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omments/comment1.xml" ContentType="application/vnd.openxmlformats-officedocument.presentationml.comment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87"/>
  </p:notesMasterIdLst>
  <p:handoutMasterIdLst>
    <p:handoutMasterId r:id="rId88"/>
  </p:handoutMasterIdLst>
  <p:sldIdLst>
    <p:sldId id="289" r:id="rId2"/>
    <p:sldId id="433" r:id="rId3"/>
    <p:sldId id="400" r:id="rId4"/>
    <p:sldId id="434" r:id="rId5"/>
    <p:sldId id="404" r:id="rId6"/>
    <p:sldId id="405" r:id="rId7"/>
    <p:sldId id="406" r:id="rId8"/>
    <p:sldId id="407" r:id="rId9"/>
    <p:sldId id="408" r:id="rId10"/>
    <p:sldId id="409" r:id="rId11"/>
    <p:sldId id="411" r:id="rId12"/>
    <p:sldId id="413" r:id="rId13"/>
    <p:sldId id="414" r:id="rId14"/>
    <p:sldId id="415" r:id="rId15"/>
    <p:sldId id="440" r:id="rId16"/>
    <p:sldId id="419" r:id="rId17"/>
    <p:sldId id="420" r:id="rId18"/>
    <p:sldId id="421" r:id="rId19"/>
    <p:sldId id="422" r:id="rId20"/>
    <p:sldId id="423" r:id="rId21"/>
    <p:sldId id="424" r:id="rId22"/>
    <p:sldId id="446" r:id="rId23"/>
    <p:sldId id="443" r:id="rId24"/>
    <p:sldId id="444" r:id="rId25"/>
    <p:sldId id="285" r:id="rId26"/>
    <p:sldId id="286" r:id="rId27"/>
    <p:sldId id="287" r:id="rId28"/>
    <p:sldId id="288" r:id="rId29"/>
    <p:sldId id="445" r:id="rId30"/>
    <p:sldId id="290" r:id="rId31"/>
    <p:sldId id="442" r:id="rId32"/>
    <p:sldId id="454" r:id="rId33"/>
    <p:sldId id="293" r:id="rId34"/>
    <p:sldId id="295" r:id="rId35"/>
    <p:sldId id="296" r:id="rId36"/>
    <p:sldId id="298" r:id="rId37"/>
    <p:sldId id="299" r:id="rId38"/>
    <p:sldId id="300" r:id="rId39"/>
    <p:sldId id="455" r:id="rId40"/>
    <p:sldId id="456" r:id="rId41"/>
    <p:sldId id="457" r:id="rId42"/>
    <p:sldId id="301" r:id="rId43"/>
    <p:sldId id="302" r:id="rId44"/>
    <p:sldId id="303" r:id="rId45"/>
    <p:sldId id="304" r:id="rId46"/>
    <p:sldId id="305" r:id="rId47"/>
    <p:sldId id="306" r:id="rId48"/>
    <p:sldId id="310" r:id="rId49"/>
    <p:sldId id="311" r:id="rId50"/>
    <p:sldId id="313" r:id="rId51"/>
    <p:sldId id="312" r:id="rId52"/>
    <p:sldId id="314" r:id="rId53"/>
    <p:sldId id="315" r:id="rId54"/>
    <p:sldId id="458" r:id="rId55"/>
    <p:sldId id="317" r:id="rId56"/>
    <p:sldId id="327" r:id="rId57"/>
    <p:sldId id="328" r:id="rId58"/>
    <p:sldId id="329" r:id="rId59"/>
    <p:sldId id="330" r:id="rId60"/>
    <p:sldId id="331" r:id="rId61"/>
    <p:sldId id="332" r:id="rId62"/>
    <p:sldId id="333" r:id="rId63"/>
    <p:sldId id="334" r:id="rId64"/>
    <p:sldId id="335" r:id="rId65"/>
    <p:sldId id="336" r:id="rId66"/>
    <p:sldId id="337" r:id="rId67"/>
    <p:sldId id="339" r:id="rId68"/>
    <p:sldId id="340" r:id="rId69"/>
    <p:sldId id="341" r:id="rId70"/>
    <p:sldId id="264" r:id="rId71"/>
    <p:sldId id="266" r:id="rId72"/>
    <p:sldId id="268" r:id="rId73"/>
    <p:sldId id="269" r:id="rId74"/>
    <p:sldId id="452" r:id="rId75"/>
    <p:sldId id="453" r:id="rId76"/>
    <p:sldId id="270" r:id="rId77"/>
    <p:sldId id="273" r:id="rId78"/>
    <p:sldId id="274" r:id="rId79"/>
    <p:sldId id="277" r:id="rId80"/>
    <p:sldId id="450" r:id="rId81"/>
    <p:sldId id="451" r:id="rId82"/>
    <p:sldId id="439" r:id="rId83"/>
    <p:sldId id="449" r:id="rId84"/>
    <p:sldId id="275" r:id="rId85"/>
    <p:sldId id="448" r:id="rId86"/>
  </p:sldIdLst>
  <p:sldSz cx="9144000" cy="6858000" type="screen4x3"/>
  <p:notesSz cx="6784975" cy="9856788"/>
  <p:defaultTextStyle>
    <a:defPPr>
      <a:defRPr lang="zh-CN"/>
    </a:defPPr>
    <a:lvl1pPr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32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3200"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es" initials="J" lastIdx="1" clrIdx="0">
    <p:extLst>
      <p:ext uri="{19B8F6BF-5375-455C-9EA6-DF929625EA0E}">
        <p15:presenceInfo xmlns:p15="http://schemas.microsoft.com/office/powerpoint/2012/main" userId="Jam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4DC4FF"/>
    <a:srgbClr val="001C2A"/>
    <a:srgbClr val="00A8FC"/>
    <a:srgbClr val="49C2FF"/>
    <a:srgbClr val="A3E0FF"/>
    <a:srgbClr val="BDE9FF"/>
    <a:srgbClr val="AFE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9" autoAdjust="0"/>
    <p:restoredTop sz="89387" autoAdjust="0"/>
  </p:normalViewPr>
  <p:slideViewPr>
    <p:cSldViewPr>
      <p:cViewPr>
        <p:scale>
          <a:sx n="66" d="100"/>
          <a:sy n="66" d="100"/>
        </p:scale>
        <p:origin x="948" y="4"/>
      </p:cViewPr>
      <p:guideLst>
        <p:guide orient="horz" pos="2160"/>
        <p:guide pos="2880"/>
      </p:guideLst>
    </p:cSldViewPr>
  </p:slideViewPr>
  <p:outlineViewPr>
    <p:cViewPr>
      <p:scale>
        <a:sx n="33" d="100"/>
        <a:sy n="33" d="100"/>
      </p:scale>
      <p:origin x="0" y="804"/>
    </p:cViewPr>
    <p:sldLst>
      <p:sld r:id="rId1" collapse="1"/>
    </p:sldLst>
  </p:outlineViewPr>
  <p:notesTextViewPr>
    <p:cViewPr>
      <p:scale>
        <a:sx n="100" d="100"/>
        <a:sy n="100" d="100"/>
      </p:scale>
      <p:origin x="0" y="0"/>
    </p:cViewPr>
  </p:notesTextViewPr>
  <p:sorterViewPr>
    <p:cViewPr>
      <p:scale>
        <a:sx n="66" d="100"/>
        <a:sy n="66" d="100"/>
      </p:scale>
      <p:origin x="0" y="1404"/>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8T08:56:08.635"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5151419-6E81-47D6-B86C-1C60CFBC7B44}"/>
              </a:ext>
            </a:extLst>
          </p:cNvPr>
          <p:cNvSpPr>
            <a:spLocks noGrp="1" noChangeArrowheads="1"/>
          </p:cNvSpPr>
          <p:nvPr>
            <p:ph type="hdr" sz="quarter"/>
          </p:nvPr>
        </p:nvSpPr>
        <p:spPr bwMode="auto">
          <a:xfrm>
            <a:off x="0"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a:ea typeface="宋体" pitchFamily="2" charset="-122"/>
              </a:defRPr>
            </a:lvl1pPr>
          </a:lstStyle>
          <a:p>
            <a:pPr>
              <a:defRPr/>
            </a:pPr>
            <a:endParaRPr lang="en-US" altLang="zh-CN"/>
          </a:p>
        </p:txBody>
      </p:sp>
      <p:sp>
        <p:nvSpPr>
          <p:cNvPr id="7171" name="Rectangle 3">
            <a:extLst>
              <a:ext uri="{FF2B5EF4-FFF2-40B4-BE49-F238E27FC236}">
                <a16:creationId xmlns:a16="http://schemas.microsoft.com/office/drawing/2014/main" id="{E04A8EA1-485E-4146-92F9-371C2A4B00D2}"/>
              </a:ext>
            </a:extLst>
          </p:cNvPr>
          <p:cNvSpPr>
            <a:spLocks noGrp="1" noChangeArrowheads="1"/>
          </p:cNvSpPr>
          <p:nvPr>
            <p:ph type="dt" sz="quarter" idx="1"/>
          </p:nvPr>
        </p:nvSpPr>
        <p:spPr bwMode="auto">
          <a:xfrm>
            <a:off x="3844925"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ea typeface="宋体" pitchFamily="2" charset="-122"/>
              </a:defRPr>
            </a:lvl1pPr>
          </a:lstStyle>
          <a:p>
            <a:pPr>
              <a:defRPr/>
            </a:pPr>
            <a:endParaRPr lang="en-US" altLang="zh-CN"/>
          </a:p>
        </p:txBody>
      </p:sp>
      <p:sp>
        <p:nvSpPr>
          <p:cNvPr id="7172" name="Rectangle 4">
            <a:extLst>
              <a:ext uri="{FF2B5EF4-FFF2-40B4-BE49-F238E27FC236}">
                <a16:creationId xmlns:a16="http://schemas.microsoft.com/office/drawing/2014/main" id="{C9EC75CF-0375-493C-9B2E-3F1FD6DFB244}"/>
              </a:ext>
            </a:extLst>
          </p:cNvPr>
          <p:cNvSpPr>
            <a:spLocks noGrp="1" noChangeArrowheads="1"/>
          </p:cNvSpPr>
          <p:nvPr>
            <p:ph type="ftr" sz="quarter" idx="2"/>
          </p:nvPr>
        </p:nvSpPr>
        <p:spPr bwMode="auto">
          <a:xfrm>
            <a:off x="0" y="9364663"/>
            <a:ext cx="294005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0">
                <a:ea typeface="宋体" pitchFamily="2" charset="-122"/>
              </a:defRPr>
            </a:lvl1pPr>
          </a:lstStyle>
          <a:p>
            <a:pPr>
              <a:defRPr/>
            </a:pPr>
            <a:endParaRPr lang="en-US" altLang="zh-CN"/>
          </a:p>
        </p:txBody>
      </p:sp>
      <p:sp>
        <p:nvSpPr>
          <p:cNvPr id="7173" name="Rectangle 5">
            <a:extLst>
              <a:ext uri="{FF2B5EF4-FFF2-40B4-BE49-F238E27FC236}">
                <a16:creationId xmlns:a16="http://schemas.microsoft.com/office/drawing/2014/main" id="{ED3F5E96-29CD-4026-A215-19A66BD843B1}"/>
              </a:ext>
            </a:extLst>
          </p:cNvPr>
          <p:cNvSpPr>
            <a:spLocks noGrp="1" noChangeArrowheads="1"/>
          </p:cNvSpPr>
          <p:nvPr>
            <p:ph type="sldNum" sz="quarter" idx="3"/>
          </p:nvPr>
        </p:nvSpPr>
        <p:spPr bwMode="auto">
          <a:xfrm>
            <a:off x="3844925" y="9364663"/>
            <a:ext cx="294005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FC1D4D6-EAFE-4E02-996C-B47962D266D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3A01811D-5523-46A0-B90D-D6B663FB24BD}"/>
              </a:ext>
            </a:extLst>
          </p:cNvPr>
          <p:cNvSpPr>
            <a:spLocks noGrp="1" noChangeArrowheads="1"/>
          </p:cNvSpPr>
          <p:nvPr>
            <p:ph type="hdr" sz="quarter"/>
          </p:nvPr>
        </p:nvSpPr>
        <p:spPr bwMode="auto">
          <a:xfrm>
            <a:off x="0"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a:ea typeface="宋体" pitchFamily="2" charset="-122"/>
              </a:defRPr>
            </a:lvl1pPr>
          </a:lstStyle>
          <a:p>
            <a:pPr>
              <a:defRPr/>
            </a:pPr>
            <a:endParaRPr lang="en-US" altLang="zh-CN"/>
          </a:p>
        </p:txBody>
      </p:sp>
      <p:sp>
        <p:nvSpPr>
          <p:cNvPr id="21507" name="Rectangle 1027">
            <a:extLst>
              <a:ext uri="{FF2B5EF4-FFF2-40B4-BE49-F238E27FC236}">
                <a16:creationId xmlns:a16="http://schemas.microsoft.com/office/drawing/2014/main" id="{2B40B224-56EB-489E-AC69-66ED02C189DB}"/>
              </a:ext>
            </a:extLst>
          </p:cNvPr>
          <p:cNvSpPr>
            <a:spLocks noGrp="1" noChangeArrowheads="1"/>
          </p:cNvSpPr>
          <p:nvPr>
            <p:ph type="dt" idx="1"/>
          </p:nvPr>
        </p:nvSpPr>
        <p:spPr bwMode="auto">
          <a:xfrm>
            <a:off x="3844925"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ea typeface="宋体" pitchFamily="2" charset="-122"/>
              </a:defRPr>
            </a:lvl1pPr>
          </a:lstStyle>
          <a:p>
            <a:pPr>
              <a:defRPr/>
            </a:pPr>
            <a:endParaRPr lang="en-US" altLang="zh-CN"/>
          </a:p>
        </p:txBody>
      </p:sp>
      <p:sp>
        <p:nvSpPr>
          <p:cNvPr id="13316" name="Rectangle 1028">
            <a:extLst>
              <a:ext uri="{FF2B5EF4-FFF2-40B4-BE49-F238E27FC236}">
                <a16:creationId xmlns:a16="http://schemas.microsoft.com/office/drawing/2014/main" id="{70A30F92-1284-4540-BA59-E49354785116}"/>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DC682137-A5E0-41E3-BF57-76834AB5C1F4}"/>
              </a:ext>
            </a:extLst>
          </p:cNvPr>
          <p:cNvSpPr>
            <a:spLocks noGrp="1" noChangeArrowheads="1"/>
          </p:cNvSpPr>
          <p:nvPr>
            <p:ph type="body" sz="quarter" idx="3"/>
          </p:nvPr>
        </p:nvSpPr>
        <p:spPr bwMode="auto">
          <a:xfrm>
            <a:off x="979488" y="4600575"/>
            <a:ext cx="4598987" cy="45164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B4E06F39-052A-46B2-AA8C-27B3EBD363ED}"/>
              </a:ext>
            </a:extLst>
          </p:cNvPr>
          <p:cNvSpPr>
            <a:spLocks noGrp="1" noChangeArrowheads="1"/>
          </p:cNvSpPr>
          <p:nvPr>
            <p:ph type="ftr" sz="quarter" idx="4"/>
          </p:nvPr>
        </p:nvSpPr>
        <p:spPr bwMode="auto">
          <a:xfrm>
            <a:off x="0" y="9364663"/>
            <a:ext cx="294005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0">
                <a:ea typeface="宋体" pitchFamily="2" charset="-122"/>
              </a:defRPr>
            </a:lvl1pPr>
          </a:lstStyle>
          <a:p>
            <a:pPr>
              <a:defRPr/>
            </a:pPr>
            <a:endParaRPr lang="en-US" altLang="zh-CN"/>
          </a:p>
        </p:txBody>
      </p:sp>
      <p:sp>
        <p:nvSpPr>
          <p:cNvPr id="21511" name="Rectangle 1031">
            <a:extLst>
              <a:ext uri="{FF2B5EF4-FFF2-40B4-BE49-F238E27FC236}">
                <a16:creationId xmlns:a16="http://schemas.microsoft.com/office/drawing/2014/main" id="{DE8B2405-765F-499C-9672-181FA81BAB27}"/>
              </a:ext>
            </a:extLst>
          </p:cNvPr>
          <p:cNvSpPr>
            <a:spLocks noGrp="1" noChangeArrowheads="1"/>
          </p:cNvSpPr>
          <p:nvPr>
            <p:ph type="sldNum" sz="quarter" idx="5"/>
          </p:nvPr>
        </p:nvSpPr>
        <p:spPr bwMode="auto">
          <a:xfrm>
            <a:off x="2895600" y="9144000"/>
            <a:ext cx="68580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93215D0C-4128-4133-B0BA-DCE301B494B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a:extLst>
              <a:ext uri="{FF2B5EF4-FFF2-40B4-BE49-F238E27FC236}">
                <a16:creationId xmlns:a16="http://schemas.microsoft.com/office/drawing/2014/main" id="{05CDAA07-8D2F-4031-8BB7-17AFBD78C1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BB50D125-41A6-4367-924C-EB3435044833}" type="slidenum">
              <a:rPr lang="en-US" altLang="zh-CN" smtClean="0"/>
              <a:pPr>
                <a:lnSpc>
                  <a:spcPct val="100000"/>
                </a:lnSpc>
                <a:spcBef>
                  <a:spcPct val="0"/>
                </a:spcBef>
                <a:spcAft>
                  <a:spcPct val="0"/>
                </a:spcAft>
              </a:pPr>
              <a:t>1</a:t>
            </a:fld>
            <a:endParaRPr lang="en-US" altLang="zh-CN"/>
          </a:p>
        </p:txBody>
      </p:sp>
      <p:sp>
        <p:nvSpPr>
          <p:cNvPr id="16387" name="Rectangle 2">
            <a:extLst>
              <a:ext uri="{FF2B5EF4-FFF2-40B4-BE49-F238E27FC236}">
                <a16:creationId xmlns:a16="http://schemas.microsoft.com/office/drawing/2014/main" id="{D9DAC9F0-3A11-4968-B0B1-AA45EE5E3B7F}"/>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1562C59D-39A6-4CA4-B29F-81AE48B718E9}"/>
              </a:ext>
            </a:extLst>
          </p:cNvPr>
          <p:cNvSpPr>
            <a:spLocks noGrp="1" noChangeArrowheads="1"/>
          </p:cNvSpPr>
          <p:nvPr>
            <p:ph type="body" idx="1"/>
          </p:nvPr>
        </p:nvSpPr>
        <p:spPr>
          <a:xfrm>
            <a:off x="1274763" y="4681538"/>
            <a:ext cx="4379912" cy="64611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封面页</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E8AAFEA9-F1EC-4226-A8EF-BBE5828820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F2FE089-8250-4F78-B448-8DCB8095A8AE}" type="slidenum">
              <a:rPr lang="en-US" altLang="zh-CN" smtClean="0">
                <a:solidFill>
                  <a:srgbClr val="000000"/>
                </a:solidFill>
                <a:latin typeface="Arial" panose="020B0604020202020204" pitchFamily="34" charset="0"/>
              </a:rPr>
              <a:pPr>
                <a:lnSpc>
                  <a:spcPct val="100000"/>
                </a:lnSpc>
                <a:spcBef>
                  <a:spcPct val="0"/>
                </a:spcBef>
                <a:spcAft>
                  <a:spcPct val="0"/>
                </a:spcAft>
              </a:pPr>
              <a:t>35</a:t>
            </a:fld>
            <a:endParaRPr lang="en-US" altLang="zh-CN">
              <a:solidFill>
                <a:srgbClr val="000000"/>
              </a:solidFill>
              <a:latin typeface="Arial" panose="020B0604020202020204" pitchFamily="34" charset="0"/>
            </a:endParaRPr>
          </a:p>
        </p:txBody>
      </p:sp>
      <p:sp>
        <p:nvSpPr>
          <p:cNvPr id="59395" name="Rectangle 2">
            <a:extLst>
              <a:ext uri="{FF2B5EF4-FFF2-40B4-BE49-F238E27FC236}">
                <a16:creationId xmlns:a16="http://schemas.microsoft.com/office/drawing/2014/main" id="{DB13D679-0621-4061-B2BB-8F6F50CDD5D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0FB9CA5E-8347-4178-86C5-F3BF1C81B4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5D9E6C9-B1AE-46BE-8D3C-B97CDDAE3E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81E9D1F7-AB06-461F-9661-E5314B5911A6}" type="slidenum">
              <a:rPr lang="en-US" altLang="zh-CN" smtClean="0">
                <a:solidFill>
                  <a:srgbClr val="000000"/>
                </a:solidFill>
                <a:latin typeface="Arial" panose="020B0604020202020204" pitchFamily="34" charset="0"/>
              </a:rPr>
              <a:pPr>
                <a:lnSpc>
                  <a:spcPct val="100000"/>
                </a:lnSpc>
                <a:spcBef>
                  <a:spcPct val="0"/>
                </a:spcBef>
                <a:spcAft>
                  <a:spcPct val="0"/>
                </a:spcAft>
              </a:pPr>
              <a:t>36</a:t>
            </a:fld>
            <a:endParaRPr lang="en-US" altLang="zh-CN">
              <a:solidFill>
                <a:srgbClr val="000000"/>
              </a:solidFill>
              <a:latin typeface="Arial" panose="020B0604020202020204" pitchFamily="34" charset="0"/>
            </a:endParaRPr>
          </a:p>
        </p:txBody>
      </p:sp>
      <p:sp>
        <p:nvSpPr>
          <p:cNvPr id="63491" name="Rectangle 2">
            <a:extLst>
              <a:ext uri="{FF2B5EF4-FFF2-40B4-BE49-F238E27FC236}">
                <a16:creationId xmlns:a16="http://schemas.microsoft.com/office/drawing/2014/main" id="{45789E98-5F03-4405-B88D-B9B91066BDB1}"/>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A1F6517-2416-4297-B84D-EB41776C98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0D26284-1630-4316-BAF8-FE4871F6313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FAEDD2E-EC2D-4142-AF83-E27124272186}" type="slidenum">
              <a:rPr lang="en-US" altLang="zh-CN" smtClean="0">
                <a:solidFill>
                  <a:srgbClr val="000000"/>
                </a:solidFill>
                <a:latin typeface="Arial" panose="020B0604020202020204" pitchFamily="34" charset="0"/>
              </a:rPr>
              <a:pPr>
                <a:lnSpc>
                  <a:spcPct val="100000"/>
                </a:lnSpc>
                <a:spcBef>
                  <a:spcPct val="0"/>
                </a:spcBef>
                <a:spcAft>
                  <a:spcPct val="0"/>
                </a:spcAft>
              </a:pPr>
              <a:t>37</a:t>
            </a:fld>
            <a:endParaRPr lang="en-US" altLang="zh-CN">
              <a:solidFill>
                <a:srgbClr val="000000"/>
              </a:solidFill>
              <a:latin typeface="Arial" panose="020B0604020202020204" pitchFamily="34" charset="0"/>
            </a:endParaRPr>
          </a:p>
        </p:txBody>
      </p:sp>
      <p:sp>
        <p:nvSpPr>
          <p:cNvPr id="65539" name="Rectangle 2">
            <a:extLst>
              <a:ext uri="{FF2B5EF4-FFF2-40B4-BE49-F238E27FC236}">
                <a16:creationId xmlns:a16="http://schemas.microsoft.com/office/drawing/2014/main" id="{8EE550A1-B588-4DDD-8B12-261196F83F73}"/>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7D4DA1D3-D5E2-449F-9DB9-CBE358775E2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9D17BD8-9421-4C3A-B1AA-EC52BB6ED55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1AF93CFF-D6E7-44AC-8A91-166EDFC3886F}" type="slidenum">
              <a:rPr lang="en-US" altLang="zh-CN" smtClean="0">
                <a:solidFill>
                  <a:srgbClr val="000000"/>
                </a:solidFill>
                <a:latin typeface="Arial" panose="020B0604020202020204" pitchFamily="34" charset="0"/>
              </a:rPr>
              <a:pPr>
                <a:lnSpc>
                  <a:spcPct val="100000"/>
                </a:lnSpc>
                <a:spcBef>
                  <a:spcPct val="0"/>
                </a:spcBef>
                <a:spcAft>
                  <a:spcPct val="0"/>
                </a:spcAft>
              </a:pPr>
              <a:t>38</a:t>
            </a:fld>
            <a:endParaRPr lang="en-US" altLang="zh-CN">
              <a:solidFill>
                <a:srgbClr val="000000"/>
              </a:solidFill>
              <a:latin typeface="Arial" panose="020B0604020202020204" pitchFamily="34" charset="0"/>
            </a:endParaRPr>
          </a:p>
        </p:txBody>
      </p:sp>
      <p:sp>
        <p:nvSpPr>
          <p:cNvPr id="67587" name="Rectangle 2">
            <a:extLst>
              <a:ext uri="{FF2B5EF4-FFF2-40B4-BE49-F238E27FC236}">
                <a16:creationId xmlns:a16="http://schemas.microsoft.com/office/drawing/2014/main" id="{58D14107-5569-4ECF-BEEC-0F52EEDCEE22}"/>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4004A2F5-BD07-4431-B1DB-DC6D381DC3A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9CB1775-B1D6-458A-BECD-A9DBA6158FF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0DCC03D-00C8-4C69-82A9-259F28326109}" type="slidenum">
              <a:rPr lang="en-US" altLang="zh-CN" smtClean="0">
                <a:solidFill>
                  <a:srgbClr val="000000"/>
                </a:solidFill>
                <a:latin typeface="Arial" panose="020B0604020202020204" pitchFamily="34" charset="0"/>
              </a:rPr>
              <a:pPr>
                <a:lnSpc>
                  <a:spcPct val="100000"/>
                </a:lnSpc>
                <a:spcBef>
                  <a:spcPct val="0"/>
                </a:spcBef>
                <a:spcAft>
                  <a:spcPct val="0"/>
                </a:spcAft>
              </a:pPr>
              <a:t>42</a:t>
            </a:fld>
            <a:endParaRPr lang="en-US" altLang="zh-CN">
              <a:solidFill>
                <a:srgbClr val="000000"/>
              </a:solidFill>
              <a:latin typeface="Arial" panose="020B0604020202020204" pitchFamily="34" charset="0"/>
            </a:endParaRPr>
          </a:p>
        </p:txBody>
      </p:sp>
      <p:sp>
        <p:nvSpPr>
          <p:cNvPr id="69635" name="Rectangle 2">
            <a:extLst>
              <a:ext uri="{FF2B5EF4-FFF2-40B4-BE49-F238E27FC236}">
                <a16:creationId xmlns:a16="http://schemas.microsoft.com/office/drawing/2014/main" id="{804582B3-FC09-4EE1-9103-523489608C36}"/>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8EBE8E3C-715F-40F1-B6AA-FBFBE99EF5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E0FA8CE-A276-4F5A-9E1A-AEF2C06603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E847010-D927-4ADD-9FED-98FC7B06BD9B}" type="slidenum">
              <a:rPr lang="en-US" altLang="zh-CN" smtClean="0">
                <a:solidFill>
                  <a:srgbClr val="000000"/>
                </a:solidFill>
                <a:latin typeface="Arial" panose="020B0604020202020204" pitchFamily="34" charset="0"/>
              </a:rPr>
              <a:pPr>
                <a:lnSpc>
                  <a:spcPct val="100000"/>
                </a:lnSpc>
                <a:spcBef>
                  <a:spcPct val="0"/>
                </a:spcBef>
                <a:spcAft>
                  <a:spcPct val="0"/>
                </a:spcAft>
              </a:pPr>
              <a:t>43</a:t>
            </a:fld>
            <a:endParaRPr lang="en-US" altLang="zh-CN">
              <a:solidFill>
                <a:srgbClr val="000000"/>
              </a:solidFill>
              <a:latin typeface="Arial" panose="020B0604020202020204" pitchFamily="34" charset="0"/>
            </a:endParaRPr>
          </a:p>
        </p:txBody>
      </p:sp>
      <p:sp>
        <p:nvSpPr>
          <p:cNvPr id="71683" name="Rectangle 2">
            <a:extLst>
              <a:ext uri="{FF2B5EF4-FFF2-40B4-BE49-F238E27FC236}">
                <a16:creationId xmlns:a16="http://schemas.microsoft.com/office/drawing/2014/main" id="{CEC22647-7ADD-4509-9B2C-1E66BE3E7F99}"/>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93FACB55-55F7-47FD-8F2E-1B89586FB0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CEBD8E44-DA5F-426A-BA20-992FDEB240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D368DF5-FA79-41A9-B881-76CFA78ECC1E}" type="slidenum">
              <a:rPr lang="en-US" altLang="zh-CN" smtClean="0">
                <a:solidFill>
                  <a:srgbClr val="000000"/>
                </a:solidFill>
                <a:latin typeface="Arial" panose="020B0604020202020204" pitchFamily="34" charset="0"/>
              </a:rPr>
              <a:pPr>
                <a:lnSpc>
                  <a:spcPct val="100000"/>
                </a:lnSpc>
                <a:spcBef>
                  <a:spcPct val="0"/>
                </a:spcBef>
                <a:spcAft>
                  <a:spcPct val="0"/>
                </a:spcAft>
              </a:pPr>
              <a:t>44</a:t>
            </a:fld>
            <a:endParaRPr lang="en-US" altLang="zh-CN">
              <a:solidFill>
                <a:srgbClr val="000000"/>
              </a:solidFill>
              <a:latin typeface="Arial" panose="020B0604020202020204" pitchFamily="34" charset="0"/>
            </a:endParaRPr>
          </a:p>
        </p:txBody>
      </p:sp>
      <p:sp>
        <p:nvSpPr>
          <p:cNvPr id="73731" name="Rectangle 2">
            <a:extLst>
              <a:ext uri="{FF2B5EF4-FFF2-40B4-BE49-F238E27FC236}">
                <a16:creationId xmlns:a16="http://schemas.microsoft.com/office/drawing/2014/main" id="{3624C6AD-F0F7-43B8-9A92-344708F3B001}"/>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1CA7CAC3-DECB-46D7-83F7-A847B4F75A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BB480A79-86E3-4123-9412-767BEE41CCB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0A7CEAE-62E4-435C-8015-0AADE043E87E}" type="slidenum">
              <a:rPr lang="en-US" altLang="zh-CN" smtClean="0">
                <a:solidFill>
                  <a:srgbClr val="000000"/>
                </a:solidFill>
                <a:latin typeface="Arial" panose="020B0604020202020204" pitchFamily="34" charset="0"/>
              </a:rPr>
              <a:pPr>
                <a:lnSpc>
                  <a:spcPct val="100000"/>
                </a:lnSpc>
                <a:spcBef>
                  <a:spcPct val="0"/>
                </a:spcBef>
                <a:spcAft>
                  <a:spcPct val="0"/>
                </a:spcAft>
              </a:pPr>
              <a:t>45</a:t>
            </a:fld>
            <a:endParaRPr lang="en-US" altLang="zh-CN">
              <a:solidFill>
                <a:srgbClr val="000000"/>
              </a:solidFill>
              <a:latin typeface="Arial" panose="020B0604020202020204" pitchFamily="34" charset="0"/>
            </a:endParaRPr>
          </a:p>
        </p:txBody>
      </p:sp>
      <p:sp>
        <p:nvSpPr>
          <p:cNvPr id="75779" name="Rectangle 2">
            <a:extLst>
              <a:ext uri="{FF2B5EF4-FFF2-40B4-BE49-F238E27FC236}">
                <a16:creationId xmlns:a16="http://schemas.microsoft.com/office/drawing/2014/main" id="{F36C2C2E-76A7-49CC-96D1-92FE032586F2}"/>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8F2E969D-5AB1-44C8-BC43-7F37D596AB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999C73F2-EFA8-44E3-B7A3-F3984B61D1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1F44BA2-11AE-499B-97FA-93523EB5E2C0}" type="slidenum">
              <a:rPr lang="en-US" altLang="zh-CN" smtClean="0">
                <a:solidFill>
                  <a:srgbClr val="000000"/>
                </a:solidFill>
                <a:latin typeface="Arial" panose="020B0604020202020204" pitchFamily="34" charset="0"/>
              </a:rPr>
              <a:pPr>
                <a:lnSpc>
                  <a:spcPct val="100000"/>
                </a:lnSpc>
                <a:spcBef>
                  <a:spcPct val="0"/>
                </a:spcBef>
                <a:spcAft>
                  <a:spcPct val="0"/>
                </a:spcAft>
              </a:pPr>
              <a:t>46</a:t>
            </a:fld>
            <a:endParaRPr lang="en-US" altLang="zh-CN">
              <a:solidFill>
                <a:srgbClr val="000000"/>
              </a:solidFill>
              <a:latin typeface="Arial" panose="020B0604020202020204" pitchFamily="34" charset="0"/>
            </a:endParaRPr>
          </a:p>
        </p:txBody>
      </p:sp>
      <p:sp>
        <p:nvSpPr>
          <p:cNvPr id="77827" name="Rectangle 2">
            <a:extLst>
              <a:ext uri="{FF2B5EF4-FFF2-40B4-BE49-F238E27FC236}">
                <a16:creationId xmlns:a16="http://schemas.microsoft.com/office/drawing/2014/main" id="{21100046-0F2E-4E5E-9DD9-59DF5501510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5432DA71-A51D-41AC-8B10-81B114C78A2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51F66BD6-E36D-44CF-A2B2-8EA1691ADD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F6C55D95-0086-41E0-B08E-652831B06C28}" type="slidenum">
              <a:rPr lang="en-US" altLang="zh-CN" smtClean="0">
                <a:solidFill>
                  <a:srgbClr val="000000"/>
                </a:solidFill>
                <a:latin typeface="Arial" panose="020B0604020202020204" pitchFamily="34" charset="0"/>
              </a:rPr>
              <a:pPr>
                <a:lnSpc>
                  <a:spcPct val="100000"/>
                </a:lnSpc>
                <a:spcBef>
                  <a:spcPct val="0"/>
                </a:spcBef>
                <a:spcAft>
                  <a:spcPct val="0"/>
                </a:spcAft>
              </a:pPr>
              <a:t>47</a:t>
            </a:fld>
            <a:endParaRPr lang="en-US" altLang="zh-CN">
              <a:solidFill>
                <a:srgbClr val="000000"/>
              </a:solidFill>
              <a:latin typeface="Arial" panose="020B0604020202020204" pitchFamily="34" charset="0"/>
            </a:endParaRPr>
          </a:p>
        </p:txBody>
      </p:sp>
      <p:sp>
        <p:nvSpPr>
          <p:cNvPr id="79875" name="Rectangle 2">
            <a:extLst>
              <a:ext uri="{FF2B5EF4-FFF2-40B4-BE49-F238E27FC236}">
                <a16:creationId xmlns:a16="http://schemas.microsoft.com/office/drawing/2014/main" id="{59D04238-E0BF-408F-A7EA-7BDD8EA931DE}"/>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0AF1C359-51D7-49F5-B803-0495007611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8DAB5D3-AF01-4E1D-8672-1F76669331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C280A6C-B558-4528-9E5C-98E2CA543139}" type="slidenum">
              <a:rPr lang="en-US" altLang="zh-CN" smtClean="0">
                <a:solidFill>
                  <a:srgbClr val="000000"/>
                </a:solidFill>
                <a:latin typeface="Arial" panose="020B0604020202020204" pitchFamily="34" charset="0"/>
              </a:rPr>
              <a:pPr>
                <a:lnSpc>
                  <a:spcPct val="100000"/>
                </a:lnSpc>
                <a:spcBef>
                  <a:spcPct val="0"/>
                </a:spcBef>
                <a:spcAft>
                  <a:spcPct val="0"/>
                </a:spcAft>
              </a:pPr>
              <a:t>25</a:t>
            </a:fld>
            <a:endParaRPr lang="en-US" altLang="zh-CN">
              <a:solidFill>
                <a:srgbClr val="000000"/>
              </a:solidFill>
              <a:latin typeface="Arial" panose="020B0604020202020204" pitchFamily="34" charset="0"/>
            </a:endParaRPr>
          </a:p>
        </p:txBody>
      </p:sp>
      <p:sp>
        <p:nvSpPr>
          <p:cNvPr id="41987" name="Rectangle 2">
            <a:extLst>
              <a:ext uri="{FF2B5EF4-FFF2-40B4-BE49-F238E27FC236}">
                <a16:creationId xmlns:a16="http://schemas.microsoft.com/office/drawing/2014/main" id="{7F0CF153-1AA5-4DA0-911A-7891EEA51E1E}"/>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215D220-2FCB-4266-B6C9-B82A35A34A9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E3A0458C-5AEE-4DAB-9096-BF4A037660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FCB7066-F0F8-4CC0-8D90-E116DCD9EB07}" type="slidenum">
              <a:rPr lang="en-US" altLang="zh-CN" smtClean="0">
                <a:solidFill>
                  <a:srgbClr val="000000"/>
                </a:solidFill>
                <a:latin typeface="Arial" panose="020B0604020202020204" pitchFamily="34" charset="0"/>
              </a:rPr>
              <a:pPr>
                <a:lnSpc>
                  <a:spcPct val="100000"/>
                </a:lnSpc>
                <a:spcBef>
                  <a:spcPct val="0"/>
                </a:spcBef>
                <a:spcAft>
                  <a:spcPct val="0"/>
                </a:spcAft>
              </a:pPr>
              <a:t>48</a:t>
            </a:fld>
            <a:endParaRPr lang="en-US" altLang="zh-CN">
              <a:solidFill>
                <a:srgbClr val="000000"/>
              </a:solidFill>
              <a:latin typeface="Arial" panose="020B0604020202020204" pitchFamily="34" charset="0"/>
            </a:endParaRPr>
          </a:p>
        </p:txBody>
      </p:sp>
      <p:sp>
        <p:nvSpPr>
          <p:cNvPr id="81923" name="Rectangle 2">
            <a:extLst>
              <a:ext uri="{FF2B5EF4-FFF2-40B4-BE49-F238E27FC236}">
                <a16:creationId xmlns:a16="http://schemas.microsoft.com/office/drawing/2014/main" id="{F0825CA3-20F5-45F0-A993-F6BEF329B014}"/>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A1A727F-3E80-454B-BD29-25812D55952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258B579-D793-4B56-935A-DDEDDE6BAB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6D89793-A5E3-41AA-A627-1FF5B4F5BD42}" type="slidenum">
              <a:rPr lang="en-US" altLang="zh-CN" smtClean="0">
                <a:solidFill>
                  <a:srgbClr val="000000"/>
                </a:solidFill>
                <a:latin typeface="Arial" panose="020B0604020202020204" pitchFamily="34" charset="0"/>
              </a:rPr>
              <a:pPr>
                <a:lnSpc>
                  <a:spcPct val="100000"/>
                </a:lnSpc>
                <a:spcBef>
                  <a:spcPct val="0"/>
                </a:spcBef>
                <a:spcAft>
                  <a:spcPct val="0"/>
                </a:spcAft>
              </a:pPr>
              <a:t>49</a:t>
            </a:fld>
            <a:endParaRPr lang="en-US" altLang="zh-CN">
              <a:solidFill>
                <a:srgbClr val="000000"/>
              </a:solidFill>
              <a:latin typeface="Arial" panose="020B0604020202020204" pitchFamily="34" charset="0"/>
            </a:endParaRPr>
          </a:p>
        </p:txBody>
      </p:sp>
      <p:sp>
        <p:nvSpPr>
          <p:cNvPr id="83971" name="Rectangle 2">
            <a:extLst>
              <a:ext uri="{FF2B5EF4-FFF2-40B4-BE49-F238E27FC236}">
                <a16:creationId xmlns:a16="http://schemas.microsoft.com/office/drawing/2014/main" id="{A6583D6E-99DC-4546-8E6C-21C598FC71CB}"/>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DEBFEF22-BE1C-4455-95B3-313C32A19C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85D25CF-1040-419B-875C-5E3244FE0C7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E6D8836F-A133-4E63-8CF7-FA17C0C2FFF5}" type="slidenum">
              <a:rPr lang="en-US" altLang="zh-CN" smtClean="0">
                <a:solidFill>
                  <a:srgbClr val="000000"/>
                </a:solidFill>
                <a:latin typeface="Arial" panose="020B0604020202020204" pitchFamily="34" charset="0"/>
              </a:rPr>
              <a:pPr>
                <a:lnSpc>
                  <a:spcPct val="100000"/>
                </a:lnSpc>
                <a:spcBef>
                  <a:spcPct val="0"/>
                </a:spcBef>
                <a:spcAft>
                  <a:spcPct val="0"/>
                </a:spcAft>
              </a:pPr>
              <a:t>50</a:t>
            </a:fld>
            <a:endParaRPr lang="en-US" altLang="zh-CN">
              <a:solidFill>
                <a:srgbClr val="000000"/>
              </a:solidFill>
              <a:latin typeface="Arial" panose="020B0604020202020204" pitchFamily="34" charset="0"/>
            </a:endParaRPr>
          </a:p>
        </p:txBody>
      </p:sp>
      <p:sp>
        <p:nvSpPr>
          <p:cNvPr id="86019" name="Rectangle 2">
            <a:extLst>
              <a:ext uri="{FF2B5EF4-FFF2-40B4-BE49-F238E27FC236}">
                <a16:creationId xmlns:a16="http://schemas.microsoft.com/office/drawing/2014/main" id="{37E682E7-7279-4756-8721-28DA34020AF3}"/>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4709E01A-1714-4F6F-96B5-DB97B604714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36E123DC-689A-4589-A6FD-44F18CAB4AA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D024AE3-3190-453D-8404-D55C71606913}" type="slidenum">
              <a:rPr lang="en-US" altLang="zh-CN" smtClean="0">
                <a:solidFill>
                  <a:srgbClr val="000000"/>
                </a:solidFill>
                <a:latin typeface="Arial" panose="020B0604020202020204" pitchFamily="34" charset="0"/>
              </a:rPr>
              <a:pPr>
                <a:lnSpc>
                  <a:spcPct val="100000"/>
                </a:lnSpc>
                <a:spcBef>
                  <a:spcPct val="0"/>
                </a:spcBef>
                <a:spcAft>
                  <a:spcPct val="0"/>
                </a:spcAft>
              </a:pPr>
              <a:t>51</a:t>
            </a:fld>
            <a:endParaRPr lang="en-US" altLang="zh-CN">
              <a:solidFill>
                <a:srgbClr val="000000"/>
              </a:solidFill>
              <a:latin typeface="Arial" panose="020B0604020202020204" pitchFamily="34" charset="0"/>
            </a:endParaRPr>
          </a:p>
        </p:txBody>
      </p:sp>
      <p:sp>
        <p:nvSpPr>
          <p:cNvPr id="88067" name="Rectangle 2">
            <a:extLst>
              <a:ext uri="{FF2B5EF4-FFF2-40B4-BE49-F238E27FC236}">
                <a16:creationId xmlns:a16="http://schemas.microsoft.com/office/drawing/2014/main" id="{01A10D8E-3772-41FF-AAFA-3AC40A3ABE2E}"/>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BD65C1F9-88F7-4B1B-BD5C-6AB23670A3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60D53632-6285-4B83-AD35-FD308DFFEA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CAEC8C5-E23D-4A7E-AA69-7CB82ED90212}" type="slidenum">
              <a:rPr lang="en-US" altLang="zh-CN" smtClean="0">
                <a:solidFill>
                  <a:srgbClr val="000000"/>
                </a:solidFill>
                <a:latin typeface="Arial" panose="020B0604020202020204" pitchFamily="34" charset="0"/>
              </a:rPr>
              <a:pPr>
                <a:lnSpc>
                  <a:spcPct val="100000"/>
                </a:lnSpc>
                <a:spcBef>
                  <a:spcPct val="0"/>
                </a:spcBef>
                <a:spcAft>
                  <a:spcPct val="0"/>
                </a:spcAft>
              </a:pPr>
              <a:t>52</a:t>
            </a:fld>
            <a:endParaRPr lang="en-US" altLang="zh-CN">
              <a:solidFill>
                <a:srgbClr val="000000"/>
              </a:solidFill>
              <a:latin typeface="Arial" panose="020B0604020202020204" pitchFamily="34" charset="0"/>
            </a:endParaRPr>
          </a:p>
        </p:txBody>
      </p:sp>
      <p:sp>
        <p:nvSpPr>
          <p:cNvPr id="90115" name="Rectangle 2">
            <a:extLst>
              <a:ext uri="{FF2B5EF4-FFF2-40B4-BE49-F238E27FC236}">
                <a16:creationId xmlns:a16="http://schemas.microsoft.com/office/drawing/2014/main" id="{F910FDBC-ECE1-4CD2-A69F-07A4CE1F9DA3}"/>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56BFF87C-4F21-459E-AEDE-F42834D1C5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CCDB9572-5E03-4E5D-973E-14770EB8AE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D4D60074-078E-48FD-8732-708D5B25D274}" type="slidenum">
              <a:rPr lang="en-US" altLang="zh-CN" smtClean="0">
                <a:solidFill>
                  <a:srgbClr val="000000"/>
                </a:solidFill>
                <a:latin typeface="Arial" panose="020B0604020202020204" pitchFamily="34" charset="0"/>
              </a:rPr>
              <a:pPr>
                <a:lnSpc>
                  <a:spcPct val="100000"/>
                </a:lnSpc>
                <a:spcBef>
                  <a:spcPct val="0"/>
                </a:spcBef>
                <a:spcAft>
                  <a:spcPct val="0"/>
                </a:spcAft>
              </a:pPr>
              <a:t>53</a:t>
            </a:fld>
            <a:endParaRPr lang="en-US" altLang="zh-CN">
              <a:solidFill>
                <a:srgbClr val="000000"/>
              </a:solidFill>
              <a:latin typeface="Arial" panose="020B0604020202020204" pitchFamily="34" charset="0"/>
            </a:endParaRPr>
          </a:p>
        </p:txBody>
      </p:sp>
      <p:sp>
        <p:nvSpPr>
          <p:cNvPr id="92163" name="Rectangle 2">
            <a:extLst>
              <a:ext uri="{FF2B5EF4-FFF2-40B4-BE49-F238E27FC236}">
                <a16:creationId xmlns:a16="http://schemas.microsoft.com/office/drawing/2014/main" id="{A6B0C004-D089-4705-B224-E8D4E9FEC9E1}"/>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7DF27841-1D37-46F0-9601-FE6315B29B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15BD765-110B-4C17-8FA3-82F814AECE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B7F598FA-8A97-486C-A046-BDCAB8FFEE5C}" type="slidenum">
              <a:rPr lang="en-US" altLang="zh-CN" smtClean="0">
                <a:solidFill>
                  <a:srgbClr val="000000"/>
                </a:solidFill>
                <a:latin typeface="Arial" panose="020B0604020202020204" pitchFamily="34" charset="0"/>
              </a:rPr>
              <a:pPr>
                <a:lnSpc>
                  <a:spcPct val="100000"/>
                </a:lnSpc>
                <a:spcBef>
                  <a:spcPct val="0"/>
                </a:spcBef>
                <a:spcAft>
                  <a:spcPct val="0"/>
                </a:spcAft>
              </a:pPr>
              <a:t>55</a:t>
            </a:fld>
            <a:endParaRPr lang="en-US" altLang="zh-CN">
              <a:solidFill>
                <a:srgbClr val="000000"/>
              </a:solidFill>
              <a:latin typeface="Arial" panose="020B0604020202020204" pitchFamily="34" charset="0"/>
            </a:endParaRPr>
          </a:p>
        </p:txBody>
      </p:sp>
      <p:sp>
        <p:nvSpPr>
          <p:cNvPr id="96259" name="Rectangle 2">
            <a:extLst>
              <a:ext uri="{FF2B5EF4-FFF2-40B4-BE49-F238E27FC236}">
                <a16:creationId xmlns:a16="http://schemas.microsoft.com/office/drawing/2014/main" id="{86556B88-5544-4C39-BB65-F7E81CDB02AB}"/>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B9A27760-2CFD-42C2-9866-AFC3BED9523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17A31B47-7378-414D-BCE1-274731111C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764962B-2302-4088-A9BA-B7FC19DDCB77}" type="slidenum">
              <a:rPr lang="en-US" altLang="zh-CN" smtClean="0">
                <a:solidFill>
                  <a:srgbClr val="000000"/>
                </a:solidFill>
                <a:latin typeface="Arial" panose="020B0604020202020204" pitchFamily="34" charset="0"/>
              </a:rPr>
              <a:pPr>
                <a:lnSpc>
                  <a:spcPct val="100000"/>
                </a:lnSpc>
                <a:spcBef>
                  <a:spcPct val="0"/>
                </a:spcBef>
                <a:spcAft>
                  <a:spcPct val="0"/>
                </a:spcAft>
              </a:pPr>
              <a:t>56</a:t>
            </a:fld>
            <a:endParaRPr lang="en-US" altLang="zh-CN">
              <a:solidFill>
                <a:srgbClr val="000000"/>
              </a:solidFill>
              <a:latin typeface="Arial" panose="020B0604020202020204" pitchFamily="34" charset="0"/>
            </a:endParaRPr>
          </a:p>
        </p:txBody>
      </p:sp>
      <p:sp>
        <p:nvSpPr>
          <p:cNvPr id="99331" name="Rectangle 2">
            <a:extLst>
              <a:ext uri="{FF2B5EF4-FFF2-40B4-BE49-F238E27FC236}">
                <a16:creationId xmlns:a16="http://schemas.microsoft.com/office/drawing/2014/main" id="{A3DE6DAD-7A8E-4A20-AC9B-39827D776EE9}"/>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B240367C-4ED0-4EDE-B2E0-4B240A8DE2C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2A0D5774-D3AE-450E-941F-EF3CAD3C49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804C9E71-CF22-4076-A760-333BDDA2409B}" type="slidenum">
              <a:rPr lang="en-US" altLang="zh-CN" smtClean="0">
                <a:solidFill>
                  <a:srgbClr val="000000"/>
                </a:solidFill>
                <a:latin typeface="Arial" panose="020B0604020202020204" pitchFamily="34" charset="0"/>
              </a:rPr>
              <a:pPr>
                <a:lnSpc>
                  <a:spcPct val="100000"/>
                </a:lnSpc>
                <a:spcBef>
                  <a:spcPct val="0"/>
                </a:spcBef>
                <a:spcAft>
                  <a:spcPct val="0"/>
                </a:spcAft>
              </a:pPr>
              <a:t>57</a:t>
            </a:fld>
            <a:endParaRPr lang="en-US" altLang="zh-CN">
              <a:solidFill>
                <a:srgbClr val="000000"/>
              </a:solidFill>
              <a:latin typeface="Arial" panose="020B0604020202020204" pitchFamily="34" charset="0"/>
            </a:endParaRPr>
          </a:p>
        </p:txBody>
      </p:sp>
      <p:sp>
        <p:nvSpPr>
          <p:cNvPr id="101379" name="Rectangle 2">
            <a:extLst>
              <a:ext uri="{FF2B5EF4-FFF2-40B4-BE49-F238E27FC236}">
                <a16:creationId xmlns:a16="http://schemas.microsoft.com/office/drawing/2014/main" id="{8CC83C2D-8AD0-4C09-808F-9C793C589A22}"/>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2F75ED15-266D-4A7A-ACBF-3A4F1EFFF3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83D97A8B-041D-4284-8424-D9A4837DF5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F56D679F-17E4-461A-B600-6BB1049C49A7}" type="slidenum">
              <a:rPr lang="en-US" altLang="zh-CN" smtClean="0">
                <a:solidFill>
                  <a:srgbClr val="000000"/>
                </a:solidFill>
                <a:latin typeface="Arial" panose="020B0604020202020204" pitchFamily="34" charset="0"/>
              </a:rPr>
              <a:pPr>
                <a:lnSpc>
                  <a:spcPct val="100000"/>
                </a:lnSpc>
                <a:spcBef>
                  <a:spcPct val="0"/>
                </a:spcBef>
                <a:spcAft>
                  <a:spcPct val="0"/>
                </a:spcAft>
              </a:pPr>
              <a:t>58</a:t>
            </a:fld>
            <a:endParaRPr lang="en-US" altLang="zh-CN">
              <a:solidFill>
                <a:srgbClr val="000000"/>
              </a:solidFill>
              <a:latin typeface="Arial" panose="020B0604020202020204" pitchFamily="34" charset="0"/>
            </a:endParaRPr>
          </a:p>
        </p:txBody>
      </p:sp>
      <p:sp>
        <p:nvSpPr>
          <p:cNvPr id="103427" name="Rectangle 2">
            <a:extLst>
              <a:ext uri="{FF2B5EF4-FFF2-40B4-BE49-F238E27FC236}">
                <a16:creationId xmlns:a16="http://schemas.microsoft.com/office/drawing/2014/main" id="{4D6F73C4-2741-48F4-8386-55695E17582A}"/>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74931D2A-F56F-41FE-A51F-25F6FDFB977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650F7B3-CA80-40C4-8B43-DEE49C26DA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8332A6B-87FE-4852-BE99-2A2D3336CDB6}" type="slidenum">
              <a:rPr lang="en-US" altLang="zh-CN" smtClean="0">
                <a:solidFill>
                  <a:srgbClr val="000000"/>
                </a:solidFill>
                <a:latin typeface="Arial" panose="020B0604020202020204" pitchFamily="34" charset="0"/>
              </a:rPr>
              <a:pPr>
                <a:lnSpc>
                  <a:spcPct val="100000"/>
                </a:lnSpc>
                <a:spcBef>
                  <a:spcPct val="0"/>
                </a:spcBef>
                <a:spcAft>
                  <a:spcPct val="0"/>
                </a:spcAft>
              </a:pPr>
              <a:t>26</a:t>
            </a:fld>
            <a:endParaRPr lang="en-US" altLang="zh-CN">
              <a:solidFill>
                <a:srgbClr val="000000"/>
              </a:solidFill>
              <a:latin typeface="Arial" panose="020B0604020202020204" pitchFamily="34" charset="0"/>
            </a:endParaRPr>
          </a:p>
        </p:txBody>
      </p:sp>
      <p:sp>
        <p:nvSpPr>
          <p:cNvPr id="44035" name="Rectangle 2">
            <a:extLst>
              <a:ext uri="{FF2B5EF4-FFF2-40B4-BE49-F238E27FC236}">
                <a16:creationId xmlns:a16="http://schemas.microsoft.com/office/drawing/2014/main" id="{82BFF15B-8BFE-4E37-803A-4EFBBAF8E049}"/>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20D556E-1DE3-4285-B149-1C2CB1FCFF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335C78D9-85C2-4C1F-8112-29D9D41AF5E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D8B4CEC7-E654-41E4-BB8E-D1031FFCCAFB}" type="slidenum">
              <a:rPr lang="en-US" altLang="zh-CN" smtClean="0">
                <a:solidFill>
                  <a:srgbClr val="000000"/>
                </a:solidFill>
                <a:latin typeface="Arial" panose="020B0604020202020204" pitchFamily="34" charset="0"/>
              </a:rPr>
              <a:pPr>
                <a:lnSpc>
                  <a:spcPct val="100000"/>
                </a:lnSpc>
                <a:spcBef>
                  <a:spcPct val="0"/>
                </a:spcBef>
                <a:spcAft>
                  <a:spcPct val="0"/>
                </a:spcAft>
              </a:pPr>
              <a:t>59</a:t>
            </a:fld>
            <a:endParaRPr lang="en-US" altLang="zh-CN">
              <a:solidFill>
                <a:srgbClr val="000000"/>
              </a:solidFill>
              <a:latin typeface="Arial" panose="020B0604020202020204" pitchFamily="34" charset="0"/>
            </a:endParaRPr>
          </a:p>
        </p:txBody>
      </p:sp>
      <p:sp>
        <p:nvSpPr>
          <p:cNvPr id="105475" name="Rectangle 2">
            <a:extLst>
              <a:ext uri="{FF2B5EF4-FFF2-40B4-BE49-F238E27FC236}">
                <a16:creationId xmlns:a16="http://schemas.microsoft.com/office/drawing/2014/main" id="{C78EC1B2-EBBC-40A4-B4AF-D86CF3FF229D}"/>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12F31933-48D2-4CC9-B27C-5F0E8DDD25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D47C440C-0F6B-40A9-A611-8D80EBEA90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AD8A9A99-25A4-4B81-A3B4-EE3D5C0E5FC5}" type="slidenum">
              <a:rPr lang="en-US" altLang="zh-CN" smtClean="0">
                <a:solidFill>
                  <a:srgbClr val="000000"/>
                </a:solidFill>
                <a:latin typeface="Arial" panose="020B0604020202020204" pitchFamily="34" charset="0"/>
              </a:rPr>
              <a:pPr>
                <a:lnSpc>
                  <a:spcPct val="100000"/>
                </a:lnSpc>
                <a:spcBef>
                  <a:spcPct val="0"/>
                </a:spcBef>
                <a:spcAft>
                  <a:spcPct val="0"/>
                </a:spcAft>
              </a:pPr>
              <a:t>60</a:t>
            </a:fld>
            <a:endParaRPr lang="en-US" altLang="zh-CN">
              <a:solidFill>
                <a:srgbClr val="000000"/>
              </a:solidFill>
              <a:latin typeface="Arial" panose="020B0604020202020204" pitchFamily="34" charset="0"/>
            </a:endParaRPr>
          </a:p>
        </p:txBody>
      </p:sp>
      <p:sp>
        <p:nvSpPr>
          <p:cNvPr id="107523" name="Rectangle 2">
            <a:extLst>
              <a:ext uri="{FF2B5EF4-FFF2-40B4-BE49-F238E27FC236}">
                <a16:creationId xmlns:a16="http://schemas.microsoft.com/office/drawing/2014/main" id="{10567EA6-362D-4C34-B363-2F3931ACF41A}"/>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38A58D5A-D4E3-434C-BF50-282822960E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434B5848-1AAB-4C08-95D1-0BE3804EDF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EF16A85-2AA9-48B7-A13C-C3CC4F75D0BB}" type="slidenum">
              <a:rPr lang="en-US" altLang="zh-CN" smtClean="0">
                <a:solidFill>
                  <a:srgbClr val="000000"/>
                </a:solidFill>
                <a:latin typeface="Arial" panose="020B0604020202020204" pitchFamily="34" charset="0"/>
              </a:rPr>
              <a:pPr>
                <a:lnSpc>
                  <a:spcPct val="100000"/>
                </a:lnSpc>
                <a:spcBef>
                  <a:spcPct val="0"/>
                </a:spcBef>
                <a:spcAft>
                  <a:spcPct val="0"/>
                </a:spcAft>
              </a:pPr>
              <a:t>61</a:t>
            </a:fld>
            <a:endParaRPr lang="en-US" altLang="zh-CN">
              <a:solidFill>
                <a:srgbClr val="000000"/>
              </a:solidFill>
              <a:latin typeface="Arial" panose="020B0604020202020204" pitchFamily="34" charset="0"/>
            </a:endParaRPr>
          </a:p>
        </p:txBody>
      </p:sp>
      <p:sp>
        <p:nvSpPr>
          <p:cNvPr id="109571" name="Rectangle 2">
            <a:extLst>
              <a:ext uri="{FF2B5EF4-FFF2-40B4-BE49-F238E27FC236}">
                <a16:creationId xmlns:a16="http://schemas.microsoft.com/office/drawing/2014/main" id="{9D6749BC-99FE-42FB-8692-A8FFE769313F}"/>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F452873F-A04A-45D0-B15F-4A6511E06F6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707368D-BA54-4E9F-8A39-89AF4B832F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2089C4A-9E1F-48AB-A290-4416C0924201}" type="slidenum">
              <a:rPr lang="en-US" altLang="zh-CN" smtClean="0">
                <a:solidFill>
                  <a:srgbClr val="000000"/>
                </a:solidFill>
                <a:latin typeface="Arial" panose="020B0604020202020204" pitchFamily="34" charset="0"/>
              </a:rPr>
              <a:pPr>
                <a:lnSpc>
                  <a:spcPct val="100000"/>
                </a:lnSpc>
                <a:spcBef>
                  <a:spcPct val="0"/>
                </a:spcBef>
                <a:spcAft>
                  <a:spcPct val="0"/>
                </a:spcAft>
              </a:pPr>
              <a:t>62</a:t>
            </a:fld>
            <a:endParaRPr lang="en-US" altLang="zh-CN">
              <a:solidFill>
                <a:srgbClr val="000000"/>
              </a:solidFill>
              <a:latin typeface="Arial" panose="020B0604020202020204" pitchFamily="34" charset="0"/>
            </a:endParaRPr>
          </a:p>
        </p:txBody>
      </p:sp>
      <p:sp>
        <p:nvSpPr>
          <p:cNvPr id="111619" name="Rectangle 2">
            <a:extLst>
              <a:ext uri="{FF2B5EF4-FFF2-40B4-BE49-F238E27FC236}">
                <a16:creationId xmlns:a16="http://schemas.microsoft.com/office/drawing/2014/main" id="{2805BAA5-33FD-49EF-AEF6-49AC3A5081C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F64C582E-68A7-49D1-8506-84933412BC4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617DE076-EEAD-4D26-BD80-FD9218A053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8EFB96B-A4E3-4FCD-A00A-FCCF60800052}" type="slidenum">
              <a:rPr lang="en-US" altLang="zh-CN" smtClean="0">
                <a:solidFill>
                  <a:srgbClr val="000000"/>
                </a:solidFill>
                <a:latin typeface="Arial" panose="020B0604020202020204" pitchFamily="34" charset="0"/>
              </a:rPr>
              <a:pPr>
                <a:lnSpc>
                  <a:spcPct val="100000"/>
                </a:lnSpc>
                <a:spcBef>
                  <a:spcPct val="0"/>
                </a:spcBef>
                <a:spcAft>
                  <a:spcPct val="0"/>
                </a:spcAft>
              </a:pPr>
              <a:t>63</a:t>
            </a:fld>
            <a:endParaRPr lang="en-US" altLang="zh-CN">
              <a:solidFill>
                <a:srgbClr val="000000"/>
              </a:solidFill>
              <a:latin typeface="Arial" panose="020B0604020202020204" pitchFamily="34" charset="0"/>
            </a:endParaRPr>
          </a:p>
        </p:txBody>
      </p:sp>
      <p:sp>
        <p:nvSpPr>
          <p:cNvPr id="113667" name="Rectangle 2">
            <a:extLst>
              <a:ext uri="{FF2B5EF4-FFF2-40B4-BE49-F238E27FC236}">
                <a16:creationId xmlns:a16="http://schemas.microsoft.com/office/drawing/2014/main" id="{55FA323B-B6F6-4F67-92A2-20FD1397BE29}"/>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482D4859-5B93-4BB5-B4D1-4C633E9EA2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2059D4E9-E9AE-4F18-9B38-5A693D1B69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47C29C1A-D7F5-48A9-904A-9423DAAC8531}" type="slidenum">
              <a:rPr lang="en-US" altLang="zh-CN" smtClean="0">
                <a:solidFill>
                  <a:srgbClr val="000000"/>
                </a:solidFill>
                <a:latin typeface="Arial" panose="020B0604020202020204" pitchFamily="34" charset="0"/>
              </a:rPr>
              <a:pPr>
                <a:lnSpc>
                  <a:spcPct val="100000"/>
                </a:lnSpc>
                <a:spcBef>
                  <a:spcPct val="0"/>
                </a:spcBef>
                <a:spcAft>
                  <a:spcPct val="0"/>
                </a:spcAft>
              </a:pPr>
              <a:t>64</a:t>
            </a:fld>
            <a:endParaRPr lang="en-US" altLang="zh-CN">
              <a:solidFill>
                <a:srgbClr val="000000"/>
              </a:solidFill>
              <a:latin typeface="Arial" panose="020B0604020202020204" pitchFamily="34" charset="0"/>
            </a:endParaRPr>
          </a:p>
        </p:txBody>
      </p:sp>
      <p:sp>
        <p:nvSpPr>
          <p:cNvPr id="115715" name="Rectangle 2">
            <a:extLst>
              <a:ext uri="{FF2B5EF4-FFF2-40B4-BE49-F238E27FC236}">
                <a16:creationId xmlns:a16="http://schemas.microsoft.com/office/drawing/2014/main" id="{D4860453-1BA3-4F39-8413-C5D87DACEA51}"/>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F5E0C1AB-6D54-49DD-B0FC-71534941542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682491E9-408E-48E8-BA72-8D3CEBA5C6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D549F5D9-F51C-4283-90D8-DA34C5F72445}" type="slidenum">
              <a:rPr lang="en-US" altLang="zh-CN" smtClean="0">
                <a:solidFill>
                  <a:srgbClr val="000000"/>
                </a:solidFill>
                <a:latin typeface="Arial" panose="020B0604020202020204" pitchFamily="34" charset="0"/>
              </a:rPr>
              <a:pPr>
                <a:lnSpc>
                  <a:spcPct val="100000"/>
                </a:lnSpc>
                <a:spcBef>
                  <a:spcPct val="0"/>
                </a:spcBef>
                <a:spcAft>
                  <a:spcPct val="0"/>
                </a:spcAft>
              </a:pPr>
              <a:t>65</a:t>
            </a:fld>
            <a:endParaRPr lang="en-US" altLang="zh-CN">
              <a:solidFill>
                <a:srgbClr val="000000"/>
              </a:solidFill>
              <a:latin typeface="Arial" panose="020B0604020202020204" pitchFamily="34" charset="0"/>
            </a:endParaRPr>
          </a:p>
        </p:txBody>
      </p:sp>
      <p:sp>
        <p:nvSpPr>
          <p:cNvPr id="117763" name="Rectangle 2">
            <a:extLst>
              <a:ext uri="{FF2B5EF4-FFF2-40B4-BE49-F238E27FC236}">
                <a16:creationId xmlns:a16="http://schemas.microsoft.com/office/drawing/2014/main" id="{ECD94A0C-1EE7-4012-A7FE-41F43B10774A}"/>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605A4B2E-EAB2-4CAA-A59A-D9874C9C64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CA42A10-76FE-4E8D-B62F-9F1E11350C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AE6B3773-D7B2-4204-B5A6-F0C1C036610A}" type="slidenum">
              <a:rPr lang="en-US" altLang="zh-CN" smtClean="0">
                <a:solidFill>
                  <a:srgbClr val="000000"/>
                </a:solidFill>
                <a:latin typeface="Arial" panose="020B0604020202020204" pitchFamily="34" charset="0"/>
              </a:rPr>
              <a:pPr>
                <a:lnSpc>
                  <a:spcPct val="100000"/>
                </a:lnSpc>
                <a:spcBef>
                  <a:spcPct val="0"/>
                </a:spcBef>
                <a:spcAft>
                  <a:spcPct val="0"/>
                </a:spcAft>
              </a:pPr>
              <a:t>66</a:t>
            </a:fld>
            <a:endParaRPr lang="en-US" altLang="zh-CN">
              <a:solidFill>
                <a:srgbClr val="000000"/>
              </a:solidFill>
              <a:latin typeface="Arial" panose="020B0604020202020204" pitchFamily="34" charset="0"/>
            </a:endParaRPr>
          </a:p>
        </p:txBody>
      </p:sp>
      <p:sp>
        <p:nvSpPr>
          <p:cNvPr id="119811" name="Rectangle 2">
            <a:extLst>
              <a:ext uri="{FF2B5EF4-FFF2-40B4-BE49-F238E27FC236}">
                <a16:creationId xmlns:a16="http://schemas.microsoft.com/office/drawing/2014/main" id="{9CD9CA41-2E80-453F-937B-FD2A18877F83}"/>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5492A746-F88F-4C49-882A-F3FEE900AC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EC7B83FF-CF64-49D6-A75A-BE6897206C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80E7937-3A31-4EE4-8D1B-02AE1939D5A3}" type="slidenum">
              <a:rPr lang="en-US" altLang="zh-CN" smtClean="0">
                <a:solidFill>
                  <a:srgbClr val="000000"/>
                </a:solidFill>
                <a:latin typeface="Arial" panose="020B0604020202020204" pitchFamily="34" charset="0"/>
              </a:rPr>
              <a:pPr>
                <a:lnSpc>
                  <a:spcPct val="100000"/>
                </a:lnSpc>
                <a:spcBef>
                  <a:spcPct val="0"/>
                </a:spcBef>
                <a:spcAft>
                  <a:spcPct val="0"/>
                </a:spcAft>
              </a:pPr>
              <a:t>67</a:t>
            </a:fld>
            <a:endParaRPr lang="en-US" altLang="zh-CN">
              <a:solidFill>
                <a:srgbClr val="000000"/>
              </a:solidFill>
              <a:latin typeface="Arial" panose="020B0604020202020204" pitchFamily="34" charset="0"/>
            </a:endParaRPr>
          </a:p>
        </p:txBody>
      </p:sp>
      <p:sp>
        <p:nvSpPr>
          <p:cNvPr id="121859" name="Rectangle 2">
            <a:extLst>
              <a:ext uri="{FF2B5EF4-FFF2-40B4-BE49-F238E27FC236}">
                <a16:creationId xmlns:a16="http://schemas.microsoft.com/office/drawing/2014/main" id="{2A18A074-4EFA-47DC-B1BC-0191A85F3F0B}"/>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91759228-5097-4D83-B4AB-46807E3BD3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2A3CFC0B-BA53-4E86-8F13-E817C731DF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EC983E4A-3549-4F06-BC90-2E9D00B74233}" type="slidenum">
              <a:rPr lang="en-US" altLang="zh-CN" smtClean="0">
                <a:solidFill>
                  <a:srgbClr val="000000"/>
                </a:solidFill>
                <a:latin typeface="Arial" panose="020B0604020202020204" pitchFamily="34" charset="0"/>
              </a:rPr>
              <a:pPr>
                <a:lnSpc>
                  <a:spcPct val="100000"/>
                </a:lnSpc>
                <a:spcBef>
                  <a:spcPct val="0"/>
                </a:spcBef>
                <a:spcAft>
                  <a:spcPct val="0"/>
                </a:spcAft>
              </a:pPr>
              <a:t>68</a:t>
            </a:fld>
            <a:endParaRPr lang="en-US" altLang="zh-CN">
              <a:solidFill>
                <a:srgbClr val="000000"/>
              </a:solidFill>
              <a:latin typeface="Arial" panose="020B0604020202020204" pitchFamily="34" charset="0"/>
            </a:endParaRPr>
          </a:p>
        </p:txBody>
      </p:sp>
      <p:sp>
        <p:nvSpPr>
          <p:cNvPr id="123907" name="Rectangle 2">
            <a:extLst>
              <a:ext uri="{FF2B5EF4-FFF2-40B4-BE49-F238E27FC236}">
                <a16:creationId xmlns:a16="http://schemas.microsoft.com/office/drawing/2014/main" id="{BD770250-94D1-4621-8897-CA9321BC38D2}"/>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7624356A-20C3-43CF-89C0-A2FEB00881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686F1B3-7B26-4AAD-B340-BFA74EFE8E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2679ACD-6405-4DBA-B2A5-8AEF61C4FC76}" type="slidenum">
              <a:rPr lang="en-US" altLang="zh-CN" smtClean="0">
                <a:solidFill>
                  <a:srgbClr val="000000"/>
                </a:solidFill>
                <a:latin typeface="Arial" panose="020B0604020202020204" pitchFamily="34" charset="0"/>
              </a:rPr>
              <a:pPr>
                <a:lnSpc>
                  <a:spcPct val="100000"/>
                </a:lnSpc>
                <a:spcBef>
                  <a:spcPct val="0"/>
                </a:spcBef>
                <a:spcAft>
                  <a:spcPct val="0"/>
                </a:spcAft>
              </a:pPr>
              <a:t>27</a:t>
            </a:fld>
            <a:endParaRPr lang="en-US" altLang="zh-CN">
              <a:solidFill>
                <a:srgbClr val="000000"/>
              </a:solidFill>
              <a:latin typeface="Arial" panose="020B0604020202020204" pitchFamily="34" charset="0"/>
            </a:endParaRPr>
          </a:p>
        </p:txBody>
      </p:sp>
      <p:sp>
        <p:nvSpPr>
          <p:cNvPr id="46083" name="Rectangle 2">
            <a:extLst>
              <a:ext uri="{FF2B5EF4-FFF2-40B4-BE49-F238E27FC236}">
                <a16:creationId xmlns:a16="http://schemas.microsoft.com/office/drawing/2014/main" id="{35DC616E-E8D4-4B13-88F7-0D6391E53AA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0FF2AF53-4515-4A58-87A5-6690012040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9C24C129-2579-4431-BB8C-4B92968053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59A4FFA7-3ADD-4B5F-A8E7-9781CD6A195F}" type="slidenum">
              <a:rPr lang="en-US" altLang="zh-CN" smtClean="0">
                <a:solidFill>
                  <a:srgbClr val="000000"/>
                </a:solidFill>
                <a:latin typeface="Arial" panose="020B0604020202020204" pitchFamily="34" charset="0"/>
              </a:rPr>
              <a:pPr>
                <a:lnSpc>
                  <a:spcPct val="100000"/>
                </a:lnSpc>
                <a:spcBef>
                  <a:spcPct val="0"/>
                </a:spcBef>
                <a:spcAft>
                  <a:spcPct val="0"/>
                </a:spcAft>
              </a:pPr>
              <a:t>69</a:t>
            </a:fld>
            <a:endParaRPr lang="en-US" altLang="zh-CN">
              <a:solidFill>
                <a:srgbClr val="000000"/>
              </a:solidFill>
              <a:latin typeface="Arial" panose="020B0604020202020204" pitchFamily="34" charset="0"/>
            </a:endParaRPr>
          </a:p>
        </p:txBody>
      </p:sp>
      <p:sp>
        <p:nvSpPr>
          <p:cNvPr id="125955" name="Rectangle 2">
            <a:extLst>
              <a:ext uri="{FF2B5EF4-FFF2-40B4-BE49-F238E27FC236}">
                <a16:creationId xmlns:a16="http://schemas.microsoft.com/office/drawing/2014/main" id="{7444C845-987C-44FB-8DAF-1386F7920F01}"/>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A2F76031-89B3-4D82-BABA-4422648879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808AE26A-11B8-4337-92B7-04B47008C1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BFE4A70-A9A8-4DE8-A09F-377D6D192905}" type="slidenum">
              <a:rPr lang="en-US" altLang="zh-CN" smtClean="0">
                <a:solidFill>
                  <a:srgbClr val="000000"/>
                </a:solidFill>
                <a:latin typeface="Arial" panose="020B0604020202020204" pitchFamily="34" charset="0"/>
              </a:rPr>
              <a:pPr>
                <a:lnSpc>
                  <a:spcPct val="100000"/>
                </a:lnSpc>
                <a:spcBef>
                  <a:spcPct val="0"/>
                </a:spcBef>
                <a:spcAft>
                  <a:spcPct val="0"/>
                </a:spcAft>
              </a:pPr>
              <a:t>70</a:t>
            </a:fld>
            <a:endParaRPr lang="en-US" altLang="zh-CN">
              <a:solidFill>
                <a:srgbClr val="000000"/>
              </a:solidFill>
              <a:latin typeface="Arial" panose="020B0604020202020204" pitchFamily="34" charset="0"/>
            </a:endParaRPr>
          </a:p>
        </p:txBody>
      </p:sp>
      <p:sp>
        <p:nvSpPr>
          <p:cNvPr id="128003" name="Rectangle 2">
            <a:extLst>
              <a:ext uri="{FF2B5EF4-FFF2-40B4-BE49-F238E27FC236}">
                <a16:creationId xmlns:a16="http://schemas.microsoft.com/office/drawing/2014/main" id="{72D93B5F-EB6E-4FEE-9BF8-E964EA190C29}"/>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FAAB3BB1-52A4-4600-8630-E25706F48D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5F58ED65-DEF8-416D-9DA6-9B5294D0F1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B2BB1C32-F803-4EA1-AE47-198530D728F6}" type="slidenum">
              <a:rPr lang="en-US" altLang="zh-CN" smtClean="0">
                <a:solidFill>
                  <a:srgbClr val="000000"/>
                </a:solidFill>
                <a:latin typeface="Arial" panose="020B0604020202020204" pitchFamily="34" charset="0"/>
              </a:rPr>
              <a:pPr>
                <a:lnSpc>
                  <a:spcPct val="100000"/>
                </a:lnSpc>
                <a:spcBef>
                  <a:spcPct val="0"/>
                </a:spcBef>
                <a:spcAft>
                  <a:spcPct val="0"/>
                </a:spcAft>
              </a:pPr>
              <a:t>71</a:t>
            </a:fld>
            <a:endParaRPr lang="en-US" altLang="zh-CN">
              <a:solidFill>
                <a:srgbClr val="000000"/>
              </a:solidFill>
              <a:latin typeface="Arial" panose="020B0604020202020204" pitchFamily="34" charset="0"/>
            </a:endParaRPr>
          </a:p>
        </p:txBody>
      </p:sp>
      <p:sp>
        <p:nvSpPr>
          <p:cNvPr id="130051" name="Rectangle 2">
            <a:extLst>
              <a:ext uri="{FF2B5EF4-FFF2-40B4-BE49-F238E27FC236}">
                <a16:creationId xmlns:a16="http://schemas.microsoft.com/office/drawing/2014/main" id="{DDA9B270-359D-4662-B872-480455B294F0}"/>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45209F39-9D32-47F4-8F3B-6A4DBF224F6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F8538D55-F3DA-4EA0-9B9B-A611E012591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04C3368-359D-4F21-8FF4-FEE1DC7D1B59}" type="slidenum">
              <a:rPr lang="en-US" altLang="zh-CN" smtClean="0">
                <a:solidFill>
                  <a:srgbClr val="000000"/>
                </a:solidFill>
                <a:latin typeface="Arial" panose="020B0604020202020204" pitchFamily="34" charset="0"/>
              </a:rPr>
              <a:pPr>
                <a:lnSpc>
                  <a:spcPct val="100000"/>
                </a:lnSpc>
                <a:spcBef>
                  <a:spcPct val="0"/>
                </a:spcBef>
                <a:spcAft>
                  <a:spcPct val="0"/>
                </a:spcAft>
              </a:pPr>
              <a:t>72</a:t>
            </a:fld>
            <a:endParaRPr lang="en-US" altLang="zh-CN">
              <a:solidFill>
                <a:srgbClr val="000000"/>
              </a:solidFill>
              <a:latin typeface="Arial" panose="020B0604020202020204" pitchFamily="34" charset="0"/>
            </a:endParaRPr>
          </a:p>
        </p:txBody>
      </p:sp>
      <p:sp>
        <p:nvSpPr>
          <p:cNvPr id="132099" name="Rectangle 2">
            <a:extLst>
              <a:ext uri="{FF2B5EF4-FFF2-40B4-BE49-F238E27FC236}">
                <a16:creationId xmlns:a16="http://schemas.microsoft.com/office/drawing/2014/main" id="{B4EB2FD4-CAB8-4D6E-85B7-E109EFD5F3A6}"/>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C7359BBF-9F48-4E6F-9A31-32E3B7F05D9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773E0B53-B256-4808-BBB8-8C8080D5ED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0811470-C661-464E-8D06-3D3DF27B0CCC}" type="slidenum">
              <a:rPr lang="en-US" altLang="zh-CN" smtClean="0">
                <a:solidFill>
                  <a:srgbClr val="000000"/>
                </a:solidFill>
                <a:latin typeface="Arial" panose="020B0604020202020204" pitchFamily="34" charset="0"/>
              </a:rPr>
              <a:pPr>
                <a:lnSpc>
                  <a:spcPct val="100000"/>
                </a:lnSpc>
                <a:spcBef>
                  <a:spcPct val="0"/>
                </a:spcBef>
                <a:spcAft>
                  <a:spcPct val="0"/>
                </a:spcAft>
              </a:pPr>
              <a:t>73</a:t>
            </a:fld>
            <a:endParaRPr lang="en-US" altLang="zh-CN">
              <a:solidFill>
                <a:srgbClr val="000000"/>
              </a:solidFill>
              <a:latin typeface="Arial" panose="020B0604020202020204" pitchFamily="34" charset="0"/>
            </a:endParaRPr>
          </a:p>
        </p:txBody>
      </p:sp>
      <p:sp>
        <p:nvSpPr>
          <p:cNvPr id="134147" name="Rectangle 2">
            <a:extLst>
              <a:ext uri="{FF2B5EF4-FFF2-40B4-BE49-F238E27FC236}">
                <a16:creationId xmlns:a16="http://schemas.microsoft.com/office/drawing/2014/main" id="{2DDE692D-5617-4F37-86D6-51F0BB6B79C5}"/>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E05ED305-C0BF-48BF-9F0E-3625C85019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8101CBA6-41C5-48D2-830C-4B7A35F3162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26BCD22-4176-4C50-A0E0-C1BC8D2C05C5}" type="slidenum">
              <a:rPr lang="en-US" altLang="zh-CN" smtClean="0">
                <a:solidFill>
                  <a:srgbClr val="000000"/>
                </a:solidFill>
                <a:latin typeface="Arial" panose="020B0604020202020204" pitchFamily="34" charset="0"/>
              </a:rPr>
              <a:pPr>
                <a:lnSpc>
                  <a:spcPct val="100000"/>
                </a:lnSpc>
                <a:spcBef>
                  <a:spcPct val="0"/>
                </a:spcBef>
                <a:spcAft>
                  <a:spcPct val="0"/>
                </a:spcAft>
              </a:pPr>
              <a:t>76</a:t>
            </a:fld>
            <a:endParaRPr lang="en-US" altLang="zh-CN">
              <a:solidFill>
                <a:srgbClr val="000000"/>
              </a:solidFill>
              <a:latin typeface="Arial" panose="020B0604020202020204" pitchFamily="34" charset="0"/>
            </a:endParaRPr>
          </a:p>
        </p:txBody>
      </p:sp>
      <p:sp>
        <p:nvSpPr>
          <p:cNvPr id="136195" name="Rectangle 2">
            <a:extLst>
              <a:ext uri="{FF2B5EF4-FFF2-40B4-BE49-F238E27FC236}">
                <a16:creationId xmlns:a16="http://schemas.microsoft.com/office/drawing/2014/main" id="{DBBE945A-5136-4464-AFD1-963CC6BA10D0}"/>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E1058544-64B2-4683-898E-0C85384E3A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55C726F7-BD22-4881-A361-E1F116899A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DA61BCA-8667-4F02-9491-4D00A074234F}" type="slidenum">
              <a:rPr lang="en-US" altLang="zh-CN" smtClean="0">
                <a:solidFill>
                  <a:srgbClr val="000000"/>
                </a:solidFill>
                <a:latin typeface="Arial" panose="020B0604020202020204" pitchFamily="34" charset="0"/>
              </a:rPr>
              <a:pPr>
                <a:lnSpc>
                  <a:spcPct val="100000"/>
                </a:lnSpc>
                <a:spcBef>
                  <a:spcPct val="0"/>
                </a:spcBef>
                <a:spcAft>
                  <a:spcPct val="0"/>
                </a:spcAft>
              </a:pPr>
              <a:t>77</a:t>
            </a:fld>
            <a:endParaRPr lang="en-US" altLang="zh-CN">
              <a:solidFill>
                <a:srgbClr val="000000"/>
              </a:solidFill>
              <a:latin typeface="Arial" panose="020B0604020202020204" pitchFamily="34" charset="0"/>
            </a:endParaRPr>
          </a:p>
        </p:txBody>
      </p:sp>
      <p:sp>
        <p:nvSpPr>
          <p:cNvPr id="140291" name="Rectangle 2">
            <a:extLst>
              <a:ext uri="{FF2B5EF4-FFF2-40B4-BE49-F238E27FC236}">
                <a16:creationId xmlns:a16="http://schemas.microsoft.com/office/drawing/2014/main" id="{0C2251CC-A8FC-4182-A9C4-64F91DC48FC7}"/>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5BFBC8BA-788F-4332-9CD4-FFF5BFD692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5FC2BA9A-DA44-495F-8A47-128EBF0B7C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FE4B6935-BEAA-4D0F-881B-34F0DAF0A128}" type="slidenum">
              <a:rPr lang="en-US" altLang="zh-CN" smtClean="0">
                <a:solidFill>
                  <a:srgbClr val="000000"/>
                </a:solidFill>
                <a:latin typeface="Arial" panose="020B0604020202020204" pitchFamily="34" charset="0"/>
              </a:rPr>
              <a:pPr>
                <a:lnSpc>
                  <a:spcPct val="100000"/>
                </a:lnSpc>
                <a:spcBef>
                  <a:spcPct val="0"/>
                </a:spcBef>
                <a:spcAft>
                  <a:spcPct val="0"/>
                </a:spcAft>
              </a:pPr>
              <a:t>78</a:t>
            </a:fld>
            <a:endParaRPr lang="en-US" altLang="zh-CN">
              <a:solidFill>
                <a:srgbClr val="000000"/>
              </a:solidFill>
              <a:latin typeface="Arial" panose="020B0604020202020204" pitchFamily="34" charset="0"/>
            </a:endParaRPr>
          </a:p>
        </p:txBody>
      </p:sp>
      <p:sp>
        <p:nvSpPr>
          <p:cNvPr id="142339" name="Rectangle 2">
            <a:extLst>
              <a:ext uri="{FF2B5EF4-FFF2-40B4-BE49-F238E27FC236}">
                <a16:creationId xmlns:a16="http://schemas.microsoft.com/office/drawing/2014/main" id="{ABAF2B3C-31DB-4C33-86FF-CBC145671198}"/>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2E81CCE4-19F3-4869-8CE1-300093E6C7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2E7EEA0A-E5A9-4458-A1EF-82F74C6B0E7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DDE557A1-CA63-4683-A9D8-9FC9B4852211}" type="slidenum">
              <a:rPr lang="en-US" altLang="zh-CN" smtClean="0">
                <a:solidFill>
                  <a:srgbClr val="000000"/>
                </a:solidFill>
                <a:latin typeface="Arial" panose="020B0604020202020204" pitchFamily="34" charset="0"/>
              </a:rPr>
              <a:pPr>
                <a:lnSpc>
                  <a:spcPct val="100000"/>
                </a:lnSpc>
                <a:spcBef>
                  <a:spcPct val="0"/>
                </a:spcBef>
                <a:spcAft>
                  <a:spcPct val="0"/>
                </a:spcAft>
              </a:pPr>
              <a:t>79</a:t>
            </a:fld>
            <a:endParaRPr lang="en-US" altLang="zh-CN">
              <a:solidFill>
                <a:srgbClr val="000000"/>
              </a:solidFill>
              <a:latin typeface="Arial" panose="020B0604020202020204" pitchFamily="34" charset="0"/>
            </a:endParaRPr>
          </a:p>
        </p:txBody>
      </p:sp>
      <p:sp>
        <p:nvSpPr>
          <p:cNvPr id="146435" name="Rectangle 2">
            <a:extLst>
              <a:ext uri="{FF2B5EF4-FFF2-40B4-BE49-F238E27FC236}">
                <a16:creationId xmlns:a16="http://schemas.microsoft.com/office/drawing/2014/main" id="{CD11447D-CC9D-4AD4-9387-460257F4BF1D}"/>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0D862358-0332-497B-B9E1-DE5B818069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9719C003-BBE7-43D7-BFC4-2DC9000E72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217782E-1143-43B8-8265-79797989CA6A}" type="slidenum">
              <a:rPr lang="en-US" altLang="zh-CN" smtClean="0">
                <a:solidFill>
                  <a:srgbClr val="000000"/>
                </a:solidFill>
                <a:latin typeface="Arial" panose="020B0604020202020204" pitchFamily="34" charset="0"/>
              </a:rPr>
              <a:pPr>
                <a:lnSpc>
                  <a:spcPct val="100000"/>
                </a:lnSpc>
                <a:spcBef>
                  <a:spcPct val="0"/>
                </a:spcBef>
                <a:spcAft>
                  <a:spcPct val="0"/>
                </a:spcAft>
              </a:pPr>
              <a:t>84</a:t>
            </a:fld>
            <a:endParaRPr lang="en-US" altLang="zh-CN">
              <a:solidFill>
                <a:srgbClr val="000000"/>
              </a:solidFill>
              <a:latin typeface="Arial" panose="020B0604020202020204" pitchFamily="34" charset="0"/>
            </a:endParaRPr>
          </a:p>
        </p:txBody>
      </p:sp>
      <p:sp>
        <p:nvSpPr>
          <p:cNvPr id="154627" name="Rectangle 2">
            <a:extLst>
              <a:ext uri="{FF2B5EF4-FFF2-40B4-BE49-F238E27FC236}">
                <a16:creationId xmlns:a16="http://schemas.microsoft.com/office/drawing/2014/main" id="{D43AFDE6-F96A-4E59-AF8F-A5EBF3694A0D}"/>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F2FF9CAB-6DA2-4C9B-A090-8EF945C879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C287960-9B90-432C-8199-F3D3BBAAEC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A89C7DC-D7F3-407F-8FE1-A4506A56DD37}" type="slidenum">
              <a:rPr lang="en-US" altLang="zh-CN" smtClean="0">
                <a:solidFill>
                  <a:srgbClr val="000000"/>
                </a:solidFill>
                <a:latin typeface="Arial" panose="020B0604020202020204" pitchFamily="34" charset="0"/>
              </a:rPr>
              <a:pPr>
                <a:lnSpc>
                  <a:spcPct val="100000"/>
                </a:lnSpc>
                <a:spcBef>
                  <a:spcPct val="0"/>
                </a:spcBef>
                <a:spcAft>
                  <a:spcPct val="0"/>
                </a:spcAft>
              </a:pPr>
              <a:t>28</a:t>
            </a:fld>
            <a:endParaRPr lang="en-US" altLang="zh-CN">
              <a:solidFill>
                <a:srgbClr val="000000"/>
              </a:solidFill>
              <a:latin typeface="Arial" panose="020B0604020202020204" pitchFamily="34" charset="0"/>
            </a:endParaRPr>
          </a:p>
        </p:txBody>
      </p:sp>
      <p:sp>
        <p:nvSpPr>
          <p:cNvPr id="48131" name="Rectangle 2">
            <a:extLst>
              <a:ext uri="{FF2B5EF4-FFF2-40B4-BE49-F238E27FC236}">
                <a16:creationId xmlns:a16="http://schemas.microsoft.com/office/drawing/2014/main" id="{1943935E-BD2F-42F8-AAFC-9CA38557DBAF}"/>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6934134-B3CB-438C-B652-024EB29D96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5AA83C6-2131-41C8-8557-3320B621BD7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8E5235D3-4866-466C-8BE4-57BB468F1783}" type="slidenum">
              <a:rPr lang="en-US" altLang="zh-CN" smtClean="0">
                <a:solidFill>
                  <a:srgbClr val="000000"/>
                </a:solidFill>
                <a:latin typeface="Arial" panose="020B0604020202020204" pitchFamily="34" charset="0"/>
              </a:rPr>
              <a:pPr>
                <a:lnSpc>
                  <a:spcPct val="100000"/>
                </a:lnSpc>
                <a:spcBef>
                  <a:spcPct val="0"/>
                </a:spcBef>
                <a:spcAft>
                  <a:spcPct val="0"/>
                </a:spcAft>
              </a:pPr>
              <a:t>29</a:t>
            </a:fld>
            <a:endParaRPr lang="en-US" altLang="zh-CN">
              <a:solidFill>
                <a:srgbClr val="000000"/>
              </a:solidFill>
              <a:latin typeface="Arial" panose="020B0604020202020204" pitchFamily="34" charset="0"/>
            </a:endParaRPr>
          </a:p>
        </p:txBody>
      </p:sp>
      <p:sp>
        <p:nvSpPr>
          <p:cNvPr id="50179" name="Rectangle 2">
            <a:extLst>
              <a:ext uri="{FF2B5EF4-FFF2-40B4-BE49-F238E27FC236}">
                <a16:creationId xmlns:a16="http://schemas.microsoft.com/office/drawing/2014/main" id="{92779401-CE96-4E67-883D-068B2EC3024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94C0CD67-8612-4FE7-8104-A4FEC218EEE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BBB546C-61C8-4AEC-9724-0C77223E4A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A54DAF0-8B6B-4D3A-9FD2-75EFEF9B5CF2}" type="slidenum">
              <a:rPr lang="en-US" altLang="zh-CN" smtClean="0">
                <a:solidFill>
                  <a:srgbClr val="000000"/>
                </a:solidFill>
                <a:latin typeface="Arial" panose="020B0604020202020204" pitchFamily="34" charset="0"/>
              </a:rPr>
              <a:pPr>
                <a:lnSpc>
                  <a:spcPct val="100000"/>
                </a:lnSpc>
                <a:spcBef>
                  <a:spcPct val="0"/>
                </a:spcBef>
                <a:spcAft>
                  <a:spcPct val="0"/>
                </a:spcAft>
              </a:pPr>
              <a:t>30</a:t>
            </a:fld>
            <a:endParaRPr lang="en-US" altLang="zh-CN">
              <a:solidFill>
                <a:srgbClr val="000000"/>
              </a:solidFill>
              <a:latin typeface="Arial" panose="020B0604020202020204" pitchFamily="34" charset="0"/>
            </a:endParaRPr>
          </a:p>
        </p:txBody>
      </p:sp>
      <p:sp>
        <p:nvSpPr>
          <p:cNvPr id="52227" name="Rectangle 2">
            <a:extLst>
              <a:ext uri="{FF2B5EF4-FFF2-40B4-BE49-F238E27FC236}">
                <a16:creationId xmlns:a16="http://schemas.microsoft.com/office/drawing/2014/main" id="{37E96715-91A3-468F-A06D-8A80A706D467}"/>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56B2109-179F-4C7F-8EBB-DF7539B0D7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F5D010A-8CE6-4E94-B427-7424148B75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4581A763-0701-4348-9B6C-8836C15739B6}" type="slidenum">
              <a:rPr lang="en-US" altLang="zh-CN" smtClean="0">
                <a:solidFill>
                  <a:srgbClr val="000000"/>
                </a:solidFill>
                <a:latin typeface="Arial" panose="020B0604020202020204" pitchFamily="34" charset="0"/>
              </a:rPr>
              <a:pPr>
                <a:lnSpc>
                  <a:spcPct val="100000"/>
                </a:lnSpc>
                <a:spcBef>
                  <a:spcPct val="0"/>
                </a:spcBef>
                <a:spcAft>
                  <a:spcPct val="0"/>
                </a:spcAft>
              </a:pPr>
              <a:t>33</a:t>
            </a:fld>
            <a:endParaRPr lang="en-US" altLang="zh-CN">
              <a:solidFill>
                <a:srgbClr val="000000"/>
              </a:solidFill>
              <a:latin typeface="Arial" panose="020B0604020202020204" pitchFamily="34" charset="0"/>
            </a:endParaRPr>
          </a:p>
        </p:txBody>
      </p:sp>
      <p:sp>
        <p:nvSpPr>
          <p:cNvPr id="55299" name="Rectangle 2">
            <a:extLst>
              <a:ext uri="{FF2B5EF4-FFF2-40B4-BE49-F238E27FC236}">
                <a16:creationId xmlns:a16="http://schemas.microsoft.com/office/drawing/2014/main" id="{E1D22F33-BCC2-4B47-91CF-6FB15FB24106}"/>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F342B78A-BDE6-4EA7-8C9D-C2C1DC67424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F39C147E-BB31-4F06-BF6C-9D5405AF9A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5D7A798D-C41C-45B0-8954-DA09D05FB79E}" type="slidenum">
              <a:rPr lang="en-US" altLang="zh-CN" smtClean="0">
                <a:solidFill>
                  <a:srgbClr val="000000"/>
                </a:solidFill>
                <a:latin typeface="Arial" panose="020B0604020202020204" pitchFamily="34" charset="0"/>
              </a:rPr>
              <a:pPr>
                <a:lnSpc>
                  <a:spcPct val="100000"/>
                </a:lnSpc>
                <a:spcBef>
                  <a:spcPct val="0"/>
                </a:spcBef>
                <a:spcAft>
                  <a:spcPct val="0"/>
                </a:spcAft>
              </a:pPr>
              <a:t>34</a:t>
            </a:fld>
            <a:endParaRPr lang="en-US" altLang="zh-CN">
              <a:solidFill>
                <a:srgbClr val="000000"/>
              </a:solidFill>
              <a:latin typeface="Arial" panose="020B0604020202020204" pitchFamily="34" charset="0"/>
            </a:endParaRPr>
          </a:p>
        </p:txBody>
      </p:sp>
      <p:sp>
        <p:nvSpPr>
          <p:cNvPr id="57347" name="Rectangle 2">
            <a:extLst>
              <a:ext uri="{FF2B5EF4-FFF2-40B4-BE49-F238E27FC236}">
                <a16:creationId xmlns:a16="http://schemas.microsoft.com/office/drawing/2014/main" id="{86E11C92-E101-4A3B-84F2-8CC259E6ECA7}"/>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1423D82-8CA7-4DB2-B111-2D08FB72B24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DF4EFFBD-6BFC-4347-8977-762D9C26ACE0}"/>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p:spPr>
        <p:txBody>
          <a:bodyPr wrap="none" anchor="ctr">
            <a:spAutoFit/>
          </a:bodyPr>
          <a:lstStyle>
            <a:lvl1pPr eaLnBrk="0" hangingPunct="0">
              <a:defRPr kumimoji="1" sz="3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defRPr/>
            </a:pPr>
            <a:endParaRPr lang="zh-CN" altLang="en-US"/>
          </a:p>
        </p:txBody>
      </p:sp>
      <p:pic>
        <p:nvPicPr>
          <p:cNvPr id="3" name="Picture 10" descr="s-xyfg_zhulou_4">
            <a:extLst>
              <a:ext uri="{FF2B5EF4-FFF2-40B4-BE49-F238E27FC236}">
                <a16:creationId xmlns:a16="http://schemas.microsoft.com/office/drawing/2014/main" id="{22B215B8-1671-488E-8C0A-D232EA8CB0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35438166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134120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67475" y="228600"/>
            <a:ext cx="1849438" cy="3130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8600"/>
            <a:ext cx="5400675" cy="3130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966372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822206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8672799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93332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819471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2013848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46294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764878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6220097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CE8727D7-3D84-45E3-AEE3-94FBDF2D61A1}"/>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p:spPr>
        <p:txBody>
          <a:bodyPr wrap="none" anchor="ctr"/>
          <a:lstStyle>
            <a:lvl1pPr eaLnBrk="0" hangingPunct="0">
              <a:defRPr kumimoji="1" sz="3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defRPr/>
            </a:pPr>
            <a:endParaRPr kumimoji="0" lang="zh-CN" altLang="zh-CN" sz="1800" b="0">
              <a:latin typeface="Arial" panose="020B0604020202020204" pitchFamily="34" charset="0"/>
              <a:ea typeface="宋体" panose="02010600030101010101" pitchFamily="2" charset="-122"/>
            </a:endParaRPr>
          </a:p>
        </p:txBody>
      </p:sp>
      <p:sp>
        <p:nvSpPr>
          <p:cNvPr id="1027" name="Rectangle 4">
            <a:extLst>
              <a:ext uri="{FF2B5EF4-FFF2-40B4-BE49-F238E27FC236}">
                <a16:creationId xmlns:a16="http://schemas.microsoft.com/office/drawing/2014/main" id="{9F4B9895-83E6-40A4-B5FF-84C4C55EC208}"/>
              </a:ext>
            </a:extLst>
          </p:cNvPr>
          <p:cNvSpPr>
            <a:spLocks noGrp="1" noChangeArrowheads="1"/>
          </p:cNvSpPr>
          <p:nvPr>
            <p:ph type="title"/>
          </p:nvPr>
        </p:nvSpPr>
        <p:spPr bwMode="auto">
          <a:xfrm>
            <a:off x="1230313" y="2286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98BDD0AF-17C3-4572-AAF7-025E348D7DF7}"/>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786A6380-A027-4739-A9B6-FC16CC097F61}"/>
              </a:ext>
            </a:extLst>
          </p:cNvPr>
          <p:cNvSpPr>
            <a:spLocks noChangeArrowheads="1"/>
          </p:cNvSpPr>
          <p:nvPr/>
        </p:nvSpPr>
        <p:spPr bwMode="auto">
          <a:xfrm>
            <a:off x="3116263" y="6524625"/>
            <a:ext cx="2895600" cy="457200"/>
          </a:xfrm>
          <a:prstGeom prst="rect">
            <a:avLst/>
          </a:prstGeom>
          <a:noFill/>
          <a:ln>
            <a:noFill/>
          </a:ln>
          <a:effectLst/>
        </p:spPr>
        <p:txBody>
          <a:bodyPr/>
          <a:lstStyle>
            <a:lvl1pPr eaLnBrk="0" hangingPunct="0">
              <a:defRPr kumimoji="1" sz="3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eaLnBrk="1" hangingPunct="1">
              <a:defRPr/>
            </a:pPr>
            <a:endParaRPr lang="zh-CN" altLang="zh-CN" sz="1100">
              <a:solidFill>
                <a:srgbClr val="666699"/>
              </a:solidFill>
              <a:ea typeface="楷体_GB2312" pitchFamily="49" charset="-122"/>
            </a:endParaRPr>
          </a:p>
        </p:txBody>
      </p:sp>
      <p:sp>
        <p:nvSpPr>
          <p:cNvPr id="1030" name="Text Box 10">
            <a:extLst>
              <a:ext uri="{FF2B5EF4-FFF2-40B4-BE49-F238E27FC236}">
                <a16:creationId xmlns:a16="http://schemas.microsoft.com/office/drawing/2014/main" id="{66B8C6A6-783C-477C-BFED-C1B43DF7D2A6}"/>
              </a:ext>
            </a:extLst>
          </p:cNvPr>
          <p:cNvSpPr txBox="1">
            <a:spLocks noChangeArrowheads="1"/>
          </p:cNvSpPr>
          <p:nvPr userDrawn="1"/>
        </p:nvSpPr>
        <p:spPr bwMode="auto">
          <a:xfrm>
            <a:off x="8640763" y="6092825"/>
            <a:ext cx="539750" cy="304800"/>
          </a:xfrm>
          <a:prstGeom prst="rect">
            <a:avLst/>
          </a:prstGeom>
          <a:noFill/>
          <a:ln>
            <a:noFill/>
          </a:ln>
          <a:effectLst/>
        </p:spPr>
        <p:txBody>
          <a:bodyPr>
            <a:spAutoFit/>
          </a:bodyPr>
          <a:lstStyle>
            <a:lvl1pPr>
              <a:spcBef>
                <a:spcPct val="20000"/>
              </a:spcBef>
              <a:defRPr kumimoji="1" sz="3200" b="1">
                <a:solidFill>
                  <a:schemeClr val="tx1"/>
                </a:solidFill>
                <a:latin typeface="Times New Roman" panose="02020603050405020304" pitchFamily="18" charset="0"/>
                <a:ea typeface="黑体" panose="02010609060101010101" pitchFamily="49" charset="-122"/>
              </a:defRPr>
            </a:lvl1pPr>
            <a:lvl2pPr marL="742950" indent="-285750">
              <a:spcBef>
                <a:spcPct val="20000"/>
              </a:spcBef>
              <a:defRPr kumimoji="1" sz="3200" b="1">
                <a:solidFill>
                  <a:schemeClr val="tx1"/>
                </a:solidFill>
                <a:latin typeface="Times New Roman" panose="02020603050405020304" pitchFamily="18" charset="0"/>
                <a:ea typeface="黑体" panose="02010609060101010101" pitchFamily="49" charset="-122"/>
              </a:defRPr>
            </a:lvl2pPr>
            <a:lvl3pPr marL="1143000" indent="-228600">
              <a:spcBef>
                <a:spcPct val="20000"/>
              </a:spcBef>
              <a:defRPr kumimoji="1" sz="3200" b="1">
                <a:solidFill>
                  <a:schemeClr val="tx1"/>
                </a:solidFill>
                <a:latin typeface="Times New Roman" panose="02020603050405020304" pitchFamily="18" charset="0"/>
                <a:ea typeface="黑体" panose="02010609060101010101" pitchFamily="49" charset="-122"/>
              </a:defRPr>
            </a:lvl3pPr>
            <a:lvl4pPr marL="1600200" indent="-228600">
              <a:spcBef>
                <a:spcPct val="20000"/>
              </a:spcBef>
              <a:defRPr kumimoji="1" sz="3200" b="1">
                <a:solidFill>
                  <a:schemeClr val="tx1"/>
                </a:solidFill>
                <a:latin typeface="Times New Roman" panose="02020603050405020304" pitchFamily="18" charset="0"/>
                <a:ea typeface="黑体" panose="02010609060101010101" pitchFamily="49" charset="-122"/>
              </a:defRPr>
            </a:lvl4pPr>
            <a:lvl5pPr marL="2057400" indent="-228600">
              <a:spcBef>
                <a:spcPct val="20000"/>
              </a:spcBef>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spcBef>
                <a:spcPct val="50000"/>
              </a:spcBef>
              <a:defRPr/>
            </a:pPr>
            <a:fld id="{B6CDFC59-74BF-4FA4-A534-EBF0EA527074}" type="slidenum">
              <a:rPr kumimoji="0" lang="en-US" altLang="zh-CN" sz="1400" smtClean="0">
                <a:solidFill>
                  <a:srgbClr val="0094DE"/>
                </a:solidFill>
                <a:latin typeface="Arial" panose="020B0604020202020204" pitchFamily="34" charset="0"/>
                <a:ea typeface="宋体" panose="02010600030101010101" pitchFamily="2" charset="-122"/>
              </a:rPr>
              <a:pPr>
                <a:spcBef>
                  <a:spcPct val="50000"/>
                </a:spcBef>
                <a:defRPr/>
              </a:pPr>
              <a:t>‹#›</a:t>
            </a:fld>
            <a:endParaRPr kumimoji="0" lang="en-US" altLang="zh-CN" sz="1400">
              <a:solidFill>
                <a:srgbClr val="0094DE"/>
              </a:solidFill>
              <a:latin typeface="Arial" panose="020B0604020202020204" pitchFamily="34" charset="0"/>
              <a:ea typeface="宋体" panose="02010600030101010101" pitchFamily="2" charset="-122"/>
            </a:endParaRPr>
          </a:p>
        </p:txBody>
      </p:sp>
      <p:sp>
        <p:nvSpPr>
          <p:cNvPr id="1031" name="Rectangle 11">
            <a:extLst>
              <a:ext uri="{FF2B5EF4-FFF2-40B4-BE49-F238E27FC236}">
                <a16:creationId xmlns:a16="http://schemas.microsoft.com/office/drawing/2014/main" id="{7F33FB77-1A90-4039-9B81-EA4786C1879A}"/>
              </a:ext>
            </a:extLst>
          </p:cNvPr>
          <p:cNvSpPr>
            <a:spLocks noChangeArrowheads="1"/>
          </p:cNvSpPr>
          <p:nvPr userDrawn="1"/>
        </p:nvSpPr>
        <p:spPr bwMode="auto">
          <a:xfrm>
            <a:off x="250825" y="6478588"/>
            <a:ext cx="4103688" cy="457200"/>
          </a:xfrm>
          <a:prstGeom prst="rect">
            <a:avLst/>
          </a:prstGeom>
          <a:noFill/>
          <a:ln>
            <a:noFill/>
          </a:ln>
          <a:effectLst/>
        </p:spPr>
        <p:txBody>
          <a:bodyPr/>
          <a:lstStyle>
            <a:lvl1pPr eaLnBrk="0" hangingPunct="0">
              <a:defRPr kumimoji="1" sz="3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kumimoji="1" sz="3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kumimoji="1" sz="3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kumimoji="1" sz="3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eaLnBrk="1" hangingPunct="1">
              <a:defRPr/>
            </a:pPr>
            <a:r>
              <a:rPr lang="zh-CN" altLang="en-US" sz="1600">
                <a:solidFill>
                  <a:srgbClr val="666699"/>
                </a:solidFill>
                <a:ea typeface="楷体_GB2312" pitchFamily="49" charset="-122"/>
              </a:rPr>
              <a:t>计算机与信息学院</a:t>
            </a:r>
          </a:p>
        </p:txBody>
      </p:sp>
      <p:pic>
        <p:nvPicPr>
          <p:cNvPr id="1032" name="图片 1">
            <a:extLst>
              <a:ext uri="{FF2B5EF4-FFF2-40B4-BE49-F238E27FC236}">
                <a16:creationId xmlns:a16="http://schemas.microsoft.com/office/drawing/2014/main" id="{65B9A7F6-7631-4DE0-9FBA-0A34EBF86D1C}"/>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5"/>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è"/>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6.w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3.png"/><Relationship Id="rId4" Type="http://schemas.openxmlformats.org/officeDocument/2006/relationships/image" Target="../media/image6.wmf"/></Relationships>
</file>

<file path=ppt/slides/_rels/slide73.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4.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84.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21.svg"/><Relationship Id="rId4" Type="http://schemas.openxmlformats.org/officeDocument/2006/relationships/image" Target="../media/image20.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7.wmf"/><Relationship Id="rId4" Type="http://schemas.openxmlformats.org/officeDocument/2006/relationships/oleObject" Target="../embeddings/oleObject5.bin"/></Relationships>
</file>

<file path=ppt/slides/_rels/slide7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3" name="Rectangle 2061">
            <a:extLst>
              <a:ext uri="{FF2B5EF4-FFF2-40B4-BE49-F238E27FC236}">
                <a16:creationId xmlns:a16="http://schemas.microsoft.com/office/drawing/2014/main" id="{7B11A6C2-9477-4B87-8649-D0CBF5768762}"/>
              </a:ext>
            </a:extLst>
          </p:cNvPr>
          <p:cNvSpPr>
            <a:spLocks noChangeArrowheads="1"/>
          </p:cNvSpPr>
          <p:nvPr/>
        </p:nvSpPr>
        <p:spPr bwMode="auto">
          <a:xfrm>
            <a:off x="2555875" y="2420938"/>
            <a:ext cx="6480175" cy="554037"/>
          </a:xfrm>
          <a:prstGeom prst="rect">
            <a:avLst/>
          </a:prstGeom>
          <a:noFill/>
          <a:ln>
            <a:noFill/>
          </a:ln>
          <a:effectLst/>
        </p:spPr>
        <p:txBody>
          <a:bodyPr>
            <a:spAutoFit/>
          </a:bodyPr>
          <a:lstStyle/>
          <a:p>
            <a:pPr algn="ctr" eaLnBrk="1" hangingPunct="1">
              <a:spcBef>
                <a:spcPct val="20000"/>
              </a:spcBef>
              <a:buClr>
                <a:schemeClr val="accent2"/>
              </a:buClr>
              <a:buSzPct val="70000"/>
              <a:buFont typeface="Wingdings" pitchFamily="2" charset="2"/>
              <a:buNone/>
              <a:defRPr/>
            </a:pPr>
            <a:r>
              <a:rPr lang="en-US" altLang="zh-CN" sz="3000" dirty="0">
                <a:effectLst>
                  <a:outerShdw blurRad="38100" dist="38100" dir="2700000" algn="tl">
                    <a:srgbClr val="C0C0C0"/>
                  </a:outerShdw>
                </a:effectLst>
                <a:latin typeface="Arial" charset="0"/>
                <a:ea typeface="宋体" pitchFamily="2" charset="-122"/>
              </a:rPr>
              <a:t>——</a:t>
            </a:r>
            <a:r>
              <a:rPr lang="zh-CN" altLang="en-US" sz="3000" dirty="0">
                <a:effectLst>
                  <a:outerShdw blurRad="38100" dist="38100" dir="2700000" algn="tl">
                    <a:srgbClr val="C0C0C0"/>
                  </a:outerShdw>
                </a:effectLst>
                <a:latin typeface="Arial" charset="0"/>
                <a:ea typeface="宋体" pitchFamily="2" charset="-122"/>
              </a:rPr>
              <a:t>基本原理、结构和主要技术方法</a:t>
            </a:r>
          </a:p>
        </p:txBody>
      </p:sp>
      <p:sp>
        <p:nvSpPr>
          <p:cNvPr id="92175" name="Rectangle 2063">
            <a:extLst>
              <a:ext uri="{FF2B5EF4-FFF2-40B4-BE49-F238E27FC236}">
                <a16:creationId xmlns:a16="http://schemas.microsoft.com/office/drawing/2014/main" id="{9B183F4E-8001-43D5-8831-DB87C76766F2}"/>
              </a:ext>
            </a:extLst>
          </p:cNvPr>
          <p:cNvSpPr>
            <a:spLocks noChangeArrowheads="1"/>
          </p:cNvSpPr>
          <p:nvPr/>
        </p:nvSpPr>
        <p:spPr bwMode="auto">
          <a:xfrm>
            <a:off x="1655763" y="692150"/>
            <a:ext cx="5832475" cy="1266825"/>
          </a:xfrm>
          <a:prstGeom prst="rect">
            <a:avLst/>
          </a:prstGeom>
          <a:noFill/>
          <a:ln>
            <a:noFill/>
          </a:ln>
          <a:effectLst/>
        </p:spPr>
        <p:txBody>
          <a:bodyPr>
            <a:spAutoFit/>
          </a:bodyPr>
          <a:lstStyle/>
          <a:p>
            <a:pPr algn="ctr" eaLnBrk="1" hangingPunct="1">
              <a:lnSpc>
                <a:spcPct val="130000"/>
              </a:lnSpc>
              <a:spcBef>
                <a:spcPct val="20000"/>
              </a:spcBef>
              <a:buClr>
                <a:schemeClr val="accent2"/>
              </a:buClr>
              <a:buSzPct val="70000"/>
              <a:buFont typeface="Wingdings" pitchFamily="2" charset="2"/>
              <a:buNone/>
              <a:defRPr/>
            </a:pPr>
            <a:r>
              <a:rPr lang="zh-CN" altLang="en-US" sz="6600" dirty="0">
                <a:effectLst>
                  <a:outerShdw blurRad="38100" dist="38100" dir="2700000" algn="tl">
                    <a:srgbClr val="C0C0C0"/>
                  </a:outerShdw>
                </a:effectLst>
                <a:latin typeface="Arial" charset="0"/>
                <a:ea typeface="黑体" pitchFamily="2" charset="-122"/>
              </a:rPr>
              <a:t>计算机网络</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0EB251ED-7DB2-4DBB-87BC-297EA3E3F07C}"/>
              </a:ext>
            </a:extLst>
          </p:cNvPr>
          <p:cNvSpPr>
            <a:spLocks noGrp="1" noChangeArrowheads="1"/>
          </p:cNvSpPr>
          <p:nvPr>
            <p:ph type="title"/>
          </p:nvPr>
        </p:nvSpPr>
        <p:spPr>
          <a:xfrm>
            <a:off x="1230313" y="228600"/>
            <a:ext cx="7518400" cy="685800"/>
          </a:xfrm>
          <a:noFill/>
        </p:spPr>
        <p:txBody>
          <a:bodyPr/>
          <a:lstStyle/>
          <a:p>
            <a:pPr eaLnBrk="1" hangingPunct="1"/>
            <a:r>
              <a:rPr lang="zh-CN" altLang="en-US"/>
              <a:t>与远程联机系统的本质区别</a:t>
            </a:r>
          </a:p>
        </p:txBody>
      </p:sp>
      <p:sp>
        <p:nvSpPr>
          <p:cNvPr id="620550" name="Rectangle 6">
            <a:extLst>
              <a:ext uri="{FF2B5EF4-FFF2-40B4-BE49-F238E27FC236}">
                <a16:creationId xmlns:a16="http://schemas.microsoft.com/office/drawing/2014/main" id="{314DDF71-D446-4E95-B0F5-13169A1669AF}"/>
              </a:ext>
            </a:extLst>
          </p:cNvPr>
          <p:cNvSpPr>
            <a:spLocks noGrp="1" noChangeArrowheads="1"/>
          </p:cNvSpPr>
          <p:nvPr>
            <p:ph type="body" idx="1"/>
          </p:nvPr>
        </p:nvSpPr>
        <p:spPr>
          <a:xfrm>
            <a:off x="914400" y="1524000"/>
            <a:ext cx="7391400" cy="3330575"/>
          </a:xfrm>
        </p:spPr>
        <p:txBody>
          <a:bodyPr/>
          <a:lstStyle/>
          <a:p>
            <a:pPr eaLnBrk="1" hangingPunct="1">
              <a:lnSpc>
                <a:spcPct val="150000"/>
              </a:lnSpc>
            </a:pPr>
            <a:r>
              <a:rPr lang="zh-CN" altLang="en-US" dirty="0"/>
              <a:t>计</a:t>
            </a:r>
            <a:r>
              <a:rPr lang="en-US" altLang="zh-CN" dirty="0"/>
              <a:t>—</a:t>
            </a:r>
            <a:r>
              <a:rPr lang="zh-CN" altLang="en-US" dirty="0"/>
              <a:t>计网络以资源共享为目标，在网络协议的支持下，用户使用远方计算机系统的资源就好像使用本地计算机系统一样方便。几乎觉察不到地理位置的差别。</a:t>
            </a:r>
          </a:p>
          <a:p>
            <a:pPr eaLnBrk="1" hangingPunct="1">
              <a:lnSpc>
                <a:spcPct val="150000"/>
              </a:lnSpc>
            </a:pP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05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BEE4489-AD51-4F8E-8A0D-FC956D7E9C83}"/>
              </a:ext>
            </a:extLst>
          </p:cNvPr>
          <p:cNvSpPr>
            <a:spLocks noGrp="1" noChangeArrowheads="1"/>
          </p:cNvSpPr>
          <p:nvPr>
            <p:ph type="title"/>
          </p:nvPr>
        </p:nvSpPr>
        <p:spPr/>
        <p:txBody>
          <a:bodyPr/>
          <a:lstStyle/>
          <a:p>
            <a:pPr eaLnBrk="1" hangingPunct="1"/>
            <a:r>
              <a:rPr lang="en-US" altLang="zh-CN"/>
              <a:t>1.1.3 </a:t>
            </a:r>
            <a:r>
              <a:rPr lang="zh-CN" altLang="en-US"/>
              <a:t>开放式标准化网络</a:t>
            </a:r>
          </a:p>
        </p:txBody>
      </p:sp>
      <p:sp>
        <p:nvSpPr>
          <p:cNvPr id="622595" name="Rectangle 3">
            <a:extLst>
              <a:ext uri="{FF2B5EF4-FFF2-40B4-BE49-F238E27FC236}">
                <a16:creationId xmlns:a16="http://schemas.microsoft.com/office/drawing/2014/main" id="{23E45A8D-E773-4F85-86FE-F4371118147E}"/>
              </a:ext>
            </a:extLst>
          </p:cNvPr>
          <p:cNvSpPr>
            <a:spLocks noGrp="1" noChangeArrowheads="1"/>
          </p:cNvSpPr>
          <p:nvPr>
            <p:ph type="body" idx="1"/>
          </p:nvPr>
        </p:nvSpPr>
        <p:spPr>
          <a:xfrm>
            <a:off x="914400" y="1524000"/>
            <a:ext cx="7391400" cy="1373188"/>
          </a:xfrm>
        </p:spPr>
        <p:txBody>
          <a:bodyPr/>
          <a:lstStyle/>
          <a:p>
            <a:pPr eaLnBrk="1" hangingPunct="1"/>
            <a:r>
              <a:rPr lang="zh-CN" altLang="en-US"/>
              <a:t>具有统一的网络体系结构，遵守国际标准化协议，便于网络互连，大规模生产，降低成本 。如：</a:t>
            </a:r>
          </a:p>
        </p:txBody>
      </p:sp>
      <p:sp>
        <p:nvSpPr>
          <p:cNvPr id="622596" name="Rectangle 4">
            <a:extLst>
              <a:ext uri="{FF2B5EF4-FFF2-40B4-BE49-F238E27FC236}">
                <a16:creationId xmlns:a16="http://schemas.microsoft.com/office/drawing/2014/main" id="{82F57BB6-F953-449B-AA02-9A154BD1A481}"/>
              </a:ext>
            </a:extLst>
          </p:cNvPr>
          <p:cNvSpPr>
            <a:spLocks noChangeArrowheads="1"/>
          </p:cNvSpPr>
          <p:nvPr/>
        </p:nvSpPr>
        <p:spPr bwMode="auto">
          <a:xfrm>
            <a:off x="1116013" y="3060700"/>
            <a:ext cx="6769100" cy="1441450"/>
          </a:xfrm>
          <a:prstGeom prst="rect">
            <a:avLst/>
          </a:prstGeom>
          <a:noFill/>
          <a:ln>
            <a:noFill/>
          </a:ln>
          <a:effectLst/>
        </p:spPr>
        <p:txBody>
          <a:bodyPr anchor="ctr">
            <a:spAutoFit/>
          </a:bodyPr>
          <a:lstStyle/>
          <a:p>
            <a:pPr marL="800100" lvl="1" indent="-342900" algn="just" eaLnBrk="1" hangingPunct="1">
              <a:spcBef>
                <a:spcPct val="20000"/>
              </a:spcBef>
              <a:buClr>
                <a:schemeClr val="accent2"/>
              </a:buClr>
              <a:buSzPct val="70000"/>
              <a:buFont typeface="Wingdings" pitchFamily="2" charset="2"/>
              <a:buChar char="l"/>
              <a:tabLst>
                <a:tab pos="514350" algn="l"/>
              </a:tabLst>
              <a:defRPr/>
            </a:pPr>
            <a:r>
              <a:rPr lang="en-US" altLang="zh-CN" sz="2400" dirty="0">
                <a:ea typeface="宋体" pitchFamily="2" charset="-122"/>
              </a:rPr>
              <a:t>OSI</a:t>
            </a:r>
            <a:r>
              <a:rPr lang="zh-CN" altLang="en-US" sz="2400" dirty="0">
                <a:latin typeface="Arial" charset="0"/>
                <a:ea typeface="宋体" pitchFamily="2" charset="-122"/>
              </a:rPr>
              <a:t>参考模型</a:t>
            </a:r>
            <a:r>
              <a:rPr lang="zh-CN" altLang="en-US" sz="3000" dirty="0">
                <a:effectLst>
                  <a:outerShdw blurRad="38100" dist="38100" dir="2700000" algn="tl">
                    <a:srgbClr val="C0C0C0"/>
                  </a:outerShdw>
                </a:effectLst>
                <a:latin typeface="Arial" charset="0"/>
                <a:ea typeface="宋体" pitchFamily="2" charset="-122"/>
              </a:rPr>
              <a:t> </a:t>
            </a:r>
            <a:r>
              <a:rPr lang="zh-CN" altLang="en-US" sz="3000" dirty="0">
                <a:latin typeface="Arial" charset="0"/>
                <a:ea typeface="宋体" pitchFamily="2" charset="-122"/>
              </a:rPr>
              <a:t> </a:t>
            </a:r>
          </a:p>
          <a:p>
            <a:pPr marL="800100" lvl="1" indent="-342900" algn="just" eaLnBrk="1" hangingPunct="1">
              <a:spcBef>
                <a:spcPct val="20000"/>
              </a:spcBef>
              <a:buClr>
                <a:schemeClr val="accent2"/>
              </a:buClr>
              <a:buSzPct val="70000"/>
              <a:buFont typeface="Wingdings" pitchFamily="2" charset="2"/>
              <a:buChar char="l"/>
              <a:tabLst>
                <a:tab pos="514350" algn="l"/>
              </a:tabLst>
              <a:defRPr/>
            </a:pPr>
            <a:r>
              <a:rPr lang="en-US" altLang="zh-CN" sz="2400" dirty="0">
                <a:latin typeface="Arial" charset="0"/>
                <a:ea typeface="宋体" pitchFamily="2" charset="-122"/>
              </a:rPr>
              <a:t>CCITT</a:t>
            </a:r>
            <a:r>
              <a:rPr lang="zh-CN" altLang="en-US" sz="2400" dirty="0">
                <a:latin typeface="Arial" charset="0"/>
                <a:ea typeface="宋体" pitchFamily="2" charset="-122"/>
              </a:rPr>
              <a:t>建议</a:t>
            </a:r>
          </a:p>
          <a:p>
            <a:pPr marL="800100" lvl="1" indent="-342900" algn="just" eaLnBrk="1" hangingPunct="1">
              <a:spcBef>
                <a:spcPct val="20000"/>
              </a:spcBef>
              <a:buClr>
                <a:schemeClr val="accent2"/>
              </a:buClr>
              <a:buSzPct val="70000"/>
              <a:buFont typeface="Wingdings" pitchFamily="2" charset="2"/>
              <a:buChar char="l"/>
              <a:tabLst>
                <a:tab pos="514350" algn="l"/>
              </a:tabLst>
              <a:defRPr/>
            </a:pPr>
            <a:r>
              <a:rPr lang="en-US" altLang="zh-CN" sz="2400" dirty="0">
                <a:latin typeface="Arial" charset="0"/>
                <a:ea typeface="宋体" pitchFamily="2" charset="-122"/>
              </a:rPr>
              <a:t>TCP/IP</a:t>
            </a:r>
            <a:r>
              <a:rPr lang="zh-CN" altLang="en-US" sz="2400" dirty="0">
                <a:latin typeface="Arial" charset="0"/>
                <a:ea typeface="宋体" pitchFamily="2" charset="-122"/>
              </a:rPr>
              <a:t>协议族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2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259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259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25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F56EEF1-A8A9-45F1-8790-992901FFD81A}"/>
              </a:ext>
            </a:extLst>
          </p:cNvPr>
          <p:cNvSpPr>
            <a:spLocks noGrp="1" noChangeArrowheads="1"/>
          </p:cNvSpPr>
          <p:nvPr>
            <p:ph type="title"/>
          </p:nvPr>
        </p:nvSpPr>
        <p:spPr/>
        <p:txBody>
          <a:bodyPr/>
          <a:lstStyle/>
          <a:p>
            <a:pPr eaLnBrk="1" hangingPunct="1"/>
            <a:r>
              <a:rPr lang="en-US" altLang="zh-CN"/>
              <a:t>1.2</a:t>
            </a:r>
            <a:r>
              <a:rPr lang="zh-CN" altLang="en-US"/>
              <a:t>　计算机网络的定义</a:t>
            </a:r>
          </a:p>
        </p:txBody>
      </p:sp>
      <p:sp>
        <p:nvSpPr>
          <p:cNvPr id="624643" name="Rectangle 3">
            <a:extLst>
              <a:ext uri="{FF2B5EF4-FFF2-40B4-BE49-F238E27FC236}">
                <a16:creationId xmlns:a16="http://schemas.microsoft.com/office/drawing/2014/main" id="{1E5F0806-85DE-4140-9065-6DADB4064263}"/>
              </a:ext>
            </a:extLst>
          </p:cNvPr>
          <p:cNvSpPr>
            <a:spLocks noGrp="1" noChangeArrowheads="1"/>
          </p:cNvSpPr>
          <p:nvPr>
            <p:ph type="body" idx="1"/>
          </p:nvPr>
        </p:nvSpPr>
        <p:spPr>
          <a:xfrm>
            <a:off x="914400" y="981075"/>
            <a:ext cx="7391400" cy="4611688"/>
          </a:xfrm>
        </p:spPr>
        <p:txBody>
          <a:bodyPr/>
          <a:lstStyle/>
          <a:p>
            <a:pPr marL="269875" indent="-269875" eaLnBrk="1" hangingPunct="1"/>
            <a:r>
              <a:rPr lang="zh-CN" altLang="en-US" dirty="0"/>
              <a:t>到目前为止，尚未形成严格的定义，原因</a:t>
            </a:r>
            <a:r>
              <a:rPr lang="zh-CN" altLang="en-US" sz="3200" dirty="0"/>
              <a:t>：</a:t>
            </a:r>
          </a:p>
          <a:p>
            <a:pPr lvl="1" eaLnBrk="1" hangingPunct="1">
              <a:lnSpc>
                <a:spcPct val="150000"/>
              </a:lnSpc>
            </a:pPr>
            <a:r>
              <a:rPr lang="zh-CN" altLang="en-US"/>
              <a:t>计算机网络在不断发展，新的网络技术和网络产品不断涌现。</a:t>
            </a:r>
          </a:p>
          <a:p>
            <a:pPr lvl="1" eaLnBrk="1" hangingPunct="1">
              <a:lnSpc>
                <a:spcPct val="150000"/>
              </a:lnSpc>
            </a:pPr>
            <a:r>
              <a:rPr lang="zh-CN" altLang="en-US" dirty="0"/>
              <a:t>各种规模的计算机网络（</a:t>
            </a:r>
            <a:r>
              <a:rPr lang="en-US" altLang="zh-CN" dirty="0"/>
              <a:t>WAN,MAN,LAN</a:t>
            </a:r>
            <a:r>
              <a:rPr lang="zh-CN" altLang="en-US" dirty="0"/>
              <a:t>）在体系结构、连接方式、硬件组成和通信方式的功能上差异较大。</a:t>
            </a:r>
          </a:p>
          <a:p>
            <a:pPr lvl="1" eaLnBrk="1" hangingPunct="1">
              <a:lnSpc>
                <a:spcPct val="150000"/>
              </a:lnSpc>
            </a:pPr>
            <a:r>
              <a:rPr lang="zh-CN" altLang="en-US" dirty="0"/>
              <a:t>网络产品生产厂家出于商品利益考虑，在文字宣传上并非完全统一。</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7A05024-C1FB-45E2-B9C7-8F5B509966EF}"/>
              </a:ext>
            </a:extLst>
          </p:cNvPr>
          <p:cNvSpPr>
            <a:spLocks noGrp="1" noChangeArrowheads="1"/>
          </p:cNvSpPr>
          <p:nvPr>
            <p:ph type="title"/>
          </p:nvPr>
        </p:nvSpPr>
        <p:spPr/>
        <p:txBody>
          <a:bodyPr/>
          <a:lstStyle/>
          <a:p>
            <a:pPr eaLnBrk="1" hangingPunct="1"/>
            <a:r>
              <a:rPr lang="zh-CN" altLang="en-US"/>
              <a:t>定义</a:t>
            </a:r>
          </a:p>
        </p:txBody>
      </p:sp>
      <p:sp>
        <p:nvSpPr>
          <p:cNvPr id="625667" name="Rectangle 3">
            <a:extLst>
              <a:ext uri="{FF2B5EF4-FFF2-40B4-BE49-F238E27FC236}">
                <a16:creationId xmlns:a16="http://schemas.microsoft.com/office/drawing/2014/main" id="{F7FB1DFD-568C-4D7C-B1F0-B4648C766209}"/>
              </a:ext>
            </a:extLst>
          </p:cNvPr>
          <p:cNvSpPr>
            <a:spLocks noGrp="1" noChangeArrowheads="1"/>
          </p:cNvSpPr>
          <p:nvPr>
            <p:ph type="body" idx="1"/>
          </p:nvPr>
        </p:nvSpPr>
        <p:spPr>
          <a:xfrm>
            <a:off x="971550" y="836613"/>
            <a:ext cx="7391400" cy="2236787"/>
          </a:xfrm>
        </p:spPr>
        <p:txBody>
          <a:bodyPr/>
          <a:lstStyle/>
          <a:p>
            <a:pPr eaLnBrk="1" hangingPunct="1">
              <a:lnSpc>
                <a:spcPct val="150000"/>
              </a:lnSpc>
            </a:pPr>
            <a:r>
              <a:rPr lang="zh-CN" altLang="en-US" sz="2400"/>
              <a:t>将若干台具有</a:t>
            </a:r>
            <a:r>
              <a:rPr lang="zh-CN" altLang="en-US" sz="2400">
                <a:solidFill>
                  <a:srgbClr val="FF3300"/>
                </a:solidFill>
              </a:rPr>
              <a:t>独立</a:t>
            </a:r>
            <a:r>
              <a:rPr lang="zh-CN" altLang="en-US" sz="2400"/>
              <a:t>功能的计算机系统，用某种或多种通信介质连接起来，通过完善的网络协议，在</a:t>
            </a:r>
            <a:r>
              <a:rPr lang="zh-CN" altLang="en-US" sz="2400">
                <a:solidFill>
                  <a:srgbClr val="FF3300"/>
                </a:solidFill>
              </a:rPr>
              <a:t>数据交换</a:t>
            </a:r>
            <a:r>
              <a:rPr lang="zh-CN" altLang="en-US" sz="2400"/>
              <a:t>的基础上，实现网络</a:t>
            </a:r>
            <a:r>
              <a:rPr lang="zh-CN" altLang="en-US" sz="2400">
                <a:solidFill>
                  <a:srgbClr val="FF3300"/>
                </a:solidFill>
              </a:rPr>
              <a:t>资源共享</a:t>
            </a:r>
            <a:r>
              <a:rPr lang="zh-CN" altLang="en-US" sz="2400"/>
              <a:t>的系统称为计算机网络。 </a:t>
            </a:r>
          </a:p>
        </p:txBody>
      </p:sp>
      <p:sp>
        <p:nvSpPr>
          <p:cNvPr id="625668" name="Rectangle 4">
            <a:extLst>
              <a:ext uri="{FF2B5EF4-FFF2-40B4-BE49-F238E27FC236}">
                <a16:creationId xmlns:a16="http://schemas.microsoft.com/office/drawing/2014/main" id="{AA0A2786-4BA9-4FB3-BEA6-20C10BBB426E}"/>
              </a:ext>
            </a:extLst>
          </p:cNvPr>
          <p:cNvSpPr>
            <a:spLocks noChangeArrowheads="1"/>
          </p:cNvSpPr>
          <p:nvPr/>
        </p:nvSpPr>
        <p:spPr bwMode="auto">
          <a:xfrm>
            <a:off x="900113" y="2997200"/>
            <a:ext cx="7704137"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623888" indent="-34290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Wingdings" panose="05000000000000000000" pitchFamily="2" charset="2"/>
              <a:buChar char="l"/>
            </a:pPr>
            <a:r>
              <a:rPr lang="zh-CN" altLang="en-US" sz="1800"/>
              <a:t>一个网络中包含了多个独立的计算机系统。 “独立”的含义是指每台计算机都可运行各自独立的操作系统，各计算机系统之间的地位平等，无主从之分，任何一台计算机不能干预或强行控制其他计算机的正常运行。</a:t>
            </a:r>
          </a:p>
          <a:p>
            <a:pPr lvl="1" eaLnBrk="1" hangingPunct="1">
              <a:lnSpc>
                <a:spcPct val="150000"/>
              </a:lnSpc>
              <a:buFont typeface="Wingdings" panose="05000000000000000000" pitchFamily="2" charset="2"/>
              <a:buChar char="l"/>
            </a:pPr>
            <a:r>
              <a:rPr lang="zh-CN" altLang="en-US" sz="1800"/>
              <a:t>数据交换是网络的最基本功能，各种资源共享都是建立在数据交换的基础上的。</a:t>
            </a:r>
          </a:p>
          <a:p>
            <a:pPr lvl="1" eaLnBrk="1" hangingPunct="1">
              <a:lnSpc>
                <a:spcPct val="150000"/>
              </a:lnSpc>
              <a:buFont typeface="Wingdings" panose="05000000000000000000" pitchFamily="2" charset="2"/>
              <a:buChar char="l"/>
            </a:pPr>
            <a:r>
              <a:rPr lang="zh-CN" altLang="en-US" sz="1800"/>
              <a:t>资源共享是网络最终目的。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566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5668">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56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F750335-E201-4A1A-9CB0-97BB1B374EE5}"/>
              </a:ext>
            </a:extLst>
          </p:cNvPr>
          <p:cNvSpPr>
            <a:spLocks noGrp="1" noChangeArrowheads="1"/>
          </p:cNvSpPr>
          <p:nvPr>
            <p:ph type="title"/>
          </p:nvPr>
        </p:nvSpPr>
        <p:spPr/>
        <p:txBody>
          <a:bodyPr/>
          <a:lstStyle/>
          <a:p>
            <a:pPr eaLnBrk="1" hangingPunct="1"/>
            <a:r>
              <a:rPr lang="en-US" altLang="zh-CN"/>
              <a:t>1.3 </a:t>
            </a:r>
            <a:r>
              <a:rPr lang="zh-CN" altLang="en-US"/>
              <a:t>计算机网络的分类</a:t>
            </a:r>
          </a:p>
        </p:txBody>
      </p:sp>
      <p:sp>
        <p:nvSpPr>
          <p:cNvPr id="626691" name="Rectangle 3">
            <a:extLst>
              <a:ext uri="{FF2B5EF4-FFF2-40B4-BE49-F238E27FC236}">
                <a16:creationId xmlns:a16="http://schemas.microsoft.com/office/drawing/2014/main" id="{EA0AC08E-971A-4EF1-B99A-A51AE5225A12}"/>
              </a:ext>
            </a:extLst>
          </p:cNvPr>
          <p:cNvSpPr>
            <a:spLocks noGrp="1" noChangeArrowheads="1"/>
          </p:cNvSpPr>
          <p:nvPr>
            <p:ph type="body" idx="1"/>
          </p:nvPr>
        </p:nvSpPr>
        <p:spPr>
          <a:xfrm>
            <a:off x="900113" y="1557338"/>
            <a:ext cx="7559675" cy="4068762"/>
          </a:xfrm>
        </p:spPr>
        <p:txBody>
          <a:bodyPr/>
          <a:lstStyle/>
          <a:p>
            <a:pPr marL="533400" indent="-533400" eaLnBrk="1" hangingPunct="1"/>
            <a:r>
              <a:rPr lang="zh-CN" altLang="en-US" dirty="0"/>
              <a:t>局域网</a:t>
            </a:r>
            <a:r>
              <a:rPr lang="en-US" altLang="zh-CN" dirty="0"/>
              <a:t>LAN(Local Area Network)</a:t>
            </a:r>
          </a:p>
          <a:p>
            <a:pPr lvl="1" eaLnBrk="1" hangingPunct="1"/>
            <a:r>
              <a:rPr lang="zh-CN" altLang="en-US" dirty="0"/>
              <a:t>其覆盖范围一般不超过数公里。通常安装在一幢大楼内，大学校园内或厂区内</a:t>
            </a:r>
          </a:p>
          <a:p>
            <a:pPr marL="533400" indent="-533400" eaLnBrk="1" hangingPunct="1"/>
            <a:r>
              <a:rPr lang="zh-CN" altLang="en-US" dirty="0"/>
              <a:t>城域网</a:t>
            </a:r>
            <a:r>
              <a:rPr lang="en-US" altLang="zh-CN" dirty="0"/>
              <a:t>MAN (Metropolitan Area Network)</a:t>
            </a:r>
          </a:p>
          <a:p>
            <a:pPr lvl="1" eaLnBrk="1" hangingPunct="1"/>
            <a:r>
              <a:rPr lang="zh-CN" altLang="en-US" dirty="0"/>
              <a:t>覆盖范围通常是一个大城市，大约数十公里到上百公里。</a:t>
            </a:r>
          </a:p>
          <a:p>
            <a:pPr marL="533400" indent="-533400" eaLnBrk="1" hangingPunct="1"/>
            <a:r>
              <a:rPr lang="zh-CN" altLang="en-US" dirty="0"/>
              <a:t>广域网</a:t>
            </a:r>
            <a:r>
              <a:rPr lang="en-US" altLang="zh-CN" dirty="0"/>
              <a:t>WAN (Wide Area Network)</a:t>
            </a:r>
          </a:p>
          <a:p>
            <a:pPr lvl="1" eaLnBrk="1" hangingPunct="1"/>
            <a:r>
              <a:rPr lang="zh-CN" altLang="en-US" dirty="0"/>
              <a:t>覆盖范围一般在数百公里以上</a:t>
            </a:r>
          </a:p>
          <a:p>
            <a:pPr lvl="1" eaLnBrk="1" hangingPunct="1"/>
            <a:r>
              <a:rPr lang="en-US" altLang="zh-CN" dirty="0"/>
              <a:t>Internet</a:t>
            </a:r>
            <a:r>
              <a:rPr lang="zh-CN" altLang="en-US" dirty="0"/>
              <a:t>就是目前最大的广域网</a:t>
            </a:r>
          </a:p>
        </p:txBody>
      </p:sp>
      <p:sp>
        <p:nvSpPr>
          <p:cNvPr id="29700" name="Rectangle 4">
            <a:extLst>
              <a:ext uri="{FF2B5EF4-FFF2-40B4-BE49-F238E27FC236}">
                <a16:creationId xmlns:a16="http://schemas.microsoft.com/office/drawing/2014/main" id="{5C6B41DB-8947-460A-9A6E-8F82BEEA3F58}"/>
              </a:ext>
            </a:extLst>
          </p:cNvPr>
          <p:cNvSpPr>
            <a:spLocks noChangeArrowheads="1"/>
          </p:cNvSpPr>
          <p:nvPr/>
        </p:nvSpPr>
        <p:spPr bwMode="auto">
          <a:xfrm>
            <a:off x="900113" y="981075"/>
            <a:ext cx="464502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000"/>
              <a:t>1.3.1</a:t>
            </a:r>
            <a:r>
              <a:rPr lang="zh-CN" altLang="en-US" sz="3000"/>
              <a:t>　按地理范围分类：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66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66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66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2669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2669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266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AE1F168-71DF-4A91-AA1D-05859E15D334}"/>
              </a:ext>
            </a:extLst>
          </p:cNvPr>
          <p:cNvSpPr>
            <a:spLocks noGrp="1" noChangeArrowheads="1"/>
          </p:cNvSpPr>
          <p:nvPr>
            <p:ph type="title"/>
          </p:nvPr>
        </p:nvSpPr>
        <p:spPr/>
        <p:txBody>
          <a:bodyPr/>
          <a:lstStyle/>
          <a:p>
            <a:pPr eaLnBrk="1" hangingPunct="1"/>
            <a:r>
              <a:rPr lang="zh-CN" altLang="en-US"/>
              <a:t>按地理范围分类</a:t>
            </a:r>
          </a:p>
        </p:txBody>
      </p:sp>
      <p:sp>
        <p:nvSpPr>
          <p:cNvPr id="30723" name="Line 5">
            <a:extLst>
              <a:ext uri="{FF2B5EF4-FFF2-40B4-BE49-F238E27FC236}">
                <a16:creationId xmlns:a16="http://schemas.microsoft.com/office/drawing/2014/main" id="{BC652AB2-0CEF-4D48-A9B7-E99CA6678571}"/>
              </a:ext>
            </a:extLst>
          </p:cNvPr>
          <p:cNvSpPr>
            <a:spLocks noChangeShapeType="1"/>
          </p:cNvSpPr>
          <p:nvPr/>
        </p:nvSpPr>
        <p:spPr bwMode="auto">
          <a:xfrm>
            <a:off x="5248275" y="3605213"/>
            <a:ext cx="0" cy="5651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4" name="Line 6">
            <a:extLst>
              <a:ext uri="{FF2B5EF4-FFF2-40B4-BE49-F238E27FC236}">
                <a16:creationId xmlns:a16="http://schemas.microsoft.com/office/drawing/2014/main" id="{BC30022C-F667-4079-845A-287BB1C587C3}"/>
              </a:ext>
            </a:extLst>
          </p:cNvPr>
          <p:cNvSpPr>
            <a:spLocks noChangeShapeType="1"/>
          </p:cNvSpPr>
          <p:nvPr/>
        </p:nvSpPr>
        <p:spPr bwMode="auto">
          <a:xfrm>
            <a:off x="3870325" y="3605213"/>
            <a:ext cx="0" cy="5651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5" name="Line 7">
            <a:extLst>
              <a:ext uri="{FF2B5EF4-FFF2-40B4-BE49-F238E27FC236}">
                <a16:creationId xmlns:a16="http://schemas.microsoft.com/office/drawing/2014/main" id="{B8F186B5-2F68-4075-B907-72B98968B259}"/>
              </a:ext>
            </a:extLst>
          </p:cNvPr>
          <p:cNvSpPr>
            <a:spLocks noChangeShapeType="1"/>
          </p:cNvSpPr>
          <p:nvPr/>
        </p:nvSpPr>
        <p:spPr bwMode="auto">
          <a:xfrm>
            <a:off x="1408113" y="3605213"/>
            <a:ext cx="0" cy="56515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6" name="Line 8">
            <a:extLst>
              <a:ext uri="{FF2B5EF4-FFF2-40B4-BE49-F238E27FC236}">
                <a16:creationId xmlns:a16="http://schemas.microsoft.com/office/drawing/2014/main" id="{41A1671E-343F-471E-B1CB-868BC9805364}"/>
              </a:ext>
            </a:extLst>
          </p:cNvPr>
          <p:cNvSpPr>
            <a:spLocks noChangeShapeType="1"/>
          </p:cNvSpPr>
          <p:nvPr/>
        </p:nvSpPr>
        <p:spPr bwMode="auto">
          <a:xfrm flipH="1">
            <a:off x="1604963" y="2700338"/>
            <a:ext cx="1181100" cy="5667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7" name="Line 9">
            <a:extLst>
              <a:ext uri="{FF2B5EF4-FFF2-40B4-BE49-F238E27FC236}">
                <a16:creationId xmlns:a16="http://schemas.microsoft.com/office/drawing/2014/main" id="{A2BE66A2-4C5B-4196-AF67-2939FAF0C13E}"/>
              </a:ext>
            </a:extLst>
          </p:cNvPr>
          <p:cNvSpPr>
            <a:spLocks noChangeShapeType="1"/>
          </p:cNvSpPr>
          <p:nvPr/>
        </p:nvSpPr>
        <p:spPr bwMode="auto">
          <a:xfrm flipH="1">
            <a:off x="2854325" y="2700338"/>
            <a:ext cx="325438" cy="452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8" name="Line 10">
            <a:extLst>
              <a:ext uri="{FF2B5EF4-FFF2-40B4-BE49-F238E27FC236}">
                <a16:creationId xmlns:a16="http://schemas.microsoft.com/office/drawing/2014/main" id="{4281916A-9B1E-4888-B979-7142C2D19B41}"/>
              </a:ext>
            </a:extLst>
          </p:cNvPr>
          <p:cNvSpPr>
            <a:spLocks noChangeShapeType="1"/>
          </p:cNvSpPr>
          <p:nvPr/>
        </p:nvSpPr>
        <p:spPr bwMode="auto">
          <a:xfrm>
            <a:off x="3575050" y="2700338"/>
            <a:ext cx="492125" cy="452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9" name="Line 11">
            <a:extLst>
              <a:ext uri="{FF2B5EF4-FFF2-40B4-BE49-F238E27FC236}">
                <a16:creationId xmlns:a16="http://schemas.microsoft.com/office/drawing/2014/main" id="{852721E2-D264-4B8D-8C11-A0E78296EE4C}"/>
              </a:ext>
            </a:extLst>
          </p:cNvPr>
          <p:cNvSpPr>
            <a:spLocks noChangeShapeType="1"/>
          </p:cNvSpPr>
          <p:nvPr/>
        </p:nvSpPr>
        <p:spPr bwMode="auto">
          <a:xfrm flipH="1">
            <a:off x="5248275" y="2700338"/>
            <a:ext cx="393700" cy="452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0" name="Line 12">
            <a:extLst>
              <a:ext uri="{FF2B5EF4-FFF2-40B4-BE49-F238E27FC236}">
                <a16:creationId xmlns:a16="http://schemas.microsoft.com/office/drawing/2014/main" id="{8D7AA4F3-A546-43E7-8833-8FDDE8742BAF}"/>
              </a:ext>
            </a:extLst>
          </p:cNvPr>
          <p:cNvSpPr>
            <a:spLocks noChangeShapeType="1"/>
          </p:cNvSpPr>
          <p:nvPr/>
        </p:nvSpPr>
        <p:spPr bwMode="auto">
          <a:xfrm>
            <a:off x="6234113" y="2700338"/>
            <a:ext cx="196850" cy="452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Line 13">
            <a:extLst>
              <a:ext uri="{FF2B5EF4-FFF2-40B4-BE49-F238E27FC236}">
                <a16:creationId xmlns:a16="http://schemas.microsoft.com/office/drawing/2014/main" id="{384F2C38-9809-4162-A0A5-2667996E6242}"/>
              </a:ext>
            </a:extLst>
          </p:cNvPr>
          <p:cNvSpPr>
            <a:spLocks noChangeShapeType="1"/>
          </p:cNvSpPr>
          <p:nvPr/>
        </p:nvSpPr>
        <p:spPr bwMode="auto">
          <a:xfrm>
            <a:off x="6529388" y="2700338"/>
            <a:ext cx="1082675" cy="452437"/>
          </a:xfrm>
          <a:prstGeom prst="line">
            <a:avLst/>
          </a:prstGeom>
          <a:noFill/>
          <a:ln w="3810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2" name="Line 14">
            <a:extLst>
              <a:ext uri="{FF2B5EF4-FFF2-40B4-BE49-F238E27FC236}">
                <a16:creationId xmlns:a16="http://schemas.microsoft.com/office/drawing/2014/main" id="{9B9A074B-E54F-41F5-87D5-E24C051112CD}"/>
              </a:ext>
            </a:extLst>
          </p:cNvPr>
          <p:cNvSpPr>
            <a:spLocks noChangeShapeType="1"/>
          </p:cNvSpPr>
          <p:nvPr/>
        </p:nvSpPr>
        <p:spPr bwMode="auto">
          <a:xfrm flipH="1">
            <a:off x="3376613" y="1797050"/>
            <a:ext cx="985837" cy="56515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3" name="Line 15">
            <a:extLst>
              <a:ext uri="{FF2B5EF4-FFF2-40B4-BE49-F238E27FC236}">
                <a16:creationId xmlns:a16="http://schemas.microsoft.com/office/drawing/2014/main" id="{0F1D50D5-53AD-4A80-873C-E1B1959B3D50}"/>
              </a:ext>
            </a:extLst>
          </p:cNvPr>
          <p:cNvSpPr>
            <a:spLocks noChangeShapeType="1"/>
          </p:cNvSpPr>
          <p:nvPr/>
        </p:nvSpPr>
        <p:spPr bwMode="auto">
          <a:xfrm>
            <a:off x="4953000" y="1909763"/>
            <a:ext cx="887413" cy="452437"/>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4" name="Line 16">
            <a:extLst>
              <a:ext uri="{FF2B5EF4-FFF2-40B4-BE49-F238E27FC236}">
                <a16:creationId xmlns:a16="http://schemas.microsoft.com/office/drawing/2014/main" id="{6374A75B-5EFD-4D1F-A79F-5365BA041720}"/>
              </a:ext>
            </a:extLst>
          </p:cNvPr>
          <p:cNvSpPr>
            <a:spLocks noChangeShapeType="1"/>
          </p:cNvSpPr>
          <p:nvPr/>
        </p:nvSpPr>
        <p:spPr bwMode="auto">
          <a:xfrm>
            <a:off x="3771900" y="2474913"/>
            <a:ext cx="1673225" cy="0"/>
          </a:xfrm>
          <a:prstGeom prst="line">
            <a:avLst/>
          </a:prstGeom>
          <a:noFill/>
          <a:ln w="571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735" name="Group 17">
            <a:extLst>
              <a:ext uri="{FF2B5EF4-FFF2-40B4-BE49-F238E27FC236}">
                <a16:creationId xmlns:a16="http://schemas.microsoft.com/office/drawing/2014/main" id="{D45F4434-9BCD-4A5A-90E8-5F9AD7C1E900}"/>
              </a:ext>
            </a:extLst>
          </p:cNvPr>
          <p:cNvGrpSpPr>
            <a:grpSpLocks/>
          </p:cNvGrpSpPr>
          <p:nvPr/>
        </p:nvGrpSpPr>
        <p:grpSpPr bwMode="auto">
          <a:xfrm>
            <a:off x="2392363" y="2135188"/>
            <a:ext cx="1643062" cy="777875"/>
            <a:chOff x="1680" y="240"/>
            <a:chExt cx="2529" cy="1270"/>
          </a:xfrm>
        </p:grpSpPr>
        <p:sp>
          <p:nvSpPr>
            <p:cNvPr id="30848" name="Oval 18">
              <a:extLst>
                <a:ext uri="{FF2B5EF4-FFF2-40B4-BE49-F238E27FC236}">
                  <a16:creationId xmlns:a16="http://schemas.microsoft.com/office/drawing/2014/main" id="{AA0021E9-7B80-4529-AC63-DE7CDCC43107}"/>
                </a:ext>
              </a:extLst>
            </p:cNvPr>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9" name="Oval 19">
              <a:extLst>
                <a:ext uri="{FF2B5EF4-FFF2-40B4-BE49-F238E27FC236}">
                  <a16:creationId xmlns:a16="http://schemas.microsoft.com/office/drawing/2014/main" id="{E03FBB59-4636-4BE1-976D-B216FA2753DC}"/>
                </a:ext>
              </a:extLst>
            </p:cNvPr>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0" name="Oval 20">
              <a:extLst>
                <a:ext uri="{FF2B5EF4-FFF2-40B4-BE49-F238E27FC236}">
                  <a16:creationId xmlns:a16="http://schemas.microsoft.com/office/drawing/2014/main" id="{B07A98A8-BED8-41F6-8A37-682651562A8D}"/>
                </a:ext>
              </a:extLst>
            </p:cNvPr>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1" name="Oval 21">
              <a:extLst>
                <a:ext uri="{FF2B5EF4-FFF2-40B4-BE49-F238E27FC236}">
                  <a16:creationId xmlns:a16="http://schemas.microsoft.com/office/drawing/2014/main" id="{5C8D6066-397F-478E-959A-B4338F79A67E}"/>
                </a:ext>
              </a:extLst>
            </p:cNvPr>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2" name="Oval 22">
              <a:extLst>
                <a:ext uri="{FF2B5EF4-FFF2-40B4-BE49-F238E27FC236}">
                  <a16:creationId xmlns:a16="http://schemas.microsoft.com/office/drawing/2014/main" id="{814CF253-B0D4-4629-B7A6-B23DE768769D}"/>
                </a:ext>
              </a:extLst>
            </p:cNvPr>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3" name="Oval 23">
              <a:extLst>
                <a:ext uri="{FF2B5EF4-FFF2-40B4-BE49-F238E27FC236}">
                  <a16:creationId xmlns:a16="http://schemas.microsoft.com/office/drawing/2014/main" id="{F6E5F1E5-B025-4B60-8854-CAFB6D896BB2}"/>
                </a:ext>
              </a:extLst>
            </p:cNvPr>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4" name="Oval 24">
              <a:extLst>
                <a:ext uri="{FF2B5EF4-FFF2-40B4-BE49-F238E27FC236}">
                  <a16:creationId xmlns:a16="http://schemas.microsoft.com/office/drawing/2014/main" id="{771B2027-2924-4FF4-9A57-BE3DFD976320}"/>
                </a:ext>
              </a:extLst>
            </p:cNvPr>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5" name="Oval 25">
              <a:extLst>
                <a:ext uri="{FF2B5EF4-FFF2-40B4-BE49-F238E27FC236}">
                  <a16:creationId xmlns:a16="http://schemas.microsoft.com/office/drawing/2014/main" id="{90C92FD9-506D-422B-B02B-E58E564CFB2A}"/>
                </a:ext>
              </a:extLst>
            </p:cNvPr>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56" name="Oval 26">
              <a:extLst>
                <a:ext uri="{FF2B5EF4-FFF2-40B4-BE49-F238E27FC236}">
                  <a16:creationId xmlns:a16="http://schemas.microsoft.com/office/drawing/2014/main" id="{33124171-F84A-44A9-9C6A-09FA370EECCC}"/>
                </a:ext>
              </a:extLst>
            </p:cNvPr>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36" name="Group 27">
            <a:extLst>
              <a:ext uri="{FF2B5EF4-FFF2-40B4-BE49-F238E27FC236}">
                <a16:creationId xmlns:a16="http://schemas.microsoft.com/office/drawing/2014/main" id="{4086BAE6-6DBC-422A-A44C-D278879FCE7C}"/>
              </a:ext>
            </a:extLst>
          </p:cNvPr>
          <p:cNvGrpSpPr>
            <a:grpSpLocks/>
          </p:cNvGrpSpPr>
          <p:nvPr/>
        </p:nvGrpSpPr>
        <p:grpSpPr bwMode="auto">
          <a:xfrm>
            <a:off x="5248275" y="2135188"/>
            <a:ext cx="1644650" cy="777875"/>
            <a:chOff x="1680" y="240"/>
            <a:chExt cx="2529" cy="1270"/>
          </a:xfrm>
        </p:grpSpPr>
        <p:sp>
          <p:nvSpPr>
            <p:cNvPr id="30839" name="Oval 28">
              <a:extLst>
                <a:ext uri="{FF2B5EF4-FFF2-40B4-BE49-F238E27FC236}">
                  <a16:creationId xmlns:a16="http://schemas.microsoft.com/office/drawing/2014/main" id="{88454FF2-4E37-4EC2-985C-01AD38002567}"/>
                </a:ext>
              </a:extLst>
            </p:cNvPr>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0" name="Oval 29">
              <a:extLst>
                <a:ext uri="{FF2B5EF4-FFF2-40B4-BE49-F238E27FC236}">
                  <a16:creationId xmlns:a16="http://schemas.microsoft.com/office/drawing/2014/main" id="{328ACEC6-48FB-44C1-8D5E-C707D0176B57}"/>
                </a:ext>
              </a:extLst>
            </p:cNvPr>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1" name="Oval 30">
              <a:extLst>
                <a:ext uri="{FF2B5EF4-FFF2-40B4-BE49-F238E27FC236}">
                  <a16:creationId xmlns:a16="http://schemas.microsoft.com/office/drawing/2014/main" id="{DE460AA5-2FD2-4236-9D92-DB86F7C0D546}"/>
                </a:ext>
              </a:extLst>
            </p:cNvPr>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2" name="Oval 31">
              <a:extLst>
                <a:ext uri="{FF2B5EF4-FFF2-40B4-BE49-F238E27FC236}">
                  <a16:creationId xmlns:a16="http://schemas.microsoft.com/office/drawing/2014/main" id="{D413C6A5-026D-4062-8E39-AD23F0F7CF49}"/>
                </a:ext>
              </a:extLst>
            </p:cNvPr>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3" name="Oval 32">
              <a:extLst>
                <a:ext uri="{FF2B5EF4-FFF2-40B4-BE49-F238E27FC236}">
                  <a16:creationId xmlns:a16="http://schemas.microsoft.com/office/drawing/2014/main" id="{4F0DF636-5C33-4BF8-9FF4-20A1AD32BF97}"/>
                </a:ext>
              </a:extLst>
            </p:cNvPr>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4" name="Oval 33">
              <a:extLst>
                <a:ext uri="{FF2B5EF4-FFF2-40B4-BE49-F238E27FC236}">
                  <a16:creationId xmlns:a16="http://schemas.microsoft.com/office/drawing/2014/main" id="{E566181E-C6CB-4200-AA02-636993FCD0D0}"/>
                </a:ext>
              </a:extLst>
            </p:cNvPr>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5" name="Oval 34">
              <a:extLst>
                <a:ext uri="{FF2B5EF4-FFF2-40B4-BE49-F238E27FC236}">
                  <a16:creationId xmlns:a16="http://schemas.microsoft.com/office/drawing/2014/main" id="{5E799FB2-6FCC-483B-A693-A4F269A61586}"/>
                </a:ext>
              </a:extLst>
            </p:cNvPr>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6" name="Oval 35">
              <a:extLst>
                <a:ext uri="{FF2B5EF4-FFF2-40B4-BE49-F238E27FC236}">
                  <a16:creationId xmlns:a16="http://schemas.microsoft.com/office/drawing/2014/main" id="{54E0D874-7F75-4F95-B4F7-2D9C32AFFFA8}"/>
                </a:ext>
              </a:extLst>
            </p:cNvPr>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47" name="Oval 36">
              <a:extLst>
                <a:ext uri="{FF2B5EF4-FFF2-40B4-BE49-F238E27FC236}">
                  <a16:creationId xmlns:a16="http://schemas.microsoft.com/office/drawing/2014/main" id="{33E77448-DE2C-431F-90D8-C11A5086F3E8}"/>
                </a:ext>
              </a:extLst>
            </p:cNvPr>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sp>
        <p:nvSpPr>
          <p:cNvPr id="30737" name="Text Box 37">
            <a:extLst>
              <a:ext uri="{FF2B5EF4-FFF2-40B4-BE49-F238E27FC236}">
                <a16:creationId xmlns:a16="http://schemas.microsoft.com/office/drawing/2014/main" id="{3A61897D-5751-4635-A01F-15F577208943}"/>
              </a:ext>
            </a:extLst>
          </p:cNvPr>
          <p:cNvSpPr txBox="1">
            <a:spLocks noChangeArrowheads="1"/>
          </p:cNvSpPr>
          <p:nvPr/>
        </p:nvSpPr>
        <p:spPr bwMode="auto">
          <a:xfrm>
            <a:off x="2703513" y="2243138"/>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001C2A"/>
                </a:solidFill>
                <a:latin typeface="Times New Roman" panose="02020603050405020304" pitchFamily="18" charset="0"/>
                <a:ea typeface="黑体" panose="02010609060101010101" pitchFamily="49" charset="-122"/>
              </a:rPr>
              <a:t>城域网</a:t>
            </a:r>
          </a:p>
        </p:txBody>
      </p:sp>
      <p:sp>
        <p:nvSpPr>
          <p:cNvPr id="30738" name="Text Box 38">
            <a:extLst>
              <a:ext uri="{FF2B5EF4-FFF2-40B4-BE49-F238E27FC236}">
                <a16:creationId xmlns:a16="http://schemas.microsoft.com/office/drawing/2014/main" id="{B0493163-AC63-411D-B0B5-5A02B6194A51}"/>
              </a:ext>
            </a:extLst>
          </p:cNvPr>
          <p:cNvSpPr txBox="1">
            <a:spLocks noChangeArrowheads="1"/>
          </p:cNvSpPr>
          <p:nvPr/>
        </p:nvSpPr>
        <p:spPr bwMode="auto">
          <a:xfrm>
            <a:off x="5608638" y="2257425"/>
            <a:ext cx="1103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001C2A"/>
                </a:solidFill>
                <a:latin typeface="Times New Roman" panose="02020603050405020304" pitchFamily="18" charset="0"/>
                <a:ea typeface="黑体" panose="02010609060101010101" pitchFamily="49" charset="-122"/>
              </a:rPr>
              <a:t>城域网</a:t>
            </a:r>
          </a:p>
        </p:txBody>
      </p:sp>
      <p:grpSp>
        <p:nvGrpSpPr>
          <p:cNvPr id="30739" name="Group 39">
            <a:extLst>
              <a:ext uri="{FF2B5EF4-FFF2-40B4-BE49-F238E27FC236}">
                <a16:creationId xmlns:a16="http://schemas.microsoft.com/office/drawing/2014/main" id="{72AC14AB-5C80-4AE6-9D2E-BB79EBA46573}"/>
              </a:ext>
            </a:extLst>
          </p:cNvPr>
          <p:cNvGrpSpPr>
            <a:grpSpLocks/>
          </p:cNvGrpSpPr>
          <p:nvPr/>
        </p:nvGrpSpPr>
        <p:grpSpPr bwMode="auto">
          <a:xfrm>
            <a:off x="815975" y="3040063"/>
            <a:ext cx="1052513" cy="663575"/>
            <a:chOff x="1680" y="240"/>
            <a:chExt cx="2529" cy="1270"/>
          </a:xfrm>
        </p:grpSpPr>
        <p:sp>
          <p:nvSpPr>
            <p:cNvPr id="30830" name="Oval 40">
              <a:extLst>
                <a:ext uri="{FF2B5EF4-FFF2-40B4-BE49-F238E27FC236}">
                  <a16:creationId xmlns:a16="http://schemas.microsoft.com/office/drawing/2014/main" id="{BEE11E06-70F3-4971-AB47-28727EEEFB31}"/>
                </a:ext>
              </a:extLst>
            </p:cNvPr>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1" name="Oval 41">
              <a:extLst>
                <a:ext uri="{FF2B5EF4-FFF2-40B4-BE49-F238E27FC236}">
                  <a16:creationId xmlns:a16="http://schemas.microsoft.com/office/drawing/2014/main" id="{18517290-21F4-4FA3-A17D-834A82B8A0C6}"/>
                </a:ext>
              </a:extLst>
            </p:cNvPr>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2" name="Oval 42">
              <a:extLst>
                <a:ext uri="{FF2B5EF4-FFF2-40B4-BE49-F238E27FC236}">
                  <a16:creationId xmlns:a16="http://schemas.microsoft.com/office/drawing/2014/main" id="{4FF76680-406C-40F6-B46E-5B53A75B07CB}"/>
                </a:ext>
              </a:extLst>
            </p:cNvPr>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3" name="Oval 43">
              <a:extLst>
                <a:ext uri="{FF2B5EF4-FFF2-40B4-BE49-F238E27FC236}">
                  <a16:creationId xmlns:a16="http://schemas.microsoft.com/office/drawing/2014/main" id="{46CA726A-A487-4205-959D-D9CA5562BBCE}"/>
                </a:ext>
              </a:extLst>
            </p:cNvPr>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4" name="Oval 44">
              <a:extLst>
                <a:ext uri="{FF2B5EF4-FFF2-40B4-BE49-F238E27FC236}">
                  <a16:creationId xmlns:a16="http://schemas.microsoft.com/office/drawing/2014/main" id="{0821311F-36A6-46B5-B50F-9C4E27E92418}"/>
                </a:ext>
              </a:extLst>
            </p:cNvPr>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5" name="Oval 45">
              <a:extLst>
                <a:ext uri="{FF2B5EF4-FFF2-40B4-BE49-F238E27FC236}">
                  <a16:creationId xmlns:a16="http://schemas.microsoft.com/office/drawing/2014/main" id="{1ECF1565-558E-48BA-9404-62207B080186}"/>
                </a:ext>
              </a:extLst>
            </p:cNvPr>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6" name="Oval 46">
              <a:extLst>
                <a:ext uri="{FF2B5EF4-FFF2-40B4-BE49-F238E27FC236}">
                  <a16:creationId xmlns:a16="http://schemas.microsoft.com/office/drawing/2014/main" id="{C6CFBDE8-68C4-420E-947C-E694879D28E3}"/>
                </a:ext>
              </a:extLst>
            </p:cNvPr>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7" name="Oval 47">
              <a:extLst>
                <a:ext uri="{FF2B5EF4-FFF2-40B4-BE49-F238E27FC236}">
                  <a16:creationId xmlns:a16="http://schemas.microsoft.com/office/drawing/2014/main" id="{92472F2C-5A2D-46EC-90FB-904721F36E56}"/>
                </a:ext>
              </a:extLst>
            </p:cNvPr>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38" name="Oval 48">
              <a:extLst>
                <a:ext uri="{FF2B5EF4-FFF2-40B4-BE49-F238E27FC236}">
                  <a16:creationId xmlns:a16="http://schemas.microsoft.com/office/drawing/2014/main" id="{0BF57DFD-85C5-47ED-B938-3A773D8E200D}"/>
                </a:ext>
              </a:extLst>
            </p:cNvPr>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0" name="Group 50">
            <a:extLst>
              <a:ext uri="{FF2B5EF4-FFF2-40B4-BE49-F238E27FC236}">
                <a16:creationId xmlns:a16="http://schemas.microsoft.com/office/drawing/2014/main" id="{F92864D2-C370-4997-9B5C-6BD276187BA0}"/>
              </a:ext>
            </a:extLst>
          </p:cNvPr>
          <p:cNvGrpSpPr>
            <a:grpSpLocks/>
          </p:cNvGrpSpPr>
          <p:nvPr/>
        </p:nvGrpSpPr>
        <p:grpSpPr bwMode="auto">
          <a:xfrm>
            <a:off x="2195513" y="3040063"/>
            <a:ext cx="1052512" cy="663575"/>
            <a:chOff x="1680" y="240"/>
            <a:chExt cx="2529" cy="1270"/>
          </a:xfrm>
        </p:grpSpPr>
        <p:sp>
          <p:nvSpPr>
            <p:cNvPr id="30821" name="Oval 51">
              <a:extLst>
                <a:ext uri="{FF2B5EF4-FFF2-40B4-BE49-F238E27FC236}">
                  <a16:creationId xmlns:a16="http://schemas.microsoft.com/office/drawing/2014/main" id="{AED8F797-1B29-4C21-824B-94EE51C4E75A}"/>
                </a:ext>
              </a:extLst>
            </p:cNvPr>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2" name="Oval 52">
              <a:extLst>
                <a:ext uri="{FF2B5EF4-FFF2-40B4-BE49-F238E27FC236}">
                  <a16:creationId xmlns:a16="http://schemas.microsoft.com/office/drawing/2014/main" id="{00358B10-C8F6-4302-AEB0-015A2D872E44}"/>
                </a:ext>
              </a:extLst>
            </p:cNvPr>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3" name="Oval 53">
              <a:extLst>
                <a:ext uri="{FF2B5EF4-FFF2-40B4-BE49-F238E27FC236}">
                  <a16:creationId xmlns:a16="http://schemas.microsoft.com/office/drawing/2014/main" id="{A3676DBE-EA8A-4C80-977E-D9CB5AB586BA}"/>
                </a:ext>
              </a:extLst>
            </p:cNvPr>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4" name="Oval 54">
              <a:extLst>
                <a:ext uri="{FF2B5EF4-FFF2-40B4-BE49-F238E27FC236}">
                  <a16:creationId xmlns:a16="http://schemas.microsoft.com/office/drawing/2014/main" id="{5D85DA4E-1CC5-4871-96E1-3FBF765095B1}"/>
                </a:ext>
              </a:extLst>
            </p:cNvPr>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5" name="Oval 55">
              <a:extLst>
                <a:ext uri="{FF2B5EF4-FFF2-40B4-BE49-F238E27FC236}">
                  <a16:creationId xmlns:a16="http://schemas.microsoft.com/office/drawing/2014/main" id="{C360BE99-FE07-4B33-906E-32F824D9F49C}"/>
                </a:ext>
              </a:extLst>
            </p:cNvPr>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6" name="Oval 56">
              <a:extLst>
                <a:ext uri="{FF2B5EF4-FFF2-40B4-BE49-F238E27FC236}">
                  <a16:creationId xmlns:a16="http://schemas.microsoft.com/office/drawing/2014/main" id="{FE335F8E-32DA-4880-A624-4EA79D8D4F5C}"/>
                </a:ext>
              </a:extLst>
            </p:cNvPr>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7" name="Oval 57">
              <a:extLst>
                <a:ext uri="{FF2B5EF4-FFF2-40B4-BE49-F238E27FC236}">
                  <a16:creationId xmlns:a16="http://schemas.microsoft.com/office/drawing/2014/main" id="{C3F0426B-5745-4DCF-A975-7AB4C91A84B7}"/>
                </a:ext>
              </a:extLst>
            </p:cNvPr>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8" name="Oval 58">
              <a:extLst>
                <a:ext uri="{FF2B5EF4-FFF2-40B4-BE49-F238E27FC236}">
                  <a16:creationId xmlns:a16="http://schemas.microsoft.com/office/drawing/2014/main" id="{A201118F-E755-4006-BB90-89693CE21FAB}"/>
                </a:ext>
              </a:extLst>
            </p:cNvPr>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9" name="Oval 59">
              <a:extLst>
                <a:ext uri="{FF2B5EF4-FFF2-40B4-BE49-F238E27FC236}">
                  <a16:creationId xmlns:a16="http://schemas.microsoft.com/office/drawing/2014/main" id="{14E584DF-5740-4400-A90C-DC81723F2102}"/>
                </a:ext>
              </a:extLst>
            </p:cNvPr>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1" name="Group 61">
            <a:extLst>
              <a:ext uri="{FF2B5EF4-FFF2-40B4-BE49-F238E27FC236}">
                <a16:creationId xmlns:a16="http://schemas.microsoft.com/office/drawing/2014/main" id="{695A95C8-5E6C-44F0-91B0-09B9C5B9B6C2}"/>
              </a:ext>
            </a:extLst>
          </p:cNvPr>
          <p:cNvGrpSpPr>
            <a:grpSpLocks/>
          </p:cNvGrpSpPr>
          <p:nvPr/>
        </p:nvGrpSpPr>
        <p:grpSpPr bwMode="auto">
          <a:xfrm>
            <a:off x="3408363" y="3040063"/>
            <a:ext cx="1052512" cy="663575"/>
            <a:chOff x="1680" y="240"/>
            <a:chExt cx="2529" cy="1270"/>
          </a:xfrm>
        </p:grpSpPr>
        <p:sp>
          <p:nvSpPr>
            <p:cNvPr id="30812" name="Oval 62">
              <a:extLst>
                <a:ext uri="{FF2B5EF4-FFF2-40B4-BE49-F238E27FC236}">
                  <a16:creationId xmlns:a16="http://schemas.microsoft.com/office/drawing/2014/main" id="{21E8B3A3-11B0-46C8-A663-F21951A497C8}"/>
                </a:ext>
              </a:extLst>
            </p:cNvPr>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3" name="Oval 63">
              <a:extLst>
                <a:ext uri="{FF2B5EF4-FFF2-40B4-BE49-F238E27FC236}">
                  <a16:creationId xmlns:a16="http://schemas.microsoft.com/office/drawing/2014/main" id="{768FBB58-76E7-4059-8D7D-EE5A204604F0}"/>
                </a:ext>
              </a:extLst>
            </p:cNvPr>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4" name="Oval 64">
              <a:extLst>
                <a:ext uri="{FF2B5EF4-FFF2-40B4-BE49-F238E27FC236}">
                  <a16:creationId xmlns:a16="http://schemas.microsoft.com/office/drawing/2014/main" id="{94E74B5A-A1E1-4F3F-9588-F30EEBAB5572}"/>
                </a:ext>
              </a:extLst>
            </p:cNvPr>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5" name="Oval 65">
              <a:extLst>
                <a:ext uri="{FF2B5EF4-FFF2-40B4-BE49-F238E27FC236}">
                  <a16:creationId xmlns:a16="http://schemas.microsoft.com/office/drawing/2014/main" id="{9D393C90-BC34-42DB-BB19-A98A445960B1}"/>
                </a:ext>
              </a:extLst>
            </p:cNvPr>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6" name="Oval 66">
              <a:extLst>
                <a:ext uri="{FF2B5EF4-FFF2-40B4-BE49-F238E27FC236}">
                  <a16:creationId xmlns:a16="http://schemas.microsoft.com/office/drawing/2014/main" id="{512DFD99-40F1-43F6-8014-FBFA3D4280A1}"/>
                </a:ext>
              </a:extLst>
            </p:cNvPr>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7" name="Oval 67">
              <a:extLst>
                <a:ext uri="{FF2B5EF4-FFF2-40B4-BE49-F238E27FC236}">
                  <a16:creationId xmlns:a16="http://schemas.microsoft.com/office/drawing/2014/main" id="{10D26ADF-62E4-44AF-82B4-39C6FAA356F0}"/>
                </a:ext>
              </a:extLst>
            </p:cNvPr>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8" name="Oval 68">
              <a:extLst>
                <a:ext uri="{FF2B5EF4-FFF2-40B4-BE49-F238E27FC236}">
                  <a16:creationId xmlns:a16="http://schemas.microsoft.com/office/drawing/2014/main" id="{405C37B5-21F9-4EC6-9C24-924340F835C7}"/>
                </a:ext>
              </a:extLst>
            </p:cNvPr>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9" name="Oval 69">
              <a:extLst>
                <a:ext uri="{FF2B5EF4-FFF2-40B4-BE49-F238E27FC236}">
                  <a16:creationId xmlns:a16="http://schemas.microsoft.com/office/drawing/2014/main" id="{5CDFC185-5781-47D2-9B11-5F35ED804C60}"/>
                </a:ext>
              </a:extLst>
            </p:cNvPr>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20" name="Oval 70">
              <a:extLst>
                <a:ext uri="{FF2B5EF4-FFF2-40B4-BE49-F238E27FC236}">
                  <a16:creationId xmlns:a16="http://schemas.microsoft.com/office/drawing/2014/main" id="{871B4102-D4BC-4AA1-94A7-57D30C354810}"/>
                </a:ext>
              </a:extLst>
            </p:cNvPr>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2" name="Group 72">
            <a:extLst>
              <a:ext uri="{FF2B5EF4-FFF2-40B4-BE49-F238E27FC236}">
                <a16:creationId xmlns:a16="http://schemas.microsoft.com/office/drawing/2014/main" id="{244E8930-0C86-41B3-BFA6-9F7C8AF9E1A5}"/>
              </a:ext>
            </a:extLst>
          </p:cNvPr>
          <p:cNvGrpSpPr>
            <a:grpSpLocks/>
          </p:cNvGrpSpPr>
          <p:nvPr/>
        </p:nvGrpSpPr>
        <p:grpSpPr bwMode="auto">
          <a:xfrm>
            <a:off x="4749800" y="3040063"/>
            <a:ext cx="1052513" cy="663575"/>
            <a:chOff x="1680" y="240"/>
            <a:chExt cx="2529" cy="1270"/>
          </a:xfrm>
        </p:grpSpPr>
        <p:sp>
          <p:nvSpPr>
            <p:cNvPr id="30803" name="Oval 73">
              <a:extLst>
                <a:ext uri="{FF2B5EF4-FFF2-40B4-BE49-F238E27FC236}">
                  <a16:creationId xmlns:a16="http://schemas.microsoft.com/office/drawing/2014/main" id="{46E0F2B5-C789-43C8-9C6E-28E9FE21CDAF}"/>
                </a:ext>
              </a:extLst>
            </p:cNvPr>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4" name="Oval 74">
              <a:extLst>
                <a:ext uri="{FF2B5EF4-FFF2-40B4-BE49-F238E27FC236}">
                  <a16:creationId xmlns:a16="http://schemas.microsoft.com/office/drawing/2014/main" id="{4E7D6E9D-A570-4D95-B5AD-1EDD439FDCBD}"/>
                </a:ext>
              </a:extLst>
            </p:cNvPr>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5" name="Oval 75">
              <a:extLst>
                <a:ext uri="{FF2B5EF4-FFF2-40B4-BE49-F238E27FC236}">
                  <a16:creationId xmlns:a16="http://schemas.microsoft.com/office/drawing/2014/main" id="{447AB030-5488-4863-A0BF-A14C1FCD37DC}"/>
                </a:ext>
              </a:extLst>
            </p:cNvPr>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6" name="Oval 76">
              <a:extLst>
                <a:ext uri="{FF2B5EF4-FFF2-40B4-BE49-F238E27FC236}">
                  <a16:creationId xmlns:a16="http://schemas.microsoft.com/office/drawing/2014/main" id="{BD8E52D3-4CDB-45CC-99D0-6E6146794C56}"/>
                </a:ext>
              </a:extLst>
            </p:cNvPr>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7" name="Oval 77">
              <a:extLst>
                <a:ext uri="{FF2B5EF4-FFF2-40B4-BE49-F238E27FC236}">
                  <a16:creationId xmlns:a16="http://schemas.microsoft.com/office/drawing/2014/main" id="{BCD0BF3F-E788-475C-B1ED-144A41C6A93F}"/>
                </a:ext>
              </a:extLst>
            </p:cNvPr>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8" name="Oval 78">
              <a:extLst>
                <a:ext uri="{FF2B5EF4-FFF2-40B4-BE49-F238E27FC236}">
                  <a16:creationId xmlns:a16="http://schemas.microsoft.com/office/drawing/2014/main" id="{0017473D-E5C2-49A5-9589-EBB38346AC76}"/>
                </a:ext>
              </a:extLst>
            </p:cNvPr>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9" name="Oval 79">
              <a:extLst>
                <a:ext uri="{FF2B5EF4-FFF2-40B4-BE49-F238E27FC236}">
                  <a16:creationId xmlns:a16="http://schemas.microsoft.com/office/drawing/2014/main" id="{BF5DC12C-4BED-4D12-AA73-8BF6CB4B91AD}"/>
                </a:ext>
              </a:extLst>
            </p:cNvPr>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0" name="Oval 80">
              <a:extLst>
                <a:ext uri="{FF2B5EF4-FFF2-40B4-BE49-F238E27FC236}">
                  <a16:creationId xmlns:a16="http://schemas.microsoft.com/office/drawing/2014/main" id="{432C9627-9834-40B6-BFBB-59E84F9820E8}"/>
                </a:ext>
              </a:extLst>
            </p:cNvPr>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11" name="Oval 81">
              <a:extLst>
                <a:ext uri="{FF2B5EF4-FFF2-40B4-BE49-F238E27FC236}">
                  <a16:creationId xmlns:a16="http://schemas.microsoft.com/office/drawing/2014/main" id="{59AA7AEB-D2C7-4E21-A39F-EFD308755629}"/>
                </a:ext>
              </a:extLst>
            </p:cNvPr>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3" name="Group 83">
            <a:extLst>
              <a:ext uri="{FF2B5EF4-FFF2-40B4-BE49-F238E27FC236}">
                <a16:creationId xmlns:a16="http://schemas.microsoft.com/office/drawing/2014/main" id="{35EC7104-16EB-4E19-85D0-D44EF5565702}"/>
              </a:ext>
            </a:extLst>
          </p:cNvPr>
          <p:cNvGrpSpPr>
            <a:grpSpLocks/>
          </p:cNvGrpSpPr>
          <p:nvPr/>
        </p:nvGrpSpPr>
        <p:grpSpPr bwMode="auto">
          <a:xfrm>
            <a:off x="5969000" y="3040063"/>
            <a:ext cx="1052513" cy="663575"/>
            <a:chOff x="1680" y="240"/>
            <a:chExt cx="2529" cy="1270"/>
          </a:xfrm>
        </p:grpSpPr>
        <p:sp>
          <p:nvSpPr>
            <p:cNvPr id="30794" name="Oval 84">
              <a:extLst>
                <a:ext uri="{FF2B5EF4-FFF2-40B4-BE49-F238E27FC236}">
                  <a16:creationId xmlns:a16="http://schemas.microsoft.com/office/drawing/2014/main" id="{251B6D78-7C8C-4F48-98F7-9733F2855393}"/>
                </a:ext>
              </a:extLst>
            </p:cNvPr>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5" name="Oval 85">
              <a:extLst>
                <a:ext uri="{FF2B5EF4-FFF2-40B4-BE49-F238E27FC236}">
                  <a16:creationId xmlns:a16="http://schemas.microsoft.com/office/drawing/2014/main" id="{5A87A320-FD2D-403C-BADB-75934F81416E}"/>
                </a:ext>
              </a:extLst>
            </p:cNvPr>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6" name="Oval 86">
              <a:extLst>
                <a:ext uri="{FF2B5EF4-FFF2-40B4-BE49-F238E27FC236}">
                  <a16:creationId xmlns:a16="http://schemas.microsoft.com/office/drawing/2014/main" id="{8E0E7ABA-E285-4982-9E07-C2463D7D1B15}"/>
                </a:ext>
              </a:extLst>
            </p:cNvPr>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7" name="Oval 87">
              <a:extLst>
                <a:ext uri="{FF2B5EF4-FFF2-40B4-BE49-F238E27FC236}">
                  <a16:creationId xmlns:a16="http://schemas.microsoft.com/office/drawing/2014/main" id="{1FC45238-7F5C-41BD-BFCE-9856B60DD3E9}"/>
                </a:ext>
              </a:extLst>
            </p:cNvPr>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8" name="Oval 88">
              <a:extLst>
                <a:ext uri="{FF2B5EF4-FFF2-40B4-BE49-F238E27FC236}">
                  <a16:creationId xmlns:a16="http://schemas.microsoft.com/office/drawing/2014/main" id="{77AA4A3B-5A5E-4441-B304-C1B62791F1C0}"/>
                </a:ext>
              </a:extLst>
            </p:cNvPr>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9" name="Oval 89">
              <a:extLst>
                <a:ext uri="{FF2B5EF4-FFF2-40B4-BE49-F238E27FC236}">
                  <a16:creationId xmlns:a16="http://schemas.microsoft.com/office/drawing/2014/main" id="{5450CDAC-DBA5-41E7-8ACB-CA7679978289}"/>
                </a:ext>
              </a:extLst>
            </p:cNvPr>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0" name="Oval 90">
              <a:extLst>
                <a:ext uri="{FF2B5EF4-FFF2-40B4-BE49-F238E27FC236}">
                  <a16:creationId xmlns:a16="http://schemas.microsoft.com/office/drawing/2014/main" id="{7FB0D005-0092-423A-A319-FE4AE438E43D}"/>
                </a:ext>
              </a:extLst>
            </p:cNvPr>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1" name="Oval 91">
              <a:extLst>
                <a:ext uri="{FF2B5EF4-FFF2-40B4-BE49-F238E27FC236}">
                  <a16:creationId xmlns:a16="http://schemas.microsoft.com/office/drawing/2014/main" id="{C97FD114-622D-4EB4-83A9-BB9EAC6A53CF}"/>
                </a:ext>
              </a:extLst>
            </p:cNvPr>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802" name="Oval 92">
              <a:extLst>
                <a:ext uri="{FF2B5EF4-FFF2-40B4-BE49-F238E27FC236}">
                  <a16:creationId xmlns:a16="http://schemas.microsoft.com/office/drawing/2014/main" id="{479F0448-564D-45E5-A339-C8EE82D7F25F}"/>
                </a:ext>
              </a:extLst>
            </p:cNvPr>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4" name="Group 94">
            <a:extLst>
              <a:ext uri="{FF2B5EF4-FFF2-40B4-BE49-F238E27FC236}">
                <a16:creationId xmlns:a16="http://schemas.microsoft.com/office/drawing/2014/main" id="{883B112B-7E38-43B5-A289-44CE0140D040}"/>
              </a:ext>
            </a:extLst>
          </p:cNvPr>
          <p:cNvGrpSpPr>
            <a:grpSpLocks/>
          </p:cNvGrpSpPr>
          <p:nvPr/>
        </p:nvGrpSpPr>
        <p:grpSpPr bwMode="auto">
          <a:xfrm>
            <a:off x="7250113" y="3040063"/>
            <a:ext cx="1052512" cy="663575"/>
            <a:chOff x="1680" y="240"/>
            <a:chExt cx="2529" cy="1270"/>
          </a:xfrm>
        </p:grpSpPr>
        <p:sp>
          <p:nvSpPr>
            <p:cNvPr id="30785" name="Oval 95">
              <a:extLst>
                <a:ext uri="{FF2B5EF4-FFF2-40B4-BE49-F238E27FC236}">
                  <a16:creationId xmlns:a16="http://schemas.microsoft.com/office/drawing/2014/main" id="{F1FB530C-CAF5-4E26-B6E6-4489417E1699}"/>
                </a:ext>
              </a:extLst>
            </p:cNvPr>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86" name="Oval 96">
              <a:extLst>
                <a:ext uri="{FF2B5EF4-FFF2-40B4-BE49-F238E27FC236}">
                  <a16:creationId xmlns:a16="http://schemas.microsoft.com/office/drawing/2014/main" id="{2A91F351-67F6-431C-A1ED-9C93004E30BB}"/>
                </a:ext>
              </a:extLst>
            </p:cNvPr>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87" name="Oval 97">
              <a:extLst>
                <a:ext uri="{FF2B5EF4-FFF2-40B4-BE49-F238E27FC236}">
                  <a16:creationId xmlns:a16="http://schemas.microsoft.com/office/drawing/2014/main" id="{49E383A4-CFD3-4116-8ADC-1C2F7412E7B6}"/>
                </a:ext>
              </a:extLst>
            </p:cNvPr>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88" name="Oval 98">
              <a:extLst>
                <a:ext uri="{FF2B5EF4-FFF2-40B4-BE49-F238E27FC236}">
                  <a16:creationId xmlns:a16="http://schemas.microsoft.com/office/drawing/2014/main" id="{FB56C959-12E0-43E4-82F8-5A6B5E65D5A9}"/>
                </a:ext>
              </a:extLst>
            </p:cNvPr>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89" name="Oval 99">
              <a:extLst>
                <a:ext uri="{FF2B5EF4-FFF2-40B4-BE49-F238E27FC236}">
                  <a16:creationId xmlns:a16="http://schemas.microsoft.com/office/drawing/2014/main" id="{5EAB6ED5-ED82-411E-BFB2-FD072CC6CBA6}"/>
                </a:ext>
              </a:extLst>
            </p:cNvPr>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0" name="Oval 100">
              <a:extLst>
                <a:ext uri="{FF2B5EF4-FFF2-40B4-BE49-F238E27FC236}">
                  <a16:creationId xmlns:a16="http://schemas.microsoft.com/office/drawing/2014/main" id="{02152321-77B0-40C7-9705-924467DC714C}"/>
                </a:ext>
              </a:extLst>
            </p:cNvPr>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1" name="Oval 101">
              <a:extLst>
                <a:ext uri="{FF2B5EF4-FFF2-40B4-BE49-F238E27FC236}">
                  <a16:creationId xmlns:a16="http://schemas.microsoft.com/office/drawing/2014/main" id="{D9A9F19A-B450-4899-A455-1D481B41C492}"/>
                </a:ext>
              </a:extLst>
            </p:cNvPr>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2" name="Oval 102">
              <a:extLst>
                <a:ext uri="{FF2B5EF4-FFF2-40B4-BE49-F238E27FC236}">
                  <a16:creationId xmlns:a16="http://schemas.microsoft.com/office/drawing/2014/main" id="{05ACFB05-9FC9-4710-8EE7-09ED3DC280BA}"/>
                </a:ext>
              </a:extLst>
            </p:cNvPr>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93" name="Oval 103">
              <a:extLst>
                <a:ext uri="{FF2B5EF4-FFF2-40B4-BE49-F238E27FC236}">
                  <a16:creationId xmlns:a16="http://schemas.microsoft.com/office/drawing/2014/main" id="{2CE9A5B7-83E0-479D-87CE-C02E4C80406C}"/>
                </a:ext>
              </a:extLst>
            </p:cNvPr>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30745" name="Group 105">
            <a:extLst>
              <a:ext uri="{FF2B5EF4-FFF2-40B4-BE49-F238E27FC236}">
                <a16:creationId xmlns:a16="http://schemas.microsoft.com/office/drawing/2014/main" id="{0EC3A3E0-2601-4410-8DD0-B9B15CC72034}"/>
              </a:ext>
            </a:extLst>
          </p:cNvPr>
          <p:cNvGrpSpPr>
            <a:grpSpLocks/>
          </p:cNvGrpSpPr>
          <p:nvPr/>
        </p:nvGrpSpPr>
        <p:grpSpPr bwMode="auto">
          <a:xfrm>
            <a:off x="323850" y="4170363"/>
            <a:ext cx="1674813" cy="642937"/>
            <a:chOff x="720" y="1296"/>
            <a:chExt cx="816" cy="273"/>
          </a:xfrm>
        </p:grpSpPr>
        <p:sp>
          <p:nvSpPr>
            <p:cNvPr id="30778" name="Line 106">
              <a:extLst>
                <a:ext uri="{FF2B5EF4-FFF2-40B4-BE49-F238E27FC236}">
                  <a16:creationId xmlns:a16="http://schemas.microsoft.com/office/drawing/2014/main" id="{60D92495-DE0E-4994-8B43-8195101AA764}"/>
                </a:ext>
              </a:extLst>
            </p:cNvPr>
            <p:cNvSpPr>
              <a:spLocks noChangeShapeType="1"/>
            </p:cNvSpPr>
            <p:nvPr/>
          </p:nvSpPr>
          <p:spPr bwMode="auto">
            <a:xfrm rot="-5400000">
              <a:off x="1008" y="1392"/>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9" name="Line 107">
              <a:extLst>
                <a:ext uri="{FF2B5EF4-FFF2-40B4-BE49-F238E27FC236}">
                  <a16:creationId xmlns:a16="http://schemas.microsoft.com/office/drawing/2014/main" id="{69B4A626-40BD-47C5-85F7-EE14ECA00302}"/>
                </a:ext>
              </a:extLst>
            </p:cNvPr>
            <p:cNvSpPr>
              <a:spLocks noChangeShapeType="1"/>
            </p:cNvSpPr>
            <p:nvPr/>
          </p:nvSpPr>
          <p:spPr bwMode="auto">
            <a:xfrm rot="-5400000">
              <a:off x="1248" y="1392"/>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80" name="Line 108">
              <a:extLst>
                <a:ext uri="{FF2B5EF4-FFF2-40B4-BE49-F238E27FC236}">
                  <a16:creationId xmlns:a16="http://schemas.microsoft.com/office/drawing/2014/main" id="{2C7F262C-D39C-4E43-8D2B-0723032AABF8}"/>
                </a:ext>
              </a:extLst>
            </p:cNvPr>
            <p:cNvSpPr>
              <a:spLocks noChangeShapeType="1"/>
            </p:cNvSpPr>
            <p:nvPr/>
          </p:nvSpPr>
          <p:spPr bwMode="auto">
            <a:xfrm rot="-5400000">
              <a:off x="768" y="1392"/>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81" name="Picture 109">
              <a:extLst>
                <a:ext uri="{FF2B5EF4-FFF2-40B4-BE49-F238E27FC236}">
                  <a16:creationId xmlns:a16="http://schemas.microsoft.com/office/drawing/2014/main" id="{C89465B7-DFA4-4C34-AAD7-E73FD5AB556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 y="1398"/>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82" name="Line 110">
              <a:extLst>
                <a:ext uri="{FF2B5EF4-FFF2-40B4-BE49-F238E27FC236}">
                  <a16:creationId xmlns:a16="http://schemas.microsoft.com/office/drawing/2014/main" id="{EAF9B2F8-A2EA-43AC-9F7C-4D8FC9DEAC83}"/>
                </a:ext>
              </a:extLst>
            </p:cNvPr>
            <p:cNvSpPr>
              <a:spLocks noChangeShapeType="1"/>
            </p:cNvSpPr>
            <p:nvPr/>
          </p:nvSpPr>
          <p:spPr bwMode="auto">
            <a:xfrm>
              <a:off x="720" y="1296"/>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83" name="Picture 111">
              <a:extLst>
                <a:ext uri="{FF2B5EF4-FFF2-40B4-BE49-F238E27FC236}">
                  <a16:creationId xmlns:a16="http://schemas.microsoft.com/office/drawing/2014/main" id="{BEFEA6AD-1E6F-4918-B758-A06E4188177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 y="1392"/>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4" name="Picture 112">
              <a:extLst>
                <a:ext uri="{FF2B5EF4-FFF2-40B4-BE49-F238E27FC236}">
                  <a16:creationId xmlns:a16="http://schemas.microsoft.com/office/drawing/2014/main" id="{7515708D-0D0D-4353-BFB4-253F5DFB315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1392"/>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746" name="Group 113">
            <a:extLst>
              <a:ext uri="{FF2B5EF4-FFF2-40B4-BE49-F238E27FC236}">
                <a16:creationId xmlns:a16="http://schemas.microsoft.com/office/drawing/2014/main" id="{7EDCA038-C729-4433-917C-CD13CC3715F4}"/>
              </a:ext>
            </a:extLst>
          </p:cNvPr>
          <p:cNvGrpSpPr>
            <a:grpSpLocks/>
          </p:cNvGrpSpPr>
          <p:nvPr/>
        </p:nvGrpSpPr>
        <p:grpSpPr bwMode="auto">
          <a:xfrm>
            <a:off x="2786063" y="4170363"/>
            <a:ext cx="1674812" cy="642937"/>
            <a:chOff x="720" y="1296"/>
            <a:chExt cx="816" cy="273"/>
          </a:xfrm>
        </p:grpSpPr>
        <p:sp>
          <p:nvSpPr>
            <p:cNvPr id="30771" name="Line 114">
              <a:extLst>
                <a:ext uri="{FF2B5EF4-FFF2-40B4-BE49-F238E27FC236}">
                  <a16:creationId xmlns:a16="http://schemas.microsoft.com/office/drawing/2014/main" id="{7B1B52D9-1DC9-49A3-8C44-078DF2839EF7}"/>
                </a:ext>
              </a:extLst>
            </p:cNvPr>
            <p:cNvSpPr>
              <a:spLocks noChangeShapeType="1"/>
            </p:cNvSpPr>
            <p:nvPr/>
          </p:nvSpPr>
          <p:spPr bwMode="auto">
            <a:xfrm rot="-5400000">
              <a:off x="1008" y="1392"/>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2" name="Line 115">
              <a:extLst>
                <a:ext uri="{FF2B5EF4-FFF2-40B4-BE49-F238E27FC236}">
                  <a16:creationId xmlns:a16="http://schemas.microsoft.com/office/drawing/2014/main" id="{E5F4231B-7B4B-4420-88C6-666F91CF56F8}"/>
                </a:ext>
              </a:extLst>
            </p:cNvPr>
            <p:cNvSpPr>
              <a:spLocks noChangeShapeType="1"/>
            </p:cNvSpPr>
            <p:nvPr/>
          </p:nvSpPr>
          <p:spPr bwMode="auto">
            <a:xfrm rot="-5400000">
              <a:off x="1248" y="1392"/>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73" name="Line 116">
              <a:extLst>
                <a:ext uri="{FF2B5EF4-FFF2-40B4-BE49-F238E27FC236}">
                  <a16:creationId xmlns:a16="http://schemas.microsoft.com/office/drawing/2014/main" id="{F3659AEB-B943-4B69-9C17-9E02BD24A27D}"/>
                </a:ext>
              </a:extLst>
            </p:cNvPr>
            <p:cNvSpPr>
              <a:spLocks noChangeShapeType="1"/>
            </p:cNvSpPr>
            <p:nvPr/>
          </p:nvSpPr>
          <p:spPr bwMode="auto">
            <a:xfrm rot="-5400000">
              <a:off x="768" y="1392"/>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74" name="Picture 117">
              <a:extLst>
                <a:ext uri="{FF2B5EF4-FFF2-40B4-BE49-F238E27FC236}">
                  <a16:creationId xmlns:a16="http://schemas.microsoft.com/office/drawing/2014/main" id="{8ADD983D-6609-498E-8705-F02AF09FA38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 y="1398"/>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75" name="Line 118">
              <a:extLst>
                <a:ext uri="{FF2B5EF4-FFF2-40B4-BE49-F238E27FC236}">
                  <a16:creationId xmlns:a16="http://schemas.microsoft.com/office/drawing/2014/main" id="{897235E8-FDA2-4E66-AE66-23725FCB0773}"/>
                </a:ext>
              </a:extLst>
            </p:cNvPr>
            <p:cNvSpPr>
              <a:spLocks noChangeShapeType="1"/>
            </p:cNvSpPr>
            <p:nvPr/>
          </p:nvSpPr>
          <p:spPr bwMode="auto">
            <a:xfrm>
              <a:off x="720" y="1296"/>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76" name="Picture 119">
              <a:extLst>
                <a:ext uri="{FF2B5EF4-FFF2-40B4-BE49-F238E27FC236}">
                  <a16:creationId xmlns:a16="http://schemas.microsoft.com/office/drawing/2014/main" id="{18FF0A21-D580-4797-8338-D96695D8B65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 y="1392"/>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7" name="Picture 120">
              <a:extLst>
                <a:ext uri="{FF2B5EF4-FFF2-40B4-BE49-F238E27FC236}">
                  <a16:creationId xmlns:a16="http://schemas.microsoft.com/office/drawing/2014/main" id="{49BE8047-456C-4A1C-9645-6B5FE70FE11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1392"/>
              <a:ext cx="186" cy="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0747" name="Line 121">
            <a:extLst>
              <a:ext uri="{FF2B5EF4-FFF2-40B4-BE49-F238E27FC236}">
                <a16:creationId xmlns:a16="http://schemas.microsoft.com/office/drawing/2014/main" id="{ACAFD803-A913-4B4E-B62D-26E9A89F67E2}"/>
              </a:ext>
            </a:extLst>
          </p:cNvPr>
          <p:cNvSpPr>
            <a:spLocks noChangeShapeType="1"/>
          </p:cNvSpPr>
          <p:nvPr/>
        </p:nvSpPr>
        <p:spPr bwMode="auto">
          <a:xfrm rot="-5400000">
            <a:off x="5317331" y="4396582"/>
            <a:ext cx="45243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8" name="Line 122">
            <a:extLst>
              <a:ext uri="{FF2B5EF4-FFF2-40B4-BE49-F238E27FC236}">
                <a16:creationId xmlns:a16="http://schemas.microsoft.com/office/drawing/2014/main" id="{9FEAFFF8-DE0D-46BD-A0F6-FF89D346B60F}"/>
              </a:ext>
            </a:extLst>
          </p:cNvPr>
          <p:cNvSpPr>
            <a:spLocks noChangeShapeType="1"/>
          </p:cNvSpPr>
          <p:nvPr/>
        </p:nvSpPr>
        <p:spPr bwMode="auto">
          <a:xfrm rot="-5400000">
            <a:off x="5811044" y="4396582"/>
            <a:ext cx="45243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9" name="Line 123">
            <a:extLst>
              <a:ext uri="{FF2B5EF4-FFF2-40B4-BE49-F238E27FC236}">
                <a16:creationId xmlns:a16="http://schemas.microsoft.com/office/drawing/2014/main" id="{C625C27E-3ACF-4129-A46E-DF0B221F95BA}"/>
              </a:ext>
            </a:extLst>
          </p:cNvPr>
          <p:cNvSpPr>
            <a:spLocks noChangeShapeType="1"/>
          </p:cNvSpPr>
          <p:nvPr/>
        </p:nvSpPr>
        <p:spPr bwMode="auto">
          <a:xfrm rot="-5400000">
            <a:off x="4825206" y="4396582"/>
            <a:ext cx="45243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50" name="Picture 124">
            <a:extLst>
              <a:ext uri="{FF2B5EF4-FFF2-40B4-BE49-F238E27FC236}">
                <a16:creationId xmlns:a16="http://schemas.microsoft.com/office/drawing/2014/main" id="{69655223-D254-4C48-9FB7-F9F7B3A74C3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8225" y="4411663"/>
            <a:ext cx="382588"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1" name="Line 125">
            <a:extLst>
              <a:ext uri="{FF2B5EF4-FFF2-40B4-BE49-F238E27FC236}">
                <a16:creationId xmlns:a16="http://schemas.microsoft.com/office/drawing/2014/main" id="{81CE9519-B112-413E-BA5B-382A5B5DA8C6}"/>
              </a:ext>
            </a:extLst>
          </p:cNvPr>
          <p:cNvSpPr>
            <a:spLocks noChangeShapeType="1"/>
          </p:cNvSpPr>
          <p:nvPr/>
        </p:nvSpPr>
        <p:spPr bwMode="auto">
          <a:xfrm>
            <a:off x="4756150" y="4170363"/>
            <a:ext cx="167481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0752" name="Picture 126">
            <a:extLst>
              <a:ext uri="{FF2B5EF4-FFF2-40B4-BE49-F238E27FC236}">
                <a16:creationId xmlns:a16="http://schemas.microsoft.com/office/drawing/2014/main" id="{3D4E6DAF-29CF-4AE6-9B0E-D82765E509E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050" y="4397375"/>
            <a:ext cx="382588"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3" name="Picture 127">
            <a:extLst>
              <a:ext uri="{FF2B5EF4-FFF2-40B4-BE49-F238E27FC236}">
                <a16:creationId xmlns:a16="http://schemas.microsoft.com/office/drawing/2014/main" id="{443BD9AA-22C8-48C4-84B7-F3721F54A92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063" y="4397375"/>
            <a:ext cx="3810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54" name="Group 135">
            <a:extLst>
              <a:ext uri="{FF2B5EF4-FFF2-40B4-BE49-F238E27FC236}">
                <a16:creationId xmlns:a16="http://schemas.microsoft.com/office/drawing/2014/main" id="{A9FE4C66-5C47-47FC-A15F-7634959DC8DC}"/>
              </a:ext>
            </a:extLst>
          </p:cNvPr>
          <p:cNvGrpSpPr>
            <a:grpSpLocks/>
          </p:cNvGrpSpPr>
          <p:nvPr/>
        </p:nvGrpSpPr>
        <p:grpSpPr bwMode="auto">
          <a:xfrm>
            <a:off x="3278188" y="1344613"/>
            <a:ext cx="2825750" cy="777875"/>
            <a:chOff x="1680" y="240"/>
            <a:chExt cx="2529" cy="1270"/>
          </a:xfrm>
        </p:grpSpPr>
        <p:sp>
          <p:nvSpPr>
            <p:cNvPr id="30762" name="Oval 136">
              <a:extLst>
                <a:ext uri="{FF2B5EF4-FFF2-40B4-BE49-F238E27FC236}">
                  <a16:creationId xmlns:a16="http://schemas.microsoft.com/office/drawing/2014/main" id="{132CE34C-A6F9-459D-9E02-A459750C26FE}"/>
                </a:ext>
              </a:extLst>
            </p:cNvPr>
            <p:cNvSpPr>
              <a:spLocks noChangeArrowheads="1"/>
            </p:cNvSpPr>
            <p:nvPr/>
          </p:nvSpPr>
          <p:spPr bwMode="auto">
            <a:xfrm>
              <a:off x="2554" y="240"/>
              <a:ext cx="1088"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3" name="Oval 137">
              <a:extLst>
                <a:ext uri="{FF2B5EF4-FFF2-40B4-BE49-F238E27FC236}">
                  <a16:creationId xmlns:a16="http://schemas.microsoft.com/office/drawing/2014/main" id="{E2CA4F32-95F4-4F6E-9AED-CF1A040BBB20}"/>
                </a:ext>
              </a:extLst>
            </p:cNvPr>
            <p:cNvSpPr>
              <a:spLocks noChangeArrowheads="1"/>
            </p:cNvSpPr>
            <p:nvPr/>
          </p:nvSpPr>
          <p:spPr bwMode="auto">
            <a:xfrm>
              <a:off x="1941" y="381"/>
              <a:ext cx="827" cy="513"/>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4" name="Oval 138">
              <a:extLst>
                <a:ext uri="{FF2B5EF4-FFF2-40B4-BE49-F238E27FC236}">
                  <a16:creationId xmlns:a16="http://schemas.microsoft.com/office/drawing/2014/main" id="{33CB82D2-8D08-4791-AD43-4EB537AF46C5}"/>
                </a:ext>
              </a:extLst>
            </p:cNvPr>
            <p:cNvSpPr>
              <a:spLocks noChangeArrowheads="1"/>
            </p:cNvSpPr>
            <p:nvPr/>
          </p:nvSpPr>
          <p:spPr bwMode="auto">
            <a:xfrm>
              <a:off x="1680" y="702"/>
              <a:ext cx="552" cy="411"/>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5" name="Oval 139">
              <a:extLst>
                <a:ext uri="{FF2B5EF4-FFF2-40B4-BE49-F238E27FC236}">
                  <a16:creationId xmlns:a16="http://schemas.microsoft.com/office/drawing/2014/main" id="{72DE652C-CD50-4F86-99C9-B2E830726D5B}"/>
                </a:ext>
              </a:extLst>
            </p:cNvPr>
            <p:cNvSpPr>
              <a:spLocks noChangeArrowheads="1"/>
            </p:cNvSpPr>
            <p:nvPr/>
          </p:nvSpPr>
          <p:spPr bwMode="auto">
            <a:xfrm>
              <a:off x="1849" y="894"/>
              <a:ext cx="842" cy="450"/>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6" name="Oval 140">
              <a:extLst>
                <a:ext uri="{FF2B5EF4-FFF2-40B4-BE49-F238E27FC236}">
                  <a16:creationId xmlns:a16="http://schemas.microsoft.com/office/drawing/2014/main" id="{89CF0088-9691-4D39-BA0B-CBDC16B63E02}"/>
                </a:ext>
              </a:extLst>
            </p:cNvPr>
            <p:cNvSpPr>
              <a:spLocks noChangeArrowheads="1"/>
            </p:cNvSpPr>
            <p:nvPr/>
          </p:nvSpPr>
          <p:spPr bwMode="auto">
            <a:xfrm>
              <a:off x="2462" y="971"/>
              <a:ext cx="1272" cy="539"/>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7" name="Oval 141">
              <a:extLst>
                <a:ext uri="{FF2B5EF4-FFF2-40B4-BE49-F238E27FC236}">
                  <a16:creationId xmlns:a16="http://schemas.microsoft.com/office/drawing/2014/main" id="{0DAE41E1-4645-497F-A4F5-17FB97A31FD7}"/>
                </a:ext>
              </a:extLst>
            </p:cNvPr>
            <p:cNvSpPr>
              <a:spLocks noChangeArrowheads="1"/>
            </p:cNvSpPr>
            <p:nvPr/>
          </p:nvSpPr>
          <p:spPr bwMode="auto">
            <a:xfrm>
              <a:off x="3289" y="394"/>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8" name="Oval 142">
              <a:extLst>
                <a:ext uri="{FF2B5EF4-FFF2-40B4-BE49-F238E27FC236}">
                  <a16:creationId xmlns:a16="http://schemas.microsoft.com/office/drawing/2014/main" id="{21CBD22D-C2ED-4E43-9762-4C6AD04B21D0}"/>
                </a:ext>
              </a:extLst>
            </p:cNvPr>
            <p:cNvSpPr>
              <a:spLocks noChangeArrowheads="1"/>
            </p:cNvSpPr>
            <p:nvPr/>
          </p:nvSpPr>
          <p:spPr bwMode="auto">
            <a:xfrm>
              <a:off x="3412" y="663"/>
              <a:ext cx="797" cy="39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69" name="Oval 143">
              <a:extLst>
                <a:ext uri="{FF2B5EF4-FFF2-40B4-BE49-F238E27FC236}">
                  <a16:creationId xmlns:a16="http://schemas.microsoft.com/office/drawing/2014/main" id="{1AADAF42-E570-41BC-861A-19047930847D}"/>
                </a:ext>
              </a:extLst>
            </p:cNvPr>
            <p:cNvSpPr>
              <a:spLocks noChangeArrowheads="1"/>
            </p:cNvSpPr>
            <p:nvPr/>
          </p:nvSpPr>
          <p:spPr bwMode="auto">
            <a:xfrm>
              <a:off x="3335" y="753"/>
              <a:ext cx="797" cy="668"/>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30770" name="Oval 144">
              <a:extLst>
                <a:ext uri="{FF2B5EF4-FFF2-40B4-BE49-F238E27FC236}">
                  <a16:creationId xmlns:a16="http://schemas.microsoft.com/office/drawing/2014/main" id="{EDE63F88-ABB1-469B-ACEA-31BBA62F81A7}"/>
                </a:ext>
              </a:extLst>
            </p:cNvPr>
            <p:cNvSpPr>
              <a:spLocks noChangeArrowheads="1"/>
            </p:cNvSpPr>
            <p:nvPr/>
          </p:nvSpPr>
          <p:spPr bwMode="auto">
            <a:xfrm>
              <a:off x="2140" y="548"/>
              <a:ext cx="1640" cy="667"/>
            </a:xfrm>
            <a:prstGeom prst="ellipse">
              <a:avLst/>
            </a:prstGeom>
            <a:solidFill>
              <a:srgbClr val="CEDADB"/>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sp>
        <p:nvSpPr>
          <p:cNvPr id="30755" name="Text Box 145">
            <a:extLst>
              <a:ext uri="{FF2B5EF4-FFF2-40B4-BE49-F238E27FC236}">
                <a16:creationId xmlns:a16="http://schemas.microsoft.com/office/drawing/2014/main" id="{ADA89E73-0551-450B-92CC-5696E7FBFC73}"/>
              </a:ext>
            </a:extLst>
          </p:cNvPr>
          <p:cNvSpPr txBox="1">
            <a:spLocks noChangeArrowheads="1"/>
          </p:cNvSpPr>
          <p:nvPr/>
        </p:nvSpPr>
        <p:spPr bwMode="auto">
          <a:xfrm>
            <a:off x="4140200" y="1412875"/>
            <a:ext cx="125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001C2A"/>
                </a:solidFill>
                <a:latin typeface="Times New Roman" panose="02020603050405020304" pitchFamily="18" charset="0"/>
                <a:ea typeface="黑体" panose="02010609060101010101" pitchFamily="49" charset="-122"/>
              </a:rPr>
              <a:t>广域网</a:t>
            </a:r>
          </a:p>
        </p:txBody>
      </p:sp>
      <p:sp>
        <p:nvSpPr>
          <p:cNvPr id="30756" name="Text Box 146">
            <a:extLst>
              <a:ext uri="{FF2B5EF4-FFF2-40B4-BE49-F238E27FC236}">
                <a16:creationId xmlns:a16="http://schemas.microsoft.com/office/drawing/2014/main" id="{60791706-EF77-4A4D-9546-022BD4FD6919}"/>
              </a:ext>
            </a:extLst>
          </p:cNvPr>
          <p:cNvSpPr txBox="1">
            <a:spLocks noChangeArrowheads="1"/>
          </p:cNvSpPr>
          <p:nvPr/>
        </p:nvSpPr>
        <p:spPr bwMode="auto">
          <a:xfrm>
            <a:off x="644525" y="4837113"/>
            <a:ext cx="958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dirty="0">
                <a:solidFill>
                  <a:srgbClr val="001C2A"/>
                </a:solidFill>
                <a:latin typeface="Times New Roman" panose="02020603050405020304" pitchFamily="18" charset="0"/>
                <a:ea typeface="黑体" panose="02010609060101010101" pitchFamily="49" charset="-122"/>
              </a:rPr>
              <a:t>政府网</a:t>
            </a:r>
          </a:p>
        </p:txBody>
      </p:sp>
      <p:sp>
        <p:nvSpPr>
          <p:cNvPr id="30757" name="Text Box 147">
            <a:extLst>
              <a:ext uri="{FF2B5EF4-FFF2-40B4-BE49-F238E27FC236}">
                <a16:creationId xmlns:a16="http://schemas.microsoft.com/office/drawing/2014/main" id="{FF6B57E9-7159-430C-8589-834A1F1A8EB2}"/>
              </a:ext>
            </a:extLst>
          </p:cNvPr>
          <p:cNvSpPr txBox="1">
            <a:spLocks noChangeArrowheads="1"/>
          </p:cNvSpPr>
          <p:nvPr/>
        </p:nvSpPr>
        <p:spPr bwMode="auto">
          <a:xfrm>
            <a:off x="7713663" y="4197350"/>
            <a:ext cx="11128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001C2A"/>
                </a:solidFill>
                <a:latin typeface="Times New Roman" panose="02020603050405020304" pitchFamily="18" charset="0"/>
                <a:ea typeface="黑体" panose="02010609060101010101" pitchFamily="49" charset="-122"/>
              </a:rPr>
              <a:t>局域网</a:t>
            </a:r>
          </a:p>
        </p:txBody>
      </p:sp>
      <p:sp>
        <p:nvSpPr>
          <p:cNvPr id="30758" name="Text Box 148">
            <a:extLst>
              <a:ext uri="{FF2B5EF4-FFF2-40B4-BE49-F238E27FC236}">
                <a16:creationId xmlns:a16="http://schemas.microsoft.com/office/drawing/2014/main" id="{73E819D5-CEC0-42E8-BD71-D19B112E01A6}"/>
              </a:ext>
            </a:extLst>
          </p:cNvPr>
          <p:cNvSpPr txBox="1">
            <a:spLocks noChangeArrowheads="1"/>
          </p:cNvSpPr>
          <p:nvPr/>
        </p:nvSpPr>
        <p:spPr bwMode="auto">
          <a:xfrm>
            <a:off x="3081338" y="4837113"/>
            <a:ext cx="9509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001C2A"/>
                </a:solidFill>
                <a:latin typeface="Times New Roman" panose="02020603050405020304" pitchFamily="18" charset="0"/>
                <a:ea typeface="黑体" panose="02010609060101010101" pitchFamily="49" charset="-122"/>
              </a:rPr>
              <a:t>校园网</a:t>
            </a:r>
          </a:p>
        </p:txBody>
      </p:sp>
      <p:sp>
        <p:nvSpPr>
          <p:cNvPr id="30759" name="Text Box 149">
            <a:extLst>
              <a:ext uri="{FF2B5EF4-FFF2-40B4-BE49-F238E27FC236}">
                <a16:creationId xmlns:a16="http://schemas.microsoft.com/office/drawing/2014/main" id="{07F632AB-303A-43B5-BE10-658D692278F9}"/>
              </a:ext>
            </a:extLst>
          </p:cNvPr>
          <p:cNvSpPr txBox="1">
            <a:spLocks noChangeArrowheads="1"/>
          </p:cNvSpPr>
          <p:nvPr/>
        </p:nvSpPr>
        <p:spPr bwMode="auto">
          <a:xfrm>
            <a:off x="5051425" y="4837113"/>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001C2A"/>
                </a:solidFill>
                <a:latin typeface="Times New Roman" panose="02020603050405020304" pitchFamily="18" charset="0"/>
                <a:ea typeface="黑体" panose="02010609060101010101" pitchFamily="49" charset="-122"/>
              </a:rPr>
              <a:t>企业网</a:t>
            </a:r>
          </a:p>
        </p:txBody>
      </p:sp>
      <p:sp>
        <p:nvSpPr>
          <p:cNvPr id="30760" name="Text Box 150">
            <a:extLst>
              <a:ext uri="{FF2B5EF4-FFF2-40B4-BE49-F238E27FC236}">
                <a16:creationId xmlns:a16="http://schemas.microsoft.com/office/drawing/2014/main" id="{99CE4FF8-57FB-4779-ADAC-717AD2311483}"/>
              </a:ext>
            </a:extLst>
          </p:cNvPr>
          <p:cNvSpPr txBox="1">
            <a:spLocks noChangeArrowheads="1"/>
          </p:cNvSpPr>
          <p:nvPr/>
        </p:nvSpPr>
        <p:spPr bwMode="auto">
          <a:xfrm>
            <a:off x="2097088" y="38481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001C2A"/>
                </a:solidFill>
                <a:latin typeface="Times New Roman" panose="02020603050405020304" pitchFamily="18" charset="0"/>
                <a:ea typeface="黑体" panose="02010609060101010101" pitchFamily="49" charset="-122"/>
              </a:rPr>
              <a:t>…</a:t>
            </a:r>
          </a:p>
        </p:txBody>
      </p:sp>
      <p:sp>
        <p:nvSpPr>
          <p:cNvPr id="30761" name="Text Box 151">
            <a:extLst>
              <a:ext uri="{FF2B5EF4-FFF2-40B4-BE49-F238E27FC236}">
                <a16:creationId xmlns:a16="http://schemas.microsoft.com/office/drawing/2014/main" id="{79E84414-36B8-4FAD-96BE-CB673F9BFE83}"/>
              </a:ext>
            </a:extLst>
          </p:cNvPr>
          <p:cNvSpPr txBox="1">
            <a:spLocks noChangeArrowheads="1"/>
          </p:cNvSpPr>
          <p:nvPr/>
        </p:nvSpPr>
        <p:spPr bwMode="auto">
          <a:xfrm>
            <a:off x="6586538" y="38481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001C2A"/>
                </a:solidFill>
                <a:latin typeface="Times New Roman" panose="02020603050405020304" pitchFamily="18" charset="0"/>
                <a:ea typeface="黑体" panose="02010609060101010101" pitchFamily="49" charset="-122"/>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1D2051A-AB14-4D38-8AFF-2D930A3FB9C5}"/>
              </a:ext>
            </a:extLst>
          </p:cNvPr>
          <p:cNvSpPr>
            <a:spLocks noGrp="1" noChangeArrowheads="1"/>
          </p:cNvSpPr>
          <p:nvPr>
            <p:ph type="title"/>
          </p:nvPr>
        </p:nvSpPr>
        <p:spPr>
          <a:xfrm>
            <a:off x="250825" y="260350"/>
            <a:ext cx="7086600" cy="685800"/>
          </a:xfrm>
        </p:spPr>
        <p:txBody>
          <a:bodyPr/>
          <a:lstStyle/>
          <a:p>
            <a:pPr eaLnBrk="1" hangingPunct="1"/>
            <a:r>
              <a:rPr lang="en-US" altLang="zh-CN"/>
              <a:t>1.3.2 </a:t>
            </a:r>
            <a:r>
              <a:rPr lang="zh-CN" altLang="en-US"/>
              <a:t>按拓扑结构分类 </a:t>
            </a:r>
          </a:p>
        </p:txBody>
      </p:sp>
      <p:sp>
        <p:nvSpPr>
          <p:cNvPr id="31747" name="Rectangle 3">
            <a:extLst>
              <a:ext uri="{FF2B5EF4-FFF2-40B4-BE49-F238E27FC236}">
                <a16:creationId xmlns:a16="http://schemas.microsoft.com/office/drawing/2014/main" id="{0B161B6F-FFD5-4A16-8DE8-E2321CCC0F94}"/>
              </a:ext>
            </a:extLst>
          </p:cNvPr>
          <p:cNvSpPr>
            <a:spLocks noGrp="1" noChangeArrowheads="1"/>
          </p:cNvSpPr>
          <p:nvPr>
            <p:ph type="body" idx="1"/>
          </p:nvPr>
        </p:nvSpPr>
        <p:spPr>
          <a:xfrm>
            <a:off x="900113" y="4077072"/>
            <a:ext cx="3095823" cy="2057400"/>
          </a:xfrm>
        </p:spPr>
        <p:txBody>
          <a:bodyPr/>
          <a:lstStyle/>
          <a:p>
            <a:pPr marL="533400" indent="-533400" eaLnBrk="1" hangingPunct="1"/>
            <a:r>
              <a:rPr lang="zh-CN" altLang="en-US" dirty="0"/>
              <a:t>星型网</a:t>
            </a:r>
          </a:p>
          <a:p>
            <a:pPr marL="533400" indent="-533400" eaLnBrk="1" hangingPunct="1"/>
            <a:r>
              <a:rPr lang="zh-CN" altLang="en-US" dirty="0"/>
              <a:t>环形网</a:t>
            </a:r>
          </a:p>
          <a:p>
            <a:pPr marL="533400" indent="-533400" eaLnBrk="1" hangingPunct="1"/>
            <a:r>
              <a:rPr lang="zh-CN" altLang="en-US" dirty="0"/>
              <a:t>总线网络</a:t>
            </a:r>
          </a:p>
          <a:p>
            <a:pPr marL="533400" indent="-533400" eaLnBrk="1" hangingPunct="1"/>
            <a:r>
              <a:rPr lang="zh-CN" altLang="en-US" dirty="0"/>
              <a:t>不规则型网</a:t>
            </a:r>
          </a:p>
        </p:txBody>
      </p:sp>
      <p:sp>
        <p:nvSpPr>
          <p:cNvPr id="4" name="Rectangle 3">
            <a:extLst>
              <a:ext uri="{FF2B5EF4-FFF2-40B4-BE49-F238E27FC236}">
                <a16:creationId xmlns:a16="http://schemas.microsoft.com/office/drawing/2014/main" id="{59AF24E8-3FC3-4B4C-9909-ACF4877FB74C}"/>
              </a:ext>
            </a:extLst>
          </p:cNvPr>
          <p:cNvSpPr txBox="1">
            <a:spLocks noChangeArrowheads="1"/>
          </p:cNvSpPr>
          <p:nvPr/>
        </p:nvSpPr>
        <p:spPr bwMode="auto">
          <a:xfrm>
            <a:off x="900113" y="1274302"/>
            <a:ext cx="7704137" cy="1200329"/>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buNone/>
              <a:defRPr/>
            </a:pPr>
            <a:r>
              <a:rPr lang="zh-CN" altLang="en-US" sz="2400" kern="0" dirty="0"/>
              <a:t>拓扑学</a:t>
            </a:r>
            <a:r>
              <a:rPr lang="en-US" altLang="zh-CN" sz="2400" kern="0" dirty="0"/>
              <a:t>(Topology)</a:t>
            </a:r>
            <a:r>
              <a:rPr lang="zh-CN" altLang="en-US" sz="2400" kern="0" dirty="0"/>
              <a:t>是数学中的一个重要分支，研究的几何图形或空间在连续改变形状后还能保持不变的一些性质。最著名的例子是欧拉提出的“哥尼斯堡七桥问题”。</a:t>
            </a:r>
          </a:p>
        </p:txBody>
      </p:sp>
      <p:sp>
        <p:nvSpPr>
          <p:cNvPr id="5" name="Rectangle 3">
            <a:extLst>
              <a:ext uri="{FF2B5EF4-FFF2-40B4-BE49-F238E27FC236}">
                <a16:creationId xmlns:a16="http://schemas.microsoft.com/office/drawing/2014/main" id="{F74B0AE8-D6D7-4150-8A5F-ED8953F9B146}"/>
              </a:ext>
            </a:extLst>
          </p:cNvPr>
          <p:cNvSpPr txBox="1">
            <a:spLocks noChangeArrowheads="1"/>
          </p:cNvSpPr>
          <p:nvPr/>
        </p:nvSpPr>
        <p:spPr bwMode="auto">
          <a:xfrm>
            <a:off x="900113" y="2636912"/>
            <a:ext cx="7704137" cy="1200150"/>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buFont typeface="Wingdings" panose="05000000000000000000" pitchFamily="2" charset="2"/>
              <a:buNone/>
              <a:defRPr/>
            </a:pPr>
            <a:r>
              <a:rPr lang="zh-CN" altLang="en-US" sz="2400" kern="0" dirty="0"/>
              <a:t>计算机网络拓扑是指通信子网节点间连接结构的拓扑形式，通过结点与线段间的几何关系表示网络结构，反映网络中各实体的结构关系。</a:t>
            </a:r>
          </a:p>
        </p:txBody>
      </p:sp>
      <p:pic>
        <p:nvPicPr>
          <p:cNvPr id="2" name="图片 1">
            <a:extLst>
              <a:ext uri="{FF2B5EF4-FFF2-40B4-BE49-F238E27FC236}">
                <a16:creationId xmlns:a16="http://schemas.microsoft.com/office/drawing/2014/main" id="{1703C274-CC99-49BF-8252-EB3664252768}"/>
              </a:ext>
            </a:extLst>
          </p:cNvPr>
          <p:cNvPicPr>
            <a:picLocks noChangeAspect="1"/>
          </p:cNvPicPr>
          <p:nvPr/>
        </p:nvPicPr>
        <p:blipFill>
          <a:blip r:embed="rId3"/>
          <a:stretch>
            <a:fillRect/>
          </a:stretch>
        </p:blipFill>
        <p:spPr>
          <a:xfrm>
            <a:off x="5508104" y="3706625"/>
            <a:ext cx="2876550" cy="22669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9E1D704-9CF1-4BCA-AE62-57AEF136D632}"/>
              </a:ext>
            </a:extLst>
          </p:cNvPr>
          <p:cNvSpPr>
            <a:spLocks noGrp="1" noChangeArrowheads="1"/>
          </p:cNvSpPr>
          <p:nvPr>
            <p:ph type="title"/>
          </p:nvPr>
        </p:nvSpPr>
        <p:spPr/>
        <p:txBody>
          <a:bodyPr/>
          <a:lstStyle/>
          <a:p>
            <a:pPr marL="609600" indent="-609600" eaLnBrk="1" hangingPunct="1"/>
            <a:r>
              <a:rPr lang="zh-CN" altLang="en-US"/>
              <a:t>星型网</a:t>
            </a:r>
          </a:p>
        </p:txBody>
      </p:sp>
      <p:sp>
        <p:nvSpPr>
          <p:cNvPr id="631811" name="Rectangle 3">
            <a:extLst>
              <a:ext uri="{FF2B5EF4-FFF2-40B4-BE49-F238E27FC236}">
                <a16:creationId xmlns:a16="http://schemas.microsoft.com/office/drawing/2014/main" id="{8F697821-3FAC-47AC-8560-F3F11ADB7892}"/>
              </a:ext>
            </a:extLst>
          </p:cNvPr>
          <p:cNvSpPr>
            <a:spLocks noGrp="1" noChangeArrowheads="1"/>
          </p:cNvSpPr>
          <p:nvPr>
            <p:ph type="body" idx="1"/>
          </p:nvPr>
        </p:nvSpPr>
        <p:spPr>
          <a:xfrm>
            <a:off x="971550" y="3575050"/>
            <a:ext cx="7056438" cy="2086725"/>
          </a:xfrm>
        </p:spPr>
        <p:txBody>
          <a:bodyPr/>
          <a:lstStyle/>
          <a:p>
            <a:pPr eaLnBrk="1" hangingPunct="1"/>
            <a:r>
              <a:rPr lang="zh-CN" altLang="en-US" sz="2400" dirty="0"/>
              <a:t>传输介质从一个中央结点向外辐射连接其他节点。</a:t>
            </a:r>
          </a:p>
          <a:p>
            <a:pPr eaLnBrk="1" hangingPunct="1"/>
            <a:r>
              <a:rPr lang="zh-CN" altLang="en-US" sz="2400" dirty="0"/>
              <a:t>任何两个结点之间的信息交换必须经过中央结点转发。</a:t>
            </a:r>
          </a:p>
          <a:p>
            <a:pPr eaLnBrk="1" hangingPunct="1"/>
            <a:r>
              <a:rPr lang="zh-CN" altLang="en-US" sz="2400" dirty="0"/>
              <a:t>中央结点的可靠性十分重要，一旦中央结点发生故障，会引起整个网络瘫痪 </a:t>
            </a:r>
          </a:p>
        </p:txBody>
      </p:sp>
      <p:pic>
        <p:nvPicPr>
          <p:cNvPr id="32772" name="Picture 18">
            <a:extLst>
              <a:ext uri="{FF2B5EF4-FFF2-40B4-BE49-F238E27FC236}">
                <a16:creationId xmlns:a16="http://schemas.microsoft.com/office/drawing/2014/main" id="{76CBAEDE-C90C-4C7E-ACAA-ABB06CA39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982663"/>
            <a:ext cx="2268537" cy="226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18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18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18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2E6F26F-639E-4F77-857C-B45C78FE001B}"/>
              </a:ext>
            </a:extLst>
          </p:cNvPr>
          <p:cNvSpPr>
            <a:spLocks noGrp="1" noChangeArrowheads="1"/>
          </p:cNvSpPr>
          <p:nvPr>
            <p:ph type="title"/>
          </p:nvPr>
        </p:nvSpPr>
        <p:spPr>
          <a:xfrm>
            <a:off x="1331913" y="79375"/>
            <a:ext cx="7086600" cy="685800"/>
          </a:xfrm>
        </p:spPr>
        <p:txBody>
          <a:bodyPr/>
          <a:lstStyle/>
          <a:p>
            <a:pPr marL="609600" indent="-609600" eaLnBrk="1" hangingPunct="1"/>
            <a:r>
              <a:rPr lang="zh-CN" altLang="en-US"/>
              <a:t>环形网</a:t>
            </a:r>
          </a:p>
        </p:txBody>
      </p:sp>
      <p:sp>
        <p:nvSpPr>
          <p:cNvPr id="632835" name="Rectangle 3">
            <a:extLst>
              <a:ext uri="{FF2B5EF4-FFF2-40B4-BE49-F238E27FC236}">
                <a16:creationId xmlns:a16="http://schemas.microsoft.com/office/drawing/2014/main" id="{C235ECFD-953E-4786-BD42-871493EC514C}"/>
              </a:ext>
            </a:extLst>
          </p:cNvPr>
          <p:cNvSpPr>
            <a:spLocks noGrp="1" noChangeArrowheads="1"/>
          </p:cNvSpPr>
          <p:nvPr>
            <p:ph type="body" idx="1"/>
          </p:nvPr>
        </p:nvSpPr>
        <p:spPr>
          <a:xfrm>
            <a:off x="900113" y="3586163"/>
            <a:ext cx="7200900" cy="1643062"/>
          </a:xfrm>
        </p:spPr>
        <p:txBody>
          <a:bodyPr/>
          <a:lstStyle/>
          <a:p>
            <a:pPr eaLnBrk="1" hangingPunct="1"/>
            <a:r>
              <a:rPr lang="zh-CN" altLang="en-US" sz="2400"/>
              <a:t>网络上所有的结点通过传输介质连接成一个闭环，任何两个结点的数据交换必须沿环进行</a:t>
            </a:r>
          </a:p>
          <a:p>
            <a:pPr eaLnBrk="1" hangingPunct="1"/>
            <a:r>
              <a:rPr lang="zh-CN" altLang="en-US" sz="2400"/>
              <a:t>可靠性：一旦结点或链路发生故障，则环路断开，导致网络瘫痪 </a:t>
            </a:r>
          </a:p>
        </p:txBody>
      </p:sp>
      <p:pic>
        <p:nvPicPr>
          <p:cNvPr id="33796" name="Picture 24">
            <a:extLst>
              <a:ext uri="{FF2B5EF4-FFF2-40B4-BE49-F238E27FC236}">
                <a16:creationId xmlns:a16="http://schemas.microsoft.com/office/drawing/2014/main" id="{82157FF7-7879-450A-8218-55114882F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125538"/>
            <a:ext cx="2484437" cy="248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28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AAE017E-54BE-42AA-BA41-9AC6A619D5C7}"/>
              </a:ext>
            </a:extLst>
          </p:cNvPr>
          <p:cNvSpPr>
            <a:spLocks noGrp="1" noChangeArrowheads="1"/>
          </p:cNvSpPr>
          <p:nvPr>
            <p:ph type="title"/>
          </p:nvPr>
        </p:nvSpPr>
        <p:spPr/>
        <p:txBody>
          <a:bodyPr/>
          <a:lstStyle/>
          <a:p>
            <a:pPr marL="609600" indent="-609600" eaLnBrk="1" hangingPunct="1"/>
            <a:r>
              <a:rPr lang="zh-CN" altLang="en-US"/>
              <a:t>总线网络</a:t>
            </a:r>
          </a:p>
        </p:txBody>
      </p:sp>
      <p:sp>
        <p:nvSpPr>
          <p:cNvPr id="633859" name="Rectangle 3">
            <a:extLst>
              <a:ext uri="{FF2B5EF4-FFF2-40B4-BE49-F238E27FC236}">
                <a16:creationId xmlns:a16="http://schemas.microsoft.com/office/drawing/2014/main" id="{C092F286-33F0-4C0C-BCE4-86084174E204}"/>
              </a:ext>
            </a:extLst>
          </p:cNvPr>
          <p:cNvSpPr>
            <a:spLocks noGrp="1" noChangeArrowheads="1"/>
          </p:cNvSpPr>
          <p:nvPr>
            <p:ph type="body" idx="1"/>
          </p:nvPr>
        </p:nvSpPr>
        <p:spPr>
          <a:xfrm>
            <a:off x="996950" y="2998788"/>
            <a:ext cx="7391400" cy="2085975"/>
          </a:xfrm>
        </p:spPr>
        <p:txBody>
          <a:bodyPr/>
          <a:lstStyle/>
          <a:p>
            <a:pPr eaLnBrk="1" hangingPunct="1"/>
            <a:r>
              <a:rPr lang="zh-CN" altLang="en-US" sz="2400"/>
              <a:t>一条总线连接所有的结点，任何一个结点发送数据，其他节点都能收到。</a:t>
            </a:r>
          </a:p>
          <a:p>
            <a:pPr eaLnBrk="1" hangingPunct="1"/>
            <a:r>
              <a:rPr lang="zh-CN" altLang="en-US" sz="2400"/>
              <a:t>特点：共享信道</a:t>
            </a:r>
          </a:p>
          <a:p>
            <a:pPr eaLnBrk="1" hangingPunct="1"/>
            <a:r>
              <a:rPr lang="zh-CN" altLang="en-US" sz="2400"/>
              <a:t>可靠性：任何结点故障都不会影响整个网络正常运行。</a:t>
            </a:r>
          </a:p>
        </p:txBody>
      </p:sp>
      <p:pic>
        <p:nvPicPr>
          <p:cNvPr id="34820" name="Picture 16">
            <a:extLst>
              <a:ext uri="{FF2B5EF4-FFF2-40B4-BE49-F238E27FC236}">
                <a16:creationId xmlns:a16="http://schemas.microsoft.com/office/drawing/2014/main" id="{BDC9964E-7CCE-4F63-A585-0D1C036D8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268413"/>
            <a:ext cx="4752975"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38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38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89BC759-D10A-4386-A1AC-79D0BC54D157}"/>
              </a:ext>
            </a:extLst>
          </p:cNvPr>
          <p:cNvSpPr>
            <a:spLocks noGrp="1" noChangeArrowheads="1"/>
          </p:cNvSpPr>
          <p:nvPr>
            <p:ph type="title"/>
          </p:nvPr>
        </p:nvSpPr>
        <p:spPr/>
        <p:txBody>
          <a:bodyPr/>
          <a:lstStyle/>
          <a:p>
            <a:pPr eaLnBrk="1" hangingPunct="1"/>
            <a:r>
              <a:rPr lang="zh-CN" altLang="en-US"/>
              <a:t>课前思考</a:t>
            </a:r>
          </a:p>
        </p:txBody>
      </p:sp>
      <p:sp>
        <p:nvSpPr>
          <p:cNvPr id="647173" name="Text Box 5">
            <a:extLst>
              <a:ext uri="{FF2B5EF4-FFF2-40B4-BE49-F238E27FC236}">
                <a16:creationId xmlns:a16="http://schemas.microsoft.com/office/drawing/2014/main" id="{99E10E10-236F-4266-A95F-AD431673B401}"/>
              </a:ext>
            </a:extLst>
          </p:cNvPr>
          <p:cNvSpPr txBox="1">
            <a:spLocks noChangeArrowheads="1"/>
          </p:cNvSpPr>
          <p:nvPr/>
        </p:nvSpPr>
        <p:spPr bwMode="auto">
          <a:xfrm>
            <a:off x="684213" y="1196975"/>
            <a:ext cx="8459787"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57200" indent="-4572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pPr>
            <a:r>
              <a:rPr lang="zh-CN" altLang="en-US"/>
              <a:t>什么是计算机网络？它是怎样发展起来的？</a:t>
            </a:r>
          </a:p>
          <a:p>
            <a:pPr algn="l" eaLnBrk="1" hangingPunct="1">
              <a:lnSpc>
                <a:spcPct val="130000"/>
              </a:lnSpc>
            </a:pPr>
            <a:r>
              <a:rPr lang="zh-CN" altLang="en-US"/>
              <a:t>计算机网络有那些功能？</a:t>
            </a:r>
          </a:p>
          <a:p>
            <a:pPr algn="l" eaLnBrk="1" hangingPunct="1">
              <a:lnSpc>
                <a:spcPct val="130000"/>
              </a:lnSpc>
            </a:pPr>
            <a:r>
              <a:rPr lang="zh-CN" altLang="en-US"/>
              <a:t>网络上不同的计算机系统如何进行数据交换的？</a:t>
            </a:r>
          </a:p>
          <a:p>
            <a:pPr algn="l" eaLnBrk="1" hangingPunct="1">
              <a:lnSpc>
                <a:spcPct val="130000"/>
              </a:lnSpc>
            </a:pPr>
            <a:r>
              <a:rPr lang="zh-CN" altLang="en-US"/>
              <a:t>什么是网络协议</a:t>
            </a:r>
            <a:r>
              <a:rPr lang="en-US" altLang="zh-CN"/>
              <a:t>?</a:t>
            </a:r>
          </a:p>
          <a:p>
            <a:pPr algn="l" eaLnBrk="1" hangingPunct="1">
              <a:lnSpc>
                <a:spcPct val="130000"/>
              </a:lnSpc>
            </a:pPr>
            <a:r>
              <a:rPr lang="zh-CN" altLang="en-US"/>
              <a:t>如何进行差错控制，流量控制</a:t>
            </a:r>
            <a:r>
              <a:rPr lang="en-US" altLang="zh-CN"/>
              <a:t>?</a:t>
            </a:r>
          </a:p>
          <a:p>
            <a:pPr algn="l" eaLnBrk="1" hangingPunct="1">
              <a:lnSpc>
                <a:spcPct val="130000"/>
              </a:lnSpc>
            </a:pPr>
            <a:r>
              <a:rPr lang="zh-CN" altLang="en-US"/>
              <a:t>如何进行路由选择</a:t>
            </a:r>
            <a:r>
              <a:rPr lang="en-US" altLang="zh-CN"/>
              <a:t>?</a:t>
            </a:r>
          </a:p>
          <a:p>
            <a:pPr algn="l" eaLnBrk="1" hangingPunct="1">
              <a:lnSpc>
                <a:spcPct val="130000"/>
              </a:lnSpc>
            </a:pPr>
            <a:r>
              <a:rPr lang="zh-CN" altLang="en-US"/>
              <a:t>如何保证网络安全？</a:t>
            </a:r>
          </a:p>
        </p:txBody>
      </p:sp>
      <p:pic>
        <p:nvPicPr>
          <p:cNvPr id="17412" name="Picture 6" descr="j0241227[1]">
            <a:extLst>
              <a:ext uri="{FF2B5EF4-FFF2-40B4-BE49-F238E27FC236}">
                <a16:creationId xmlns:a16="http://schemas.microsoft.com/office/drawing/2014/main" id="{1CC478D9-9BDA-4E4D-958E-CB5942E1F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071938"/>
            <a:ext cx="165735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717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717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717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717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717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471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278D219-65D3-4C2D-B523-6402E8CCB247}"/>
              </a:ext>
            </a:extLst>
          </p:cNvPr>
          <p:cNvSpPr>
            <a:spLocks noGrp="1" noChangeArrowheads="1"/>
          </p:cNvSpPr>
          <p:nvPr>
            <p:ph type="title"/>
          </p:nvPr>
        </p:nvSpPr>
        <p:spPr/>
        <p:txBody>
          <a:bodyPr/>
          <a:lstStyle/>
          <a:p>
            <a:pPr marL="609600" indent="-609600" eaLnBrk="1" hangingPunct="1"/>
            <a:r>
              <a:rPr lang="zh-CN" altLang="en-US"/>
              <a:t>不规则型网</a:t>
            </a:r>
          </a:p>
        </p:txBody>
      </p:sp>
      <p:sp>
        <p:nvSpPr>
          <p:cNvPr id="634883" name="Rectangle 3">
            <a:extLst>
              <a:ext uri="{FF2B5EF4-FFF2-40B4-BE49-F238E27FC236}">
                <a16:creationId xmlns:a16="http://schemas.microsoft.com/office/drawing/2014/main" id="{A583A5E8-65B4-42D8-BA6C-EDBC187C8F74}"/>
              </a:ext>
            </a:extLst>
          </p:cNvPr>
          <p:cNvSpPr>
            <a:spLocks noGrp="1" noChangeArrowheads="1"/>
          </p:cNvSpPr>
          <p:nvPr>
            <p:ph type="body" idx="1"/>
          </p:nvPr>
        </p:nvSpPr>
        <p:spPr>
          <a:xfrm>
            <a:off x="1187450" y="3224213"/>
            <a:ext cx="6985000" cy="1717675"/>
          </a:xfrm>
        </p:spPr>
        <p:txBody>
          <a:bodyPr/>
          <a:lstStyle/>
          <a:p>
            <a:pPr eaLnBrk="1" hangingPunct="1"/>
            <a:r>
              <a:rPr lang="zh-CN" altLang="en-US" sz="2400"/>
              <a:t>每个结点至少要和其他两个结点连接</a:t>
            </a:r>
          </a:p>
          <a:p>
            <a:pPr eaLnBrk="1" hangingPunct="1"/>
            <a:r>
              <a:rPr lang="zh-CN" altLang="en-US" sz="2400"/>
              <a:t>可靠性好：任何一个结点或一条链路发生故障都不会影响网络的连通性</a:t>
            </a:r>
          </a:p>
          <a:p>
            <a:pPr eaLnBrk="1" hangingPunct="1"/>
            <a:r>
              <a:rPr lang="zh-CN" altLang="en-US" sz="2400"/>
              <a:t>布线灵活，几乎不受任何拓扑结构的约束。 </a:t>
            </a:r>
          </a:p>
        </p:txBody>
      </p:sp>
      <p:pic>
        <p:nvPicPr>
          <p:cNvPr id="35844" name="Picture 17">
            <a:extLst>
              <a:ext uri="{FF2B5EF4-FFF2-40B4-BE49-F238E27FC236}">
                <a16:creationId xmlns:a16="http://schemas.microsoft.com/office/drawing/2014/main" id="{4E997A69-F1EB-43D6-88B3-C1D7EDB31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981075"/>
            <a:ext cx="3541712"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8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8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99D703C-A445-4AAA-AD02-71BE4F69C928}"/>
              </a:ext>
            </a:extLst>
          </p:cNvPr>
          <p:cNvSpPr>
            <a:spLocks noGrp="1" noChangeArrowheads="1"/>
          </p:cNvSpPr>
          <p:nvPr>
            <p:ph type="title"/>
          </p:nvPr>
        </p:nvSpPr>
        <p:spPr/>
        <p:txBody>
          <a:bodyPr/>
          <a:lstStyle/>
          <a:p>
            <a:pPr eaLnBrk="1" hangingPunct="1"/>
            <a:r>
              <a:rPr lang="zh-CN" altLang="en-US"/>
              <a:t>小结</a:t>
            </a:r>
          </a:p>
        </p:txBody>
      </p:sp>
      <p:sp>
        <p:nvSpPr>
          <p:cNvPr id="635907" name="Rectangle 3">
            <a:extLst>
              <a:ext uri="{FF2B5EF4-FFF2-40B4-BE49-F238E27FC236}">
                <a16:creationId xmlns:a16="http://schemas.microsoft.com/office/drawing/2014/main" id="{31DF5B8D-F17E-4FA1-8258-85E3C678A7A2}"/>
              </a:ext>
            </a:extLst>
          </p:cNvPr>
          <p:cNvSpPr>
            <a:spLocks noGrp="1" noChangeArrowheads="1"/>
          </p:cNvSpPr>
          <p:nvPr>
            <p:ph type="body" idx="1"/>
          </p:nvPr>
        </p:nvSpPr>
        <p:spPr>
          <a:xfrm>
            <a:off x="914400" y="1524000"/>
            <a:ext cx="7391400" cy="3810000"/>
          </a:xfrm>
        </p:spPr>
        <p:txBody>
          <a:bodyPr/>
          <a:lstStyle/>
          <a:p>
            <a:pPr eaLnBrk="1" hangingPunct="1"/>
            <a:r>
              <a:rPr lang="zh-CN" altLang="en-US"/>
              <a:t>局域网</a:t>
            </a:r>
          </a:p>
          <a:p>
            <a:pPr lvl="1" eaLnBrk="1" hangingPunct="1"/>
            <a:r>
              <a:rPr lang="zh-CN" altLang="en-US"/>
              <a:t>总线型，星型，环型 </a:t>
            </a:r>
          </a:p>
          <a:p>
            <a:pPr eaLnBrk="1" hangingPunct="1"/>
            <a:r>
              <a:rPr lang="zh-CN" altLang="en-US"/>
              <a:t>广域网</a:t>
            </a:r>
          </a:p>
          <a:p>
            <a:pPr lvl="1" eaLnBrk="1" hangingPunct="1"/>
            <a:r>
              <a:rPr lang="zh-CN" altLang="en-US"/>
              <a:t>不规则型  </a:t>
            </a:r>
          </a:p>
          <a:p>
            <a:pPr eaLnBrk="1" hangingPunct="1"/>
            <a:r>
              <a:rPr lang="zh-CN" altLang="en-US"/>
              <a:t>点</a:t>
            </a:r>
            <a:r>
              <a:rPr lang="en-US" altLang="zh-CN"/>
              <a:t>—</a:t>
            </a:r>
            <a:r>
              <a:rPr lang="zh-CN" altLang="en-US"/>
              <a:t>点通信：独占信道</a:t>
            </a:r>
          </a:p>
          <a:p>
            <a:pPr lvl="1" eaLnBrk="1" hangingPunct="1"/>
            <a:r>
              <a:rPr lang="zh-CN" altLang="en-US"/>
              <a:t>星型、不规则型</a:t>
            </a:r>
          </a:p>
          <a:p>
            <a:pPr eaLnBrk="1" hangingPunct="1"/>
            <a:r>
              <a:rPr lang="zh-CN" altLang="en-US"/>
              <a:t>多点通信：共享信道</a:t>
            </a:r>
          </a:p>
          <a:p>
            <a:pPr lvl="1" eaLnBrk="1" hangingPunct="1"/>
            <a:r>
              <a:rPr lang="zh-CN" altLang="en-US"/>
              <a:t>总线型、环型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59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590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359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5907">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359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5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ACD15FDD-3CAC-48B1-8ADB-649EE5EFE936}"/>
              </a:ext>
            </a:extLst>
          </p:cNvPr>
          <p:cNvSpPr>
            <a:spLocks noGrp="1" noChangeArrowheads="1"/>
          </p:cNvSpPr>
          <p:nvPr>
            <p:ph type="title"/>
          </p:nvPr>
        </p:nvSpPr>
        <p:spPr/>
        <p:txBody>
          <a:bodyPr/>
          <a:lstStyle/>
          <a:p>
            <a:r>
              <a:rPr lang="en-US" altLang="zh-CN"/>
              <a:t>1.4 </a:t>
            </a:r>
            <a:r>
              <a:rPr lang="zh-CN" altLang="en-US"/>
              <a:t>计算机网络运行过程</a:t>
            </a:r>
          </a:p>
        </p:txBody>
      </p:sp>
      <p:sp>
        <p:nvSpPr>
          <p:cNvPr id="37891" name="内容占位符 2">
            <a:extLst>
              <a:ext uri="{FF2B5EF4-FFF2-40B4-BE49-F238E27FC236}">
                <a16:creationId xmlns:a16="http://schemas.microsoft.com/office/drawing/2014/main" id="{858D7911-DF96-42A7-A18F-B918AB9392B0}"/>
              </a:ext>
            </a:extLst>
          </p:cNvPr>
          <p:cNvSpPr>
            <a:spLocks noGrp="1" noChangeArrowheads="1"/>
          </p:cNvSpPr>
          <p:nvPr>
            <p:ph idx="1"/>
          </p:nvPr>
        </p:nvSpPr>
        <p:spPr>
          <a:xfrm>
            <a:off x="925513" y="1357313"/>
            <a:ext cx="7391400" cy="1384300"/>
          </a:xfrm>
        </p:spPr>
        <p:txBody>
          <a:bodyPr/>
          <a:lstStyle/>
          <a:p>
            <a:r>
              <a:rPr lang="zh-CN" altLang="en-US"/>
              <a:t>在计算机网络运行过程中，网络边缘的主机系统和网络核心的路由器各自发挥着完全不同的作用。</a:t>
            </a:r>
          </a:p>
        </p:txBody>
      </p:sp>
      <p:sp>
        <p:nvSpPr>
          <p:cNvPr id="37892" name="文本框 7">
            <a:extLst>
              <a:ext uri="{FF2B5EF4-FFF2-40B4-BE49-F238E27FC236}">
                <a16:creationId xmlns:a16="http://schemas.microsoft.com/office/drawing/2014/main" id="{6FEE72B8-9E7E-4065-AE85-01F2D2EE8BC4}"/>
              </a:ext>
            </a:extLst>
          </p:cNvPr>
          <p:cNvSpPr txBox="1">
            <a:spLocks noChangeArrowheads="1"/>
          </p:cNvSpPr>
          <p:nvPr/>
        </p:nvSpPr>
        <p:spPr bwMode="auto">
          <a:xfrm>
            <a:off x="1116013" y="2997200"/>
            <a:ext cx="71072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buFont typeface="Wingdings" panose="05000000000000000000" pitchFamily="2" charset="2"/>
              <a:buChar char="u"/>
            </a:pPr>
            <a:r>
              <a:rPr lang="zh-CN" altLang="en-US" sz="2800" b="0">
                <a:latin typeface="宋体" panose="02010600030101010101" pitchFamily="2" charset="-122"/>
                <a:ea typeface="宋体" panose="02010600030101010101" pitchFamily="2" charset="-122"/>
              </a:rPr>
              <a:t>主机系统关心的是与其他计算机通信方式以及通信的内容。</a:t>
            </a:r>
          </a:p>
        </p:txBody>
      </p:sp>
      <p:sp>
        <p:nvSpPr>
          <p:cNvPr id="37893" name="文本框 8">
            <a:extLst>
              <a:ext uri="{FF2B5EF4-FFF2-40B4-BE49-F238E27FC236}">
                <a16:creationId xmlns:a16="http://schemas.microsoft.com/office/drawing/2014/main" id="{C98DA20B-4209-40D2-A64A-FA00567630E2}"/>
              </a:ext>
            </a:extLst>
          </p:cNvPr>
          <p:cNvSpPr txBox="1">
            <a:spLocks noChangeArrowheads="1"/>
          </p:cNvSpPr>
          <p:nvPr/>
        </p:nvSpPr>
        <p:spPr bwMode="auto">
          <a:xfrm>
            <a:off x="1116013" y="4205288"/>
            <a:ext cx="7107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buFont typeface="Wingdings" panose="05000000000000000000" pitchFamily="2" charset="2"/>
              <a:buChar char="u"/>
            </a:pPr>
            <a:r>
              <a:rPr lang="zh-CN" altLang="en-US" sz="2800" b="0">
                <a:latin typeface="宋体" panose="02010600030101010101" pitchFamily="2" charset="-122"/>
                <a:ea typeface="宋体" panose="02010600030101010101" pitchFamily="2" charset="-122"/>
              </a:rPr>
              <a:t>路由器关心的是如何把收到的数据包转发目的主机。</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609F85F3-DE57-49C8-907D-E497EAF9BB84}"/>
              </a:ext>
            </a:extLst>
          </p:cNvPr>
          <p:cNvSpPr>
            <a:spLocks noGrp="1" noChangeArrowheads="1"/>
          </p:cNvSpPr>
          <p:nvPr>
            <p:ph type="title"/>
          </p:nvPr>
        </p:nvSpPr>
        <p:spPr/>
        <p:txBody>
          <a:bodyPr/>
          <a:lstStyle/>
          <a:p>
            <a:r>
              <a:rPr lang="en-US" altLang="zh-CN"/>
              <a:t>1.4.1 </a:t>
            </a:r>
            <a:r>
              <a:rPr lang="zh-CN" altLang="en-US"/>
              <a:t>网络边缘的主机系统</a:t>
            </a:r>
          </a:p>
        </p:txBody>
      </p:sp>
      <p:sp>
        <p:nvSpPr>
          <p:cNvPr id="38915" name="内容占位符 2">
            <a:extLst>
              <a:ext uri="{FF2B5EF4-FFF2-40B4-BE49-F238E27FC236}">
                <a16:creationId xmlns:a16="http://schemas.microsoft.com/office/drawing/2014/main" id="{87A6D74A-6861-45B5-BE7D-345BF3298261}"/>
              </a:ext>
            </a:extLst>
          </p:cNvPr>
          <p:cNvSpPr>
            <a:spLocks noGrp="1" noChangeArrowheads="1"/>
          </p:cNvSpPr>
          <p:nvPr>
            <p:ph idx="1"/>
          </p:nvPr>
        </p:nvSpPr>
        <p:spPr>
          <a:xfrm>
            <a:off x="1230313" y="1628775"/>
            <a:ext cx="7086600" cy="1584325"/>
          </a:xfrm>
        </p:spPr>
        <p:txBody>
          <a:bodyPr/>
          <a:lstStyle/>
          <a:p>
            <a:r>
              <a:rPr lang="zh-CN" altLang="en-US"/>
              <a:t>两个计算机系统进行通信实际上是指两个分别位于不同计算机系统中的程序之间进行通信。</a:t>
            </a:r>
          </a:p>
          <a:p>
            <a:endParaRPr lang="zh-CN" altLang="en-US"/>
          </a:p>
        </p:txBody>
      </p:sp>
      <p:sp>
        <p:nvSpPr>
          <p:cNvPr id="38916" name="文本框 6">
            <a:extLst>
              <a:ext uri="{FF2B5EF4-FFF2-40B4-BE49-F238E27FC236}">
                <a16:creationId xmlns:a16="http://schemas.microsoft.com/office/drawing/2014/main" id="{7EF720D7-3940-462C-9633-FAB39CF26E11}"/>
              </a:ext>
            </a:extLst>
          </p:cNvPr>
          <p:cNvSpPr txBox="1">
            <a:spLocks noChangeArrowheads="1"/>
          </p:cNvSpPr>
          <p:nvPr/>
        </p:nvSpPr>
        <p:spPr bwMode="auto">
          <a:xfrm>
            <a:off x="1235075" y="3106738"/>
            <a:ext cx="72977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r>
              <a:rPr lang="zh-CN" altLang="en-US" sz="2800" b="0">
                <a:latin typeface="宋体" panose="02010600030101010101" pitchFamily="2" charset="-122"/>
                <a:ea typeface="宋体" panose="02010600030101010101" pitchFamily="2" charset="-122"/>
              </a:rPr>
              <a:t>在网络边缘的端系统（</a:t>
            </a:r>
            <a:r>
              <a:rPr lang="en-US" altLang="zh-CN" sz="2800" b="0">
                <a:latin typeface="宋体" panose="02010600030101010101" pitchFamily="2" charset="-122"/>
                <a:ea typeface="宋体" panose="02010600030101010101" pitchFamily="2" charset="-122"/>
              </a:rPr>
              <a:t>End System</a:t>
            </a:r>
            <a:r>
              <a:rPr lang="zh-CN" altLang="en-US" sz="2800" b="0">
                <a:latin typeface="宋体" panose="02010600030101010101" pitchFamily="2" charset="-122"/>
                <a:ea typeface="宋体" panose="02010600030101010101" pitchFamily="2" charset="-122"/>
              </a:rPr>
              <a:t>）中运行的程序之间的通信方式通常可划分为两大类：</a:t>
            </a:r>
          </a:p>
        </p:txBody>
      </p:sp>
      <p:sp>
        <p:nvSpPr>
          <p:cNvPr id="8" name="内容占位符 2">
            <a:extLst>
              <a:ext uri="{FF2B5EF4-FFF2-40B4-BE49-F238E27FC236}">
                <a16:creationId xmlns:a16="http://schemas.microsoft.com/office/drawing/2014/main" id="{DD7C1AB3-8202-4ADA-B71E-24330CE2A054}"/>
              </a:ext>
            </a:extLst>
          </p:cNvPr>
          <p:cNvSpPr txBox="1">
            <a:spLocks/>
          </p:cNvSpPr>
          <p:nvPr/>
        </p:nvSpPr>
        <p:spPr bwMode="auto">
          <a:xfrm>
            <a:off x="1230313" y="4292600"/>
            <a:ext cx="7086600" cy="1041400"/>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defRPr/>
            </a:pPr>
            <a:r>
              <a:rPr lang="zh-CN" altLang="en-US" kern="0" dirty="0"/>
              <a:t>客户服务器方式：通常称为</a:t>
            </a:r>
            <a:r>
              <a:rPr lang="en-US" altLang="zh-CN" kern="0" dirty="0"/>
              <a:t>C/S</a:t>
            </a:r>
            <a:r>
              <a:rPr lang="zh-CN" altLang="en-US" kern="0" dirty="0"/>
              <a:t>方式</a:t>
            </a:r>
            <a:endParaRPr lang="en-US" altLang="zh-CN" kern="0" dirty="0"/>
          </a:p>
          <a:p>
            <a:pPr>
              <a:defRPr/>
            </a:pPr>
            <a:r>
              <a:rPr lang="zh-CN" altLang="en-US" kern="0" dirty="0"/>
              <a:t>对等方式：通常称为</a:t>
            </a:r>
            <a:r>
              <a:rPr lang="en-US" altLang="zh-CN" kern="0" dirty="0"/>
              <a:t>P2P</a:t>
            </a:r>
            <a:r>
              <a:rPr lang="zh-CN" altLang="en-US" kern="0" dirty="0"/>
              <a:t>模式</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59049C9D-5D8B-423E-94F9-C9AD1CA80E8B}"/>
              </a:ext>
            </a:extLst>
          </p:cNvPr>
          <p:cNvSpPr>
            <a:spLocks noGrp="1" noChangeArrowheads="1"/>
          </p:cNvSpPr>
          <p:nvPr>
            <p:ph type="title"/>
          </p:nvPr>
        </p:nvSpPr>
        <p:spPr/>
        <p:txBody>
          <a:bodyPr/>
          <a:lstStyle/>
          <a:p>
            <a:r>
              <a:rPr lang="en-US" altLang="zh-CN"/>
              <a:t>1. C/S</a:t>
            </a:r>
            <a:r>
              <a:rPr lang="zh-CN" altLang="en-US"/>
              <a:t>方式</a:t>
            </a:r>
          </a:p>
        </p:txBody>
      </p:sp>
      <p:sp>
        <p:nvSpPr>
          <p:cNvPr id="39939" name="内容占位符 2">
            <a:extLst>
              <a:ext uri="{FF2B5EF4-FFF2-40B4-BE49-F238E27FC236}">
                <a16:creationId xmlns:a16="http://schemas.microsoft.com/office/drawing/2014/main" id="{A33D6B4B-5E6D-4791-8EC8-9DC895BD38FF}"/>
              </a:ext>
            </a:extLst>
          </p:cNvPr>
          <p:cNvSpPr>
            <a:spLocks noGrp="1" noChangeArrowheads="1"/>
          </p:cNvSpPr>
          <p:nvPr>
            <p:ph idx="1"/>
          </p:nvPr>
        </p:nvSpPr>
        <p:spPr>
          <a:xfrm>
            <a:off x="914400" y="1524000"/>
            <a:ext cx="7391400" cy="523875"/>
          </a:xfrm>
        </p:spPr>
        <p:txBody>
          <a:bodyPr/>
          <a:lstStyle/>
          <a:p>
            <a:r>
              <a:rPr lang="en-US" altLang="zh-CN"/>
              <a:t>Client/Server</a:t>
            </a:r>
            <a:r>
              <a:rPr lang="zh-CN" altLang="en-US"/>
              <a:t>的简称 </a:t>
            </a:r>
          </a:p>
        </p:txBody>
      </p:sp>
      <p:sp>
        <p:nvSpPr>
          <p:cNvPr id="5" name="文本框 4">
            <a:extLst>
              <a:ext uri="{FF2B5EF4-FFF2-40B4-BE49-F238E27FC236}">
                <a16:creationId xmlns:a16="http://schemas.microsoft.com/office/drawing/2014/main" id="{67F4D1B9-0DBF-48C7-8B1A-1098B438689C}"/>
              </a:ext>
            </a:extLst>
          </p:cNvPr>
          <p:cNvSpPr txBox="1"/>
          <p:nvPr/>
        </p:nvSpPr>
        <p:spPr>
          <a:xfrm>
            <a:off x="1009650" y="2047875"/>
            <a:ext cx="7200900" cy="4022725"/>
          </a:xfrm>
          <a:prstGeom prst="rect">
            <a:avLst/>
          </a:prstGeom>
          <a:noFill/>
        </p:spPr>
        <p:txBody>
          <a:bodyPr>
            <a:spAutoFit/>
          </a:bodyPr>
          <a:lstStyle/>
          <a:p>
            <a:pPr marL="457200" indent="-457200">
              <a:lnSpc>
                <a:spcPct val="150000"/>
              </a:lnSpc>
              <a:spcBef>
                <a:spcPts val="600"/>
              </a:spcBef>
              <a:buFont typeface="Wingdings" panose="05000000000000000000" pitchFamily="2" charset="2"/>
              <a:buChar char="u"/>
              <a:defRPr/>
            </a:pPr>
            <a:r>
              <a:rPr lang="zh-CN" altLang="en-US" sz="2800" b="0" dirty="0">
                <a:latin typeface="+mn-ea"/>
                <a:ea typeface="+mn-ea"/>
              </a:rPr>
              <a:t>客户</a:t>
            </a:r>
            <a:r>
              <a:rPr lang="en-US" altLang="zh-CN" sz="2800" b="0" dirty="0">
                <a:latin typeface="+mn-ea"/>
                <a:ea typeface="+mn-ea"/>
              </a:rPr>
              <a:t>(client)</a:t>
            </a:r>
            <a:r>
              <a:rPr lang="zh-CN" altLang="en-US" sz="2800" b="0" dirty="0">
                <a:latin typeface="+mn-ea"/>
                <a:ea typeface="+mn-ea"/>
              </a:rPr>
              <a:t>和服务器</a:t>
            </a:r>
            <a:r>
              <a:rPr lang="en-US" altLang="zh-CN" sz="2800" b="0" dirty="0">
                <a:latin typeface="+mn-ea"/>
                <a:ea typeface="+mn-ea"/>
              </a:rPr>
              <a:t>(server)</a:t>
            </a:r>
            <a:r>
              <a:rPr lang="zh-CN" altLang="en-US" sz="2800" b="0" dirty="0">
                <a:latin typeface="+mn-ea"/>
                <a:ea typeface="+mn-ea"/>
              </a:rPr>
              <a:t>都是指通信中所涉及的两个应用进程。</a:t>
            </a:r>
          </a:p>
          <a:p>
            <a:pPr marL="457200" indent="-457200">
              <a:lnSpc>
                <a:spcPct val="150000"/>
              </a:lnSpc>
              <a:spcBef>
                <a:spcPts val="600"/>
              </a:spcBef>
              <a:buFont typeface="Wingdings" panose="05000000000000000000" pitchFamily="2" charset="2"/>
              <a:buChar char="u"/>
              <a:defRPr/>
            </a:pPr>
            <a:r>
              <a:rPr lang="zh-CN" altLang="en-US" sz="2800" b="0" dirty="0">
                <a:latin typeface="+mn-ea"/>
                <a:ea typeface="+mn-ea"/>
              </a:rPr>
              <a:t>客户服务器方式所描述的是进程之间服务和被服务的关系。</a:t>
            </a:r>
          </a:p>
          <a:p>
            <a:pPr marL="457200" indent="-457200">
              <a:lnSpc>
                <a:spcPct val="150000"/>
              </a:lnSpc>
              <a:spcBef>
                <a:spcPts val="600"/>
              </a:spcBef>
              <a:buFont typeface="Wingdings" panose="05000000000000000000" pitchFamily="2" charset="2"/>
              <a:buChar char="u"/>
              <a:defRPr/>
            </a:pPr>
            <a:r>
              <a:rPr lang="zh-CN" altLang="en-US" sz="2800" b="0" dirty="0">
                <a:latin typeface="+mn-ea"/>
                <a:ea typeface="+mn-ea"/>
              </a:rPr>
              <a:t>客户是服务的请求方，服务器是服务的提供方。</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Oval 4">
            <a:extLst>
              <a:ext uri="{FF2B5EF4-FFF2-40B4-BE49-F238E27FC236}">
                <a16:creationId xmlns:a16="http://schemas.microsoft.com/office/drawing/2014/main" id="{DCF05135-44FA-4FAF-8D49-8332E1E0EFDC}"/>
              </a:ext>
            </a:extLst>
          </p:cNvPr>
          <p:cNvSpPr>
            <a:spLocks noChangeArrowheads="1"/>
          </p:cNvSpPr>
          <p:nvPr/>
        </p:nvSpPr>
        <p:spPr bwMode="auto">
          <a:xfrm>
            <a:off x="1250950" y="968375"/>
            <a:ext cx="6662738" cy="4643438"/>
          </a:xfrm>
          <a:prstGeom prst="ellipse">
            <a:avLst/>
          </a:prstGeom>
          <a:solidFill>
            <a:srgbClr val="FFCCCC"/>
          </a:solidFill>
          <a:ln w="9525">
            <a:solidFill>
              <a:schemeClr val="tx1"/>
            </a:solidFill>
            <a:prstDash val="dash"/>
            <a:round/>
            <a:headEnd/>
            <a:tailEnd/>
          </a:ln>
        </p:spPr>
        <p:txBody>
          <a:bodyPr wrap="none" anchor="ctr"/>
          <a:lstStyle/>
          <a:p>
            <a:pPr>
              <a:defRPr/>
            </a:pPr>
            <a:endParaRPr lang="zh-CN" altLang="en-US" sz="2800" b="0">
              <a:solidFill>
                <a:srgbClr val="000000"/>
              </a:solidFill>
              <a:latin typeface="+mn-ea"/>
              <a:ea typeface="+mn-ea"/>
            </a:endParaRPr>
          </a:p>
        </p:txBody>
      </p:sp>
      <p:sp>
        <p:nvSpPr>
          <p:cNvPr id="3076" name="Line 5">
            <a:extLst>
              <a:ext uri="{FF2B5EF4-FFF2-40B4-BE49-F238E27FC236}">
                <a16:creationId xmlns:a16="http://schemas.microsoft.com/office/drawing/2014/main" id="{8D067C90-2742-4A49-882F-B5A07221A90B}"/>
              </a:ext>
            </a:extLst>
          </p:cNvPr>
          <p:cNvSpPr>
            <a:spLocks noChangeShapeType="1"/>
          </p:cNvSpPr>
          <p:nvPr/>
        </p:nvSpPr>
        <p:spPr bwMode="auto">
          <a:xfrm flipV="1">
            <a:off x="2106613" y="3417888"/>
            <a:ext cx="787400" cy="466725"/>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3077" name="Line 6">
            <a:extLst>
              <a:ext uri="{FF2B5EF4-FFF2-40B4-BE49-F238E27FC236}">
                <a16:creationId xmlns:a16="http://schemas.microsoft.com/office/drawing/2014/main" id="{43B79BB4-E07F-4A28-B8A1-D58636376906}"/>
              </a:ext>
            </a:extLst>
          </p:cNvPr>
          <p:cNvSpPr>
            <a:spLocks noChangeShapeType="1"/>
          </p:cNvSpPr>
          <p:nvPr/>
        </p:nvSpPr>
        <p:spPr bwMode="auto">
          <a:xfrm flipH="1" flipV="1">
            <a:off x="2254250" y="2592388"/>
            <a:ext cx="850900" cy="220662"/>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3078" name="Line 7">
            <a:extLst>
              <a:ext uri="{FF2B5EF4-FFF2-40B4-BE49-F238E27FC236}">
                <a16:creationId xmlns:a16="http://schemas.microsoft.com/office/drawing/2014/main" id="{231946CB-92D7-4DE9-BF55-A2916A55C5D7}"/>
              </a:ext>
            </a:extLst>
          </p:cNvPr>
          <p:cNvSpPr>
            <a:spLocks noChangeShapeType="1"/>
          </p:cNvSpPr>
          <p:nvPr/>
        </p:nvSpPr>
        <p:spPr bwMode="auto">
          <a:xfrm flipH="1">
            <a:off x="5973763" y="3143250"/>
            <a:ext cx="1011237" cy="0"/>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3079" name="Line 8">
            <a:extLst>
              <a:ext uri="{FF2B5EF4-FFF2-40B4-BE49-F238E27FC236}">
                <a16:creationId xmlns:a16="http://schemas.microsoft.com/office/drawing/2014/main" id="{77C81C58-C0AD-483D-B5B5-4CE588DDE239}"/>
              </a:ext>
            </a:extLst>
          </p:cNvPr>
          <p:cNvSpPr>
            <a:spLocks noChangeShapeType="1"/>
          </p:cNvSpPr>
          <p:nvPr/>
        </p:nvSpPr>
        <p:spPr bwMode="auto">
          <a:xfrm flipH="1">
            <a:off x="4921250" y="1258888"/>
            <a:ext cx="746125" cy="1101725"/>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3080" name="Line 9">
            <a:extLst>
              <a:ext uri="{FF2B5EF4-FFF2-40B4-BE49-F238E27FC236}">
                <a16:creationId xmlns:a16="http://schemas.microsoft.com/office/drawing/2014/main" id="{FB6435B6-4695-4A0A-9089-370118D292C0}"/>
              </a:ext>
            </a:extLst>
          </p:cNvPr>
          <p:cNvSpPr>
            <a:spLocks noChangeShapeType="1"/>
          </p:cNvSpPr>
          <p:nvPr/>
        </p:nvSpPr>
        <p:spPr bwMode="auto">
          <a:xfrm flipH="1" flipV="1">
            <a:off x="5492750" y="3949700"/>
            <a:ext cx="561975" cy="700088"/>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3081" name="Line 10">
            <a:extLst>
              <a:ext uri="{FF2B5EF4-FFF2-40B4-BE49-F238E27FC236}">
                <a16:creationId xmlns:a16="http://schemas.microsoft.com/office/drawing/2014/main" id="{CFD5FF2C-D878-4BEA-B16B-E5C70D688F34}"/>
              </a:ext>
            </a:extLst>
          </p:cNvPr>
          <p:cNvSpPr>
            <a:spLocks noChangeShapeType="1"/>
          </p:cNvSpPr>
          <p:nvPr/>
        </p:nvSpPr>
        <p:spPr bwMode="auto">
          <a:xfrm>
            <a:off x="2900363" y="1368425"/>
            <a:ext cx="476250" cy="804863"/>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3082" name="Line 11">
            <a:extLst>
              <a:ext uri="{FF2B5EF4-FFF2-40B4-BE49-F238E27FC236}">
                <a16:creationId xmlns:a16="http://schemas.microsoft.com/office/drawing/2014/main" id="{A2290B4F-B1B6-4088-9590-4C732750173B}"/>
              </a:ext>
            </a:extLst>
          </p:cNvPr>
          <p:cNvSpPr>
            <a:spLocks noChangeShapeType="1"/>
          </p:cNvSpPr>
          <p:nvPr/>
        </p:nvSpPr>
        <p:spPr bwMode="auto">
          <a:xfrm flipV="1">
            <a:off x="3714750" y="4025900"/>
            <a:ext cx="212725" cy="809625"/>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pic>
        <p:nvPicPr>
          <p:cNvPr id="40970" name="Picture 12">
            <a:extLst>
              <a:ext uri="{FF2B5EF4-FFF2-40B4-BE49-F238E27FC236}">
                <a16:creationId xmlns:a16="http://schemas.microsoft.com/office/drawing/2014/main" id="{C7F1C188-4B54-42D5-9E35-34F57E2C82C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8463" y="806450"/>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3">
            <a:extLst>
              <a:ext uri="{FF2B5EF4-FFF2-40B4-BE49-F238E27FC236}">
                <a16:creationId xmlns:a16="http://schemas.microsoft.com/office/drawing/2014/main" id="{970E9E8B-509F-43BF-9624-64EA97AC117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2863" y="81597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2" name="Picture 14">
            <a:extLst>
              <a:ext uri="{FF2B5EF4-FFF2-40B4-BE49-F238E27FC236}">
                <a16:creationId xmlns:a16="http://schemas.microsoft.com/office/drawing/2014/main" id="{452F84F8-9E99-4E96-B130-74E22D61161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3913" y="441642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5">
            <a:extLst>
              <a:ext uri="{FF2B5EF4-FFF2-40B4-BE49-F238E27FC236}">
                <a16:creationId xmlns:a16="http://schemas.microsoft.com/office/drawing/2014/main" id="{315ABABC-551E-4B0D-B4E8-D5E0C14B531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013" y="474027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Text Box 16">
            <a:extLst>
              <a:ext uri="{FF2B5EF4-FFF2-40B4-BE49-F238E27FC236}">
                <a16:creationId xmlns:a16="http://schemas.microsoft.com/office/drawing/2014/main" id="{2C27FB51-DD3D-4D3B-9E15-C84004C53A96}"/>
              </a:ext>
            </a:extLst>
          </p:cNvPr>
          <p:cNvSpPr txBox="1">
            <a:spLocks noChangeArrowheads="1"/>
          </p:cNvSpPr>
          <p:nvPr/>
        </p:nvSpPr>
        <p:spPr bwMode="auto">
          <a:xfrm>
            <a:off x="300038" y="1127125"/>
            <a:ext cx="1444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b="0">
                <a:solidFill>
                  <a:srgbClr val="3333CC"/>
                </a:solidFill>
                <a:latin typeface="宋体" panose="02010600030101010101" pitchFamily="2" charset="-122"/>
              </a:rPr>
              <a:t>运行客户程序</a:t>
            </a:r>
          </a:p>
        </p:txBody>
      </p:sp>
      <p:pic>
        <p:nvPicPr>
          <p:cNvPr id="40975" name="Picture 17">
            <a:extLst>
              <a:ext uri="{FF2B5EF4-FFF2-40B4-BE49-F238E27FC236}">
                <a16:creationId xmlns:a16="http://schemas.microsoft.com/office/drawing/2014/main" id="{8644D4AB-C8AA-44C1-B41B-426794B4E64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0" y="221297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76" name="Group 18">
            <a:extLst>
              <a:ext uri="{FF2B5EF4-FFF2-40B4-BE49-F238E27FC236}">
                <a16:creationId xmlns:a16="http://schemas.microsoft.com/office/drawing/2014/main" id="{9C144ED7-66C9-429E-BB30-D74B4B12D84C}"/>
              </a:ext>
            </a:extLst>
          </p:cNvPr>
          <p:cNvGrpSpPr>
            <a:grpSpLocks/>
          </p:cNvGrpSpPr>
          <p:nvPr/>
        </p:nvGrpSpPr>
        <p:grpSpPr bwMode="auto">
          <a:xfrm>
            <a:off x="2546350" y="1449388"/>
            <a:ext cx="4048125" cy="3046412"/>
            <a:chOff x="1680" y="240"/>
            <a:chExt cx="2529" cy="1270"/>
          </a:xfrm>
        </p:grpSpPr>
        <p:sp>
          <p:nvSpPr>
            <p:cNvPr id="3107" name="Oval 19">
              <a:extLst>
                <a:ext uri="{FF2B5EF4-FFF2-40B4-BE49-F238E27FC236}">
                  <a16:creationId xmlns:a16="http://schemas.microsoft.com/office/drawing/2014/main" id="{41451A5D-A9F3-4ED2-BFD7-D323DA5108CE}"/>
                </a:ext>
              </a:extLst>
            </p:cNvPr>
            <p:cNvSpPr>
              <a:spLocks noChangeArrowheads="1"/>
            </p:cNvSpPr>
            <p:nvPr/>
          </p:nvSpPr>
          <p:spPr bwMode="auto">
            <a:xfrm>
              <a:off x="2554" y="240"/>
              <a:ext cx="1088" cy="513"/>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08" name="Oval 20">
              <a:extLst>
                <a:ext uri="{FF2B5EF4-FFF2-40B4-BE49-F238E27FC236}">
                  <a16:creationId xmlns:a16="http://schemas.microsoft.com/office/drawing/2014/main" id="{6A1E2B55-7E12-4359-87CE-63ED1070BA67}"/>
                </a:ext>
              </a:extLst>
            </p:cNvPr>
            <p:cNvSpPr>
              <a:spLocks noChangeArrowheads="1"/>
            </p:cNvSpPr>
            <p:nvPr/>
          </p:nvSpPr>
          <p:spPr bwMode="auto">
            <a:xfrm>
              <a:off x="1941" y="381"/>
              <a:ext cx="827" cy="513"/>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09" name="Oval 21">
              <a:extLst>
                <a:ext uri="{FF2B5EF4-FFF2-40B4-BE49-F238E27FC236}">
                  <a16:creationId xmlns:a16="http://schemas.microsoft.com/office/drawing/2014/main" id="{F3BD4B95-799C-4D84-AEB7-BA73F5BE9B96}"/>
                </a:ext>
              </a:extLst>
            </p:cNvPr>
            <p:cNvSpPr>
              <a:spLocks noChangeArrowheads="1"/>
            </p:cNvSpPr>
            <p:nvPr/>
          </p:nvSpPr>
          <p:spPr bwMode="auto">
            <a:xfrm>
              <a:off x="1680" y="702"/>
              <a:ext cx="552" cy="411"/>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0" name="Oval 22">
              <a:extLst>
                <a:ext uri="{FF2B5EF4-FFF2-40B4-BE49-F238E27FC236}">
                  <a16:creationId xmlns:a16="http://schemas.microsoft.com/office/drawing/2014/main" id="{6AD8EC12-7A03-4B60-98BE-293A36950013}"/>
                </a:ext>
              </a:extLst>
            </p:cNvPr>
            <p:cNvSpPr>
              <a:spLocks noChangeArrowheads="1"/>
            </p:cNvSpPr>
            <p:nvPr/>
          </p:nvSpPr>
          <p:spPr bwMode="auto">
            <a:xfrm>
              <a:off x="1849" y="894"/>
              <a:ext cx="842" cy="450"/>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1" name="Oval 23">
              <a:extLst>
                <a:ext uri="{FF2B5EF4-FFF2-40B4-BE49-F238E27FC236}">
                  <a16:creationId xmlns:a16="http://schemas.microsoft.com/office/drawing/2014/main" id="{C93486E2-85AF-4A8D-8BF6-1AEAC611A444}"/>
                </a:ext>
              </a:extLst>
            </p:cNvPr>
            <p:cNvSpPr>
              <a:spLocks noChangeArrowheads="1"/>
            </p:cNvSpPr>
            <p:nvPr/>
          </p:nvSpPr>
          <p:spPr bwMode="auto">
            <a:xfrm>
              <a:off x="2462" y="971"/>
              <a:ext cx="1272" cy="539"/>
            </a:xfrm>
            <a:prstGeom prst="ellipse">
              <a:avLst/>
            </a:prstGeom>
            <a:solidFill>
              <a:srgbClr val="DDDDDD"/>
            </a:solidFill>
            <a:ln>
              <a:noFill/>
            </a:ln>
          </p:spPr>
          <p:txBody>
            <a:bodyPr/>
            <a:lstStyle/>
            <a:p>
              <a:pPr>
                <a:defRPr/>
              </a:pPr>
              <a:endParaRPr lang="zh-CN" altLang="en-US" sz="2800" b="0" dirty="0">
                <a:solidFill>
                  <a:srgbClr val="000000"/>
                </a:solidFill>
                <a:latin typeface="+mn-ea"/>
                <a:ea typeface="+mn-ea"/>
              </a:endParaRPr>
            </a:p>
          </p:txBody>
        </p:sp>
        <p:sp>
          <p:nvSpPr>
            <p:cNvPr id="3112" name="Oval 24">
              <a:extLst>
                <a:ext uri="{FF2B5EF4-FFF2-40B4-BE49-F238E27FC236}">
                  <a16:creationId xmlns:a16="http://schemas.microsoft.com/office/drawing/2014/main" id="{4680236D-7E3E-49B7-AA9C-32A5BC42D760}"/>
                </a:ext>
              </a:extLst>
            </p:cNvPr>
            <p:cNvSpPr>
              <a:spLocks noChangeArrowheads="1"/>
            </p:cNvSpPr>
            <p:nvPr/>
          </p:nvSpPr>
          <p:spPr bwMode="auto">
            <a:xfrm>
              <a:off x="3289" y="394"/>
              <a:ext cx="797" cy="398"/>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3" name="Oval 25">
              <a:extLst>
                <a:ext uri="{FF2B5EF4-FFF2-40B4-BE49-F238E27FC236}">
                  <a16:creationId xmlns:a16="http://schemas.microsoft.com/office/drawing/2014/main" id="{35FC8562-DFF7-4D96-93A0-2309FD02F383}"/>
                </a:ext>
              </a:extLst>
            </p:cNvPr>
            <p:cNvSpPr>
              <a:spLocks noChangeArrowheads="1"/>
            </p:cNvSpPr>
            <p:nvPr/>
          </p:nvSpPr>
          <p:spPr bwMode="auto">
            <a:xfrm>
              <a:off x="3412" y="663"/>
              <a:ext cx="797" cy="398"/>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4" name="Oval 26">
              <a:extLst>
                <a:ext uri="{FF2B5EF4-FFF2-40B4-BE49-F238E27FC236}">
                  <a16:creationId xmlns:a16="http://schemas.microsoft.com/office/drawing/2014/main" id="{792145E9-777A-4100-AD3B-2D31067AA161}"/>
                </a:ext>
              </a:extLst>
            </p:cNvPr>
            <p:cNvSpPr>
              <a:spLocks noChangeArrowheads="1"/>
            </p:cNvSpPr>
            <p:nvPr/>
          </p:nvSpPr>
          <p:spPr bwMode="auto">
            <a:xfrm>
              <a:off x="3340" y="764"/>
              <a:ext cx="796" cy="668"/>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3115" name="Oval 27">
              <a:extLst>
                <a:ext uri="{FF2B5EF4-FFF2-40B4-BE49-F238E27FC236}">
                  <a16:creationId xmlns:a16="http://schemas.microsoft.com/office/drawing/2014/main" id="{017F13E3-2784-4B9F-A392-244ADD68D6E7}"/>
                </a:ext>
              </a:extLst>
            </p:cNvPr>
            <p:cNvSpPr>
              <a:spLocks noChangeArrowheads="1"/>
            </p:cNvSpPr>
            <p:nvPr/>
          </p:nvSpPr>
          <p:spPr bwMode="auto">
            <a:xfrm>
              <a:off x="2140" y="548"/>
              <a:ext cx="1639" cy="667"/>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grpSp>
      <p:sp>
        <p:nvSpPr>
          <p:cNvPr id="3090" name="Text Box 28">
            <a:extLst>
              <a:ext uri="{FF2B5EF4-FFF2-40B4-BE49-F238E27FC236}">
                <a16:creationId xmlns:a16="http://schemas.microsoft.com/office/drawing/2014/main" id="{9D7CD2BE-A9E1-4D2C-9840-268A119FD655}"/>
              </a:ext>
            </a:extLst>
          </p:cNvPr>
          <p:cNvSpPr txBox="1">
            <a:spLocks noChangeArrowheads="1"/>
          </p:cNvSpPr>
          <p:nvPr/>
        </p:nvSpPr>
        <p:spPr bwMode="auto">
          <a:xfrm>
            <a:off x="3781425" y="892175"/>
            <a:ext cx="1616075" cy="530225"/>
          </a:xfrm>
          <a:prstGeom prst="rect">
            <a:avLst/>
          </a:prstGeom>
          <a:solidFill>
            <a:schemeClr val="bg1"/>
          </a:solidFill>
          <a:ln w="9525">
            <a:solidFill>
              <a:srgbClr val="0000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800" b="0">
                <a:solidFill>
                  <a:srgbClr val="3333CC"/>
                </a:solidFill>
                <a:latin typeface="+mn-ea"/>
                <a:ea typeface="+mn-ea"/>
              </a:rPr>
              <a:t>网络边缘</a:t>
            </a:r>
          </a:p>
        </p:txBody>
      </p:sp>
      <p:sp>
        <p:nvSpPr>
          <p:cNvPr id="3091" name="Text Box 29">
            <a:extLst>
              <a:ext uri="{FF2B5EF4-FFF2-40B4-BE49-F238E27FC236}">
                <a16:creationId xmlns:a16="http://schemas.microsoft.com/office/drawing/2014/main" id="{93A33F65-F90E-420C-AAB6-C7F0CCD7A2DE}"/>
              </a:ext>
            </a:extLst>
          </p:cNvPr>
          <p:cNvSpPr txBox="1">
            <a:spLocks noChangeArrowheads="1"/>
          </p:cNvSpPr>
          <p:nvPr/>
        </p:nvSpPr>
        <p:spPr bwMode="auto">
          <a:xfrm>
            <a:off x="3978275" y="3689350"/>
            <a:ext cx="1614488" cy="530225"/>
          </a:xfrm>
          <a:prstGeom prst="rect">
            <a:avLst/>
          </a:prstGeom>
          <a:solidFill>
            <a:schemeClr val="bg1"/>
          </a:solidFill>
          <a:ln w="9525">
            <a:solidFill>
              <a:srgbClr val="0000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800" b="0" dirty="0">
                <a:solidFill>
                  <a:srgbClr val="3333CC"/>
                </a:solidFill>
                <a:latin typeface="+mn-ea"/>
                <a:ea typeface="+mn-ea"/>
              </a:rPr>
              <a:t>网络核心</a:t>
            </a:r>
          </a:p>
        </p:txBody>
      </p:sp>
      <p:graphicFrame>
        <p:nvGraphicFramePr>
          <p:cNvPr id="40979" name="Object 30">
            <a:hlinkClick r:id="" action="ppaction://ole?verb=0"/>
            <a:extLst>
              <a:ext uri="{FF2B5EF4-FFF2-40B4-BE49-F238E27FC236}">
                <a16:creationId xmlns:a16="http://schemas.microsoft.com/office/drawing/2014/main" id="{BD53A4DB-6973-4A63-93E3-8E64C111FA9A}"/>
              </a:ext>
            </a:extLst>
          </p:cNvPr>
          <p:cNvGraphicFramePr>
            <a:graphicFrameLocks/>
          </p:cNvGraphicFramePr>
          <p:nvPr/>
        </p:nvGraphicFramePr>
        <p:xfrm>
          <a:off x="6880225" y="2432050"/>
          <a:ext cx="749300" cy="1049338"/>
        </p:xfrm>
        <a:graphic>
          <a:graphicData uri="http://schemas.openxmlformats.org/presentationml/2006/ole">
            <mc:AlternateContent xmlns:mc="http://schemas.openxmlformats.org/markup-compatibility/2006">
              <mc:Choice xmlns:v="urn:schemas-microsoft-com:vml" Requires="v">
                <p:oleObj spid="_x0000_s1047" name="Microsoft ClipArt Gallery" r:id="rId6" imgW="2735263" imgH="3825875" progId="MS_ClipArt_Gallery">
                  <p:embed/>
                </p:oleObj>
              </mc:Choice>
              <mc:Fallback>
                <p:oleObj name="Microsoft ClipArt Gallery" r:id="rId6" imgW="2735263" imgH="3825875" progId="MS_ClipArt_Gallery">
                  <p:embed/>
                  <p:pic>
                    <p:nvPicPr>
                      <p:cNvPr id="0" name="Object 3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0225" y="2432050"/>
                        <a:ext cx="7493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 name="Text Box 31">
            <a:extLst>
              <a:ext uri="{FF2B5EF4-FFF2-40B4-BE49-F238E27FC236}">
                <a16:creationId xmlns:a16="http://schemas.microsoft.com/office/drawing/2014/main" id="{5EA2FF4E-BA1F-4FEC-9B95-039D4B42BF29}"/>
              </a:ext>
            </a:extLst>
          </p:cNvPr>
          <p:cNvSpPr txBox="1">
            <a:spLocks noChangeArrowheads="1"/>
          </p:cNvSpPr>
          <p:nvPr/>
        </p:nvSpPr>
        <p:spPr bwMode="auto">
          <a:xfrm>
            <a:off x="7291388" y="1028700"/>
            <a:ext cx="1741487" cy="955675"/>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sz="2800" b="0" dirty="0">
                <a:solidFill>
                  <a:srgbClr val="3333CC"/>
                </a:solidFill>
                <a:latin typeface="+mn-ea"/>
                <a:ea typeface="+mn-ea"/>
              </a:rPr>
              <a:t>运行服务器程序</a:t>
            </a:r>
          </a:p>
        </p:txBody>
      </p:sp>
      <p:sp>
        <p:nvSpPr>
          <p:cNvPr id="3093" name="Line 33">
            <a:extLst>
              <a:ext uri="{FF2B5EF4-FFF2-40B4-BE49-F238E27FC236}">
                <a16:creationId xmlns:a16="http://schemas.microsoft.com/office/drawing/2014/main" id="{4FC981CF-F329-44B8-AE56-7F08ADD65DEE}"/>
              </a:ext>
            </a:extLst>
          </p:cNvPr>
          <p:cNvSpPr>
            <a:spLocks noChangeShapeType="1"/>
          </p:cNvSpPr>
          <p:nvPr/>
        </p:nvSpPr>
        <p:spPr bwMode="auto">
          <a:xfrm>
            <a:off x="1181100" y="1944688"/>
            <a:ext cx="576263" cy="576262"/>
          </a:xfrm>
          <a:prstGeom prst="line">
            <a:avLst/>
          </a:prstGeom>
          <a:noFill/>
          <a:ln w="9525">
            <a:solidFill>
              <a:schemeClr val="tx1"/>
            </a:solidFill>
            <a:round/>
            <a:headEnd/>
            <a:tailEnd/>
          </a:ln>
        </p:spPr>
        <p:txBody>
          <a:bodyPr/>
          <a:lstStyle/>
          <a:p>
            <a:pPr>
              <a:defRPr/>
            </a:pPr>
            <a:endParaRPr lang="zh-CN" altLang="en-US" sz="2800" b="0">
              <a:solidFill>
                <a:srgbClr val="000000"/>
              </a:solidFill>
              <a:latin typeface="+mn-ea"/>
              <a:ea typeface="+mn-ea"/>
            </a:endParaRPr>
          </a:p>
        </p:txBody>
      </p:sp>
      <p:sp>
        <p:nvSpPr>
          <p:cNvPr id="3094" name="Line 34">
            <a:extLst>
              <a:ext uri="{FF2B5EF4-FFF2-40B4-BE49-F238E27FC236}">
                <a16:creationId xmlns:a16="http://schemas.microsoft.com/office/drawing/2014/main" id="{C83B910F-FE7D-49A7-96DB-E65BBF73FECD}"/>
              </a:ext>
            </a:extLst>
          </p:cNvPr>
          <p:cNvSpPr>
            <a:spLocks noChangeShapeType="1"/>
          </p:cNvSpPr>
          <p:nvPr/>
        </p:nvSpPr>
        <p:spPr bwMode="auto">
          <a:xfrm flipH="1">
            <a:off x="7258050" y="1633538"/>
            <a:ext cx="914400" cy="1169987"/>
          </a:xfrm>
          <a:prstGeom prst="line">
            <a:avLst/>
          </a:prstGeom>
          <a:noFill/>
          <a:ln w="9525">
            <a:solidFill>
              <a:schemeClr val="tx1"/>
            </a:solidFill>
            <a:round/>
            <a:headEnd/>
            <a:tailEnd/>
          </a:ln>
        </p:spPr>
        <p:txBody>
          <a:bodyPr/>
          <a:lstStyle/>
          <a:p>
            <a:pPr>
              <a:defRPr/>
            </a:pPr>
            <a:endParaRPr lang="zh-CN" altLang="en-US" sz="2800" b="0">
              <a:solidFill>
                <a:srgbClr val="000000"/>
              </a:solidFill>
              <a:latin typeface="+mn-ea"/>
              <a:ea typeface="+mn-ea"/>
            </a:endParaRPr>
          </a:p>
        </p:txBody>
      </p:sp>
      <p:sp>
        <p:nvSpPr>
          <p:cNvPr id="3095" name="Text Box 35">
            <a:extLst>
              <a:ext uri="{FF2B5EF4-FFF2-40B4-BE49-F238E27FC236}">
                <a16:creationId xmlns:a16="http://schemas.microsoft.com/office/drawing/2014/main" id="{85EB35DA-C63C-4BBC-83AF-97737750E9A4}"/>
              </a:ext>
            </a:extLst>
          </p:cNvPr>
          <p:cNvSpPr txBox="1">
            <a:spLocks noChangeArrowheads="1"/>
          </p:cNvSpPr>
          <p:nvPr/>
        </p:nvSpPr>
        <p:spPr bwMode="auto">
          <a:xfrm>
            <a:off x="1343025" y="2471738"/>
            <a:ext cx="319088" cy="523875"/>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800" b="0" dirty="0">
                <a:solidFill>
                  <a:srgbClr val="3333CC"/>
                </a:solidFill>
                <a:latin typeface="+mn-ea"/>
                <a:ea typeface="+mn-ea"/>
              </a:rPr>
              <a:t>A</a:t>
            </a:r>
          </a:p>
        </p:txBody>
      </p:sp>
      <p:sp>
        <p:nvSpPr>
          <p:cNvPr id="3096" name="Text Box 36">
            <a:extLst>
              <a:ext uri="{FF2B5EF4-FFF2-40B4-BE49-F238E27FC236}">
                <a16:creationId xmlns:a16="http://schemas.microsoft.com/office/drawing/2014/main" id="{D0B897EB-B0CF-4774-BC9D-8CE348BB99F6}"/>
              </a:ext>
            </a:extLst>
          </p:cNvPr>
          <p:cNvSpPr txBox="1">
            <a:spLocks noChangeArrowheads="1"/>
          </p:cNvSpPr>
          <p:nvPr/>
        </p:nvSpPr>
        <p:spPr bwMode="auto">
          <a:xfrm>
            <a:off x="6619875" y="1906588"/>
            <a:ext cx="365125" cy="5238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800" b="0">
                <a:solidFill>
                  <a:srgbClr val="3333CC"/>
                </a:solidFill>
                <a:latin typeface="+mn-ea"/>
                <a:ea typeface="+mn-ea"/>
              </a:rPr>
              <a:t>B</a:t>
            </a:r>
          </a:p>
        </p:txBody>
      </p:sp>
      <p:pic>
        <p:nvPicPr>
          <p:cNvPr id="40985" name="Picture 37">
            <a:extLst>
              <a:ext uri="{FF2B5EF4-FFF2-40B4-BE49-F238E27FC236}">
                <a16:creationId xmlns:a16="http://schemas.microsoft.com/office/drawing/2014/main" id="{6CBE2526-4251-48B1-A2E3-D5FEEEE4CA5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3" y="3686175"/>
            <a:ext cx="644525"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4">
            <a:extLst>
              <a:ext uri="{FF2B5EF4-FFF2-40B4-BE49-F238E27FC236}">
                <a16:creationId xmlns:a16="http://schemas.microsoft.com/office/drawing/2014/main" id="{6CE0E0B4-C442-42C6-A5B1-781B8162721C}"/>
              </a:ext>
            </a:extLst>
          </p:cNvPr>
          <p:cNvGrpSpPr>
            <a:grpSpLocks/>
          </p:cNvGrpSpPr>
          <p:nvPr/>
        </p:nvGrpSpPr>
        <p:grpSpPr bwMode="auto">
          <a:xfrm>
            <a:off x="2268538" y="2014538"/>
            <a:ext cx="4705350" cy="668337"/>
            <a:chOff x="1157" y="698"/>
            <a:chExt cx="2947" cy="1037"/>
          </a:xfrm>
        </p:grpSpPr>
        <p:sp>
          <p:nvSpPr>
            <p:cNvPr id="3105" name="Freeform 32">
              <a:extLst>
                <a:ext uri="{FF2B5EF4-FFF2-40B4-BE49-F238E27FC236}">
                  <a16:creationId xmlns:a16="http://schemas.microsoft.com/office/drawing/2014/main" id="{A139AEF2-7612-4AAE-B9E6-652FEAAF7D3B}"/>
                </a:ext>
              </a:extLst>
            </p:cNvPr>
            <p:cNvSpPr>
              <a:spLocks/>
            </p:cNvSpPr>
            <p:nvPr/>
          </p:nvSpPr>
          <p:spPr bwMode="auto">
            <a:xfrm>
              <a:off x="1157" y="1319"/>
              <a:ext cx="2947" cy="416"/>
            </a:xfrm>
            <a:custGeom>
              <a:avLst/>
              <a:gdLst>
                <a:gd name="T0" fmla="*/ 0 w 2112"/>
                <a:gd name="T1" fmla="*/ 0 h 192"/>
                <a:gd name="T2" fmla="*/ 4112 w 2112"/>
                <a:gd name="T3" fmla="*/ 901 h 192"/>
                <a:gd name="T4" fmla="*/ 0 60000 65536"/>
                <a:gd name="T5" fmla="*/ 0 60000 65536"/>
                <a:gd name="T6" fmla="*/ 0 w 2112"/>
                <a:gd name="T7" fmla="*/ 0 h 192"/>
                <a:gd name="T8" fmla="*/ 2112 w 2112"/>
                <a:gd name="T9" fmla="*/ 192 h 192"/>
              </a:gdLst>
              <a:ahLst/>
              <a:cxnLst>
                <a:cxn ang="T4">
                  <a:pos x="T0" y="T1"/>
                </a:cxn>
                <a:cxn ang="T5">
                  <a:pos x="T2" y="T3"/>
                </a:cxn>
              </a:cxnLst>
              <a:rect l="T6" t="T7" r="T8" b="T9"/>
              <a:pathLst>
                <a:path w="2112" h="192">
                  <a:moveTo>
                    <a:pt x="0" y="0"/>
                  </a:moveTo>
                  <a:lnTo>
                    <a:pt x="2112" y="192"/>
                  </a:lnTo>
                </a:path>
              </a:pathLst>
            </a:custGeom>
            <a:noFill/>
            <a:ln w="57150" cap="flat" cmpd="sng">
              <a:solidFill>
                <a:schemeClr val="tx2">
                  <a:alpha val="56078"/>
                </a:schemeClr>
              </a:solidFill>
              <a:prstDash val="sysDot"/>
              <a:round/>
              <a:headEnd type="none" w="med" len="lg"/>
              <a:tailEnd type="triangle" w="med" len="med"/>
            </a:ln>
          </p:spPr>
          <p:txBody>
            <a:bodyPr/>
            <a:lstStyle/>
            <a:p>
              <a:pPr>
                <a:defRPr/>
              </a:pPr>
              <a:endParaRPr lang="zh-CN" altLang="en-US" sz="2800" b="0">
                <a:solidFill>
                  <a:srgbClr val="000000"/>
                </a:solidFill>
                <a:latin typeface="+mn-ea"/>
                <a:ea typeface="+mn-ea"/>
              </a:endParaRPr>
            </a:p>
          </p:txBody>
        </p:sp>
        <p:sp>
          <p:nvSpPr>
            <p:cNvPr id="3106" name="Text Box 39">
              <a:extLst>
                <a:ext uri="{FF2B5EF4-FFF2-40B4-BE49-F238E27FC236}">
                  <a16:creationId xmlns:a16="http://schemas.microsoft.com/office/drawing/2014/main" id="{1D4E79E6-FF36-4F7D-9E08-CF8808558CC3}"/>
                </a:ext>
              </a:extLst>
            </p:cNvPr>
            <p:cNvSpPr txBox="1">
              <a:spLocks noChangeArrowheads="1"/>
            </p:cNvSpPr>
            <p:nvPr/>
          </p:nvSpPr>
          <p:spPr bwMode="auto">
            <a:xfrm rot="309987">
              <a:off x="2192" y="698"/>
              <a:ext cx="1252" cy="330"/>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800" b="0" dirty="0">
                  <a:solidFill>
                    <a:srgbClr val="3333CC"/>
                  </a:solidFill>
                  <a:latin typeface="+mn-ea"/>
                  <a:ea typeface="+mn-ea"/>
                </a:rPr>
                <a:t>①</a:t>
              </a:r>
              <a:r>
                <a:rPr lang="zh-CN" altLang="en-US" sz="2800" b="0" dirty="0">
                  <a:solidFill>
                    <a:srgbClr val="3333CC"/>
                  </a:solidFill>
                  <a:latin typeface="+mn-ea"/>
                  <a:ea typeface="+mn-ea"/>
                </a:rPr>
                <a:t>服务请求</a:t>
              </a:r>
            </a:p>
          </p:txBody>
        </p:sp>
      </p:grpSp>
      <p:grpSp>
        <p:nvGrpSpPr>
          <p:cNvPr id="4" name="Group 45">
            <a:extLst>
              <a:ext uri="{FF2B5EF4-FFF2-40B4-BE49-F238E27FC236}">
                <a16:creationId xmlns:a16="http://schemas.microsoft.com/office/drawing/2014/main" id="{E0881265-8C67-40F4-BF87-5ABBC20EE272}"/>
              </a:ext>
            </a:extLst>
          </p:cNvPr>
          <p:cNvGrpSpPr>
            <a:grpSpLocks/>
          </p:cNvGrpSpPr>
          <p:nvPr/>
        </p:nvGrpSpPr>
        <p:grpSpPr bwMode="auto">
          <a:xfrm>
            <a:off x="2292350" y="2747963"/>
            <a:ext cx="4724400" cy="633412"/>
            <a:chOff x="1091" y="1457"/>
            <a:chExt cx="2947" cy="629"/>
          </a:xfrm>
        </p:grpSpPr>
        <p:sp>
          <p:nvSpPr>
            <p:cNvPr id="3103" name="Freeform 38">
              <a:extLst>
                <a:ext uri="{FF2B5EF4-FFF2-40B4-BE49-F238E27FC236}">
                  <a16:creationId xmlns:a16="http://schemas.microsoft.com/office/drawing/2014/main" id="{ED46DFFC-5984-412C-BC23-FD0BB261C046}"/>
                </a:ext>
              </a:extLst>
            </p:cNvPr>
            <p:cNvSpPr>
              <a:spLocks/>
            </p:cNvSpPr>
            <p:nvPr/>
          </p:nvSpPr>
          <p:spPr bwMode="auto">
            <a:xfrm rot="10800000">
              <a:off x="1091" y="1457"/>
              <a:ext cx="2947" cy="416"/>
            </a:xfrm>
            <a:custGeom>
              <a:avLst/>
              <a:gdLst>
                <a:gd name="T0" fmla="*/ 0 w 2112"/>
                <a:gd name="T1" fmla="*/ 0 h 192"/>
                <a:gd name="T2" fmla="*/ 4112 w 2112"/>
                <a:gd name="T3" fmla="*/ 901 h 192"/>
                <a:gd name="T4" fmla="*/ 0 60000 65536"/>
                <a:gd name="T5" fmla="*/ 0 60000 65536"/>
                <a:gd name="T6" fmla="*/ 0 w 2112"/>
                <a:gd name="T7" fmla="*/ 0 h 192"/>
                <a:gd name="T8" fmla="*/ 2112 w 2112"/>
                <a:gd name="T9" fmla="*/ 192 h 192"/>
              </a:gdLst>
              <a:ahLst/>
              <a:cxnLst>
                <a:cxn ang="T4">
                  <a:pos x="T0" y="T1"/>
                </a:cxn>
                <a:cxn ang="T5">
                  <a:pos x="T2" y="T3"/>
                </a:cxn>
              </a:cxnLst>
              <a:rect l="T6" t="T7" r="T8" b="T9"/>
              <a:pathLst>
                <a:path w="2112" h="192">
                  <a:moveTo>
                    <a:pt x="0" y="0"/>
                  </a:moveTo>
                  <a:lnTo>
                    <a:pt x="2112" y="192"/>
                  </a:lnTo>
                </a:path>
              </a:pathLst>
            </a:custGeom>
            <a:noFill/>
            <a:ln w="57150" cap="flat" cmpd="sng">
              <a:solidFill>
                <a:schemeClr val="tx2">
                  <a:alpha val="56078"/>
                </a:schemeClr>
              </a:solidFill>
              <a:prstDash val="sysDot"/>
              <a:round/>
              <a:headEnd type="none" w="med" len="lg"/>
              <a:tailEnd type="triangle" w="med" len="med"/>
            </a:ln>
          </p:spPr>
          <p:txBody>
            <a:bodyPr/>
            <a:lstStyle/>
            <a:p>
              <a:pPr>
                <a:defRPr/>
              </a:pPr>
              <a:endParaRPr lang="zh-CN" altLang="en-US" sz="2800" b="0">
                <a:solidFill>
                  <a:srgbClr val="000000"/>
                </a:solidFill>
                <a:latin typeface="+mn-ea"/>
                <a:ea typeface="+mn-ea"/>
              </a:endParaRPr>
            </a:p>
          </p:txBody>
        </p:sp>
        <p:sp>
          <p:nvSpPr>
            <p:cNvPr id="3104" name="Text Box 40">
              <a:extLst>
                <a:ext uri="{FF2B5EF4-FFF2-40B4-BE49-F238E27FC236}">
                  <a16:creationId xmlns:a16="http://schemas.microsoft.com/office/drawing/2014/main" id="{CEF82A61-BCE2-45CF-B9E3-EC9F2C6068E3}"/>
                </a:ext>
              </a:extLst>
            </p:cNvPr>
            <p:cNvSpPr txBox="1">
              <a:spLocks noChangeArrowheads="1"/>
            </p:cNvSpPr>
            <p:nvPr/>
          </p:nvSpPr>
          <p:spPr bwMode="auto">
            <a:xfrm rot="277169">
              <a:off x="1977" y="1566"/>
              <a:ext cx="1347" cy="520"/>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800" b="0" dirty="0">
                  <a:solidFill>
                    <a:srgbClr val="3333CC"/>
                  </a:solidFill>
                  <a:latin typeface="+mn-ea"/>
                  <a:ea typeface="+mn-ea"/>
                </a:rPr>
                <a:t>② </a:t>
              </a:r>
              <a:r>
                <a:rPr lang="zh-CN" altLang="en-US" sz="2800" b="0" dirty="0">
                  <a:solidFill>
                    <a:srgbClr val="3333CC"/>
                  </a:solidFill>
                  <a:latin typeface="+mn-ea"/>
                  <a:ea typeface="+mn-ea"/>
                </a:rPr>
                <a:t>服务响应</a:t>
              </a:r>
            </a:p>
          </p:txBody>
        </p:sp>
      </p:grpSp>
      <p:sp>
        <p:nvSpPr>
          <p:cNvPr id="3100" name="Text Box 41">
            <a:extLst>
              <a:ext uri="{FF2B5EF4-FFF2-40B4-BE49-F238E27FC236}">
                <a16:creationId xmlns:a16="http://schemas.microsoft.com/office/drawing/2014/main" id="{7F1DB161-D530-4714-A197-1111A7E78ABE}"/>
              </a:ext>
            </a:extLst>
          </p:cNvPr>
          <p:cNvSpPr txBox="1">
            <a:spLocks noChangeArrowheads="1"/>
          </p:cNvSpPr>
          <p:nvPr/>
        </p:nvSpPr>
        <p:spPr bwMode="auto">
          <a:xfrm>
            <a:off x="1608138" y="2935288"/>
            <a:ext cx="906462" cy="522287"/>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800" b="0" dirty="0">
                <a:solidFill>
                  <a:srgbClr val="3333CC"/>
                </a:solidFill>
                <a:latin typeface="+mn-ea"/>
                <a:ea typeface="+mn-ea"/>
              </a:rPr>
              <a:t>客户</a:t>
            </a:r>
          </a:p>
        </p:txBody>
      </p:sp>
      <p:sp>
        <p:nvSpPr>
          <p:cNvPr id="3101" name="Text Box 42">
            <a:extLst>
              <a:ext uri="{FF2B5EF4-FFF2-40B4-BE49-F238E27FC236}">
                <a16:creationId xmlns:a16="http://schemas.microsoft.com/office/drawing/2014/main" id="{BCDB25BF-DD11-40AE-AAA4-DD56B8C12A4B}"/>
              </a:ext>
            </a:extLst>
          </p:cNvPr>
          <p:cNvSpPr txBox="1">
            <a:spLocks noChangeArrowheads="1"/>
          </p:cNvSpPr>
          <p:nvPr/>
        </p:nvSpPr>
        <p:spPr bwMode="auto">
          <a:xfrm>
            <a:off x="6604000" y="3436938"/>
            <a:ext cx="1266825" cy="5238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800" b="0" dirty="0">
                <a:solidFill>
                  <a:srgbClr val="3333CC"/>
                </a:solidFill>
                <a:latin typeface="+mn-ea"/>
                <a:ea typeface="+mn-ea"/>
              </a:rPr>
              <a:t>服务器</a:t>
            </a:r>
          </a:p>
        </p:txBody>
      </p:sp>
      <p:sp>
        <p:nvSpPr>
          <p:cNvPr id="3102" name="Text Box 46">
            <a:extLst>
              <a:ext uri="{FF2B5EF4-FFF2-40B4-BE49-F238E27FC236}">
                <a16:creationId xmlns:a16="http://schemas.microsoft.com/office/drawing/2014/main" id="{B99D5C59-1306-45B0-B382-3BFF86CE8D5E}"/>
              </a:ext>
            </a:extLst>
          </p:cNvPr>
          <p:cNvSpPr txBox="1">
            <a:spLocks noChangeArrowheads="1"/>
          </p:cNvSpPr>
          <p:nvPr/>
        </p:nvSpPr>
        <p:spPr bwMode="auto">
          <a:xfrm>
            <a:off x="1639888" y="5435600"/>
            <a:ext cx="6604000" cy="954088"/>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800" dirty="0">
                <a:solidFill>
                  <a:srgbClr val="333399"/>
                </a:solidFill>
                <a:latin typeface="+mn-ea"/>
                <a:ea typeface="+mn-ea"/>
              </a:rPr>
              <a:t>客户 </a:t>
            </a:r>
            <a:r>
              <a:rPr lang="en-US" altLang="zh-CN" sz="2800" dirty="0">
                <a:solidFill>
                  <a:srgbClr val="333399"/>
                </a:solidFill>
                <a:latin typeface="+mn-ea"/>
                <a:ea typeface="+mn-ea"/>
              </a:rPr>
              <a:t>A </a:t>
            </a:r>
            <a:r>
              <a:rPr lang="zh-CN" altLang="en-US" sz="2800" dirty="0">
                <a:solidFill>
                  <a:srgbClr val="333399"/>
                </a:solidFill>
                <a:latin typeface="+mn-ea"/>
                <a:ea typeface="+mn-ea"/>
              </a:rPr>
              <a:t>向服务器 </a:t>
            </a:r>
            <a:r>
              <a:rPr lang="en-US" altLang="zh-CN" sz="2800" dirty="0">
                <a:solidFill>
                  <a:srgbClr val="333399"/>
                </a:solidFill>
                <a:latin typeface="+mn-ea"/>
                <a:ea typeface="+mn-ea"/>
              </a:rPr>
              <a:t>B </a:t>
            </a:r>
            <a:r>
              <a:rPr lang="zh-CN" altLang="en-US" sz="2800" dirty="0">
                <a:solidFill>
                  <a:srgbClr val="333399"/>
                </a:solidFill>
                <a:latin typeface="+mn-ea"/>
                <a:ea typeface="+mn-ea"/>
              </a:rPr>
              <a:t>发出服务请求，而服务器 </a:t>
            </a:r>
            <a:r>
              <a:rPr lang="en-US" altLang="zh-CN" sz="2800" dirty="0">
                <a:solidFill>
                  <a:srgbClr val="333399"/>
                </a:solidFill>
                <a:latin typeface="+mn-ea"/>
                <a:ea typeface="+mn-ea"/>
              </a:rPr>
              <a:t>B </a:t>
            </a:r>
            <a:r>
              <a:rPr lang="zh-CN" altLang="en-US" sz="2800" dirty="0">
                <a:solidFill>
                  <a:srgbClr val="333399"/>
                </a:solidFill>
                <a:latin typeface="+mn-ea"/>
                <a:ea typeface="+mn-ea"/>
              </a:rPr>
              <a:t>向客户 </a:t>
            </a:r>
            <a:r>
              <a:rPr lang="en-US" altLang="zh-CN" sz="2800" dirty="0">
                <a:solidFill>
                  <a:srgbClr val="333399"/>
                </a:solidFill>
                <a:latin typeface="+mn-ea"/>
                <a:ea typeface="+mn-ea"/>
              </a:rPr>
              <a:t>A </a:t>
            </a:r>
            <a:r>
              <a:rPr lang="zh-CN" altLang="en-US" sz="2800" dirty="0">
                <a:solidFill>
                  <a:srgbClr val="333399"/>
                </a:solidFill>
                <a:latin typeface="+mn-ea"/>
                <a:ea typeface="+mn-ea"/>
              </a:rPr>
              <a:t>提供服务。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0"/>
                                        <p:tgtEl>
                                          <p:spTgt spid="3"/>
                                        </p:tgtEl>
                                      </p:cBhvr>
                                    </p:animEffect>
                                  </p:childTnLst>
                                </p:cTn>
                              </p:par>
                            </p:childTnLst>
                          </p:cTn>
                        </p:par>
                        <p:par>
                          <p:cTn id="8" fill="hold" nodeType="afterGroup">
                            <p:stCondLst>
                              <p:cond delay="2000"/>
                            </p:stCondLst>
                            <p:childTnLst>
                              <p:par>
                                <p:cTn id="9" presetID="22" presetClass="entr" presetSubtype="2"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962F80A4-92F9-46D5-8E65-7C7A9E2815C1}"/>
              </a:ext>
            </a:extLst>
          </p:cNvPr>
          <p:cNvSpPr>
            <a:spLocks noGrp="1" noChangeArrowheads="1"/>
          </p:cNvSpPr>
          <p:nvPr>
            <p:ph type="title"/>
          </p:nvPr>
        </p:nvSpPr>
        <p:spPr>
          <a:xfrm>
            <a:off x="1114425" y="214313"/>
            <a:ext cx="7778750" cy="693737"/>
          </a:xfrm>
        </p:spPr>
        <p:txBody>
          <a:bodyPr/>
          <a:lstStyle/>
          <a:p>
            <a:pPr eaLnBrk="1" hangingPunct="1"/>
            <a:r>
              <a:rPr lang="zh-CN" altLang="en-US"/>
              <a:t>客户软件的特点 </a:t>
            </a:r>
          </a:p>
        </p:txBody>
      </p:sp>
      <p:sp>
        <p:nvSpPr>
          <p:cNvPr id="338947" name="Rectangle 3">
            <a:extLst>
              <a:ext uri="{FF2B5EF4-FFF2-40B4-BE49-F238E27FC236}">
                <a16:creationId xmlns:a16="http://schemas.microsoft.com/office/drawing/2014/main" id="{625B3692-5CB3-4E1C-8968-614D2255BBCC}"/>
              </a:ext>
            </a:extLst>
          </p:cNvPr>
          <p:cNvSpPr>
            <a:spLocks noGrp="1" noChangeArrowheads="1"/>
          </p:cNvSpPr>
          <p:nvPr>
            <p:ph type="body" idx="1"/>
          </p:nvPr>
        </p:nvSpPr>
        <p:spPr>
          <a:xfrm>
            <a:off x="827088" y="1479550"/>
            <a:ext cx="7921625" cy="1901825"/>
          </a:xfrm>
        </p:spPr>
        <p:txBody>
          <a:bodyPr/>
          <a:lstStyle/>
          <a:p>
            <a:pPr eaLnBrk="1" hangingPunct="1"/>
            <a:r>
              <a:rPr lang="zh-CN" altLang="en-US"/>
              <a:t>被用户调用后运行，在打算通信时主动向远地服务器发起通信（服务请求）。因此，客户程序必须知道服务器程序的地址。</a:t>
            </a:r>
          </a:p>
          <a:p>
            <a:pPr eaLnBrk="1" hangingPunct="1"/>
            <a:r>
              <a:rPr lang="zh-CN" altLang="en-US"/>
              <a:t>不需要特殊的硬件和很复杂的操作系统。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55F209B-7D49-4038-894E-401EB7BF1D34}"/>
              </a:ext>
            </a:extLst>
          </p:cNvPr>
          <p:cNvSpPr>
            <a:spLocks noGrp="1" noChangeArrowheads="1"/>
          </p:cNvSpPr>
          <p:nvPr>
            <p:ph type="title"/>
          </p:nvPr>
        </p:nvSpPr>
        <p:spPr>
          <a:xfrm>
            <a:off x="1114425" y="115888"/>
            <a:ext cx="7778750" cy="865187"/>
          </a:xfrm>
        </p:spPr>
        <p:txBody>
          <a:bodyPr/>
          <a:lstStyle/>
          <a:p>
            <a:pPr eaLnBrk="1" hangingPunct="1"/>
            <a:r>
              <a:rPr lang="zh-CN" altLang="en-US"/>
              <a:t>服务器软件的特点 </a:t>
            </a:r>
          </a:p>
        </p:txBody>
      </p:sp>
      <p:sp>
        <p:nvSpPr>
          <p:cNvPr id="340995" name="Rectangle 3">
            <a:extLst>
              <a:ext uri="{FF2B5EF4-FFF2-40B4-BE49-F238E27FC236}">
                <a16:creationId xmlns:a16="http://schemas.microsoft.com/office/drawing/2014/main" id="{D24D7FB6-2883-4D19-825E-AD2DAF9BB0BF}"/>
              </a:ext>
            </a:extLst>
          </p:cNvPr>
          <p:cNvSpPr>
            <a:spLocks noGrp="1" noChangeArrowheads="1"/>
          </p:cNvSpPr>
          <p:nvPr>
            <p:ph type="body" idx="1"/>
          </p:nvPr>
        </p:nvSpPr>
        <p:spPr>
          <a:xfrm>
            <a:off x="900113" y="1268413"/>
            <a:ext cx="7777162" cy="4059237"/>
          </a:xfrm>
        </p:spPr>
        <p:txBody>
          <a:bodyPr/>
          <a:lstStyle/>
          <a:p>
            <a:pPr eaLnBrk="1" hangingPunct="1">
              <a:lnSpc>
                <a:spcPct val="150000"/>
              </a:lnSpc>
            </a:pPr>
            <a:r>
              <a:rPr lang="zh-CN" altLang="en-US" dirty="0"/>
              <a:t>一种专门用来提供某种服务的程序，可同时处理多个远地或本地客户的请求。</a:t>
            </a:r>
          </a:p>
          <a:p>
            <a:pPr eaLnBrk="1" hangingPunct="1">
              <a:lnSpc>
                <a:spcPct val="150000"/>
              </a:lnSpc>
            </a:pPr>
            <a:r>
              <a:rPr lang="zh-CN" altLang="en-US" dirty="0"/>
              <a:t>系统启动后即自动调用并</a:t>
            </a:r>
            <a:r>
              <a:rPr lang="zh-CN" altLang="en-US" dirty="0">
                <a:solidFill>
                  <a:srgbClr val="CC0000"/>
                </a:solidFill>
              </a:rPr>
              <a:t>一直不断地运行着</a:t>
            </a:r>
            <a:r>
              <a:rPr lang="zh-CN" altLang="en-US" dirty="0"/>
              <a:t>，</a:t>
            </a:r>
            <a:r>
              <a:rPr lang="zh-CN" altLang="en-US" dirty="0">
                <a:solidFill>
                  <a:srgbClr val="CC0000"/>
                </a:solidFill>
              </a:rPr>
              <a:t>被动地等待</a:t>
            </a:r>
            <a:r>
              <a:rPr lang="zh-CN" altLang="en-US" dirty="0"/>
              <a:t>并接受来自各地的客户的通信请求。因此，服务器程序不需要知道客户程序的地址。</a:t>
            </a:r>
          </a:p>
          <a:p>
            <a:pPr eaLnBrk="1" hangingPunct="1">
              <a:lnSpc>
                <a:spcPct val="150000"/>
              </a:lnSpc>
            </a:pPr>
            <a:r>
              <a:rPr lang="zh-CN" altLang="en-US" dirty="0"/>
              <a:t>一般需要强大的硬件和高级的操作系统支持。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3DF4107-2DB0-4419-9E8F-80EA27CD90BE}"/>
              </a:ext>
            </a:extLst>
          </p:cNvPr>
          <p:cNvSpPr>
            <a:spLocks noGrp="1" noChangeArrowheads="1"/>
          </p:cNvSpPr>
          <p:nvPr>
            <p:ph type="title"/>
          </p:nvPr>
        </p:nvSpPr>
        <p:spPr>
          <a:xfrm>
            <a:off x="1150938" y="214313"/>
            <a:ext cx="6805612" cy="766762"/>
          </a:xfrm>
        </p:spPr>
        <p:txBody>
          <a:bodyPr/>
          <a:lstStyle/>
          <a:p>
            <a:pPr eaLnBrk="1" hangingPunct="1"/>
            <a:r>
              <a:rPr lang="en-US" altLang="zh-CN"/>
              <a:t>2. </a:t>
            </a:r>
            <a:r>
              <a:rPr lang="zh-CN" altLang="en-US"/>
              <a:t>对等连接方式 </a:t>
            </a:r>
          </a:p>
        </p:txBody>
      </p:sp>
      <p:sp>
        <p:nvSpPr>
          <p:cNvPr id="221187" name="Rectangle 3">
            <a:extLst>
              <a:ext uri="{FF2B5EF4-FFF2-40B4-BE49-F238E27FC236}">
                <a16:creationId xmlns:a16="http://schemas.microsoft.com/office/drawing/2014/main" id="{32219C07-F263-45B8-A9CF-93AD9210C678}"/>
              </a:ext>
            </a:extLst>
          </p:cNvPr>
          <p:cNvSpPr>
            <a:spLocks noGrp="1" noChangeArrowheads="1"/>
          </p:cNvSpPr>
          <p:nvPr>
            <p:ph type="body" idx="1"/>
          </p:nvPr>
        </p:nvSpPr>
        <p:spPr>
          <a:xfrm>
            <a:off x="914400" y="1524000"/>
            <a:ext cx="7834313" cy="3849688"/>
          </a:xfrm>
        </p:spPr>
        <p:txBody>
          <a:bodyPr>
            <a:noAutofit/>
          </a:bodyPr>
          <a:lstStyle/>
          <a:p>
            <a:pPr eaLnBrk="1" hangingPunct="1">
              <a:lnSpc>
                <a:spcPct val="170000"/>
              </a:lnSpc>
              <a:spcBef>
                <a:spcPts val="600"/>
              </a:spcBef>
              <a:defRPr/>
            </a:pPr>
            <a:r>
              <a:rPr lang="zh-CN" altLang="en-US" sz="2400" b="0" dirty="0">
                <a:solidFill>
                  <a:srgbClr val="CC0000"/>
                </a:solidFill>
                <a:latin typeface="+mn-ea"/>
              </a:rPr>
              <a:t>对等连接</a:t>
            </a:r>
            <a:r>
              <a:rPr lang="en-US" altLang="zh-CN" sz="2400" b="0" dirty="0">
                <a:latin typeface="+mn-ea"/>
              </a:rPr>
              <a:t>(peer-to-peer</a:t>
            </a:r>
            <a:r>
              <a:rPr lang="zh-CN" altLang="en-US" sz="2400" b="0" dirty="0">
                <a:latin typeface="+mn-ea"/>
              </a:rPr>
              <a:t>，简写为 </a:t>
            </a:r>
            <a:r>
              <a:rPr lang="en-US" altLang="zh-CN" sz="2400" b="0" dirty="0">
                <a:solidFill>
                  <a:srgbClr val="CC0000"/>
                </a:solidFill>
                <a:latin typeface="+mn-ea"/>
              </a:rPr>
              <a:t>P2P</a:t>
            </a:r>
            <a:r>
              <a:rPr lang="en-US" altLang="zh-CN" sz="2400" b="0" dirty="0">
                <a:latin typeface="+mn-ea"/>
              </a:rPr>
              <a:t>)</a:t>
            </a:r>
            <a:r>
              <a:rPr lang="zh-CN" altLang="en-US" sz="2400" b="0" dirty="0">
                <a:latin typeface="+mn-ea"/>
              </a:rPr>
              <a:t>是指两个主机在通信时并不区分哪一个是服务请求方还是服务提供方。</a:t>
            </a:r>
          </a:p>
          <a:p>
            <a:pPr eaLnBrk="1" hangingPunct="1">
              <a:lnSpc>
                <a:spcPct val="170000"/>
              </a:lnSpc>
              <a:spcBef>
                <a:spcPts val="600"/>
              </a:spcBef>
              <a:defRPr/>
            </a:pPr>
            <a:r>
              <a:rPr lang="zh-CN" altLang="en-US" sz="2400" b="0" dirty="0">
                <a:latin typeface="+mn-ea"/>
              </a:rPr>
              <a:t>只要两个主机都运行了对等连接软件（</a:t>
            </a:r>
            <a:r>
              <a:rPr lang="en-US" altLang="zh-CN" sz="2400" b="0" dirty="0">
                <a:latin typeface="+mn-ea"/>
              </a:rPr>
              <a:t>P2P </a:t>
            </a:r>
            <a:r>
              <a:rPr lang="zh-CN" altLang="en-US" sz="2400" b="0" dirty="0">
                <a:latin typeface="+mn-ea"/>
              </a:rPr>
              <a:t>软件），它们就可以进行</a:t>
            </a:r>
            <a:r>
              <a:rPr lang="zh-CN" altLang="en-US" sz="2400" b="0" dirty="0">
                <a:solidFill>
                  <a:srgbClr val="CC0000"/>
                </a:solidFill>
                <a:latin typeface="+mn-ea"/>
              </a:rPr>
              <a:t>平等的、对等连接通信</a:t>
            </a:r>
            <a:r>
              <a:rPr lang="zh-CN" altLang="en-US" sz="2400" b="0" dirty="0">
                <a:latin typeface="+mn-ea"/>
              </a:rPr>
              <a:t>。</a:t>
            </a:r>
          </a:p>
          <a:p>
            <a:pPr eaLnBrk="1" hangingPunct="1">
              <a:lnSpc>
                <a:spcPct val="170000"/>
              </a:lnSpc>
              <a:spcBef>
                <a:spcPts val="600"/>
              </a:spcBef>
              <a:defRPr/>
            </a:pPr>
            <a:r>
              <a:rPr lang="zh-CN" altLang="en-US" sz="2400" b="0" dirty="0">
                <a:latin typeface="+mn-ea"/>
              </a:rPr>
              <a:t>双方都可以下载对方已经存储在硬盘中的共享文档。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1E71A93-0820-4894-85CF-9DB431BBC0FC}"/>
              </a:ext>
            </a:extLst>
          </p:cNvPr>
          <p:cNvSpPr>
            <a:spLocks noGrp="1" noChangeArrowheads="1"/>
          </p:cNvSpPr>
          <p:nvPr>
            <p:ph type="title"/>
          </p:nvPr>
        </p:nvSpPr>
        <p:spPr>
          <a:xfrm>
            <a:off x="1150938" y="214313"/>
            <a:ext cx="7237412" cy="766762"/>
          </a:xfrm>
        </p:spPr>
        <p:txBody>
          <a:bodyPr/>
          <a:lstStyle/>
          <a:p>
            <a:pPr eaLnBrk="1" hangingPunct="1"/>
            <a:r>
              <a:rPr lang="zh-CN" altLang="en-US"/>
              <a:t>对等连接方式的特点</a:t>
            </a:r>
          </a:p>
        </p:txBody>
      </p:sp>
      <p:sp>
        <p:nvSpPr>
          <p:cNvPr id="222211" name="Rectangle 3">
            <a:extLst>
              <a:ext uri="{FF2B5EF4-FFF2-40B4-BE49-F238E27FC236}">
                <a16:creationId xmlns:a16="http://schemas.microsoft.com/office/drawing/2014/main" id="{E5B98FB5-9E6C-450B-AD75-71B97B0510D2}"/>
              </a:ext>
            </a:extLst>
          </p:cNvPr>
          <p:cNvSpPr>
            <a:spLocks noGrp="1" noChangeArrowheads="1"/>
          </p:cNvSpPr>
          <p:nvPr>
            <p:ph type="body" idx="1"/>
          </p:nvPr>
        </p:nvSpPr>
        <p:spPr>
          <a:xfrm>
            <a:off x="914400" y="1524000"/>
            <a:ext cx="7391400" cy="3946525"/>
          </a:xfrm>
        </p:spPr>
        <p:txBody>
          <a:bodyPr/>
          <a:lstStyle/>
          <a:p>
            <a:pPr eaLnBrk="1" hangingPunct="1">
              <a:lnSpc>
                <a:spcPct val="150000"/>
              </a:lnSpc>
              <a:spcBef>
                <a:spcPts val="600"/>
              </a:spcBef>
              <a:defRPr/>
            </a:pPr>
            <a:r>
              <a:rPr lang="zh-CN" altLang="en-US" b="0" dirty="0">
                <a:latin typeface="+mn-ea"/>
              </a:rPr>
              <a:t>对等连接方式从本质上看仍然是使用客户服务器方式，只是对等连接中的每一个主机既是客户又同时是服务器。</a:t>
            </a:r>
          </a:p>
          <a:p>
            <a:pPr eaLnBrk="1" hangingPunct="1">
              <a:lnSpc>
                <a:spcPct val="150000"/>
              </a:lnSpc>
              <a:spcBef>
                <a:spcPts val="600"/>
              </a:spcBef>
              <a:defRPr/>
            </a:pPr>
            <a:r>
              <a:rPr lang="zh-CN" altLang="en-US" b="0" dirty="0">
                <a:latin typeface="+mn-ea"/>
              </a:rPr>
              <a:t>例如主机 </a:t>
            </a:r>
            <a:r>
              <a:rPr lang="en-US" altLang="zh-CN" b="0" dirty="0">
                <a:latin typeface="+mn-ea"/>
              </a:rPr>
              <a:t>C </a:t>
            </a:r>
            <a:r>
              <a:rPr lang="zh-CN" altLang="en-US" b="0" dirty="0">
                <a:latin typeface="+mn-ea"/>
              </a:rPr>
              <a:t>请求 </a:t>
            </a:r>
            <a:r>
              <a:rPr lang="en-US" altLang="zh-CN" b="0" dirty="0">
                <a:latin typeface="+mn-ea"/>
              </a:rPr>
              <a:t>D </a:t>
            </a:r>
            <a:r>
              <a:rPr lang="zh-CN" altLang="en-US" b="0" dirty="0">
                <a:latin typeface="+mn-ea"/>
              </a:rPr>
              <a:t>的服务时，</a:t>
            </a:r>
            <a:r>
              <a:rPr lang="en-US" altLang="zh-CN" b="0" dirty="0">
                <a:latin typeface="+mn-ea"/>
              </a:rPr>
              <a:t>C </a:t>
            </a:r>
            <a:r>
              <a:rPr lang="zh-CN" altLang="en-US" b="0" dirty="0">
                <a:latin typeface="+mn-ea"/>
              </a:rPr>
              <a:t>是客户，</a:t>
            </a:r>
            <a:r>
              <a:rPr lang="en-US" altLang="zh-CN" b="0" dirty="0">
                <a:latin typeface="+mn-ea"/>
              </a:rPr>
              <a:t>D </a:t>
            </a:r>
            <a:r>
              <a:rPr lang="zh-CN" altLang="en-US" b="0" dirty="0">
                <a:latin typeface="+mn-ea"/>
              </a:rPr>
              <a:t>是服务器。但如果 </a:t>
            </a:r>
            <a:r>
              <a:rPr lang="en-US" altLang="zh-CN" b="0" dirty="0">
                <a:latin typeface="+mn-ea"/>
              </a:rPr>
              <a:t>C </a:t>
            </a:r>
            <a:r>
              <a:rPr lang="zh-CN" altLang="en-US" b="0" dirty="0">
                <a:latin typeface="+mn-ea"/>
              </a:rPr>
              <a:t>又同时向 </a:t>
            </a:r>
            <a:r>
              <a:rPr lang="en-US" altLang="zh-CN" b="0" dirty="0">
                <a:latin typeface="+mn-ea"/>
              </a:rPr>
              <a:t>F</a:t>
            </a:r>
            <a:r>
              <a:rPr lang="zh-CN" altLang="en-US" b="0" dirty="0">
                <a:latin typeface="+mn-ea"/>
              </a:rPr>
              <a:t>提供服务，那么 </a:t>
            </a:r>
            <a:r>
              <a:rPr lang="en-US" altLang="zh-CN" b="0" dirty="0">
                <a:latin typeface="+mn-ea"/>
              </a:rPr>
              <a:t>C </a:t>
            </a:r>
            <a:r>
              <a:rPr lang="zh-CN" altLang="en-US" b="0" dirty="0">
                <a:latin typeface="+mn-ea"/>
              </a:rPr>
              <a:t>又同时起着服务器的作用。</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8" name="Rectangle 10">
            <a:extLst>
              <a:ext uri="{FF2B5EF4-FFF2-40B4-BE49-F238E27FC236}">
                <a16:creationId xmlns:a16="http://schemas.microsoft.com/office/drawing/2014/main" id="{4DD7D421-7229-4E78-B56F-E33D54700FC1}"/>
              </a:ext>
            </a:extLst>
          </p:cNvPr>
          <p:cNvSpPr>
            <a:spLocks noGrp="1" noChangeArrowheads="1"/>
          </p:cNvSpPr>
          <p:nvPr>
            <p:ph type="body" idx="1"/>
          </p:nvPr>
        </p:nvSpPr>
        <p:spPr>
          <a:xfrm>
            <a:off x="539750" y="1412875"/>
            <a:ext cx="7632700" cy="4701865"/>
          </a:xfrm>
        </p:spPr>
        <p:txBody>
          <a:bodyPr/>
          <a:lstStyle/>
          <a:p>
            <a:pPr eaLnBrk="1" hangingPunct="1">
              <a:lnSpc>
                <a:spcPct val="120000"/>
              </a:lnSpc>
            </a:pPr>
            <a:r>
              <a:rPr lang="zh-CN" altLang="en-US" dirty="0"/>
              <a:t>计算机网络是计算机技术与通信技术的产物。</a:t>
            </a:r>
          </a:p>
          <a:p>
            <a:pPr lvl="1" algn="l" eaLnBrk="1" hangingPunct="1">
              <a:lnSpc>
                <a:spcPct val="120000"/>
              </a:lnSpc>
            </a:pPr>
            <a:r>
              <a:rPr lang="zh-CN" altLang="en-US" dirty="0"/>
              <a:t>世界上最早的计算机网络</a:t>
            </a:r>
            <a:r>
              <a:rPr lang="en-US" altLang="zh-CN" dirty="0"/>
              <a:t>ARPANET</a:t>
            </a:r>
            <a:r>
              <a:rPr lang="zh-CN" altLang="en-US" dirty="0"/>
              <a:t>（</a:t>
            </a:r>
            <a:r>
              <a:rPr lang="en-US" altLang="zh-CN" dirty="0"/>
              <a:t>Internet</a:t>
            </a:r>
            <a:r>
              <a:rPr lang="zh-CN" altLang="en-US" dirty="0"/>
              <a:t>的前身），由美国国防部高级计划研究署</a:t>
            </a:r>
            <a:r>
              <a:rPr lang="en-US" altLang="zh-CN" dirty="0"/>
              <a:t>(Advanced Research Projects </a:t>
            </a:r>
            <a:r>
              <a:rPr lang="en-US" altLang="zh-CN" dirty="0" err="1"/>
              <a:t>Agency,ARPA</a:t>
            </a:r>
            <a:r>
              <a:rPr lang="en-US" altLang="zh-CN" dirty="0"/>
              <a:t>)</a:t>
            </a:r>
            <a:r>
              <a:rPr lang="zh-CN" altLang="en-US" dirty="0"/>
              <a:t>研制。 </a:t>
            </a:r>
          </a:p>
          <a:p>
            <a:pPr lvl="1" eaLnBrk="1" hangingPunct="1">
              <a:lnSpc>
                <a:spcPct val="120000"/>
              </a:lnSpc>
            </a:pPr>
            <a:r>
              <a:rPr lang="en-US" altLang="zh-CN" dirty="0"/>
              <a:t>ARPANET</a:t>
            </a:r>
            <a:r>
              <a:rPr lang="zh-CN" altLang="en-US" dirty="0"/>
              <a:t>于</a:t>
            </a:r>
            <a:r>
              <a:rPr lang="en-US" altLang="zh-CN" dirty="0"/>
              <a:t>1969</a:t>
            </a:r>
            <a:r>
              <a:rPr lang="zh-CN" altLang="en-US" dirty="0"/>
              <a:t>年开通。最初仅连接美国本土的四个主机系统（加州大学洛杉矶分校，加州大学伯克利分校，斯坦福研究所，犹他大学），随后网络规模不断扩大，连接的主机数目越来越多，并由最初的纯军事网络演变成为面向教育，科研，商业的全球性网络。</a:t>
            </a:r>
          </a:p>
        </p:txBody>
      </p:sp>
      <p:sp>
        <p:nvSpPr>
          <p:cNvPr id="18435" name="Rectangle 11">
            <a:extLst>
              <a:ext uri="{FF2B5EF4-FFF2-40B4-BE49-F238E27FC236}">
                <a16:creationId xmlns:a16="http://schemas.microsoft.com/office/drawing/2014/main" id="{E2214F0C-1D8E-4AE1-ADF7-B5F541072AFC}"/>
              </a:ext>
            </a:extLst>
          </p:cNvPr>
          <p:cNvSpPr>
            <a:spLocks noGrp="1" noChangeArrowheads="1"/>
          </p:cNvSpPr>
          <p:nvPr>
            <p:ph type="title"/>
          </p:nvPr>
        </p:nvSpPr>
        <p:spPr/>
        <p:txBody>
          <a:bodyPr/>
          <a:lstStyle/>
          <a:p>
            <a:pPr eaLnBrk="1" hangingPunct="1"/>
            <a:r>
              <a:rPr lang="en-US" altLang="zh-CN"/>
              <a:t>1.1 </a:t>
            </a:r>
            <a:r>
              <a:rPr lang="zh-CN" altLang="en-US"/>
              <a:t>计算机网络的产生和发展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13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13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13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Oval 4">
            <a:extLst>
              <a:ext uri="{FF2B5EF4-FFF2-40B4-BE49-F238E27FC236}">
                <a16:creationId xmlns:a16="http://schemas.microsoft.com/office/drawing/2014/main" id="{52881EF9-D950-46A9-96A4-247E06B1A6C4}"/>
              </a:ext>
            </a:extLst>
          </p:cNvPr>
          <p:cNvSpPr>
            <a:spLocks noChangeArrowheads="1"/>
          </p:cNvSpPr>
          <p:nvPr/>
        </p:nvSpPr>
        <p:spPr bwMode="auto">
          <a:xfrm>
            <a:off x="1298575" y="1306513"/>
            <a:ext cx="6115050" cy="4246562"/>
          </a:xfrm>
          <a:prstGeom prst="ellipse">
            <a:avLst/>
          </a:prstGeom>
          <a:solidFill>
            <a:srgbClr val="FFCCFF"/>
          </a:solidFill>
          <a:ln w="9525">
            <a:solidFill>
              <a:schemeClr val="tx1"/>
            </a:solidFill>
            <a:prstDash val="dash"/>
            <a:round/>
            <a:headEnd/>
            <a:tailEnd/>
          </a:ln>
        </p:spPr>
        <p:txBody>
          <a:bodyPr wrap="none" anchor="ctr"/>
          <a:lstStyle/>
          <a:p>
            <a:pPr>
              <a:defRPr/>
            </a:pPr>
            <a:endParaRPr lang="zh-CN" altLang="en-US" sz="2800" b="0">
              <a:solidFill>
                <a:srgbClr val="000000"/>
              </a:solidFill>
              <a:latin typeface="+mn-ea"/>
              <a:ea typeface="+mn-ea"/>
            </a:endParaRPr>
          </a:p>
        </p:txBody>
      </p:sp>
      <p:sp>
        <p:nvSpPr>
          <p:cNvPr id="4100" name="Line 5">
            <a:extLst>
              <a:ext uri="{FF2B5EF4-FFF2-40B4-BE49-F238E27FC236}">
                <a16:creationId xmlns:a16="http://schemas.microsoft.com/office/drawing/2014/main" id="{C64BF238-E019-4350-86C9-32F6232188D2}"/>
              </a:ext>
            </a:extLst>
          </p:cNvPr>
          <p:cNvSpPr>
            <a:spLocks noChangeShapeType="1"/>
          </p:cNvSpPr>
          <p:nvPr/>
        </p:nvSpPr>
        <p:spPr bwMode="auto">
          <a:xfrm flipV="1">
            <a:off x="2562225" y="3917950"/>
            <a:ext cx="687388" cy="382588"/>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4101" name="Line 6">
            <a:extLst>
              <a:ext uri="{FF2B5EF4-FFF2-40B4-BE49-F238E27FC236}">
                <a16:creationId xmlns:a16="http://schemas.microsoft.com/office/drawing/2014/main" id="{86694A58-F0F1-43BD-920E-7D9D1531AD34}"/>
              </a:ext>
            </a:extLst>
          </p:cNvPr>
          <p:cNvSpPr>
            <a:spLocks noChangeShapeType="1"/>
          </p:cNvSpPr>
          <p:nvPr/>
        </p:nvSpPr>
        <p:spPr bwMode="auto">
          <a:xfrm flipH="1" flipV="1">
            <a:off x="2235200" y="3051175"/>
            <a:ext cx="741363" cy="182563"/>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4102" name="Line 7">
            <a:extLst>
              <a:ext uri="{FF2B5EF4-FFF2-40B4-BE49-F238E27FC236}">
                <a16:creationId xmlns:a16="http://schemas.microsoft.com/office/drawing/2014/main" id="{93A5F515-E385-47C6-8FD5-74099D2706F6}"/>
              </a:ext>
            </a:extLst>
          </p:cNvPr>
          <p:cNvSpPr>
            <a:spLocks noChangeShapeType="1"/>
          </p:cNvSpPr>
          <p:nvPr/>
        </p:nvSpPr>
        <p:spPr bwMode="auto">
          <a:xfrm flipH="1">
            <a:off x="5665788" y="3503613"/>
            <a:ext cx="882650" cy="0"/>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4103" name="Line 8">
            <a:extLst>
              <a:ext uri="{FF2B5EF4-FFF2-40B4-BE49-F238E27FC236}">
                <a16:creationId xmlns:a16="http://schemas.microsoft.com/office/drawing/2014/main" id="{5DC40FF4-3BD2-47F0-AA77-613D846C4A59}"/>
              </a:ext>
            </a:extLst>
          </p:cNvPr>
          <p:cNvSpPr>
            <a:spLocks noChangeShapeType="1"/>
          </p:cNvSpPr>
          <p:nvPr/>
        </p:nvSpPr>
        <p:spPr bwMode="auto">
          <a:xfrm flipH="1">
            <a:off x="4922838" y="2149475"/>
            <a:ext cx="649287" cy="901700"/>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4104" name="Line 9">
            <a:extLst>
              <a:ext uri="{FF2B5EF4-FFF2-40B4-BE49-F238E27FC236}">
                <a16:creationId xmlns:a16="http://schemas.microsoft.com/office/drawing/2014/main" id="{2747F430-2F0D-48D5-B76B-1A0E17CD793D}"/>
              </a:ext>
            </a:extLst>
          </p:cNvPr>
          <p:cNvSpPr>
            <a:spLocks noChangeShapeType="1"/>
          </p:cNvSpPr>
          <p:nvPr/>
        </p:nvSpPr>
        <p:spPr bwMode="auto">
          <a:xfrm flipH="1" flipV="1">
            <a:off x="4924425" y="4227513"/>
            <a:ext cx="490538" cy="573087"/>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4105" name="Line 10">
            <a:extLst>
              <a:ext uri="{FF2B5EF4-FFF2-40B4-BE49-F238E27FC236}">
                <a16:creationId xmlns:a16="http://schemas.microsoft.com/office/drawing/2014/main" id="{B2D22ACC-3012-457F-A343-83F9DA6EE42D}"/>
              </a:ext>
            </a:extLst>
          </p:cNvPr>
          <p:cNvSpPr>
            <a:spLocks noChangeShapeType="1"/>
          </p:cNvSpPr>
          <p:nvPr/>
        </p:nvSpPr>
        <p:spPr bwMode="auto">
          <a:xfrm>
            <a:off x="3254375" y="2239963"/>
            <a:ext cx="415925" cy="658812"/>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sp>
        <p:nvSpPr>
          <p:cNvPr id="4106" name="Line 11">
            <a:extLst>
              <a:ext uri="{FF2B5EF4-FFF2-40B4-BE49-F238E27FC236}">
                <a16:creationId xmlns:a16="http://schemas.microsoft.com/office/drawing/2014/main" id="{6E3FCCB5-E964-48C6-A1A5-7E42B4A5D577}"/>
              </a:ext>
            </a:extLst>
          </p:cNvPr>
          <p:cNvSpPr>
            <a:spLocks noChangeShapeType="1"/>
          </p:cNvSpPr>
          <p:nvPr/>
        </p:nvSpPr>
        <p:spPr bwMode="auto">
          <a:xfrm flipV="1">
            <a:off x="3532188" y="4137025"/>
            <a:ext cx="187325" cy="663575"/>
          </a:xfrm>
          <a:prstGeom prst="line">
            <a:avLst/>
          </a:prstGeom>
          <a:noFill/>
          <a:ln w="28575">
            <a:solidFill>
              <a:schemeClr val="tx1"/>
            </a:solidFill>
            <a:round/>
            <a:headEnd/>
            <a:tailEnd/>
          </a:ln>
        </p:spPr>
        <p:txBody>
          <a:bodyPr wrap="none" anchor="ctr"/>
          <a:lstStyle/>
          <a:p>
            <a:pPr>
              <a:defRPr/>
            </a:pPr>
            <a:endParaRPr lang="zh-CN" altLang="en-US" sz="2800" b="0">
              <a:solidFill>
                <a:srgbClr val="000000"/>
              </a:solidFill>
              <a:latin typeface="+mn-ea"/>
              <a:ea typeface="+mn-ea"/>
            </a:endParaRPr>
          </a:p>
        </p:txBody>
      </p:sp>
      <p:pic>
        <p:nvPicPr>
          <p:cNvPr id="51210" name="Picture 12">
            <a:extLst>
              <a:ext uri="{FF2B5EF4-FFF2-40B4-BE49-F238E27FC236}">
                <a16:creationId xmlns:a16="http://schemas.microsoft.com/office/drawing/2014/main" id="{6236DBA6-5E3A-440E-9941-547CE6F33DC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313" y="1787525"/>
            <a:ext cx="561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3">
            <a:extLst>
              <a:ext uri="{FF2B5EF4-FFF2-40B4-BE49-F238E27FC236}">
                <a16:creationId xmlns:a16="http://schemas.microsoft.com/office/drawing/2014/main" id="{13BFB8CF-F81D-44B2-9D44-109A30694AA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563" y="1787525"/>
            <a:ext cx="561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2" name="Picture 14">
            <a:extLst>
              <a:ext uri="{FF2B5EF4-FFF2-40B4-BE49-F238E27FC236}">
                <a16:creationId xmlns:a16="http://schemas.microsoft.com/office/drawing/2014/main" id="{F5CB9381-74A2-4208-835D-B9754C98633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4678363"/>
            <a:ext cx="5619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3" name="Picture 15">
            <a:extLst>
              <a:ext uri="{FF2B5EF4-FFF2-40B4-BE49-F238E27FC236}">
                <a16:creationId xmlns:a16="http://schemas.microsoft.com/office/drawing/2014/main" id="{73538E26-B617-4780-8B9D-36266F9A169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75" y="4678363"/>
            <a:ext cx="5619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4" name="Picture 16">
            <a:extLst>
              <a:ext uri="{FF2B5EF4-FFF2-40B4-BE49-F238E27FC236}">
                <a16:creationId xmlns:a16="http://schemas.microsoft.com/office/drawing/2014/main" id="{27B04BD8-ADA1-4595-BE13-153610896B3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2509838"/>
            <a:ext cx="56197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15" name="Group 17">
            <a:extLst>
              <a:ext uri="{FF2B5EF4-FFF2-40B4-BE49-F238E27FC236}">
                <a16:creationId xmlns:a16="http://schemas.microsoft.com/office/drawing/2014/main" id="{5679DC31-B175-4DDA-8F16-7BE2C549CA4A}"/>
              </a:ext>
            </a:extLst>
          </p:cNvPr>
          <p:cNvGrpSpPr>
            <a:grpSpLocks/>
          </p:cNvGrpSpPr>
          <p:nvPr/>
        </p:nvGrpSpPr>
        <p:grpSpPr bwMode="auto">
          <a:xfrm>
            <a:off x="2606675" y="2239963"/>
            <a:ext cx="3529013" cy="2495550"/>
            <a:chOff x="1680" y="240"/>
            <a:chExt cx="2529" cy="1270"/>
          </a:xfrm>
        </p:grpSpPr>
        <p:sp>
          <p:nvSpPr>
            <p:cNvPr id="4131" name="Oval 18">
              <a:extLst>
                <a:ext uri="{FF2B5EF4-FFF2-40B4-BE49-F238E27FC236}">
                  <a16:creationId xmlns:a16="http://schemas.microsoft.com/office/drawing/2014/main" id="{CB723BE5-8E59-486C-B2E6-455AC38901E9}"/>
                </a:ext>
              </a:extLst>
            </p:cNvPr>
            <p:cNvSpPr>
              <a:spLocks noChangeArrowheads="1"/>
            </p:cNvSpPr>
            <p:nvPr/>
          </p:nvSpPr>
          <p:spPr bwMode="auto">
            <a:xfrm>
              <a:off x="2554" y="240"/>
              <a:ext cx="1089" cy="513"/>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2" name="Oval 19">
              <a:extLst>
                <a:ext uri="{FF2B5EF4-FFF2-40B4-BE49-F238E27FC236}">
                  <a16:creationId xmlns:a16="http://schemas.microsoft.com/office/drawing/2014/main" id="{ED87387D-ABA3-4BFE-BBF9-3E0446167E7A}"/>
                </a:ext>
              </a:extLst>
            </p:cNvPr>
            <p:cNvSpPr>
              <a:spLocks noChangeArrowheads="1"/>
            </p:cNvSpPr>
            <p:nvPr/>
          </p:nvSpPr>
          <p:spPr bwMode="auto">
            <a:xfrm>
              <a:off x="1941" y="381"/>
              <a:ext cx="827" cy="513"/>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3" name="Oval 20">
              <a:extLst>
                <a:ext uri="{FF2B5EF4-FFF2-40B4-BE49-F238E27FC236}">
                  <a16:creationId xmlns:a16="http://schemas.microsoft.com/office/drawing/2014/main" id="{46A4108D-1528-4F2F-B2A2-5B130D420631}"/>
                </a:ext>
              </a:extLst>
            </p:cNvPr>
            <p:cNvSpPr>
              <a:spLocks noChangeArrowheads="1"/>
            </p:cNvSpPr>
            <p:nvPr/>
          </p:nvSpPr>
          <p:spPr bwMode="auto">
            <a:xfrm>
              <a:off x="1680" y="702"/>
              <a:ext cx="552" cy="411"/>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4" name="Oval 21">
              <a:extLst>
                <a:ext uri="{FF2B5EF4-FFF2-40B4-BE49-F238E27FC236}">
                  <a16:creationId xmlns:a16="http://schemas.microsoft.com/office/drawing/2014/main" id="{40D30A80-81BB-4A06-BD28-0080064E946A}"/>
                </a:ext>
              </a:extLst>
            </p:cNvPr>
            <p:cNvSpPr>
              <a:spLocks noChangeArrowheads="1"/>
            </p:cNvSpPr>
            <p:nvPr/>
          </p:nvSpPr>
          <p:spPr bwMode="auto">
            <a:xfrm>
              <a:off x="1850" y="894"/>
              <a:ext cx="842" cy="450"/>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5" name="Oval 22">
              <a:extLst>
                <a:ext uri="{FF2B5EF4-FFF2-40B4-BE49-F238E27FC236}">
                  <a16:creationId xmlns:a16="http://schemas.microsoft.com/office/drawing/2014/main" id="{975B8AD6-EE7E-480A-ACF4-8E07B5C4C182}"/>
                </a:ext>
              </a:extLst>
            </p:cNvPr>
            <p:cNvSpPr>
              <a:spLocks noChangeArrowheads="1"/>
            </p:cNvSpPr>
            <p:nvPr/>
          </p:nvSpPr>
          <p:spPr bwMode="auto">
            <a:xfrm>
              <a:off x="2462" y="971"/>
              <a:ext cx="1272" cy="539"/>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6" name="Oval 23">
              <a:extLst>
                <a:ext uri="{FF2B5EF4-FFF2-40B4-BE49-F238E27FC236}">
                  <a16:creationId xmlns:a16="http://schemas.microsoft.com/office/drawing/2014/main" id="{98F056C9-9202-423D-8174-4E3BE9AF526C}"/>
                </a:ext>
              </a:extLst>
            </p:cNvPr>
            <p:cNvSpPr>
              <a:spLocks noChangeArrowheads="1"/>
            </p:cNvSpPr>
            <p:nvPr/>
          </p:nvSpPr>
          <p:spPr bwMode="auto">
            <a:xfrm>
              <a:off x="3289" y="394"/>
              <a:ext cx="797" cy="397"/>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7" name="Oval 24">
              <a:extLst>
                <a:ext uri="{FF2B5EF4-FFF2-40B4-BE49-F238E27FC236}">
                  <a16:creationId xmlns:a16="http://schemas.microsoft.com/office/drawing/2014/main" id="{9F490321-CF90-4B03-92F7-E0702DA175B6}"/>
                </a:ext>
              </a:extLst>
            </p:cNvPr>
            <p:cNvSpPr>
              <a:spLocks noChangeArrowheads="1"/>
            </p:cNvSpPr>
            <p:nvPr/>
          </p:nvSpPr>
          <p:spPr bwMode="auto">
            <a:xfrm>
              <a:off x="3412" y="663"/>
              <a:ext cx="797" cy="397"/>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8" name="Oval 25">
              <a:extLst>
                <a:ext uri="{FF2B5EF4-FFF2-40B4-BE49-F238E27FC236}">
                  <a16:creationId xmlns:a16="http://schemas.microsoft.com/office/drawing/2014/main" id="{797F450D-7C2A-4CE1-9421-5573E8729FD1}"/>
                </a:ext>
              </a:extLst>
            </p:cNvPr>
            <p:cNvSpPr>
              <a:spLocks noChangeArrowheads="1"/>
            </p:cNvSpPr>
            <p:nvPr/>
          </p:nvSpPr>
          <p:spPr bwMode="auto">
            <a:xfrm>
              <a:off x="3335" y="753"/>
              <a:ext cx="796" cy="668"/>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sp>
          <p:nvSpPr>
            <p:cNvPr id="4139" name="Oval 26">
              <a:extLst>
                <a:ext uri="{FF2B5EF4-FFF2-40B4-BE49-F238E27FC236}">
                  <a16:creationId xmlns:a16="http://schemas.microsoft.com/office/drawing/2014/main" id="{B6653751-BC20-47BD-B14A-0BC501EF1DB8}"/>
                </a:ext>
              </a:extLst>
            </p:cNvPr>
            <p:cNvSpPr>
              <a:spLocks noChangeArrowheads="1"/>
            </p:cNvSpPr>
            <p:nvPr/>
          </p:nvSpPr>
          <p:spPr bwMode="auto">
            <a:xfrm>
              <a:off x="2140" y="548"/>
              <a:ext cx="1640" cy="667"/>
            </a:xfrm>
            <a:prstGeom prst="ellipse">
              <a:avLst/>
            </a:prstGeom>
            <a:solidFill>
              <a:srgbClr val="DDDDDD"/>
            </a:solidFill>
            <a:ln>
              <a:noFill/>
            </a:ln>
          </p:spPr>
          <p:txBody>
            <a:bodyPr/>
            <a:lstStyle/>
            <a:p>
              <a:pPr>
                <a:defRPr/>
              </a:pPr>
              <a:endParaRPr lang="zh-CN" altLang="en-US" sz="2800" b="0">
                <a:solidFill>
                  <a:srgbClr val="000000"/>
                </a:solidFill>
                <a:latin typeface="+mn-ea"/>
                <a:ea typeface="+mn-ea"/>
              </a:endParaRPr>
            </a:p>
          </p:txBody>
        </p:sp>
      </p:grpSp>
      <p:sp>
        <p:nvSpPr>
          <p:cNvPr id="4113" name="Text Box 27">
            <a:extLst>
              <a:ext uri="{FF2B5EF4-FFF2-40B4-BE49-F238E27FC236}">
                <a16:creationId xmlns:a16="http://schemas.microsoft.com/office/drawing/2014/main" id="{A8AEF4E4-9908-44E1-BB96-518E862DAEA8}"/>
              </a:ext>
            </a:extLst>
          </p:cNvPr>
          <p:cNvSpPr txBox="1">
            <a:spLocks noChangeArrowheads="1"/>
          </p:cNvSpPr>
          <p:nvPr/>
        </p:nvSpPr>
        <p:spPr bwMode="auto">
          <a:xfrm>
            <a:off x="3571875" y="1525588"/>
            <a:ext cx="1616075" cy="528637"/>
          </a:xfrm>
          <a:prstGeom prst="rect">
            <a:avLst/>
          </a:prstGeom>
          <a:solidFill>
            <a:schemeClr val="bg1"/>
          </a:solidFill>
          <a:ln w="9525">
            <a:solidFill>
              <a:srgbClr val="0000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800" b="0">
                <a:solidFill>
                  <a:srgbClr val="3333CC"/>
                </a:solidFill>
                <a:latin typeface="+mn-ea"/>
                <a:ea typeface="+mn-ea"/>
              </a:rPr>
              <a:t>网络边缘</a:t>
            </a:r>
          </a:p>
        </p:txBody>
      </p:sp>
      <p:sp>
        <p:nvSpPr>
          <p:cNvPr id="4114" name="Text Box 28">
            <a:extLst>
              <a:ext uri="{FF2B5EF4-FFF2-40B4-BE49-F238E27FC236}">
                <a16:creationId xmlns:a16="http://schemas.microsoft.com/office/drawing/2014/main" id="{3DB45394-0025-4617-945B-E3ABBCC9BD98}"/>
              </a:ext>
            </a:extLst>
          </p:cNvPr>
          <p:cNvSpPr txBox="1">
            <a:spLocks noChangeArrowheads="1"/>
          </p:cNvSpPr>
          <p:nvPr/>
        </p:nvSpPr>
        <p:spPr bwMode="auto">
          <a:xfrm>
            <a:off x="3571875" y="3686175"/>
            <a:ext cx="1616075" cy="528638"/>
          </a:xfrm>
          <a:prstGeom prst="rect">
            <a:avLst/>
          </a:prstGeom>
          <a:solidFill>
            <a:schemeClr val="bg1"/>
          </a:solidFill>
          <a:ln w="9525">
            <a:solidFill>
              <a:srgbClr val="0000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800" b="0">
                <a:solidFill>
                  <a:srgbClr val="3333CC"/>
                </a:solidFill>
                <a:latin typeface="+mn-ea"/>
                <a:ea typeface="+mn-ea"/>
              </a:rPr>
              <a:t>网络核心</a:t>
            </a:r>
          </a:p>
        </p:txBody>
      </p:sp>
      <p:graphicFrame>
        <p:nvGraphicFramePr>
          <p:cNvPr id="51218" name="Object 29">
            <a:hlinkClick r:id="" action="ppaction://ole?verb=0"/>
            <a:extLst>
              <a:ext uri="{FF2B5EF4-FFF2-40B4-BE49-F238E27FC236}">
                <a16:creationId xmlns:a16="http://schemas.microsoft.com/office/drawing/2014/main" id="{D6DA7EAC-3045-4BE4-B506-22CEDC400B7C}"/>
              </a:ext>
            </a:extLst>
          </p:cNvPr>
          <p:cNvGraphicFramePr>
            <a:graphicFrameLocks/>
          </p:cNvGraphicFramePr>
          <p:nvPr/>
        </p:nvGraphicFramePr>
        <p:xfrm>
          <a:off x="6405563" y="3054350"/>
          <a:ext cx="654050" cy="857250"/>
        </p:xfrm>
        <a:graphic>
          <a:graphicData uri="http://schemas.openxmlformats.org/presentationml/2006/ole">
            <mc:AlternateContent xmlns:mc="http://schemas.openxmlformats.org/markup-compatibility/2006">
              <mc:Choice xmlns:v="urn:schemas-microsoft-com:vml" Requires="v">
                <p:oleObj spid="_x0000_s2071" name="Microsoft ClipArt Gallery" r:id="rId5" imgW="2735263" imgH="3825875" progId="MS_ClipArt_Gallery">
                  <p:embed/>
                </p:oleObj>
              </mc:Choice>
              <mc:Fallback>
                <p:oleObj name="Microsoft ClipArt Gallery" r:id="rId5" imgW="2735263" imgH="3825875" progId="MS_ClipArt_Gallery">
                  <p:embed/>
                  <p:pic>
                    <p:nvPicPr>
                      <p:cNvPr id="0" name="Object 2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5563" y="3054350"/>
                        <a:ext cx="65405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5" name="Text Box 30">
            <a:extLst>
              <a:ext uri="{FF2B5EF4-FFF2-40B4-BE49-F238E27FC236}">
                <a16:creationId xmlns:a16="http://schemas.microsoft.com/office/drawing/2014/main" id="{DBD5A699-9B43-466C-A000-6170EE57E4D6}"/>
              </a:ext>
            </a:extLst>
          </p:cNvPr>
          <p:cNvSpPr txBox="1">
            <a:spLocks noChangeArrowheads="1"/>
          </p:cNvSpPr>
          <p:nvPr/>
        </p:nvSpPr>
        <p:spPr bwMode="auto">
          <a:xfrm>
            <a:off x="6659563" y="1181100"/>
            <a:ext cx="1665287" cy="946150"/>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sz="2800" b="0">
                <a:solidFill>
                  <a:srgbClr val="3333CC"/>
                </a:solidFill>
                <a:latin typeface="+mn-ea"/>
                <a:ea typeface="+mn-ea"/>
              </a:rPr>
              <a:t>运行</a:t>
            </a:r>
          </a:p>
          <a:p>
            <a:pPr algn="ctr" eaLnBrk="1" hangingPunct="1">
              <a:defRPr/>
            </a:pPr>
            <a:r>
              <a:rPr lang="en-US" altLang="zh-CN" sz="2800" b="0">
                <a:solidFill>
                  <a:srgbClr val="3333CC"/>
                </a:solidFill>
                <a:latin typeface="+mn-ea"/>
                <a:ea typeface="+mn-ea"/>
              </a:rPr>
              <a:t>P2P </a:t>
            </a:r>
            <a:r>
              <a:rPr lang="zh-CN" altLang="en-US" sz="2800" b="0">
                <a:solidFill>
                  <a:srgbClr val="3333CC"/>
                </a:solidFill>
                <a:latin typeface="+mn-ea"/>
                <a:ea typeface="+mn-ea"/>
              </a:rPr>
              <a:t>程序</a:t>
            </a:r>
          </a:p>
        </p:txBody>
      </p:sp>
      <p:sp>
        <p:nvSpPr>
          <p:cNvPr id="4116" name="Text Box 31">
            <a:extLst>
              <a:ext uri="{FF2B5EF4-FFF2-40B4-BE49-F238E27FC236}">
                <a16:creationId xmlns:a16="http://schemas.microsoft.com/office/drawing/2014/main" id="{95A8BFCD-86E4-4392-B178-C024A8F7A254}"/>
              </a:ext>
            </a:extLst>
          </p:cNvPr>
          <p:cNvSpPr txBox="1">
            <a:spLocks noChangeArrowheads="1"/>
          </p:cNvSpPr>
          <p:nvPr/>
        </p:nvSpPr>
        <p:spPr bwMode="auto">
          <a:xfrm>
            <a:off x="7164388" y="4508500"/>
            <a:ext cx="1665287" cy="946150"/>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sz="2800" b="0">
                <a:solidFill>
                  <a:srgbClr val="3333CC"/>
                </a:solidFill>
                <a:latin typeface="+mn-ea"/>
                <a:ea typeface="+mn-ea"/>
              </a:rPr>
              <a:t>运行</a:t>
            </a:r>
          </a:p>
          <a:p>
            <a:pPr algn="ctr" eaLnBrk="1" hangingPunct="1">
              <a:defRPr/>
            </a:pPr>
            <a:r>
              <a:rPr lang="en-US" altLang="zh-CN" sz="2800" b="0">
                <a:solidFill>
                  <a:srgbClr val="3333CC"/>
                </a:solidFill>
                <a:latin typeface="+mn-ea"/>
                <a:ea typeface="+mn-ea"/>
              </a:rPr>
              <a:t>P2P </a:t>
            </a:r>
            <a:r>
              <a:rPr lang="zh-CN" altLang="en-US" sz="2800" b="0">
                <a:solidFill>
                  <a:srgbClr val="3333CC"/>
                </a:solidFill>
                <a:latin typeface="+mn-ea"/>
                <a:ea typeface="+mn-ea"/>
              </a:rPr>
              <a:t>程序</a:t>
            </a:r>
          </a:p>
        </p:txBody>
      </p:sp>
      <p:sp>
        <p:nvSpPr>
          <p:cNvPr id="348192" name="Line 32">
            <a:extLst>
              <a:ext uri="{FF2B5EF4-FFF2-40B4-BE49-F238E27FC236}">
                <a16:creationId xmlns:a16="http://schemas.microsoft.com/office/drawing/2014/main" id="{45130781-54F3-4169-8941-9B2C426EDF3D}"/>
              </a:ext>
            </a:extLst>
          </p:cNvPr>
          <p:cNvSpPr>
            <a:spLocks noChangeShapeType="1"/>
          </p:cNvSpPr>
          <p:nvPr/>
        </p:nvSpPr>
        <p:spPr bwMode="auto">
          <a:xfrm flipH="1">
            <a:off x="5478463" y="1968500"/>
            <a:ext cx="93662" cy="2981325"/>
          </a:xfrm>
          <a:prstGeom prst="line">
            <a:avLst/>
          </a:prstGeom>
          <a:noFill/>
          <a:ln w="76200">
            <a:solidFill>
              <a:schemeClr val="folHlink">
                <a:alpha val="56078"/>
              </a:schemeClr>
            </a:solidFill>
            <a:prstDash val="dash"/>
            <a:round/>
            <a:headEnd type="triangle" w="med" len="lg"/>
            <a:tailEnd type="triangle" w="med" len="lg"/>
          </a:ln>
        </p:spPr>
        <p:txBody>
          <a:bodyPr/>
          <a:lstStyle/>
          <a:p>
            <a:pPr>
              <a:defRPr/>
            </a:pPr>
            <a:endParaRPr lang="zh-CN" altLang="en-US" sz="2800" b="0">
              <a:solidFill>
                <a:srgbClr val="000000"/>
              </a:solidFill>
              <a:latin typeface="+mn-ea"/>
              <a:ea typeface="+mn-ea"/>
            </a:endParaRPr>
          </a:p>
        </p:txBody>
      </p:sp>
      <p:sp>
        <p:nvSpPr>
          <p:cNvPr id="4118" name="Line 33">
            <a:extLst>
              <a:ext uri="{FF2B5EF4-FFF2-40B4-BE49-F238E27FC236}">
                <a16:creationId xmlns:a16="http://schemas.microsoft.com/office/drawing/2014/main" id="{9ADFC718-F7E1-48D0-BE1C-8A48FAAC1058}"/>
              </a:ext>
            </a:extLst>
          </p:cNvPr>
          <p:cNvSpPr>
            <a:spLocks noChangeShapeType="1"/>
          </p:cNvSpPr>
          <p:nvPr/>
        </p:nvSpPr>
        <p:spPr bwMode="auto">
          <a:xfrm flipH="1">
            <a:off x="5756275" y="1697038"/>
            <a:ext cx="835025" cy="271462"/>
          </a:xfrm>
          <a:prstGeom prst="line">
            <a:avLst/>
          </a:prstGeom>
          <a:noFill/>
          <a:ln w="9525">
            <a:solidFill>
              <a:schemeClr val="tx1"/>
            </a:solidFill>
            <a:round/>
            <a:headEnd/>
            <a:tailEnd/>
          </a:ln>
        </p:spPr>
        <p:txBody>
          <a:bodyPr/>
          <a:lstStyle/>
          <a:p>
            <a:pPr>
              <a:defRPr/>
            </a:pPr>
            <a:endParaRPr lang="zh-CN" altLang="en-US" sz="2800" b="0">
              <a:solidFill>
                <a:srgbClr val="000000"/>
              </a:solidFill>
              <a:latin typeface="+mn-ea"/>
              <a:ea typeface="+mn-ea"/>
            </a:endParaRPr>
          </a:p>
        </p:txBody>
      </p:sp>
      <p:sp>
        <p:nvSpPr>
          <p:cNvPr id="4119" name="Line 34">
            <a:extLst>
              <a:ext uri="{FF2B5EF4-FFF2-40B4-BE49-F238E27FC236}">
                <a16:creationId xmlns:a16="http://schemas.microsoft.com/office/drawing/2014/main" id="{FDFEC762-F726-4B4F-B974-4280AFC6A21C}"/>
              </a:ext>
            </a:extLst>
          </p:cNvPr>
          <p:cNvSpPr>
            <a:spLocks noChangeShapeType="1"/>
          </p:cNvSpPr>
          <p:nvPr/>
        </p:nvSpPr>
        <p:spPr bwMode="auto">
          <a:xfrm flipH="1" flipV="1">
            <a:off x="5664200" y="4860925"/>
            <a:ext cx="1868488" cy="74613"/>
          </a:xfrm>
          <a:prstGeom prst="line">
            <a:avLst/>
          </a:prstGeom>
          <a:noFill/>
          <a:ln w="9525">
            <a:solidFill>
              <a:schemeClr val="tx1"/>
            </a:solidFill>
            <a:round/>
            <a:headEnd/>
            <a:tailEnd/>
          </a:ln>
        </p:spPr>
        <p:txBody>
          <a:bodyPr/>
          <a:lstStyle/>
          <a:p>
            <a:pPr>
              <a:defRPr/>
            </a:pPr>
            <a:endParaRPr lang="zh-CN" altLang="en-US" sz="2800" b="0">
              <a:solidFill>
                <a:srgbClr val="000000"/>
              </a:solidFill>
              <a:latin typeface="+mn-ea"/>
              <a:ea typeface="+mn-ea"/>
            </a:endParaRPr>
          </a:p>
        </p:txBody>
      </p:sp>
      <p:sp>
        <p:nvSpPr>
          <p:cNvPr id="4120" name="Text Box 35">
            <a:extLst>
              <a:ext uri="{FF2B5EF4-FFF2-40B4-BE49-F238E27FC236}">
                <a16:creationId xmlns:a16="http://schemas.microsoft.com/office/drawing/2014/main" id="{BC2DF4CB-46A1-4818-BC09-40BE2AF0FDC8}"/>
              </a:ext>
            </a:extLst>
          </p:cNvPr>
          <p:cNvSpPr txBox="1">
            <a:spLocks noChangeArrowheads="1"/>
          </p:cNvSpPr>
          <p:nvPr/>
        </p:nvSpPr>
        <p:spPr bwMode="auto">
          <a:xfrm>
            <a:off x="4919663" y="4529138"/>
            <a:ext cx="363537" cy="5238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800" b="0">
                <a:solidFill>
                  <a:srgbClr val="3333CC"/>
                </a:solidFill>
                <a:latin typeface="+mn-ea"/>
                <a:ea typeface="+mn-ea"/>
              </a:rPr>
              <a:t>D</a:t>
            </a:r>
          </a:p>
        </p:txBody>
      </p:sp>
      <p:sp>
        <p:nvSpPr>
          <p:cNvPr id="4121" name="Text Box 36">
            <a:extLst>
              <a:ext uri="{FF2B5EF4-FFF2-40B4-BE49-F238E27FC236}">
                <a16:creationId xmlns:a16="http://schemas.microsoft.com/office/drawing/2014/main" id="{A7046D92-70D9-4587-B424-A09BEAEF75C1}"/>
              </a:ext>
            </a:extLst>
          </p:cNvPr>
          <p:cNvSpPr txBox="1">
            <a:spLocks noChangeArrowheads="1"/>
          </p:cNvSpPr>
          <p:nvPr/>
        </p:nvSpPr>
        <p:spPr bwMode="auto">
          <a:xfrm>
            <a:off x="5294313" y="1304925"/>
            <a:ext cx="363537" cy="5238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800" b="0">
                <a:solidFill>
                  <a:srgbClr val="3333CC"/>
                </a:solidFill>
                <a:latin typeface="+mn-ea"/>
                <a:ea typeface="+mn-ea"/>
              </a:rPr>
              <a:t>C</a:t>
            </a:r>
          </a:p>
        </p:txBody>
      </p:sp>
      <p:pic>
        <p:nvPicPr>
          <p:cNvPr id="51226" name="Picture 37">
            <a:extLst>
              <a:ext uri="{FF2B5EF4-FFF2-40B4-BE49-F238E27FC236}">
                <a16:creationId xmlns:a16="http://schemas.microsoft.com/office/drawing/2014/main" id="{DE67ADD8-825F-407B-B177-AD8AEC04A3E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538" y="4137025"/>
            <a:ext cx="5619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8" name="Line 38">
            <a:extLst>
              <a:ext uri="{FF2B5EF4-FFF2-40B4-BE49-F238E27FC236}">
                <a16:creationId xmlns:a16="http://schemas.microsoft.com/office/drawing/2014/main" id="{55F619EA-C880-49DC-A17E-A5F177CD0D48}"/>
              </a:ext>
            </a:extLst>
          </p:cNvPr>
          <p:cNvSpPr>
            <a:spLocks noChangeShapeType="1"/>
          </p:cNvSpPr>
          <p:nvPr/>
        </p:nvSpPr>
        <p:spPr bwMode="auto">
          <a:xfrm flipH="1">
            <a:off x="2419350" y="1968500"/>
            <a:ext cx="835025" cy="2439988"/>
          </a:xfrm>
          <a:prstGeom prst="line">
            <a:avLst/>
          </a:prstGeom>
          <a:noFill/>
          <a:ln w="76200">
            <a:solidFill>
              <a:schemeClr val="folHlink">
                <a:alpha val="56078"/>
              </a:schemeClr>
            </a:solidFill>
            <a:prstDash val="dash"/>
            <a:round/>
            <a:headEnd type="triangle" w="med" len="lg"/>
            <a:tailEnd type="triangle" w="med" len="lg"/>
          </a:ln>
        </p:spPr>
        <p:txBody>
          <a:bodyPr/>
          <a:lstStyle/>
          <a:p>
            <a:pPr>
              <a:defRPr/>
            </a:pPr>
            <a:endParaRPr lang="zh-CN" altLang="en-US" sz="2800" b="0">
              <a:solidFill>
                <a:srgbClr val="000000"/>
              </a:solidFill>
              <a:latin typeface="+mn-ea"/>
              <a:ea typeface="+mn-ea"/>
            </a:endParaRPr>
          </a:p>
        </p:txBody>
      </p:sp>
      <p:sp>
        <p:nvSpPr>
          <p:cNvPr id="4124" name="Text Box 39">
            <a:extLst>
              <a:ext uri="{FF2B5EF4-FFF2-40B4-BE49-F238E27FC236}">
                <a16:creationId xmlns:a16="http://schemas.microsoft.com/office/drawing/2014/main" id="{96F66D34-BF2B-412B-9AA0-44C84FEC1AF4}"/>
              </a:ext>
            </a:extLst>
          </p:cNvPr>
          <p:cNvSpPr txBox="1">
            <a:spLocks noChangeArrowheads="1"/>
          </p:cNvSpPr>
          <p:nvPr/>
        </p:nvSpPr>
        <p:spPr bwMode="auto">
          <a:xfrm>
            <a:off x="3043238" y="1274763"/>
            <a:ext cx="363537" cy="5238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800" b="0">
                <a:solidFill>
                  <a:srgbClr val="3333CC"/>
                </a:solidFill>
                <a:latin typeface="+mn-ea"/>
                <a:ea typeface="+mn-ea"/>
              </a:rPr>
              <a:t>E</a:t>
            </a:r>
          </a:p>
        </p:txBody>
      </p:sp>
      <p:sp>
        <p:nvSpPr>
          <p:cNvPr id="4125" name="Text Box 40">
            <a:extLst>
              <a:ext uri="{FF2B5EF4-FFF2-40B4-BE49-F238E27FC236}">
                <a16:creationId xmlns:a16="http://schemas.microsoft.com/office/drawing/2014/main" id="{0E779E2B-1962-4267-9954-13B6BC62582B}"/>
              </a:ext>
            </a:extLst>
          </p:cNvPr>
          <p:cNvSpPr txBox="1">
            <a:spLocks noChangeArrowheads="1"/>
          </p:cNvSpPr>
          <p:nvPr/>
        </p:nvSpPr>
        <p:spPr bwMode="auto">
          <a:xfrm>
            <a:off x="1809750" y="3895725"/>
            <a:ext cx="363538" cy="5238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800" b="0">
                <a:solidFill>
                  <a:srgbClr val="3333CC"/>
                </a:solidFill>
                <a:latin typeface="+mn-ea"/>
                <a:ea typeface="+mn-ea"/>
              </a:rPr>
              <a:t>F</a:t>
            </a:r>
          </a:p>
        </p:txBody>
      </p:sp>
      <p:sp>
        <p:nvSpPr>
          <p:cNvPr id="4126" name="Text Box 41">
            <a:extLst>
              <a:ext uri="{FF2B5EF4-FFF2-40B4-BE49-F238E27FC236}">
                <a16:creationId xmlns:a16="http://schemas.microsoft.com/office/drawing/2014/main" id="{CDE04B7A-C601-4B5D-9D9B-DDF089BB8D72}"/>
              </a:ext>
            </a:extLst>
          </p:cNvPr>
          <p:cNvSpPr txBox="1">
            <a:spLocks noChangeArrowheads="1"/>
          </p:cNvSpPr>
          <p:nvPr/>
        </p:nvSpPr>
        <p:spPr bwMode="auto">
          <a:xfrm>
            <a:off x="115888" y="1254125"/>
            <a:ext cx="1665287" cy="946150"/>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sz="2800" b="0">
                <a:solidFill>
                  <a:srgbClr val="3333CC"/>
                </a:solidFill>
                <a:latin typeface="+mn-ea"/>
                <a:ea typeface="+mn-ea"/>
              </a:rPr>
              <a:t>运行</a:t>
            </a:r>
          </a:p>
          <a:p>
            <a:pPr algn="ctr" eaLnBrk="1" hangingPunct="1">
              <a:defRPr/>
            </a:pPr>
            <a:r>
              <a:rPr lang="en-US" altLang="zh-CN" sz="2800" b="0">
                <a:solidFill>
                  <a:srgbClr val="3333CC"/>
                </a:solidFill>
                <a:latin typeface="+mn-ea"/>
                <a:ea typeface="+mn-ea"/>
              </a:rPr>
              <a:t>P2P </a:t>
            </a:r>
            <a:r>
              <a:rPr lang="zh-CN" altLang="en-US" sz="2800" b="0">
                <a:solidFill>
                  <a:srgbClr val="3333CC"/>
                </a:solidFill>
                <a:latin typeface="+mn-ea"/>
                <a:ea typeface="+mn-ea"/>
              </a:rPr>
              <a:t>程序</a:t>
            </a:r>
          </a:p>
        </p:txBody>
      </p:sp>
      <p:sp>
        <p:nvSpPr>
          <p:cNvPr id="4127" name="Text Box 42">
            <a:extLst>
              <a:ext uri="{FF2B5EF4-FFF2-40B4-BE49-F238E27FC236}">
                <a16:creationId xmlns:a16="http://schemas.microsoft.com/office/drawing/2014/main" id="{14DBABCC-2D2A-496A-B368-F29425A4C920}"/>
              </a:ext>
            </a:extLst>
          </p:cNvPr>
          <p:cNvSpPr txBox="1">
            <a:spLocks noChangeArrowheads="1"/>
          </p:cNvSpPr>
          <p:nvPr/>
        </p:nvSpPr>
        <p:spPr bwMode="auto">
          <a:xfrm>
            <a:off x="322263" y="4564063"/>
            <a:ext cx="1665287" cy="946150"/>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sz="2800" b="0">
                <a:solidFill>
                  <a:srgbClr val="3333CC"/>
                </a:solidFill>
                <a:latin typeface="+mn-ea"/>
                <a:ea typeface="+mn-ea"/>
              </a:rPr>
              <a:t>运行</a:t>
            </a:r>
          </a:p>
          <a:p>
            <a:pPr algn="ctr" eaLnBrk="1" hangingPunct="1">
              <a:defRPr/>
            </a:pPr>
            <a:r>
              <a:rPr lang="en-US" altLang="zh-CN" sz="2800" b="0">
                <a:solidFill>
                  <a:srgbClr val="3333CC"/>
                </a:solidFill>
                <a:latin typeface="+mn-ea"/>
                <a:ea typeface="+mn-ea"/>
              </a:rPr>
              <a:t>P2P </a:t>
            </a:r>
            <a:r>
              <a:rPr lang="zh-CN" altLang="en-US" sz="2800" b="0">
                <a:solidFill>
                  <a:srgbClr val="3333CC"/>
                </a:solidFill>
                <a:latin typeface="+mn-ea"/>
                <a:ea typeface="+mn-ea"/>
              </a:rPr>
              <a:t>程序</a:t>
            </a:r>
          </a:p>
        </p:txBody>
      </p:sp>
      <p:sp>
        <p:nvSpPr>
          <p:cNvPr id="4128" name="Line 43">
            <a:extLst>
              <a:ext uri="{FF2B5EF4-FFF2-40B4-BE49-F238E27FC236}">
                <a16:creationId xmlns:a16="http://schemas.microsoft.com/office/drawing/2014/main" id="{1521E66D-4EC1-4CCF-BB82-AA2FD413265C}"/>
              </a:ext>
            </a:extLst>
          </p:cNvPr>
          <p:cNvSpPr>
            <a:spLocks noChangeShapeType="1"/>
          </p:cNvSpPr>
          <p:nvPr/>
        </p:nvSpPr>
        <p:spPr bwMode="auto">
          <a:xfrm>
            <a:off x="1339850" y="1693863"/>
            <a:ext cx="1728788" cy="274637"/>
          </a:xfrm>
          <a:prstGeom prst="line">
            <a:avLst/>
          </a:prstGeom>
          <a:noFill/>
          <a:ln w="9525">
            <a:solidFill>
              <a:schemeClr val="tx1"/>
            </a:solidFill>
            <a:round/>
            <a:headEnd/>
            <a:tailEnd/>
          </a:ln>
        </p:spPr>
        <p:txBody>
          <a:bodyPr/>
          <a:lstStyle/>
          <a:p>
            <a:pPr>
              <a:defRPr/>
            </a:pPr>
            <a:endParaRPr lang="zh-CN" altLang="en-US" sz="2800" b="0">
              <a:solidFill>
                <a:srgbClr val="000000"/>
              </a:solidFill>
              <a:latin typeface="+mn-ea"/>
              <a:ea typeface="+mn-ea"/>
            </a:endParaRPr>
          </a:p>
        </p:txBody>
      </p:sp>
      <p:sp>
        <p:nvSpPr>
          <p:cNvPr id="4129" name="Line 44">
            <a:extLst>
              <a:ext uri="{FF2B5EF4-FFF2-40B4-BE49-F238E27FC236}">
                <a16:creationId xmlns:a16="http://schemas.microsoft.com/office/drawing/2014/main" id="{1A017F10-8F68-4E1D-BB77-ABAD78DC75E5}"/>
              </a:ext>
            </a:extLst>
          </p:cNvPr>
          <p:cNvSpPr>
            <a:spLocks noChangeShapeType="1"/>
          </p:cNvSpPr>
          <p:nvPr/>
        </p:nvSpPr>
        <p:spPr bwMode="auto">
          <a:xfrm flipV="1">
            <a:off x="1679575" y="4678363"/>
            <a:ext cx="555625" cy="182562"/>
          </a:xfrm>
          <a:prstGeom prst="line">
            <a:avLst/>
          </a:prstGeom>
          <a:noFill/>
          <a:ln w="9525">
            <a:solidFill>
              <a:schemeClr val="tx1"/>
            </a:solidFill>
            <a:round/>
            <a:headEnd/>
            <a:tailEnd/>
          </a:ln>
        </p:spPr>
        <p:txBody>
          <a:bodyPr/>
          <a:lstStyle/>
          <a:p>
            <a:pPr>
              <a:defRPr/>
            </a:pPr>
            <a:endParaRPr lang="zh-CN" altLang="en-US" sz="2800" b="0">
              <a:solidFill>
                <a:srgbClr val="000000"/>
              </a:solidFill>
              <a:latin typeface="+mn-ea"/>
              <a:ea typeface="+mn-ea"/>
            </a:endParaRPr>
          </a:p>
        </p:txBody>
      </p:sp>
      <p:sp>
        <p:nvSpPr>
          <p:cNvPr id="348205" name="Line 45">
            <a:extLst>
              <a:ext uri="{FF2B5EF4-FFF2-40B4-BE49-F238E27FC236}">
                <a16:creationId xmlns:a16="http://schemas.microsoft.com/office/drawing/2014/main" id="{4D86CD16-7F54-4F0A-AC73-CACAF4017FBB}"/>
              </a:ext>
            </a:extLst>
          </p:cNvPr>
          <p:cNvSpPr>
            <a:spLocks noChangeShapeType="1"/>
          </p:cNvSpPr>
          <p:nvPr/>
        </p:nvSpPr>
        <p:spPr bwMode="auto">
          <a:xfrm flipH="1">
            <a:off x="2697163" y="1968500"/>
            <a:ext cx="2781300" cy="2528888"/>
          </a:xfrm>
          <a:prstGeom prst="line">
            <a:avLst/>
          </a:prstGeom>
          <a:noFill/>
          <a:ln w="76200">
            <a:solidFill>
              <a:schemeClr val="folHlink">
                <a:alpha val="56078"/>
              </a:schemeClr>
            </a:solidFill>
            <a:prstDash val="dash"/>
            <a:round/>
            <a:headEnd type="triangle" w="med" len="lg"/>
            <a:tailEnd type="triangle" w="med" len="lg"/>
          </a:ln>
        </p:spPr>
        <p:txBody>
          <a:bodyPr/>
          <a:lstStyle/>
          <a:p>
            <a:pPr>
              <a:defRPr/>
            </a:pPr>
            <a:endParaRPr lang="zh-CN" altLang="en-US" sz="2800" b="0">
              <a:solidFill>
                <a:srgbClr val="00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48192"/>
                                        </p:tgtEl>
                                        <p:attrNameLst>
                                          <p:attrName>style.visibility</p:attrName>
                                        </p:attrNameLst>
                                      </p:cBhvr>
                                      <p:to>
                                        <p:strVal val="visible"/>
                                      </p:to>
                                    </p:set>
                                    <p:animEffect transition="in" filter="wipe(up)">
                                      <p:cBhvr>
                                        <p:cTn id="7" dur="1000"/>
                                        <p:tgtEl>
                                          <p:spTgt spid="348192"/>
                                        </p:tgtEl>
                                      </p:cBhvr>
                                    </p:animEffect>
                                  </p:childTnLst>
                                </p:cTn>
                              </p:par>
                            </p:childTnLst>
                          </p:cTn>
                        </p:par>
                        <p:par>
                          <p:cTn id="8" fill="hold" nodeType="afterGroup">
                            <p:stCondLst>
                              <p:cond delay="1000"/>
                            </p:stCondLst>
                            <p:childTnLst>
                              <p:par>
                                <p:cTn id="9" presetID="22" presetClass="entr" presetSubtype="1" fill="hold" nodeType="afterEffect">
                                  <p:stCondLst>
                                    <p:cond delay="500"/>
                                  </p:stCondLst>
                                  <p:childTnLst>
                                    <p:set>
                                      <p:cBhvr>
                                        <p:cTn id="10" dur="1" fill="hold">
                                          <p:stCondLst>
                                            <p:cond delay="0"/>
                                          </p:stCondLst>
                                        </p:cTn>
                                        <p:tgtEl>
                                          <p:spTgt spid="348205"/>
                                        </p:tgtEl>
                                        <p:attrNameLst>
                                          <p:attrName>style.visibility</p:attrName>
                                        </p:attrNameLst>
                                      </p:cBhvr>
                                      <p:to>
                                        <p:strVal val="visible"/>
                                      </p:to>
                                    </p:set>
                                    <p:animEffect transition="in" filter="wipe(up)">
                                      <p:cBhvr>
                                        <p:cTn id="11" dur="1000"/>
                                        <p:tgtEl>
                                          <p:spTgt spid="348205"/>
                                        </p:tgtEl>
                                      </p:cBhvr>
                                    </p:animEffect>
                                  </p:childTnLst>
                                </p:cTn>
                              </p:par>
                            </p:childTnLst>
                          </p:cTn>
                        </p:par>
                        <p:par>
                          <p:cTn id="12" fill="hold" nodeType="afterGroup">
                            <p:stCondLst>
                              <p:cond delay="2500"/>
                            </p:stCondLst>
                            <p:childTnLst>
                              <p:par>
                                <p:cTn id="13" presetID="22" presetClass="entr" presetSubtype="4" fill="hold" nodeType="afterEffect">
                                  <p:stCondLst>
                                    <p:cond delay="500"/>
                                  </p:stCondLst>
                                  <p:childTnLst>
                                    <p:set>
                                      <p:cBhvr>
                                        <p:cTn id="14" dur="1" fill="hold">
                                          <p:stCondLst>
                                            <p:cond delay="0"/>
                                          </p:stCondLst>
                                        </p:cTn>
                                        <p:tgtEl>
                                          <p:spTgt spid="348198"/>
                                        </p:tgtEl>
                                        <p:attrNameLst>
                                          <p:attrName>style.visibility</p:attrName>
                                        </p:attrNameLst>
                                      </p:cBhvr>
                                      <p:to>
                                        <p:strVal val="visible"/>
                                      </p:to>
                                    </p:set>
                                    <p:animEffect transition="in" filter="wipe(down)">
                                      <p:cBhvr>
                                        <p:cTn id="15" dur="1000"/>
                                        <p:tgtEl>
                                          <p:spTgt spid="3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9096CB64-8CC5-4AA1-88EA-43048E5208BF}"/>
              </a:ext>
            </a:extLst>
          </p:cNvPr>
          <p:cNvSpPr>
            <a:spLocks noGrp="1" noChangeArrowheads="1"/>
          </p:cNvSpPr>
          <p:nvPr>
            <p:ph type="title"/>
          </p:nvPr>
        </p:nvSpPr>
        <p:spPr/>
        <p:txBody>
          <a:bodyPr/>
          <a:lstStyle/>
          <a:p>
            <a:r>
              <a:rPr lang="en-US" altLang="zh-CN"/>
              <a:t>1.4.2 </a:t>
            </a:r>
            <a:r>
              <a:rPr lang="zh-CN" altLang="en-US"/>
              <a:t>网络核心中的路由器</a:t>
            </a:r>
          </a:p>
        </p:txBody>
      </p:sp>
      <p:sp>
        <p:nvSpPr>
          <p:cNvPr id="4" name="内容占位符 3">
            <a:extLst>
              <a:ext uri="{FF2B5EF4-FFF2-40B4-BE49-F238E27FC236}">
                <a16:creationId xmlns:a16="http://schemas.microsoft.com/office/drawing/2014/main" id="{BED7EEDB-137C-47D8-9977-CF4375537A03}"/>
              </a:ext>
            </a:extLst>
          </p:cNvPr>
          <p:cNvSpPr>
            <a:spLocks noGrp="1"/>
          </p:cNvSpPr>
          <p:nvPr>
            <p:ph idx="1"/>
          </p:nvPr>
        </p:nvSpPr>
        <p:spPr>
          <a:xfrm>
            <a:off x="925513" y="1268413"/>
            <a:ext cx="7391400" cy="4659312"/>
          </a:xfrm>
        </p:spPr>
        <p:txBody>
          <a:bodyPr/>
          <a:lstStyle/>
          <a:p>
            <a:pPr>
              <a:defRPr/>
            </a:pPr>
            <a:r>
              <a:rPr lang="zh-CN" altLang="en-US" b="0" dirty="0">
                <a:latin typeface="+mn-ea"/>
              </a:rPr>
              <a:t>网络核心是计算机网络（特别是因特网）中最复杂的部分。</a:t>
            </a:r>
          </a:p>
          <a:p>
            <a:pPr>
              <a:defRPr/>
            </a:pPr>
            <a:r>
              <a:rPr lang="zh-CN" altLang="en-US" b="0" dirty="0">
                <a:latin typeface="+mn-ea"/>
              </a:rPr>
              <a:t>网络核心要向网络边缘中的大量主机提供连通性，使边缘部分中的任何一个主机都能够与其他主机通信。</a:t>
            </a:r>
          </a:p>
          <a:p>
            <a:pPr>
              <a:defRPr/>
            </a:pPr>
            <a:r>
              <a:rPr lang="zh-CN" altLang="en-US" b="0" dirty="0">
                <a:latin typeface="+mn-ea"/>
              </a:rPr>
              <a:t>路由器</a:t>
            </a:r>
            <a:r>
              <a:rPr lang="en-US" altLang="zh-CN" b="0" dirty="0">
                <a:latin typeface="+mn-ea"/>
              </a:rPr>
              <a:t>(Router)</a:t>
            </a:r>
            <a:r>
              <a:rPr lang="zh-CN" altLang="en-US" b="0" dirty="0">
                <a:latin typeface="+mn-ea"/>
              </a:rPr>
              <a:t>是网络核心中最主要的设备，其主要功能是数据交换，即接收来自源主机系统的数据，并向目的主机系统转发。</a:t>
            </a:r>
            <a:endParaRPr lang="en-US" altLang="zh-CN" b="0" dirty="0">
              <a:latin typeface="+mn-ea"/>
            </a:endParaRPr>
          </a:p>
          <a:p>
            <a:pPr>
              <a:defRPr/>
            </a:pPr>
            <a:r>
              <a:rPr lang="zh-CN" altLang="en-US" b="0" dirty="0">
                <a:latin typeface="+mn-ea"/>
              </a:rPr>
              <a:t>在计算机网络中，路由器转发的数据称为数据分组（</a:t>
            </a:r>
            <a:r>
              <a:rPr lang="en-US" altLang="zh-CN" b="0" dirty="0">
                <a:latin typeface="+mn-ea"/>
              </a:rPr>
              <a:t>Packet Switching</a:t>
            </a:r>
            <a:r>
              <a:rPr lang="zh-CN" altLang="en-US" b="0" dirty="0">
                <a:latin typeface="+mn-ea"/>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20EDEE-A501-474F-AEE8-8CD1495ABD51}"/>
              </a:ext>
            </a:extLst>
          </p:cNvPr>
          <p:cNvSpPr>
            <a:spLocks noGrp="1"/>
          </p:cNvSpPr>
          <p:nvPr>
            <p:ph type="title"/>
          </p:nvPr>
        </p:nvSpPr>
        <p:spPr/>
        <p:txBody>
          <a:bodyPr/>
          <a:lstStyle/>
          <a:p>
            <a:r>
              <a:rPr lang="zh-CN" altLang="en-US" dirty="0"/>
              <a:t>一、数据交换方式</a:t>
            </a:r>
          </a:p>
        </p:txBody>
      </p:sp>
      <p:sp>
        <p:nvSpPr>
          <p:cNvPr id="3" name="内容占位符 2">
            <a:extLst>
              <a:ext uri="{FF2B5EF4-FFF2-40B4-BE49-F238E27FC236}">
                <a16:creationId xmlns:a16="http://schemas.microsoft.com/office/drawing/2014/main" id="{23E0B32C-8E62-4B14-84BF-0EEF9CB0E31E}"/>
              </a:ext>
            </a:extLst>
          </p:cNvPr>
          <p:cNvSpPr>
            <a:spLocks noGrp="1"/>
          </p:cNvSpPr>
          <p:nvPr>
            <p:ph idx="1"/>
          </p:nvPr>
        </p:nvSpPr>
        <p:spPr>
          <a:xfrm>
            <a:off x="1403648" y="3212976"/>
            <a:ext cx="3456384" cy="1557349"/>
          </a:xfrm>
        </p:spPr>
        <p:txBody>
          <a:bodyPr/>
          <a:lstStyle/>
          <a:p>
            <a:r>
              <a:rPr lang="zh-CN" altLang="en-US" dirty="0"/>
              <a:t>电路（线路）交换</a:t>
            </a:r>
            <a:endParaRPr lang="en-US" altLang="zh-CN" dirty="0"/>
          </a:p>
          <a:p>
            <a:endParaRPr lang="en-US" altLang="zh-CN" dirty="0"/>
          </a:p>
          <a:p>
            <a:r>
              <a:rPr lang="zh-CN" altLang="en-US" dirty="0"/>
              <a:t>存储转发交换</a:t>
            </a:r>
            <a:endParaRPr lang="en-US" altLang="zh-CN" dirty="0"/>
          </a:p>
        </p:txBody>
      </p:sp>
      <p:sp>
        <p:nvSpPr>
          <p:cNvPr id="5" name="文本框 4">
            <a:extLst>
              <a:ext uri="{FF2B5EF4-FFF2-40B4-BE49-F238E27FC236}">
                <a16:creationId xmlns:a16="http://schemas.microsoft.com/office/drawing/2014/main" id="{40C23D9A-0849-4884-9B7E-00AF6D20CC24}"/>
              </a:ext>
            </a:extLst>
          </p:cNvPr>
          <p:cNvSpPr txBox="1"/>
          <p:nvPr/>
        </p:nvSpPr>
        <p:spPr>
          <a:xfrm>
            <a:off x="1043608" y="1340768"/>
            <a:ext cx="7488832" cy="1569660"/>
          </a:xfrm>
          <a:prstGeom prst="rect">
            <a:avLst/>
          </a:prstGeom>
          <a:noFill/>
        </p:spPr>
        <p:txBody>
          <a:bodyPr wrap="square">
            <a:spAutoFit/>
          </a:bodyPr>
          <a:lstStyle/>
          <a:p>
            <a:r>
              <a:rPr lang="zh-CN" altLang="en-US" sz="2400" dirty="0">
                <a:latin typeface="+mn-ea"/>
                <a:ea typeface="+mn-ea"/>
              </a:rPr>
              <a:t>常见的数据交换方式可以分为两大类：电路（线路）交换方式（</a:t>
            </a:r>
            <a:r>
              <a:rPr lang="en-US" altLang="zh-CN" sz="2400" dirty="0">
                <a:latin typeface="+mn-ea"/>
                <a:ea typeface="+mn-ea"/>
              </a:rPr>
              <a:t>Circuit Switching</a:t>
            </a:r>
            <a:r>
              <a:rPr lang="zh-CN" altLang="en-US" sz="2400" dirty="0">
                <a:latin typeface="+mn-ea"/>
                <a:ea typeface="+mn-ea"/>
              </a:rPr>
              <a:t>）和存储转发交换方式（</a:t>
            </a:r>
            <a:r>
              <a:rPr lang="en-US" altLang="zh-CN" sz="2400" dirty="0">
                <a:latin typeface="+mn-ea"/>
                <a:ea typeface="+mn-ea"/>
              </a:rPr>
              <a:t>Store and Forward Switching</a:t>
            </a:r>
            <a:r>
              <a:rPr lang="zh-CN" altLang="en-US" sz="2400" dirty="0">
                <a:latin typeface="+mn-ea"/>
                <a:ea typeface="+mn-ea"/>
              </a:rPr>
              <a:t>）。</a:t>
            </a:r>
            <a:endParaRPr lang="en-US" altLang="zh-CN" sz="2400" dirty="0">
              <a:latin typeface="+mn-ea"/>
              <a:ea typeface="+mn-ea"/>
            </a:endParaRPr>
          </a:p>
          <a:p>
            <a:r>
              <a:rPr lang="zh-CN" altLang="en-US" sz="2400" dirty="0">
                <a:latin typeface="+mn-ea"/>
                <a:ea typeface="+mn-ea"/>
              </a:rPr>
              <a:t>存储转发方式又可以分为报文交换和报文分组交换。</a:t>
            </a:r>
          </a:p>
        </p:txBody>
      </p:sp>
      <p:sp>
        <p:nvSpPr>
          <p:cNvPr id="6" name="左大括号 5">
            <a:extLst>
              <a:ext uri="{FF2B5EF4-FFF2-40B4-BE49-F238E27FC236}">
                <a16:creationId xmlns:a16="http://schemas.microsoft.com/office/drawing/2014/main" id="{AA6FD1CC-34C2-4553-9026-035AF287C5EA}"/>
              </a:ext>
            </a:extLst>
          </p:cNvPr>
          <p:cNvSpPr/>
          <p:nvPr/>
        </p:nvSpPr>
        <p:spPr bwMode="auto">
          <a:xfrm>
            <a:off x="3923928" y="4005064"/>
            <a:ext cx="720080" cy="1152128"/>
          </a:xfrm>
          <a:prstGeom prst="leftBrace">
            <a:avLst>
              <a:gd name="adj1" fmla="val 8333"/>
              <a:gd name="adj2" fmla="val 47996"/>
            </a:avLst>
          </a:prstGeom>
          <a:ln w="38100"/>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1" lang="zh-CN" altLang="en-US" sz="3200" b="1" i="0" u="none" strike="noStrike" cap="none" normalizeH="0" baseline="0">
              <a:ln>
                <a:noFill/>
              </a:ln>
              <a:solidFill>
                <a:schemeClr val="tx1"/>
              </a:solidFill>
              <a:effectLst/>
              <a:latin typeface="Times New Roman" pitchFamily="18" charset="0"/>
              <a:ea typeface="黑体" pitchFamily="2" charset="-122"/>
            </a:endParaRPr>
          </a:p>
        </p:txBody>
      </p:sp>
      <p:sp>
        <p:nvSpPr>
          <p:cNvPr id="8" name="文本框 7">
            <a:extLst>
              <a:ext uri="{FF2B5EF4-FFF2-40B4-BE49-F238E27FC236}">
                <a16:creationId xmlns:a16="http://schemas.microsoft.com/office/drawing/2014/main" id="{80E444E3-1551-4C9A-BB45-4957B9524358}"/>
              </a:ext>
            </a:extLst>
          </p:cNvPr>
          <p:cNvSpPr txBox="1"/>
          <p:nvPr/>
        </p:nvSpPr>
        <p:spPr>
          <a:xfrm>
            <a:off x="4785072" y="3888630"/>
            <a:ext cx="2291967" cy="1384995"/>
          </a:xfrm>
          <a:prstGeom prst="rect">
            <a:avLst/>
          </a:prstGeom>
          <a:noFill/>
        </p:spPr>
        <p:txBody>
          <a:bodyPr wrap="square">
            <a:spAutoFit/>
          </a:bodyPr>
          <a:lstStyle/>
          <a:p>
            <a:r>
              <a:rPr lang="zh-CN" altLang="en-US" sz="2800" dirty="0">
                <a:latin typeface="+mn-ea"/>
                <a:ea typeface="+mn-ea"/>
              </a:rPr>
              <a:t>报文交换</a:t>
            </a:r>
            <a:endParaRPr lang="en-US" altLang="zh-CN" sz="2800" dirty="0">
              <a:latin typeface="+mn-ea"/>
              <a:ea typeface="+mn-ea"/>
            </a:endParaRPr>
          </a:p>
          <a:p>
            <a:endParaRPr lang="zh-CN" altLang="en-US" sz="2800" dirty="0">
              <a:latin typeface="+mn-ea"/>
              <a:ea typeface="+mn-ea"/>
            </a:endParaRPr>
          </a:p>
          <a:p>
            <a:r>
              <a:rPr lang="zh-CN" altLang="en-US" sz="2800" dirty="0">
                <a:latin typeface="+mn-ea"/>
                <a:ea typeface="+mn-ea"/>
              </a:rPr>
              <a:t>分组交换</a:t>
            </a:r>
          </a:p>
        </p:txBody>
      </p:sp>
    </p:spTree>
    <p:extLst>
      <p:ext uri="{BB962C8B-B14F-4D97-AF65-F5344CB8AC3E}">
        <p14:creationId xmlns:p14="http://schemas.microsoft.com/office/powerpoint/2010/main" val="122418587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69A6907-78DD-4F6E-A164-96D525464E29}"/>
              </a:ext>
            </a:extLst>
          </p:cNvPr>
          <p:cNvSpPr>
            <a:spLocks noGrp="1" noChangeArrowheads="1"/>
          </p:cNvSpPr>
          <p:nvPr>
            <p:ph type="title"/>
          </p:nvPr>
        </p:nvSpPr>
        <p:spPr/>
        <p:txBody>
          <a:bodyPr/>
          <a:lstStyle/>
          <a:p>
            <a:pPr eaLnBrk="1" hangingPunct="1"/>
            <a:r>
              <a:rPr lang="en-US" altLang="zh-CN"/>
              <a:t>1. </a:t>
            </a:r>
            <a:r>
              <a:rPr lang="zh-CN" altLang="en-US"/>
              <a:t>电路交换及特点</a:t>
            </a:r>
          </a:p>
        </p:txBody>
      </p:sp>
      <p:sp>
        <p:nvSpPr>
          <p:cNvPr id="7" name="Rectangle 3">
            <a:extLst>
              <a:ext uri="{FF2B5EF4-FFF2-40B4-BE49-F238E27FC236}">
                <a16:creationId xmlns:a16="http://schemas.microsoft.com/office/drawing/2014/main" id="{6CD6348D-ECB9-406A-B98B-046C374FDE17}"/>
              </a:ext>
            </a:extLst>
          </p:cNvPr>
          <p:cNvSpPr txBox="1">
            <a:spLocks noChangeArrowheads="1"/>
          </p:cNvSpPr>
          <p:nvPr/>
        </p:nvSpPr>
        <p:spPr bwMode="auto">
          <a:xfrm>
            <a:off x="899592" y="3284984"/>
            <a:ext cx="4219575" cy="2763837"/>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spcBef>
                <a:spcPct val="0"/>
              </a:spcBef>
              <a:buFont typeface="Wingdings" panose="05000000000000000000" pitchFamily="2" charset="2"/>
              <a:buNone/>
              <a:defRPr/>
            </a:pPr>
            <a:r>
              <a:rPr lang="en-US" altLang="zh-CN" b="0" i="1" kern="0" dirty="0">
                <a:latin typeface="+mn-ea"/>
              </a:rPr>
              <a:t>N </a:t>
            </a:r>
            <a:r>
              <a:rPr lang="zh-CN" altLang="en-US" b="0" kern="0" dirty="0">
                <a:latin typeface="+mn-ea"/>
              </a:rPr>
              <a:t>部电话机两两相连，需 </a:t>
            </a:r>
            <a:r>
              <a:rPr lang="en-US" altLang="zh-CN" b="0" i="1" kern="0" dirty="0">
                <a:latin typeface="+mn-ea"/>
              </a:rPr>
              <a:t>N</a:t>
            </a:r>
            <a:r>
              <a:rPr lang="en-US" altLang="zh-CN" b="0" kern="0" dirty="0">
                <a:latin typeface="+mn-ea"/>
              </a:rPr>
              <a:t>(</a:t>
            </a:r>
            <a:r>
              <a:rPr lang="en-US" altLang="zh-CN" b="0" i="1" kern="0" dirty="0">
                <a:latin typeface="+mn-ea"/>
              </a:rPr>
              <a:t>N</a:t>
            </a:r>
            <a:r>
              <a:rPr lang="en-US" altLang="zh-CN" b="0" kern="0" dirty="0">
                <a:latin typeface="+mn-ea"/>
              </a:rPr>
              <a:t> – 1)/2 </a:t>
            </a:r>
            <a:r>
              <a:rPr lang="zh-CN" altLang="en-US" b="0" kern="0" dirty="0">
                <a:latin typeface="+mn-ea"/>
              </a:rPr>
              <a:t>对电线。</a:t>
            </a:r>
          </a:p>
          <a:p>
            <a:pPr marL="0" indent="0" eaLnBrk="1" hangingPunct="1">
              <a:buFont typeface="Wingdings" panose="05000000000000000000" pitchFamily="2" charset="2"/>
              <a:buNone/>
              <a:defRPr/>
            </a:pPr>
            <a:r>
              <a:rPr lang="zh-CN" altLang="en-US" b="0" kern="0" dirty="0">
                <a:latin typeface="+mn-ea"/>
              </a:rPr>
              <a:t>当电话机的数量很大时，这种连接方法需要的电线对的数量与电话机数的平方成正比。</a:t>
            </a:r>
          </a:p>
        </p:txBody>
      </p:sp>
      <p:pic>
        <p:nvPicPr>
          <p:cNvPr id="54276" name="图片 1">
            <a:extLst>
              <a:ext uri="{FF2B5EF4-FFF2-40B4-BE49-F238E27FC236}">
                <a16:creationId xmlns:a16="http://schemas.microsoft.com/office/drawing/2014/main" id="{910CD1B3-3A36-4802-B427-558AA775D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01008"/>
            <a:ext cx="42179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634E3CBC-AA3F-4BD4-A819-7274525A2904}"/>
              </a:ext>
            </a:extLst>
          </p:cNvPr>
          <p:cNvSpPr txBox="1"/>
          <p:nvPr/>
        </p:nvSpPr>
        <p:spPr>
          <a:xfrm>
            <a:off x="900113" y="1176338"/>
            <a:ext cx="7200900" cy="523220"/>
          </a:xfrm>
          <a:prstGeom prst="rect">
            <a:avLst/>
          </a:prstGeom>
          <a:noFill/>
        </p:spPr>
        <p:txBody>
          <a:bodyPr>
            <a:spAutoFit/>
          </a:bodyPr>
          <a:lstStyle/>
          <a:p>
            <a:pPr eaLnBrk="1" hangingPunct="1">
              <a:defRPr/>
            </a:pPr>
            <a:r>
              <a:rPr lang="zh-CN" altLang="en-US" sz="2800" b="0" dirty="0">
                <a:latin typeface="宋体" panose="02010600030101010101" pitchFamily="2" charset="-122"/>
                <a:ea typeface="宋体" panose="02010600030101010101" pitchFamily="2" charset="-122"/>
              </a:rPr>
              <a:t>电话网络是电路交换的典型例子。</a:t>
            </a:r>
            <a:endParaRPr lang="en-US" altLang="zh-CN" sz="2800" b="0" dirty="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64116CA-A192-4A27-933D-FE7BC0960DDB}"/>
              </a:ext>
            </a:extLst>
          </p:cNvPr>
          <p:cNvSpPr txBox="1"/>
          <p:nvPr/>
        </p:nvSpPr>
        <p:spPr>
          <a:xfrm>
            <a:off x="899592" y="1903949"/>
            <a:ext cx="7416824" cy="954107"/>
          </a:xfrm>
          <a:prstGeom prst="rect">
            <a:avLst/>
          </a:prstGeom>
          <a:noFill/>
        </p:spPr>
        <p:txBody>
          <a:bodyPr wrap="square">
            <a:spAutoFit/>
          </a:bodyPr>
          <a:lstStyle/>
          <a:p>
            <a:pPr eaLnBrk="1" hangingPunct="1">
              <a:defRPr/>
            </a:pPr>
            <a:r>
              <a:rPr lang="zh-CN" altLang="en-US" sz="2800" b="0" kern="0" dirty="0">
                <a:latin typeface="+mn-ea"/>
                <a:ea typeface="+mn-ea"/>
              </a:rPr>
              <a:t>如果不采用交换方式，则</a:t>
            </a:r>
            <a:r>
              <a:rPr lang="en-US" altLang="zh-CN" sz="2800" b="0" kern="0" dirty="0">
                <a:latin typeface="+mn-ea"/>
                <a:ea typeface="+mn-ea"/>
              </a:rPr>
              <a:t>2</a:t>
            </a:r>
            <a:r>
              <a:rPr lang="zh-CN" altLang="en-US" sz="2800" b="0" kern="0" dirty="0">
                <a:latin typeface="+mn-ea"/>
                <a:ea typeface="+mn-ea"/>
              </a:rPr>
              <a:t>部电话需要用一对电线，而</a:t>
            </a:r>
            <a:r>
              <a:rPr lang="en-US" altLang="zh-CN" sz="2800" b="0" kern="0" dirty="0">
                <a:latin typeface="+mn-ea"/>
                <a:ea typeface="+mn-ea"/>
              </a:rPr>
              <a:t>5 </a:t>
            </a:r>
            <a:r>
              <a:rPr lang="zh-CN" altLang="en-US" sz="2800" b="0" kern="0" dirty="0">
                <a:latin typeface="+mn-ea"/>
                <a:ea typeface="+mn-ea"/>
              </a:rPr>
              <a:t>部电话机两两相连，需 </a:t>
            </a:r>
            <a:r>
              <a:rPr lang="en-US" altLang="zh-CN" sz="2800" b="0" kern="0" dirty="0">
                <a:latin typeface="+mn-ea"/>
                <a:ea typeface="+mn-ea"/>
              </a:rPr>
              <a:t>10 </a:t>
            </a:r>
            <a:r>
              <a:rPr lang="zh-CN" altLang="en-US" sz="2800" b="0" kern="0" dirty="0">
                <a:latin typeface="+mn-ea"/>
                <a:ea typeface="+mn-ea"/>
              </a:rPr>
              <a:t>对电线。</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0E4DD13-2FA0-4F6E-9955-32F0AAC990D8}"/>
              </a:ext>
            </a:extLst>
          </p:cNvPr>
          <p:cNvSpPr>
            <a:spLocks noGrp="1" noChangeArrowheads="1"/>
          </p:cNvSpPr>
          <p:nvPr>
            <p:ph type="title"/>
          </p:nvPr>
        </p:nvSpPr>
        <p:spPr/>
        <p:txBody>
          <a:bodyPr/>
          <a:lstStyle/>
          <a:p>
            <a:pPr eaLnBrk="1" hangingPunct="1"/>
            <a:r>
              <a:rPr lang="zh-CN" altLang="en-US"/>
              <a:t>使用交换机</a:t>
            </a:r>
          </a:p>
        </p:txBody>
      </p:sp>
      <p:sp>
        <p:nvSpPr>
          <p:cNvPr id="56323" name="Rectangle 3">
            <a:extLst>
              <a:ext uri="{FF2B5EF4-FFF2-40B4-BE49-F238E27FC236}">
                <a16:creationId xmlns:a16="http://schemas.microsoft.com/office/drawing/2014/main" id="{EA248505-431E-4598-9AEC-C64CC07B456B}"/>
              </a:ext>
            </a:extLst>
          </p:cNvPr>
          <p:cNvSpPr>
            <a:spLocks noGrp="1" noChangeArrowheads="1"/>
          </p:cNvSpPr>
          <p:nvPr>
            <p:ph type="body" idx="1"/>
          </p:nvPr>
        </p:nvSpPr>
        <p:spPr>
          <a:xfrm>
            <a:off x="827088" y="1628775"/>
            <a:ext cx="7772400" cy="4114800"/>
          </a:xfrm>
        </p:spPr>
        <p:txBody>
          <a:bodyPr/>
          <a:lstStyle/>
          <a:p>
            <a:pPr eaLnBrk="1" hangingPunct="1"/>
            <a:r>
              <a:rPr lang="zh-CN" altLang="en-US" dirty="0"/>
              <a:t>当电话机的数量增多时，就要使用交换机来完成全网的交换任务。 </a:t>
            </a:r>
          </a:p>
        </p:txBody>
      </p:sp>
      <p:sp>
        <p:nvSpPr>
          <p:cNvPr id="56324" name="Text Box 19">
            <a:extLst>
              <a:ext uri="{FF2B5EF4-FFF2-40B4-BE49-F238E27FC236}">
                <a16:creationId xmlns:a16="http://schemas.microsoft.com/office/drawing/2014/main" id="{ADFB3C00-CA0B-4BE6-A0A2-7FBE30F0EFE2}"/>
              </a:ext>
            </a:extLst>
          </p:cNvPr>
          <p:cNvSpPr txBox="1">
            <a:spLocks noChangeArrowheads="1"/>
          </p:cNvSpPr>
          <p:nvPr/>
        </p:nvSpPr>
        <p:spPr bwMode="auto">
          <a:xfrm rot="1458061">
            <a:off x="5005388" y="2863850"/>
            <a:ext cx="79216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800">
                <a:solidFill>
                  <a:srgbClr val="333399"/>
                </a:solidFill>
                <a:latin typeface="Times New Roman" panose="02020603050405020304" pitchFamily="18" charset="0"/>
              </a:rPr>
              <a:t>…</a:t>
            </a:r>
          </a:p>
        </p:txBody>
      </p:sp>
      <p:sp>
        <p:nvSpPr>
          <p:cNvPr id="35844" name="Line 4">
            <a:extLst>
              <a:ext uri="{FF2B5EF4-FFF2-40B4-BE49-F238E27FC236}">
                <a16:creationId xmlns:a16="http://schemas.microsoft.com/office/drawing/2014/main" id="{E13DB7A8-6ACB-4765-9633-3CC7F87FD51D}"/>
              </a:ext>
            </a:extLst>
          </p:cNvPr>
          <p:cNvSpPr>
            <a:spLocks noChangeShapeType="1"/>
          </p:cNvSpPr>
          <p:nvPr/>
        </p:nvSpPr>
        <p:spPr bwMode="auto">
          <a:xfrm flipH="1" flipV="1">
            <a:off x="4572000" y="4519613"/>
            <a:ext cx="1265238" cy="493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5" name="Line 5">
            <a:extLst>
              <a:ext uri="{FF2B5EF4-FFF2-40B4-BE49-F238E27FC236}">
                <a16:creationId xmlns:a16="http://schemas.microsoft.com/office/drawing/2014/main" id="{93A242F0-7307-49EE-BC6B-E7304972EE4C}"/>
              </a:ext>
            </a:extLst>
          </p:cNvPr>
          <p:cNvSpPr>
            <a:spLocks noChangeShapeType="1"/>
          </p:cNvSpPr>
          <p:nvPr/>
        </p:nvSpPr>
        <p:spPr bwMode="auto">
          <a:xfrm flipV="1">
            <a:off x="4211638" y="4519613"/>
            <a:ext cx="73025" cy="10064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6" name="Line 6">
            <a:extLst>
              <a:ext uri="{FF2B5EF4-FFF2-40B4-BE49-F238E27FC236}">
                <a16:creationId xmlns:a16="http://schemas.microsoft.com/office/drawing/2014/main" id="{CDED2AE0-3753-46E3-A0B5-F2D45C582720}"/>
              </a:ext>
            </a:extLst>
          </p:cNvPr>
          <p:cNvSpPr>
            <a:spLocks noChangeShapeType="1"/>
          </p:cNvSpPr>
          <p:nvPr/>
        </p:nvSpPr>
        <p:spPr bwMode="auto">
          <a:xfrm flipV="1">
            <a:off x="2484438" y="4519613"/>
            <a:ext cx="1584325" cy="260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7" name="Line 7">
            <a:extLst>
              <a:ext uri="{FF2B5EF4-FFF2-40B4-BE49-F238E27FC236}">
                <a16:creationId xmlns:a16="http://schemas.microsoft.com/office/drawing/2014/main" id="{C68ABF10-CB9C-45E7-A918-C70E906D2FE2}"/>
              </a:ext>
            </a:extLst>
          </p:cNvPr>
          <p:cNvSpPr>
            <a:spLocks noChangeShapeType="1"/>
          </p:cNvSpPr>
          <p:nvPr/>
        </p:nvSpPr>
        <p:spPr bwMode="auto">
          <a:xfrm>
            <a:off x="3348038" y="3224213"/>
            <a:ext cx="615950" cy="908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29" name="Text Box 8">
            <a:extLst>
              <a:ext uri="{FF2B5EF4-FFF2-40B4-BE49-F238E27FC236}">
                <a16:creationId xmlns:a16="http://schemas.microsoft.com/office/drawing/2014/main" id="{80B5739F-14F5-43AB-B5B9-EEC7F4F0CA81}"/>
              </a:ext>
            </a:extLst>
          </p:cNvPr>
          <p:cNvSpPr txBox="1">
            <a:spLocks noChangeArrowheads="1"/>
          </p:cNvSpPr>
          <p:nvPr/>
        </p:nvSpPr>
        <p:spPr bwMode="auto">
          <a:xfrm>
            <a:off x="4030663" y="2736850"/>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p>
        </p:txBody>
      </p:sp>
      <p:sp>
        <p:nvSpPr>
          <p:cNvPr id="56330" name="Text Box 9">
            <a:extLst>
              <a:ext uri="{FF2B5EF4-FFF2-40B4-BE49-F238E27FC236}">
                <a16:creationId xmlns:a16="http://schemas.microsoft.com/office/drawing/2014/main" id="{AA61EBF8-60C3-4ECC-88E7-9D48DAD0BA39}"/>
              </a:ext>
            </a:extLst>
          </p:cNvPr>
          <p:cNvSpPr txBox="1">
            <a:spLocks noChangeArrowheads="1"/>
          </p:cNvSpPr>
          <p:nvPr/>
        </p:nvSpPr>
        <p:spPr bwMode="auto">
          <a:xfrm>
            <a:off x="2165350" y="3440113"/>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p>
        </p:txBody>
      </p:sp>
      <p:sp>
        <p:nvSpPr>
          <p:cNvPr id="56331" name="Text Box 10">
            <a:extLst>
              <a:ext uri="{FF2B5EF4-FFF2-40B4-BE49-F238E27FC236}">
                <a16:creationId xmlns:a16="http://schemas.microsoft.com/office/drawing/2014/main" id="{5FB70519-8B9B-4850-A6E9-2F51775638DD}"/>
              </a:ext>
            </a:extLst>
          </p:cNvPr>
          <p:cNvSpPr txBox="1">
            <a:spLocks noChangeArrowheads="1"/>
          </p:cNvSpPr>
          <p:nvPr/>
        </p:nvSpPr>
        <p:spPr bwMode="auto">
          <a:xfrm>
            <a:off x="2828925" y="5022850"/>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p>
        </p:txBody>
      </p:sp>
      <p:sp>
        <p:nvSpPr>
          <p:cNvPr id="56332" name="Text Box 11">
            <a:extLst>
              <a:ext uri="{FF2B5EF4-FFF2-40B4-BE49-F238E27FC236}">
                <a16:creationId xmlns:a16="http://schemas.microsoft.com/office/drawing/2014/main" id="{AA06D6BD-564B-4AB9-B3BA-2F9E99D5004B}"/>
              </a:ext>
            </a:extLst>
          </p:cNvPr>
          <p:cNvSpPr txBox="1">
            <a:spLocks noChangeArrowheads="1"/>
          </p:cNvSpPr>
          <p:nvPr/>
        </p:nvSpPr>
        <p:spPr bwMode="auto">
          <a:xfrm>
            <a:off x="5802313" y="3719513"/>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p>
        </p:txBody>
      </p:sp>
      <p:sp>
        <p:nvSpPr>
          <p:cNvPr id="56333" name="Text Box 12">
            <a:extLst>
              <a:ext uri="{FF2B5EF4-FFF2-40B4-BE49-F238E27FC236}">
                <a16:creationId xmlns:a16="http://schemas.microsoft.com/office/drawing/2014/main" id="{BD09EB6A-F97B-400E-BB40-3DFBD1D6DE25}"/>
              </a:ext>
            </a:extLst>
          </p:cNvPr>
          <p:cNvSpPr txBox="1">
            <a:spLocks noChangeArrowheads="1"/>
          </p:cNvSpPr>
          <p:nvPr/>
        </p:nvSpPr>
        <p:spPr bwMode="auto">
          <a:xfrm>
            <a:off x="4787900" y="4959350"/>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p>
        </p:txBody>
      </p:sp>
      <p:sp>
        <p:nvSpPr>
          <p:cNvPr id="35853" name="Line 13">
            <a:extLst>
              <a:ext uri="{FF2B5EF4-FFF2-40B4-BE49-F238E27FC236}">
                <a16:creationId xmlns:a16="http://schemas.microsoft.com/office/drawing/2014/main" id="{75998C5E-8DCA-431E-A8AB-6EF34B122056}"/>
              </a:ext>
            </a:extLst>
          </p:cNvPr>
          <p:cNvSpPr>
            <a:spLocks noChangeShapeType="1"/>
          </p:cNvSpPr>
          <p:nvPr/>
        </p:nvSpPr>
        <p:spPr bwMode="auto">
          <a:xfrm flipH="1" flipV="1">
            <a:off x="4356100" y="3079750"/>
            <a:ext cx="12700" cy="11557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4" name="Line 14">
            <a:extLst>
              <a:ext uri="{FF2B5EF4-FFF2-40B4-BE49-F238E27FC236}">
                <a16:creationId xmlns:a16="http://schemas.microsoft.com/office/drawing/2014/main" id="{EB202F72-E436-48EF-B568-DB233C90CC12}"/>
              </a:ext>
            </a:extLst>
          </p:cNvPr>
          <p:cNvSpPr>
            <a:spLocks noChangeShapeType="1"/>
          </p:cNvSpPr>
          <p:nvPr/>
        </p:nvSpPr>
        <p:spPr bwMode="auto">
          <a:xfrm flipV="1">
            <a:off x="4716463" y="4087813"/>
            <a:ext cx="1425575" cy="257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5" name="Line 15">
            <a:extLst>
              <a:ext uri="{FF2B5EF4-FFF2-40B4-BE49-F238E27FC236}">
                <a16:creationId xmlns:a16="http://schemas.microsoft.com/office/drawing/2014/main" id="{6BBC0B87-DF71-46A6-8191-B683F02D2BED}"/>
              </a:ext>
            </a:extLst>
          </p:cNvPr>
          <p:cNvSpPr>
            <a:spLocks noChangeShapeType="1"/>
          </p:cNvSpPr>
          <p:nvPr/>
        </p:nvSpPr>
        <p:spPr bwMode="auto">
          <a:xfrm>
            <a:off x="2555875" y="3871913"/>
            <a:ext cx="1466850" cy="4619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Line 16">
            <a:extLst>
              <a:ext uri="{FF2B5EF4-FFF2-40B4-BE49-F238E27FC236}">
                <a16:creationId xmlns:a16="http://schemas.microsoft.com/office/drawing/2014/main" id="{7BE21F94-3465-4B4F-86EB-CAFD83A82B8A}"/>
              </a:ext>
            </a:extLst>
          </p:cNvPr>
          <p:cNvSpPr>
            <a:spLocks noChangeShapeType="1"/>
          </p:cNvSpPr>
          <p:nvPr/>
        </p:nvSpPr>
        <p:spPr bwMode="auto">
          <a:xfrm flipV="1">
            <a:off x="3203575" y="4592638"/>
            <a:ext cx="936625" cy="86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7" name="Line 17">
            <a:extLst>
              <a:ext uri="{FF2B5EF4-FFF2-40B4-BE49-F238E27FC236}">
                <a16:creationId xmlns:a16="http://schemas.microsoft.com/office/drawing/2014/main" id="{273B13DE-C187-45FE-9D0C-9E16CA583603}"/>
              </a:ext>
            </a:extLst>
          </p:cNvPr>
          <p:cNvSpPr>
            <a:spLocks noChangeShapeType="1"/>
          </p:cNvSpPr>
          <p:nvPr/>
        </p:nvSpPr>
        <p:spPr bwMode="auto">
          <a:xfrm flipH="1" flipV="1">
            <a:off x="4284663" y="4375150"/>
            <a:ext cx="850900" cy="935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39" name="Text Box 20">
            <a:extLst>
              <a:ext uri="{FF2B5EF4-FFF2-40B4-BE49-F238E27FC236}">
                <a16:creationId xmlns:a16="http://schemas.microsoft.com/office/drawing/2014/main" id="{8B6F8B09-106E-4706-8E7A-3D2604AB6EB4}"/>
              </a:ext>
            </a:extLst>
          </p:cNvPr>
          <p:cNvSpPr txBox="1">
            <a:spLocks noChangeArrowheads="1"/>
          </p:cNvSpPr>
          <p:nvPr/>
        </p:nvSpPr>
        <p:spPr bwMode="auto">
          <a:xfrm>
            <a:off x="2052638" y="4359275"/>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p>
        </p:txBody>
      </p:sp>
      <p:sp>
        <p:nvSpPr>
          <p:cNvPr id="56340" name="Text Box 21">
            <a:extLst>
              <a:ext uri="{FF2B5EF4-FFF2-40B4-BE49-F238E27FC236}">
                <a16:creationId xmlns:a16="http://schemas.microsoft.com/office/drawing/2014/main" id="{B627D402-9052-4EAA-B739-573E70A5A3DA}"/>
              </a:ext>
            </a:extLst>
          </p:cNvPr>
          <p:cNvSpPr txBox="1">
            <a:spLocks noChangeArrowheads="1"/>
          </p:cNvSpPr>
          <p:nvPr/>
        </p:nvSpPr>
        <p:spPr bwMode="auto">
          <a:xfrm>
            <a:off x="3033713" y="2878138"/>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p>
        </p:txBody>
      </p:sp>
      <p:sp>
        <p:nvSpPr>
          <p:cNvPr id="56341" name="Text Box 22">
            <a:extLst>
              <a:ext uri="{FF2B5EF4-FFF2-40B4-BE49-F238E27FC236}">
                <a16:creationId xmlns:a16="http://schemas.microsoft.com/office/drawing/2014/main" id="{CF16E5CD-7C66-40F2-AF86-34CCB2262627}"/>
              </a:ext>
            </a:extLst>
          </p:cNvPr>
          <p:cNvSpPr txBox="1">
            <a:spLocks noChangeArrowheads="1"/>
          </p:cNvSpPr>
          <p:nvPr/>
        </p:nvSpPr>
        <p:spPr bwMode="auto">
          <a:xfrm>
            <a:off x="3841750" y="5148263"/>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p>
        </p:txBody>
      </p:sp>
      <p:sp>
        <p:nvSpPr>
          <p:cNvPr id="56342" name="Text Box 23">
            <a:extLst>
              <a:ext uri="{FF2B5EF4-FFF2-40B4-BE49-F238E27FC236}">
                <a16:creationId xmlns:a16="http://schemas.microsoft.com/office/drawing/2014/main" id="{EA268627-9E41-41A1-9E67-B6E65C6517BB}"/>
              </a:ext>
            </a:extLst>
          </p:cNvPr>
          <p:cNvSpPr txBox="1">
            <a:spLocks noChangeArrowheads="1"/>
          </p:cNvSpPr>
          <p:nvPr/>
        </p:nvSpPr>
        <p:spPr bwMode="auto">
          <a:xfrm>
            <a:off x="5470525" y="4624388"/>
            <a:ext cx="79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600">
                <a:solidFill>
                  <a:srgbClr val="000000"/>
                </a:solidFill>
                <a:latin typeface="Times New Roman" panose="02020603050405020304" pitchFamily="18" charset="0"/>
                <a:sym typeface="Wingdings" panose="05000000000000000000" pitchFamily="2" charset="2"/>
              </a:rPr>
              <a:t></a:t>
            </a:r>
            <a:r>
              <a:rPr lang="en-US" altLang="zh-CN" sz="3600">
                <a:solidFill>
                  <a:srgbClr val="000000"/>
                </a:solidFill>
                <a:latin typeface="Times New Roman" panose="02020603050405020304" pitchFamily="18" charset="0"/>
              </a:rPr>
              <a:t> </a:t>
            </a:r>
          </a:p>
        </p:txBody>
      </p:sp>
      <p:sp>
        <p:nvSpPr>
          <p:cNvPr id="56343" name="AutoShape 18">
            <a:extLst>
              <a:ext uri="{FF2B5EF4-FFF2-40B4-BE49-F238E27FC236}">
                <a16:creationId xmlns:a16="http://schemas.microsoft.com/office/drawing/2014/main" id="{8716049B-C41A-4E84-B1C4-D1A6A596D4B3}"/>
              </a:ext>
            </a:extLst>
          </p:cNvPr>
          <p:cNvSpPr>
            <a:spLocks noChangeArrowheads="1"/>
          </p:cNvSpPr>
          <p:nvPr/>
        </p:nvSpPr>
        <p:spPr bwMode="auto">
          <a:xfrm>
            <a:off x="3817938" y="3943350"/>
            <a:ext cx="1185862" cy="730250"/>
          </a:xfrm>
          <a:prstGeom prst="cube">
            <a:avLst>
              <a:gd name="adj" fmla="val 25000"/>
            </a:avLst>
          </a:prstGeom>
          <a:solidFill>
            <a:schemeClr val="accent2"/>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400">
              <a:solidFill>
                <a:srgbClr val="333399"/>
              </a:solidFill>
              <a:ea typeface="宋体" panose="02010600030101010101" pitchFamily="2" charset="-122"/>
            </a:endParaRPr>
          </a:p>
        </p:txBody>
      </p:sp>
      <p:sp>
        <p:nvSpPr>
          <p:cNvPr id="56344" name="Text Box 24">
            <a:extLst>
              <a:ext uri="{FF2B5EF4-FFF2-40B4-BE49-F238E27FC236}">
                <a16:creationId xmlns:a16="http://schemas.microsoft.com/office/drawing/2014/main" id="{B8CDE25C-EA25-4EC4-A0F9-A7993D26DF4E}"/>
              </a:ext>
            </a:extLst>
          </p:cNvPr>
          <p:cNvSpPr txBox="1">
            <a:spLocks noChangeArrowheads="1"/>
          </p:cNvSpPr>
          <p:nvPr/>
        </p:nvSpPr>
        <p:spPr bwMode="auto">
          <a:xfrm>
            <a:off x="3805238" y="4137025"/>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dirty="0">
                <a:solidFill>
                  <a:schemeClr val="bg1"/>
                </a:solidFill>
                <a:latin typeface="Times New Roman" panose="02020603050405020304" pitchFamily="18" charset="0"/>
                <a:ea typeface="黑体" panose="02010609060101010101" pitchFamily="49" charset="-122"/>
              </a:rPr>
              <a:t>交换机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300"/>
                                  </p:stCondLst>
                                  <p:childTnLst>
                                    <p:set>
                                      <p:cBhvr>
                                        <p:cTn id="6" dur="1" fill="hold">
                                          <p:stCondLst>
                                            <p:cond delay="0"/>
                                          </p:stCondLst>
                                        </p:cTn>
                                        <p:tgtEl>
                                          <p:spTgt spid="35853"/>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nodeType="afterEffect">
                                  <p:stCondLst>
                                    <p:cond delay="300"/>
                                  </p:stCondLst>
                                  <p:childTnLst>
                                    <p:set>
                                      <p:cBhvr>
                                        <p:cTn id="9" dur="1" fill="hold">
                                          <p:stCondLst>
                                            <p:cond delay="0"/>
                                          </p:stCondLst>
                                        </p:cTn>
                                        <p:tgtEl>
                                          <p:spTgt spid="35847"/>
                                        </p:tgtEl>
                                        <p:attrNameLst>
                                          <p:attrName>style.visibility</p:attrName>
                                        </p:attrNameLst>
                                      </p:cBhvr>
                                      <p:to>
                                        <p:strVal val="visible"/>
                                      </p:to>
                                    </p:set>
                                  </p:childTnLst>
                                </p:cTn>
                              </p:par>
                            </p:childTnLst>
                          </p:cTn>
                        </p:par>
                        <p:par>
                          <p:cTn id="10" fill="hold" nodeType="afterGroup">
                            <p:stCondLst>
                              <p:cond delay="600"/>
                            </p:stCondLst>
                            <p:childTnLst>
                              <p:par>
                                <p:cTn id="11" presetID="1" presetClass="entr" presetSubtype="0" fill="hold" nodeType="afterEffect">
                                  <p:stCondLst>
                                    <p:cond delay="300"/>
                                  </p:stCondLst>
                                  <p:childTnLst>
                                    <p:set>
                                      <p:cBhvr>
                                        <p:cTn id="12" dur="1" fill="hold">
                                          <p:stCondLst>
                                            <p:cond delay="0"/>
                                          </p:stCondLst>
                                        </p:cTn>
                                        <p:tgtEl>
                                          <p:spTgt spid="35855"/>
                                        </p:tgtEl>
                                        <p:attrNameLst>
                                          <p:attrName>style.visibility</p:attrName>
                                        </p:attrNameLst>
                                      </p:cBhvr>
                                      <p:to>
                                        <p:strVal val="visible"/>
                                      </p:to>
                                    </p:set>
                                  </p:childTnLst>
                                </p:cTn>
                              </p:par>
                            </p:childTnLst>
                          </p:cTn>
                        </p:par>
                        <p:par>
                          <p:cTn id="13" fill="hold" nodeType="afterGroup">
                            <p:stCondLst>
                              <p:cond delay="900"/>
                            </p:stCondLst>
                            <p:childTnLst>
                              <p:par>
                                <p:cTn id="14" presetID="1" presetClass="entr" presetSubtype="0" fill="hold" nodeType="afterEffect">
                                  <p:stCondLst>
                                    <p:cond delay="300"/>
                                  </p:stCondLst>
                                  <p:childTnLst>
                                    <p:set>
                                      <p:cBhvr>
                                        <p:cTn id="15" dur="1" fill="hold">
                                          <p:stCondLst>
                                            <p:cond delay="0"/>
                                          </p:stCondLst>
                                        </p:cTn>
                                        <p:tgtEl>
                                          <p:spTgt spid="35846"/>
                                        </p:tgtEl>
                                        <p:attrNameLst>
                                          <p:attrName>style.visibility</p:attrName>
                                        </p:attrNameLst>
                                      </p:cBhvr>
                                      <p:to>
                                        <p:strVal val="visible"/>
                                      </p:to>
                                    </p:set>
                                  </p:childTnLst>
                                </p:cTn>
                              </p:par>
                            </p:childTnLst>
                          </p:cTn>
                        </p:par>
                        <p:par>
                          <p:cTn id="16" fill="hold" nodeType="afterGroup">
                            <p:stCondLst>
                              <p:cond delay="1200"/>
                            </p:stCondLst>
                            <p:childTnLst>
                              <p:par>
                                <p:cTn id="17" presetID="1" presetClass="entr" presetSubtype="0" fill="hold" nodeType="afterEffect">
                                  <p:stCondLst>
                                    <p:cond delay="300"/>
                                  </p:stCondLst>
                                  <p:childTnLst>
                                    <p:set>
                                      <p:cBhvr>
                                        <p:cTn id="18" dur="1" fill="hold">
                                          <p:stCondLst>
                                            <p:cond delay="0"/>
                                          </p:stCondLst>
                                        </p:cTn>
                                        <p:tgtEl>
                                          <p:spTgt spid="35856"/>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nodeType="afterEffect">
                                  <p:stCondLst>
                                    <p:cond delay="300"/>
                                  </p:stCondLst>
                                  <p:childTnLst>
                                    <p:set>
                                      <p:cBhvr>
                                        <p:cTn id="21" dur="1" fill="hold">
                                          <p:stCondLst>
                                            <p:cond delay="0"/>
                                          </p:stCondLst>
                                        </p:cTn>
                                        <p:tgtEl>
                                          <p:spTgt spid="35845"/>
                                        </p:tgtEl>
                                        <p:attrNameLst>
                                          <p:attrName>style.visibility</p:attrName>
                                        </p:attrNameLst>
                                      </p:cBhvr>
                                      <p:to>
                                        <p:strVal val="visible"/>
                                      </p:to>
                                    </p:set>
                                  </p:childTnLst>
                                </p:cTn>
                              </p:par>
                            </p:childTnLst>
                          </p:cTn>
                        </p:par>
                        <p:par>
                          <p:cTn id="22" fill="hold" nodeType="afterGroup">
                            <p:stCondLst>
                              <p:cond delay="1800"/>
                            </p:stCondLst>
                            <p:childTnLst>
                              <p:par>
                                <p:cTn id="23" presetID="1" presetClass="entr" presetSubtype="0" fill="hold" nodeType="afterEffect">
                                  <p:stCondLst>
                                    <p:cond delay="300"/>
                                  </p:stCondLst>
                                  <p:childTnLst>
                                    <p:set>
                                      <p:cBhvr>
                                        <p:cTn id="24" dur="1" fill="hold">
                                          <p:stCondLst>
                                            <p:cond delay="0"/>
                                          </p:stCondLst>
                                        </p:cTn>
                                        <p:tgtEl>
                                          <p:spTgt spid="35857"/>
                                        </p:tgtEl>
                                        <p:attrNameLst>
                                          <p:attrName>style.visibility</p:attrName>
                                        </p:attrNameLst>
                                      </p:cBhvr>
                                      <p:to>
                                        <p:strVal val="visible"/>
                                      </p:to>
                                    </p:set>
                                  </p:childTnLst>
                                </p:cTn>
                              </p:par>
                            </p:childTnLst>
                          </p:cTn>
                        </p:par>
                        <p:par>
                          <p:cTn id="25" fill="hold" nodeType="afterGroup">
                            <p:stCondLst>
                              <p:cond delay="2100"/>
                            </p:stCondLst>
                            <p:childTnLst>
                              <p:par>
                                <p:cTn id="26" presetID="1" presetClass="entr" presetSubtype="0" fill="hold" nodeType="afterEffect">
                                  <p:stCondLst>
                                    <p:cond delay="300"/>
                                  </p:stCondLst>
                                  <p:childTnLst>
                                    <p:set>
                                      <p:cBhvr>
                                        <p:cTn id="27" dur="1" fill="hold">
                                          <p:stCondLst>
                                            <p:cond delay="0"/>
                                          </p:stCondLst>
                                        </p:cTn>
                                        <p:tgtEl>
                                          <p:spTgt spid="35844"/>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nodeType="afterEffect">
                                  <p:stCondLst>
                                    <p:cond delay="300"/>
                                  </p:stCondLst>
                                  <p:childTnLst>
                                    <p:set>
                                      <p:cBhvr>
                                        <p:cTn id="30" dur="1" fill="hold">
                                          <p:stCondLst>
                                            <p:cond delay="0"/>
                                          </p:stCondLst>
                                        </p:cTn>
                                        <p:tgtEl>
                                          <p:spTgt spid="358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ED10CB18-C975-4B22-BE5A-D081894EB184}"/>
              </a:ext>
            </a:extLst>
          </p:cNvPr>
          <p:cNvSpPr>
            <a:spLocks noGrp="1" noChangeArrowheads="1"/>
          </p:cNvSpPr>
          <p:nvPr>
            <p:ph type="title"/>
          </p:nvPr>
        </p:nvSpPr>
        <p:spPr/>
        <p:txBody>
          <a:bodyPr/>
          <a:lstStyle/>
          <a:p>
            <a:pPr eaLnBrk="1" hangingPunct="1"/>
            <a:r>
              <a:rPr lang="en-US" altLang="zh-CN"/>
              <a:t>“</a:t>
            </a:r>
            <a:r>
              <a:rPr lang="zh-CN" altLang="en-US"/>
              <a:t>交换”的含义</a:t>
            </a:r>
          </a:p>
        </p:txBody>
      </p:sp>
      <p:sp>
        <p:nvSpPr>
          <p:cNvPr id="40963" name="Rectangle 3">
            <a:extLst>
              <a:ext uri="{FF2B5EF4-FFF2-40B4-BE49-F238E27FC236}">
                <a16:creationId xmlns:a16="http://schemas.microsoft.com/office/drawing/2014/main" id="{30CB0CB7-21ED-4290-B5FB-3C9D26ED6359}"/>
              </a:ext>
            </a:extLst>
          </p:cNvPr>
          <p:cNvSpPr>
            <a:spLocks noGrp="1" noChangeArrowheads="1"/>
          </p:cNvSpPr>
          <p:nvPr>
            <p:ph type="body" idx="1"/>
          </p:nvPr>
        </p:nvSpPr>
        <p:spPr>
          <a:xfrm>
            <a:off x="887413" y="1844675"/>
            <a:ext cx="7772400" cy="2333625"/>
          </a:xfrm>
        </p:spPr>
        <p:txBody>
          <a:bodyPr/>
          <a:lstStyle/>
          <a:p>
            <a:pPr eaLnBrk="1" hangingPunct="1"/>
            <a:r>
              <a:rPr lang="zh-CN" altLang="en-US"/>
              <a:t>在这里，“</a:t>
            </a:r>
            <a:r>
              <a:rPr lang="zh-CN" altLang="en-US">
                <a:solidFill>
                  <a:srgbClr val="FF0000"/>
                </a:solidFill>
              </a:rPr>
              <a:t>交换</a:t>
            </a:r>
            <a:r>
              <a:rPr lang="zh-CN" altLang="en-US"/>
              <a:t>”</a:t>
            </a:r>
            <a:r>
              <a:rPr lang="en-US" altLang="zh-CN"/>
              <a:t>(switching)</a:t>
            </a:r>
            <a:r>
              <a:rPr lang="zh-CN" altLang="en-US"/>
              <a:t>的含义就是</a:t>
            </a:r>
            <a:r>
              <a:rPr lang="zh-CN" altLang="en-US">
                <a:solidFill>
                  <a:srgbClr val="FF0000"/>
                </a:solidFill>
              </a:rPr>
              <a:t>转接</a:t>
            </a:r>
            <a:r>
              <a:rPr lang="en-US" altLang="zh-CN"/>
              <a:t>——</a:t>
            </a:r>
            <a:r>
              <a:rPr lang="zh-CN" altLang="en-US"/>
              <a:t>把一条电话线转接到另一条电话线，使它们连通起来。</a:t>
            </a:r>
          </a:p>
          <a:p>
            <a:pPr eaLnBrk="1" hangingPunct="1"/>
            <a:r>
              <a:rPr lang="zh-CN" altLang="en-US"/>
              <a:t>从通信资源的分配角度来看，“交换”就是按照某种方式</a:t>
            </a:r>
            <a:r>
              <a:rPr lang="zh-CN" altLang="en-US">
                <a:solidFill>
                  <a:srgbClr val="FF0000"/>
                </a:solidFill>
              </a:rPr>
              <a:t>动态地分配</a:t>
            </a:r>
            <a:r>
              <a:rPr lang="zh-CN" altLang="en-US"/>
              <a:t>传输线路的资源。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50FD800-73DD-4889-88E3-3B7E8035BF78}"/>
              </a:ext>
            </a:extLst>
          </p:cNvPr>
          <p:cNvSpPr>
            <a:spLocks noGrp="1" noChangeArrowheads="1"/>
          </p:cNvSpPr>
          <p:nvPr>
            <p:ph type="title"/>
          </p:nvPr>
        </p:nvSpPr>
        <p:spPr/>
        <p:txBody>
          <a:bodyPr/>
          <a:lstStyle/>
          <a:p>
            <a:pPr eaLnBrk="1" hangingPunct="1"/>
            <a:r>
              <a:rPr lang="zh-CN" altLang="en-US"/>
              <a:t>电路交换举例</a:t>
            </a:r>
          </a:p>
        </p:txBody>
      </p:sp>
      <p:sp>
        <p:nvSpPr>
          <p:cNvPr id="43011" name="Rectangle 3">
            <a:extLst>
              <a:ext uri="{FF2B5EF4-FFF2-40B4-BE49-F238E27FC236}">
                <a16:creationId xmlns:a16="http://schemas.microsoft.com/office/drawing/2014/main" id="{43D36A41-E5ED-45DB-B1E6-77817038F007}"/>
              </a:ext>
            </a:extLst>
          </p:cNvPr>
          <p:cNvSpPr>
            <a:spLocks noGrp="1" noChangeArrowheads="1"/>
          </p:cNvSpPr>
          <p:nvPr>
            <p:ph type="body" idx="1"/>
          </p:nvPr>
        </p:nvSpPr>
        <p:spPr/>
        <p:txBody>
          <a:bodyPr/>
          <a:lstStyle/>
          <a:p>
            <a:pPr eaLnBrk="1" hangingPunct="1"/>
            <a:r>
              <a:rPr lang="en-US" altLang="zh-CN"/>
              <a:t>A </a:t>
            </a:r>
            <a:r>
              <a:rPr lang="zh-CN" altLang="en-US"/>
              <a:t>和 </a:t>
            </a:r>
            <a:r>
              <a:rPr lang="en-US" altLang="zh-CN"/>
              <a:t>B </a:t>
            </a:r>
            <a:r>
              <a:rPr lang="zh-CN" altLang="en-US"/>
              <a:t>通话经过四个交换机</a:t>
            </a:r>
          </a:p>
          <a:p>
            <a:pPr eaLnBrk="1" hangingPunct="1"/>
            <a:r>
              <a:rPr lang="zh-CN" altLang="en-US"/>
              <a:t>通话在 </a:t>
            </a:r>
            <a:r>
              <a:rPr lang="en-US" altLang="zh-CN"/>
              <a:t>A </a:t>
            </a:r>
            <a:r>
              <a:rPr lang="zh-CN" altLang="en-US"/>
              <a:t>到 </a:t>
            </a:r>
            <a:r>
              <a:rPr lang="en-US" altLang="zh-CN"/>
              <a:t>B </a:t>
            </a:r>
            <a:r>
              <a:rPr lang="zh-CN" altLang="en-US"/>
              <a:t>的连接上进行</a:t>
            </a:r>
          </a:p>
        </p:txBody>
      </p:sp>
      <p:sp>
        <p:nvSpPr>
          <p:cNvPr id="62468" name="Freeform 4">
            <a:extLst>
              <a:ext uri="{FF2B5EF4-FFF2-40B4-BE49-F238E27FC236}">
                <a16:creationId xmlns:a16="http://schemas.microsoft.com/office/drawing/2014/main" id="{7F7E34FF-4A3F-49DE-938F-2A5DF4C1ECCD}"/>
              </a:ext>
            </a:extLst>
          </p:cNvPr>
          <p:cNvSpPr>
            <a:spLocks/>
          </p:cNvSpPr>
          <p:nvPr/>
        </p:nvSpPr>
        <p:spPr bwMode="auto">
          <a:xfrm>
            <a:off x="1604962" y="4933951"/>
            <a:ext cx="212725" cy="325437"/>
          </a:xfrm>
          <a:custGeom>
            <a:avLst/>
            <a:gdLst>
              <a:gd name="T0" fmla="*/ 2147483646 w 136"/>
              <a:gd name="T1" fmla="*/ 0 h 210"/>
              <a:gd name="T2" fmla="*/ 2147483646 w 136"/>
              <a:gd name="T3" fmla="*/ 2147483646 h 210"/>
              <a:gd name="T4" fmla="*/ 2147483646 w 136"/>
              <a:gd name="T5" fmla="*/ 2147483646 h 210"/>
              <a:gd name="T6" fmla="*/ 2147483646 w 136"/>
              <a:gd name="T7" fmla="*/ 2147483646 h 210"/>
              <a:gd name="T8" fmla="*/ 2147483646 w 136"/>
              <a:gd name="T9" fmla="*/ 2147483646 h 210"/>
              <a:gd name="T10" fmla="*/ 2147483646 w 136"/>
              <a:gd name="T11" fmla="*/ 2147483646 h 210"/>
              <a:gd name="T12" fmla="*/ 2147483646 w 136"/>
              <a:gd name="T13" fmla="*/ 2147483646 h 210"/>
              <a:gd name="T14" fmla="*/ 0 w 136"/>
              <a:gd name="T15" fmla="*/ 2147483646 h 210"/>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210"/>
              <a:gd name="T26" fmla="*/ 136 w 136"/>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69" name="Line 5">
            <a:extLst>
              <a:ext uri="{FF2B5EF4-FFF2-40B4-BE49-F238E27FC236}">
                <a16:creationId xmlns:a16="http://schemas.microsoft.com/office/drawing/2014/main" id="{D58040C4-E48D-4F3D-961C-0B5E2DFE7A27}"/>
              </a:ext>
            </a:extLst>
          </p:cNvPr>
          <p:cNvSpPr>
            <a:spLocks noChangeShapeType="1"/>
          </p:cNvSpPr>
          <p:nvPr/>
        </p:nvSpPr>
        <p:spPr bwMode="auto">
          <a:xfrm flipV="1">
            <a:off x="873125" y="5286375"/>
            <a:ext cx="711200" cy="488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0" name="Line 6">
            <a:extLst>
              <a:ext uri="{FF2B5EF4-FFF2-40B4-BE49-F238E27FC236}">
                <a16:creationId xmlns:a16="http://schemas.microsoft.com/office/drawing/2014/main" id="{4030382C-6596-4F6F-895E-BF6EB32322FF}"/>
              </a:ext>
            </a:extLst>
          </p:cNvPr>
          <p:cNvSpPr>
            <a:spLocks noChangeShapeType="1"/>
          </p:cNvSpPr>
          <p:nvPr/>
        </p:nvSpPr>
        <p:spPr bwMode="auto">
          <a:xfrm flipV="1">
            <a:off x="877888" y="4964113"/>
            <a:ext cx="711200" cy="139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1" name="Line 7">
            <a:extLst>
              <a:ext uri="{FF2B5EF4-FFF2-40B4-BE49-F238E27FC236}">
                <a16:creationId xmlns:a16="http://schemas.microsoft.com/office/drawing/2014/main" id="{4F63E49A-1E77-4726-A246-371BDC025E64}"/>
              </a:ext>
            </a:extLst>
          </p:cNvPr>
          <p:cNvSpPr>
            <a:spLocks noChangeShapeType="1"/>
          </p:cNvSpPr>
          <p:nvPr/>
        </p:nvSpPr>
        <p:spPr bwMode="auto">
          <a:xfrm flipV="1">
            <a:off x="7473950" y="4570413"/>
            <a:ext cx="9271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2" name="Line 8">
            <a:extLst>
              <a:ext uri="{FF2B5EF4-FFF2-40B4-BE49-F238E27FC236}">
                <a16:creationId xmlns:a16="http://schemas.microsoft.com/office/drawing/2014/main" id="{37279756-E3C1-4C1A-A226-380F0584762D}"/>
              </a:ext>
            </a:extLst>
          </p:cNvPr>
          <p:cNvSpPr>
            <a:spLocks noChangeShapeType="1"/>
          </p:cNvSpPr>
          <p:nvPr/>
        </p:nvSpPr>
        <p:spPr bwMode="auto">
          <a:xfrm>
            <a:off x="731838" y="4456113"/>
            <a:ext cx="847725"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3" name="Freeform 9">
            <a:extLst>
              <a:ext uri="{FF2B5EF4-FFF2-40B4-BE49-F238E27FC236}">
                <a16:creationId xmlns:a16="http://schemas.microsoft.com/office/drawing/2014/main" id="{1FB65116-E646-44AD-B640-6C3D81BA50BD}"/>
              </a:ext>
            </a:extLst>
          </p:cNvPr>
          <p:cNvSpPr>
            <a:spLocks/>
          </p:cNvSpPr>
          <p:nvPr/>
        </p:nvSpPr>
        <p:spPr bwMode="auto">
          <a:xfrm>
            <a:off x="1565275" y="3894138"/>
            <a:ext cx="5930900" cy="1524000"/>
          </a:xfrm>
          <a:custGeom>
            <a:avLst/>
            <a:gdLst>
              <a:gd name="T0" fmla="*/ 0 w 3776"/>
              <a:gd name="T1" fmla="*/ 2147483646 h 981"/>
              <a:gd name="T2" fmla="*/ 2147483646 w 3776"/>
              <a:gd name="T3" fmla="*/ 2147483646 h 981"/>
              <a:gd name="T4" fmla="*/ 2147483646 w 3776"/>
              <a:gd name="T5" fmla="*/ 2147483646 h 981"/>
              <a:gd name="T6" fmla="*/ 2147483646 w 3776"/>
              <a:gd name="T7" fmla="*/ 0 h 981"/>
              <a:gd name="T8" fmla="*/ 2147483646 w 3776"/>
              <a:gd name="T9" fmla="*/ 2147483646 h 981"/>
              <a:gd name="T10" fmla="*/ 2147483646 w 3776"/>
              <a:gd name="T11" fmla="*/ 2147483646 h 981"/>
              <a:gd name="T12" fmla="*/ 2147483646 w 3776"/>
              <a:gd name="T13" fmla="*/ 2147483646 h 981"/>
              <a:gd name="T14" fmla="*/ 2147483646 w 3776"/>
              <a:gd name="T15" fmla="*/ 2147483646 h 981"/>
              <a:gd name="T16" fmla="*/ 2147483646 w 3776"/>
              <a:gd name="T17" fmla="*/ 2147483646 h 981"/>
              <a:gd name="T18" fmla="*/ 2147483646 w 3776"/>
              <a:gd name="T19" fmla="*/ 2147483646 h 9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6"/>
              <a:gd name="T31" fmla="*/ 0 h 981"/>
              <a:gd name="T32" fmla="*/ 3776 w 3776"/>
              <a:gd name="T33" fmla="*/ 981 h 9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4" name="Rectangle 10">
            <a:extLst>
              <a:ext uri="{FF2B5EF4-FFF2-40B4-BE49-F238E27FC236}">
                <a16:creationId xmlns:a16="http://schemas.microsoft.com/office/drawing/2014/main" id="{E8838228-A158-459F-A9DE-5FB1FEB3601A}"/>
              </a:ext>
            </a:extLst>
          </p:cNvPr>
          <p:cNvSpPr>
            <a:spLocks noChangeArrowheads="1"/>
          </p:cNvSpPr>
          <p:nvPr/>
        </p:nvSpPr>
        <p:spPr bwMode="auto">
          <a:xfrm>
            <a:off x="1627188" y="4438650"/>
            <a:ext cx="754062" cy="10429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5" name="Oval 11">
            <a:extLst>
              <a:ext uri="{FF2B5EF4-FFF2-40B4-BE49-F238E27FC236}">
                <a16:creationId xmlns:a16="http://schemas.microsoft.com/office/drawing/2014/main" id="{A88CF9AD-C970-4373-B278-4ACB36D264D9}"/>
              </a:ext>
            </a:extLst>
          </p:cNvPr>
          <p:cNvSpPr>
            <a:spLocks noChangeArrowheads="1"/>
          </p:cNvSpPr>
          <p:nvPr/>
        </p:nvSpPr>
        <p:spPr bwMode="auto">
          <a:xfrm>
            <a:off x="1533525" y="4568825"/>
            <a:ext cx="93663" cy="93663"/>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6" name="Oval 12">
            <a:extLst>
              <a:ext uri="{FF2B5EF4-FFF2-40B4-BE49-F238E27FC236}">
                <a16:creationId xmlns:a16="http://schemas.microsoft.com/office/drawing/2014/main" id="{C14963CC-298F-4E4D-AAD4-FF1046BE986D}"/>
              </a:ext>
            </a:extLst>
          </p:cNvPr>
          <p:cNvSpPr>
            <a:spLocks noChangeArrowheads="1"/>
          </p:cNvSpPr>
          <p:nvPr/>
        </p:nvSpPr>
        <p:spPr bwMode="auto">
          <a:xfrm>
            <a:off x="1533525" y="4737100"/>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7" name="Oval 13">
            <a:extLst>
              <a:ext uri="{FF2B5EF4-FFF2-40B4-BE49-F238E27FC236}">
                <a16:creationId xmlns:a16="http://schemas.microsoft.com/office/drawing/2014/main" id="{E620BD11-1DDC-4A12-AEBE-2F3DEFF32EF5}"/>
              </a:ext>
            </a:extLst>
          </p:cNvPr>
          <p:cNvSpPr>
            <a:spLocks noChangeArrowheads="1"/>
          </p:cNvSpPr>
          <p:nvPr/>
        </p:nvSpPr>
        <p:spPr bwMode="auto">
          <a:xfrm>
            <a:off x="1533525" y="4913313"/>
            <a:ext cx="93663"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8" name="Oval 14">
            <a:extLst>
              <a:ext uri="{FF2B5EF4-FFF2-40B4-BE49-F238E27FC236}">
                <a16:creationId xmlns:a16="http://schemas.microsoft.com/office/drawing/2014/main" id="{A9B0CE2D-02E8-4A17-B4DF-1CE4B2BFF9A6}"/>
              </a:ext>
            </a:extLst>
          </p:cNvPr>
          <p:cNvSpPr>
            <a:spLocks noChangeArrowheads="1"/>
          </p:cNvSpPr>
          <p:nvPr/>
        </p:nvSpPr>
        <p:spPr bwMode="auto">
          <a:xfrm>
            <a:off x="1533525" y="5070475"/>
            <a:ext cx="93663"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79" name="Oval 15">
            <a:extLst>
              <a:ext uri="{FF2B5EF4-FFF2-40B4-BE49-F238E27FC236}">
                <a16:creationId xmlns:a16="http://schemas.microsoft.com/office/drawing/2014/main" id="{3AAFDD33-D7E4-49E4-9825-86E17D7A3C5E}"/>
              </a:ext>
            </a:extLst>
          </p:cNvPr>
          <p:cNvSpPr>
            <a:spLocks noChangeArrowheads="1"/>
          </p:cNvSpPr>
          <p:nvPr/>
        </p:nvSpPr>
        <p:spPr bwMode="auto">
          <a:xfrm>
            <a:off x="1533525" y="5238750"/>
            <a:ext cx="93663"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0" name="Oval 16">
            <a:extLst>
              <a:ext uri="{FF2B5EF4-FFF2-40B4-BE49-F238E27FC236}">
                <a16:creationId xmlns:a16="http://schemas.microsoft.com/office/drawing/2014/main" id="{0737E250-0FED-4963-B01B-8CF41C8A0A27}"/>
              </a:ext>
            </a:extLst>
          </p:cNvPr>
          <p:cNvSpPr>
            <a:spLocks noChangeArrowheads="1"/>
          </p:cNvSpPr>
          <p:nvPr/>
        </p:nvSpPr>
        <p:spPr bwMode="auto">
          <a:xfrm>
            <a:off x="2381250" y="4568825"/>
            <a:ext cx="93663" cy="93663"/>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1" name="Oval 17">
            <a:extLst>
              <a:ext uri="{FF2B5EF4-FFF2-40B4-BE49-F238E27FC236}">
                <a16:creationId xmlns:a16="http://schemas.microsoft.com/office/drawing/2014/main" id="{4D7C12F1-C71F-4B0D-926A-0E823602CDB6}"/>
              </a:ext>
            </a:extLst>
          </p:cNvPr>
          <p:cNvSpPr>
            <a:spLocks noChangeArrowheads="1"/>
          </p:cNvSpPr>
          <p:nvPr/>
        </p:nvSpPr>
        <p:spPr bwMode="auto">
          <a:xfrm>
            <a:off x="2381250" y="4737100"/>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2" name="Oval 18">
            <a:extLst>
              <a:ext uri="{FF2B5EF4-FFF2-40B4-BE49-F238E27FC236}">
                <a16:creationId xmlns:a16="http://schemas.microsoft.com/office/drawing/2014/main" id="{FFB67DC9-4B13-4C32-A71F-871028C4C9C3}"/>
              </a:ext>
            </a:extLst>
          </p:cNvPr>
          <p:cNvSpPr>
            <a:spLocks noChangeArrowheads="1"/>
          </p:cNvSpPr>
          <p:nvPr/>
        </p:nvSpPr>
        <p:spPr bwMode="auto">
          <a:xfrm>
            <a:off x="2381250" y="4913313"/>
            <a:ext cx="93663"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3" name="Oval 19">
            <a:extLst>
              <a:ext uri="{FF2B5EF4-FFF2-40B4-BE49-F238E27FC236}">
                <a16:creationId xmlns:a16="http://schemas.microsoft.com/office/drawing/2014/main" id="{B2E6AFD0-BB7C-4A7C-A788-7DCD46B0F0C1}"/>
              </a:ext>
            </a:extLst>
          </p:cNvPr>
          <p:cNvSpPr>
            <a:spLocks noChangeArrowheads="1"/>
          </p:cNvSpPr>
          <p:nvPr/>
        </p:nvSpPr>
        <p:spPr bwMode="auto">
          <a:xfrm>
            <a:off x="2381250" y="5070475"/>
            <a:ext cx="93663"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4" name="Oval 20">
            <a:extLst>
              <a:ext uri="{FF2B5EF4-FFF2-40B4-BE49-F238E27FC236}">
                <a16:creationId xmlns:a16="http://schemas.microsoft.com/office/drawing/2014/main" id="{632159C5-2458-42E6-8197-0A718682D8A6}"/>
              </a:ext>
            </a:extLst>
          </p:cNvPr>
          <p:cNvSpPr>
            <a:spLocks noChangeArrowheads="1"/>
          </p:cNvSpPr>
          <p:nvPr/>
        </p:nvSpPr>
        <p:spPr bwMode="auto">
          <a:xfrm>
            <a:off x="2381250" y="5238750"/>
            <a:ext cx="93663"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5" name="Rectangle 21">
            <a:extLst>
              <a:ext uri="{FF2B5EF4-FFF2-40B4-BE49-F238E27FC236}">
                <a16:creationId xmlns:a16="http://schemas.microsoft.com/office/drawing/2014/main" id="{A9B772CC-CCBB-4DAC-85D8-3786090C04B9}"/>
              </a:ext>
            </a:extLst>
          </p:cNvPr>
          <p:cNvSpPr>
            <a:spLocks noChangeArrowheads="1"/>
          </p:cNvSpPr>
          <p:nvPr/>
        </p:nvSpPr>
        <p:spPr bwMode="auto">
          <a:xfrm>
            <a:off x="3436938" y="3541713"/>
            <a:ext cx="752475" cy="104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6" name="Oval 22">
            <a:extLst>
              <a:ext uri="{FF2B5EF4-FFF2-40B4-BE49-F238E27FC236}">
                <a16:creationId xmlns:a16="http://schemas.microsoft.com/office/drawing/2014/main" id="{16465B35-1DAE-49F5-9DDF-3197256168FB}"/>
              </a:ext>
            </a:extLst>
          </p:cNvPr>
          <p:cNvSpPr>
            <a:spLocks noChangeArrowheads="1"/>
          </p:cNvSpPr>
          <p:nvPr/>
        </p:nvSpPr>
        <p:spPr bwMode="auto">
          <a:xfrm>
            <a:off x="3341688" y="3673475"/>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7" name="Oval 23">
            <a:extLst>
              <a:ext uri="{FF2B5EF4-FFF2-40B4-BE49-F238E27FC236}">
                <a16:creationId xmlns:a16="http://schemas.microsoft.com/office/drawing/2014/main" id="{929326C0-6424-493C-82DC-333418C1152C}"/>
              </a:ext>
            </a:extLst>
          </p:cNvPr>
          <p:cNvSpPr>
            <a:spLocks noChangeArrowheads="1"/>
          </p:cNvSpPr>
          <p:nvPr/>
        </p:nvSpPr>
        <p:spPr bwMode="auto">
          <a:xfrm>
            <a:off x="3341688" y="38417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8" name="Oval 24">
            <a:extLst>
              <a:ext uri="{FF2B5EF4-FFF2-40B4-BE49-F238E27FC236}">
                <a16:creationId xmlns:a16="http://schemas.microsoft.com/office/drawing/2014/main" id="{4839C1F9-E47F-4F39-A518-15F707712F6D}"/>
              </a:ext>
            </a:extLst>
          </p:cNvPr>
          <p:cNvSpPr>
            <a:spLocks noChangeArrowheads="1"/>
          </p:cNvSpPr>
          <p:nvPr/>
        </p:nvSpPr>
        <p:spPr bwMode="auto">
          <a:xfrm>
            <a:off x="3341688" y="40195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89" name="Oval 25">
            <a:extLst>
              <a:ext uri="{FF2B5EF4-FFF2-40B4-BE49-F238E27FC236}">
                <a16:creationId xmlns:a16="http://schemas.microsoft.com/office/drawing/2014/main" id="{87B099E3-270C-4BC5-9E45-A185E2E6F8C6}"/>
              </a:ext>
            </a:extLst>
          </p:cNvPr>
          <p:cNvSpPr>
            <a:spLocks noChangeArrowheads="1"/>
          </p:cNvSpPr>
          <p:nvPr/>
        </p:nvSpPr>
        <p:spPr bwMode="auto">
          <a:xfrm>
            <a:off x="3341688" y="4176713"/>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0" name="Oval 26">
            <a:extLst>
              <a:ext uri="{FF2B5EF4-FFF2-40B4-BE49-F238E27FC236}">
                <a16:creationId xmlns:a16="http://schemas.microsoft.com/office/drawing/2014/main" id="{FD9ECBC4-0F10-4CBE-9F50-F982384893ED}"/>
              </a:ext>
            </a:extLst>
          </p:cNvPr>
          <p:cNvSpPr>
            <a:spLocks noChangeArrowheads="1"/>
          </p:cNvSpPr>
          <p:nvPr/>
        </p:nvSpPr>
        <p:spPr bwMode="auto">
          <a:xfrm>
            <a:off x="3341688" y="4344988"/>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1" name="Oval 27">
            <a:extLst>
              <a:ext uri="{FF2B5EF4-FFF2-40B4-BE49-F238E27FC236}">
                <a16:creationId xmlns:a16="http://schemas.microsoft.com/office/drawing/2014/main" id="{EC2DA9F2-98F8-464E-B90F-B5D37080EA87}"/>
              </a:ext>
            </a:extLst>
          </p:cNvPr>
          <p:cNvSpPr>
            <a:spLocks noChangeArrowheads="1"/>
          </p:cNvSpPr>
          <p:nvPr/>
        </p:nvSpPr>
        <p:spPr bwMode="auto">
          <a:xfrm>
            <a:off x="4189413" y="3673475"/>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2" name="Oval 28">
            <a:extLst>
              <a:ext uri="{FF2B5EF4-FFF2-40B4-BE49-F238E27FC236}">
                <a16:creationId xmlns:a16="http://schemas.microsoft.com/office/drawing/2014/main" id="{E773728B-E7E6-46EB-8D11-A4FE3230FDC3}"/>
              </a:ext>
            </a:extLst>
          </p:cNvPr>
          <p:cNvSpPr>
            <a:spLocks noChangeArrowheads="1"/>
          </p:cNvSpPr>
          <p:nvPr/>
        </p:nvSpPr>
        <p:spPr bwMode="auto">
          <a:xfrm>
            <a:off x="4189413" y="38417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3" name="Oval 29">
            <a:extLst>
              <a:ext uri="{FF2B5EF4-FFF2-40B4-BE49-F238E27FC236}">
                <a16:creationId xmlns:a16="http://schemas.microsoft.com/office/drawing/2014/main" id="{2DED26E7-B1A2-4788-AC17-CB60966F65DF}"/>
              </a:ext>
            </a:extLst>
          </p:cNvPr>
          <p:cNvSpPr>
            <a:spLocks noChangeArrowheads="1"/>
          </p:cNvSpPr>
          <p:nvPr/>
        </p:nvSpPr>
        <p:spPr bwMode="auto">
          <a:xfrm>
            <a:off x="4189413" y="40195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4" name="Oval 30">
            <a:extLst>
              <a:ext uri="{FF2B5EF4-FFF2-40B4-BE49-F238E27FC236}">
                <a16:creationId xmlns:a16="http://schemas.microsoft.com/office/drawing/2014/main" id="{468BDA14-6A40-4507-8BD6-F94B3D849CEA}"/>
              </a:ext>
            </a:extLst>
          </p:cNvPr>
          <p:cNvSpPr>
            <a:spLocks noChangeArrowheads="1"/>
          </p:cNvSpPr>
          <p:nvPr/>
        </p:nvSpPr>
        <p:spPr bwMode="auto">
          <a:xfrm>
            <a:off x="4189413" y="4176713"/>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5" name="Oval 31">
            <a:extLst>
              <a:ext uri="{FF2B5EF4-FFF2-40B4-BE49-F238E27FC236}">
                <a16:creationId xmlns:a16="http://schemas.microsoft.com/office/drawing/2014/main" id="{382A01D8-A9B5-4DCF-81D9-3FB80DFA32AA}"/>
              </a:ext>
            </a:extLst>
          </p:cNvPr>
          <p:cNvSpPr>
            <a:spLocks noChangeArrowheads="1"/>
          </p:cNvSpPr>
          <p:nvPr/>
        </p:nvSpPr>
        <p:spPr bwMode="auto">
          <a:xfrm>
            <a:off x="4189413" y="4344988"/>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6" name="Rectangle 32">
            <a:extLst>
              <a:ext uri="{FF2B5EF4-FFF2-40B4-BE49-F238E27FC236}">
                <a16:creationId xmlns:a16="http://schemas.microsoft.com/office/drawing/2014/main" id="{56B003FD-7457-4470-BE65-036F7FA8D486}"/>
              </a:ext>
            </a:extLst>
          </p:cNvPr>
          <p:cNvSpPr>
            <a:spLocks noChangeArrowheads="1"/>
          </p:cNvSpPr>
          <p:nvPr/>
        </p:nvSpPr>
        <p:spPr bwMode="auto">
          <a:xfrm>
            <a:off x="5019675" y="4886325"/>
            <a:ext cx="754063" cy="10429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7" name="Oval 33">
            <a:extLst>
              <a:ext uri="{FF2B5EF4-FFF2-40B4-BE49-F238E27FC236}">
                <a16:creationId xmlns:a16="http://schemas.microsoft.com/office/drawing/2014/main" id="{084C4DC6-E4F6-43A0-9065-414F471D96E6}"/>
              </a:ext>
            </a:extLst>
          </p:cNvPr>
          <p:cNvSpPr>
            <a:spLocks noChangeArrowheads="1"/>
          </p:cNvSpPr>
          <p:nvPr/>
        </p:nvSpPr>
        <p:spPr bwMode="auto">
          <a:xfrm>
            <a:off x="4924425" y="5016500"/>
            <a:ext cx="95250" cy="93663"/>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8" name="Oval 34">
            <a:extLst>
              <a:ext uri="{FF2B5EF4-FFF2-40B4-BE49-F238E27FC236}">
                <a16:creationId xmlns:a16="http://schemas.microsoft.com/office/drawing/2014/main" id="{F1A58CA6-98B4-4C07-8EA1-0EE6241A201F}"/>
              </a:ext>
            </a:extLst>
          </p:cNvPr>
          <p:cNvSpPr>
            <a:spLocks noChangeArrowheads="1"/>
          </p:cNvSpPr>
          <p:nvPr/>
        </p:nvSpPr>
        <p:spPr bwMode="auto">
          <a:xfrm>
            <a:off x="4924425" y="5183188"/>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499" name="Oval 35">
            <a:extLst>
              <a:ext uri="{FF2B5EF4-FFF2-40B4-BE49-F238E27FC236}">
                <a16:creationId xmlns:a16="http://schemas.microsoft.com/office/drawing/2014/main" id="{22FDE209-6934-401E-996A-8C3F6CEE6AAA}"/>
              </a:ext>
            </a:extLst>
          </p:cNvPr>
          <p:cNvSpPr>
            <a:spLocks noChangeArrowheads="1"/>
          </p:cNvSpPr>
          <p:nvPr/>
        </p:nvSpPr>
        <p:spPr bwMode="auto">
          <a:xfrm>
            <a:off x="4924425" y="5360988"/>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0" name="Oval 36">
            <a:extLst>
              <a:ext uri="{FF2B5EF4-FFF2-40B4-BE49-F238E27FC236}">
                <a16:creationId xmlns:a16="http://schemas.microsoft.com/office/drawing/2014/main" id="{66E35320-937D-4011-A5DA-EA9087280850}"/>
              </a:ext>
            </a:extLst>
          </p:cNvPr>
          <p:cNvSpPr>
            <a:spLocks noChangeArrowheads="1"/>
          </p:cNvSpPr>
          <p:nvPr/>
        </p:nvSpPr>
        <p:spPr bwMode="auto">
          <a:xfrm>
            <a:off x="4924425" y="5518150"/>
            <a:ext cx="95250"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1" name="Oval 37">
            <a:extLst>
              <a:ext uri="{FF2B5EF4-FFF2-40B4-BE49-F238E27FC236}">
                <a16:creationId xmlns:a16="http://schemas.microsoft.com/office/drawing/2014/main" id="{A428FA73-E2C4-4AC8-A015-77DD7A4D9A11}"/>
              </a:ext>
            </a:extLst>
          </p:cNvPr>
          <p:cNvSpPr>
            <a:spLocks noChangeArrowheads="1"/>
          </p:cNvSpPr>
          <p:nvPr/>
        </p:nvSpPr>
        <p:spPr bwMode="auto">
          <a:xfrm>
            <a:off x="4924425" y="5686425"/>
            <a:ext cx="95250"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2" name="Oval 38">
            <a:extLst>
              <a:ext uri="{FF2B5EF4-FFF2-40B4-BE49-F238E27FC236}">
                <a16:creationId xmlns:a16="http://schemas.microsoft.com/office/drawing/2014/main" id="{CE09A052-1C6A-434F-8552-81FA7072CEA9}"/>
              </a:ext>
            </a:extLst>
          </p:cNvPr>
          <p:cNvSpPr>
            <a:spLocks noChangeArrowheads="1"/>
          </p:cNvSpPr>
          <p:nvPr/>
        </p:nvSpPr>
        <p:spPr bwMode="auto">
          <a:xfrm>
            <a:off x="5773738" y="5016500"/>
            <a:ext cx="93662" cy="93663"/>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3" name="Oval 39">
            <a:extLst>
              <a:ext uri="{FF2B5EF4-FFF2-40B4-BE49-F238E27FC236}">
                <a16:creationId xmlns:a16="http://schemas.microsoft.com/office/drawing/2014/main" id="{1A080F05-5327-40F8-9761-3686E550C25C}"/>
              </a:ext>
            </a:extLst>
          </p:cNvPr>
          <p:cNvSpPr>
            <a:spLocks noChangeArrowheads="1"/>
          </p:cNvSpPr>
          <p:nvPr/>
        </p:nvSpPr>
        <p:spPr bwMode="auto">
          <a:xfrm>
            <a:off x="5773738" y="5183188"/>
            <a:ext cx="93662"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4" name="Oval 40">
            <a:extLst>
              <a:ext uri="{FF2B5EF4-FFF2-40B4-BE49-F238E27FC236}">
                <a16:creationId xmlns:a16="http://schemas.microsoft.com/office/drawing/2014/main" id="{40640521-E82C-4440-921E-FE36CFE39D15}"/>
              </a:ext>
            </a:extLst>
          </p:cNvPr>
          <p:cNvSpPr>
            <a:spLocks noChangeArrowheads="1"/>
          </p:cNvSpPr>
          <p:nvPr/>
        </p:nvSpPr>
        <p:spPr bwMode="auto">
          <a:xfrm>
            <a:off x="5773738" y="5360988"/>
            <a:ext cx="93662"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5" name="Oval 41">
            <a:extLst>
              <a:ext uri="{FF2B5EF4-FFF2-40B4-BE49-F238E27FC236}">
                <a16:creationId xmlns:a16="http://schemas.microsoft.com/office/drawing/2014/main" id="{03A7D139-BA93-4499-A161-EB0BD5F1FB7B}"/>
              </a:ext>
            </a:extLst>
          </p:cNvPr>
          <p:cNvSpPr>
            <a:spLocks noChangeArrowheads="1"/>
          </p:cNvSpPr>
          <p:nvPr/>
        </p:nvSpPr>
        <p:spPr bwMode="auto">
          <a:xfrm>
            <a:off x="5773738" y="5518150"/>
            <a:ext cx="93662"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6" name="Oval 42">
            <a:extLst>
              <a:ext uri="{FF2B5EF4-FFF2-40B4-BE49-F238E27FC236}">
                <a16:creationId xmlns:a16="http://schemas.microsoft.com/office/drawing/2014/main" id="{DF04FCB3-79D2-4A4D-86E7-5F138A2A9944}"/>
              </a:ext>
            </a:extLst>
          </p:cNvPr>
          <p:cNvSpPr>
            <a:spLocks noChangeArrowheads="1"/>
          </p:cNvSpPr>
          <p:nvPr/>
        </p:nvSpPr>
        <p:spPr bwMode="auto">
          <a:xfrm>
            <a:off x="5773738" y="5686425"/>
            <a:ext cx="93662"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07" name="Text Box 43">
            <a:extLst>
              <a:ext uri="{FF2B5EF4-FFF2-40B4-BE49-F238E27FC236}">
                <a16:creationId xmlns:a16="http://schemas.microsoft.com/office/drawing/2014/main" id="{1CB445EA-F7B2-4884-9CD3-1B8DC21545FE}"/>
              </a:ext>
            </a:extLst>
          </p:cNvPr>
          <p:cNvSpPr txBox="1">
            <a:spLocks noChangeArrowheads="1"/>
          </p:cNvSpPr>
          <p:nvPr/>
        </p:nvSpPr>
        <p:spPr bwMode="auto">
          <a:xfrm>
            <a:off x="325438" y="39893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p>
        </p:txBody>
      </p:sp>
      <p:sp>
        <p:nvSpPr>
          <p:cNvPr id="62508" name="Text Box 44">
            <a:extLst>
              <a:ext uri="{FF2B5EF4-FFF2-40B4-BE49-F238E27FC236}">
                <a16:creationId xmlns:a16="http://schemas.microsoft.com/office/drawing/2014/main" id="{9586CBB6-10A9-4156-B3D0-E48185AFCAAD}"/>
              </a:ext>
            </a:extLst>
          </p:cNvPr>
          <p:cNvSpPr txBox="1">
            <a:spLocks noChangeArrowheads="1"/>
          </p:cNvSpPr>
          <p:nvPr/>
        </p:nvSpPr>
        <p:spPr bwMode="auto">
          <a:xfrm>
            <a:off x="8169275" y="4065588"/>
            <a:ext cx="788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p>
        </p:txBody>
      </p:sp>
      <p:sp>
        <p:nvSpPr>
          <p:cNvPr id="62509" name="Rectangle 45">
            <a:extLst>
              <a:ext uri="{FF2B5EF4-FFF2-40B4-BE49-F238E27FC236}">
                <a16:creationId xmlns:a16="http://schemas.microsoft.com/office/drawing/2014/main" id="{5E7DDC4E-BB46-438A-BAFD-423F4C077E31}"/>
              </a:ext>
            </a:extLst>
          </p:cNvPr>
          <p:cNvSpPr>
            <a:spLocks noChangeArrowheads="1"/>
          </p:cNvSpPr>
          <p:nvPr/>
        </p:nvSpPr>
        <p:spPr bwMode="auto">
          <a:xfrm>
            <a:off x="6678613" y="3989388"/>
            <a:ext cx="754062" cy="104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0" name="Oval 46">
            <a:extLst>
              <a:ext uri="{FF2B5EF4-FFF2-40B4-BE49-F238E27FC236}">
                <a16:creationId xmlns:a16="http://schemas.microsoft.com/office/drawing/2014/main" id="{6CC63169-4DA3-4520-8B4D-064F522F7F02}"/>
              </a:ext>
            </a:extLst>
          </p:cNvPr>
          <p:cNvSpPr>
            <a:spLocks noChangeArrowheads="1"/>
          </p:cNvSpPr>
          <p:nvPr/>
        </p:nvSpPr>
        <p:spPr bwMode="auto">
          <a:xfrm>
            <a:off x="6583363" y="41211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1" name="Oval 47">
            <a:extLst>
              <a:ext uri="{FF2B5EF4-FFF2-40B4-BE49-F238E27FC236}">
                <a16:creationId xmlns:a16="http://schemas.microsoft.com/office/drawing/2014/main" id="{C12A60C0-BC06-4A2B-8E35-86437475DB2E}"/>
              </a:ext>
            </a:extLst>
          </p:cNvPr>
          <p:cNvSpPr>
            <a:spLocks noChangeArrowheads="1"/>
          </p:cNvSpPr>
          <p:nvPr/>
        </p:nvSpPr>
        <p:spPr bwMode="auto">
          <a:xfrm>
            <a:off x="6583363" y="4289425"/>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2" name="Oval 48">
            <a:extLst>
              <a:ext uri="{FF2B5EF4-FFF2-40B4-BE49-F238E27FC236}">
                <a16:creationId xmlns:a16="http://schemas.microsoft.com/office/drawing/2014/main" id="{647D06FD-3202-4346-B741-DA0273334116}"/>
              </a:ext>
            </a:extLst>
          </p:cNvPr>
          <p:cNvSpPr>
            <a:spLocks noChangeArrowheads="1"/>
          </p:cNvSpPr>
          <p:nvPr/>
        </p:nvSpPr>
        <p:spPr bwMode="auto">
          <a:xfrm>
            <a:off x="6583363" y="4467225"/>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3" name="Oval 49">
            <a:extLst>
              <a:ext uri="{FF2B5EF4-FFF2-40B4-BE49-F238E27FC236}">
                <a16:creationId xmlns:a16="http://schemas.microsoft.com/office/drawing/2014/main" id="{4CD4CDE0-C382-47FD-8793-2F9DBF99F00B}"/>
              </a:ext>
            </a:extLst>
          </p:cNvPr>
          <p:cNvSpPr>
            <a:spLocks noChangeArrowheads="1"/>
          </p:cNvSpPr>
          <p:nvPr/>
        </p:nvSpPr>
        <p:spPr bwMode="auto">
          <a:xfrm>
            <a:off x="6583363" y="4624388"/>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4" name="Oval 50">
            <a:extLst>
              <a:ext uri="{FF2B5EF4-FFF2-40B4-BE49-F238E27FC236}">
                <a16:creationId xmlns:a16="http://schemas.microsoft.com/office/drawing/2014/main" id="{D7FB3D41-4AFE-47E8-9E65-2A6F6C4E38A4}"/>
              </a:ext>
            </a:extLst>
          </p:cNvPr>
          <p:cNvSpPr>
            <a:spLocks noChangeArrowheads="1"/>
          </p:cNvSpPr>
          <p:nvPr/>
        </p:nvSpPr>
        <p:spPr bwMode="auto">
          <a:xfrm>
            <a:off x="6583363" y="4792663"/>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5" name="Oval 51">
            <a:extLst>
              <a:ext uri="{FF2B5EF4-FFF2-40B4-BE49-F238E27FC236}">
                <a16:creationId xmlns:a16="http://schemas.microsoft.com/office/drawing/2014/main" id="{81434522-54D3-46D5-9821-29DB42FCDD7B}"/>
              </a:ext>
            </a:extLst>
          </p:cNvPr>
          <p:cNvSpPr>
            <a:spLocks noChangeArrowheads="1"/>
          </p:cNvSpPr>
          <p:nvPr/>
        </p:nvSpPr>
        <p:spPr bwMode="auto">
          <a:xfrm>
            <a:off x="7432675" y="4121150"/>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6" name="Oval 52">
            <a:extLst>
              <a:ext uri="{FF2B5EF4-FFF2-40B4-BE49-F238E27FC236}">
                <a16:creationId xmlns:a16="http://schemas.microsoft.com/office/drawing/2014/main" id="{8383C797-6DC5-4504-B39B-D1F3A6CFD275}"/>
              </a:ext>
            </a:extLst>
          </p:cNvPr>
          <p:cNvSpPr>
            <a:spLocks noChangeArrowheads="1"/>
          </p:cNvSpPr>
          <p:nvPr/>
        </p:nvSpPr>
        <p:spPr bwMode="auto">
          <a:xfrm>
            <a:off x="7432675" y="4289425"/>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7" name="Oval 53">
            <a:extLst>
              <a:ext uri="{FF2B5EF4-FFF2-40B4-BE49-F238E27FC236}">
                <a16:creationId xmlns:a16="http://schemas.microsoft.com/office/drawing/2014/main" id="{AE89F0EF-F485-4DC8-86B6-2D7FC55348C0}"/>
              </a:ext>
            </a:extLst>
          </p:cNvPr>
          <p:cNvSpPr>
            <a:spLocks noChangeArrowheads="1"/>
          </p:cNvSpPr>
          <p:nvPr/>
        </p:nvSpPr>
        <p:spPr bwMode="auto">
          <a:xfrm>
            <a:off x="7432675" y="4467225"/>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8" name="Oval 54">
            <a:extLst>
              <a:ext uri="{FF2B5EF4-FFF2-40B4-BE49-F238E27FC236}">
                <a16:creationId xmlns:a16="http://schemas.microsoft.com/office/drawing/2014/main" id="{306DFB87-0D4E-499A-914A-AA3F53B1F074}"/>
              </a:ext>
            </a:extLst>
          </p:cNvPr>
          <p:cNvSpPr>
            <a:spLocks noChangeArrowheads="1"/>
          </p:cNvSpPr>
          <p:nvPr/>
        </p:nvSpPr>
        <p:spPr bwMode="auto">
          <a:xfrm>
            <a:off x="7432675" y="4624388"/>
            <a:ext cx="93663"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19" name="Oval 55">
            <a:extLst>
              <a:ext uri="{FF2B5EF4-FFF2-40B4-BE49-F238E27FC236}">
                <a16:creationId xmlns:a16="http://schemas.microsoft.com/office/drawing/2014/main" id="{5A71C643-C9DE-4163-A87D-7F3EC4BA917E}"/>
              </a:ext>
            </a:extLst>
          </p:cNvPr>
          <p:cNvSpPr>
            <a:spLocks noChangeArrowheads="1"/>
          </p:cNvSpPr>
          <p:nvPr/>
        </p:nvSpPr>
        <p:spPr bwMode="auto">
          <a:xfrm>
            <a:off x="7432675" y="4792663"/>
            <a:ext cx="93663"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2520" name="Line 56">
            <a:extLst>
              <a:ext uri="{FF2B5EF4-FFF2-40B4-BE49-F238E27FC236}">
                <a16:creationId xmlns:a16="http://schemas.microsoft.com/office/drawing/2014/main" id="{F488BB29-F173-43CF-B06D-8FAA1B917D62}"/>
              </a:ext>
            </a:extLst>
          </p:cNvPr>
          <p:cNvSpPr>
            <a:spLocks noChangeShapeType="1"/>
          </p:cNvSpPr>
          <p:nvPr/>
        </p:nvSpPr>
        <p:spPr bwMode="auto">
          <a:xfrm flipH="1">
            <a:off x="1220788" y="4000500"/>
            <a:ext cx="127000" cy="56197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1" name="Line 57">
            <a:extLst>
              <a:ext uri="{FF2B5EF4-FFF2-40B4-BE49-F238E27FC236}">
                <a16:creationId xmlns:a16="http://schemas.microsoft.com/office/drawing/2014/main" id="{8E402880-E711-48F6-B9F3-2702087D5B49}"/>
              </a:ext>
            </a:extLst>
          </p:cNvPr>
          <p:cNvSpPr>
            <a:spLocks noChangeShapeType="1"/>
          </p:cNvSpPr>
          <p:nvPr/>
        </p:nvSpPr>
        <p:spPr bwMode="auto">
          <a:xfrm flipH="1" flipV="1">
            <a:off x="7940675" y="4737100"/>
            <a:ext cx="184150" cy="4841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2" name="Line 58">
            <a:extLst>
              <a:ext uri="{FF2B5EF4-FFF2-40B4-BE49-F238E27FC236}">
                <a16:creationId xmlns:a16="http://schemas.microsoft.com/office/drawing/2014/main" id="{6577DB31-4D65-4D15-8147-309B247D4090}"/>
              </a:ext>
            </a:extLst>
          </p:cNvPr>
          <p:cNvSpPr>
            <a:spLocks noChangeShapeType="1"/>
          </p:cNvSpPr>
          <p:nvPr/>
        </p:nvSpPr>
        <p:spPr bwMode="auto">
          <a:xfrm flipH="1">
            <a:off x="4699000" y="4065588"/>
            <a:ext cx="677863" cy="5969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3" name="Line 59">
            <a:extLst>
              <a:ext uri="{FF2B5EF4-FFF2-40B4-BE49-F238E27FC236}">
                <a16:creationId xmlns:a16="http://schemas.microsoft.com/office/drawing/2014/main" id="{8A54CE53-4AF7-4E2C-98ED-82BE78448D80}"/>
              </a:ext>
            </a:extLst>
          </p:cNvPr>
          <p:cNvSpPr>
            <a:spLocks noChangeShapeType="1"/>
          </p:cNvSpPr>
          <p:nvPr/>
        </p:nvSpPr>
        <p:spPr bwMode="auto">
          <a:xfrm>
            <a:off x="5754688" y="4065588"/>
            <a:ext cx="468312" cy="93662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4" name="Line 60">
            <a:extLst>
              <a:ext uri="{FF2B5EF4-FFF2-40B4-BE49-F238E27FC236}">
                <a16:creationId xmlns:a16="http://schemas.microsoft.com/office/drawing/2014/main" id="{9CB80F56-AEED-49D9-9867-98A7D3F105B7}"/>
              </a:ext>
            </a:extLst>
          </p:cNvPr>
          <p:cNvSpPr>
            <a:spLocks noChangeShapeType="1"/>
          </p:cNvSpPr>
          <p:nvPr/>
        </p:nvSpPr>
        <p:spPr bwMode="auto">
          <a:xfrm>
            <a:off x="2663825" y="3692525"/>
            <a:ext cx="161925" cy="76517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5" name="Text Box 61">
            <a:extLst>
              <a:ext uri="{FF2B5EF4-FFF2-40B4-BE49-F238E27FC236}">
                <a16:creationId xmlns:a16="http://schemas.microsoft.com/office/drawing/2014/main" id="{C1398112-9AED-4E22-B8D7-9B0DB22049AA}"/>
              </a:ext>
            </a:extLst>
          </p:cNvPr>
          <p:cNvSpPr txBox="1">
            <a:spLocks noChangeArrowheads="1"/>
          </p:cNvSpPr>
          <p:nvPr/>
        </p:nvSpPr>
        <p:spPr bwMode="auto">
          <a:xfrm>
            <a:off x="449263" y="45862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p>
        </p:txBody>
      </p:sp>
      <p:sp>
        <p:nvSpPr>
          <p:cNvPr id="62526" name="Text Box 62">
            <a:extLst>
              <a:ext uri="{FF2B5EF4-FFF2-40B4-BE49-F238E27FC236}">
                <a16:creationId xmlns:a16="http://schemas.microsoft.com/office/drawing/2014/main" id="{7A89CFF7-1EB0-4B27-93A3-B6636EE16F6B}"/>
              </a:ext>
            </a:extLst>
          </p:cNvPr>
          <p:cNvSpPr txBox="1">
            <a:spLocks noChangeArrowheads="1"/>
          </p:cNvSpPr>
          <p:nvPr/>
        </p:nvSpPr>
        <p:spPr bwMode="auto">
          <a:xfrm>
            <a:off x="449263" y="52593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p>
        </p:txBody>
      </p:sp>
      <p:sp>
        <p:nvSpPr>
          <p:cNvPr id="62527" name="Text Box 63">
            <a:extLst>
              <a:ext uri="{FF2B5EF4-FFF2-40B4-BE49-F238E27FC236}">
                <a16:creationId xmlns:a16="http://schemas.microsoft.com/office/drawing/2014/main" id="{DC3DB96A-AA80-4ACD-8B24-E7FF3F04D02E}"/>
              </a:ext>
            </a:extLst>
          </p:cNvPr>
          <p:cNvSpPr txBox="1">
            <a:spLocks noChangeArrowheads="1"/>
          </p:cNvSpPr>
          <p:nvPr/>
        </p:nvSpPr>
        <p:spPr bwMode="auto">
          <a:xfrm>
            <a:off x="1555750" y="4013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p>
        </p:txBody>
      </p:sp>
      <p:sp>
        <p:nvSpPr>
          <p:cNvPr id="62528" name="Text Box 64">
            <a:extLst>
              <a:ext uri="{FF2B5EF4-FFF2-40B4-BE49-F238E27FC236}">
                <a16:creationId xmlns:a16="http://schemas.microsoft.com/office/drawing/2014/main" id="{E8A18E64-559F-4A1E-B689-7250E516CA22}"/>
              </a:ext>
            </a:extLst>
          </p:cNvPr>
          <p:cNvSpPr txBox="1">
            <a:spLocks noChangeArrowheads="1"/>
          </p:cNvSpPr>
          <p:nvPr/>
        </p:nvSpPr>
        <p:spPr bwMode="auto">
          <a:xfrm>
            <a:off x="3348038" y="31321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p>
        </p:txBody>
      </p:sp>
      <p:sp>
        <p:nvSpPr>
          <p:cNvPr id="62529" name="Text Box 65">
            <a:extLst>
              <a:ext uri="{FF2B5EF4-FFF2-40B4-BE49-F238E27FC236}">
                <a16:creationId xmlns:a16="http://schemas.microsoft.com/office/drawing/2014/main" id="{442E6191-FA55-4C5C-B99E-1E9AA344BE69}"/>
              </a:ext>
            </a:extLst>
          </p:cNvPr>
          <p:cNvSpPr txBox="1">
            <a:spLocks noChangeArrowheads="1"/>
          </p:cNvSpPr>
          <p:nvPr/>
        </p:nvSpPr>
        <p:spPr bwMode="auto">
          <a:xfrm>
            <a:off x="4949825" y="44719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p>
        </p:txBody>
      </p:sp>
      <p:sp>
        <p:nvSpPr>
          <p:cNvPr id="62530" name="Text Box 66">
            <a:extLst>
              <a:ext uri="{FF2B5EF4-FFF2-40B4-BE49-F238E27FC236}">
                <a16:creationId xmlns:a16="http://schemas.microsoft.com/office/drawing/2014/main" id="{3B693330-136C-453D-BCDF-2ED3F1C235A9}"/>
              </a:ext>
            </a:extLst>
          </p:cNvPr>
          <p:cNvSpPr txBox="1">
            <a:spLocks noChangeArrowheads="1"/>
          </p:cNvSpPr>
          <p:nvPr/>
        </p:nvSpPr>
        <p:spPr bwMode="auto">
          <a:xfrm>
            <a:off x="6554788" y="35607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p>
        </p:txBody>
      </p:sp>
      <p:sp>
        <p:nvSpPr>
          <p:cNvPr id="62531" name="Text Box 67">
            <a:extLst>
              <a:ext uri="{FF2B5EF4-FFF2-40B4-BE49-F238E27FC236}">
                <a16:creationId xmlns:a16="http://schemas.microsoft.com/office/drawing/2014/main" id="{1D025213-DB7C-4451-B984-D2E76A98388E}"/>
              </a:ext>
            </a:extLst>
          </p:cNvPr>
          <p:cNvSpPr txBox="1">
            <a:spLocks noChangeArrowheads="1"/>
          </p:cNvSpPr>
          <p:nvPr/>
        </p:nvSpPr>
        <p:spPr bwMode="auto">
          <a:xfrm>
            <a:off x="977900" y="3606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用户线</a:t>
            </a:r>
          </a:p>
        </p:txBody>
      </p:sp>
      <p:sp>
        <p:nvSpPr>
          <p:cNvPr id="62532" name="Text Box 68">
            <a:extLst>
              <a:ext uri="{FF2B5EF4-FFF2-40B4-BE49-F238E27FC236}">
                <a16:creationId xmlns:a16="http://schemas.microsoft.com/office/drawing/2014/main" id="{45B7326A-1B04-457D-9027-8F44D3FEFF10}"/>
              </a:ext>
            </a:extLst>
          </p:cNvPr>
          <p:cNvSpPr txBox="1">
            <a:spLocks noChangeArrowheads="1"/>
          </p:cNvSpPr>
          <p:nvPr/>
        </p:nvSpPr>
        <p:spPr bwMode="auto">
          <a:xfrm>
            <a:off x="7716838" y="5156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用户线</a:t>
            </a:r>
          </a:p>
        </p:txBody>
      </p:sp>
      <p:sp>
        <p:nvSpPr>
          <p:cNvPr id="62533" name="Text Box 69">
            <a:extLst>
              <a:ext uri="{FF2B5EF4-FFF2-40B4-BE49-F238E27FC236}">
                <a16:creationId xmlns:a16="http://schemas.microsoft.com/office/drawing/2014/main" id="{39DB62EC-7C4B-4A7D-9668-B5472FCB02B5}"/>
              </a:ext>
            </a:extLst>
          </p:cNvPr>
          <p:cNvSpPr txBox="1">
            <a:spLocks noChangeArrowheads="1"/>
          </p:cNvSpPr>
          <p:nvPr/>
        </p:nvSpPr>
        <p:spPr bwMode="auto">
          <a:xfrm>
            <a:off x="5227638" y="3665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中继线</a:t>
            </a:r>
          </a:p>
        </p:txBody>
      </p:sp>
      <p:sp>
        <p:nvSpPr>
          <p:cNvPr id="62534" name="Text Box 70">
            <a:extLst>
              <a:ext uri="{FF2B5EF4-FFF2-40B4-BE49-F238E27FC236}">
                <a16:creationId xmlns:a16="http://schemas.microsoft.com/office/drawing/2014/main" id="{DB4F6521-2820-4687-A109-E3E0D50FEAB9}"/>
              </a:ext>
            </a:extLst>
          </p:cNvPr>
          <p:cNvSpPr txBox="1">
            <a:spLocks noChangeArrowheads="1"/>
          </p:cNvSpPr>
          <p:nvPr/>
        </p:nvSpPr>
        <p:spPr bwMode="auto">
          <a:xfrm>
            <a:off x="2211388" y="32940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中继线</a:t>
            </a:r>
          </a:p>
        </p:txBody>
      </p:sp>
      <p:sp>
        <p:nvSpPr>
          <p:cNvPr id="62535" name="Text Box 71">
            <a:extLst>
              <a:ext uri="{FF2B5EF4-FFF2-40B4-BE49-F238E27FC236}">
                <a16:creationId xmlns:a16="http://schemas.microsoft.com/office/drawing/2014/main" id="{3180047D-5631-4B0E-AE5B-A7161C888C00}"/>
              </a:ext>
            </a:extLst>
          </p:cNvPr>
          <p:cNvSpPr txBox="1">
            <a:spLocks noChangeArrowheads="1"/>
          </p:cNvSpPr>
          <p:nvPr/>
        </p:nvSpPr>
        <p:spPr bwMode="auto">
          <a:xfrm>
            <a:off x="8362950" y="382905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B</a:t>
            </a:r>
          </a:p>
        </p:txBody>
      </p:sp>
      <p:sp>
        <p:nvSpPr>
          <p:cNvPr id="62536" name="Text Box 72">
            <a:extLst>
              <a:ext uri="{FF2B5EF4-FFF2-40B4-BE49-F238E27FC236}">
                <a16:creationId xmlns:a16="http://schemas.microsoft.com/office/drawing/2014/main" id="{DBC883AC-1569-4ADB-9A55-6DFFB28644C9}"/>
              </a:ext>
            </a:extLst>
          </p:cNvPr>
          <p:cNvSpPr txBox="1">
            <a:spLocks noChangeArrowheads="1"/>
          </p:cNvSpPr>
          <p:nvPr/>
        </p:nvSpPr>
        <p:spPr bwMode="auto">
          <a:xfrm>
            <a:off x="282575" y="53990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D</a:t>
            </a:r>
          </a:p>
        </p:txBody>
      </p:sp>
      <p:sp>
        <p:nvSpPr>
          <p:cNvPr id="62537" name="Text Box 73">
            <a:extLst>
              <a:ext uri="{FF2B5EF4-FFF2-40B4-BE49-F238E27FC236}">
                <a16:creationId xmlns:a16="http://schemas.microsoft.com/office/drawing/2014/main" id="{DAE21C27-147B-440C-9AC0-97C4057BE4D7}"/>
              </a:ext>
            </a:extLst>
          </p:cNvPr>
          <p:cNvSpPr txBox="1">
            <a:spLocks noChangeArrowheads="1"/>
          </p:cNvSpPr>
          <p:nvPr/>
        </p:nvSpPr>
        <p:spPr bwMode="auto">
          <a:xfrm>
            <a:off x="250825" y="47021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C</a:t>
            </a:r>
          </a:p>
        </p:txBody>
      </p:sp>
      <p:sp>
        <p:nvSpPr>
          <p:cNvPr id="62538" name="Text Box 74">
            <a:extLst>
              <a:ext uri="{FF2B5EF4-FFF2-40B4-BE49-F238E27FC236}">
                <a16:creationId xmlns:a16="http://schemas.microsoft.com/office/drawing/2014/main" id="{54988A43-15A7-489D-9D34-CC1540263801}"/>
              </a:ext>
            </a:extLst>
          </p:cNvPr>
          <p:cNvSpPr txBox="1">
            <a:spLocks noChangeArrowheads="1"/>
          </p:cNvSpPr>
          <p:nvPr/>
        </p:nvSpPr>
        <p:spPr bwMode="auto">
          <a:xfrm>
            <a:off x="574675" y="37560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A</a:t>
            </a:r>
          </a:p>
        </p:txBody>
      </p:sp>
      <p:sp>
        <p:nvSpPr>
          <p:cNvPr id="43084" name="Freeform 76">
            <a:extLst>
              <a:ext uri="{FF2B5EF4-FFF2-40B4-BE49-F238E27FC236}">
                <a16:creationId xmlns:a16="http://schemas.microsoft.com/office/drawing/2014/main" id="{D20D3EEE-5B04-4F36-A424-7DB0D3DBB1F0}"/>
              </a:ext>
            </a:extLst>
          </p:cNvPr>
          <p:cNvSpPr>
            <a:spLocks/>
          </p:cNvSpPr>
          <p:nvPr/>
        </p:nvSpPr>
        <p:spPr bwMode="auto">
          <a:xfrm>
            <a:off x="839788" y="3881438"/>
            <a:ext cx="7561262" cy="1524000"/>
          </a:xfrm>
          <a:custGeom>
            <a:avLst/>
            <a:gdLst>
              <a:gd name="T0" fmla="*/ 0 w 4763"/>
              <a:gd name="T1" fmla="*/ 2147483646 h 960"/>
              <a:gd name="T2" fmla="*/ 2147483646 w 4763"/>
              <a:gd name="T3" fmla="*/ 2147483646 h 960"/>
              <a:gd name="T4" fmla="*/ 2147483646 w 4763"/>
              <a:gd name="T5" fmla="*/ 2147483646 h 960"/>
              <a:gd name="T6" fmla="*/ 2147483646 w 4763"/>
              <a:gd name="T7" fmla="*/ 0 h 960"/>
              <a:gd name="T8" fmla="*/ 2147483646 w 4763"/>
              <a:gd name="T9" fmla="*/ 2147483646 h 960"/>
              <a:gd name="T10" fmla="*/ 2147483646 w 4763"/>
              <a:gd name="T11" fmla="*/ 2147483646 h 960"/>
              <a:gd name="T12" fmla="*/ 2147483646 w 4763"/>
              <a:gd name="T13" fmla="*/ 2147483646 h 960"/>
              <a:gd name="T14" fmla="*/ 2147483646 w 4763"/>
              <a:gd name="T15" fmla="*/ 2147483646 h 960"/>
              <a:gd name="T16" fmla="*/ 2147483646 w 4763"/>
              <a:gd name="T17" fmla="*/ 2147483646 h 960"/>
              <a:gd name="T18" fmla="*/ 2147483646 w 4763"/>
              <a:gd name="T19" fmla="*/ 2147483646 h 9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3"/>
              <a:gd name="T31" fmla="*/ 0 h 960"/>
              <a:gd name="T32" fmla="*/ 4763 w 4763"/>
              <a:gd name="T33" fmla="*/ 960 h 9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3" h="960">
                <a:moveTo>
                  <a:pt x="0" y="345"/>
                </a:moveTo>
                <a:lnTo>
                  <a:pt x="476" y="448"/>
                </a:lnTo>
                <a:lnTo>
                  <a:pt x="1006" y="686"/>
                </a:lnTo>
                <a:lnTo>
                  <a:pt x="1609" y="0"/>
                </a:lnTo>
                <a:lnTo>
                  <a:pt x="2158" y="211"/>
                </a:lnTo>
                <a:lnTo>
                  <a:pt x="2606" y="750"/>
                </a:lnTo>
                <a:lnTo>
                  <a:pt x="3145" y="960"/>
                </a:lnTo>
                <a:lnTo>
                  <a:pt x="3657" y="485"/>
                </a:lnTo>
                <a:lnTo>
                  <a:pt x="4197" y="604"/>
                </a:lnTo>
                <a:lnTo>
                  <a:pt x="4763" y="436"/>
                </a:lnTo>
              </a:path>
            </a:pathLst>
          </a:custGeom>
          <a:noFill/>
          <a:ln w="76200" cmpd="sng">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3084"/>
                                        </p:tgtEl>
                                        <p:attrNameLst>
                                          <p:attrName>style.visibility</p:attrName>
                                        </p:attrNameLst>
                                      </p:cBhvr>
                                      <p:to>
                                        <p:strVal val="visible"/>
                                      </p:to>
                                    </p:set>
                                    <p:animEffect transition="in" filter="wipe(left)">
                                      <p:cBhvr>
                                        <p:cTn id="15" dur="2000"/>
                                        <p:tgtEl>
                                          <p:spTgt spid="43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4DF77CE-C1D4-43C0-9039-C5EBF961974C}"/>
              </a:ext>
            </a:extLst>
          </p:cNvPr>
          <p:cNvSpPr>
            <a:spLocks noGrp="1" noChangeArrowheads="1"/>
          </p:cNvSpPr>
          <p:nvPr>
            <p:ph type="title"/>
          </p:nvPr>
        </p:nvSpPr>
        <p:spPr/>
        <p:txBody>
          <a:bodyPr/>
          <a:lstStyle/>
          <a:p>
            <a:pPr eaLnBrk="1" hangingPunct="1"/>
            <a:r>
              <a:rPr lang="zh-CN" altLang="en-US"/>
              <a:t>电路交换举例</a:t>
            </a:r>
          </a:p>
        </p:txBody>
      </p:sp>
      <p:sp>
        <p:nvSpPr>
          <p:cNvPr id="46083" name="Rectangle 3">
            <a:extLst>
              <a:ext uri="{FF2B5EF4-FFF2-40B4-BE49-F238E27FC236}">
                <a16:creationId xmlns:a16="http://schemas.microsoft.com/office/drawing/2014/main" id="{6D74A801-79D1-44B2-B6CF-39B18BA3C300}"/>
              </a:ext>
            </a:extLst>
          </p:cNvPr>
          <p:cNvSpPr>
            <a:spLocks noGrp="1" noChangeArrowheads="1"/>
          </p:cNvSpPr>
          <p:nvPr>
            <p:ph type="body" idx="1"/>
          </p:nvPr>
        </p:nvSpPr>
        <p:spPr/>
        <p:txBody>
          <a:bodyPr/>
          <a:lstStyle/>
          <a:p>
            <a:pPr eaLnBrk="1" hangingPunct="1"/>
            <a:r>
              <a:rPr lang="en-US" altLang="zh-CN"/>
              <a:t>C </a:t>
            </a:r>
            <a:r>
              <a:rPr lang="zh-CN" altLang="en-US"/>
              <a:t>和 </a:t>
            </a:r>
            <a:r>
              <a:rPr lang="en-US" altLang="zh-CN"/>
              <a:t>D </a:t>
            </a:r>
            <a:r>
              <a:rPr lang="zh-CN" altLang="en-US"/>
              <a:t>通话只经过一个本地交换机</a:t>
            </a:r>
          </a:p>
          <a:p>
            <a:pPr eaLnBrk="1" hangingPunct="1"/>
            <a:r>
              <a:rPr lang="zh-CN" altLang="en-US"/>
              <a:t>通话在 </a:t>
            </a:r>
            <a:r>
              <a:rPr lang="en-US" altLang="zh-CN"/>
              <a:t>C </a:t>
            </a:r>
            <a:r>
              <a:rPr lang="zh-CN" altLang="en-US"/>
              <a:t>到 </a:t>
            </a:r>
            <a:r>
              <a:rPr lang="en-US" altLang="zh-CN"/>
              <a:t>D </a:t>
            </a:r>
            <a:r>
              <a:rPr lang="zh-CN" altLang="en-US"/>
              <a:t>的连接上进行</a:t>
            </a:r>
          </a:p>
        </p:txBody>
      </p:sp>
      <p:sp>
        <p:nvSpPr>
          <p:cNvPr id="64516" name="Freeform 4">
            <a:extLst>
              <a:ext uri="{FF2B5EF4-FFF2-40B4-BE49-F238E27FC236}">
                <a16:creationId xmlns:a16="http://schemas.microsoft.com/office/drawing/2014/main" id="{EA0543A6-1413-4E1D-8091-DAFC3C3B37E4}"/>
              </a:ext>
            </a:extLst>
          </p:cNvPr>
          <p:cNvSpPr>
            <a:spLocks/>
          </p:cNvSpPr>
          <p:nvPr/>
        </p:nvSpPr>
        <p:spPr bwMode="auto">
          <a:xfrm>
            <a:off x="1593850" y="4960938"/>
            <a:ext cx="212725" cy="325437"/>
          </a:xfrm>
          <a:custGeom>
            <a:avLst/>
            <a:gdLst>
              <a:gd name="T0" fmla="*/ 2147483646 w 136"/>
              <a:gd name="T1" fmla="*/ 0 h 210"/>
              <a:gd name="T2" fmla="*/ 2147483646 w 136"/>
              <a:gd name="T3" fmla="*/ 2147483646 h 210"/>
              <a:gd name="T4" fmla="*/ 2147483646 w 136"/>
              <a:gd name="T5" fmla="*/ 2147483646 h 210"/>
              <a:gd name="T6" fmla="*/ 2147483646 w 136"/>
              <a:gd name="T7" fmla="*/ 2147483646 h 210"/>
              <a:gd name="T8" fmla="*/ 2147483646 w 136"/>
              <a:gd name="T9" fmla="*/ 2147483646 h 210"/>
              <a:gd name="T10" fmla="*/ 2147483646 w 136"/>
              <a:gd name="T11" fmla="*/ 2147483646 h 210"/>
              <a:gd name="T12" fmla="*/ 2147483646 w 136"/>
              <a:gd name="T13" fmla="*/ 2147483646 h 210"/>
              <a:gd name="T14" fmla="*/ 0 w 136"/>
              <a:gd name="T15" fmla="*/ 2147483646 h 210"/>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210"/>
              <a:gd name="T26" fmla="*/ 136 w 136"/>
              <a:gd name="T27" fmla="*/ 210 h 21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517" name="Line 5">
            <a:extLst>
              <a:ext uri="{FF2B5EF4-FFF2-40B4-BE49-F238E27FC236}">
                <a16:creationId xmlns:a16="http://schemas.microsoft.com/office/drawing/2014/main" id="{05AD78FC-97E9-456D-91A0-E82D83C80253}"/>
              </a:ext>
            </a:extLst>
          </p:cNvPr>
          <p:cNvSpPr>
            <a:spLocks noChangeShapeType="1"/>
          </p:cNvSpPr>
          <p:nvPr/>
        </p:nvSpPr>
        <p:spPr bwMode="auto">
          <a:xfrm flipV="1">
            <a:off x="860425" y="5249215"/>
            <a:ext cx="711200" cy="488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18" name="Line 6">
            <a:extLst>
              <a:ext uri="{FF2B5EF4-FFF2-40B4-BE49-F238E27FC236}">
                <a16:creationId xmlns:a16="http://schemas.microsoft.com/office/drawing/2014/main" id="{8B362562-4AFB-41B5-9B08-B3738B41B98C}"/>
              </a:ext>
            </a:extLst>
          </p:cNvPr>
          <p:cNvSpPr>
            <a:spLocks noChangeShapeType="1"/>
          </p:cNvSpPr>
          <p:nvPr/>
        </p:nvSpPr>
        <p:spPr bwMode="auto">
          <a:xfrm flipV="1">
            <a:off x="877888" y="4964113"/>
            <a:ext cx="711200" cy="139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19" name="Line 7">
            <a:extLst>
              <a:ext uri="{FF2B5EF4-FFF2-40B4-BE49-F238E27FC236}">
                <a16:creationId xmlns:a16="http://schemas.microsoft.com/office/drawing/2014/main" id="{33C706D2-1348-41CF-BC29-FFE30935312E}"/>
              </a:ext>
            </a:extLst>
          </p:cNvPr>
          <p:cNvSpPr>
            <a:spLocks noChangeShapeType="1"/>
          </p:cNvSpPr>
          <p:nvPr/>
        </p:nvSpPr>
        <p:spPr bwMode="auto">
          <a:xfrm flipV="1">
            <a:off x="7473950" y="4570413"/>
            <a:ext cx="9271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0" name="Line 8">
            <a:extLst>
              <a:ext uri="{FF2B5EF4-FFF2-40B4-BE49-F238E27FC236}">
                <a16:creationId xmlns:a16="http://schemas.microsoft.com/office/drawing/2014/main" id="{654D6195-C3C8-49F6-A6C8-BC34203F9E78}"/>
              </a:ext>
            </a:extLst>
          </p:cNvPr>
          <p:cNvSpPr>
            <a:spLocks noChangeShapeType="1"/>
          </p:cNvSpPr>
          <p:nvPr/>
        </p:nvSpPr>
        <p:spPr bwMode="auto">
          <a:xfrm>
            <a:off x="731838" y="4456113"/>
            <a:ext cx="847725" cy="16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1" name="Freeform 9">
            <a:extLst>
              <a:ext uri="{FF2B5EF4-FFF2-40B4-BE49-F238E27FC236}">
                <a16:creationId xmlns:a16="http://schemas.microsoft.com/office/drawing/2014/main" id="{9B2ECAEC-A245-426B-8303-E6C47D72D057}"/>
              </a:ext>
            </a:extLst>
          </p:cNvPr>
          <p:cNvSpPr>
            <a:spLocks/>
          </p:cNvSpPr>
          <p:nvPr/>
        </p:nvSpPr>
        <p:spPr bwMode="auto">
          <a:xfrm>
            <a:off x="1565275" y="3894138"/>
            <a:ext cx="5930900" cy="1524000"/>
          </a:xfrm>
          <a:custGeom>
            <a:avLst/>
            <a:gdLst>
              <a:gd name="T0" fmla="*/ 0 w 3776"/>
              <a:gd name="T1" fmla="*/ 2147483646 h 981"/>
              <a:gd name="T2" fmla="*/ 2147483646 w 3776"/>
              <a:gd name="T3" fmla="*/ 2147483646 h 981"/>
              <a:gd name="T4" fmla="*/ 2147483646 w 3776"/>
              <a:gd name="T5" fmla="*/ 2147483646 h 981"/>
              <a:gd name="T6" fmla="*/ 2147483646 w 3776"/>
              <a:gd name="T7" fmla="*/ 0 h 981"/>
              <a:gd name="T8" fmla="*/ 2147483646 w 3776"/>
              <a:gd name="T9" fmla="*/ 2147483646 h 981"/>
              <a:gd name="T10" fmla="*/ 2147483646 w 3776"/>
              <a:gd name="T11" fmla="*/ 2147483646 h 981"/>
              <a:gd name="T12" fmla="*/ 2147483646 w 3776"/>
              <a:gd name="T13" fmla="*/ 2147483646 h 981"/>
              <a:gd name="T14" fmla="*/ 2147483646 w 3776"/>
              <a:gd name="T15" fmla="*/ 2147483646 h 981"/>
              <a:gd name="T16" fmla="*/ 2147483646 w 3776"/>
              <a:gd name="T17" fmla="*/ 2147483646 h 981"/>
              <a:gd name="T18" fmla="*/ 2147483646 w 3776"/>
              <a:gd name="T19" fmla="*/ 2147483646 h 9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6"/>
              <a:gd name="T31" fmla="*/ 0 h 981"/>
              <a:gd name="T32" fmla="*/ 3776 w 3776"/>
              <a:gd name="T33" fmla="*/ 981 h 9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22" name="Rectangle 10">
            <a:extLst>
              <a:ext uri="{FF2B5EF4-FFF2-40B4-BE49-F238E27FC236}">
                <a16:creationId xmlns:a16="http://schemas.microsoft.com/office/drawing/2014/main" id="{69091973-51CD-4370-BF74-432F590BA3EB}"/>
              </a:ext>
            </a:extLst>
          </p:cNvPr>
          <p:cNvSpPr>
            <a:spLocks noChangeArrowheads="1"/>
          </p:cNvSpPr>
          <p:nvPr/>
        </p:nvSpPr>
        <p:spPr bwMode="auto">
          <a:xfrm>
            <a:off x="1627188" y="4438650"/>
            <a:ext cx="754062" cy="10429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3" name="Oval 11">
            <a:extLst>
              <a:ext uri="{FF2B5EF4-FFF2-40B4-BE49-F238E27FC236}">
                <a16:creationId xmlns:a16="http://schemas.microsoft.com/office/drawing/2014/main" id="{CE491929-B243-4316-85E4-8E424AB411F7}"/>
              </a:ext>
            </a:extLst>
          </p:cNvPr>
          <p:cNvSpPr>
            <a:spLocks noChangeArrowheads="1"/>
          </p:cNvSpPr>
          <p:nvPr/>
        </p:nvSpPr>
        <p:spPr bwMode="auto">
          <a:xfrm>
            <a:off x="1533525" y="4568825"/>
            <a:ext cx="93663" cy="93663"/>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4" name="Oval 12">
            <a:extLst>
              <a:ext uri="{FF2B5EF4-FFF2-40B4-BE49-F238E27FC236}">
                <a16:creationId xmlns:a16="http://schemas.microsoft.com/office/drawing/2014/main" id="{241E1EBB-FF33-4FF3-9FE7-11BD27C1FF48}"/>
              </a:ext>
            </a:extLst>
          </p:cNvPr>
          <p:cNvSpPr>
            <a:spLocks noChangeArrowheads="1"/>
          </p:cNvSpPr>
          <p:nvPr/>
        </p:nvSpPr>
        <p:spPr bwMode="auto">
          <a:xfrm>
            <a:off x="1533525" y="4737100"/>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5" name="Oval 13">
            <a:extLst>
              <a:ext uri="{FF2B5EF4-FFF2-40B4-BE49-F238E27FC236}">
                <a16:creationId xmlns:a16="http://schemas.microsoft.com/office/drawing/2014/main" id="{451ADE9B-F07C-4D27-9C23-3C2C3402342E}"/>
              </a:ext>
            </a:extLst>
          </p:cNvPr>
          <p:cNvSpPr>
            <a:spLocks noChangeArrowheads="1"/>
          </p:cNvSpPr>
          <p:nvPr/>
        </p:nvSpPr>
        <p:spPr bwMode="auto">
          <a:xfrm>
            <a:off x="1533525" y="4913313"/>
            <a:ext cx="93663"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6" name="Oval 14">
            <a:extLst>
              <a:ext uri="{FF2B5EF4-FFF2-40B4-BE49-F238E27FC236}">
                <a16:creationId xmlns:a16="http://schemas.microsoft.com/office/drawing/2014/main" id="{BEC44DF3-EC9B-4834-B231-FE2A9C11CBF2}"/>
              </a:ext>
            </a:extLst>
          </p:cNvPr>
          <p:cNvSpPr>
            <a:spLocks noChangeArrowheads="1"/>
          </p:cNvSpPr>
          <p:nvPr/>
        </p:nvSpPr>
        <p:spPr bwMode="auto">
          <a:xfrm>
            <a:off x="1533525" y="5070475"/>
            <a:ext cx="93663"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7" name="Oval 15">
            <a:extLst>
              <a:ext uri="{FF2B5EF4-FFF2-40B4-BE49-F238E27FC236}">
                <a16:creationId xmlns:a16="http://schemas.microsoft.com/office/drawing/2014/main" id="{634ED1C9-EDEA-4108-9674-E9E1AEBBE86C}"/>
              </a:ext>
            </a:extLst>
          </p:cNvPr>
          <p:cNvSpPr>
            <a:spLocks noChangeArrowheads="1"/>
          </p:cNvSpPr>
          <p:nvPr/>
        </p:nvSpPr>
        <p:spPr bwMode="auto">
          <a:xfrm>
            <a:off x="1533525" y="5238750"/>
            <a:ext cx="93663"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8" name="Oval 16">
            <a:extLst>
              <a:ext uri="{FF2B5EF4-FFF2-40B4-BE49-F238E27FC236}">
                <a16:creationId xmlns:a16="http://schemas.microsoft.com/office/drawing/2014/main" id="{7AAA9A6B-B586-4876-AFC3-37FC398A9DCA}"/>
              </a:ext>
            </a:extLst>
          </p:cNvPr>
          <p:cNvSpPr>
            <a:spLocks noChangeArrowheads="1"/>
          </p:cNvSpPr>
          <p:nvPr/>
        </p:nvSpPr>
        <p:spPr bwMode="auto">
          <a:xfrm>
            <a:off x="2381250" y="4568825"/>
            <a:ext cx="93663" cy="93663"/>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29" name="Oval 17">
            <a:extLst>
              <a:ext uri="{FF2B5EF4-FFF2-40B4-BE49-F238E27FC236}">
                <a16:creationId xmlns:a16="http://schemas.microsoft.com/office/drawing/2014/main" id="{FBBCB227-6052-4332-95CA-D5EEBD17CD21}"/>
              </a:ext>
            </a:extLst>
          </p:cNvPr>
          <p:cNvSpPr>
            <a:spLocks noChangeArrowheads="1"/>
          </p:cNvSpPr>
          <p:nvPr/>
        </p:nvSpPr>
        <p:spPr bwMode="auto">
          <a:xfrm>
            <a:off x="2381250" y="4737100"/>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0" name="Oval 18">
            <a:extLst>
              <a:ext uri="{FF2B5EF4-FFF2-40B4-BE49-F238E27FC236}">
                <a16:creationId xmlns:a16="http://schemas.microsoft.com/office/drawing/2014/main" id="{36B0A1EB-180A-4470-9E6C-25445B03D46A}"/>
              </a:ext>
            </a:extLst>
          </p:cNvPr>
          <p:cNvSpPr>
            <a:spLocks noChangeArrowheads="1"/>
          </p:cNvSpPr>
          <p:nvPr/>
        </p:nvSpPr>
        <p:spPr bwMode="auto">
          <a:xfrm>
            <a:off x="2381250" y="4913313"/>
            <a:ext cx="93663"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1" name="Oval 19">
            <a:extLst>
              <a:ext uri="{FF2B5EF4-FFF2-40B4-BE49-F238E27FC236}">
                <a16:creationId xmlns:a16="http://schemas.microsoft.com/office/drawing/2014/main" id="{9CCBFCB4-FF82-40CC-917D-60BCEA2D2677}"/>
              </a:ext>
            </a:extLst>
          </p:cNvPr>
          <p:cNvSpPr>
            <a:spLocks noChangeArrowheads="1"/>
          </p:cNvSpPr>
          <p:nvPr/>
        </p:nvSpPr>
        <p:spPr bwMode="auto">
          <a:xfrm>
            <a:off x="2381250" y="5070475"/>
            <a:ext cx="93663"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2" name="Oval 20">
            <a:extLst>
              <a:ext uri="{FF2B5EF4-FFF2-40B4-BE49-F238E27FC236}">
                <a16:creationId xmlns:a16="http://schemas.microsoft.com/office/drawing/2014/main" id="{78B39D5D-19A5-4078-9113-B3ABEEA5FFCC}"/>
              </a:ext>
            </a:extLst>
          </p:cNvPr>
          <p:cNvSpPr>
            <a:spLocks noChangeArrowheads="1"/>
          </p:cNvSpPr>
          <p:nvPr/>
        </p:nvSpPr>
        <p:spPr bwMode="auto">
          <a:xfrm>
            <a:off x="2381250" y="5238750"/>
            <a:ext cx="93663"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3" name="Rectangle 21">
            <a:extLst>
              <a:ext uri="{FF2B5EF4-FFF2-40B4-BE49-F238E27FC236}">
                <a16:creationId xmlns:a16="http://schemas.microsoft.com/office/drawing/2014/main" id="{BBAA20DC-96DF-4EDE-8137-7122D5AB02EB}"/>
              </a:ext>
            </a:extLst>
          </p:cNvPr>
          <p:cNvSpPr>
            <a:spLocks noChangeArrowheads="1"/>
          </p:cNvSpPr>
          <p:nvPr/>
        </p:nvSpPr>
        <p:spPr bwMode="auto">
          <a:xfrm>
            <a:off x="3436938" y="3541713"/>
            <a:ext cx="752475" cy="104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4" name="Oval 22">
            <a:extLst>
              <a:ext uri="{FF2B5EF4-FFF2-40B4-BE49-F238E27FC236}">
                <a16:creationId xmlns:a16="http://schemas.microsoft.com/office/drawing/2014/main" id="{A47EAA4C-EADB-45BD-9E92-DE2B834E32E9}"/>
              </a:ext>
            </a:extLst>
          </p:cNvPr>
          <p:cNvSpPr>
            <a:spLocks noChangeArrowheads="1"/>
          </p:cNvSpPr>
          <p:nvPr/>
        </p:nvSpPr>
        <p:spPr bwMode="auto">
          <a:xfrm>
            <a:off x="3341688" y="3673475"/>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5" name="Oval 23">
            <a:extLst>
              <a:ext uri="{FF2B5EF4-FFF2-40B4-BE49-F238E27FC236}">
                <a16:creationId xmlns:a16="http://schemas.microsoft.com/office/drawing/2014/main" id="{540ADC4F-7272-4C04-B194-81A010FD95BE}"/>
              </a:ext>
            </a:extLst>
          </p:cNvPr>
          <p:cNvSpPr>
            <a:spLocks noChangeArrowheads="1"/>
          </p:cNvSpPr>
          <p:nvPr/>
        </p:nvSpPr>
        <p:spPr bwMode="auto">
          <a:xfrm>
            <a:off x="3341688" y="38417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6" name="Oval 24">
            <a:extLst>
              <a:ext uri="{FF2B5EF4-FFF2-40B4-BE49-F238E27FC236}">
                <a16:creationId xmlns:a16="http://schemas.microsoft.com/office/drawing/2014/main" id="{6214EDBE-6BD5-4093-9398-80D7808C9959}"/>
              </a:ext>
            </a:extLst>
          </p:cNvPr>
          <p:cNvSpPr>
            <a:spLocks noChangeArrowheads="1"/>
          </p:cNvSpPr>
          <p:nvPr/>
        </p:nvSpPr>
        <p:spPr bwMode="auto">
          <a:xfrm>
            <a:off x="3341688" y="40195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7" name="Oval 25">
            <a:extLst>
              <a:ext uri="{FF2B5EF4-FFF2-40B4-BE49-F238E27FC236}">
                <a16:creationId xmlns:a16="http://schemas.microsoft.com/office/drawing/2014/main" id="{3232BD8E-6D88-430D-823D-F5B3CF47310D}"/>
              </a:ext>
            </a:extLst>
          </p:cNvPr>
          <p:cNvSpPr>
            <a:spLocks noChangeArrowheads="1"/>
          </p:cNvSpPr>
          <p:nvPr/>
        </p:nvSpPr>
        <p:spPr bwMode="auto">
          <a:xfrm>
            <a:off x="3341688" y="4176713"/>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8" name="Oval 26">
            <a:extLst>
              <a:ext uri="{FF2B5EF4-FFF2-40B4-BE49-F238E27FC236}">
                <a16:creationId xmlns:a16="http://schemas.microsoft.com/office/drawing/2014/main" id="{FBFE2D99-9FFD-47D0-930D-3F01E26C2D4C}"/>
              </a:ext>
            </a:extLst>
          </p:cNvPr>
          <p:cNvSpPr>
            <a:spLocks noChangeArrowheads="1"/>
          </p:cNvSpPr>
          <p:nvPr/>
        </p:nvSpPr>
        <p:spPr bwMode="auto">
          <a:xfrm>
            <a:off x="3341688" y="4344988"/>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39" name="Oval 27">
            <a:extLst>
              <a:ext uri="{FF2B5EF4-FFF2-40B4-BE49-F238E27FC236}">
                <a16:creationId xmlns:a16="http://schemas.microsoft.com/office/drawing/2014/main" id="{C8B123DF-F939-4D6D-874C-5C7F7944F11D}"/>
              </a:ext>
            </a:extLst>
          </p:cNvPr>
          <p:cNvSpPr>
            <a:spLocks noChangeArrowheads="1"/>
          </p:cNvSpPr>
          <p:nvPr/>
        </p:nvSpPr>
        <p:spPr bwMode="auto">
          <a:xfrm>
            <a:off x="4189413" y="3673475"/>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0" name="Oval 28">
            <a:extLst>
              <a:ext uri="{FF2B5EF4-FFF2-40B4-BE49-F238E27FC236}">
                <a16:creationId xmlns:a16="http://schemas.microsoft.com/office/drawing/2014/main" id="{0AC93498-1B78-49BF-A2B3-206414C5E8DF}"/>
              </a:ext>
            </a:extLst>
          </p:cNvPr>
          <p:cNvSpPr>
            <a:spLocks noChangeArrowheads="1"/>
          </p:cNvSpPr>
          <p:nvPr/>
        </p:nvSpPr>
        <p:spPr bwMode="auto">
          <a:xfrm>
            <a:off x="4189413" y="38417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1" name="Oval 29">
            <a:extLst>
              <a:ext uri="{FF2B5EF4-FFF2-40B4-BE49-F238E27FC236}">
                <a16:creationId xmlns:a16="http://schemas.microsoft.com/office/drawing/2014/main" id="{980AB244-B3A7-46F3-A2B3-8331D00830D8}"/>
              </a:ext>
            </a:extLst>
          </p:cNvPr>
          <p:cNvSpPr>
            <a:spLocks noChangeArrowheads="1"/>
          </p:cNvSpPr>
          <p:nvPr/>
        </p:nvSpPr>
        <p:spPr bwMode="auto">
          <a:xfrm>
            <a:off x="4189413" y="40195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2" name="Oval 30">
            <a:extLst>
              <a:ext uri="{FF2B5EF4-FFF2-40B4-BE49-F238E27FC236}">
                <a16:creationId xmlns:a16="http://schemas.microsoft.com/office/drawing/2014/main" id="{217E5992-1715-41A9-B439-53CA0A1654A6}"/>
              </a:ext>
            </a:extLst>
          </p:cNvPr>
          <p:cNvSpPr>
            <a:spLocks noChangeArrowheads="1"/>
          </p:cNvSpPr>
          <p:nvPr/>
        </p:nvSpPr>
        <p:spPr bwMode="auto">
          <a:xfrm>
            <a:off x="4189413" y="4176713"/>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3" name="Oval 31">
            <a:extLst>
              <a:ext uri="{FF2B5EF4-FFF2-40B4-BE49-F238E27FC236}">
                <a16:creationId xmlns:a16="http://schemas.microsoft.com/office/drawing/2014/main" id="{E8316FE2-8444-4E6F-BC29-57C21B4F5711}"/>
              </a:ext>
            </a:extLst>
          </p:cNvPr>
          <p:cNvSpPr>
            <a:spLocks noChangeArrowheads="1"/>
          </p:cNvSpPr>
          <p:nvPr/>
        </p:nvSpPr>
        <p:spPr bwMode="auto">
          <a:xfrm>
            <a:off x="4189413" y="4344988"/>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4" name="Rectangle 32">
            <a:extLst>
              <a:ext uri="{FF2B5EF4-FFF2-40B4-BE49-F238E27FC236}">
                <a16:creationId xmlns:a16="http://schemas.microsoft.com/office/drawing/2014/main" id="{62108A65-CD0C-45D4-B6BE-FD536499FE88}"/>
              </a:ext>
            </a:extLst>
          </p:cNvPr>
          <p:cNvSpPr>
            <a:spLocks noChangeArrowheads="1"/>
          </p:cNvSpPr>
          <p:nvPr/>
        </p:nvSpPr>
        <p:spPr bwMode="auto">
          <a:xfrm>
            <a:off x="5019675" y="4886325"/>
            <a:ext cx="754063" cy="10429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5" name="Oval 33">
            <a:extLst>
              <a:ext uri="{FF2B5EF4-FFF2-40B4-BE49-F238E27FC236}">
                <a16:creationId xmlns:a16="http://schemas.microsoft.com/office/drawing/2014/main" id="{B6ABB921-8963-4E29-87DC-B85FF4C7B890}"/>
              </a:ext>
            </a:extLst>
          </p:cNvPr>
          <p:cNvSpPr>
            <a:spLocks noChangeArrowheads="1"/>
          </p:cNvSpPr>
          <p:nvPr/>
        </p:nvSpPr>
        <p:spPr bwMode="auto">
          <a:xfrm>
            <a:off x="4924425" y="5016500"/>
            <a:ext cx="95250" cy="93663"/>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6" name="Oval 34">
            <a:extLst>
              <a:ext uri="{FF2B5EF4-FFF2-40B4-BE49-F238E27FC236}">
                <a16:creationId xmlns:a16="http://schemas.microsoft.com/office/drawing/2014/main" id="{52EF59AB-0E82-4B99-914D-2326CEC72B74}"/>
              </a:ext>
            </a:extLst>
          </p:cNvPr>
          <p:cNvSpPr>
            <a:spLocks noChangeArrowheads="1"/>
          </p:cNvSpPr>
          <p:nvPr/>
        </p:nvSpPr>
        <p:spPr bwMode="auto">
          <a:xfrm>
            <a:off x="4924425" y="5183188"/>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7" name="Oval 35">
            <a:extLst>
              <a:ext uri="{FF2B5EF4-FFF2-40B4-BE49-F238E27FC236}">
                <a16:creationId xmlns:a16="http://schemas.microsoft.com/office/drawing/2014/main" id="{958605AE-609C-4A0C-A735-F61E6DECB4B5}"/>
              </a:ext>
            </a:extLst>
          </p:cNvPr>
          <p:cNvSpPr>
            <a:spLocks noChangeArrowheads="1"/>
          </p:cNvSpPr>
          <p:nvPr/>
        </p:nvSpPr>
        <p:spPr bwMode="auto">
          <a:xfrm>
            <a:off x="4924425" y="5360988"/>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8" name="Oval 36">
            <a:extLst>
              <a:ext uri="{FF2B5EF4-FFF2-40B4-BE49-F238E27FC236}">
                <a16:creationId xmlns:a16="http://schemas.microsoft.com/office/drawing/2014/main" id="{950A3C80-77EA-4A2E-9B42-129D27EB5E1E}"/>
              </a:ext>
            </a:extLst>
          </p:cNvPr>
          <p:cNvSpPr>
            <a:spLocks noChangeArrowheads="1"/>
          </p:cNvSpPr>
          <p:nvPr/>
        </p:nvSpPr>
        <p:spPr bwMode="auto">
          <a:xfrm>
            <a:off x="4924425" y="5518150"/>
            <a:ext cx="95250"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49" name="Oval 37">
            <a:extLst>
              <a:ext uri="{FF2B5EF4-FFF2-40B4-BE49-F238E27FC236}">
                <a16:creationId xmlns:a16="http://schemas.microsoft.com/office/drawing/2014/main" id="{75B0B8E7-1A2D-4E25-BFB5-FC4ED165C0E3}"/>
              </a:ext>
            </a:extLst>
          </p:cNvPr>
          <p:cNvSpPr>
            <a:spLocks noChangeArrowheads="1"/>
          </p:cNvSpPr>
          <p:nvPr/>
        </p:nvSpPr>
        <p:spPr bwMode="auto">
          <a:xfrm>
            <a:off x="4924425" y="5686425"/>
            <a:ext cx="95250"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0" name="Oval 38">
            <a:extLst>
              <a:ext uri="{FF2B5EF4-FFF2-40B4-BE49-F238E27FC236}">
                <a16:creationId xmlns:a16="http://schemas.microsoft.com/office/drawing/2014/main" id="{57110FA1-5BB5-4835-A6CA-DDB3764E9857}"/>
              </a:ext>
            </a:extLst>
          </p:cNvPr>
          <p:cNvSpPr>
            <a:spLocks noChangeArrowheads="1"/>
          </p:cNvSpPr>
          <p:nvPr/>
        </p:nvSpPr>
        <p:spPr bwMode="auto">
          <a:xfrm>
            <a:off x="5773738" y="5016500"/>
            <a:ext cx="93662" cy="93663"/>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1" name="Oval 39">
            <a:extLst>
              <a:ext uri="{FF2B5EF4-FFF2-40B4-BE49-F238E27FC236}">
                <a16:creationId xmlns:a16="http://schemas.microsoft.com/office/drawing/2014/main" id="{86FC5027-A4F1-4D9E-AC96-53579ADDBD50}"/>
              </a:ext>
            </a:extLst>
          </p:cNvPr>
          <p:cNvSpPr>
            <a:spLocks noChangeArrowheads="1"/>
          </p:cNvSpPr>
          <p:nvPr/>
        </p:nvSpPr>
        <p:spPr bwMode="auto">
          <a:xfrm>
            <a:off x="5773738" y="5183188"/>
            <a:ext cx="93662"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2" name="Oval 40">
            <a:extLst>
              <a:ext uri="{FF2B5EF4-FFF2-40B4-BE49-F238E27FC236}">
                <a16:creationId xmlns:a16="http://schemas.microsoft.com/office/drawing/2014/main" id="{198B6603-C9CB-428E-9063-FB812D87F3A2}"/>
              </a:ext>
            </a:extLst>
          </p:cNvPr>
          <p:cNvSpPr>
            <a:spLocks noChangeArrowheads="1"/>
          </p:cNvSpPr>
          <p:nvPr/>
        </p:nvSpPr>
        <p:spPr bwMode="auto">
          <a:xfrm>
            <a:off x="5773738" y="5360988"/>
            <a:ext cx="93662"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3" name="Oval 41">
            <a:extLst>
              <a:ext uri="{FF2B5EF4-FFF2-40B4-BE49-F238E27FC236}">
                <a16:creationId xmlns:a16="http://schemas.microsoft.com/office/drawing/2014/main" id="{2D5DDC92-7645-4788-BCEE-6DA64ECA8F6C}"/>
              </a:ext>
            </a:extLst>
          </p:cNvPr>
          <p:cNvSpPr>
            <a:spLocks noChangeArrowheads="1"/>
          </p:cNvSpPr>
          <p:nvPr/>
        </p:nvSpPr>
        <p:spPr bwMode="auto">
          <a:xfrm>
            <a:off x="5773738" y="5518150"/>
            <a:ext cx="93662"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4" name="Oval 42">
            <a:extLst>
              <a:ext uri="{FF2B5EF4-FFF2-40B4-BE49-F238E27FC236}">
                <a16:creationId xmlns:a16="http://schemas.microsoft.com/office/drawing/2014/main" id="{6AE36310-5637-43C6-8821-CDC8C7C3C75E}"/>
              </a:ext>
            </a:extLst>
          </p:cNvPr>
          <p:cNvSpPr>
            <a:spLocks noChangeArrowheads="1"/>
          </p:cNvSpPr>
          <p:nvPr/>
        </p:nvSpPr>
        <p:spPr bwMode="auto">
          <a:xfrm>
            <a:off x="5773738" y="5686425"/>
            <a:ext cx="93662" cy="95250"/>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5" name="Text Box 43">
            <a:extLst>
              <a:ext uri="{FF2B5EF4-FFF2-40B4-BE49-F238E27FC236}">
                <a16:creationId xmlns:a16="http://schemas.microsoft.com/office/drawing/2014/main" id="{34AE75AD-92B6-4E3A-A618-CE02CE43141E}"/>
              </a:ext>
            </a:extLst>
          </p:cNvPr>
          <p:cNvSpPr txBox="1">
            <a:spLocks noChangeArrowheads="1"/>
          </p:cNvSpPr>
          <p:nvPr/>
        </p:nvSpPr>
        <p:spPr bwMode="auto">
          <a:xfrm>
            <a:off x="325438" y="39893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p>
        </p:txBody>
      </p:sp>
      <p:sp>
        <p:nvSpPr>
          <p:cNvPr id="64556" name="Text Box 44">
            <a:extLst>
              <a:ext uri="{FF2B5EF4-FFF2-40B4-BE49-F238E27FC236}">
                <a16:creationId xmlns:a16="http://schemas.microsoft.com/office/drawing/2014/main" id="{9CD229E9-DC45-4156-8972-01CBBD8DB1F6}"/>
              </a:ext>
            </a:extLst>
          </p:cNvPr>
          <p:cNvSpPr txBox="1">
            <a:spLocks noChangeArrowheads="1"/>
          </p:cNvSpPr>
          <p:nvPr/>
        </p:nvSpPr>
        <p:spPr bwMode="auto">
          <a:xfrm>
            <a:off x="8169275" y="4065588"/>
            <a:ext cx="7889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a:solidFill>
                  <a:srgbClr val="000000"/>
                </a:solidFill>
                <a:latin typeface="Wingdings" panose="05000000000000000000" pitchFamily="2" charset="2"/>
              </a:rPr>
              <a:t>(</a:t>
            </a:r>
          </a:p>
        </p:txBody>
      </p:sp>
      <p:sp>
        <p:nvSpPr>
          <p:cNvPr id="64557" name="Rectangle 45">
            <a:extLst>
              <a:ext uri="{FF2B5EF4-FFF2-40B4-BE49-F238E27FC236}">
                <a16:creationId xmlns:a16="http://schemas.microsoft.com/office/drawing/2014/main" id="{A3345B35-4701-48FB-A376-42B9F0FBE171}"/>
              </a:ext>
            </a:extLst>
          </p:cNvPr>
          <p:cNvSpPr>
            <a:spLocks noChangeArrowheads="1"/>
          </p:cNvSpPr>
          <p:nvPr/>
        </p:nvSpPr>
        <p:spPr bwMode="auto">
          <a:xfrm>
            <a:off x="6678613" y="3989388"/>
            <a:ext cx="754062" cy="104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8" name="Oval 46">
            <a:extLst>
              <a:ext uri="{FF2B5EF4-FFF2-40B4-BE49-F238E27FC236}">
                <a16:creationId xmlns:a16="http://schemas.microsoft.com/office/drawing/2014/main" id="{89532F5F-001D-42A9-BACE-07D574649AC7}"/>
              </a:ext>
            </a:extLst>
          </p:cNvPr>
          <p:cNvSpPr>
            <a:spLocks noChangeArrowheads="1"/>
          </p:cNvSpPr>
          <p:nvPr/>
        </p:nvSpPr>
        <p:spPr bwMode="auto">
          <a:xfrm>
            <a:off x="6583363" y="4121150"/>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59" name="Oval 47">
            <a:extLst>
              <a:ext uri="{FF2B5EF4-FFF2-40B4-BE49-F238E27FC236}">
                <a16:creationId xmlns:a16="http://schemas.microsoft.com/office/drawing/2014/main" id="{78BB2A4F-E210-49D0-B04E-C67E6BF7B52A}"/>
              </a:ext>
            </a:extLst>
          </p:cNvPr>
          <p:cNvSpPr>
            <a:spLocks noChangeArrowheads="1"/>
          </p:cNvSpPr>
          <p:nvPr/>
        </p:nvSpPr>
        <p:spPr bwMode="auto">
          <a:xfrm>
            <a:off x="6583363" y="4289425"/>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0" name="Oval 48">
            <a:extLst>
              <a:ext uri="{FF2B5EF4-FFF2-40B4-BE49-F238E27FC236}">
                <a16:creationId xmlns:a16="http://schemas.microsoft.com/office/drawing/2014/main" id="{CD69CA8E-20E3-4913-AF14-3629A9C0E073}"/>
              </a:ext>
            </a:extLst>
          </p:cNvPr>
          <p:cNvSpPr>
            <a:spLocks noChangeArrowheads="1"/>
          </p:cNvSpPr>
          <p:nvPr/>
        </p:nvSpPr>
        <p:spPr bwMode="auto">
          <a:xfrm>
            <a:off x="6583363" y="4467225"/>
            <a:ext cx="95250"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1" name="Oval 49">
            <a:extLst>
              <a:ext uri="{FF2B5EF4-FFF2-40B4-BE49-F238E27FC236}">
                <a16:creationId xmlns:a16="http://schemas.microsoft.com/office/drawing/2014/main" id="{8FD05019-B704-442B-92AD-649DE90136B1}"/>
              </a:ext>
            </a:extLst>
          </p:cNvPr>
          <p:cNvSpPr>
            <a:spLocks noChangeArrowheads="1"/>
          </p:cNvSpPr>
          <p:nvPr/>
        </p:nvSpPr>
        <p:spPr bwMode="auto">
          <a:xfrm>
            <a:off x="6583363" y="4624388"/>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2" name="Oval 50">
            <a:extLst>
              <a:ext uri="{FF2B5EF4-FFF2-40B4-BE49-F238E27FC236}">
                <a16:creationId xmlns:a16="http://schemas.microsoft.com/office/drawing/2014/main" id="{0EE45725-545D-4E64-8E06-5EDAD7D45862}"/>
              </a:ext>
            </a:extLst>
          </p:cNvPr>
          <p:cNvSpPr>
            <a:spLocks noChangeArrowheads="1"/>
          </p:cNvSpPr>
          <p:nvPr/>
        </p:nvSpPr>
        <p:spPr bwMode="auto">
          <a:xfrm>
            <a:off x="6583363" y="4792663"/>
            <a:ext cx="95250"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3" name="Oval 51">
            <a:extLst>
              <a:ext uri="{FF2B5EF4-FFF2-40B4-BE49-F238E27FC236}">
                <a16:creationId xmlns:a16="http://schemas.microsoft.com/office/drawing/2014/main" id="{13B01394-469C-461D-8ECF-C9D22A5CCEFF}"/>
              </a:ext>
            </a:extLst>
          </p:cNvPr>
          <p:cNvSpPr>
            <a:spLocks noChangeArrowheads="1"/>
          </p:cNvSpPr>
          <p:nvPr/>
        </p:nvSpPr>
        <p:spPr bwMode="auto">
          <a:xfrm>
            <a:off x="7432675" y="4121150"/>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4" name="Oval 52">
            <a:extLst>
              <a:ext uri="{FF2B5EF4-FFF2-40B4-BE49-F238E27FC236}">
                <a16:creationId xmlns:a16="http://schemas.microsoft.com/office/drawing/2014/main" id="{DA28B73C-7A68-4821-8EF3-1A45EBFC4A01}"/>
              </a:ext>
            </a:extLst>
          </p:cNvPr>
          <p:cNvSpPr>
            <a:spLocks noChangeArrowheads="1"/>
          </p:cNvSpPr>
          <p:nvPr/>
        </p:nvSpPr>
        <p:spPr bwMode="auto">
          <a:xfrm>
            <a:off x="7432675" y="4289425"/>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5" name="Oval 53">
            <a:extLst>
              <a:ext uri="{FF2B5EF4-FFF2-40B4-BE49-F238E27FC236}">
                <a16:creationId xmlns:a16="http://schemas.microsoft.com/office/drawing/2014/main" id="{ABD12A66-F8DC-48ED-A9CC-A03E76CA94A0}"/>
              </a:ext>
            </a:extLst>
          </p:cNvPr>
          <p:cNvSpPr>
            <a:spLocks noChangeArrowheads="1"/>
          </p:cNvSpPr>
          <p:nvPr/>
        </p:nvSpPr>
        <p:spPr bwMode="auto">
          <a:xfrm>
            <a:off x="7432675" y="4467225"/>
            <a:ext cx="93663" cy="92075"/>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6" name="Oval 54">
            <a:extLst>
              <a:ext uri="{FF2B5EF4-FFF2-40B4-BE49-F238E27FC236}">
                <a16:creationId xmlns:a16="http://schemas.microsoft.com/office/drawing/2014/main" id="{A5A61B34-30D3-4617-BD2B-409B501B10B6}"/>
              </a:ext>
            </a:extLst>
          </p:cNvPr>
          <p:cNvSpPr>
            <a:spLocks noChangeArrowheads="1"/>
          </p:cNvSpPr>
          <p:nvPr/>
        </p:nvSpPr>
        <p:spPr bwMode="auto">
          <a:xfrm>
            <a:off x="7432675" y="4624388"/>
            <a:ext cx="93663"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7" name="Oval 55">
            <a:extLst>
              <a:ext uri="{FF2B5EF4-FFF2-40B4-BE49-F238E27FC236}">
                <a16:creationId xmlns:a16="http://schemas.microsoft.com/office/drawing/2014/main" id="{CC5F4305-0A9C-4823-85B6-82525C3165C2}"/>
              </a:ext>
            </a:extLst>
          </p:cNvPr>
          <p:cNvSpPr>
            <a:spLocks noChangeArrowheads="1"/>
          </p:cNvSpPr>
          <p:nvPr/>
        </p:nvSpPr>
        <p:spPr bwMode="auto">
          <a:xfrm>
            <a:off x="7432675" y="4792663"/>
            <a:ext cx="93663" cy="93662"/>
          </a:xfrm>
          <a:prstGeom prst="ellipse">
            <a:avLst/>
          </a:prstGeom>
          <a:solidFill>
            <a:schemeClr val="bg1"/>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4568" name="Line 56">
            <a:extLst>
              <a:ext uri="{FF2B5EF4-FFF2-40B4-BE49-F238E27FC236}">
                <a16:creationId xmlns:a16="http://schemas.microsoft.com/office/drawing/2014/main" id="{517FCD27-9A84-4E67-A5CC-12809887BA49}"/>
              </a:ext>
            </a:extLst>
          </p:cNvPr>
          <p:cNvSpPr>
            <a:spLocks noChangeShapeType="1"/>
          </p:cNvSpPr>
          <p:nvPr/>
        </p:nvSpPr>
        <p:spPr bwMode="auto">
          <a:xfrm flipH="1">
            <a:off x="1220788" y="4000500"/>
            <a:ext cx="127000" cy="56197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9" name="Line 57">
            <a:extLst>
              <a:ext uri="{FF2B5EF4-FFF2-40B4-BE49-F238E27FC236}">
                <a16:creationId xmlns:a16="http://schemas.microsoft.com/office/drawing/2014/main" id="{15E1F88B-C879-499F-8D32-CCB9D19C7D16}"/>
              </a:ext>
            </a:extLst>
          </p:cNvPr>
          <p:cNvSpPr>
            <a:spLocks noChangeShapeType="1"/>
          </p:cNvSpPr>
          <p:nvPr/>
        </p:nvSpPr>
        <p:spPr bwMode="auto">
          <a:xfrm flipH="1" flipV="1">
            <a:off x="7940675" y="4737100"/>
            <a:ext cx="184150" cy="4841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0" name="Line 58">
            <a:extLst>
              <a:ext uri="{FF2B5EF4-FFF2-40B4-BE49-F238E27FC236}">
                <a16:creationId xmlns:a16="http://schemas.microsoft.com/office/drawing/2014/main" id="{5AB27BE2-D544-4993-9083-9021591812C8}"/>
              </a:ext>
            </a:extLst>
          </p:cNvPr>
          <p:cNvSpPr>
            <a:spLocks noChangeShapeType="1"/>
          </p:cNvSpPr>
          <p:nvPr/>
        </p:nvSpPr>
        <p:spPr bwMode="auto">
          <a:xfrm flipH="1">
            <a:off x="4699000" y="4065588"/>
            <a:ext cx="677863" cy="59690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1" name="Line 59">
            <a:extLst>
              <a:ext uri="{FF2B5EF4-FFF2-40B4-BE49-F238E27FC236}">
                <a16:creationId xmlns:a16="http://schemas.microsoft.com/office/drawing/2014/main" id="{A60B8571-590D-4FC3-8AB7-DCE7EB7A3249}"/>
              </a:ext>
            </a:extLst>
          </p:cNvPr>
          <p:cNvSpPr>
            <a:spLocks noChangeShapeType="1"/>
          </p:cNvSpPr>
          <p:nvPr/>
        </p:nvSpPr>
        <p:spPr bwMode="auto">
          <a:xfrm>
            <a:off x="5754688" y="4065588"/>
            <a:ext cx="468312" cy="93662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2" name="Line 60">
            <a:extLst>
              <a:ext uri="{FF2B5EF4-FFF2-40B4-BE49-F238E27FC236}">
                <a16:creationId xmlns:a16="http://schemas.microsoft.com/office/drawing/2014/main" id="{67FF6BA0-802F-4492-B381-C22380315966}"/>
              </a:ext>
            </a:extLst>
          </p:cNvPr>
          <p:cNvSpPr>
            <a:spLocks noChangeShapeType="1"/>
          </p:cNvSpPr>
          <p:nvPr/>
        </p:nvSpPr>
        <p:spPr bwMode="auto">
          <a:xfrm>
            <a:off x="2663825" y="3692525"/>
            <a:ext cx="161925" cy="76517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3" name="Text Box 61">
            <a:extLst>
              <a:ext uri="{FF2B5EF4-FFF2-40B4-BE49-F238E27FC236}">
                <a16:creationId xmlns:a16="http://schemas.microsoft.com/office/drawing/2014/main" id="{2254CA36-E486-43F6-8E05-F0EB6CE2297C}"/>
              </a:ext>
            </a:extLst>
          </p:cNvPr>
          <p:cNvSpPr txBox="1">
            <a:spLocks noChangeArrowheads="1"/>
          </p:cNvSpPr>
          <p:nvPr/>
        </p:nvSpPr>
        <p:spPr bwMode="auto">
          <a:xfrm>
            <a:off x="449263" y="45862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dirty="0">
                <a:solidFill>
                  <a:srgbClr val="000000"/>
                </a:solidFill>
                <a:latin typeface="Wingdings" panose="05000000000000000000" pitchFamily="2" charset="2"/>
              </a:rPr>
              <a:t>(</a:t>
            </a:r>
          </a:p>
        </p:txBody>
      </p:sp>
      <p:sp>
        <p:nvSpPr>
          <p:cNvPr id="64574" name="Text Box 62">
            <a:extLst>
              <a:ext uri="{FF2B5EF4-FFF2-40B4-BE49-F238E27FC236}">
                <a16:creationId xmlns:a16="http://schemas.microsoft.com/office/drawing/2014/main" id="{19F15ECC-6F4F-45D6-9E41-3B8C118C920A}"/>
              </a:ext>
            </a:extLst>
          </p:cNvPr>
          <p:cNvSpPr txBox="1">
            <a:spLocks noChangeArrowheads="1"/>
          </p:cNvSpPr>
          <p:nvPr/>
        </p:nvSpPr>
        <p:spPr bwMode="auto">
          <a:xfrm>
            <a:off x="449263" y="5259388"/>
            <a:ext cx="7905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400" dirty="0">
                <a:solidFill>
                  <a:srgbClr val="000000"/>
                </a:solidFill>
                <a:latin typeface="Wingdings" panose="05000000000000000000" pitchFamily="2" charset="2"/>
              </a:rPr>
              <a:t>(</a:t>
            </a:r>
          </a:p>
        </p:txBody>
      </p:sp>
      <p:sp>
        <p:nvSpPr>
          <p:cNvPr id="64575" name="Text Box 63">
            <a:extLst>
              <a:ext uri="{FF2B5EF4-FFF2-40B4-BE49-F238E27FC236}">
                <a16:creationId xmlns:a16="http://schemas.microsoft.com/office/drawing/2014/main" id="{ED72C727-33CD-4FB1-BDC0-F6BD97DB4EFE}"/>
              </a:ext>
            </a:extLst>
          </p:cNvPr>
          <p:cNvSpPr txBox="1">
            <a:spLocks noChangeArrowheads="1"/>
          </p:cNvSpPr>
          <p:nvPr/>
        </p:nvSpPr>
        <p:spPr bwMode="auto">
          <a:xfrm>
            <a:off x="1555750" y="4013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p>
        </p:txBody>
      </p:sp>
      <p:sp>
        <p:nvSpPr>
          <p:cNvPr id="64576" name="Text Box 64">
            <a:extLst>
              <a:ext uri="{FF2B5EF4-FFF2-40B4-BE49-F238E27FC236}">
                <a16:creationId xmlns:a16="http://schemas.microsoft.com/office/drawing/2014/main" id="{90F02425-D3E6-4582-BADA-88EED148AEBB}"/>
              </a:ext>
            </a:extLst>
          </p:cNvPr>
          <p:cNvSpPr txBox="1">
            <a:spLocks noChangeArrowheads="1"/>
          </p:cNvSpPr>
          <p:nvPr/>
        </p:nvSpPr>
        <p:spPr bwMode="auto">
          <a:xfrm>
            <a:off x="3348038" y="31321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p>
        </p:txBody>
      </p:sp>
      <p:sp>
        <p:nvSpPr>
          <p:cNvPr id="64577" name="Text Box 65">
            <a:extLst>
              <a:ext uri="{FF2B5EF4-FFF2-40B4-BE49-F238E27FC236}">
                <a16:creationId xmlns:a16="http://schemas.microsoft.com/office/drawing/2014/main" id="{68E3D787-E6CA-4A37-B478-1D0BACDE3875}"/>
              </a:ext>
            </a:extLst>
          </p:cNvPr>
          <p:cNvSpPr txBox="1">
            <a:spLocks noChangeArrowheads="1"/>
          </p:cNvSpPr>
          <p:nvPr/>
        </p:nvSpPr>
        <p:spPr bwMode="auto">
          <a:xfrm>
            <a:off x="4949825" y="447198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p>
        </p:txBody>
      </p:sp>
      <p:sp>
        <p:nvSpPr>
          <p:cNvPr id="64578" name="Text Box 66">
            <a:extLst>
              <a:ext uri="{FF2B5EF4-FFF2-40B4-BE49-F238E27FC236}">
                <a16:creationId xmlns:a16="http://schemas.microsoft.com/office/drawing/2014/main" id="{FF086B1F-6B2E-41B3-803A-76EF2BF26D2F}"/>
              </a:ext>
            </a:extLst>
          </p:cNvPr>
          <p:cNvSpPr txBox="1">
            <a:spLocks noChangeArrowheads="1"/>
          </p:cNvSpPr>
          <p:nvPr/>
        </p:nvSpPr>
        <p:spPr bwMode="auto">
          <a:xfrm>
            <a:off x="6554788" y="35607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交换机</a:t>
            </a:r>
          </a:p>
        </p:txBody>
      </p:sp>
      <p:sp>
        <p:nvSpPr>
          <p:cNvPr id="64579" name="Text Box 67">
            <a:extLst>
              <a:ext uri="{FF2B5EF4-FFF2-40B4-BE49-F238E27FC236}">
                <a16:creationId xmlns:a16="http://schemas.microsoft.com/office/drawing/2014/main" id="{57A12117-B1F4-49A9-AF2A-8295481C1A5A}"/>
              </a:ext>
            </a:extLst>
          </p:cNvPr>
          <p:cNvSpPr txBox="1">
            <a:spLocks noChangeArrowheads="1"/>
          </p:cNvSpPr>
          <p:nvPr/>
        </p:nvSpPr>
        <p:spPr bwMode="auto">
          <a:xfrm>
            <a:off x="977900" y="36068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用户线</a:t>
            </a:r>
          </a:p>
        </p:txBody>
      </p:sp>
      <p:sp>
        <p:nvSpPr>
          <p:cNvPr id="64580" name="Text Box 68">
            <a:extLst>
              <a:ext uri="{FF2B5EF4-FFF2-40B4-BE49-F238E27FC236}">
                <a16:creationId xmlns:a16="http://schemas.microsoft.com/office/drawing/2014/main" id="{00BD2A35-ED30-4B77-892A-A9CF975AD0B8}"/>
              </a:ext>
            </a:extLst>
          </p:cNvPr>
          <p:cNvSpPr txBox="1">
            <a:spLocks noChangeArrowheads="1"/>
          </p:cNvSpPr>
          <p:nvPr/>
        </p:nvSpPr>
        <p:spPr bwMode="auto">
          <a:xfrm>
            <a:off x="7716838" y="51562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用户线</a:t>
            </a:r>
          </a:p>
        </p:txBody>
      </p:sp>
      <p:sp>
        <p:nvSpPr>
          <p:cNvPr id="64581" name="Text Box 69">
            <a:extLst>
              <a:ext uri="{FF2B5EF4-FFF2-40B4-BE49-F238E27FC236}">
                <a16:creationId xmlns:a16="http://schemas.microsoft.com/office/drawing/2014/main" id="{4D760B67-835E-4977-851D-8EACFD0424BB}"/>
              </a:ext>
            </a:extLst>
          </p:cNvPr>
          <p:cNvSpPr txBox="1">
            <a:spLocks noChangeArrowheads="1"/>
          </p:cNvSpPr>
          <p:nvPr/>
        </p:nvSpPr>
        <p:spPr bwMode="auto">
          <a:xfrm>
            <a:off x="5227638" y="3665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中继线</a:t>
            </a:r>
          </a:p>
        </p:txBody>
      </p:sp>
      <p:sp>
        <p:nvSpPr>
          <p:cNvPr id="64582" name="Text Box 70">
            <a:extLst>
              <a:ext uri="{FF2B5EF4-FFF2-40B4-BE49-F238E27FC236}">
                <a16:creationId xmlns:a16="http://schemas.microsoft.com/office/drawing/2014/main" id="{C540E751-A9F2-4F80-986A-BABA911ED4BC}"/>
              </a:ext>
            </a:extLst>
          </p:cNvPr>
          <p:cNvSpPr txBox="1">
            <a:spLocks noChangeArrowheads="1"/>
          </p:cNvSpPr>
          <p:nvPr/>
        </p:nvSpPr>
        <p:spPr bwMode="auto">
          <a:xfrm>
            <a:off x="2211388" y="32940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中继线</a:t>
            </a:r>
          </a:p>
        </p:txBody>
      </p:sp>
      <p:sp>
        <p:nvSpPr>
          <p:cNvPr id="64583" name="Text Box 71">
            <a:extLst>
              <a:ext uri="{FF2B5EF4-FFF2-40B4-BE49-F238E27FC236}">
                <a16:creationId xmlns:a16="http://schemas.microsoft.com/office/drawing/2014/main" id="{04F390F5-FEAE-4FA6-B4CB-68E15CA26E87}"/>
              </a:ext>
            </a:extLst>
          </p:cNvPr>
          <p:cNvSpPr txBox="1">
            <a:spLocks noChangeArrowheads="1"/>
          </p:cNvSpPr>
          <p:nvPr/>
        </p:nvSpPr>
        <p:spPr bwMode="auto">
          <a:xfrm>
            <a:off x="8362950" y="382905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B</a:t>
            </a:r>
          </a:p>
        </p:txBody>
      </p:sp>
      <p:sp>
        <p:nvSpPr>
          <p:cNvPr id="64584" name="Text Box 72">
            <a:extLst>
              <a:ext uri="{FF2B5EF4-FFF2-40B4-BE49-F238E27FC236}">
                <a16:creationId xmlns:a16="http://schemas.microsoft.com/office/drawing/2014/main" id="{B1C04EE4-C007-4554-90C6-F8333F367D93}"/>
              </a:ext>
            </a:extLst>
          </p:cNvPr>
          <p:cNvSpPr txBox="1">
            <a:spLocks noChangeArrowheads="1"/>
          </p:cNvSpPr>
          <p:nvPr/>
        </p:nvSpPr>
        <p:spPr bwMode="auto">
          <a:xfrm>
            <a:off x="282575" y="53990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D</a:t>
            </a:r>
          </a:p>
        </p:txBody>
      </p:sp>
      <p:sp>
        <p:nvSpPr>
          <p:cNvPr id="64585" name="Text Box 73">
            <a:extLst>
              <a:ext uri="{FF2B5EF4-FFF2-40B4-BE49-F238E27FC236}">
                <a16:creationId xmlns:a16="http://schemas.microsoft.com/office/drawing/2014/main" id="{50CF06AD-8BC6-4ACF-A4D5-6335E14B8E46}"/>
              </a:ext>
            </a:extLst>
          </p:cNvPr>
          <p:cNvSpPr txBox="1">
            <a:spLocks noChangeArrowheads="1"/>
          </p:cNvSpPr>
          <p:nvPr/>
        </p:nvSpPr>
        <p:spPr bwMode="auto">
          <a:xfrm>
            <a:off x="250825" y="47021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C</a:t>
            </a:r>
          </a:p>
        </p:txBody>
      </p:sp>
      <p:sp>
        <p:nvSpPr>
          <p:cNvPr id="64586" name="Text Box 74">
            <a:extLst>
              <a:ext uri="{FF2B5EF4-FFF2-40B4-BE49-F238E27FC236}">
                <a16:creationId xmlns:a16="http://schemas.microsoft.com/office/drawing/2014/main" id="{2087F6FD-DE87-4118-BDD2-AE9846B5A6A0}"/>
              </a:ext>
            </a:extLst>
          </p:cNvPr>
          <p:cNvSpPr txBox="1">
            <a:spLocks noChangeArrowheads="1"/>
          </p:cNvSpPr>
          <p:nvPr/>
        </p:nvSpPr>
        <p:spPr bwMode="auto">
          <a:xfrm>
            <a:off x="574675" y="37560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A</a:t>
            </a:r>
          </a:p>
        </p:txBody>
      </p:sp>
      <p:sp>
        <p:nvSpPr>
          <p:cNvPr id="3" name="弧形 2">
            <a:extLst>
              <a:ext uri="{FF2B5EF4-FFF2-40B4-BE49-F238E27FC236}">
                <a16:creationId xmlns:a16="http://schemas.microsoft.com/office/drawing/2014/main" id="{92993F4A-806F-4B30-B532-8AAAF92E4A84}"/>
              </a:ext>
            </a:extLst>
          </p:cNvPr>
          <p:cNvSpPr/>
          <p:nvPr/>
        </p:nvSpPr>
        <p:spPr bwMode="auto">
          <a:xfrm rot="19404411">
            <a:off x="531352" y="5037656"/>
            <a:ext cx="1392183" cy="925759"/>
          </a:xfrm>
          <a:prstGeom prst="arc">
            <a:avLst>
              <a:gd name="adj1" fmla="val 17301860"/>
              <a:gd name="adj2" fmla="val 388501"/>
            </a:avLst>
          </a:prstGeom>
          <a:noFill/>
          <a:ln w="825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1" lang="zh-CN" altLang="en-US" sz="3200" b="1" i="0" u="none" strike="noStrike" cap="none" normalizeH="0" baseline="0">
              <a:ln>
                <a:noFill/>
              </a:ln>
              <a:solidFill>
                <a:schemeClr val="tx1"/>
              </a:solidFill>
              <a:effectLst/>
              <a:latin typeface="Times New Roman" pitchFamily="18" charset="0"/>
              <a:ea typeface="黑体" pitchFamily="2" charset="-122"/>
            </a:endParaRPr>
          </a:p>
        </p:txBody>
      </p:sp>
      <p:sp>
        <p:nvSpPr>
          <p:cNvPr id="4" name="弧形 3">
            <a:extLst>
              <a:ext uri="{FF2B5EF4-FFF2-40B4-BE49-F238E27FC236}">
                <a16:creationId xmlns:a16="http://schemas.microsoft.com/office/drawing/2014/main" id="{55F28762-6893-490C-B2E2-FC59A552B25D}"/>
              </a:ext>
            </a:extLst>
          </p:cNvPr>
          <p:cNvSpPr/>
          <p:nvPr/>
        </p:nvSpPr>
        <p:spPr bwMode="auto">
          <a:xfrm rot="4004504">
            <a:off x="956097" y="4725044"/>
            <a:ext cx="373588" cy="1441515"/>
          </a:xfrm>
          <a:prstGeom prst="arc">
            <a:avLst>
              <a:gd name="adj1" fmla="val 16200000"/>
              <a:gd name="adj2" fmla="val 2989586"/>
            </a:avLst>
          </a:prstGeom>
          <a:noFill/>
          <a:ln w="793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1" lang="zh-CN" altLang="en-US" sz="3200" b="1" i="0" u="none" strike="noStrike" cap="none" normalizeH="0" baseline="0">
              <a:ln>
                <a:noFill/>
              </a:ln>
              <a:solidFill>
                <a:schemeClr val="tx1"/>
              </a:solidFill>
              <a:effectLst/>
              <a:latin typeface="Times New Roman" pitchFamily="18" charset="0"/>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3" grpId="0" animBg="1"/>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AA70F601-B546-4029-B196-548EFE74A400}"/>
              </a:ext>
            </a:extLst>
          </p:cNvPr>
          <p:cNvSpPr>
            <a:spLocks noGrp="1" noChangeArrowheads="1"/>
          </p:cNvSpPr>
          <p:nvPr>
            <p:ph type="body" idx="1"/>
          </p:nvPr>
        </p:nvSpPr>
        <p:spPr>
          <a:xfrm>
            <a:off x="1227221" y="1412776"/>
            <a:ext cx="6942087" cy="4376583"/>
          </a:xfrm>
        </p:spPr>
        <p:txBody>
          <a:bodyPr/>
          <a:lstStyle/>
          <a:p>
            <a:pPr eaLnBrk="1" hangingPunct="1"/>
            <a:r>
              <a:rPr lang="zh-CN" altLang="en-US" sz="2400" dirty="0">
                <a:latin typeface="+mn-ea"/>
              </a:rPr>
              <a:t>面向连接的通信方式；</a:t>
            </a:r>
            <a:endParaRPr lang="en-US" altLang="zh-CN" sz="2400" dirty="0">
              <a:latin typeface="+mn-ea"/>
            </a:endParaRPr>
          </a:p>
          <a:p>
            <a:pPr eaLnBrk="1" hangingPunct="1"/>
            <a:r>
              <a:rPr lang="zh-CN" altLang="en-US" sz="2400" dirty="0">
                <a:latin typeface="+mn-ea"/>
              </a:rPr>
              <a:t>明确的通信“三阶段”：</a:t>
            </a:r>
            <a:endParaRPr lang="en-US" altLang="zh-CN" sz="2400" dirty="0">
              <a:latin typeface="+mn-ea"/>
            </a:endParaRPr>
          </a:p>
          <a:p>
            <a:pPr lvl="1" eaLnBrk="1" hangingPunct="1">
              <a:buFont typeface="Wingdings" panose="05000000000000000000" pitchFamily="2" charset="2"/>
              <a:buChar char="Ø"/>
            </a:pPr>
            <a:r>
              <a:rPr lang="zh-CN" altLang="en-US" dirty="0">
                <a:latin typeface="+mn-ea"/>
              </a:rPr>
              <a:t>建立连接</a:t>
            </a:r>
            <a:endParaRPr lang="en-US" altLang="zh-CN" dirty="0">
              <a:latin typeface="+mn-ea"/>
            </a:endParaRPr>
          </a:p>
          <a:p>
            <a:pPr lvl="1" eaLnBrk="1" hangingPunct="1">
              <a:buFont typeface="Wingdings" panose="05000000000000000000" pitchFamily="2" charset="2"/>
              <a:buChar char="Ø"/>
            </a:pPr>
            <a:r>
              <a:rPr lang="zh-CN" altLang="en-US" dirty="0">
                <a:latin typeface="+mn-ea"/>
              </a:rPr>
              <a:t>数据交换</a:t>
            </a:r>
            <a:endParaRPr lang="en-US" altLang="zh-CN" dirty="0">
              <a:latin typeface="+mn-ea"/>
            </a:endParaRPr>
          </a:p>
          <a:p>
            <a:pPr lvl="1" eaLnBrk="1" hangingPunct="1">
              <a:buFont typeface="Wingdings" panose="05000000000000000000" pitchFamily="2" charset="2"/>
              <a:buChar char="Ø"/>
            </a:pPr>
            <a:r>
              <a:rPr lang="zh-CN" altLang="en-US" dirty="0">
                <a:latin typeface="+mn-ea"/>
              </a:rPr>
              <a:t>释放连接</a:t>
            </a:r>
            <a:endParaRPr lang="en-US" altLang="zh-CN" dirty="0">
              <a:latin typeface="+mn-ea"/>
            </a:endParaRPr>
          </a:p>
          <a:p>
            <a:pPr eaLnBrk="1" hangingPunct="1"/>
            <a:r>
              <a:rPr lang="zh-CN" altLang="en-US" sz="2400" dirty="0">
                <a:latin typeface="+mn-ea"/>
              </a:rPr>
              <a:t>通信期间独占构成连接的整个信道；</a:t>
            </a:r>
            <a:endParaRPr lang="en-US" altLang="zh-CN" sz="2400" dirty="0">
              <a:latin typeface="+mn-ea"/>
            </a:endParaRPr>
          </a:p>
          <a:p>
            <a:pPr eaLnBrk="1" hangingPunct="1"/>
            <a:r>
              <a:rPr lang="zh-CN" altLang="en-US" sz="2400" dirty="0">
                <a:latin typeface="+mn-ea"/>
              </a:rPr>
              <a:t>通信双方必需在收发速率、编码方式、数据格式、传输控制等方面完全匹配；</a:t>
            </a:r>
            <a:endParaRPr lang="en-US" altLang="zh-CN" sz="2400" dirty="0">
              <a:latin typeface="+mn-ea"/>
            </a:endParaRPr>
          </a:p>
          <a:p>
            <a:pPr eaLnBrk="1" hangingPunct="1"/>
            <a:r>
              <a:rPr lang="zh-CN" altLang="en-US" sz="2400" dirty="0">
                <a:latin typeface="+mn-ea"/>
              </a:rPr>
              <a:t>传输时延短，且时延稳定，实时性强；</a:t>
            </a:r>
            <a:endParaRPr lang="en-US" altLang="zh-CN" sz="2400" dirty="0">
              <a:latin typeface="+mn-ea"/>
            </a:endParaRPr>
          </a:p>
          <a:p>
            <a:pPr eaLnBrk="1" hangingPunct="1"/>
            <a:r>
              <a:rPr lang="zh-CN" altLang="en-US" sz="2400" dirty="0">
                <a:latin typeface="+mn-ea"/>
              </a:rPr>
              <a:t>信道利用率低</a:t>
            </a:r>
          </a:p>
        </p:txBody>
      </p:sp>
      <p:sp>
        <p:nvSpPr>
          <p:cNvPr id="4" name="Rectangle 2">
            <a:extLst>
              <a:ext uri="{FF2B5EF4-FFF2-40B4-BE49-F238E27FC236}">
                <a16:creationId xmlns:a16="http://schemas.microsoft.com/office/drawing/2014/main" id="{56758A63-CB8D-4C81-87AF-99D53D2FD274}"/>
              </a:ext>
            </a:extLst>
          </p:cNvPr>
          <p:cNvSpPr txBox="1">
            <a:spLocks noChangeArrowheads="1"/>
          </p:cNvSpPr>
          <p:nvPr/>
        </p:nvSpPr>
        <p:spPr bwMode="auto">
          <a:xfrm>
            <a:off x="1230313" y="22860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a:lstStyle>
          <a:p>
            <a:pPr eaLnBrk="1" hangingPunct="1"/>
            <a:r>
              <a:rPr lang="zh-CN" altLang="en-US" kern="0" dirty="0"/>
              <a:t>电路交换的特点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CFE5E-9BFC-4D85-848B-7C8F4BE1FC30}"/>
              </a:ext>
            </a:extLst>
          </p:cNvPr>
          <p:cNvSpPr>
            <a:spLocks noGrp="1"/>
          </p:cNvSpPr>
          <p:nvPr>
            <p:ph type="title"/>
          </p:nvPr>
        </p:nvSpPr>
        <p:spPr/>
        <p:txBody>
          <a:bodyPr/>
          <a:lstStyle/>
          <a:p>
            <a:r>
              <a:rPr lang="en-US" altLang="zh-CN" dirty="0"/>
              <a:t>2.</a:t>
            </a:r>
            <a:r>
              <a:rPr lang="zh-CN" altLang="en-US" dirty="0"/>
              <a:t>报文交换及特点</a:t>
            </a:r>
          </a:p>
        </p:txBody>
      </p:sp>
      <p:sp>
        <p:nvSpPr>
          <p:cNvPr id="3" name="内容占位符 2">
            <a:extLst>
              <a:ext uri="{FF2B5EF4-FFF2-40B4-BE49-F238E27FC236}">
                <a16:creationId xmlns:a16="http://schemas.microsoft.com/office/drawing/2014/main" id="{703F99A6-6FD1-424D-BEB6-2A48589E6705}"/>
              </a:ext>
            </a:extLst>
          </p:cNvPr>
          <p:cNvSpPr>
            <a:spLocks noGrp="1"/>
          </p:cNvSpPr>
          <p:nvPr>
            <p:ph idx="1"/>
          </p:nvPr>
        </p:nvSpPr>
        <p:spPr>
          <a:xfrm>
            <a:off x="914400" y="1524000"/>
            <a:ext cx="7391400" cy="2763834"/>
          </a:xfrm>
        </p:spPr>
        <p:txBody>
          <a:bodyPr/>
          <a:lstStyle/>
          <a:p>
            <a:r>
              <a:rPr lang="zh-CN" altLang="en-US" dirty="0"/>
              <a:t>报文交换（</a:t>
            </a:r>
            <a:r>
              <a:rPr lang="en-US" altLang="zh-CN" dirty="0"/>
              <a:t>Message Switching</a:t>
            </a:r>
            <a:r>
              <a:rPr lang="zh-CN" altLang="en-US" dirty="0"/>
              <a:t>）采用的是存储转发方式，即节点先把接收到的报文存储起来，并根据报文的目的地址选择适合的转发信道，当信道空闲时发送出去。</a:t>
            </a:r>
            <a:endParaRPr lang="en-US" altLang="zh-CN" dirty="0"/>
          </a:p>
          <a:p>
            <a:r>
              <a:rPr lang="zh-CN" altLang="en-US" dirty="0"/>
              <a:t>理论上，只要存储时间足够长，就能够把信道忙碌和空闲的状态均匀化。</a:t>
            </a:r>
          </a:p>
        </p:txBody>
      </p:sp>
    </p:spTree>
    <p:extLst>
      <p:ext uri="{BB962C8B-B14F-4D97-AF65-F5344CB8AC3E}">
        <p14:creationId xmlns:p14="http://schemas.microsoft.com/office/powerpoint/2010/main" val="1889060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AE18704-C361-48B3-B7A7-12580F285A4E}"/>
              </a:ext>
            </a:extLst>
          </p:cNvPr>
          <p:cNvSpPr>
            <a:spLocks noGrp="1" noChangeArrowheads="1"/>
          </p:cNvSpPr>
          <p:nvPr>
            <p:ph type="title"/>
          </p:nvPr>
        </p:nvSpPr>
        <p:spPr/>
        <p:txBody>
          <a:bodyPr/>
          <a:lstStyle/>
          <a:p>
            <a:pPr eaLnBrk="1" hangingPunct="1"/>
            <a:r>
              <a:rPr lang="zh-CN" altLang="en-US"/>
              <a:t>计算机网络的发展阶段</a:t>
            </a:r>
          </a:p>
        </p:txBody>
      </p:sp>
      <p:sp>
        <p:nvSpPr>
          <p:cNvPr id="648198" name="Rectangle 6">
            <a:extLst>
              <a:ext uri="{FF2B5EF4-FFF2-40B4-BE49-F238E27FC236}">
                <a16:creationId xmlns:a16="http://schemas.microsoft.com/office/drawing/2014/main" id="{0492DFC0-54E7-423E-97AB-C0CF59EF3555}"/>
              </a:ext>
            </a:extLst>
          </p:cNvPr>
          <p:cNvSpPr>
            <a:spLocks noChangeArrowheads="1"/>
          </p:cNvSpPr>
          <p:nvPr/>
        </p:nvSpPr>
        <p:spPr bwMode="auto">
          <a:xfrm>
            <a:off x="900113" y="1268413"/>
            <a:ext cx="7488237" cy="3773487"/>
          </a:xfrm>
          <a:prstGeom prst="rect">
            <a:avLst/>
          </a:prstGeom>
          <a:noFill/>
          <a:ln>
            <a:noFill/>
          </a:ln>
          <a:effectLst/>
        </p:spPr>
        <p:txBody>
          <a:bodyPr>
            <a:spAutoFit/>
          </a:bodyPr>
          <a:lstStyle/>
          <a:p>
            <a:pPr marL="195263" indent="-195263" algn="just" eaLnBrk="1" hangingPunct="1">
              <a:spcBef>
                <a:spcPct val="20000"/>
              </a:spcBef>
              <a:buClr>
                <a:schemeClr val="accent2"/>
              </a:buClr>
              <a:buSzPct val="70000"/>
              <a:buFont typeface="Wingdings" pitchFamily="2" charset="2"/>
              <a:buBlip>
                <a:blip r:embed="rId2"/>
              </a:buBlip>
              <a:defRPr/>
            </a:pPr>
            <a:r>
              <a:rPr lang="zh-CN" altLang="en-US" sz="2800" dirty="0">
                <a:latin typeface="Arial" charset="0"/>
                <a:ea typeface="宋体" pitchFamily="2" charset="-122"/>
              </a:rPr>
              <a:t>远程联机系统</a:t>
            </a:r>
          </a:p>
          <a:p>
            <a:pPr marL="728663" lvl="1" indent="-342900" algn="just" eaLnBrk="1" hangingPunct="1">
              <a:spcBef>
                <a:spcPct val="20000"/>
              </a:spcBef>
              <a:buClr>
                <a:schemeClr val="accent2"/>
              </a:buClr>
              <a:buSzPct val="70000"/>
              <a:buFont typeface="Wingdings" pitchFamily="2" charset="2"/>
              <a:buChar char="l"/>
              <a:defRPr/>
            </a:pPr>
            <a:r>
              <a:rPr lang="zh-CN" altLang="en-US" sz="2400" dirty="0">
                <a:latin typeface="Arial" charset="0"/>
                <a:ea typeface="宋体" pitchFamily="2" charset="-122"/>
              </a:rPr>
              <a:t>五十年代中期－六十年代中期</a:t>
            </a:r>
          </a:p>
          <a:p>
            <a:pPr marL="671513" lvl="1" indent="-285750" algn="just" eaLnBrk="1" hangingPunct="1">
              <a:spcBef>
                <a:spcPct val="20000"/>
              </a:spcBef>
              <a:buClr>
                <a:schemeClr val="accent2"/>
              </a:buClr>
              <a:buSzPct val="70000"/>
              <a:buFont typeface="Wingdings" pitchFamily="2" charset="2"/>
              <a:buChar char="è"/>
              <a:defRPr/>
            </a:pPr>
            <a:endParaRPr lang="zh-CN" altLang="en-US" sz="2400" dirty="0">
              <a:latin typeface="Arial" charset="0"/>
              <a:ea typeface="宋体" pitchFamily="2" charset="-122"/>
            </a:endParaRPr>
          </a:p>
          <a:p>
            <a:pPr marL="195263" indent="-195263" eaLnBrk="1" hangingPunct="1">
              <a:spcBef>
                <a:spcPct val="20000"/>
              </a:spcBef>
              <a:buClr>
                <a:schemeClr val="accent2"/>
              </a:buClr>
              <a:buSzPct val="70000"/>
              <a:buFont typeface="Wingdings" pitchFamily="2" charset="2"/>
              <a:buBlip>
                <a:blip r:embed="rId2"/>
              </a:buBlip>
              <a:defRPr/>
            </a:pPr>
            <a:r>
              <a:rPr lang="zh-CN" altLang="en-US" sz="2800" dirty="0">
                <a:latin typeface="Arial" charset="0"/>
                <a:ea typeface="宋体" pitchFamily="2" charset="-122"/>
              </a:rPr>
              <a:t>计算机</a:t>
            </a:r>
            <a:r>
              <a:rPr lang="en-US" altLang="zh-CN" sz="2800" dirty="0">
                <a:latin typeface="Arial" charset="0"/>
                <a:ea typeface="宋体" pitchFamily="2" charset="-122"/>
              </a:rPr>
              <a:t>—</a:t>
            </a:r>
            <a:r>
              <a:rPr lang="zh-CN" altLang="en-US" sz="2800" dirty="0">
                <a:latin typeface="Arial" charset="0"/>
                <a:ea typeface="宋体" pitchFamily="2" charset="-122"/>
              </a:rPr>
              <a:t>计算机网络</a:t>
            </a:r>
          </a:p>
          <a:p>
            <a:pPr marL="728663" lvl="1" indent="-342900" algn="just" eaLnBrk="1" hangingPunct="1">
              <a:spcBef>
                <a:spcPct val="20000"/>
              </a:spcBef>
              <a:buClr>
                <a:schemeClr val="accent2"/>
              </a:buClr>
              <a:buSzPct val="70000"/>
              <a:buFont typeface="Wingdings" pitchFamily="2" charset="2"/>
              <a:buChar char="l"/>
              <a:defRPr/>
            </a:pPr>
            <a:r>
              <a:rPr lang="zh-CN" altLang="en-US" sz="2400" dirty="0">
                <a:latin typeface="Arial" charset="0"/>
                <a:ea typeface="宋体" pitchFamily="2" charset="-122"/>
              </a:rPr>
              <a:t>六十年代末－七十年代末</a:t>
            </a:r>
          </a:p>
          <a:p>
            <a:pPr marL="671513" lvl="1" indent="-285750" algn="just" eaLnBrk="1" hangingPunct="1">
              <a:spcBef>
                <a:spcPct val="20000"/>
              </a:spcBef>
              <a:buClr>
                <a:schemeClr val="accent2"/>
              </a:buClr>
              <a:buSzPct val="70000"/>
              <a:buFont typeface="Wingdings" pitchFamily="2" charset="2"/>
              <a:buNone/>
              <a:defRPr/>
            </a:pPr>
            <a:endParaRPr lang="zh-CN" altLang="en-US" sz="2400" dirty="0">
              <a:latin typeface="Arial" charset="0"/>
              <a:ea typeface="宋体" pitchFamily="2" charset="-122"/>
            </a:endParaRPr>
          </a:p>
          <a:p>
            <a:pPr marL="195263" indent="-195263" algn="just" eaLnBrk="1" hangingPunct="1">
              <a:spcBef>
                <a:spcPct val="20000"/>
              </a:spcBef>
              <a:buClr>
                <a:schemeClr val="accent2"/>
              </a:buClr>
              <a:buSzPct val="70000"/>
              <a:buFont typeface="Wingdings" pitchFamily="2" charset="2"/>
              <a:buBlip>
                <a:blip r:embed="rId2"/>
              </a:buBlip>
              <a:defRPr/>
            </a:pPr>
            <a:r>
              <a:rPr lang="zh-CN" altLang="en-US" sz="2800" dirty="0">
                <a:latin typeface="Arial" charset="0"/>
                <a:ea typeface="宋体" pitchFamily="2" charset="-122"/>
              </a:rPr>
              <a:t>开放式标准化网络</a:t>
            </a:r>
          </a:p>
          <a:p>
            <a:pPr marL="728663" lvl="1" indent="-342900" algn="just" eaLnBrk="1" hangingPunct="1">
              <a:spcBef>
                <a:spcPct val="20000"/>
              </a:spcBef>
              <a:buClr>
                <a:schemeClr val="accent2"/>
              </a:buClr>
              <a:buSzPct val="70000"/>
              <a:buFont typeface="Wingdings" pitchFamily="2" charset="2"/>
              <a:buChar char="l"/>
              <a:defRPr/>
            </a:pPr>
            <a:r>
              <a:rPr lang="zh-CN" altLang="en-US" sz="2400" dirty="0">
                <a:latin typeface="Arial" charset="0"/>
                <a:ea typeface="宋体" pitchFamily="2" charset="-122"/>
              </a:rPr>
              <a:t>八十年代－至今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81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81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819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819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819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81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87EFF-8481-4A1A-A291-A0090A8D6501}"/>
              </a:ext>
            </a:extLst>
          </p:cNvPr>
          <p:cNvSpPr>
            <a:spLocks noGrp="1"/>
          </p:cNvSpPr>
          <p:nvPr>
            <p:ph type="title"/>
          </p:nvPr>
        </p:nvSpPr>
        <p:spPr/>
        <p:txBody>
          <a:bodyPr/>
          <a:lstStyle/>
          <a:p>
            <a:r>
              <a:rPr lang="zh-CN" altLang="en-US" dirty="0"/>
              <a:t>报文交换基本原理</a:t>
            </a:r>
          </a:p>
        </p:txBody>
      </p:sp>
      <p:sp>
        <p:nvSpPr>
          <p:cNvPr id="3" name="内容占位符 2">
            <a:extLst>
              <a:ext uri="{FF2B5EF4-FFF2-40B4-BE49-F238E27FC236}">
                <a16:creationId xmlns:a16="http://schemas.microsoft.com/office/drawing/2014/main" id="{7FFAB851-7A48-4550-9E45-95333826785C}"/>
              </a:ext>
            </a:extLst>
          </p:cNvPr>
          <p:cNvSpPr>
            <a:spLocks noGrp="1"/>
          </p:cNvSpPr>
          <p:nvPr>
            <p:ph idx="1"/>
          </p:nvPr>
        </p:nvSpPr>
        <p:spPr>
          <a:xfrm>
            <a:off x="914400" y="1524000"/>
            <a:ext cx="7391400" cy="4573560"/>
          </a:xfrm>
        </p:spPr>
        <p:txBody>
          <a:bodyPr/>
          <a:lstStyle/>
          <a:p>
            <a:r>
              <a:rPr lang="zh-CN" altLang="en-US" dirty="0"/>
              <a:t>发送报文的源节点（通常是主机）将要发送报文的目的节点（通常也是主机）的地址附加在报文上，并一起发送到网络中。</a:t>
            </a:r>
            <a:endParaRPr lang="en-US" altLang="zh-CN" dirty="0"/>
          </a:p>
          <a:p>
            <a:r>
              <a:rPr lang="zh-CN" altLang="en-US" b="1" dirty="0"/>
              <a:t>网络节点（通常是路由器）根据报文上的目的地址，把报文发送到下一个节点，一直逐个节点地转送到目的节点。</a:t>
            </a:r>
            <a:endParaRPr lang="en-US" altLang="zh-CN" b="1" dirty="0"/>
          </a:p>
          <a:p>
            <a:r>
              <a:rPr lang="zh-CN" altLang="en-US" dirty="0"/>
              <a:t>每个节点在收到整个报文后，先存储报文并进行差错检错。若有错，丢弃报文并通知发送方；若无错，则利用路由信息找出合适的下一个节点，并向其传送整个报文。</a:t>
            </a:r>
          </a:p>
        </p:txBody>
      </p:sp>
    </p:spTree>
    <p:extLst>
      <p:ext uri="{BB962C8B-B14F-4D97-AF65-F5344CB8AC3E}">
        <p14:creationId xmlns:p14="http://schemas.microsoft.com/office/powerpoint/2010/main" val="372988020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B4363A-690F-4B80-9B1F-2E26DB36265F}"/>
              </a:ext>
            </a:extLst>
          </p:cNvPr>
          <p:cNvSpPr>
            <a:spLocks noGrp="1"/>
          </p:cNvSpPr>
          <p:nvPr>
            <p:ph type="title"/>
          </p:nvPr>
        </p:nvSpPr>
        <p:spPr/>
        <p:txBody>
          <a:bodyPr/>
          <a:lstStyle/>
          <a:p>
            <a:r>
              <a:rPr lang="zh-CN" altLang="en-US" dirty="0"/>
              <a:t>报文交换主要特点</a:t>
            </a:r>
          </a:p>
        </p:txBody>
      </p:sp>
      <p:sp>
        <p:nvSpPr>
          <p:cNvPr id="3" name="内容占位符 2">
            <a:extLst>
              <a:ext uri="{FF2B5EF4-FFF2-40B4-BE49-F238E27FC236}">
                <a16:creationId xmlns:a16="http://schemas.microsoft.com/office/drawing/2014/main" id="{DD1D0AEB-5C72-42ED-BFBC-2D004CDF3CA0}"/>
              </a:ext>
            </a:extLst>
          </p:cNvPr>
          <p:cNvSpPr>
            <a:spLocks noGrp="1"/>
          </p:cNvSpPr>
          <p:nvPr>
            <p:ph idx="1"/>
          </p:nvPr>
        </p:nvSpPr>
        <p:spPr>
          <a:xfrm>
            <a:off x="892585" y="1340768"/>
            <a:ext cx="7762056" cy="3785652"/>
          </a:xfrm>
        </p:spPr>
        <p:txBody>
          <a:bodyPr/>
          <a:lstStyle/>
          <a:p>
            <a:r>
              <a:rPr lang="zh-CN" altLang="en-US" sz="2400" dirty="0">
                <a:latin typeface="+mn-ea"/>
              </a:rPr>
              <a:t>以“存储</a:t>
            </a:r>
            <a:r>
              <a:rPr lang="en-US" altLang="zh-CN" sz="2400" dirty="0">
                <a:latin typeface="+mn-ea"/>
              </a:rPr>
              <a:t>-</a:t>
            </a:r>
            <a:r>
              <a:rPr lang="zh-CN" altLang="en-US" sz="2400" dirty="0">
                <a:latin typeface="+mn-ea"/>
              </a:rPr>
              <a:t>转发”方式传输，每次转发仅占相邻结点间的信道；</a:t>
            </a:r>
          </a:p>
          <a:p>
            <a:r>
              <a:rPr lang="zh-CN" altLang="en-US" sz="2400" dirty="0">
                <a:latin typeface="+mn-ea"/>
              </a:rPr>
              <a:t>通信前无需建立连接，结束后也无需释放连接，可以随时发送报文。甚至，通信双方无需同时在线；</a:t>
            </a:r>
          </a:p>
          <a:p>
            <a:r>
              <a:rPr lang="zh-CN" altLang="en-US" sz="2400" dirty="0">
                <a:latin typeface="+mn-ea"/>
              </a:rPr>
              <a:t>因缓存，不同速率的通信双方可以通信。同样，也可以进行编码、格式等的转换；</a:t>
            </a:r>
            <a:endParaRPr lang="en-US" altLang="zh-CN" sz="2400" dirty="0">
              <a:latin typeface="+mn-ea"/>
            </a:endParaRPr>
          </a:p>
          <a:p>
            <a:r>
              <a:rPr lang="zh-CN" altLang="en-US" sz="2400" dirty="0">
                <a:latin typeface="+mn-ea"/>
              </a:rPr>
              <a:t>信道利用率比电路交换更高；</a:t>
            </a:r>
            <a:endParaRPr lang="en-US" altLang="zh-CN" sz="2400" dirty="0">
              <a:latin typeface="+mn-ea"/>
            </a:endParaRPr>
          </a:p>
          <a:p>
            <a:r>
              <a:rPr lang="zh-CN" altLang="en-US" sz="2400" dirty="0">
                <a:latin typeface="+mn-ea"/>
              </a:rPr>
              <a:t>时延大，不适合实时和交互式通信；</a:t>
            </a:r>
            <a:endParaRPr lang="en-US" altLang="zh-CN" sz="2400" dirty="0">
              <a:latin typeface="+mn-ea"/>
            </a:endParaRPr>
          </a:p>
          <a:p>
            <a:r>
              <a:rPr lang="zh-CN" altLang="en-US" sz="2400" dirty="0">
                <a:latin typeface="+mn-ea"/>
              </a:rPr>
              <a:t>报文过大或缓存不足时会丢弃报文。</a:t>
            </a:r>
          </a:p>
        </p:txBody>
      </p:sp>
    </p:spTree>
    <p:extLst>
      <p:ext uri="{BB962C8B-B14F-4D97-AF65-F5344CB8AC3E}">
        <p14:creationId xmlns:p14="http://schemas.microsoft.com/office/powerpoint/2010/main" val="34817379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8">
            <a:extLst>
              <a:ext uri="{FF2B5EF4-FFF2-40B4-BE49-F238E27FC236}">
                <a16:creationId xmlns:a16="http://schemas.microsoft.com/office/drawing/2014/main" id="{9B46CE1B-BD2D-45B3-B21E-DB738AC5D969}"/>
              </a:ext>
            </a:extLst>
          </p:cNvPr>
          <p:cNvSpPr>
            <a:spLocks noChangeShapeType="1"/>
          </p:cNvSpPr>
          <p:nvPr/>
        </p:nvSpPr>
        <p:spPr bwMode="auto">
          <a:xfrm>
            <a:off x="2030413" y="3143250"/>
            <a:ext cx="5184775"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1" name="Text Box 9">
            <a:extLst>
              <a:ext uri="{FF2B5EF4-FFF2-40B4-BE49-F238E27FC236}">
                <a16:creationId xmlns:a16="http://schemas.microsoft.com/office/drawing/2014/main" id="{75E4ED2B-DDBD-4451-B730-97B8E6793C38}"/>
              </a:ext>
            </a:extLst>
          </p:cNvPr>
          <p:cNvSpPr txBox="1">
            <a:spLocks noChangeArrowheads="1"/>
          </p:cNvSpPr>
          <p:nvPr/>
        </p:nvSpPr>
        <p:spPr bwMode="auto">
          <a:xfrm>
            <a:off x="4438650" y="2635250"/>
            <a:ext cx="6921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报文</a:t>
            </a:r>
          </a:p>
        </p:txBody>
      </p:sp>
      <p:sp>
        <p:nvSpPr>
          <p:cNvPr id="68612" name="Rectangle 2">
            <a:extLst>
              <a:ext uri="{FF2B5EF4-FFF2-40B4-BE49-F238E27FC236}">
                <a16:creationId xmlns:a16="http://schemas.microsoft.com/office/drawing/2014/main" id="{A03F96CB-EE92-4BC4-9731-7CC216766BBE}"/>
              </a:ext>
            </a:extLst>
          </p:cNvPr>
          <p:cNvSpPr>
            <a:spLocks noGrp="1" noChangeArrowheads="1"/>
          </p:cNvSpPr>
          <p:nvPr>
            <p:ph type="title"/>
          </p:nvPr>
        </p:nvSpPr>
        <p:spPr/>
        <p:txBody>
          <a:bodyPr/>
          <a:lstStyle/>
          <a:p>
            <a:pPr eaLnBrk="1" hangingPunct="1"/>
            <a:r>
              <a:rPr lang="en-US" altLang="zh-CN" dirty="0"/>
              <a:t>3. </a:t>
            </a:r>
            <a:r>
              <a:rPr lang="zh-CN" altLang="en-US" dirty="0"/>
              <a:t>分组交换及特点 </a:t>
            </a:r>
          </a:p>
        </p:txBody>
      </p:sp>
      <p:sp>
        <p:nvSpPr>
          <p:cNvPr id="68613" name="Rectangle 3">
            <a:extLst>
              <a:ext uri="{FF2B5EF4-FFF2-40B4-BE49-F238E27FC236}">
                <a16:creationId xmlns:a16="http://schemas.microsoft.com/office/drawing/2014/main" id="{7BF2CA04-1060-445B-9713-309E98B15910}"/>
              </a:ext>
            </a:extLst>
          </p:cNvPr>
          <p:cNvSpPr>
            <a:spLocks noGrp="1" noChangeArrowheads="1"/>
          </p:cNvSpPr>
          <p:nvPr>
            <p:ph type="body" idx="1"/>
          </p:nvPr>
        </p:nvSpPr>
        <p:spPr>
          <a:xfrm>
            <a:off x="827088" y="1371600"/>
            <a:ext cx="7772400" cy="954088"/>
          </a:xfrm>
        </p:spPr>
        <p:txBody>
          <a:bodyPr/>
          <a:lstStyle/>
          <a:p>
            <a:pPr eaLnBrk="1" hangingPunct="1"/>
            <a:r>
              <a:rPr lang="zh-CN" altLang="en-US"/>
              <a:t>在发送端，先把较长的报文</a:t>
            </a:r>
            <a:r>
              <a:rPr lang="zh-CN" altLang="en-US" b="0">
                <a:solidFill>
                  <a:srgbClr val="FF0000"/>
                </a:solidFill>
              </a:rPr>
              <a:t>划分成较短的、固定长度的数据段</a:t>
            </a:r>
            <a:r>
              <a:rPr lang="zh-CN" altLang="en-US"/>
              <a:t>。 </a:t>
            </a:r>
          </a:p>
        </p:txBody>
      </p:sp>
      <p:grpSp>
        <p:nvGrpSpPr>
          <p:cNvPr id="68614" name="Group 77">
            <a:extLst>
              <a:ext uri="{FF2B5EF4-FFF2-40B4-BE49-F238E27FC236}">
                <a16:creationId xmlns:a16="http://schemas.microsoft.com/office/drawing/2014/main" id="{0EF4D425-0954-41FE-A908-73665927180E}"/>
              </a:ext>
            </a:extLst>
          </p:cNvPr>
          <p:cNvGrpSpPr>
            <a:grpSpLocks/>
          </p:cNvGrpSpPr>
          <p:nvPr/>
        </p:nvGrpSpPr>
        <p:grpSpPr bwMode="auto">
          <a:xfrm>
            <a:off x="1882775" y="3219450"/>
            <a:ext cx="5378450" cy="479425"/>
            <a:chOff x="1154" y="2176"/>
            <a:chExt cx="3388" cy="302"/>
          </a:xfrm>
        </p:grpSpPr>
        <p:grpSp>
          <p:nvGrpSpPr>
            <p:cNvPr id="68618" name="Group 75">
              <a:extLst>
                <a:ext uri="{FF2B5EF4-FFF2-40B4-BE49-F238E27FC236}">
                  <a16:creationId xmlns:a16="http://schemas.microsoft.com/office/drawing/2014/main" id="{199853B8-4F7F-4FC8-9640-53BB08D0A3E0}"/>
                </a:ext>
              </a:extLst>
            </p:cNvPr>
            <p:cNvGrpSpPr>
              <a:grpSpLocks/>
            </p:cNvGrpSpPr>
            <p:nvPr/>
          </p:nvGrpSpPr>
          <p:grpSpPr bwMode="auto">
            <a:xfrm>
              <a:off x="1248" y="2176"/>
              <a:ext cx="3272" cy="302"/>
              <a:chOff x="1248" y="2901"/>
              <a:chExt cx="3272" cy="302"/>
            </a:xfrm>
          </p:grpSpPr>
          <p:sp>
            <p:nvSpPr>
              <p:cNvPr id="68620" name="Rectangle 70">
                <a:extLst>
                  <a:ext uri="{FF2B5EF4-FFF2-40B4-BE49-F238E27FC236}">
                    <a16:creationId xmlns:a16="http://schemas.microsoft.com/office/drawing/2014/main" id="{EC6E90DF-7217-4D68-A052-769EB98F1EA8}"/>
                  </a:ext>
                </a:extLst>
              </p:cNvPr>
              <p:cNvSpPr>
                <a:spLocks noChangeArrowheads="1"/>
              </p:cNvSpPr>
              <p:nvPr/>
            </p:nvSpPr>
            <p:spPr bwMode="auto">
              <a:xfrm>
                <a:off x="1248"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latin typeface="宋体" panose="02010600030101010101" pitchFamily="2" charset="-122"/>
                  <a:ea typeface="宋体" panose="02010600030101010101" pitchFamily="2" charset="-122"/>
                </a:endParaRPr>
              </a:p>
            </p:txBody>
          </p:sp>
          <p:sp>
            <p:nvSpPr>
              <p:cNvPr id="68621" name="Rectangle 71">
                <a:extLst>
                  <a:ext uri="{FF2B5EF4-FFF2-40B4-BE49-F238E27FC236}">
                    <a16:creationId xmlns:a16="http://schemas.microsoft.com/office/drawing/2014/main" id="{40A832D3-A367-472A-AC0F-808FD6A0E9FB}"/>
                  </a:ext>
                </a:extLst>
              </p:cNvPr>
              <p:cNvSpPr>
                <a:spLocks noChangeArrowheads="1"/>
              </p:cNvSpPr>
              <p:nvPr/>
            </p:nvSpPr>
            <p:spPr bwMode="auto">
              <a:xfrm>
                <a:off x="2336"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latin typeface="宋体" panose="02010600030101010101" pitchFamily="2" charset="-122"/>
                  <a:ea typeface="宋体" panose="02010600030101010101" pitchFamily="2" charset="-122"/>
                </a:endParaRPr>
              </a:p>
            </p:txBody>
          </p:sp>
          <p:sp>
            <p:nvSpPr>
              <p:cNvPr id="68622" name="Rectangle 72">
                <a:extLst>
                  <a:ext uri="{FF2B5EF4-FFF2-40B4-BE49-F238E27FC236}">
                    <a16:creationId xmlns:a16="http://schemas.microsoft.com/office/drawing/2014/main" id="{17C24F96-3C71-4862-A5BB-A84A9D9348A5}"/>
                  </a:ext>
                </a:extLst>
              </p:cNvPr>
              <p:cNvSpPr>
                <a:spLocks noChangeArrowheads="1"/>
              </p:cNvSpPr>
              <p:nvPr/>
            </p:nvSpPr>
            <p:spPr bwMode="auto">
              <a:xfrm>
                <a:off x="3425"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latin typeface="宋体" panose="02010600030101010101" pitchFamily="2" charset="-122"/>
                  <a:ea typeface="宋体" panose="02010600030101010101" pitchFamily="2" charset="-122"/>
                </a:endParaRPr>
              </a:p>
            </p:txBody>
          </p:sp>
          <p:sp>
            <p:nvSpPr>
              <p:cNvPr id="68623" name="Rectangle 74">
                <a:extLst>
                  <a:ext uri="{FF2B5EF4-FFF2-40B4-BE49-F238E27FC236}">
                    <a16:creationId xmlns:a16="http://schemas.microsoft.com/office/drawing/2014/main" id="{08F00BEA-60DE-4129-A1C2-6D275FC193E5}"/>
                  </a:ext>
                </a:extLst>
              </p:cNvPr>
              <p:cNvSpPr>
                <a:spLocks noChangeArrowheads="1"/>
              </p:cNvSpPr>
              <p:nvPr/>
            </p:nvSpPr>
            <p:spPr bwMode="auto">
              <a:xfrm>
                <a:off x="1254" y="2901"/>
                <a:ext cx="3266"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latin typeface="宋体" panose="02010600030101010101" pitchFamily="2" charset="-122"/>
                  <a:ea typeface="宋体" panose="02010600030101010101" pitchFamily="2" charset="-122"/>
                </a:endParaRPr>
              </a:p>
            </p:txBody>
          </p:sp>
        </p:grpSp>
        <p:sp>
          <p:nvSpPr>
            <p:cNvPr id="68619" name="Text Box 76">
              <a:extLst>
                <a:ext uri="{FF2B5EF4-FFF2-40B4-BE49-F238E27FC236}">
                  <a16:creationId xmlns:a16="http://schemas.microsoft.com/office/drawing/2014/main" id="{5280C0C2-9984-4C4E-B370-3B0FD93F6E41}"/>
                </a:ext>
              </a:extLst>
            </p:cNvPr>
            <p:cNvSpPr txBox="1">
              <a:spLocks noChangeArrowheads="1"/>
            </p:cNvSpPr>
            <p:nvPr/>
          </p:nvSpPr>
          <p:spPr bwMode="auto">
            <a:xfrm>
              <a:off x="1154" y="2186"/>
              <a:ext cx="338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latin typeface="宋体" panose="02010600030101010101" pitchFamily="2" charset="-122"/>
                </a:rPr>
                <a:t>1101000110101010110101011100010011010010</a:t>
              </a:r>
            </a:p>
          </p:txBody>
        </p:sp>
      </p:grpSp>
      <p:grpSp>
        <p:nvGrpSpPr>
          <p:cNvPr id="4" name="Group 81">
            <a:extLst>
              <a:ext uri="{FF2B5EF4-FFF2-40B4-BE49-F238E27FC236}">
                <a16:creationId xmlns:a16="http://schemas.microsoft.com/office/drawing/2014/main" id="{252AFF75-8110-40A8-B96A-449F4D657D2C}"/>
              </a:ext>
            </a:extLst>
          </p:cNvPr>
          <p:cNvGrpSpPr>
            <a:grpSpLocks/>
          </p:cNvGrpSpPr>
          <p:nvPr/>
        </p:nvGrpSpPr>
        <p:grpSpPr bwMode="auto">
          <a:xfrm>
            <a:off x="3025775" y="3933825"/>
            <a:ext cx="3028950" cy="1416050"/>
            <a:chOff x="1906" y="2478"/>
            <a:chExt cx="1908" cy="892"/>
          </a:xfrm>
        </p:grpSpPr>
        <p:sp>
          <p:nvSpPr>
            <p:cNvPr id="68616" name="Text Box 78">
              <a:extLst>
                <a:ext uri="{FF2B5EF4-FFF2-40B4-BE49-F238E27FC236}">
                  <a16:creationId xmlns:a16="http://schemas.microsoft.com/office/drawing/2014/main" id="{0D742A47-B3E7-4A4F-B022-CB97B9068984}"/>
                </a:ext>
              </a:extLst>
            </p:cNvPr>
            <p:cNvSpPr txBox="1">
              <a:spLocks noChangeArrowheads="1"/>
            </p:cNvSpPr>
            <p:nvPr/>
          </p:nvSpPr>
          <p:spPr bwMode="auto">
            <a:xfrm>
              <a:off x="1906" y="2774"/>
              <a:ext cx="19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Tahoma" panose="020B0604030504040204" pitchFamily="34" charset="0"/>
                  <a:ea typeface="黑体" panose="02010609060101010101" pitchFamily="49" charset="-122"/>
                </a:rPr>
                <a:t>假定这个报文较长</a:t>
              </a:r>
            </a:p>
            <a:p>
              <a:pPr algn="ctr" eaLnBrk="1" hangingPunct="1">
                <a:spcBef>
                  <a:spcPct val="0"/>
                </a:spcBef>
                <a:buClrTx/>
                <a:buSzTx/>
                <a:buFontTx/>
                <a:buNone/>
              </a:pPr>
              <a:r>
                <a:rPr lang="zh-CN" altLang="en-US">
                  <a:solidFill>
                    <a:srgbClr val="333399"/>
                  </a:solidFill>
                  <a:latin typeface="Tahoma" panose="020B0604030504040204" pitchFamily="34" charset="0"/>
                  <a:ea typeface="黑体" panose="02010609060101010101" pitchFamily="49" charset="-122"/>
                </a:rPr>
                <a:t>不便于传输</a:t>
              </a:r>
            </a:p>
          </p:txBody>
        </p:sp>
        <p:sp>
          <p:nvSpPr>
            <p:cNvPr id="68617" name="Line 79">
              <a:extLst>
                <a:ext uri="{FF2B5EF4-FFF2-40B4-BE49-F238E27FC236}">
                  <a16:creationId xmlns:a16="http://schemas.microsoft.com/office/drawing/2014/main" id="{4E74413F-72D9-4F8C-91A8-30F2263DAE52}"/>
                </a:ext>
              </a:extLst>
            </p:cNvPr>
            <p:cNvSpPr>
              <a:spLocks noChangeShapeType="1"/>
            </p:cNvSpPr>
            <p:nvPr/>
          </p:nvSpPr>
          <p:spPr bwMode="auto">
            <a:xfrm flipV="1">
              <a:off x="2789" y="2478"/>
              <a:ext cx="91" cy="362"/>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0" name="Rectangle 12">
            <a:extLst>
              <a:ext uri="{FF2B5EF4-FFF2-40B4-BE49-F238E27FC236}">
                <a16:creationId xmlns:a16="http://schemas.microsoft.com/office/drawing/2014/main" id="{005AEAE7-9F60-4136-9497-01D954C708E5}"/>
              </a:ext>
            </a:extLst>
          </p:cNvPr>
          <p:cNvSpPr>
            <a:spLocks noChangeArrowheads="1"/>
          </p:cNvSpPr>
          <p:nvPr/>
        </p:nvSpPr>
        <p:spPr bwMode="auto">
          <a:xfrm>
            <a:off x="1979613" y="2947988"/>
            <a:ext cx="1727200" cy="431800"/>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53261" name="Rectangle 13">
            <a:extLst>
              <a:ext uri="{FF2B5EF4-FFF2-40B4-BE49-F238E27FC236}">
                <a16:creationId xmlns:a16="http://schemas.microsoft.com/office/drawing/2014/main" id="{3461FE20-8233-478B-B8A9-E6D773166696}"/>
              </a:ext>
            </a:extLst>
          </p:cNvPr>
          <p:cNvSpPr>
            <a:spLocks noChangeArrowheads="1"/>
          </p:cNvSpPr>
          <p:nvPr/>
        </p:nvSpPr>
        <p:spPr bwMode="auto">
          <a:xfrm>
            <a:off x="3708400" y="2947988"/>
            <a:ext cx="1727200" cy="431800"/>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53262" name="Rectangle 14">
            <a:extLst>
              <a:ext uri="{FF2B5EF4-FFF2-40B4-BE49-F238E27FC236}">
                <a16:creationId xmlns:a16="http://schemas.microsoft.com/office/drawing/2014/main" id="{C0206658-DBFA-449E-903F-7F43DD730624}"/>
              </a:ext>
            </a:extLst>
          </p:cNvPr>
          <p:cNvSpPr>
            <a:spLocks noChangeArrowheads="1"/>
          </p:cNvSpPr>
          <p:nvPr/>
        </p:nvSpPr>
        <p:spPr bwMode="auto">
          <a:xfrm>
            <a:off x="5437188" y="2947988"/>
            <a:ext cx="1727200" cy="431800"/>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grpSp>
        <p:nvGrpSpPr>
          <p:cNvPr id="2" name="Group 15">
            <a:extLst>
              <a:ext uri="{FF2B5EF4-FFF2-40B4-BE49-F238E27FC236}">
                <a16:creationId xmlns:a16="http://schemas.microsoft.com/office/drawing/2014/main" id="{6D1A0C8B-9892-4099-A1D6-D71312805BC5}"/>
              </a:ext>
            </a:extLst>
          </p:cNvPr>
          <p:cNvGrpSpPr>
            <a:grpSpLocks/>
          </p:cNvGrpSpPr>
          <p:nvPr/>
        </p:nvGrpSpPr>
        <p:grpSpPr bwMode="auto">
          <a:xfrm>
            <a:off x="1979613" y="2492375"/>
            <a:ext cx="5184775" cy="396875"/>
            <a:chOff x="1247" y="1737"/>
            <a:chExt cx="3266" cy="250"/>
          </a:xfrm>
        </p:grpSpPr>
        <p:sp>
          <p:nvSpPr>
            <p:cNvPr id="70677" name="Line 2">
              <a:extLst>
                <a:ext uri="{FF2B5EF4-FFF2-40B4-BE49-F238E27FC236}">
                  <a16:creationId xmlns:a16="http://schemas.microsoft.com/office/drawing/2014/main" id="{4888D2E0-C787-4475-B6FA-58D956864E60}"/>
                </a:ext>
              </a:extLst>
            </p:cNvPr>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8" name="Text Box 3">
              <a:extLst>
                <a:ext uri="{FF2B5EF4-FFF2-40B4-BE49-F238E27FC236}">
                  <a16:creationId xmlns:a16="http://schemas.microsoft.com/office/drawing/2014/main" id="{ED7B7B1A-5976-4F4B-AEDB-A13BBA6D427A}"/>
                </a:ext>
              </a:extLst>
            </p:cNvPr>
            <p:cNvSpPr txBox="1">
              <a:spLocks noChangeArrowheads="1"/>
            </p:cNvSpPr>
            <p:nvPr/>
          </p:nvSpPr>
          <p:spPr bwMode="auto">
            <a:xfrm>
              <a:off x="2699" y="1737"/>
              <a:ext cx="43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报文</a:t>
              </a:r>
            </a:p>
          </p:txBody>
        </p:sp>
      </p:grpSp>
      <p:sp>
        <p:nvSpPr>
          <p:cNvPr id="70662" name="Rectangle 4">
            <a:extLst>
              <a:ext uri="{FF2B5EF4-FFF2-40B4-BE49-F238E27FC236}">
                <a16:creationId xmlns:a16="http://schemas.microsoft.com/office/drawing/2014/main" id="{7DD02561-533E-4140-9FFD-5C17AAC56042}"/>
              </a:ext>
            </a:extLst>
          </p:cNvPr>
          <p:cNvSpPr>
            <a:spLocks noGrp="1" noChangeArrowheads="1"/>
          </p:cNvSpPr>
          <p:nvPr>
            <p:ph type="title"/>
          </p:nvPr>
        </p:nvSpPr>
        <p:spPr>
          <a:xfrm>
            <a:off x="1150938" y="214313"/>
            <a:ext cx="7381875" cy="811212"/>
          </a:xfrm>
        </p:spPr>
        <p:txBody>
          <a:bodyPr/>
          <a:lstStyle/>
          <a:p>
            <a:pPr eaLnBrk="1" hangingPunct="1"/>
            <a:r>
              <a:rPr lang="zh-CN" altLang="en-US"/>
              <a:t>添加首部构成分组</a:t>
            </a:r>
          </a:p>
        </p:txBody>
      </p:sp>
      <p:sp>
        <p:nvSpPr>
          <p:cNvPr id="70663" name="Rectangle 5">
            <a:extLst>
              <a:ext uri="{FF2B5EF4-FFF2-40B4-BE49-F238E27FC236}">
                <a16:creationId xmlns:a16="http://schemas.microsoft.com/office/drawing/2014/main" id="{CB3A67B0-2080-4CE9-A272-5866F64386CB}"/>
              </a:ext>
            </a:extLst>
          </p:cNvPr>
          <p:cNvSpPr>
            <a:spLocks noGrp="1" noChangeArrowheads="1"/>
          </p:cNvSpPr>
          <p:nvPr>
            <p:ph type="body" idx="1"/>
          </p:nvPr>
        </p:nvSpPr>
        <p:spPr>
          <a:xfrm>
            <a:off x="862013" y="1411288"/>
            <a:ext cx="7915275" cy="523875"/>
          </a:xfrm>
        </p:spPr>
        <p:txBody>
          <a:bodyPr/>
          <a:lstStyle/>
          <a:p>
            <a:pPr eaLnBrk="1" hangingPunct="1"/>
            <a:r>
              <a:rPr lang="zh-CN" altLang="en-US"/>
              <a:t>每一个数据段前面添加上</a:t>
            </a:r>
            <a:r>
              <a:rPr lang="zh-CN" altLang="en-US">
                <a:solidFill>
                  <a:srgbClr val="FF0000"/>
                </a:solidFill>
              </a:rPr>
              <a:t>首部</a:t>
            </a:r>
            <a:r>
              <a:rPr lang="zh-CN" altLang="en-US"/>
              <a:t>构成分组。</a:t>
            </a:r>
          </a:p>
        </p:txBody>
      </p:sp>
      <p:sp>
        <p:nvSpPr>
          <p:cNvPr id="53264" name="Rectangle 16">
            <a:extLst>
              <a:ext uri="{FF2B5EF4-FFF2-40B4-BE49-F238E27FC236}">
                <a16:creationId xmlns:a16="http://schemas.microsoft.com/office/drawing/2014/main" id="{31FA2A60-85D3-498E-AAD2-B72D4D30F74F}"/>
              </a:ext>
            </a:extLst>
          </p:cNvPr>
          <p:cNvSpPr>
            <a:spLocks noChangeArrowheads="1"/>
          </p:cNvSpPr>
          <p:nvPr/>
        </p:nvSpPr>
        <p:spPr bwMode="auto">
          <a:xfrm>
            <a:off x="1412875" y="3614738"/>
            <a:ext cx="576263" cy="431800"/>
          </a:xfrm>
          <a:prstGeom prst="rect">
            <a:avLst/>
          </a:prstGeom>
          <a:solidFill>
            <a:schemeClr val="accent2"/>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p>
        </p:txBody>
      </p:sp>
      <p:sp>
        <p:nvSpPr>
          <p:cNvPr id="53267" name="Rectangle 19">
            <a:extLst>
              <a:ext uri="{FF2B5EF4-FFF2-40B4-BE49-F238E27FC236}">
                <a16:creationId xmlns:a16="http://schemas.microsoft.com/office/drawing/2014/main" id="{B73952C3-B4D6-45F7-9588-3A8DAC555280}"/>
              </a:ext>
            </a:extLst>
          </p:cNvPr>
          <p:cNvSpPr>
            <a:spLocks noChangeArrowheads="1"/>
          </p:cNvSpPr>
          <p:nvPr/>
        </p:nvSpPr>
        <p:spPr bwMode="auto">
          <a:xfrm>
            <a:off x="3132138" y="4460875"/>
            <a:ext cx="576262" cy="431800"/>
          </a:xfrm>
          <a:prstGeom prst="rect">
            <a:avLst/>
          </a:prstGeom>
          <a:solidFill>
            <a:schemeClr val="accent2"/>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p>
        </p:txBody>
      </p:sp>
      <p:sp>
        <p:nvSpPr>
          <p:cNvPr id="53268" name="Rectangle 20">
            <a:extLst>
              <a:ext uri="{FF2B5EF4-FFF2-40B4-BE49-F238E27FC236}">
                <a16:creationId xmlns:a16="http://schemas.microsoft.com/office/drawing/2014/main" id="{178D1785-F368-41D7-AC2D-5AC5D0B367A2}"/>
              </a:ext>
            </a:extLst>
          </p:cNvPr>
          <p:cNvSpPr>
            <a:spLocks noChangeArrowheads="1"/>
          </p:cNvSpPr>
          <p:nvPr/>
        </p:nvSpPr>
        <p:spPr bwMode="auto">
          <a:xfrm>
            <a:off x="4859338" y="5310188"/>
            <a:ext cx="576262" cy="431800"/>
          </a:xfrm>
          <a:prstGeom prst="rect">
            <a:avLst/>
          </a:prstGeom>
          <a:solidFill>
            <a:schemeClr val="accent2"/>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p>
        </p:txBody>
      </p:sp>
      <p:grpSp>
        <p:nvGrpSpPr>
          <p:cNvPr id="3" name="Group 25">
            <a:extLst>
              <a:ext uri="{FF2B5EF4-FFF2-40B4-BE49-F238E27FC236}">
                <a16:creationId xmlns:a16="http://schemas.microsoft.com/office/drawing/2014/main" id="{E48D0963-4392-42A3-A142-49BBB20A44D5}"/>
              </a:ext>
            </a:extLst>
          </p:cNvPr>
          <p:cNvGrpSpPr>
            <a:grpSpLocks/>
          </p:cNvGrpSpPr>
          <p:nvPr/>
        </p:nvGrpSpPr>
        <p:grpSpPr bwMode="auto">
          <a:xfrm>
            <a:off x="1404938" y="3033713"/>
            <a:ext cx="2303462" cy="488950"/>
            <a:chOff x="1973" y="2532"/>
            <a:chExt cx="1451" cy="308"/>
          </a:xfrm>
        </p:grpSpPr>
        <p:sp>
          <p:nvSpPr>
            <p:cNvPr id="70675" name="AutoShape 21">
              <a:extLst>
                <a:ext uri="{FF2B5EF4-FFF2-40B4-BE49-F238E27FC236}">
                  <a16:creationId xmlns:a16="http://schemas.microsoft.com/office/drawing/2014/main" id="{0E46FDE9-07B2-4B1A-9735-E6908CCD3365}"/>
                </a:ext>
              </a:extLst>
            </p:cNvPr>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0676" name="Text Box 24">
              <a:extLst>
                <a:ext uri="{FF2B5EF4-FFF2-40B4-BE49-F238E27FC236}">
                  <a16:creationId xmlns:a16="http://schemas.microsoft.com/office/drawing/2014/main" id="{4104DF85-79FC-4D40-B969-607BD546A943}"/>
                </a:ext>
              </a:extLst>
            </p:cNvPr>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grpSp>
      <p:grpSp>
        <p:nvGrpSpPr>
          <p:cNvPr id="4" name="Group 26">
            <a:extLst>
              <a:ext uri="{FF2B5EF4-FFF2-40B4-BE49-F238E27FC236}">
                <a16:creationId xmlns:a16="http://schemas.microsoft.com/office/drawing/2014/main" id="{5DD66C0D-77B4-4646-97E7-88BDAD386334}"/>
              </a:ext>
            </a:extLst>
          </p:cNvPr>
          <p:cNvGrpSpPr>
            <a:grpSpLocks/>
          </p:cNvGrpSpPr>
          <p:nvPr/>
        </p:nvGrpSpPr>
        <p:grpSpPr bwMode="auto">
          <a:xfrm>
            <a:off x="3132138" y="3898900"/>
            <a:ext cx="2303462" cy="488950"/>
            <a:chOff x="1973" y="2532"/>
            <a:chExt cx="1451" cy="308"/>
          </a:xfrm>
        </p:grpSpPr>
        <p:sp>
          <p:nvSpPr>
            <p:cNvPr id="70673" name="AutoShape 27">
              <a:extLst>
                <a:ext uri="{FF2B5EF4-FFF2-40B4-BE49-F238E27FC236}">
                  <a16:creationId xmlns:a16="http://schemas.microsoft.com/office/drawing/2014/main" id="{F9B13D27-4E04-404F-9592-8A5B9956E385}"/>
                </a:ext>
              </a:extLst>
            </p:cNvPr>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0674" name="Text Box 28">
              <a:extLst>
                <a:ext uri="{FF2B5EF4-FFF2-40B4-BE49-F238E27FC236}">
                  <a16:creationId xmlns:a16="http://schemas.microsoft.com/office/drawing/2014/main" id="{F0A88D6E-9E79-46F8-B765-39718FD01A11}"/>
                </a:ext>
              </a:extLst>
            </p:cNvPr>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grpSp>
      <p:grpSp>
        <p:nvGrpSpPr>
          <p:cNvPr id="5" name="Group 29">
            <a:extLst>
              <a:ext uri="{FF2B5EF4-FFF2-40B4-BE49-F238E27FC236}">
                <a16:creationId xmlns:a16="http://schemas.microsoft.com/office/drawing/2014/main" id="{ED82697A-3501-4C56-BC5E-2D844C0EC165}"/>
              </a:ext>
            </a:extLst>
          </p:cNvPr>
          <p:cNvGrpSpPr>
            <a:grpSpLocks/>
          </p:cNvGrpSpPr>
          <p:nvPr/>
        </p:nvGrpSpPr>
        <p:grpSpPr bwMode="auto">
          <a:xfrm>
            <a:off x="4859338" y="4762500"/>
            <a:ext cx="2303462" cy="488950"/>
            <a:chOff x="1973" y="2532"/>
            <a:chExt cx="1451" cy="308"/>
          </a:xfrm>
        </p:grpSpPr>
        <p:sp>
          <p:nvSpPr>
            <p:cNvPr id="70671" name="AutoShape 30">
              <a:extLst>
                <a:ext uri="{FF2B5EF4-FFF2-40B4-BE49-F238E27FC236}">
                  <a16:creationId xmlns:a16="http://schemas.microsoft.com/office/drawing/2014/main" id="{5071D136-0FF3-400C-9B41-8F0C80457C53}"/>
                </a:ext>
              </a:extLst>
            </p:cNvPr>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0672" name="Text Box 31">
              <a:extLst>
                <a:ext uri="{FF2B5EF4-FFF2-40B4-BE49-F238E27FC236}">
                  <a16:creationId xmlns:a16="http://schemas.microsoft.com/office/drawing/2014/main" id="{611B87FD-19E8-4968-B581-FDD0E7173854}"/>
                </a:ext>
              </a:extLst>
            </p:cNvPr>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3</a:t>
              </a:r>
            </a:p>
          </p:txBody>
        </p:sp>
      </p:grpSp>
      <p:sp>
        <p:nvSpPr>
          <p:cNvPr id="53281" name="Text Box 33">
            <a:extLst>
              <a:ext uri="{FF2B5EF4-FFF2-40B4-BE49-F238E27FC236}">
                <a16:creationId xmlns:a16="http://schemas.microsoft.com/office/drawing/2014/main" id="{B91B26BA-1696-4A53-A272-A02B31C2E3C3}"/>
              </a:ext>
            </a:extLst>
          </p:cNvPr>
          <p:cNvSpPr txBox="1">
            <a:spLocks noChangeArrowheads="1"/>
          </p:cNvSpPr>
          <p:nvPr/>
        </p:nvSpPr>
        <p:spPr bwMode="auto">
          <a:xfrm>
            <a:off x="1090613" y="5730875"/>
            <a:ext cx="4152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FF0000"/>
                </a:solidFill>
                <a:latin typeface="Tahoma" panose="020B0604030504040204" pitchFamily="34" charset="0"/>
                <a:ea typeface="黑体" panose="02010609060101010101" pitchFamily="49" charset="-122"/>
              </a:rPr>
              <a:t>请注意：左边是</a:t>
            </a:r>
            <a:r>
              <a:rPr lang="zh-CN" altLang="en-US">
                <a:solidFill>
                  <a:srgbClr val="FF0000"/>
                </a:solidFill>
                <a:ea typeface="黑体" panose="02010609060101010101" pitchFamily="49" charset="-122"/>
              </a:rPr>
              <a:t>“</a:t>
            </a:r>
            <a:r>
              <a:rPr lang="zh-CN" altLang="en-US">
                <a:solidFill>
                  <a:srgbClr val="FF0000"/>
                </a:solidFill>
                <a:latin typeface="Tahoma" panose="020B0604030504040204" pitchFamily="34" charset="0"/>
                <a:ea typeface="黑体" panose="02010609060101010101" pitchFamily="49" charset="-122"/>
              </a:rPr>
              <a:t>前面</a:t>
            </a:r>
            <a:r>
              <a:rPr lang="zh-CN" altLang="en-US">
                <a:solidFill>
                  <a:srgbClr val="FF0000"/>
                </a:solidFill>
                <a:ea typeface="黑体" panose="02010609060101010101" pitchFamily="49" charset="-122"/>
              </a:rPr>
              <a:t>”</a:t>
            </a:r>
            <a:endParaRPr lang="zh-CN" altLang="en-US">
              <a:solidFill>
                <a:srgbClr val="FF0000"/>
              </a:solidFill>
              <a:latin typeface="Tahoma" panose="020B060403050404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nodeType="afterGroup">
                            <p:stCondLst>
                              <p:cond delay="0"/>
                            </p:stCondLst>
                            <p:childTnLst>
                              <p:par>
                                <p:cTn id="8" presetID="42" presetClass="path" presetSubtype="0" accel="50000" decel="50000" fill="hold" grpId="0" nodeType="afterEffect">
                                  <p:stCondLst>
                                    <p:cond delay="0"/>
                                  </p:stCondLst>
                                  <p:childTnLst>
                                    <p:animMotion origin="layout" path="M 2.5E-6 0.0 L 2.5E-6 0.09653 " pathEditMode="relative" rAng="0" ptsTypes="AA">
                                      <p:cBhvr>
                                        <p:cTn id="9" dur="1000" fill="hold"/>
                                        <p:tgtEl>
                                          <p:spTgt spid="53260"/>
                                        </p:tgtEl>
                                        <p:attrNameLst>
                                          <p:attrName>ppt_x</p:attrName>
                                          <p:attrName>ppt_y</p:attrName>
                                        </p:attrNameLst>
                                      </p:cBhvr>
                                      <p:rCtr x="0" y="4815"/>
                                    </p:animMotion>
                                  </p:childTnLst>
                                </p:cTn>
                              </p:par>
                            </p:childTnLst>
                          </p:cTn>
                        </p:par>
                        <p:par>
                          <p:cTn id="10" fill="hold" nodeType="afterGroup">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3264"/>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childTnLst>
                          </p:cTn>
                        </p:par>
                        <p:par>
                          <p:cTn id="16" fill="hold" nodeType="afterGroup">
                            <p:stCondLst>
                              <p:cond delay="2000"/>
                            </p:stCondLst>
                            <p:childTnLst>
                              <p:par>
                                <p:cTn id="17" presetID="42" presetClass="path" presetSubtype="0" accel="50000" decel="50000" fill="hold" grpId="0" nodeType="afterEffect">
                                  <p:stCondLst>
                                    <p:cond delay="500"/>
                                  </p:stCondLst>
                                  <p:childTnLst>
                                    <p:animMotion origin="layout" path="M 0.0 -1.96532E-6 L 0.0 0.22035 " pathEditMode="relative" rAng="0" ptsTypes="AA">
                                      <p:cBhvr>
                                        <p:cTn id="18" dur="1000" fill="hold"/>
                                        <p:tgtEl>
                                          <p:spTgt spid="53261"/>
                                        </p:tgtEl>
                                        <p:attrNameLst>
                                          <p:attrName>ppt_x</p:attrName>
                                          <p:attrName>ppt_y</p:attrName>
                                        </p:attrNameLst>
                                      </p:cBhvr>
                                      <p:rCtr x="0" y="11006"/>
                                    </p:animMotion>
                                  </p:childTnLst>
                                </p:cTn>
                              </p:par>
                            </p:childTnLst>
                          </p:cTn>
                        </p:par>
                        <p:par>
                          <p:cTn id="19" fill="hold" nodeType="afterGroup">
                            <p:stCondLst>
                              <p:cond delay="3500"/>
                            </p:stCondLst>
                            <p:childTnLst>
                              <p:par>
                                <p:cTn id="20" presetID="1" presetClass="entr" presetSubtype="0" fill="hold" grpId="0" nodeType="afterEffect">
                                  <p:stCondLst>
                                    <p:cond delay="500"/>
                                  </p:stCondLst>
                                  <p:childTnLst>
                                    <p:set>
                                      <p:cBhvr>
                                        <p:cTn id="21" dur="1" fill="hold">
                                          <p:stCondLst>
                                            <p:cond delay="0"/>
                                          </p:stCondLst>
                                        </p:cTn>
                                        <p:tgtEl>
                                          <p:spTgt spid="53267"/>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ntr" presetSubtype="0" fill="hold" nodeType="afterEffect">
                                  <p:stCondLst>
                                    <p:cond delay="500"/>
                                  </p:stCondLst>
                                  <p:childTnLst>
                                    <p:set>
                                      <p:cBhvr>
                                        <p:cTn id="24" dur="1" fill="hold">
                                          <p:stCondLst>
                                            <p:cond delay="0"/>
                                          </p:stCondLst>
                                        </p:cTn>
                                        <p:tgtEl>
                                          <p:spTgt spid="4"/>
                                        </p:tgtEl>
                                        <p:attrNameLst>
                                          <p:attrName>style.visibility</p:attrName>
                                        </p:attrNameLst>
                                      </p:cBhvr>
                                      <p:to>
                                        <p:strVal val="visible"/>
                                      </p:to>
                                    </p:set>
                                  </p:childTnLst>
                                </p:cTn>
                              </p:par>
                            </p:childTnLst>
                          </p:cTn>
                        </p:par>
                        <p:par>
                          <p:cTn id="25" fill="hold" nodeType="afterGroup">
                            <p:stCondLst>
                              <p:cond delay="4500"/>
                            </p:stCondLst>
                            <p:childTnLst>
                              <p:par>
                                <p:cTn id="26" presetID="42" presetClass="path" presetSubtype="0" accel="50000" decel="50000" fill="hold" grpId="0" nodeType="afterEffect">
                                  <p:stCondLst>
                                    <p:cond delay="500"/>
                                  </p:stCondLst>
                                  <p:childTnLst>
                                    <p:animMotion origin="layout" path="M -2.5E-6 -1.96532E-6 L -2.5E-6 0.34613 " pathEditMode="relative" rAng="0" ptsTypes="AA">
                                      <p:cBhvr>
                                        <p:cTn id="27" dur="1000" fill="hold"/>
                                        <p:tgtEl>
                                          <p:spTgt spid="53262"/>
                                        </p:tgtEl>
                                        <p:attrNameLst>
                                          <p:attrName>ppt_x</p:attrName>
                                          <p:attrName>ppt_y</p:attrName>
                                        </p:attrNameLst>
                                      </p:cBhvr>
                                      <p:rCtr x="0" y="17295"/>
                                    </p:animMotion>
                                  </p:childTnLst>
                                </p:cTn>
                              </p:par>
                            </p:childTnLst>
                          </p:cTn>
                        </p:par>
                        <p:par>
                          <p:cTn id="28" fill="hold" nodeType="afterGroup">
                            <p:stCondLst>
                              <p:cond delay="6000"/>
                            </p:stCondLst>
                            <p:childTnLst>
                              <p:par>
                                <p:cTn id="29" presetID="1" presetClass="entr" presetSubtype="0" fill="hold" grpId="0" nodeType="afterEffect">
                                  <p:stCondLst>
                                    <p:cond delay="500"/>
                                  </p:stCondLst>
                                  <p:childTnLst>
                                    <p:set>
                                      <p:cBhvr>
                                        <p:cTn id="30" dur="1" fill="hold">
                                          <p:stCondLst>
                                            <p:cond delay="0"/>
                                          </p:stCondLst>
                                        </p:cTn>
                                        <p:tgtEl>
                                          <p:spTgt spid="53268"/>
                                        </p:tgtEl>
                                        <p:attrNameLst>
                                          <p:attrName>style.visibility</p:attrName>
                                        </p:attrNameLst>
                                      </p:cBhvr>
                                      <p:to>
                                        <p:strVal val="visible"/>
                                      </p:to>
                                    </p:set>
                                  </p:childTnLst>
                                </p:cTn>
                              </p:par>
                            </p:childTnLst>
                          </p:cTn>
                        </p:par>
                        <p:par>
                          <p:cTn id="31" fill="hold" nodeType="afterGroup">
                            <p:stCondLst>
                              <p:cond delay="6500"/>
                            </p:stCondLst>
                            <p:childTnLst>
                              <p:par>
                                <p:cTn id="32" presetID="1" presetClass="entr" presetSubtype="0" fill="hold" nodeType="afterEffect">
                                  <p:stCondLst>
                                    <p:cond delay="50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nodeType="afterGroup">
                            <p:stCondLst>
                              <p:cond delay="7000"/>
                            </p:stCondLst>
                            <p:childTnLst>
                              <p:par>
                                <p:cTn id="35" presetID="1" presetClass="entr" presetSubtype="0" fill="hold" grpId="0" nodeType="afterEffect">
                                  <p:stCondLst>
                                    <p:cond delay="0"/>
                                  </p:stCondLst>
                                  <p:childTnLst>
                                    <p:set>
                                      <p:cBhvr>
                                        <p:cTn id="36" dur="1" fill="hold">
                                          <p:stCondLst>
                                            <p:cond delay="0"/>
                                          </p:stCondLst>
                                        </p:cTn>
                                        <p:tgtEl>
                                          <p:spTgt spid="53281"/>
                                        </p:tgtEl>
                                        <p:attrNameLst>
                                          <p:attrName>style.visibility</p:attrName>
                                        </p:attrNameLst>
                                      </p:cBhvr>
                                      <p:to>
                                        <p:strVal val="visible"/>
                                      </p:to>
                                    </p:set>
                                  </p:childTnLst>
                                </p:cTn>
                              </p:par>
                            </p:childTnLst>
                          </p:cTn>
                        </p:par>
                        <p:par>
                          <p:cTn id="37" fill="hold" nodeType="afterGroup">
                            <p:stCondLst>
                              <p:cond delay="7000"/>
                            </p:stCondLst>
                            <p:childTnLst>
                              <p:par>
                                <p:cTn id="38" presetID="35" presetClass="emph" presetSubtype="0" repeatCount="3000" fill="hold" grpId="1" nodeType="afterEffect">
                                  <p:stCondLst>
                                    <p:cond delay="0"/>
                                  </p:stCondLst>
                                  <p:childTnLst>
                                    <p:anim calcmode="discrete" valueType="str">
                                      <p:cBhvr>
                                        <p:cTn id="39" dur="1000" fill="hold"/>
                                        <p:tgtEl>
                                          <p:spTgt spid="5328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0" grpId="0" animBg="1"/>
      <p:bldP spid="53261" grpId="0" animBg="1"/>
      <p:bldP spid="53262" grpId="0" animBg="1"/>
      <p:bldP spid="53264" grpId="0" animBg="1"/>
      <p:bldP spid="53267" grpId="0" animBg="1"/>
      <p:bldP spid="53268" grpId="0" animBg="1"/>
      <p:bldP spid="53281" grpId="0"/>
      <p:bldP spid="53281"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8">
            <a:extLst>
              <a:ext uri="{FF2B5EF4-FFF2-40B4-BE49-F238E27FC236}">
                <a16:creationId xmlns:a16="http://schemas.microsoft.com/office/drawing/2014/main" id="{CF9EEA8D-4C2D-4D9C-8F69-6E586B407FC6}"/>
              </a:ext>
            </a:extLst>
          </p:cNvPr>
          <p:cNvSpPr>
            <a:spLocks noGrp="1" noChangeArrowheads="1"/>
          </p:cNvSpPr>
          <p:nvPr>
            <p:ph type="title"/>
          </p:nvPr>
        </p:nvSpPr>
        <p:spPr/>
        <p:txBody>
          <a:bodyPr/>
          <a:lstStyle/>
          <a:p>
            <a:pPr eaLnBrk="1" hangingPunct="1"/>
            <a:r>
              <a:rPr lang="zh-CN" altLang="en-US"/>
              <a:t>分组交换的传输单元</a:t>
            </a:r>
          </a:p>
        </p:txBody>
      </p:sp>
      <p:sp>
        <p:nvSpPr>
          <p:cNvPr id="57353" name="Rectangle 9">
            <a:extLst>
              <a:ext uri="{FF2B5EF4-FFF2-40B4-BE49-F238E27FC236}">
                <a16:creationId xmlns:a16="http://schemas.microsoft.com/office/drawing/2014/main" id="{3B04F8B4-9295-4341-92DE-15DF0A3C25B4}"/>
              </a:ext>
            </a:extLst>
          </p:cNvPr>
          <p:cNvSpPr>
            <a:spLocks noGrp="1" noChangeArrowheads="1"/>
          </p:cNvSpPr>
          <p:nvPr>
            <p:ph type="body" idx="1"/>
          </p:nvPr>
        </p:nvSpPr>
        <p:spPr>
          <a:xfrm>
            <a:off x="827088" y="1700213"/>
            <a:ext cx="7772400" cy="998537"/>
          </a:xfrm>
        </p:spPr>
        <p:txBody>
          <a:bodyPr/>
          <a:lstStyle/>
          <a:p>
            <a:pPr eaLnBrk="1" hangingPunct="1">
              <a:spcBef>
                <a:spcPct val="10000"/>
              </a:spcBef>
            </a:pPr>
            <a:r>
              <a:rPr lang="zh-CN" altLang="en-US"/>
              <a:t>分组交换网以“</a:t>
            </a:r>
            <a:r>
              <a:rPr lang="zh-CN" altLang="en-US">
                <a:solidFill>
                  <a:srgbClr val="FF0000"/>
                </a:solidFill>
              </a:rPr>
              <a:t>分组</a:t>
            </a:r>
            <a:r>
              <a:rPr lang="zh-CN" altLang="en-US"/>
              <a:t>”作为数据传输单元。</a:t>
            </a:r>
          </a:p>
          <a:p>
            <a:pPr eaLnBrk="1" hangingPunct="1">
              <a:spcBef>
                <a:spcPct val="10000"/>
              </a:spcBef>
            </a:pPr>
            <a:r>
              <a:rPr lang="zh-CN" altLang="en-US">
                <a:solidFill>
                  <a:srgbClr val="FF0000"/>
                </a:solidFill>
              </a:rPr>
              <a:t>依次</a:t>
            </a:r>
            <a:r>
              <a:rPr lang="zh-CN" altLang="en-US"/>
              <a:t>把各分组发送到接收端。</a:t>
            </a:r>
          </a:p>
        </p:txBody>
      </p:sp>
      <p:grpSp>
        <p:nvGrpSpPr>
          <p:cNvPr id="2" name="Group 22">
            <a:extLst>
              <a:ext uri="{FF2B5EF4-FFF2-40B4-BE49-F238E27FC236}">
                <a16:creationId xmlns:a16="http://schemas.microsoft.com/office/drawing/2014/main" id="{808F4EF1-5A5D-444F-9030-D594A6AF72DE}"/>
              </a:ext>
            </a:extLst>
          </p:cNvPr>
          <p:cNvGrpSpPr>
            <a:grpSpLocks/>
          </p:cNvGrpSpPr>
          <p:nvPr/>
        </p:nvGrpSpPr>
        <p:grpSpPr bwMode="auto">
          <a:xfrm>
            <a:off x="1403350" y="3598863"/>
            <a:ext cx="2305050" cy="993775"/>
            <a:chOff x="884" y="2078"/>
            <a:chExt cx="1452" cy="626"/>
          </a:xfrm>
        </p:grpSpPr>
        <p:sp>
          <p:nvSpPr>
            <p:cNvPr id="72721" name="Rectangle 2">
              <a:extLst>
                <a:ext uri="{FF2B5EF4-FFF2-40B4-BE49-F238E27FC236}">
                  <a16:creationId xmlns:a16="http://schemas.microsoft.com/office/drawing/2014/main" id="{469AFA6F-DE99-499B-B94D-A0454EC357D4}"/>
                </a:ext>
              </a:extLst>
            </p:cNvPr>
            <p:cNvSpPr>
              <a:spLocks noChangeArrowheads="1"/>
            </p:cNvSpPr>
            <p:nvPr/>
          </p:nvSpPr>
          <p:spPr bwMode="auto">
            <a:xfrm>
              <a:off x="1247" y="2432"/>
              <a:ext cx="1088" cy="272"/>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72722" name="Rectangle 10">
              <a:extLst>
                <a:ext uri="{FF2B5EF4-FFF2-40B4-BE49-F238E27FC236}">
                  <a16:creationId xmlns:a16="http://schemas.microsoft.com/office/drawing/2014/main" id="{F0A8B0EC-7985-4FCC-AC5D-0B5916B9C9AE}"/>
                </a:ext>
              </a:extLst>
            </p:cNvPr>
            <p:cNvSpPr>
              <a:spLocks noChangeArrowheads="1"/>
            </p:cNvSpPr>
            <p:nvPr/>
          </p:nvSpPr>
          <p:spPr bwMode="auto">
            <a:xfrm>
              <a:off x="884" y="2432"/>
              <a:ext cx="363" cy="272"/>
            </a:xfrm>
            <a:prstGeom prst="rect">
              <a:avLst/>
            </a:prstGeom>
            <a:solidFill>
              <a:schemeClr val="accent2"/>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dirty="0">
                  <a:solidFill>
                    <a:srgbClr val="FF0000"/>
                  </a:solidFill>
                  <a:latin typeface="Tahoma" panose="020B0604030504040204" pitchFamily="34" charset="0"/>
                </a:rPr>
                <a:t>首部</a:t>
              </a:r>
            </a:p>
          </p:txBody>
        </p:sp>
        <p:grpSp>
          <p:nvGrpSpPr>
            <p:cNvPr id="72723" name="Group 13">
              <a:extLst>
                <a:ext uri="{FF2B5EF4-FFF2-40B4-BE49-F238E27FC236}">
                  <a16:creationId xmlns:a16="http://schemas.microsoft.com/office/drawing/2014/main" id="{A5FE29A0-797E-4D65-BD9C-78AB21567CA6}"/>
                </a:ext>
              </a:extLst>
            </p:cNvPr>
            <p:cNvGrpSpPr>
              <a:grpSpLocks/>
            </p:cNvGrpSpPr>
            <p:nvPr/>
          </p:nvGrpSpPr>
          <p:grpSpPr bwMode="auto">
            <a:xfrm>
              <a:off x="885" y="2078"/>
              <a:ext cx="1451" cy="308"/>
              <a:chOff x="1973" y="2532"/>
              <a:chExt cx="1451" cy="308"/>
            </a:xfrm>
          </p:grpSpPr>
          <p:sp>
            <p:nvSpPr>
              <p:cNvPr id="72724" name="AutoShape 14">
                <a:extLst>
                  <a:ext uri="{FF2B5EF4-FFF2-40B4-BE49-F238E27FC236}">
                    <a16:creationId xmlns:a16="http://schemas.microsoft.com/office/drawing/2014/main" id="{C1996247-AE13-4DAE-9B1A-F44DE083E8FE}"/>
                  </a:ext>
                </a:extLst>
              </p:cNvPr>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2725" name="Text Box 15">
                <a:extLst>
                  <a:ext uri="{FF2B5EF4-FFF2-40B4-BE49-F238E27FC236}">
                    <a16:creationId xmlns:a16="http://schemas.microsoft.com/office/drawing/2014/main" id="{2F839D7B-2538-4E19-8ADD-4F35E3E570BE}"/>
                  </a:ext>
                </a:extLst>
              </p:cNvPr>
              <p:cNvSpPr txBox="1">
                <a:spLocks noChangeArrowheads="1"/>
              </p:cNvSpPr>
              <p:nvPr/>
            </p:nvSpPr>
            <p:spPr bwMode="auto">
              <a:xfrm>
                <a:off x="2489" y="2532"/>
                <a:ext cx="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400">
                    <a:solidFill>
                      <a:srgbClr val="333399"/>
                    </a:solidFill>
                    <a:latin typeface="Tahoma" panose="020B0604030504040204" pitchFamily="34" charset="0"/>
                    <a:ea typeface="黑体" panose="02010609060101010101" pitchFamily="49" charset="-122"/>
                  </a:rPr>
                  <a:t> </a:t>
                </a:r>
                <a:r>
                  <a:rPr lang="en-US" altLang="zh-CN" sz="2000">
                    <a:solidFill>
                      <a:srgbClr val="333399"/>
                    </a:solidFill>
                    <a:ea typeface="黑体" panose="02010609060101010101" pitchFamily="49" charset="-122"/>
                  </a:rPr>
                  <a:t>1</a:t>
                </a:r>
              </a:p>
            </p:txBody>
          </p:sp>
        </p:grpSp>
      </p:grpSp>
      <p:grpSp>
        <p:nvGrpSpPr>
          <p:cNvPr id="4" name="Group 23">
            <a:extLst>
              <a:ext uri="{FF2B5EF4-FFF2-40B4-BE49-F238E27FC236}">
                <a16:creationId xmlns:a16="http://schemas.microsoft.com/office/drawing/2014/main" id="{A708B2A4-40A3-4046-A56F-95E358D7E2A4}"/>
              </a:ext>
            </a:extLst>
          </p:cNvPr>
          <p:cNvGrpSpPr>
            <a:grpSpLocks/>
          </p:cNvGrpSpPr>
          <p:nvPr/>
        </p:nvGrpSpPr>
        <p:grpSpPr bwMode="auto">
          <a:xfrm>
            <a:off x="3132138" y="4464050"/>
            <a:ext cx="2303462" cy="993775"/>
            <a:chOff x="1973" y="2623"/>
            <a:chExt cx="1451" cy="626"/>
          </a:xfrm>
        </p:grpSpPr>
        <p:sp>
          <p:nvSpPr>
            <p:cNvPr id="72716" name="Rectangle 3">
              <a:extLst>
                <a:ext uri="{FF2B5EF4-FFF2-40B4-BE49-F238E27FC236}">
                  <a16:creationId xmlns:a16="http://schemas.microsoft.com/office/drawing/2014/main" id="{8D42270A-8076-4080-8F38-D66A62C73837}"/>
                </a:ext>
              </a:extLst>
            </p:cNvPr>
            <p:cNvSpPr>
              <a:spLocks noChangeArrowheads="1"/>
            </p:cNvSpPr>
            <p:nvPr/>
          </p:nvSpPr>
          <p:spPr bwMode="auto">
            <a:xfrm>
              <a:off x="2336" y="2977"/>
              <a:ext cx="1088" cy="272"/>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72717" name="Rectangle 11">
              <a:extLst>
                <a:ext uri="{FF2B5EF4-FFF2-40B4-BE49-F238E27FC236}">
                  <a16:creationId xmlns:a16="http://schemas.microsoft.com/office/drawing/2014/main" id="{11A9878E-2D1B-4264-985E-A347C3C4F0B7}"/>
                </a:ext>
              </a:extLst>
            </p:cNvPr>
            <p:cNvSpPr>
              <a:spLocks noChangeArrowheads="1"/>
            </p:cNvSpPr>
            <p:nvPr/>
          </p:nvSpPr>
          <p:spPr bwMode="auto">
            <a:xfrm>
              <a:off x="1973" y="2977"/>
              <a:ext cx="363" cy="272"/>
            </a:xfrm>
            <a:prstGeom prst="rect">
              <a:avLst/>
            </a:prstGeom>
            <a:solidFill>
              <a:schemeClr val="accent2"/>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dirty="0">
                  <a:solidFill>
                    <a:srgbClr val="FF0000"/>
                  </a:solidFill>
                  <a:latin typeface="Tahoma" panose="020B0604030504040204" pitchFamily="34" charset="0"/>
                </a:rPr>
                <a:t>首部</a:t>
              </a:r>
            </a:p>
          </p:txBody>
        </p:sp>
        <p:grpSp>
          <p:nvGrpSpPr>
            <p:cNvPr id="72718" name="Group 16">
              <a:extLst>
                <a:ext uri="{FF2B5EF4-FFF2-40B4-BE49-F238E27FC236}">
                  <a16:creationId xmlns:a16="http://schemas.microsoft.com/office/drawing/2014/main" id="{FD56CA81-BEE3-4397-9F69-12FD975BA8B7}"/>
                </a:ext>
              </a:extLst>
            </p:cNvPr>
            <p:cNvGrpSpPr>
              <a:grpSpLocks/>
            </p:cNvGrpSpPr>
            <p:nvPr/>
          </p:nvGrpSpPr>
          <p:grpSpPr bwMode="auto">
            <a:xfrm>
              <a:off x="1973" y="2623"/>
              <a:ext cx="1451" cy="308"/>
              <a:chOff x="1973" y="2532"/>
              <a:chExt cx="1451" cy="308"/>
            </a:xfrm>
          </p:grpSpPr>
          <p:sp>
            <p:nvSpPr>
              <p:cNvPr id="72719" name="AutoShape 17">
                <a:extLst>
                  <a:ext uri="{FF2B5EF4-FFF2-40B4-BE49-F238E27FC236}">
                    <a16:creationId xmlns:a16="http://schemas.microsoft.com/office/drawing/2014/main" id="{72CAA1E0-30F9-4749-A408-E721312D4D07}"/>
                  </a:ext>
                </a:extLst>
              </p:cNvPr>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2720" name="Text Box 18">
                <a:extLst>
                  <a:ext uri="{FF2B5EF4-FFF2-40B4-BE49-F238E27FC236}">
                    <a16:creationId xmlns:a16="http://schemas.microsoft.com/office/drawing/2014/main" id="{675FEFE6-6A81-4E62-9996-E39ADF0845B4}"/>
                  </a:ext>
                </a:extLst>
              </p:cNvPr>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grpSp>
      </p:grpSp>
      <p:grpSp>
        <p:nvGrpSpPr>
          <p:cNvPr id="6" name="Group 24">
            <a:extLst>
              <a:ext uri="{FF2B5EF4-FFF2-40B4-BE49-F238E27FC236}">
                <a16:creationId xmlns:a16="http://schemas.microsoft.com/office/drawing/2014/main" id="{90305C86-76C7-4146-B152-D502811C805D}"/>
              </a:ext>
            </a:extLst>
          </p:cNvPr>
          <p:cNvGrpSpPr>
            <a:grpSpLocks/>
          </p:cNvGrpSpPr>
          <p:nvPr/>
        </p:nvGrpSpPr>
        <p:grpSpPr bwMode="auto">
          <a:xfrm>
            <a:off x="4859338" y="5327650"/>
            <a:ext cx="2309812" cy="981075"/>
            <a:chOff x="3061" y="3167"/>
            <a:chExt cx="1455" cy="618"/>
          </a:xfrm>
        </p:grpSpPr>
        <p:sp>
          <p:nvSpPr>
            <p:cNvPr id="72711" name="Rectangle 4">
              <a:extLst>
                <a:ext uri="{FF2B5EF4-FFF2-40B4-BE49-F238E27FC236}">
                  <a16:creationId xmlns:a16="http://schemas.microsoft.com/office/drawing/2014/main" id="{5EC3CB38-83DD-49DD-8431-E587148BF2F6}"/>
                </a:ext>
              </a:extLst>
            </p:cNvPr>
            <p:cNvSpPr>
              <a:spLocks noChangeArrowheads="1"/>
            </p:cNvSpPr>
            <p:nvPr/>
          </p:nvSpPr>
          <p:spPr bwMode="auto">
            <a:xfrm>
              <a:off x="3428" y="3513"/>
              <a:ext cx="1088" cy="272"/>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72712" name="Rectangle 12">
              <a:extLst>
                <a:ext uri="{FF2B5EF4-FFF2-40B4-BE49-F238E27FC236}">
                  <a16:creationId xmlns:a16="http://schemas.microsoft.com/office/drawing/2014/main" id="{ECDD8591-B4E1-40BF-AD9A-FB2C07BEDFA3}"/>
                </a:ext>
              </a:extLst>
            </p:cNvPr>
            <p:cNvSpPr>
              <a:spLocks noChangeArrowheads="1"/>
            </p:cNvSpPr>
            <p:nvPr/>
          </p:nvSpPr>
          <p:spPr bwMode="auto">
            <a:xfrm>
              <a:off x="3061" y="3512"/>
              <a:ext cx="363" cy="272"/>
            </a:xfrm>
            <a:prstGeom prst="rect">
              <a:avLst/>
            </a:prstGeom>
            <a:solidFill>
              <a:schemeClr val="accent2"/>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p>
          </p:txBody>
        </p:sp>
        <p:grpSp>
          <p:nvGrpSpPr>
            <p:cNvPr id="72713" name="Group 19">
              <a:extLst>
                <a:ext uri="{FF2B5EF4-FFF2-40B4-BE49-F238E27FC236}">
                  <a16:creationId xmlns:a16="http://schemas.microsoft.com/office/drawing/2014/main" id="{44229F60-70DE-4B08-A4ED-73AC7AF5F09A}"/>
                </a:ext>
              </a:extLst>
            </p:cNvPr>
            <p:cNvGrpSpPr>
              <a:grpSpLocks/>
            </p:cNvGrpSpPr>
            <p:nvPr/>
          </p:nvGrpSpPr>
          <p:grpSpPr bwMode="auto">
            <a:xfrm>
              <a:off x="3061" y="3167"/>
              <a:ext cx="1451" cy="308"/>
              <a:chOff x="1973" y="2532"/>
              <a:chExt cx="1451" cy="308"/>
            </a:xfrm>
          </p:grpSpPr>
          <p:sp>
            <p:nvSpPr>
              <p:cNvPr id="72714" name="AutoShape 20">
                <a:extLst>
                  <a:ext uri="{FF2B5EF4-FFF2-40B4-BE49-F238E27FC236}">
                    <a16:creationId xmlns:a16="http://schemas.microsoft.com/office/drawing/2014/main" id="{8C14D634-2312-458D-8F75-727A9DDF85B9}"/>
                  </a:ext>
                </a:extLst>
              </p:cNvPr>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2715" name="Text Box 21">
                <a:extLst>
                  <a:ext uri="{FF2B5EF4-FFF2-40B4-BE49-F238E27FC236}">
                    <a16:creationId xmlns:a16="http://schemas.microsoft.com/office/drawing/2014/main" id="{F9E37438-BCFD-443F-A485-941AD0460EA2}"/>
                  </a:ext>
                </a:extLst>
              </p:cNvPr>
              <p:cNvSpPr txBox="1">
                <a:spLocks noChangeArrowheads="1"/>
              </p:cNvSpPr>
              <p:nvPr/>
            </p:nvSpPr>
            <p:spPr bwMode="auto">
              <a:xfrm>
                <a:off x="2489" y="2532"/>
                <a:ext cx="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2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3</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353">
                                            <p:txEl>
                                              <p:pRg st="1" end="1"/>
                                            </p:txEl>
                                          </p:spTgt>
                                        </p:tgtEl>
                                        <p:attrNameLst>
                                          <p:attrName>style.visibility</p:attrName>
                                        </p:attrNameLst>
                                      </p:cBhvr>
                                      <p:to>
                                        <p:strVal val="visible"/>
                                      </p:to>
                                    </p:set>
                                  </p:childTnLst>
                                </p:cTn>
                              </p:par>
                            </p:childTnLst>
                          </p:cTn>
                        </p:par>
                        <p:par>
                          <p:cTn id="17" fill="hold" nodeType="afterGroup">
                            <p:stCondLst>
                              <p:cond delay="0"/>
                            </p:stCondLst>
                            <p:childTnLst>
                              <p:par>
                                <p:cTn id="18" presetID="2" presetClass="exit" presetSubtype="8" fill="hold" nodeType="afterEffect">
                                  <p:stCondLst>
                                    <p:cond delay="500"/>
                                  </p:stCondLst>
                                  <p:childTnLst>
                                    <p:anim calcmode="lin" valueType="num">
                                      <p:cBhvr additive="base">
                                        <p:cTn id="19" dur="2000"/>
                                        <p:tgtEl>
                                          <p:spTgt spid="2"/>
                                        </p:tgtEl>
                                        <p:attrNameLst>
                                          <p:attrName>ppt_x</p:attrName>
                                        </p:attrNameLst>
                                      </p:cBhvr>
                                      <p:tavLst>
                                        <p:tav tm="0">
                                          <p:val>
                                            <p:strVal val="ppt_x"/>
                                          </p:val>
                                        </p:tav>
                                        <p:tav tm="100000">
                                          <p:val>
                                            <p:strVal val="0-ppt_w/2"/>
                                          </p:val>
                                        </p:tav>
                                      </p:tavLst>
                                    </p:anim>
                                    <p:anim calcmode="lin" valueType="num">
                                      <p:cBhvr additive="base">
                                        <p:cTn id="20" dur="2000"/>
                                        <p:tgtEl>
                                          <p:spTgt spid="2"/>
                                        </p:tgtEl>
                                        <p:attrNameLst>
                                          <p:attrName>ppt_y</p:attrName>
                                        </p:attrNameLst>
                                      </p:cBhvr>
                                      <p:tavLst>
                                        <p:tav tm="0">
                                          <p:val>
                                            <p:strVal val="ppt_y"/>
                                          </p:val>
                                        </p:tav>
                                        <p:tav tm="100000">
                                          <p:val>
                                            <p:strVal val="ppt_y"/>
                                          </p:val>
                                        </p:tav>
                                      </p:tavLst>
                                    </p:anim>
                                    <p:set>
                                      <p:cBhvr>
                                        <p:cTn id="21" dur="1" fill="hold">
                                          <p:stCondLst>
                                            <p:cond delay="1999"/>
                                          </p:stCondLst>
                                        </p:cTn>
                                        <p:tgtEl>
                                          <p:spTgt spid="2"/>
                                        </p:tgtEl>
                                        <p:attrNameLst>
                                          <p:attrName>style.visibility</p:attrName>
                                        </p:attrNameLst>
                                      </p:cBhvr>
                                      <p:to>
                                        <p:strVal val="hidden"/>
                                      </p:to>
                                    </p:set>
                                  </p:childTnLst>
                                </p:cTn>
                              </p:par>
                            </p:childTnLst>
                          </p:cTn>
                        </p:par>
                        <p:par>
                          <p:cTn id="22" fill="hold" nodeType="afterGroup">
                            <p:stCondLst>
                              <p:cond delay="2500"/>
                            </p:stCondLst>
                            <p:childTnLst>
                              <p:par>
                                <p:cTn id="23" presetID="2" presetClass="exit" presetSubtype="8" fill="hold" nodeType="afterEffect">
                                  <p:stCondLst>
                                    <p:cond delay="500"/>
                                  </p:stCondLst>
                                  <p:childTnLst>
                                    <p:anim calcmode="lin" valueType="num">
                                      <p:cBhvr additive="base">
                                        <p:cTn id="24" dur="2000"/>
                                        <p:tgtEl>
                                          <p:spTgt spid="4"/>
                                        </p:tgtEl>
                                        <p:attrNameLst>
                                          <p:attrName>ppt_x</p:attrName>
                                        </p:attrNameLst>
                                      </p:cBhvr>
                                      <p:tavLst>
                                        <p:tav tm="0">
                                          <p:val>
                                            <p:strVal val="ppt_x"/>
                                          </p:val>
                                        </p:tav>
                                        <p:tav tm="100000">
                                          <p:val>
                                            <p:strVal val="0-ppt_w/2"/>
                                          </p:val>
                                        </p:tav>
                                      </p:tavLst>
                                    </p:anim>
                                    <p:anim calcmode="lin" valueType="num">
                                      <p:cBhvr additive="base">
                                        <p:cTn id="25" dur="2000"/>
                                        <p:tgtEl>
                                          <p:spTgt spid="4"/>
                                        </p:tgtEl>
                                        <p:attrNameLst>
                                          <p:attrName>ppt_y</p:attrName>
                                        </p:attrNameLst>
                                      </p:cBhvr>
                                      <p:tavLst>
                                        <p:tav tm="0">
                                          <p:val>
                                            <p:strVal val="ppt_y"/>
                                          </p:val>
                                        </p:tav>
                                        <p:tav tm="100000">
                                          <p:val>
                                            <p:strVal val="ppt_y"/>
                                          </p:val>
                                        </p:tav>
                                      </p:tavLst>
                                    </p:anim>
                                    <p:set>
                                      <p:cBhvr>
                                        <p:cTn id="26" dur="1" fill="hold">
                                          <p:stCondLst>
                                            <p:cond delay="1999"/>
                                          </p:stCondLst>
                                        </p:cTn>
                                        <p:tgtEl>
                                          <p:spTgt spid="4"/>
                                        </p:tgtEl>
                                        <p:attrNameLst>
                                          <p:attrName>style.visibility</p:attrName>
                                        </p:attrNameLst>
                                      </p:cBhvr>
                                      <p:to>
                                        <p:strVal val="hidden"/>
                                      </p:to>
                                    </p:set>
                                  </p:childTnLst>
                                </p:cTn>
                              </p:par>
                            </p:childTnLst>
                          </p:cTn>
                        </p:par>
                        <p:par>
                          <p:cTn id="27" fill="hold" nodeType="afterGroup">
                            <p:stCondLst>
                              <p:cond delay="5000"/>
                            </p:stCondLst>
                            <p:childTnLst>
                              <p:par>
                                <p:cTn id="28" presetID="2" presetClass="exit" presetSubtype="8" fill="hold" nodeType="afterEffect">
                                  <p:stCondLst>
                                    <p:cond delay="500"/>
                                  </p:stCondLst>
                                  <p:childTnLst>
                                    <p:anim calcmode="lin" valueType="num">
                                      <p:cBhvr additive="base">
                                        <p:cTn id="29" dur="2000"/>
                                        <p:tgtEl>
                                          <p:spTgt spid="6"/>
                                        </p:tgtEl>
                                        <p:attrNameLst>
                                          <p:attrName>ppt_x</p:attrName>
                                        </p:attrNameLst>
                                      </p:cBhvr>
                                      <p:tavLst>
                                        <p:tav tm="0">
                                          <p:val>
                                            <p:strVal val="ppt_x"/>
                                          </p:val>
                                        </p:tav>
                                        <p:tav tm="100000">
                                          <p:val>
                                            <p:strVal val="0-ppt_w/2"/>
                                          </p:val>
                                        </p:tav>
                                      </p:tavLst>
                                    </p:anim>
                                    <p:anim calcmode="lin" valueType="num">
                                      <p:cBhvr additive="base">
                                        <p:cTn id="30" dur="2000"/>
                                        <p:tgtEl>
                                          <p:spTgt spid="6"/>
                                        </p:tgtEl>
                                        <p:attrNameLst>
                                          <p:attrName>ppt_y</p:attrName>
                                        </p:attrNameLst>
                                      </p:cBhvr>
                                      <p:tavLst>
                                        <p:tav tm="0">
                                          <p:val>
                                            <p:strVal val="ppt_y"/>
                                          </p:val>
                                        </p:tav>
                                        <p:tav tm="100000">
                                          <p:val>
                                            <p:strVal val="ppt_y"/>
                                          </p:val>
                                        </p:tav>
                                      </p:tavLst>
                                    </p:anim>
                                    <p:set>
                                      <p:cBhvr>
                                        <p:cTn id="31"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0149BEE-25B3-49E3-A577-0AEA850596DE}"/>
              </a:ext>
            </a:extLst>
          </p:cNvPr>
          <p:cNvSpPr>
            <a:spLocks noGrp="1" noChangeArrowheads="1"/>
          </p:cNvSpPr>
          <p:nvPr>
            <p:ph type="title"/>
          </p:nvPr>
        </p:nvSpPr>
        <p:spPr/>
        <p:txBody>
          <a:bodyPr/>
          <a:lstStyle/>
          <a:p>
            <a:pPr eaLnBrk="1" hangingPunct="1"/>
            <a:r>
              <a:rPr lang="zh-CN" altLang="en-US"/>
              <a:t>分组首部的重要性</a:t>
            </a:r>
          </a:p>
        </p:txBody>
      </p:sp>
      <p:sp>
        <p:nvSpPr>
          <p:cNvPr id="58371" name="Rectangle 3">
            <a:extLst>
              <a:ext uri="{FF2B5EF4-FFF2-40B4-BE49-F238E27FC236}">
                <a16:creationId xmlns:a16="http://schemas.microsoft.com/office/drawing/2014/main" id="{62D44095-9D82-44DB-B20B-50CA37320454}"/>
              </a:ext>
            </a:extLst>
          </p:cNvPr>
          <p:cNvSpPr>
            <a:spLocks noGrp="1" noChangeArrowheads="1"/>
          </p:cNvSpPr>
          <p:nvPr>
            <p:ph type="body" idx="1"/>
          </p:nvPr>
        </p:nvSpPr>
        <p:spPr>
          <a:xfrm>
            <a:off x="827088" y="1628775"/>
            <a:ext cx="7772400" cy="4040188"/>
          </a:xfrm>
        </p:spPr>
        <p:txBody>
          <a:bodyPr/>
          <a:lstStyle/>
          <a:p>
            <a:pPr eaLnBrk="1" hangingPunct="1">
              <a:lnSpc>
                <a:spcPct val="150000"/>
              </a:lnSpc>
              <a:spcBef>
                <a:spcPts val="600"/>
              </a:spcBef>
            </a:pPr>
            <a:r>
              <a:rPr lang="zh-CN" altLang="en-US" b="0"/>
              <a:t>每一个</a:t>
            </a:r>
            <a:r>
              <a:rPr lang="zh-CN" altLang="en-US"/>
              <a:t>分组的首部都含有</a:t>
            </a:r>
            <a:r>
              <a:rPr lang="zh-CN" altLang="en-US">
                <a:solidFill>
                  <a:srgbClr val="FF0000"/>
                </a:solidFill>
              </a:rPr>
              <a:t>地址</a:t>
            </a:r>
            <a:r>
              <a:rPr lang="zh-CN" altLang="en-US"/>
              <a:t>等控制信息。</a:t>
            </a:r>
          </a:p>
          <a:p>
            <a:pPr eaLnBrk="1" hangingPunct="1">
              <a:lnSpc>
                <a:spcPct val="150000"/>
              </a:lnSpc>
              <a:spcBef>
                <a:spcPts val="600"/>
              </a:spcBef>
            </a:pPr>
            <a:r>
              <a:rPr lang="zh-CN" altLang="en-US"/>
              <a:t>分组交换网中的结点交换机根据收到的分组的首部中的</a:t>
            </a:r>
            <a:r>
              <a:rPr lang="zh-CN" altLang="en-US">
                <a:solidFill>
                  <a:srgbClr val="FF0000"/>
                </a:solidFill>
              </a:rPr>
              <a:t>地址信息</a:t>
            </a:r>
            <a:r>
              <a:rPr lang="zh-CN" altLang="en-US"/>
              <a:t>，把分组</a:t>
            </a:r>
            <a:r>
              <a:rPr lang="zh-CN" altLang="en-US">
                <a:solidFill>
                  <a:srgbClr val="FF0000"/>
                </a:solidFill>
              </a:rPr>
              <a:t>转发</a:t>
            </a:r>
            <a:r>
              <a:rPr lang="zh-CN" altLang="en-US"/>
              <a:t>到下一个结点交换机。</a:t>
            </a:r>
          </a:p>
          <a:p>
            <a:pPr eaLnBrk="1" hangingPunct="1">
              <a:lnSpc>
                <a:spcPct val="150000"/>
              </a:lnSpc>
              <a:spcBef>
                <a:spcPts val="600"/>
              </a:spcBef>
            </a:pPr>
            <a:r>
              <a:rPr lang="zh-CN" altLang="en-US"/>
              <a:t>用这样的</a:t>
            </a:r>
            <a:r>
              <a:rPr lang="zh-CN" altLang="en-US">
                <a:solidFill>
                  <a:srgbClr val="FF0000"/>
                </a:solidFill>
              </a:rPr>
              <a:t>存储转发</a:t>
            </a:r>
            <a:r>
              <a:rPr lang="zh-CN" altLang="en-US"/>
              <a:t>方式，最后分组就能到达</a:t>
            </a:r>
            <a:r>
              <a:rPr lang="zh-CN" altLang="en-US">
                <a:solidFill>
                  <a:srgbClr val="FF0000"/>
                </a:solidFill>
              </a:rPr>
              <a:t>最终目的地</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F8AACF8-2AC0-4413-A563-D70A6B776846}"/>
              </a:ext>
            </a:extLst>
          </p:cNvPr>
          <p:cNvSpPr>
            <a:spLocks noGrp="1" noChangeArrowheads="1"/>
          </p:cNvSpPr>
          <p:nvPr>
            <p:ph type="title"/>
          </p:nvPr>
        </p:nvSpPr>
        <p:spPr/>
        <p:txBody>
          <a:bodyPr/>
          <a:lstStyle/>
          <a:p>
            <a:pPr eaLnBrk="1" hangingPunct="1"/>
            <a:r>
              <a:rPr lang="zh-CN" altLang="en-US"/>
              <a:t>收到分组后剥去首部</a:t>
            </a:r>
          </a:p>
        </p:txBody>
      </p:sp>
      <p:sp>
        <p:nvSpPr>
          <p:cNvPr id="76803" name="Rectangle 3">
            <a:extLst>
              <a:ext uri="{FF2B5EF4-FFF2-40B4-BE49-F238E27FC236}">
                <a16:creationId xmlns:a16="http://schemas.microsoft.com/office/drawing/2014/main" id="{9F619E71-F82B-432D-8A6A-1417F197AE27}"/>
              </a:ext>
            </a:extLst>
          </p:cNvPr>
          <p:cNvSpPr>
            <a:spLocks noGrp="1" noChangeArrowheads="1"/>
          </p:cNvSpPr>
          <p:nvPr>
            <p:ph type="body" idx="1"/>
          </p:nvPr>
        </p:nvSpPr>
        <p:spPr>
          <a:xfrm>
            <a:off x="1042988" y="1916113"/>
            <a:ext cx="7850187" cy="1008062"/>
          </a:xfrm>
        </p:spPr>
        <p:txBody>
          <a:bodyPr/>
          <a:lstStyle/>
          <a:p>
            <a:pPr eaLnBrk="1" hangingPunct="1"/>
            <a:r>
              <a:rPr lang="zh-CN" altLang="en-US"/>
              <a:t>接收端收到分组后剥去首部还原成报文。</a:t>
            </a:r>
          </a:p>
        </p:txBody>
      </p:sp>
      <p:sp>
        <p:nvSpPr>
          <p:cNvPr id="59397" name="Rectangle 5">
            <a:extLst>
              <a:ext uri="{FF2B5EF4-FFF2-40B4-BE49-F238E27FC236}">
                <a16:creationId xmlns:a16="http://schemas.microsoft.com/office/drawing/2014/main" id="{E7052AE3-8BED-41D3-B079-9EC4161E2FC8}"/>
              </a:ext>
            </a:extLst>
          </p:cNvPr>
          <p:cNvSpPr>
            <a:spLocks noChangeArrowheads="1"/>
          </p:cNvSpPr>
          <p:nvPr/>
        </p:nvSpPr>
        <p:spPr bwMode="auto">
          <a:xfrm>
            <a:off x="2695575" y="3068638"/>
            <a:ext cx="1727200" cy="431800"/>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59398" name="Rectangle 6">
            <a:extLst>
              <a:ext uri="{FF2B5EF4-FFF2-40B4-BE49-F238E27FC236}">
                <a16:creationId xmlns:a16="http://schemas.microsoft.com/office/drawing/2014/main" id="{A70EF6CF-6C56-4732-933D-EA8963F9F267}"/>
              </a:ext>
            </a:extLst>
          </p:cNvPr>
          <p:cNvSpPr>
            <a:spLocks noChangeArrowheads="1"/>
          </p:cNvSpPr>
          <p:nvPr/>
        </p:nvSpPr>
        <p:spPr bwMode="auto">
          <a:xfrm>
            <a:off x="2119313" y="3068638"/>
            <a:ext cx="576262" cy="431800"/>
          </a:xfrm>
          <a:prstGeom prst="rect">
            <a:avLst/>
          </a:prstGeom>
          <a:solidFill>
            <a:schemeClr val="accent2"/>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p>
        </p:txBody>
      </p:sp>
      <p:grpSp>
        <p:nvGrpSpPr>
          <p:cNvPr id="2" name="Group 7">
            <a:extLst>
              <a:ext uri="{FF2B5EF4-FFF2-40B4-BE49-F238E27FC236}">
                <a16:creationId xmlns:a16="http://schemas.microsoft.com/office/drawing/2014/main" id="{30F3B868-8C95-47AD-98F2-C64AA89CD7D9}"/>
              </a:ext>
            </a:extLst>
          </p:cNvPr>
          <p:cNvGrpSpPr>
            <a:grpSpLocks/>
          </p:cNvGrpSpPr>
          <p:nvPr/>
        </p:nvGrpSpPr>
        <p:grpSpPr bwMode="auto">
          <a:xfrm>
            <a:off x="2120900" y="2506663"/>
            <a:ext cx="2303463" cy="488950"/>
            <a:chOff x="1973" y="2532"/>
            <a:chExt cx="1451" cy="308"/>
          </a:xfrm>
        </p:grpSpPr>
        <p:sp>
          <p:nvSpPr>
            <p:cNvPr id="76818" name="AutoShape 8">
              <a:extLst>
                <a:ext uri="{FF2B5EF4-FFF2-40B4-BE49-F238E27FC236}">
                  <a16:creationId xmlns:a16="http://schemas.microsoft.com/office/drawing/2014/main" id="{281C6A46-142F-416A-9C14-5B6E7A4C27B7}"/>
                </a:ext>
              </a:extLst>
            </p:cNvPr>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6819" name="Text Box 9">
              <a:extLst>
                <a:ext uri="{FF2B5EF4-FFF2-40B4-BE49-F238E27FC236}">
                  <a16:creationId xmlns:a16="http://schemas.microsoft.com/office/drawing/2014/main" id="{70AA89BD-FBED-4E9C-A788-59AE0ED2FFDD}"/>
                </a:ext>
              </a:extLst>
            </p:cNvPr>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grpSp>
      <p:sp>
        <p:nvSpPr>
          <p:cNvPr id="59403" name="Rectangle 11">
            <a:extLst>
              <a:ext uri="{FF2B5EF4-FFF2-40B4-BE49-F238E27FC236}">
                <a16:creationId xmlns:a16="http://schemas.microsoft.com/office/drawing/2014/main" id="{96B6A2FA-4798-4B19-8113-FD95E55AF57A}"/>
              </a:ext>
            </a:extLst>
          </p:cNvPr>
          <p:cNvSpPr>
            <a:spLocks noChangeArrowheads="1"/>
          </p:cNvSpPr>
          <p:nvPr/>
        </p:nvSpPr>
        <p:spPr bwMode="auto">
          <a:xfrm>
            <a:off x="4424363" y="3933825"/>
            <a:ext cx="1727200" cy="431800"/>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59404" name="Rectangle 12">
            <a:extLst>
              <a:ext uri="{FF2B5EF4-FFF2-40B4-BE49-F238E27FC236}">
                <a16:creationId xmlns:a16="http://schemas.microsoft.com/office/drawing/2014/main" id="{4C4F82A7-DB47-442E-9D85-56C7E937D83E}"/>
              </a:ext>
            </a:extLst>
          </p:cNvPr>
          <p:cNvSpPr>
            <a:spLocks noChangeArrowheads="1"/>
          </p:cNvSpPr>
          <p:nvPr/>
        </p:nvSpPr>
        <p:spPr bwMode="auto">
          <a:xfrm>
            <a:off x="3848100" y="3933825"/>
            <a:ext cx="576263" cy="431800"/>
          </a:xfrm>
          <a:prstGeom prst="rect">
            <a:avLst/>
          </a:prstGeom>
          <a:solidFill>
            <a:schemeClr val="accent2"/>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p>
        </p:txBody>
      </p:sp>
      <p:grpSp>
        <p:nvGrpSpPr>
          <p:cNvPr id="3" name="Group 13">
            <a:extLst>
              <a:ext uri="{FF2B5EF4-FFF2-40B4-BE49-F238E27FC236}">
                <a16:creationId xmlns:a16="http://schemas.microsoft.com/office/drawing/2014/main" id="{D811ED35-6F56-415A-B6EA-18047CA71127}"/>
              </a:ext>
            </a:extLst>
          </p:cNvPr>
          <p:cNvGrpSpPr>
            <a:grpSpLocks/>
          </p:cNvGrpSpPr>
          <p:nvPr/>
        </p:nvGrpSpPr>
        <p:grpSpPr bwMode="auto">
          <a:xfrm>
            <a:off x="3848100" y="3371850"/>
            <a:ext cx="2303463" cy="488950"/>
            <a:chOff x="1973" y="2532"/>
            <a:chExt cx="1451" cy="308"/>
          </a:xfrm>
        </p:grpSpPr>
        <p:sp>
          <p:nvSpPr>
            <p:cNvPr id="76816" name="AutoShape 14">
              <a:extLst>
                <a:ext uri="{FF2B5EF4-FFF2-40B4-BE49-F238E27FC236}">
                  <a16:creationId xmlns:a16="http://schemas.microsoft.com/office/drawing/2014/main" id="{4DE6327E-8069-4FC3-AAAF-DA19D600D5C1}"/>
                </a:ext>
              </a:extLst>
            </p:cNvPr>
            <p:cNvSpPr>
              <a:spLocks/>
            </p:cNvSpPr>
            <p:nvPr/>
          </p:nvSpPr>
          <p:spPr bwMode="auto">
            <a:xfrm rot="5400000">
              <a:off x="2654" y="2069"/>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6817" name="Text Box 15">
              <a:extLst>
                <a:ext uri="{FF2B5EF4-FFF2-40B4-BE49-F238E27FC236}">
                  <a16:creationId xmlns:a16="http://schemas.microsoft.com/office/drawing/2014/main" id="{C3D64B57-90EB-432B-9B80-A4470971D2FE}"/>
                </a:ext>
              </a:extLst>
            </p:cNvPr>
            <p:cNvSpPr txBox="1">
              <a:spLocks noChangeArrowheads="1"/>
            </p:cNvSpPr>
            <p:nvPr/>
          </p:nvSpPr>
          <p:spPr bwMode="auto">
            <a:xfrm>
              <a:off x="2489" y="2532"/>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grpSp>
      <p:sp>
        <p:nvSpPr>
          <p:cNvPr id="59409" name="Rectangle 17">
            <a:extLst>
              <a:ext uri="{FF2B5EF4-FFF2-40B4-BE49-F238E27FC236}">
                <a16:creationId xmlns:a16="http://schemas.microsoft.com/office/drawing/2014/main" id="{F1E5B7AF-E55B-4EC6-BDB6-6F88CD4FDFAB}"/>
              </a:ext>
            </a:extLst>
          </p:cNvPr>
          <p:cNvSpPr>
            <a:spLocks noChangeArrowheads="1"/>
          </p:cNvSpPr>
          <p:nvPr/>
        </p:nvSpPr>
        <p:spPr bwMode="auto">
          <a:xfrm>
            <a:off x="6157913" y="4784725"/>
            <a:ext cx="1727200" cy="431800"/>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59410" name="Rectangle 18">
            <a:extLst>
              <a:ext uri="{FF2B5EF4-FFF2-40B4-BE49-F238E27FC236}">
                <a16:creationId xmlns:a16="http://schemas.microsoft.com/office/drawing/2014/main" id="{DFE8798C-6884-4376-8C43-874D9E617C72}"/>
              </a:ext>
            </a:extLst>
          </p:cNvPr>
          <p:cNvSpPr>
            <a:spLocks noChangeArrowheads="1"/>
          </p:cNvSpPr>
          <p:nvPr/>
        </p:nvSpPr>
        <p:spPr bwMode="auto">
          <a:xfrm>
            <a:off x="5575300" y="4783138"/>
            <a:ext cx="576263" cy="431800"/>
          </a:xfrm>
          <a:prstGeom prst="rect">
            <a:avLst/>
          </a:prstGeom>
          <a:solidFill>
            <a:schemeClr val="accent2"/>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FF0000"/>
                </a:solidFill>
                <a:latin typeface="Tahoma" panose="020B0604030504040204" pitchFamily="34" charset="0"/>
              </a:rPr>
              <a:t>首部</a:t>
            </a:r>
          </a:p>
        </p:txBody>
      </p:sp>
      <p:grpSp>
        <p:nvGrpSpPr>
          <p:cNvPr id="4" name="Group 31">
            <a:extLst>
              <a:ext uri="{FF2B5EF4-FFF2-40B4-BE49-F238E27FC236}">
                <a16:creationId xmlns:a16="http://schemas.microsoft.com/office/drawing/2014/main" id="{896D890B-3480-4382-BB07-D4E368C2680E}"/>
              </a:ext>
            </a:extLst>
          </p:cNvPr>
          <p:cNvGrpSpPr>
            <a:grpSpLocks/>
          </p:cNvGrpSpPr>
          <p:nvPr/>
        </p:nvGrpSpPr>
        <p:grpSpPr bwMode="auto">
          <a:xfrm>
            <a:off x="5575300" y="4235450"/>
            <a:ext cx="2303463" cy="488950"/>
            <a:chOff x="3061" y="2668"/>
            <a:chExt cx="1451" cy="308"/>
          </a:xfrm>
        </p:grpSpPr>
        <p:sp>
          <p:nvSpPr>
            <p:cNvPr id="76814" name="AutoShape 20">
              <a:extLst>
                <a:ext uri="{FF2B5EF4-FFF2-40B4-BE49-F238E27FC236}">
                  <a16:creationId xmlns:a16="http://schemas.microsoft.com/office/drawing/2014/main" id="{5751594A-FA21-474B-B2D7-C65757479A7B}"/>
                </a:ext>
              </a:extLst>
            </p:cNvPr>
            <p:cNvSpPr>
              <a:spLocks/>
            </p:cNvSpPr>
            <p:nvPr/>
          </p:nvSpPr>
          <p:spPr bwMode="auto">
            <a:xfrm rot="5400000">
              <a:off x="3742" y="2205"/>
              <a:ext cx="90" cy="1451"/>
            </a:xfrm>
            <a:prstGeom prst="leftBrace">
              <a:avLst>
                <a:gd name="adj1" fmla="val 13435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76815" name="Text Box 21">
              <a:extLst>
                <a:ext uri="{FF2B5EF4-FFF2-40B4-BE49-F238E27FC236}">
                  <a16:creationId xmlns:a16="http://schemas.microsoft.com/office/drawing/2014/main" id="{411A1F31-A513-4704-90FE-1CA7AEE06F13}"/>
                </a:ext>
              </a:extLst>
            </p:cNvPr>
            <p:cNvSpPr txBox="1">
              <a:spLocks noChangeArrowheads="1"/>
            </p:cNvSpPr>
            <p:nvPr/>
          </p:nvSpPr>
          <p:spPr bwMode="auto">
            <a:xfrm>
              <a:off x="3577" y="2668"/>
              <a:ext cx="5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ahoma" panose="020B0604030504040204" pitchFamily="34" charset="0"/>
                  <a:ea typeface="黑体" panose="02010609060101010101" pitchFamily="49" charset="-122"/>
                </a:rPr>
                <a:t>分组</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3</a:t>
              </a:r>
            </a:p>
          </p:txBody>
        </p:sp>
      </p:grpSp>
      <p:sp>
        <p:nvSpPr>
          <p:cNvPr id="59424" name="Text Box 32">
            <a:extLst>
              <a:ext uri="{FF2B5EF4-FFF2-40B4-BE49-F238E27FC236}">
                <a16:creationId xmlns:a16="http://schemas.microsoft.com/office/drawing/2014/main" id="{E8F554BE-72DA-4599-A0BD-85E574942568}"/>
              </a:ext>
            </a:extLst>
          </p:cNvPr>
          <p:cNvSpPr txBox="1">
            <a:spLocks noChangeArrowheads="1"/>
          </p:cNvSpPr>
          <p:nvPr/>
        </p:nvSpPr>
        <p:spPr bwMode="auto">
          <a:xfrm>
            <a:off x="250825" y="5589588"/>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buNone/>
            </a:pPr>
            <a:r>
              <a:rPr lang="zh-CN" altLang="en-US">
                <a:solidFill>
                  <a:srgbClr val="333399"/>
                </a:solidFill>
                <a:latin typeface="Tahoma" panose="020B0604030504040204" pitchFamily="34" charset="0"/>
                <a:ea typeface="黑体" panose="02010609060101010101" pitchFamily="49" charset="-122"/>
              </a:rPr>
              <a:t>收到的数据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nodeType="afterGroup">
                            <p:stCondLst>
                              <p:cond delay="0"/>
                            </p:stCondLst>
                            <p:childTnLst>
                              <p:par>
                                <p:cTn id="8" presetID="29" presetClass="exit" presetSubtype="0" fill="hold" grpId="0" nodeType="afterEffect">
                                  <p:stCondLst>
                                    <p:cond delay="500"/>
                                  </p:stCondLst>
                                  <p:childTnLst>
                                    <p:anim calcmode="lin" valueType="num">
                                      <p:cBhvr>
                                        <p:cTn id="9" dur="1000"/>
                                        <p:tgtEl>
                                          <p:spTgt spid="59398"/>
                                        </p:tgtEl>
                                        <p:attrNameLst>
                                          <p:attrName>ppt_x</p:attrName>
                                        </p:attrNameLst>
                                      </p:cBhvr>
                                      <p:tavLst>
                                        <p:tav tm="0">
                                          <p:val>
                                            <p:strVal val="ppt_x"/>
                                          </p:val>
                                        </p:tav>
                                        <p:tav tm="100000">
                                          <p:val>
                                            <p:strVal val="ppt_x-.2"/>
                                          </p:val>
                                        </p:tav>
                                      </p:tavLst>
                                    </p:anim>
                                    <p:anim calcmode="lin" valueType="num">
                                      <p:cBhvr>
                                        <p:cTn id="10" dur="1000"/>
                                        <p:tgtEl>
                                          <p:spTgt spid="59398"/>
                                        </p:tgtEl>
                                        <p:attrNameLst>
                                          <p:attrName>ppt_y</p:attrName>
                                        </p:attrNameLst>
                                      </p:cBhvr>
                                      <p:tavLst>
                                        <p:tav tm="0">
                                          <p:val>
                                            <p:strVal val="ppt_y"/>
                                          </p:val>
                                        </p:tav>
                                        <p:tav tm="100000">
                                          <p:val>
                                            <p:strVal val="ppt_y"/>
                                          </p:val>
                                        </p:tav>
                                      </p:tavLst>
                                    </p:anim>
                                    <p:animEffect transition="out" filter="fade">
                                      <p:cBhvr>
                                        <p:cTn id="11" dur="1000"/>
                                        <p:tgtEl>
                                          <p:spTgt spid="59398"/>
                                        </p:tgtEl>
                                      </p:cBhvr>
                                    </p:animEffect>
                                    <p:set>
                                      <p:cBhvr>
                                        <p:cTn id="12" dur="1" fill="hold">
                                          <p:stCondLst>
                                            <p:cond delay="999"/>
                                          </p:stCondLst>
                                        </p:cTn>
                                        <p:tgtEl>
                                          <p:spTgt spid="59398"/>
                                        </p:tgtEl>
                                        <p:attrNameLst>
                                          <p:attrName>style.visibility</p:attrName>
                                        </p:attrNameLst>
                                      </p:cBhvr>
                                      <p:to>
                                        <p:strVal val="hidden"/>
                                      </p:to>
                                    </p:set>
                                  </p:childTnLst>
                                </p:cTn>
                              </p:par>
                            </p:childTnLst>
                          </p:cTn>
                        </p:par>
                        <p:par>
                          <p:cTn id="13" fill="hold" nodeType="afterGroup">
                            <p:stCondLst>
                              <p:cond delay="1500"/>
                            </p:stCondLst>
                            <p:childTnLst>
                              <p:par>
                                <p:cTn id="14" presetID="42" presetClass="path" presetSubtype="0" accel="50000" decel="50000" fill="hold" grpId="0" nodeType="afterEffect">
                                  <p:stCondLst>
                                    <p:cond delay="0"/>
                                  </p:stCondLst>
                                  <p:childTnLst>
                                    <p:animMotion origin="layout" path="M 3.88889E-6 4.81481E-6 L 3.88889E-6 0.37754 " pathEditMode="relative" rAng="0" ptsTypes="AA">
                                      <p:cBhvr>
                                        <p:cTn id="15" dur="1000" fill="hold"/>
                                        <p:tgtEl>
                                          <p:spTgt spid="59397"/>
                                        </p:tgtEl>
                                        <p:attrNameLst>
                                          <p:attrName>ppt_x</p:attrName>
                                          <p:attrName>ppt_y</p:attrName>
                                        </p:attrNameLst>
                                      </p:cBhvr>
                                      <p:rCtr x="0" y="18866"/>
                                    </p:animMotion>
                                  </p:childTnLst>
                                </p:cTn>
                              </p:par>
                            </p:childTnLst>
                          </p:cTn>
                        </p:par>
                        <p:par>
                          <p:cTn id="16" fill="hold" nodeType="afterGroup">
                            <p:stCondLst>
                              <p:cond delay="2500"/>
                            </p:stCondLst>
                            <p:childTnLst>
                              <p:par>
                                <p:cTn id="17" presetID="1" presetClass="exit" presetSubtype="0" fill="hold" nodeType="afterEffect">
                                  <p:stCondLst>
                                    <p:cond delay="50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nodeType="afterGroup">
                            <p:stCondLst>
                              <p:cond delay="3000"/>
                            </p:stCondLst>
                            <p:childTnLst>
                              <p:par>
                                <p:cTn id="20" presetID="29" presetClass="exit" presetSubtype="0" fill="hold" grpId="0" nodeType="afterEffect">
                                  <p:stCondLst>
                                    <p:cond delay="500"/>
                                  </p:stCondLst>
                                  <p:childTnLst>
                                    <p:anim calcmode="lin" valueType="num">
                                      <p:cBhvr>
                                        <p:cTn id="21" dur="500"/>
                                        <p:tgtEl>
                                          <p:spTgt spid="59404"/>
                                        </p:tgtEl>
                                        <p:attrNameLst>
                                          <p:attrName>ppt_x</p:attrName>
                                        </p:attrNameLst>
                                      </p:cBhvr>
                                      <p:tavLst>
                                        <p:tav tm="0">
                                          <p:val>
                                            <p:strVal val="ppt_x"/>
                                          </p:val>
                                        </p:tav>
                                        <p:tav tm="100000">
                                          <p:val>
                                            <p:strVal val="ppt_x-.2"/>
                                          </p:val>
                                        </p:tav>
                                      </p:tavLst>
                                    </p:anim>
                                    <p:anim calcmode="lin" valueType="num">
                                      <p:cBhvr>
                                        <p:cTn id="22" dur="500"/>
                                        <p:tgtEl>
                                          <p:spTgt spid="59404"/>
                                        </p:tgtEl>
                                        <p:attrNameLst>
                                          <p:attrName>ppt_y</p:attrName>
                                        </p:attrNameLst>
                                      </p:cBhvr>
                                      <p:tavLst>
                                        <p:tav tm="0">
                                          <p:val>
                                            <p:strVal val="ppt_y"/>
                                          </p:val>
                                        </p:tav>
                                        <p:tav tm="100000">
                                          <p:val>
                                            <p:strVal val="ppt_y"/>
                                          </p:val>
                                        </p:tav>
                                      </p:tavLst>
                                    </p:anim>
                                    <p:animEffect transition="out" filter="fade">
                                      <p:cBhvr>
                                        <p:cTn id="23" dur="500"/>
                                        <p:tgtEl>
                                          <p:spTgt spid="59404"/>
                                        </p:tgtEl>
                                      </p:cBhvr>
                                    </p:animEffect>
                                    <p:set>
                                      <p:cBhvr>
                                        <p:cTn id="24" dur="1" fill="hold">
                                          <p:stCondLst>
                                            <p:cond delay="499"/>
                                          </p:stCondLst>
                                        </p:cTn>
                                        <p:tgtEl>
                                          <p:spTgt spid="59404"/>
                                        </p:tgtEl>
                                        <p:attrNameLst>
                                          <p:attrName>style.visibility</p:attrName>
                                        </p:attrNameLst>
                                      </p:cBhvr>
                                      <p:to>
                                        <p:strVal val="hidden"/>
                                      </p:to>
                                    </p:set>
                                  </p:childTnLst>
                                </p:cTn>
                              </p:par>
                            </p:childTnLst>
                          </p:cTn>
                        </p:par>
                        <p:par>
                          <p:cTn id="25" fill="hold" nodeType="afterGroup">
                            <p:stCondLst>
                              <p:cond delay="4000"/>
                            </p:stCondLst>
                            <p:childTnLst>
                              <p:par>
                                <p:cTn id="26" presetID="42" presetClass="path" presetSubtype="0" accel="50000" decel="50000" fill="hold" grpId="0" nodeType="afterEffect">
                                  <p:stCondLst>
                                    <p:cond delay="0"/>
                                  </p:stCondLst>
                                  <p:childTnLst>
                                    <p:animMotion origin="layout" path="M 1.38889E-6 -2.59259E-6 L 1.38889E-6 0.25162 " pathEditMode="relative" rAng="0" ptsTypes="AA">
                                      <p:cBhvr>
                                        <p:cTn id="27" dur="1000" fill="hold"/>
                                        <p:tgtEl>
                                          <p:spTgt spid="59403"/>
                                        </p:tgtEl>
                                        <p:attrNameLst>
                                          <p:attrName>ppt_x</p:attrName>
                                          <p:attrName>ppt_y</p:attrName>
                                        </p:attrNameLst>
                                      </p:cBhvr>
                                      <p:rCtr x="0" y="12569"/>
                                    </p:animMotion>
                                  </p:childTnLst>
                                </p:cTn>
                              </p:par>
                            </p:childTnLst>
                          </p:cTn>
                        </p:par>
                        <p:par>
                          <p:cTn id="28" fill="hold" nodeType="afterGroup">
                            <p:stCondLst>
                              <p:cond delay="5000"/>
                            </p:stCondLst>
                            <p:childTnLst>
                              <p:par>
                                <p:cTn id="29" presetID="1" presetClass="exit" presetSubtype="0" fill="hold" nodeType="afterEffect">
                                  <p:stCondLst>
                                    <p:cond delay="500"/>
                                  </p:stCondLst>
                                  <p:childTnLst>
                                    <p:set>
                                      <p:cBhvr>
                                        <p:cTn id="30" dur="1" fill="hold">
                                          <p:stCondLst>
                                            <p:cond delay="0"/>
                                          </p:stCondLst>
                                        </p:cTn>
                                        <p:tgtEl>
                                          <p:spTgt spid="4"/>
                                        </p:tgtEl>
                                        <p:attrNameLst>
                                          <p:attrName>style.visibility</p:attrName>
                                        </p:attrNameLst>
                                      </p:cBhvr>
                                      <p:to>
                                        <p:strVal val="hidden"/>
                                      </p:to>
                                    </p:set>
                                  </p:childTnLst>
                                </p:cTn>
                              </p:par>
                            </p:childTnLst>
                          </p:cTn>
                        </p:par>
                        <p:par>
                          <p:cTn id="31" fill="hold" nodeType="afterGroup">
                            <p:stCondLst>
                              <p:cond delay="5500"/>
                            </p:stCondLst>
                            <p:childTnLst>
                              <p:par>
                                <p:cTn id="32" presetID="29" presetClass="exit" presetSubtype="0" fill="hold" grpId="0" nodeType="afterEffect">
                                  <p:stCondLst>
                                    <p:cond delay="500"/>
                                  </p:stCondLst>
                                  <p:childTnLst>
                                    <p:anim calcmode="lin" valueType="num">
                                      <p:cBhvr>
                                        <p:cTn id="33" dur="500"/>
                                        <p:tgtEl>
                                          <p:spTgt spid="59410"/>
                                        </p:tgtEl>
                                        <p:attrNameLst>
                                          <p:attrName>ppt_x</p:attrName>
                                        </p:attrNameLst>
                                      </p:cBhvr>
                                      <p:tavLst>
                                        <p:tav tm="0">
                                          <p:val>
                                            <p:strVal val="ppt_x"/>
                                          </p:val>
                                        </p:tav>
                                        <p:tav tm="100000">
                                          <p:val>
                                            <p:strVal val="ppt_x-.2"/>
                                          </p:val>
                                        </p:tav>
                                      </p:tavLst>
                                    </p:anim>
                                    <p:anim calcmode="lin" valueType="num">
                                      <p:cBhvr>
                                        <p:cTn id="34" dur="500"/>
                                        <p:tgtEl>
                                          <p:spTgt spid="59410"/>
                                        </p:tgtEl>
                                        <p:attrNameLst>
                                          <p:attrName>ppt_y</p:attrName>
                                        </p:attrNameLst>
                                      </p:cBhvr>
                                      <p:tavLst>
                                        <p:tav tm="0">
                                          <p:val>
                                            <p:strVal val="ppt_y"/>
                                          </p:val>
                                        </p:tav>
                                        <p:tav tm="100000">
                                          <p:val>
                                            <p:strVal val="ppt_y"/>
                                          </p:val>
                                        </p:tav>
                                      </p:tavLst>
                                    </p:anim>
                                    <p:animEffect transition="out" filter="fade">
                                      <p:cBhvr>
                                        <p:cTn id="35" dur="500"/>
                                        <p:tgtEl>
                                          <p:spTgt spid="59410"/>
                                        </p:tgtEl>
                                      </p:cBhvr>
                                    </p:animEffect>
                                    <p:set>
                                      <p:cBhvr>
                                        <p:cTn id="36" dur="1" fill="hold">
                                          <p:stCondLst>
                                            <p:cond delay="499"/>
                                          </p:stCondLst>
                                        </p:cTn>
                                        <p:tgtEl>
                                          <p:spTgt spid="59410"/>
                                        </p:tgtEl>
                                        <p:attrNameLst>
                                          <p:attrName>style.visibility</p:attrName>
                                        </p:attrNameLst>
                                      </p:cBhvr>
                                      <p:to>
                                        <p:strVal val="hidden"/>
                                      </p:to>
                                    </p:set>
                                  </p:childTnLst>
                                </p:cTn>
                              </p:par>
                            </p:childTnLst>
                          </p:cTn>
                        </p:par>
                        <p:par>
                          <p:cTn id="37" fill="hold" nodeType="afterGroup">
                            <p:stCondLst>
                              <p:cond delay="6500"/>
                            </p:stCondLst>
                            <p:childTnLst>
                              <p:par>
                                <p:cTn id="38" presetID="42" presetClass="path" presetSubtype="0" accel="50000" decel="50000" fill="hold" grpId="0" nodeType="afterEffect">
                                  <p:stCondLst>
                                    <p:cond delay="0"/>
                                  </p:stCondLst>
                                  <p:childTnLst>
                                    <p:animMotion origin="layout" path="M -1.94444E-6 3.33333E-6 L -0.00052 0.12754 " pathEditMode="relative" rAng="0" ptsTypes="AA">
                                      <p:cBhvr>
                                        <p:cTn id="39" dur="1000" fill="hold"/>
                                        <p:tgtEl>
                                          <p:spTgt spid="59409"/>
                                        </p:tgtEl>
                                        <p:attrNameLst>
                                          <p:attrName>ppt_x</p:attrName>
                                          <p:attrName>ppt_y</p:attrName>
                                        </p:attrNameLst>
                                      </p:cBhvr>
                                      <p:rCtr x="-35" y="6366"/>
                                    </p:animMotion>
                                  </p:childTnLst>
                                </p:cTn>
                              </p:par>
                            </p:childTnLst>
                          </p:cTn>
                        </p:par>
                        <p:par>
                          <p:cTn id="40" fill="hold" nodeType="afterGroup">
                            <p:stCondLst>
                              <p:cond delay="7500"/>
                            </p:stCondLst>
                            <p:childTnLst>
                              <p:par>
                                <p:cTn id="41" presetID="1" presetClass="entr" presetSubtype="0" fill="hold" grpId="0" nodeType="afterEffect">
                                  <p:stCondLst>
                                    <p:cond delay="0"/>
                                  </p:stCondLst>
                                  <p:childTnLst>
                                    <p:set>
                                      <p:cBhvr>
                                        <p:cTn id="42" dur="1" fill="hold">
                                          <p:stCondLst>
                                            <p:cond delay="0"/>
                                          </p:stCondLst>
                                        </p:cTn>
                                        <p:tgtEl>
                                          <p:spTgt spid="5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nimBg="1"/>
      <p:bldP spid="59398" grpId="0" animBg="1"/>
      <p:bldP spid="59403" grpId="0" animBg="1"/>
      <p:bldP spid="59404" grpId="0" animBg="1"/>
      <p:bldP spid="59409" grpId="0" animBg="1"/>
      <p:bldP spid="59410" grpId="0" animBg="1"/>
      <p:bldP spid="594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503728F6-E029-4950-BF2E-5CE30E64146A}"/>
              </a:ext>
            </a:extLst>
          </p:cNvPr>
          <p:cNvSpPr>
            <a:spLocks noChangeArrowheads="1"/>
          </p:cNvSpPr>
          <p:nvPr/>
        </p:nvSpPr>
        <p:spPr bwMode="auto">
          <a:xfrm>
            <a:off x="1622425" y="3152775"/>
            <a:ext cx="1727200" cy="431800"/>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78851" name="Rectangle 3">
            <a:extLst>
              <a:ext uri="{FF2B5EF4-FFF2-40B4-BE49-F238E27FC236}">
                <a16:creationId xmlns:a16="http://schemas.microsoft.com/office/drawing/2014/main" id="{AEBBA992-7D96-45C3-98E9-7BE5BCA0A1EF}"/>
              </a:ext>
            </a:extLst>
          </p:cNvPr>
          <p:cNvSpPr>
            <a:spLocks noChangeArrowheads="1"/>
          </p:cNvSpPr>
          <p:nvPr/>
        </p:nvSpPr>
        <p:spPr bwMode="auto">
          <a:xfrm>
            <a:off x="3351213" y="3152775"/>
            <a:ext cx="1727200" cy="431800"/>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78852" name="Rectangle 4">
            <a:extLst>
              <a:ext uri="{FF2B5EF4-FFF2-40B4-BE49-F238E27FC236}">
                <a16:creationId xmlns:a16="http://schemas.microsoft.com/office/drawing/2014/main" id="{E54C4891-E235-4643-82A7-36520939FED7}"/>
              </a:ext>
            </a:extLst>
          </p:cNvPr>
          <p:cNvSpPr>
            <a:spLocks noChangeArrowheads="1"/>
          </p:cNvSpPr>
          <p:nvPr/>
        </p:nvSpPr>
        <p:spPr bwMode="auto">
          <a:xfrm>
            <a:off x="5080000" y="3152775"/>
            <a:ext cx="1727200" cy="431800"/>
          </a:xfrm>
          <a:prstGeom prst="rect">
            <a:avLst/>
          </a:prstGeom>
          <a:solidFill>
            <a:srgbClr val="CCECFF"/>
          </a:solidFill>
          <a:ln w="2857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latin typeface="Tahoma" panose="020B0604030504040204" pitchFamily="34" charset="0"/>
              </a:rPr>
              <a:t>数     据</a:t>
            </a:r>
          </a:p>
        </p:txBody>
      </p:sp>
      <p:sp>
        <p:nvSpPr>
          <p:cNvPr id="78853" name="Rectangle 8">
            <a:extLst>
              <a:ext uri="{FF2B5EF4-FFF2-40B4-BE49-F238E27FC236}">
                <a16:creationId xmlns:a16="http://schemas.microsoft.com/office/drawing/2014/main" id="{661887E1-2D84-40B2-8D86-AE52D314CCE0}"/>
              </a:ext>
            </a:extLst>
          </p:cNvPr>
          <p:cNvSpPr>
            <a:spLocks noGrp="1" noChangeArrowheads="1"/>
          </p:cNvSpPr>
          <p:nvPr>
            <p:ph type="title"/>
          </p:nvPr>
        </p:nvSpPr>
        <p:spPr/>
        <p:txBody>
          <a:bodyPr/>
          <a:lstStyle/>
          <a:p>
            <a:pPr eaLnBrk="1" hangingPunct="1"/>
            <a:r>
              <a:rPr lang="zh-CN" altLang="en-US"/>
              <a:t>最后还原成原来的报文</a:t>
            </a:r>
          </a:p>
        </p:txBody>
      </p:sp>
      <p:sp>
        <p:nvSpPr>
          <p:cNvPr id="60425" name="Rectangle 9">
            <a:extLst>
              <a:ext uri="{FF2B5EF4-FFF2-40B4-BE49-F238E27FC236}">
                <a16:creationId xmlns:a16="http://schemas.microsoft.com/office/drawing/2014/main" id="{718709E1-DB08-4883-A92A-358C53B2CE0E}"/>
              </a:ext>
            </a:extLst>
          </p:cNvPr>
          <p:cNvSpPr>
            <a:spLocks noGrp="1" noChangeArrowheads="1"/>
          </p:cNvSpPr>
          <p:nvPr>
            <p:ph type="body" idx="1"/>
          </p:nvPr>
        </p:nvSpPr>
        <p:spPr>
          <a:xfrm>
            <a:off x="685800" y="1557338"/>
            <a:ext cx="7772400" cy="3452812"/>
          </a:xfrm>
        </p:spPr>
        <p:txBody>
          <a:bodyPr/>
          <a:lstStyle/>
          <a:p>
            <a:pPr eaLnBrk="1" hangingPunct="1"/>
            <a:r>
              <a:rPr lang="zh-CN" altLang="en-US"/>
              <a:t>最后，在接收端把收到的数据</a:t>
            </a:r>
            <a:r>
              <a:rPr lang="zh-CN" altLang="en-US">
                <a:solidFill>
                  <a:srgbClr val="FF0000"/>
                </a:solidFill>
              </a:rPr>
              <a:t>恢复成为原来的报文</a:t>
            </a:r>
            <a:r>
              <a:rPr lang="zh-CN" altLang="en-US"/>
              <a:t>。</a:t>
            </a:r>
          </a:p>
          <a:p>
            <a:pPr eaLnBrk="1" hangingPunct="1"/>
            <a:endParaRPr lang="zh-CN" altLang="en-US"/>
          </a:p>
          <a:p>
            <a:pPr eaLnBrk="1" hangingPunct="1"/>
            <a:endParaRPr lang="zh-CN" altLang="en-US"/>
          </a:p>
          <a:p>
            <a:pPr eaLnBrk="1" hangingPunct="1"/>
            <a:endParaRPr lang="en-US" altLang="zh-CN"/>
          </a:p>
          <a:p>
            <a:pPr eaLnBrk="1" hangingPunct="1"/>
            <a:r>
              <a:rPr lang="zh-CN" altLang="en-US"/>
              <a:t>这里我们假定分组在传输过程中没有出现差错，在转发时也没有被丢弃。</a:t>
            </a:r>
          </a:p>
        </p:txBody>
      </p:sp>
      <p:grpSp>
        <p:nvGrpSpPr>
          <p:cNvPr id="2" name="Group 30">
            <a:extLst>
              <a:ext uri="{FF2B5EF4-FFF2-40B4-BE49-F238E27FC236}">
                <a16:creationId xmlns:a16="http://schemas.microsoft.com/office/drawing/2014/main" id="{8282283A-1901-459A-A21F-BD5AA5A6E147}"/>
              </a:ext>
            </a:extLst>
          </p:cNvPr>
          <p:cNvGrpSpPr>
            <a:grpSpLocks/>
          </p:cNvGrpSpPr>
          <p:nvPr/>
        </p:nvGrpSpPr>
        <p:grpSpPr bwMode="auto">
          <a:xfrm>
            <a:off x="1550988" y="2697163"/>
            <a:ext cx="5314950" cy="887412"/>
            <a:chOff x="1202" y="1919"/>
            <a:chExt cx="3348" cy="559"/>
          </a:xfrm>
        </p:grpSpPr>
        <p:grpSp>
          <p:nvGrpSpPr>
            <p:cNvPr id="78856" name="Group 5">
              <a:extLst>
                <a:ext uri="{FF2B5EF4-FFF2-40B4-BE49-F238E27FC236}">
                  <a16:creationId xmlns:a16="http://schemas.microsoft.com/office/drawing/2014/main" id="{431BAF16-6B74-4BC5-B654-9A59EB657157}"/>
                </a:ext>
              </a:extLst>
            </p:cNvPr>
            <p:cNvGrpSpPr>
              <a:grpSpLocks/>
            </p:cNvGrpSpPr>
            <p:nvPr/>
          </p:nvGrpSpPr>
          <p:grpSpPr bwMode="auto">
            <a:xfrm>
              <a:off x="1247" y="1919"/>
              <a:ext cx="3266" cy="250"/>
              <a:chOff x="1247" y="1737"/>
              <a:chExt cx="3266" cy="250"/>
            </a:xfrm>
          </p:grpSpPr>
          <p:sp>
            <p:nvSpPr>
              <p:cNvPr id="78864" name="Line 6">
                <a:extLst>
                  <a:ext uri="{FF2B5EF4-FFF2-40B4-BE49-F238E27FC236}">
                    <a16:creationId xmlns:a16="http://schemas.microsoft.com/office/drawing/2014/main" id="{C378B929-8DAA-47C0-AB49-0DC1A97AD9D7}"/>
                  </a:ext>
                </a:extLst>
              </p:cNvPr>
              <p:cNvSpPr>
                <a:spLocks noChangeShapeType="1"/>
              </p:cNvSpPr>
              <p:nvPr/>
            </p:nvSpPr>
            <p:spPr bwMode="auto">
              <a:xfrm>
                <a:off x="1247" y="1888"/>
                <a:ext cx="3266"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5" name="Text Box 7">
                <a:extLst>
                  <a:ext uri="{FF2B5EF4-FFF2-40B4-BE49-F238E27FC236}">
                    <a16:creationId xmlns:a16="http://schemas.microsoft.com/office/drawing/2014/main" id="{11CD6EC1-2553-4F18-BD52-2ED94E40866B}"/>
                  </a:ext>
                </a:extLst>
              </p:cNvPr>
              <p:cNvSpPr txBox="1">
                <a:spLocks noChangeArrowheads="1"/>
              </p:cNvSpPr>
              <p:nvPr/>
            </p:nvSpPr>
            <p:spPr bwMode="auto">
              <a:xfrm>
                <a:off x="2699" y="1737"/>
                <a:ext cx="436"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报文</a:t>
                </a:r>
              </a:p>
            </p:txBody>
          </p:sp>
        </p:grpSp>
        <p:grpSp>
          <p:nvGrpSpPr>
            <p:cNvPr id="78857" name="Group 23">
              <a:extLst>
                <a:ext uri="{FF2B5EF4-FFF2-40B4-BE49-F238E27FC236}">
                  <a16:creationId xmlns:a16="http://schemas.microsoft.com/office/drawing/2014/main" id="{20EE3BA5-CB01-4882-AA95-92509385317C}"/>
                </a:ext>
              </a:extLst>
            </p:cNvPr>
            <p:cNvGrpSpPr>
              <a:grpSpLocks/>
            </p:cNvGrpSpPr>
            <p:nvPr/>
          </p:nvGrpSpPr>
          <p:grpSpPr bwMode="auto">
            <a:xfrm>
              <a:off x="1202" y="2206"/>
              <a:ext cx="3348" cy="272"/>
              <a:chOff x="1202" y="2206"/>
              <a:chExt cx="3348" cy="272"/>
            </a:xfrm>
          </p:grpSpPr>
          <p:grpSp>
            <p:nvGrpSpPr>
              <p:cNvPr id="78858" name="Group 24">
                <a:extLst>
                  <a:ext uri="{FF2B5EF4-FFF2-40B4-BE49-F238E27FC236}">
                    <a16:creationId xmlns:a16="http://schemas.microsoft.com/office/drawing/2014/main" id="{1ED712B9-709C-4C7D-8454-FD58607F0B9D}"/>
                  </a:ext>
                </a:extLst>
              </p:cNvPr>
              <p:cNvGrpSpPr>
                <a:grpSpLocks/>
              </p:cNvGrpSpPr>
              <p:nvPr/>
            </p:nvGrpSpPr>
            <p:grpSpPr bwMode="auto">
              <a:xfrm>
                <a:off x="1247" y="2206"/>
                <a:ext cx="3266" cy="272"/>
                <a:chOff x="1247" y="2931"/>
                <a:chExt cx="3266" cy="272"/>
              </a:xfrm>
            </p:grpSpPr>
            <p:sp>
              <p:nvSpPr>
                <p:cNvPr id="78860" name="Rectangle 25">
                  <a:extLst>
                    <a:ext uri="{FF2B5EF4-FFF2-40B4-BE49-F238E27FC236}">
                      <a16:creationId xmlns:a16="http://schemas.microsoft.com/office/drawing/2014/main" id="{531493D2-73A7-416E-987D-37D8B67C03BF}"/>
                    </a:ext>
                  </a:extLst>
                </p:cNvPr>
                <p:cNvSpPr>
                  <a:spLocks noChangeArrowheads="1"/>
                </p:cNvSpPr>
                <p:nvPr/>
              </p:nvSpPr>
              <p:spPr bwMode="auto">
                <a:xfrm>
                  <a:off x="1248"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endParaRPr>
                </a:p>
              </p:txBody>
            </p:sp>
            <p:sp>
              <p:nvSpPr>
                <p:cNvPr id="78861" name="Rectangle 26">
                  <a:extLst>
                    <a:ext uri="{FF2B5EF4-FFF2-40B4-BE49-F238E27FC236}">
                      <a16:creationId xmlns:a16="http://schemas.microsoft.com/office/drawing/2014/main" id="{50FF2AC2-154F-484A-BDB8-9C44123792C9}"/>
                    </a:ext>
                  </a:extLst>
                </p:cNvPr>
                <p:cNvSpPr>
                  <a:spLocks noChangeArrowheads="1"/>
                </p:cNvSpPr>
                <p:nvPr/>
              </p:nvSpPr>
              <p:spPr bwMode="auto">
                <a:xfrm>
                  <a:off x="2336"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latin typeface="Tahoma" panose="020B0604030504040204" pitchFamily="34" charset="0"/>
                  </a:endParaRPr>
                </a:p>
              </p:txBody>
            </p:sp>
            <p:sp>
              <p:nvSpPr>
                <p:cNvPr id="78862" name="Rectangle 27">
                  <a:extLst>
                    <a:ext uri="{FF2B5EF4-FFF2-40B4-BE49-F238E27FC236}">
                      <a16:creationId xmlns:a16="http://schemas.microsoft.com/office/drawing/2014/main" id="{AB06A323-3E30-433A-9706-D238F2BFE66E}"/>
                    </a:ext>
                  </a:extLst>
                </p:cNvPr>
                <p:cNvSpPr>
                  <a:spLocks noChangeArrowheads="1"/>
                </p:cNvSpPr>
                <p:nvPr/>
              </p:nvSpPr>
              <p:spPr bwMode="auto">
                <a:xfrm>
                  <a:off x="3425" y="2931"/>
                  <a:ext cx="1088" cy="272"/>
                </a:xfrm>
                <a:prstGeom prst="rect">
                  <a:avLst/>
                </a:prstGeom>
                <a:solidFill>
                  <a:srgbClr val="CCEC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000">
                    <a:solidFill>
                      <a:srgbClr val="333399"/>
                    </a:solidFill>
                  </a:endParaRPr>
                </a:p>
              </p:txBody>
            </p:sp>
            <p:sp>
              <p:nvSpPr>
                <p:cNvPr id="78863" name="Rectangle 28">
                  <a:extLst>
                    <a:ext uri="{FF2B5EF4-FFF2-40B4-BE49-F238E27FC236}">
                      <a16:creationId xmlns:a16="http://schemas.microsoft.com/office/drawing/2014/main" id="{95569B22-18E3-4E99-A2BE-A7AB802CE482}"/>
                    </a:ext>
                  </a:extLst>
                </p:cNvPr>
                <p:cNvSpPr>
                  <a:spLocks noChangeArrowheads="1"/>
                </p:cNvSpPr>
                <p:nvPr/>
              </p:nvSpPr>
              <p:spPr bwMode="auto">
                <a:xfrm>
                  <a:off x="1247" y="2931"/>
                  <a:ext cx="3266"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
            <p:nvSpPr>
              <p:cNvPr id="78859" name="Text Box 29">
                <a:extLst>
                  <a:ext uri="{FF2B5EF4-FFF2-40B4-BE49-F238E27FC236}">
                    <a16:creationId xmlns:a16="http://schemas.microsoft.com/office/drawing/2014/main" id="{81597FF7-4ABD-4330-A4E9-13D2AC6D2C53}"/>
                  </a:ext>
                </a:extLst>
              </p:cNvPr>
              <p:cNvSpPr txBox="1">
                <a:spLocks noChangeArrowheads="1"/>
              </p:cNvSpPr>
              <p:nvPr/>
            </p:nvSpPr>
            <p:spPr bwMode="auto">
              <a:xfrm>
                <a:off x="1202" y="2219"/>
                <a:ext cx="33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b="0">
                    <a:solidFill>
                      <a:srgbClr val="333399"/>
                    </a:solidFill>
                    <a:latin typeface="宋体" panose="02010600030101010101" pitchFamily="2" charset="-122"/>
                  </a:rPr>
                  <a:t>1101000110101010110101011100010011010010</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4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9" name="Group 4">
            <a:extLst>
              <a:ext uri="{FF2B5EF4-FFF2-40B4-BE49-F238E27FC236}">
                <a16:creationId xmlns:a16="http://schemas.microsoft.com/office/drawing/2014/main" id="{07040A40-6F4F-4BE0-9DA1-C037F0D30E08}"/>
              </a:ext>
            </a:extLst>
          </p:cNvPr>
          <p:cNvGrpSpPr>
            <a:grpSpLocks/>
          </p:cNvGrpSpPr>
          <p:nvPr/>
        </p:nvGrpSpPr>
        <p:grpSpPr bwMode="auto">
          <a:xfrm>
            <a:off x="1493044" y="2008611"/>
            <a:ext cx="4090988" cy="3667125"/>
            <a:chOff x="2256" y="2386"/>
            <a:chExt cx="2147" cy="1919"/>
          </a:xfrm>
        </p:grpSpPr>
        <p:sp>
          <p:nvSpPr>
            <p:cNvPr id="80946" name="Oval 5">
              <a:extLst>
                <a:ext uri="{FF2B5EF4-FFF2-40B4-BE49-F238E27FC236}">
                  <a16:creationId xmlns:a16="http://schemas.microsoft.com/office/drawing/2014/main" id="{64FBA0BC-A86A-4FB2-BF70-4688DC2F9A60}"/>
                </a:ext>
              </a:extLst>
            </p:cNvPr>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47" name="Oval 6">
              <a:extLst>
                <a:ext uri="{FF2B5EF4-FFF2-40B4-BE49-F238E27FC236}">
                  <a16:creationId xmlns:a16="http://schemas.microsoft.com/office/drawing/2014/main" id="{C2774EDD-6078-447A-B8EC-1131D4505172}"/>
                </a:ext>
              </a:extLst>
            </p:cNvPr>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48" name="Oval 7">
              <a:extLst>
                <a:ext uri="{FF2B5EF4-FFF2-40B4-BE49-F238E27FC236}">
                  <a16:creationId xmlns:a16="http://schemas.microsoft.com/office/drawing/2014/main" id="{3E1C5B01-6516-4DC4-AC2C-868B8BC6C97F}"/>
                </a:ext>
              </a:extLst>
            </p:cNvPr>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49" name="Oval 8">
              <a:extLst>
                <a:ext uri="{FF2B5EF4-FFF2-40B4-BE49-F238E27FC236}">
                  <a16:creationId xmlns:a16="http://schemas.microsoft.com/office/drawing/2014/main" id="{429CD134-1FDB-4593-AB88-F70C3CFEFA33}"/>
                </a:ext>
              </a:extLst>
            </p:cNvPr>
            <p:cNvSpPr>
              <a:spLocks noChangeArrowheads="1"/>
            </p:cNvSpPr>
            <p:nvPr/>
          </p:nvSpPr>
          <p:spPr bwMode="auto">
            <a:xfrm rot="-3234972">
              <a:off x="3754" y="3108"/>
              <a:ext cx="687" cy="610"/>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0" name="Oval 9">
              <a:extLst>
                <a:ext uri="{FF2B5EF4-FFF2-40B4-BE49-F238E27FC236}">
                  <a16:creationId xmlns:a16="http://schemas.microsoft.com/office/drawing/2014/main" id="{9D27F0F3-598A-4020-9A7B-B5DAEB3994F0}"/>
                </a:ext>
              </a:extLst>
            </p:cNvPr>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1" name="Oval 10">
              <a:extLst>
                <a:ext uri="{FF2B5EF4-FFF2-40B4-BE49-F238E27FC236}">
                  <a16:creationId xmlns:a16="http://schemas.microsoft.com/office/drawing/2014/main" id="{DB971887-3AAE-4A16-8051-B1A7311254D4}"/>
                </a:ext>
              </a:extLst>
            </p:cNvPr>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2" name="Oval 11">
              <a:extLst>
                <a:ext uri="{FF2B5EF4-FFF2-40B4-BE49-F238E27FC236}">
                  <a16:creationId xmlns:a16="http://schemas.microsoft.com/office/drawing/2014/main" id="{D632972E-2E0E-4596-9983-988EB898E96A}"/>
                </a:ext>
              </a:extLst>
            </p:cNvPr>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3" name="Oval 12">
              <a:extLst>
                <a:ext uri="{FF2B5EF4-FFF2-40B4-BE49-F238E27FC236}">
                  <a16:creationId xmlns:a16="http://schemas.microsoft.com/office/drawing/2014/main" id="{7904F888-F78B-45EE-AC74-416B805F2928}"/>
                </a:ext>
              </a:extLst>
            </p:cNvPr>
            <p:cNvSpPr>
              <a:spLocks noChangeArrowheads="1"/>
            </p:cNvSpPr>
            <p:nvPr/>
          </p:nvSpPr>
          <p:spPr bwMode="auto">
            <a:xfrm rot="-3534972">
              <a:off x="2160" y="3115"/>
              <a:ext cx="695" cy="504"/>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54" name="Freeform 13">
              <a:extLst>
                <a:ext uri="{FF2B5EF4-FFF2-40B4-BE49-F238E27FC236}">
                  <a16:creationId xmlns:a16="http://schemas.microsoft.com/office/drawing/2014/main" id="{9AA924D3-6EA9-49C5-AF2A-74DEF9369197}"/>
                </a:ext>
              </a:extLst>
            </p:cNvPr>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80922" name="Oval 80">
            <a:extLst>
              <a:ext uri="{FF2B5EF4-FFF2-40B4-BE49-F238E27FC236}">
                <a16:creationId xmlns:a16="http://schemas.microsoft.com/office/drawing/2014/main" id="{A64DD7E9-35E7-4B6A-846D-9F5CA89BB805}"/>
              </a:ext>
            </a:extLst>
          </p:cNvPr>
          <p:cNvSpPr>
            <a:spLocks noChangeArrowheads="1"/>
          </p:cNvSpPr>
          <p:nvPr/>
        </p:nvSpPr>
        <p:spPr bwMode="auto">
          <a:xfrm>
            <a:off x="2343150" y="2651125"/>
            <a:ext cx="457200" cy="458788"/>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dirty="0">
                <a:solidFill>
                  <a:srgbClr val="000000"/>
                </a:solidFill>
                <a:ea typeface="宋体" panose="02010600030101010101" pitchFamily="2" charset="-122"/>
              </a:rPr>
              <a:t>B</a:t>
            </a:r>
          </a:p>
        </p:txBody>
      </p:sp>
      <p:sp>
        <p:nvSpPr>
          <p:cNvPr id="80913" name="Oval 31">
            <a:extLst>
              <a:ext uri="{FF2B5EF4-FFF2-40B4-BE49-F238E27FC236}">
                <a16:creationId xmlns:a16="http://schemas.microsoft.com/office/drawing/2014/main" id="{888F9178-3C7E-4D63-91BF-4119329141A5}"/>
              </a:ext>
            </a:extLst>
          </p:cNvPr>
          <p:cNvSpPr>
            <a:spLocks noChangeArrowheads="1"/>
          </p:cNvSpPr>
          <p:nvPr/>
        </p:nvSpPr>
        <p:spPr bwMode="auto">
          <a:xfrm>
            <a:off x="1619250" y="4017963"/>
            <a:ext cx="457200" cy="458787"/>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A</a:t>
            </a:r>
          </a:p>
        </p:txBody>
      </p:sp>
      <p:sp>
        <p:nvSpPr>
          <p:cNvPr id="80925" name="Oval 83">
            <a:extLst>
              <a:ext uri="{FF2B5EF4-FFF2-40B4-BE49-F238E27FC236}">
                <a16:creationId xmlns:a16="http://schemas.microsoft.com/office/drawing/2014/main" id="{FE42FCD5-60C4-4EB4-8432-93F38351C33E}"/>
              </a:ext>
            </a:extLst>
          </p:cNvPr>
          <p:cNvSpPr>
            <a:spLocks noChangeArrowheads="1"/>
          </p:cNvSpPr>
          <p:nvPr/>
        </p:nvSpPr>
        <p:spPr bwMode="auto">
          <a:xfrm>
            <a:off x="3309938" y="4987925"/>
            <a:ext cx="457200" cy="458788"/>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dirty="0">
                <a:solidFill>
                  <a:srgbClr val="000000"/>
                </a:solidFill>
                <a:ea typeface="宋体" panose="02010600030101010101" pitchFamily="2" charset="-122"/>
              </a:rPr>
              <a:t>C</a:t>
            </a:r>
          </a:p>
        </p:txBody>
      </p:sp>
      <p:sp>
        <p:nvSpPr>
          <p:cNvPr id="80924" name="Oval 82">
            <a:extLst>
              <a:ext uri="{FF2B5EF4-FFF2-40B4-BE49-F238E27FC236}">
                <a16:creationId xmlns:a16="http://schemas.microsoft.com/office/drawing/2014/main" id="{662180CB-0AD2-4DAD-85AD-35A7B2605B1D}"/>
              </a:ext>
            </a:extLst>
          </p:cNvPr>
          <p:cNvSpPr>
            <a:spLocks noChangeArrowheads="1"/>
          </p:cNvSpPr>
          <p:nvPr/>
        </p:nvSpPr>
        <p:spPr bwMode="auto">
          <a:xfrm>
            <a:off x="4618038" y="3668713"/>
            <a:ext cx="457200" cy="458787"/>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E</a:t>
            </a:r>
          </a:p>
        </p:txBody>
      </p:sp>
      <p:sp>
        <p:nvSpPr>
          <p:cNvPr id="80923" name="Oval 81">
            <a:extLst>
              <a:ext uri="{FF2B5EF4-FFF2-40B4-BE49-F238E27FC236}">
                <a16:creationId xmlns:a16="http://schemas.microsoft.com/office/drawing/2014/main" id="{89BD1CCE-7CB0-496B-B61F-8E55A4F8BDAA}"/>
              </a:ext>
            </a:extLst>
          </p:cNvPr>
          <p:cNvSpPr>
            <a:spLocks noChangeArrowheads="1"/>
          </p:cNvSpPr>
          <p:nvPr/>
        </p:nvSpPr>
        <p:spPr bwMode="auto">
          <a:xfrm>
            <a:off x="3763963" y="2039938"/>
            <a:ext cx="457200" cy="458787"/>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dirty="0">
                <a:solidFill>
                  <a:srgbClr val="000000"/>
                </a:solidFill>
                <a:ea typeface="宋体" panose="02010600030101010101" pitchFamily="2" charset="-122"/>
              </a:rPr>
              <a:t>D</a:t>
            </a:r>
          </a:p>
        </p:txBody>
      </p:sp>
      <p:pic>
        <p:nvPicPr>
          <p:cNvPr id="80932" name="Picture 74">
            <a:extLst>
              <a:ext uri="{FF2B5EF4-FFF2-40B4-BE49-F238E27FC236}">
                <a16:creationId xmlns:a16="http://schemas.microsoft.com/office/drawing/2014/main" id="{FF555FE3-78EA-4285-9AD8-DFF65C3D129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4017963"/>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2" name="Rectangle 92">
            <a:extLst>
              <a:ext uri="{FF2B5EF4-FFF2-40B4-BE49-F238E27FC236}">
                <a16:creationId xmlns:a16="http://schemas.microsoft.com/office/drawing/2014/main" id="{78DD55FF-CDB6-408F-9410-ED205577F181}"/>
              </a:ext>
            </a:extLst>
          </p:cNvPr>
          <p:cNvSpPr>
            <a:spLocks noChangeArrowheads="1"/>
          </p:cNvSpPr>
          <p:nvPr/>
        </p:nvSpPr>
        <p:spPr bwMode="auto">
          <a:xfrm>
            <a:off x="790575" y="4149725"/>
            <a:ext cx="217488" cy="217488"/>
          </a:xfrm>
          <a:prstGeom prst="rect">
            <a:avLst/>
          </a:prstGeom>
          <a:solidFill>
            <a:srgbClr val="FF3300"/>
          </a:solidFill>
          <a:ln w="9525">
            <a:solidFill>
              <a:schemeClr va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34" name="Rectangle 94">
            <a:extLst>
              <a:ext uri="{FF2B5EF4-FFF2-40B4-BE49-F238E27FC236}">
                <a16:creationId xmlns:a16="http://schemas.microsoft.com/office/drawing/2014/main" id="{A233E624-474A-4085-B080-334EFCC746C3}"/>
              </a:ext>
            </a:extLst>
          </p:cNvPr>
          <p:cNvSpPr>
            <a:spLocks noChangeArrowheads="1"/>
          </p:cNvSpPr>
          <p:nvPr/>
        </p:nvSpPr>
        <p:spPr bwMode="auto">
          <a:xfrm>
            <a:off x="790575" y="4149725"/>
            <a:ext cx="217488" cy="217488"/>
          </a:xfrm>
          <a:prstGeom prst="rect">
            <a:avLst/>
          </a:prstGeom>
          <a:solidFill>
            <a:srgbClr val="FF0000"/>
          </a:solidFill>
          <a:ln w="9525">
            <a:solidFill>
              <a:schemeClr va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40" name="Rectangle 100">
            <a:extLst>
              <a:ext uri="{FF2B5EF4-FFF2-40B4-BE49-F238E27FC236}">
                <a16:creationId xmlns:a16="http://schemas.microsoft.com/office/drawing/2014/main" id="{43C26C99-CF2F-4236-94AB-5516C37B279A}"/>
              </a:ext>
            </a:extLst>
          </p:cNvPr>
          <p:cNvSpPr>
            <a:spLocks noChangeArrowheads="1"/>
          </p:cNvSpPr>
          <p:nvPr/>
        </p:nvSpPr>
        <p:spPr bwMode="auto">
          <a:xfrm>
            <a:off x="790575" y="4149725"/>
            <a:ext cx="217488" cy="217488"/>
          </a:xfrm>
          <a:prstGeom prst="rect">
            <a:avLst/>
          </a:prstGeom>
          <a:solidFill>
            <a:srgbClr val="FF3300"/>
          </a:solidFill>
          <a:ln w="9525">
            <a:solidFill>
              <a:schemeClr va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37" name="Rectangle 97">
            <a:extLst>
              <a:ext uri="{FF2B5EF4-FFF2-40B4-BE49-F238E27FC236}">
                <a16:creationId xmlns:a16="http://schemas.microsoft.com/office/drawing/2014/main" id="{B3AAD55B-11A9-496A-B939-9B4AAE55E383}"/>
              </a:ext>
            </a:extLst>
          </p:cNvPr>
          <p:cNvSpPr>
            <a:spLocks noChangeArrowheads="1"/>
          </p:cNvSpPr>
          <p:nvPr/>
        </p:nvSpPr>
        <p:spPr bwMode="auto">
          <a:xfrm>
            <a:off x="790575" y="4149725"/>
            <a:ext cx="217488" cy="217488"/>
          </a:xfrm>
          <a:prstGeom prst="rect">
            <a:avLst/>
          </a:prstGeom>
          <a:solidFill>
            <a:srgbClr val="FF0000"/>
          </a:solidFill>
          <a:ln w="9525">
            <a:solidFill>
              <a:srgbClr val="333399"/>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dirty="0">
              <a:solidFill>
                <a:srgbClr val="000000"/>
              </a:solidFill>
              <a:ea typeface="宋体" panose="02010600030101010101" pitchFamily="2" charset="-122"/>
            </a:endParaRPr>
          </a:p>
        </p:txBody>
      </p:sp>
      <p:sp>
        <p:nvSpPr>
          <p:cNvPr id="80898" name="Rectangle 2">
            <a:extLst>
              <a:ext uri="{FF2B5EF4-FFF2-40B4-BE49-F238E27FC236}">
                <a16:creationId xmlns:a16="http://schemas.microsoft.com/office/drawing/2014/main" id="{6A4E4906-002B-40CF-AB06-2AE758AE3B9F}"/>
              </a:ext>
            </a:extLst>
          </p:cNvPr>
          <p:cNvSpPr>
            <a:spLocks noGrp="1" noChangeArrowheads="1"/>
          </p:cNvSpPr>
          <p:nvPr>
            <p:ph type="title"/>
          </p:nvPr>
        </p:nvSpPr>
        <p:spPr/>
        <p:txBody>
          <a:bodyPr/>
          <a:lstStyle/>
          <a:p>
            <a:pPr eaLnBrk="1" hangingPunct="1"/>
            <a:r>
              <a:rPr lang="zh-CN" altLang="en-US"/>
              <a:t>分组交换网的示意图</a:t>
            </a:r>
          </a:p>
        </p:txBody>
      </p:sp>
      <p:sp>
        <p:nvSpPr>
          <p:cNvPr id="80900" name="Line 14">
            <a:extLst>
              <a:ext uri="{FF2B5EF4-FFF2-40B4-BE49-F238E27FC236}">
                <a16:creationId xmlns:a16="http://schemas.microsoft.com/office/drawing/2014/main" id="{93B82392-41E9-4245-AB08-9B370212919D}"/>
              </a:ext>
            </a:extLst>
          </p:cNvPr>
          <p:cNvSpPr>
            <a:spLocks noChangeShapeType="1"/>
          </p:cNvSpPr>
          <p:nvPr/>
        </p:nvSpPr>
        <p:spPr bwMode="auto">
          <a:xfrm flipV="1">
            <a:off x="2808129" y="2378512"/>
            <a:ext cx="1016870" cy="3786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1" name="Line 15">
            <a:extLst>
              <a:ext uri="{FF2B5EF4-FFF2-40B4-BE49-F238E27FC236}">
                <a16:creationId xmlns:a16="http://schemas.microsoft.com/office/drawing/2014/main" id="{1841CC55-396C-450B-981C-A2B4643AE1AD}"/>
              </a:ext>
            </a:extLst>
          </p:cNvPr>
          <p:cNvSpPr>
            <a:spLocks noChangeShapeType="1"/>
          </p:cNvSpPr>
          <p:nvPr/>
        </p:nvSpPr>
        <p:spPr bwMode="auto">
          <a:xfrm>
            <a:off x="4118686" y="2459808"/>
            <a:ext cx="645506" cy="124437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2" name="Line 16">
            <a:extLst>
              <a:ext uri="{FF2B5EF4-FFF2-40B4-BE49-F238E27FC236}">
                <a16:creationId xmlns:a16="http://schemas.microsoft.com/office/drawing/2014/main" id="{9C7659A9-1EF2-4955-A987-269F02048158}"/>
              </a:ext>
            </a:extLst>
          </p:cNvPr>
          <p:cNvSpPr>
            <a:spLocks noChangeShapeType="1"/>
          </p:cNvSpPr>
          <p:nvPr/>
        </p:nvSpPr>
        <p:spPr bwMode="auto">
          <a:xfrm flipH="1">
            <a:off x="1941512" y="3123370"/>
            <a:ext cx="511338" cy="8662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3" name="Line 17">
            <a:extLst>
              <a:ext uri="{FF2B5EF4-FFF2-40B4-BE49-F238E27FC236}">
                <a16:creationId xmlns:a16="http://schemas.microsoft.com/office/drawing/2014/main" id="{CB7ED40A-850D-47AC-94AF-F4D06065B228}"/>
              </a:ext>
            </a:extLst>
          </p:cNvPr>
          <p:cNvSpPr>
            <a:spLocks noChangeShapeType="1"/>
          </p:cNvSpPr>
          <p:nvPr/>
        </p:nvSpPr>
        <p:spPr bwMode="auto">
          <a:xfrm>
            <a:off x="2019142" y="4410451"/>
            <a:ext cx="1325562" cy="6655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Line 18">
            <a:extLst>
              <a:ext uri="{FF2B5EF4-FFF2-40B4-BE49-F238E27FC236}">
                <a16:creationId xmlns:a16="http://schemas.microsoft.com/office/drawing/2014/main" id="{316FD105-F0C0-4C4C-9979-B04E18D59C42}"/>
              </a:ext>
            </a:extLst>
          </p:cNvPr>
          <p:cNvSpPr>
            <a:spLocks noChangeShapeType="1"/>
          </p:cNvSpPr>
          <p:nvPr/>
        </p:nvSpPr>
        <p:spPr bwMode="auto">
          <a:xfrm flipV="1">
            <a:off x="3723912" y="4091349"/>
            <a:ext cx="997632" cy="9941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19">
            <a:extLst>
              <a:ext uri="{FF2B5EF4-FFF2-40B4-BE49-F238E27FC236}">
                <a16:creationId xmlns:a16="http://schemas.microsoft.com/office/drawing/2014/main" id="{C6085C77-A6EF-4AE1-8246-00922A8382D0}"/>
              </a:ext>
            </a:extLst>
          </p:cNvPr>
          <p:cNvSpPr>
            <a:spLocks noChangeShapeType="1"/>
          </p:cNvSpPr>
          <p:nvPr/>
        </p:nvSpPr>
        <p:spPr bwMode="auto">
          <a:xfrm>
            <a:off x="2792898" y="2966166"/>
            <a:ext cx="1822232" cy="8760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Line 20">
            <a:extLst>
              <a:ext uri="{FF2B5EF4-FFF2-40B4-BE49-F238E27FC236}">
                <a16:creationId xmlns:a16="http://schemas.microsoft.com/office/drawing/2014/main" id="{CD7DB47B-845E-47C2-8F14-57E07ADAB94B}"/>
              </a:ext>
            </a:extLst>
          </p:cNvPr>
          <p:cNvSpPr>
            <a:spLocks noChangeShapeType="1"/>
          </p:cNvSpPr>
          <p:nvPr/>
        </p:nvSpPr>
        <p:spPr bwMode="auto">
          <a:xfrm>
            <a:off x="2665412" y="3109913"/>
            <a:ext cx="823967" cy="1900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7" name="Line 21">
            <a:extLst>
              <a:ext uri="{FF2B5EF4-FFF2-40B4-BE49-F238E27FC236}">
                <a16:creationId xmlns:a16="http://schemas.microsoft.com/office/drawing/2014/main" id="{A4285A66-CCF7-4386-AADE-2D8154B8E8A7}"/>
              </a:ext>
            </a:extLst>
          </p:cNvPr>
          <p:cNvSpPr>
            <a:spLocks noChangeShapeType="1"/>
          </p:cNvSpPr>
          <p:nvPr/>
        </p:nvSpPr>
        <p:spPr bwMode="auto">
          <a:xfrm flipV="1">
            <a:off x="2898775" y="5428686"/>
            <a:ext cx="521403" cy="4228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8" name="Line 22">
            <a:extLst>
              <a:ext uri="{FF2B5EF4-FFF2-40B4-BE49-F238E27FC236}">
                <a16:creationId xmlns:a16="http://schemas.microsoft.com/office/drawing/2014/main" id="{82068073-3D6D-4711-A1BB-5BE42786074A}"/>
              </a:ext>
            </a:extLst>
          </p:cNvPr>
          <p:cNvSpPr>
            <a:spLocks noChangeShapeType="1"/>
          </p:cNvSpPr>
          <p:nvPr/>
        </p:nvSpPr>
        <p:spPr bwMode="auto">
          <a:xfrm rot="-5400000">
            <a:off x="3822700" y="1952625"/>
            <a:ext cx="336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9" name="Line 23">
            <a:extLst>
              <a:ext uri="{FF2B5EF4-FFF2-40B4-BE49-F238E27FC236}">
                <a16:creationId xmlns:a16="http://schemas.microsoft.com/office/drawing/2014/main" id="{6436842B-CA20-44F7-A99A-423C41AE0D4F}"/>
              </a:ext>
            </a:extLst>
          </p:cNvPr>
          <p:cNvSpPr>
            <a:spLocks noChangeShapeType="1"/>
          </p:cNvSpPr>
          <p:nvPr/>
        </p:nvSpPr>
        <p:spPr bwMode="auto">
          <a:xfrm>
            <a:off x="4911725" y="4017963"/>
            <a:ext cx="639763" cy="10080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0" name="Line 24">
            <a:extLst>
              <a:ext uri="{FF2B5EF4-FFF2-40B4-BE49-F238E27FC236}">
                <a16:creationId xmlns:a16="http://schemas.microsoft.com/office/drawing/2014/main" id="{A303E590-94AE-4784-977D-601AE7401A2A}"/>
              </a:ext>
            </a:extLst>
          </p:cNvPr>
          <p:cNvSpPr>
            <a:spLocks noChangeShapeType="1"/>
          </p:cNvSpPr>
          <p:nvPr/>
        </p:nvSpPr>
        <p:spPr bwMode="auto">
          <a:xfrm>
            <a:off x="1047750" y="4256088"/>
            <a:ext cx="587375" cy="190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1" name="Line 25">
            <a:extLst>
              <a:ext uri="{FF2B5EF4-FFF2-40B4-BE49-F238E27FC236}">
                <a16:creationId xmlns:a16="http://schemas.microsoft.com/office/drawing/2014/main" id="{B3E1A927-0ABA-4C40-98E1-0F4C8166D57A}"/>
              </a:ext>
            </a:extLst>
          </p:cNvPr>
          <p:cNvSpPr>
            <a:spLocks noChangeShapeType="1"/>
          </p:cNvSpPr>
          <p:nvPr/>
        </p:nvSpPr>
        <p:spPr bwMode="auto">
          <a:xfrm rot="5400000" flipH="1">
            <a:off x="2216636" y="2315677"/>
            <a:ext cx="652462" cy="1843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2" name="Text Box 26">
            <a:extLst>
              <a:ext uri="{FF2B5EF4-FFF2-40B4-BE49-F238E27FC236}">
                <a16:creationId xmlns:a16="http://schemas.microsoft.com/office/drawing/2014/main" id="{D4493844-6653-41C8-B6E6-FC6AE11B3FA7}"/>
              </a:ext>
            </a:extLst>
          </p:cNvPr>
          <p:cNvSpPr txBox="1">
            <a:spLocks noChangeArrowheads="1"/>
          </p:cNvSpPr>
          <p:nvPr/>
        </p:nvSpPr>
        <p:spPr bwMode="auto">
          <a:xfrm>
            <a:off x="646113" y="36401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1</a:t>
            </a:r>
            <a:endParaRPr lang="en-US" altLang="zh-CN" sz="2000">
              <a:solidFill>
                <a:srgbClr val="333399"/>
              </a:solidFill>
            </a:endParaRPr>
          </a:p>
        </p:txBody>
      </p:sp>
      <p:sp>
        <p:nvSpPr>
          <p:cNvPr id="80914" name="Line 39">
            <a:extLst>
              <a:ext uri="{FF2B5EF4-FFF2-40B4-BE49-F238E27FC236}">
                <a16:creationId xmlns:a16="http://schemas.microsoft.com/office/drawing/2014/main" id="{2C93EAA5-134D-4F86-9A67-47C261B1524E}"/>
              </a:ext>
            </a:extLst>
          </p:cNvPr>
          <p:cNvSpPr>
            <a:spLocks noChangeShapeType="1"/>
          </p:cNvSpPr>
          <p:nvPr/>
        </p:nvSpPr>
        <p:spPr bwMode="auto">
          <a:xfrm flipV="1">
            <a:off x="5036861" y="3421063"/>
            <a:ext cx="681314" cy="3608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5" name="AutoShape 43">
            <a:extLst>
              <a:ext uri="{FF2B5EF4-FFF2-40B4-BE49-F238E27FC236}">
                <a16:creationId xmlns:a16="http://schemas.microsoft.com/office/drawing/2014/main" id="{D1F67C07-991D-403A-8FCD-96F3C667BECD}"/>
              </a:ext>
            </a:extLst>
          </p:cNvPr>
          <p:cNvSpPr>
            <a:spLocks noChangeArrowheads="1"/>
          </p:cNvSpPr>
          <p:nvPr/>
        </p:nvSpPr>
        <p:spPr bwMode="auto">
          <a:xfrm flipV="1">
            <a:off x="4464050" y="5759450"/>
            <a:ext cx="1150938" cy="334963"/>
          </a:xfrm>
          <a:prstGeom prst="wedgeRoundRectCallout">
            <a:avLst>
              <a:gd name="adj1" fmla="val -65315"/>
              <a:gd name="adj2" fmla="val 160426"/>
              <a:gd name="adj3" fmla="val 16667"/>
            </a:avLst>
          </a:prstGeom>
          <a:solidFill>
            <a:schemeClr val="bg1"/>
          </a:solidFill>
          <a:ln w="9525">
            <a:solidFill>
              <a:schemeClr val="tx1"/>
            </a:solidFill>
            <a:miter lim="800000"/>
            <a:headEnd/>
            <a:tailEnd/>
          </a:ln>
        </p:spPr>
        <p:txBody>
          <a:bodyPr rot="10800000"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400">
              <a:solidFill>
                <a:srgbClr val="000000"/>
              </a:solidFill>
              <a:ea typeface="宋体" panose="02010600030101010101" pitchFamily="2" charset="-122"/>
            </a:endParaRPr>
          </a:p>
        </p:txBody>
      </p:sp>
      <p:sp>
        <p:nvSpPr>
          <p:cNvPr id="80916" name="Text Box 44">
            <a:extLst>
              <a:ext uri="{FF2B5EF4-FFF2-40B4-BE49-F238E27FC236}">
                <a16:creationId xmlns:a16="http://schemas.microsoft.com/office/drawing/2014/main" id="{7D5741E6-4547-447F-A106-C66663BCDA34}"/>
              </a:ext>
            </a:extLst>
          </p:cNvPr>
          <p:cNvSpPr txBox="1">
            <a:spLocks noChangeArrowheads="1"/>
          </p:cNvSpPr>
          <p:nvPr/>
        </p:nvSpPr>
        <p:spPr bwMode="auto">
          <a:xfrm>
            <a:off x="4567238" y="5697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互联网</a:t>
            </a:r>
          </a:p>
        </p:txBody>
      </p:sp>
      <p:pic>
        <p:nvPicPr>
          <p:cNvPr id="80917" name="Picture 72">
            <a:extLst>
              <a:ext uri="{FF2B5EF4-FFF2-40B4-BE49-F238E27FC236}">
                <a16:creationId xmlns:a16="http://schemas.microsoft.com/office/drawing/2014/main" id="{B839E4A3-7699-4518-A11D-C0C8C84E38F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1341438"/>
            <a:ext cx="585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8" name="Picture 73">
            <a:extLst>
              <a:ext uri="{FF2B5EF4-FFF2-40B4-BE49-F238E27FC236}">
                <a16:creationId xmlns:a16="http://schemas.microsoft.com/office/drawing/2014/main" id="{43C9FAD2-5C02-45B9-88D4-DDA67384023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3875" y="3055938"/>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9" name="Picture 75">
            <a:extLst>
              <a:ext uri="{FF2B5EF4-FFF2-40B4-BE49-F238E27FC236}">
                <a16:creationId xmlns:a16="http://schemas.microsoft.com/office/drawing/2014/main" id="{4B0296B7-A1F5-462B-8BA4-AB47958A4B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650" y="5761038"/>
            <a:ext cx="585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0" name="Picture 76">
            <a:extLst>
              <a:ext uri="{FF2B5EF4-FFF2-40B4-BE49-F238E27FC236}">
                <a16:creationId xmlns:a16="http://schemas.microsoft.com/office/drawing/2014/main" id="{3F122E24-4515-40F5-B9F8-DC14E21CDF8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8925" y="4843463"/>
            <a:ext cx="585788"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21" name="Picture 77">
            <a:extLst>
              <a:ext uri="{FF2B5EF4-FFF2-40B4-BE49-F238E27FC236}">
                <a16:creationId xmlns:a16="http://schemas.microsoft.com/office/drawing/2014/main" id="{A977D3F7-AA5E-43DE-86D4-4976D2EDF97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013" y="1539875"/>
            <a:ext cx="5873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26" name="Text Box 84">
            <a:extLst>
              <a:ext uri="{FF2B5EF4-FFF2-40B4-BE49-F238E27FC236}">
                <a16:creationId xmlns:a16="http://schemas.microsoft.com/office/drawing/2014/main" id="{FF1FE498-5833-4C56-B8AD-D76066F3E2EC}"/>
              </a:ext>
            </a:extLst>
          </p:cNvPr>
          <p:cNvSpPr txBox="1">
            <a:spLocks noChangeArrowheads="1"/>
          </p:cNvSpPr>
          <p:nvPr/>
        </p:nvSpPr>
        <p:spPr bwMode="auto">
          <a:xfrm>
            <a:off x="5040313" y="479742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5</a:t>
            </a:r>
            <a:endParaRPr lang="en-US" altLang="zh-CN" sz="2000">
              <a:solidFill>
                <a:srgbClr val="333399"/>
              </a:solidFill>
            </a:endParaRPr>
          </a:p>
        </p:txBody>
      </p:sp>
      <p:sp>
        <p:nvSpPr>
          <p:cNvPr id="80927" name="Text Box 85">
            <a:extLst>
              <a:ext uri="{FF2B5EF4-FFF2-40B4-BE49-F238E27FC236}">
                <a16:creationId xmlns:a16="http://schemas.microsoft.com/office/drawing/2014/main" id="{485451AD-3344-48CD-9319-DF241F7C5250}"/>
              </a:ext>
            </a:extLst>
          </p:cNvPr>
          <p:cNvSpPr txBox="1">
            <a:spLocks noChangeArrowheads="1"/>
          </p:cNvSpPr>
          <p:nvPr/>
        </p:nvSpPr>
        <p:spPr bwMode="auto">
          <a:xfrm>
            <a:off x="6048375" y="29972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6</a:t>
            </a:r>
            <a:endParaRPr lang="en-US" altLang="zh-CN" sz="2000">
              <a:solidFill>
                <a:srgbClr val="333399"/>
              </a:solidFill>
            </a:endParaRPr>
          </a:p>
        </p:txBody>
      </p:sp>
      <p:sp>
        <p:nvSpPr>
          <p:cNvPr id="80928" name="Text Box 86">
            <a:extLst>
              <a:ext uri="{FF2B5EF4-FFF2-40B4-BE49-F238E27FC236}">
                <a16:creationId xmlns:a16="http://schemas.microsoft.com/office/drawing/2014/main" id="{8D81A945-B69F-4150-93F0-9E89B3464E3D}"/>
              </a:ext>
            </a:extLst>
          </p:cNvPr>
          <p:cNvSpPr txBox="1">
            <a:spLocks noChangeArrowheads="1"/>
          </p:cNvSpPr>
          <p:nvPr/>
        </p:nvSpPr>
        <p:spPr bwMode="auto">
          <a:xfrm>
            <a:off x="3311525" y="13414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4</a:t>
            </a:r>
            <a:endParaRPr lang="en-US" altLang="zh-CN" sz="2000">
              <a:solidFill>
                <a:srgbClr val="333399"/>
              </a:solidFill>
            </a:endParaRPr>
          </a:p>
        </p:txBody>
      </p:sp>
      <p:sp>
        <p:nvSpPr>
          <p:cNvPr id="80929" name="Text Box 87">
            <a:extLst>
              <a:ext uri="{FF2B5EF4-FFF2-40B4-BE49-F238E27FC236}">
                <a16:creationId xmlns:a16="http://schemas.microsoft.com/office/drawing/2014/main" id="{C48C560F-DF8B-47AE-BBD5-A133087EB7B4}"/>
              </a:ext>
            </a:extLst>
          </p:cNvPr>
          <p:cNvSpPr txBox="1">
            <a:spLocks noChangeArrowheads="1"/>
          </p:cNvSpPr>
          <p:nvPr/>
        </p:nvSpPr>
        <p:spPr bwMode="auto">
          <a:xfrm>
            <a:off x="1943100" y="148590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2</a:t>
            </a:r>
            <a:endParaRPr lang="en-US" altLang="zh-CN" sz="2000">
              <a:solidFill>
                <a:srgbClr val="333399"/>
              </a:solidFill>
            </a:endParaRPr>
          </a:p>
        </p:txBody>
      </p:sp>
      <p:sp>
        <p:nvSpPr>
          <p:cNvPr id="80930" name="Text Box 88">
            <a:extLst>
              <a:ext uri="{FF2B5EF4-FFF2-40B4-BE49-F238E27FC236}">
                <a16:creationId xmlns:a16="http://schemas.microsoft.com/office/drawing/2014/main" id="{E025E8E4-4984-425B-83E3-1368557C6FFE}"/>
              </a:ext>
            </a:extLst>
          </p:cNvPr>
          <p:cNvSpPr txBox="1">
            <a:spLocks noChangeArrowheads="1"/>
          </p:cNvSpPr>
          <p:nvPr/>
        </p:nvSpPr>
        <p:spPr bwMode="auto">
          <a:xfrm>
            <a:off x="2159000" y="5734050"/>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3</a:t>
            </a:r>
            <a:endParaRPr lang="en-US" altLang="zh-CN" sz="2000">
              <a:solidFill>
                <a:srgbClr val="333399"/>
              </a:solidFill>
            </a:endParaRPr>
          </a:p>
        </p:txBody>
      </p:sp>
      <p:sp>
        <p:nvSpPr>
          <p:cNvPr id="61535" name="Rectangle 95">
            <a:extLst>
              <a:ext uri="{FF2B5EF4-FFF2-40B4-BE49-F238E27FC236}">
                <a16:creationId xmlns:a16="http://schemas.microsoft.com/office/drawing/2014/main" id="{96B5B242-C2F1-4D3D-82BB-B02C71CDFB0A}"/>
              </a:ext>
            </a:extLst>
          </p:cNvPr>
          <p:cNvSpPr>
            <a:spLocks noChangeArrowheads="1"/>
          </p:cNvSpPr>
          <p:nvPr/>
        </p:nvSpPr>
        <p:spPr bwMode="auto">
          <a:xfrm>
            <a:off x="2447925" y="1701800"/>
            <a:ext cx="217488" cy="217488"/>
          </a:xfrm>
          <a:prstGeom prst="rect">
            <a:avLst/>
          </a:prstGeom>
          <a:solidFill>
            <a:srgbClr val="333399"/>
          </a:solidFill>
          <a:ln w="9525">
            <a:solidFill>
              <a:srgbClr val="333399"/>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0935" name="Text Box 98">
            <a:extLst>
              <a:ext uri="{FF2B5EF4-FFF2-40B4-BE49-F238E27FC236}">
                <a16:creationId xmlns:a16="http://schemas.microsoft.com/office/drawing/2014/main" id="{78A6AF9D-26A5-44E6-8AEA-8CBBB55311E7}"/>
              </a:ext>
            </a:extLst>
          </p:cNvPr>
          <p:cNvSpPr txBox="1">
            <a:spLocks noChangeArrowheads="1"/>
          </p:cNvSpPr>
          <p:nvPr/>
        </p:nvSpPr>
        <p:spPr bwMode="auto">
          <a:xfrm>
            <a:off x="6191250" y="4654550"/>
            <a:ext cx="2609850" cy="466725"/>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solidFill>
                  <a:srgbClr val="FF0000"/>
                </a:solidFill>
              </a:rPr>
              <a:t>H</a:t>
            </a:r>
            <a:r>
              <a:rPr lang="en-US" altLang="zh-CN" sz="2400" baseline="-25000">
                <a:solidFill>
                  <a:srgbClr val="FF0000"/>
                </a:solidFill>
              </a:rPr>
              <a:t>1 </a:t>
            </a:r>
            <a:r>
              <a:rPr lang="zh-CN" altLang="en-US" sz="2400">
                <a:solidFill>
                  <a:srgbClr val="FF0000"/>
                </a:solidFill>
                <a:ea typeface="黑体" panose="02010609060101010101" pitchFamily="49" charset="-122"/>
              </a:rPr>
              <a:t>向 </a:t>
            </a:r>
            <a:r>
              <a:rPr lang="en-US" altLang="zh-CN" sz="2400">
                <a:solidFill>
                  <a:srgbClr val="FF0000"/>
                </a:solidFill>
                <a:ea typeface="黑体" panose="02010609060101010101" pitchFamily="49" charset="-122"/>
              </a:rPr>
              <a:t>H</a:t>
            </a:r>
            <a:r>
              <a:rPr lang="en-US" altLang="zh-CN" sz="2400" baseline="-25000">
                <a:solidFill>
                  <a:srgbClr val="FF0000"/>
                </a:solidFill>
                <a:ea typeface="黑体" panose="02010609060101010101" pitchFamily="49" charset="-122"/>
              </a:rPr>
              <a:t>5</a:t>
            </a:r>
            <a:r>
              <a:rPr lang="en-US" altLang="zh-CN" sz="2400">
                <a:solidFill>
                  <a:srgbClr val="FF0000"/>
                </a:solidFill>
                <a:ea typeface="黑体" panose="02010609060101010101" pitchFamily="49" charset="-122"/>
              </a:rPr>
              <a:t> </a:t>
            </a:r>
            <a:r>
              <a:rPr lang="zh-CN" altLang="en-US" sz="2400">
                <a:solidFill>
                  <a:srgbClr val="FF0000"/>
                </a:solidFill>
                <a:ea typeface="黑体" panose="02010609060101010101" pitchFamily="49" charset="-122"/>
              </a:rPr>
              <a:t>发送分组</a:t>
            </a:r>
          </a:p>
        </p:txBody>
      </p:sp>
      <p:sp>
        <p:nvSpPr>
          <p:cNvPr id="61539" name="Text Box 99">
            <a:extLst>
              <a:ext uri="{FF2B5EF4-FFF2-40B4-BE49-F238E27FC236}">
                <a16:creationId xmlns:a16="http://schemas.microsoft.com/office/drawing/2014/main" id="{3B6EDA60-B037-49A4-B5C6-7814F6343313}"/>
              </a:ext>
            </a:extLst>
          </p:cNvPr>
          <p:cNvSpPr txBox="1">
            <a:spLocks noChangeArrowheads="1"/>
          </p:cNvSpPr>
          <p:nvPr/>
        </p:nvSpPr>
        <p:spPr bwMode="auto">
          <a:xfrm>
            <a:off x="6191250" y="3789363"/>
            <a:ext cx="2609850" cy="466725"/>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solidFill>
                  <a:srgbClr val="333399"/>
                </a:solidFill>
              </a:rPr>
              <a:t>H</a:t>
            </a:r>
            <a:r>
              <a:rPr lang="en-US" altLang="zh-CN" sz="2400" baseline="-25000">
                <a:solidFill>
                  <a:srgbClr val="333399"/>
                </a:solidFill>
              </a:rPr>
              <a:t>2 </a:t>
            </a:r>
            <a:r>
              <a:rPr lang="zh-CN" altLang="en-US" sz="2400">
                <a:solidFill>
                  <a:srgbClr val="333399"/>
                </a:solidFill>
                <a:ea typeface="黑体" panose="02010609060101010101" pitchFamily="49" charset="-122"/>
              </a:rPr>
              <a:t>向 </a:t>
            </a:r>
            <a:r>
              <a:rPr lang="en-US" altLang="zh-CN" sz="2400">
                <a:solidFill>
                  <a:srgbClr val="333399"/>
                </a:solidFill>
                <a:ea typeface="黑体" panose="02010609060101010101" pitchFamily="49" charset="-122"/>
              </a:rPr>
              <a:t>H</a:t>
            </a:r>
            <a:r>
              <a:rPr lang="en-US" altLang="zh-CN" sz="2400" baseline="-25000">
                <a:solidFill>
                  <a:srgbClr val="333399"/>
                </a:solidFill>
                <a:ea typeface="黑体" panose="02010609060101010101" pitchFamily="49" charset="-122"/>
              </a:rPr>
              <a:t>6</a:t>
            </a:r>
            <a:r>
              <a:rPr lang="en-US" altLang="zh-CN" sz="2400">
                <a:solidFill>
                  <a:srgbClr val="333399"/>
                </a:solidFill>
                <a:ea typeface="黑体" panose="02010609060101010101" pitchFamily="49" charset="-122"/>
              </a:rPr>
              <a:t> </a:t>
            </a:r>
            <a:r>
              <a:rPr lang="zh-CN" altLang="en-US" sz="2400">
                <a:solidFill>
                  <a:srgbClr val="333399"/>
                </a:solidFill>
                <a:ea typeface="黑体" panose="02010609060101010101" pitchFamily="49" charset="-122"/>
              </a:rPr>
              <a:t>发送分组</a:t>
            </a:r>
          </a:p>
        </p:txBody>
      </p:sp>
      <p:sp>
        <p:nvSpPr>
          <p:cNvPr id="61541" name="Rectangle 101">
            <a:extLst>
              <a:ext uri="{FF2B5EF4-FFF2-40B4-BE49-F238E27FC236}">
                <a16:creationId xmlns:a16="http://schemas.microsoft.com/office/drawing/2014/main" id="{28884974-FEA7-460B-8522-0F9BD993F027}"/>
              </a:ext>
            </a:extLst>
          </p:cNvPr>
          <p:cNvSpPr>
            <a:spLocks noChangeArrowheads="1"/>
          </p:cNvSpPr>
          <p:nvPr/>
        </p:nvSpPr>
        <p:spPr bwMode="auto">
          <a:xfrm>
            <a:off x="2447925" y="1701800"/>
            <a:ext cx="217488" cy="217488"/>
          </a:xfrm>
          <a:prstGeom prst="rect">
            <a:avLst/>
          </a:prstGeom>
          <a:solidFill>
            <a:srgbClr val="333399"/>
          </a:solidFill>
          <a:ln w="9525">
            <a:solidFill>
              <a:srgbClr val="333399"/>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36" name="Rectangle 96">
            <a:extLst>
              <a:ext uri="{FF2B5EF4-FFF2-40B4-BE49-F238E27FC236}">
                <a16:creationId xmlns:a16="http://schemas.microsoft.com/office/drawing/2014/main" id="{491922FF-74C4-4957-A1B9-107D6FC46A2A}"/>
              </a:ext>
            </a:extLst>
          </p:cNvPr>
          <p:cNvSpPr>
            <a:spLocks noChangeArrowheads="1"/>
          </p:cNvSpPr>
          <p:nvPr/>
        </p:nvSpPr>
        <p:spPr bwMode="auto">
          <a:xfrm>
            <a:off x="2447925" y="1701800"/>
            <a:ext cx="217488" cy="217488"/>
          </a:xfrm>
          <a:prstGeom prst="rect">
            <a:avLst/>
          </a:prstGeom>
          <a:solidFill>
            <a:srgbClr val="333399"/>
          </a:solidFill>
          <a:ln w="9525">
            <a:solidFill>
              <a:srgbClr val="333399"/>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1542" name="Text Box 102">
            <a:extLst>
              <a:ext uri="{FF2B5EF4-FFF2-40B4-BE49-F238E27FC236}">
                <a16:creationId xmlns:a16="http://schemas.microsoft.com/office/drawing/2014/main" id="{00E7C0A6-12A3-4A21-8E2A-59C84A60CB71}"/>
              </a:ext>
            </a:extLst>
          </p:cNvPr>
          <p:cNvSpPr txBox="1">
            <a:spLocks noChangeArrowheads="1"/>
          </p:cNvSpPr>
          <p:nvPr/>
        </p:nvSpPr>
        <p:spPr bwMode="auto">
          <a:xfrm>
            <a:off x="5040313" y="1754188"/>
            <a:ext cx="3816350" cy="595312"/>
          </a:xfrm>
          <a:prstGeom prst="rect">
            <a:avLst/>
          </a:prstGeom>
          <a:solidFill>
            <a:srgbClr val="FFFFCC"/>
          </a:solidFill>
          <a:ln w="76200" cmpd="tri">
            <a:solidFill>
              <a:srgbClr val="333399"/>
            </a:solidFill>
            <a:miter lim="800000"/>
            <a:headEnd/>
            <a:tailEnd/>
          </a:ln>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注意分组路径的变化！</a:t>
            </a:r>
          </a:p>
        </p:txBody>
      </p:sp>
      <p:sp>
        <p:nvSpPr>
          <p:cNvPr id="80942" name="Text Box 103">
            <a:extLst>
              <a:ext uri="{FF2B5EF4-FFF2-40B4-BE49-F238E27FC236}">
                <a16:creationId xmlns:a16="http://schemas.microsoft.com/office/drawing/2014/main" id="{AAA37954-4569-41AB-9E96-308AE0D37DE7}"/>
              </a:ext>
            </a:extLst>
          </p:cNvPr>
          <p:cNvSpPr txBox="1">
            <a:spLocks noChangeArrowheads="1"/>
          </p:cNvSpPr>
          <p:nvPr/>
        </p:nvSpPr>
        <p:spPr bwMode="auto">
          <a:xfrm>
            <a:off x="709613" y="2278063"/>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路由器</a:t>
            </a:r>
          </a:p>
        </p:txBody>
      </p:sp>
      <p:sp>
        <p:nvSpPr>
          <p:cNvPr id="80943" name="Text Box 105">
            <a:extLst>
              <a:ext uri="{FF2B5EF4-FFF2-40B4-BE49-F238E27FC236}">
                <a16:creationId xmlns:a16="http://schemas.microsoft.com/office/drawing/2014/main" id="{AC08E508-71C2-493A-8504-27E3F5845E89}"/>
              </a:ext>
            </a:extLst>
          </p:cNvPr>
          <p:cNvSpPr txBox="1">
            <a:spLocks noChangeArrowheads="1"/>
          </p:cNvSpPr>
          <p:nvPr/>
        </p:nvSpPr>
        <p:spPr bwMode="auto">
          <a:xfrm>
            <a:off x="-36513" y="3141663"/>
            <a:ext cx="69215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4"/>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主机</a:t>
            </a:r>
          </a:p>
        </p:txBody>
      </p:sp>
      <p:sp>
        <p:nvSpPr>
          <p:cNvPr id="80944" name="Line 106">
            <a:extLst>
              <a:ext uri="{FF2B5EF4-FFF2-40B4-BE49-F238E27FC236}">
                <a16:creationId xmlns:a16="http://schemas.microsoft.com/office/drawing/2014/main" id="{66451F6E-E960-416D-93BC-29B176F7AE48}"/>
              </a:ext>
            </a:extLst>
          </p:cNvPr>
          <p:cNvSpPr>
            <a:spLocks noChangeShapeType="1"/>
          </p:cNvSpPr>
          <p:nvPr/>
        </p:nvSpPr>
        <p:spPr bwMode="auto">
          <a:xfrm>
            <a:off x="1582738" y="2565400"/>
            <a:ext cx="792162" cy="2159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0945" name="Line 107">
            <a:extLst>
              <a:ext uri="{FF2B5EF4-FFF2-40B4-BE49-F238E27FC236}">
                <a16:creationId xmlns:a16="http://schemas.microsoft.com/office/drawing/2014/main" id="{6711AC4B-2784-46D4-8341-F99FC0084C9C}"/>
              </a:ext>
            </a:extLst>
          </p:cNvPr>
          <p:cNvSpPr>
            <a:spLocks noChangeShapeType="1"/>
          </p:cNvSpPr>
          <p:nvPr/>
        </p:nvSpPr>
        <p:spPr bwMode="auto">
          <a:xfrm>
            <a:off x="358775" y="3502025"/>
            <a:ext cx="360363" cy="576263"/>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532"/>
                                        </p:tgtEl>
                                        <p:attrNameLst>
                                          <p:attrName>style.visibility</p:attrName>
                                        </p:attrNameLst>
                                      </p:cBhvr>
                                      <p:to>
                                        <p:strVal val="visible"/>
                                      </p:to>
                                    </p:set>
                                  </p:childTnLst>
                                </p:cTn>
                              </p:par>
                            </p:childTnLst>
                          </p:cTn>
                        </p:par>
                        <p:par>
                          <p:cTn id="7" fill="hold" nodeType="afterGroup">
                            <p:stCondLst>
                              <p:cond delay="0"/>
                            </p:stCondLst>
                            <p:childTnLst>
                              <p:par>
                                <p:cTn id="8" presetID="0" presetClass="path" presetSubtype="0" accel="50000" decel="50000" fill="hold" grpId="1" nodeType="afterEffect">
                                  <p:stCondLst>
                                    <p:cond delay="0"/>
                                  </p:stCondLst>
                                  <p:childTnLst>
                                    <p:animMotion origin="layout" path="M -3.88889E-6 -3.33333E-6 L 0.10469 -3.33333E-6 L 0.28889 0.15 L 0.43802 -0.04444 L 0.52223 0.13311 " pathEditMode="relative" rAng="0" ptsTypes="AAAAA">
                                      <p:cBhvr>
                                        <p:cTn id="9" dur="2000" fill="hold"/>
                                        <p:tgtEl>
                                          <p:spTgt spid="61532"/>
                                        </p:tgtEl>
                                        <p:attrNameLst>
                                          <p:attrName>ppt_x</p:attrName>
                                          <p:attrName>ppt_y</p:attrName>
                                        </p:attrNameLst>
                                      </p:cBhvr>
                                      <p:rCtr x="26111" y="5278"/>
                                    </p:animMotion>
                                  </p:childTnLst>
                                </p:cTn>
                              </p:par>
                            </p:childTnLst>
                          </p:cTn>
                        </p:par>
                        <p:par>
                          <p:cTn id="10" fill="hold" nodeType="afterGroup">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61532"/>
                                        </p:tgtEl>
                                        <p:attrNameLst>
                                          <p:attrName>style.visibility</p:attrName>
                                        </p:attrNameLst>
                                      </p:cBhvr>
                                      <p:to>
                                        <p:strVal val="hidden"/>
                                      </p:to>
                                    </p:se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61534"/>
                                        </p:tgtEl>
                                        <p:attrNameLst>
                                          <p:attrName>style.visibility</p:attrName>
                                        </p:attrNameLst>
                                      </p:cBhvr>
                                      <p:to>
                                        <p:strVal val="visible"/>
                                      </p:to>
                                    </p:set>
                                  </p:childTnLst>
                                </p:cTn>
                              </p:par>
                            </p:childTnLst>
                          </p:cTn>
                        </p:par>
                        <p:par>
                          <p:cTn id="16" fill="hold" nodeType="afterGroup">
                            <p:stCondLst>
                              <p:cond delay="2000"/>
                            </p:stCondLst>
                            <p:childTnLst>
                              <p:par>
                                <p:cTn id="17" presetID="0" presetClass="path" presetSubtype="0" accel="50000" decel="50000" fill="hold" grpId="1" nodeType="afterEffect">
                                  <p:stCondLst>
                                    <p:cond delay="0"/>
                                  </p:stCondLst>
                                  <p:childTnLst>
                                    <p:animMotion origin="layout" path="M -3.88889E-6 -3.33333E-6 L 0.10313 0.00209 L 0.17934 -0.20717 L 0.43021 -0.05509 L 0.52535 0.14375 " pathEditMode="relative" rAng="0" ptsTypes="AAAAA">
                                      <p:cBhvr>
                                        <p:cTn id="18" dur="2000" fill="hold"/>
                                        <p:tgtEl>
                                          <p:spTgt spid="61534"/>
                                        </p:tgtEl>
                                        <p:attrNameLst>
                                          <p:attrName>ppt_x</p:attrName>
                                          <p:attrName>ppt_y</p:attrName>
                                        </p:attrNameLst>
                                      </p:cBhvr>
                                      <p:rCtr x="26267" y="-3171"/>
                                    </p:animMotion>
                                  </p:childTnLst>
                                </p:cTn>
                              </p:par>
                            </p:childTnLst>
                          </p:cTn>
                        </p:par>
                        <p:par>
                          <p:cTn id="19" fill="hold" nodeType="afterGroup">
                            <p:stCondLst>
                              <p:cond delay="4000"/>
                            </p:stCondLst>
                            <p:childTnLst>
                              <p:par>
                                <p:cTn id="20" presetID="1" presetClass="exit" presetSubtype="0" fill="hold" grpId="2" nodeType="afterEffect">
                                  <p:stCondLst>
                                    <p:cond delay="0"/>
                                  </p:stCondLst>
                                  <p:childTnLst>
                                    <p:set>
                                      <p:cBhvr>
                                        <p:cTn id="21" dur="1" fill="hold">
                                          <p:stCondLst>
                                            <p:cond delay="0"/>
                                          </p:stCondLst>
                                        </p:cTn>
                                        <p:tgtEl>
                                          <p:spTgt spid="61534"/>
                                        </p:tgtEl>
                                        <p:attrNameLst>
                                          <p:attrName>style.visibility</p:attrName>
                                        </p:attrNameLst>
                                      </p:cBhvr>
                                      <p:to>
                                        <p:strVal val="hidden"/>
                                      </p:to>
                                    </p:set>
                                  </p:childTnLst>
                                </p:cTn>
                              </p:par>
                            </p:childTnLst>
                          </p:cTn>
                        </p:par>
                        <p:par>
                          <p:cTn id="22" fill="hold" nodeType="afterGroup">
                            <p:stCondLst>
                              <p:cond delay="4000"/>
                            </p:stCondLst>
                            <p:childTnLst>
                              <p:par>
                                <p:cTn id="23" presetID="1" presetClass="entr" presetSubtype="0" fill="hold" grpId="0" nodeType="afterEffect">
                                  <p:stCondLst>
                                    <p:cond delay="0"/>
                                  </p:stCondLst>
                                  <p:childTnLst>
                                    <p:set>
                                      <p:cBhvr>
                                        <p:cTn id="24" dur="1" fill="hold">
                                          <p:stCondLst>
                                            <p:cond delay="0"/>
                                          </p:stCondLst>
                                        </p:cTn>
                                        <p:tgtEl>
                                          <p:spTgt spid="61539"/>
                                        </p:tgtEl>
                                        <p:attrNameLst>
                                          <p:attrName>style.visibility</p:attrName>
                                        </p:attrNameLst>
                                      </p:cBhvr>
                                      <p:to>
                                        <p:strVal val="visible"/>
                                      </p:to>
                                    </p:set>
                                  </p:childTnLst>
                                </p:cTn>
                              </p:par>
                            </p:childTnLst>
                          </p:cTn>
                        </p:par>
                        <p:par>
                          <p:cTn id="25" fill="hold" nodeType="afterGroup">
                            <p:stCondLst>
                              <p:cond delay="4000"/>
                            </p:stCondLst>
                            <p:childTnLst>
                              <p:par>
                                <p:cTn id="26" presetID="35" presetClass="emph" presetSubtype="0" repeatCount="3000" fill="hold" grpId="1" nodeType="afterEffect">
                                  <p:stCondLst>
                                    <p:cond delay="0"/>
                                  </p:stCondLst>
                                  <p:childTnLst>
                                    <p:anim calcmode="discrete" valueType="str">
                                      <p:cBhvr>
                                        <p:cTn id="27" dur="1000" fill="hold"/>
                                        <p:tgtEl>
                                          <p:spTgt spid="61539"/>
                                        </p:tgtEl>
                                        <p:attrNameLst>
                                          <p:attrName>style.visibility</p:attrName>
                                        </p:attrNameLst>
                                      </p:cBhvr>
                                      <p:tavLst>
                                        <p:tav tm="0">
                                          <p:val>
                                            <p:strVal val="hidden"/>
                                          </p:val>
                                        </p:tav>
                                        <p:tav tm="50000">
                                          <p:val>
                                            <p:strVal val="visible"/>
                                          </p:val>
                                        </p:tav>
                                      </p:tavLst>
                                    </p:anim>
                                  </p:childTnLst>
                                </p:cTn>
                              </p:par>
                            </p:childTnLst>
                          </p:cTn>
                        </p:par>
                        <p:par>
                          <p:cTn id="28" fill="hold" nodeType="afterGroup">
                            <p:stCondLst>
                              <p:cond delay="7000"/>
                            </p:stCondLst>
                            <p:childTnLst>
                              <p:par>
                                <p:cTn id="29" presetID="1" presetClass="entr" presetSubtype="0" fill="hold" grpId="0" nodeType="afterEffect">
                                  <p:stCondLst>
                                    <p:cond delay="0"/>
                                  </p:stCondLst>
                                  <p:childTnLst>
                                    <p:set>
                                      <p:cBhvr>
                                        <p:cTn id="30" dur="1" fill="hold">
                                          <p:stCondLst>
                                            <p:cond delay="0"/>
                                          </p:stCondLst>
                                        </p:cTn>
                                        <p:tgtEl>
                                          <p:spTgt spid="61535"/>
                                        </p:tgtEl>
                                        <p:attrNameLst>
                                          <p:attrName>style.visibility</p:attrName>
                                        </p:attrNameLst>
                                      </p:cBhvr>
                                      <p:to>
                                        <p:strVal val="visible"/>
                                      </p:to>
                                    </p:set>
                                  </p:childTnLst>
                                </p:cTn>
                              </p:par>
                            </p:childTnLst>
                          </p:cTn>
                        </p:par>
                        <p:par>
                          <p:cTn id="31" fill="hold" nodeType="afterGroup">
                            <p:stCondLst>
                              <p:cond delay="7000"/>
                            </p:stCondLst>
                            <p:childTnLst>
                              <p:par>
                                <p:cTn id="32" presetID="0" presetClass="path" presetSubtype="0" accel="50000" decel="50000" fill="hold" grpId="1" nodeType="afterEffect">
                                  <p:stCondLst>
                                    <p:cond delay="0"/>
                                  </p:stCondLst>
                                  <p:childTnLst>
                                    <p:animMotion origin="layout" path="M -3.88889E-6 1.11111E-6 L 0.00157 0.14375 L 0.25712 0.29792 L 0.3698 0.21574 " pathEditMode="relative" rAng="0" ptsTypes="AAAA">
                                      <p:cBhvr>
                                        <p:cTn id="33" dur="2000" fill="hold"/>
                                        <p:tgtEl>
                                          <p:spTgt spid="61535"/>
                                        </p:tgtEl>
                                        <p:attrNameLst>
                                          <p:attrName>ppt_x</p:attrName>
                                          <p:attrName>ppt_y</p:attrName>
                                        </p:attrNameLst>
                                      </p:cBhvr>
                                      <p:rCtr x="18490" y="14884"/>
                                    </p:animMotion>
                                  </p:childTnLst>
                                </p:cTn>
                              </p:par>
                            </p:childTnLst>
                          </p:cTn>
                        </p:par>
                        <p:par>
                          <p:cTn id="34" fill="hold" nodeType="afterGroup">
                            <p:stCondLst>
                              <p:cond delay="9000"/>
                            </p:stCondLst>
                            <p:childTnLst>
                              <p:par>
                                <p:cTn id="35" presetID="1" presetClass="exit" presetSubtype="0" fill="hold" grpId="2" nodeType="afterEffect">
                                  <p:stCondLst>
                                    <p:cond delay="0"/>
                                  </p:stCondLst>
                                  <p:childTnLst>
                                    <p:set>
                                      <p:cBhvr>
                                        <p:cTn id="36" dur="1" fill="hold">
                                          <p:stCondLst>
                                            <p:cond delay="0"/>
                                          </p:stCondLst>
                                        </p:cTn>
                                        <p:tgtEl>
                                          <p:spTgt spid="61535"/>
                                        </p:tgtEl>
                                        <p:attrNameLst>
                                          <p:attrName>style.visibility</p:attrName>
                                        </p:attrNameLst>
                                      </p:cBhvr>
                                      <p:to>
                                        <p:strVal val="hidden"/>
                                      </p:to>
                                    </p:set>
                                  </p:childTnLst>
                                </p:cTn>
                              </p:par>
                            </p:childTnLst>
                          </p:cTn>
                        </p:par>
                        <p:par>
                          <p:cTn id="37" fill="hold" nodeType="afterGroup">
                            <p:stCondLst>
                              <p:cond delay="9000"/>
                            </p:stCondLst>
                            <p:childTnLst>
                              <p:par>
                                <p:cTn id="38" presetID="1" presetClass="entr" presetSubtype="0" fill="hold" grpId="0" nodeType="afterEffect">
                                  <p:stCondLst>
                                    <p:cond delay="0"/>
                                  </p:stCondLst>
                                  <p:childTnLst>
                                    <p:set>
                                      <p:cBhvr>
                                        <p:cTn id="39" dur="1" fill="hold">
                                          <p:stCondLst>
                                            <p:cond delay="0"/>
                                          </p:stCondLst>
                                        </p:cTn>
                                        <p:tgtEl>
                                          <p:spTgt spid="61542"/>
                                        </p:tgtEl>
                                        <p:attrNameLst>
                                          <p:attrName>style.visibility</p:attrName>
                                        </p:attrNameLst>
                                      </p:cBhvr>
                                      <p:to>
                                        <p:strVal val="visible"/>
                                      </p:to>
                                    </p:set>
                                  </p:childTnLst>
                                </p:cTn>
                              </p:par>
                            </p:childTnLst>
                          </p:cTn>
                        </p:par>
                        <p:par>
                          <p:cTn id="40" fill="hold" nodeType="afterGroup">
                            <p:stCondLst>
                              <p:cond delay="9000"/>
                            </p:stCondLst>
                            <p:childTnLst>
                              <p:par>
                                <p:cTn id="41" presetID="35" presetClass="emph" presetSubtype="0" repeatCount="2000" fill="hold" grpId="1" nodeType="afterEffect">
                                  <p:stCondLst>
                                    <p:cond delay="0"/>
                                  </p:stCondLst>
                                  <p:childTnLst>
                                    <p:anim calcmode="discrete" valueType="str">
                                      <p:cBhvr>
                                        <p:cTn id="42" dur="1000" fill="hold"/>
                                        <p:tgtEl>
                                          <p:spTgt spid="61542"/>
                                        </p:tgtEl>
                                        <p:attrNameLst>
                                          <p:attrName>style.visibility</p:attrName>
                                        </p:attrNameLst>
                                      </p:cBhvr>
                                      <p:tavLst>
                                        <p:tav tm="0">
                                          <p:val>
                                            <p:strVal val="hidden"/>
                                          </p:val>
                                        </p:tav>
                                        <p:tav tm="50000">
                                          <p:val>
                                            <p:strVal val="visible"/>
                                          </p:val>
                                        </p:tav>
                                      </p:tavLst>
                                    </p:anim>
                                  </p:childTnLst>
                                </p:cTn>
                              </p:par>
                            </p:childTnLst>
                          </p:cTn>
                        </p:par>
                        <p:par>
                          <p:cTn id="43" fill="hold" nodeType="afterGroup">
                            <p:stCondLst>
                              <p:cond delay="11000"/>
                            </p:stCondLst>
                            <p:childTnLst>
                              <p:par>
                                <p:cTn id="44" presetID="1" presetClass="entr" presetSubtype="0" fill="hold" grpId="0" nodeType="afterEffect">
                                  <p:stCondLst>
                                    <p:cond delay="0"/>
                                  </p:stCondLst>
                                  <p:childTnLst>
                                    <p:set>
                                      <p:cBhvr>
                                        <p:cTn id="45" dur="1" fill="hold">
                                          <p:stCondLst>
                                            <p:cond delay="0"/>
                                          </p:stCondLst>
                                        </p:cTn>
                                        <p:tgtEl>
                                          <p:spTgt spid="61540"/>
                                        </p:tgtEl>
                                        <p:attrNameLst>
                                          <p:attrName>style.visibility</p:attrName>
                                        </p:attrNameLst>
                                      </p:cBhvr>
                                      <p:to>
                                        <p:strVal val="visible"/>
                                      </p:to>
                                    </p:set>
                                  </p:childTnLst>
                                </p:cTn>
                              </p:par>
                            </p:childTnLst>
                          </p:cTn>
                        </p:par>
                        <p:par>
                          <p:cTn id="46" fill="hold" nodeType="afterGroup">
                            <p:stCondLst>
                              <p:cond delay="11000"/>
                            </p:stCondLst>
                            <p:childTnLst>
                              <p:par>
                                <p:cTn id="47" presetID="0" presetClass="path" presetSubtype="0" accel="50000" decel="50000" fill="hold" grpId="1" nodeType="afterEffect">
                                  <p:stCondLst>
                                    <p:cond delay="0"/>
                                  </p:stCondLst>
                                  <p:childTnLst>
                                    <p:animMotion origin="layout" path="M -3.88889E-6 -3.33333E-6 L 0.10313 0.00209 L 0.17934 -0.20717 L 0.43021 -0.05509 L 0.52535 0.14375 " pathEditMode="relative" rAng="0" ptsTypes="AAAAA">
                                      <p:cBhvr>
                                        <p:cTn id="48" dur="2000" fill="hold"/>
                                        <p:tgtEl>
                                          <p:spTgt spid="61540"/>
                                        </p:tgtEl>
                                        <p:attrNameLst>
                                          <p:attrName>ppt_x</p:attrName>
                                          <p:attrName>ppt_y</p:attrName>
                                        </p:attrNameLst>
                                      </p:cBhvr>
                                      <p:rCtr x="26267" y="-3171"/>
                                    </p:animMotion>
                                  </p:childTnLst>
                                </p:cTn>
                              </p:par>
                            </p:childTnLst>
                          </p:cTn>
                        </p:par>
                        <p:par>
                          <p:cTn id="49" fill="hold" nodeType="afterGroup">
                            <p:stCondLst>
                              <p:cond delay="13000"/>
                            </p:stCondLst>
                            <p:childTnLst>
                              <p:par>
                                <p:cTn id="50" presetID="1" presetClass="exit" presetSubtype="0" fill="hold" grpId="2" nodeType="afterEffect">
                                  <p:stCondLst>
                                    <p:cond delay="0"/>
                                  </p:stCondLst>
                                  <p:childTnLst>
                                    <p:set>
                                      <p:cBhvr>
                                        <p:cTn id="51" dur="1" fill="hold">
                                          <p:stCondLst>
                                            <p:cond delay="0"/>
                                          </p:stCondLst>
                                        </p:cTn>
                                        <p:tgtEl>
                                          <p:spTgt spid="61540"/>
                                        </p:tgtEl>
                                        <p:attrNameLst>
                                          <p:attrName>style.visibility</p:attrName>
                                        </p:attrNameLst>
                                      </p:cBhvr>
                                      <p:to>
                                        <p:strVal val="hidden"/>
                                      </p:to>
                                    </p:set>
                                  </p:childTnLst>
                                </p:cTn>
                              </p:par>
                            </p:childTnLst>
                          </p:cTn>
                        </p:par>
                        <p:par>
                          <p:cTn id="52" fill="hold" nodeType="afterGroup">
                            <p:stCondLst>
                              <p:cond delay="13000"/>
                            </p:stCondLst>
                            <p:childTnLst>
                              <p:par>
                                <p:cTn id="53" presetID="1" presetClass="entr" presetSubtype="0" fill="hold" grpId="0" nodeType="afterEffect">
                                  <p:stCondLst>
                                    <p:cond delay="0"/>
                                  </p:stCondLst>
                                  <p:childTnLst>
                                    <p:set>
                                      <p:cBhvr>
                                        <p:cTn id="54" dur="1" fill="hold">
                                          <p:stCondLst>
                                            <p:cond delay="0"/>
                                          </p:stCondLst>
                                        </p:cTn>
                                        <p:tgtEl>
                                          <p:spTgt spid="61541"/>
                                        </p:tgtEl>
                                        <p:attrNameLst>
                                          <p:attrName>style.visibility</p:attrName>
                                        </p:attrNameLst>
                                      </p:cBhvr>
                                      <p:to>
                                        <p:strVal val="visible"/>
                                      </p:to>
                                    </p:set>
                                  </p:childTnLst>
                                </p:cTn>
                              </p:par>
                            </p:childTnLst>
                          </p:cTn>
                        </p:par>
                        <p:par>
                          <p:cTn id="55" fill="hold" nodeType="afterGroup">
                            <p:stCondLst>
                              <p:cond delay="13000"/>
                            </p:stCondLst>
                            <p:childTnLst>
                              <p:par>
                                <p:cTn id="56" presetID="0" presetClass="path" presetSubtype="0" accel="50000" decel="50000" fill="hold" grpId="1" nodeType="afterEffect">
                                  <p:stCondLst>
                                    <p:cond delay="0"/>
                                  </p:stCondLst>
                                  <p:childTnLst>
                                    <p:animMotion origin="layout" path="M -3.88889E-6 1.11111E-6 L 0.00157 0.14375 L 0.25712 0.29792 L 0.3698 0.21574 " pathEditMode="relative" rAng="0" ptsTypes="AAAA">
                                      <p:cBhvr>
                                        <p:cTn id="57" dur="2000" fill="hold"/>
                                        <p:tgtEl>
                                          <p:spTgt spid="61541"/>
                                        </p:tgtEl>
                                        <p:attrNameLst>
                                          <p:attrName>ppt_x</p:attrName>
                                          <p:attrName>ppt_y</p:attrName>
                                        </p:attrNameLst>
                                      </p:cBhvr>
                                      <p:rCtr x="18490" y="14884"/>
                                    </p:animMotion>
                                  </p:childTnLst>
                                </p:cTn>
                              </p:par>
                            </p:childTnLst>
                          </p:cTn>
                        </p:par>
                        <p:par>
                          <p:cTn id="58" fill="hold" nodeType="afterGroup">
                            <p:stCondLst>
                              <p:cond delay="15000"/>
                            </p:stCondLst>
                            <p:childTnLst>
                              <p:par>
                                <p:cTn id="59" presetID="1" presetClass="exit" presetSubtype="0" fill="hold" grpId="2" nodeType="afterEffect">
                                  <p:stCondLst>
                                    <p:cond delay="0"/>
                                  </p:stCondLst>
                                  <p:childTnLst>
                                    <p:set>
                                      <p:cBhvr>
                                        <p:cTn id="60" dur="1" fill="hold">
                                          <p:stCondLst>
                                            <p:cond delay="0"/>
                                          </p:stCondLst>
                                        </p:cTn>
                                        <p:tgtEl>
                                          <p:spTgt spid="61541"/>
                                        </p:tgtEl>
                                        <p:attrNameLst>
                                          <p:attrName>style.visibility</p:attrName>
                                        </p:attrNameLst>
                                      </p:cBhvr>
                                      <p:to>
                                        <p:strVal val="hidden"/>
                                      </p:to>
                                    </p:set>
                                  </p:childTnLst>
                                </p:cTn>
                              </p:par>
                            </p:childTnLst>
                          </p:cTn>
                        </p:par>
                        <p:par>
                          <p:cTn id="61" fill="hold" nodeType="afterGroup">
                            <p:stCondLst>
                              <p:cond delay="15000"/>
                            </p:stCondLst>
                            <p:childTnLst>
                              <p:par>
                                <p:cTn id="62" presetID="1" presetClass="entr" presetSubtype="0" fill="hold" grpId="0" nodeType="afterEffect">
                                  <p:stCondLst>
                                    <p:cond delay="0"/>
                                  </p:stCondLst>
                                  <p:childTnLst>
                                    <p:set>
                                      <p:cBhvr>
                                        <p:cTn id="63" dur="1" fill="hold">
                                          <p:stCondLst>
                                            <p:cond delay="0"/>
                                          </p:stCondLst>
                                        </p:cTn>
                                        <p:tgtEl>
                                          <p:spTgt spid="61537"/>
                                        </p:tgtEl>
                                        <p:attrNameLst>
                                          <p:attrName>style.visibility</p:attrName>
                                        </p:attrNameLst>
                                      </p:cBhvr>
                                      <p:to>
                                        <p:strVal val="visible"/>
                                      </p:to>
                                    </p:set>
                                  </p:childTnLst>
                                </p:cTn>
                              </p:par>
                            </p:childTnLst>
                          </p:cTn>
                        </p:par>
                        <p:par>
                          <p:cTn id="64" fill="hold" nodeType="afterGroup">
                            <p:stCondLst>
                              <p:cond delay="15000"/>
                            </p:stCondLst>
                            <p:childTnLst>
                              <p:par>
                                <p:cTn id="65" presetID="0" presetClass="path" presetSubtype="0" accel="50000" decel="50000" fill="hold" grpId="1" nodeType="afterEffect">
                                  <p:stCondLst>
                                    <p:cond delay="0"/>
                                  </p:stCondLst>
                                  <p:childTnLst>
                                    <p:animMotion origin="layout" path="M -3.88889E-6 -3.33333E-6 L 0.10469 0.00417 L 0.18733 -0.19884 L 0.29358 0.14792 L 0.43802 -0.04884 L 0.52535 0.13727 " pathEditMode="relative" rAng="0" ptsTypes="AAAAAA">
                                      <p:cBhvr>
                                        <p:cTn id="66" dur="2000" fill="hold"/>
                                        <p:tgtEl>
                                          <p:spTgt spid="61537"/>
                                        </p:tgtEl>
                                        <p:attrNameLst>
                                          <p:attrName>ppt_x</p:attrName>
                                          <p:attrName>ppt_y</p:attrName>
                                        </p:attrNameLst>
                                      </p:cBhvr>
                                      <p:rCtr x="26267" y="-2546"/>
                                    </p:animMotion>
                                  </p:childTnLst>
                                </p:cTn>
                              </p:par>
                            </p:childTnLst>
                          </p:cTn>
                        </p:par>
                        <p:par>
                          <p:cTn id="67" fill="hold" nodeType="afterGroup">
                            <p:stCondLst>
                              <p:cond delay="17000"/>
                            </p:stCondLst>
                            <p:childTnLst>
                              <p:par>
                                <p:cTn id="68" presetID="1" presetClass="exit" presetSubtype="0" fill="hold" grpId="2" nodeType="afterEffect">
                                  <p:stCondLst>
                                    <p:cond delay="0"/>
                                  </p:stCondLst>
                                  <p:childTnLst>
                                    <p:set>
                                      <p:cBhvr>
                                        <p:cTn id="69" dur="1" fill="hold">
                                          <p:stCondLst>
                                            <p:cond delay="0"/>
                                          </p:stCondLst>
                                        </p:cTn>
                                        <p:tgtEl>
                                          <p:spTgt spid="61537"/>
                                        </p:tgtEl>
                                        <p:attrNameLst>
                                          <p:attrName>style.visibility</p:attrName>
                                        </p:attrNameLst>
                                      </p:cBhvr>
                                      <p:to>
                                        <p:strVal val="hidden"/>
                                      </p:to>
                                    </p:set>
                                  </p:childTnLst>
                                </p:cTn>
                              </p:par>
                            </p:childTnLst>
                          </p:cTn>
                        </p:par>
                        <p:par>
                          <p:cTn id="70" fill="hold" nodeType="afterGroup">
                            <p:stCondLst>
                              <p:cond delay="17000"/>
                            </p:stCondLst>
                            <p:childTnLst>
                              <p:par>
                                <p:cTn id="71" presetID="1" presetClass="entr" presetSubtype="0" fill="hold" grpId="0" nodeType="afterEffect">
                                  <p:stCondLst>
                                    <p:cond delay="0"/>
                                  </p:stCondLst>
                                  <p:childTnLst>
                                    <p:set>
                                      <p:cBhvr>
                                        <p:cTn id="72" dur="1" fill="hold">
                                          <p:stCondLst>
                                            <p:cond delay="0"/>
                                          </p:stCondLst>
                                        </p:cTn>
                                        <p:tgtEl>
                                          <p:spTgt spid="61536"/>
                                        </p:tgtEl>
                                        <p:attrNameLst>
                                          <p:attrName>style.visibility</p:attrName>
                                        </p:attrNameLst>
                                      </p:cBhvr>
                                      <p:to>
                                        <p:strVal val="visible"/>
                                      </p:to>
                                    </p:set>
                                  </p:childTnLst>
                                </p:cTn>
                              </p:par>
                            </p:childTnLst>
                          </p:cTn>
                        </p:par>
                        <p:par>
                          <p:cTn id="73" fill="hold" nodeType="afterGroup">
                            <p:stCondLst>
                              <p:cond delay="17000"/>
                            </p:stCondLst>
                            <p:childTnLst>
                              <p:par>
                                <p:cTn id="74" presetID="0" presetClass="path" presetSubtype="0" accel="50000" decel="50000" fill="hold" grpId="1" nodeType="afterEffect">
                                  <p:stCondLst>
                                    <p:cond delay="0"/>
                                  </p:stCondLst>
                                  <p:childTnLst>
                                    <p:animMotion origin="layout" path="M -3.88889E-6 1.11111E-6 L 0.00174 0.16481 L 0.1573 0.06759 L 0.254 0.3 L 0.36997 0.21967 " pathEditMode="relative" rAng="0" ptsTypes="AAAAA">
                                      <p:cBhvr>
                                        <p:cTn id="75" dur="2000" fill="hold"/>
                                        <p:tgtEl>
                                          <p:spTgt spid="61536"/>
                                        </p:tgtEl>
                                        <p:attrNameLst>
                                          <p:attrName>ppt_x</p:attrName>
                                          <p:attrName>ppt_y</p:attrName>
                                        </p:attrNameLst>
                                      </p:cBhvr>
                                      <p:rCtr x="18490" y="15000"/>
                                    </p:animMotion>
                                  </p:childTnLst>
                                </p:cTn>
                              </p:par>
                            </p:childTnLst>
                          </p:cTn>
                        </p:par>
                        <p:par>
                          <p:cTn id="76" fill="hold" nodeType="afterGroup">
                            <p:stCondLst>
                              <p:cond delay="19000"/>
                            </p:stCondLst>
                            <p:childTnLst>
                              <p:par>
                                <p:cTn id="77" presetID="1" presetClass="exit" presetSubtype="0" fill="hold" grpId="2" nodeType="afterEffect">
                                  <p:stCondLst>
                                    <p:cond delay="0"/>
                                  </p:stCondLst>
                                  <p:childTnLst>
                                    <p:set>
                                      <p:cBhvr>
                                        <p:cTn id="78" dur="1" fill="hold">
                                          <p:stCondLst>
                                            <p:cond delay="0"/>
                                          </p:stCondLst>
                                        </p:cTn>
                                        <p:tgtEl>
                                          <p:spTgt spid="615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2" grpId="0" animBg="1"/>
      <p:bldP spid="61532" grpId="1" animBg="1"/>
      <p:bldP spid="61532" grpId="2" animBg="1"/>
      <p:bldP spid="61534" grpId="0" animBg="1"/>
      <p:bldP spid="61534" grpId="1" animBg="1"/>
      <p:bldP spid="61534" grpId="2" animBg="1"/>
      <p:bldP spid="61540" grpId="0" animBg="1"/>
      <p:bldP spid="61540" grpId="1" animBg="1"/>
      <p:bldP spid="61540" grpId="2" animBg="1"/>
      <p:bldP spid="61537" grpId="0" animBg="1"/>
      <p:bldP spid="61537" grpId="1" animBg="1"/>
      <p:bldP spid="61537" grpId="2" animBg="1"/>
      <p:bldP spid="61535" grpId="0" animBg="1"/>
      <p:bldP spid="61535" grpId="1" animBg="1"/>
      <p:bldP spid="61535" grpId="2" animBg="1"/>
      <p:bldP spid="61539" grpId="0" animBg="1"/>
      <p:bldP spid="61539" grpId="1" animBg="1"/>
      <p:bldP spid="61541" grpId="0" animBg="1"/>
      <p:bldP spid="61541" grpId="1" animBg="1"/>
      <p:bldP spid="61541" grpId="2" animBg="1"/>
      <p:bldP spid="61536" grpId="0" animBg="1"/>
      <p:bldP spid="61536" grpId="1" animBg="1"/>
      <p:bldP spid="61536" grpId="2" animBg="1"/>
      <p:bldP spid="61542" grpId="0" animBg="1"/>
      <p:bldP spid="6154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6964078-FD4E-46B0-BEEA-17D77F3E9FBF}"/>
              </a:ext>
            </a:extLst>
          </p:cNvPr>
          <p:cNvSpPr>
            <a:spLocks noGrp="1" noChangeArrowheads="1"/>
          </p:cNvSpPr>
          <p:nvPr>
            <p:ph type="title"/>
          </p:nvPr>
        </p:nvSpPr>
        <p:spPr/>
        <p:txBody>
          <a:bodyPr/>
          <a:lstStyle/>
          <a:p>
            <a:pPr eaLnBrk="1" hangingPunct="1"/>
            <a:r>
              <a:rPr lang="zh-CN" altLang="en-US"/>
              <a:t>分组的</a:t>
            </a:r>
            <a:r>
              <a:rPr lang="zh-CN" altLang="en-US">
                <a:solidFill>
                  <a:schemeClr val="tx1"/>
                </a:solidFill>
              </a:rPr>
              <a:t>存储转发</a:t>
            </a:r>
            <a:r>
              <a:rPr lang="zh-CN" altLang="en-US"/>
              <a:t>过程</a:t>
            </a:r>
          </a:p>
        </p:txBody>
      </p:sp>
      <p:grpSp>
        <p:nvGrpSpPr>
          <p:cNvPr id="82947" name="Group 3">
            <a:extLst>
              <a:ext uri="{FF2B5EF4-FFF2-40B4-BE49-F238E27FC236}">
                <a16:creationId xmlns:a16="http://schemas.microsoft.com/office/drawing/2014/main" id="{0997C02D-14B9-4979-A028-51B9A103D96E}"/>
              </a:ext>
            </a:extLst>
          </p:cNvPr>
          <p:cNvGrpSpPr>
            <a:grpSpLocks/>
          </p:cNvGrpSpPr>
          <p:nvPr/>
        </p:nvGrpSpPr>
        <p:grpSpPr bwMode="auto">
          <a:xfrm>
            <a:off x="1557338" y="2155825"/>
            <a:ext cx="4090987" cy="3667125"/>
            <a:chOff x="2256" y="2386"/>
            <a:chExt cx="2147" cy="1919"/>
          </a:xfrm>
        </p:grpSpPr>
        <p:sp>
          <p:nvSpPr>
            <p:cNvPr id="82993" name="Oval 4">
              <a:extLst>
                <a:ext uri="{FF2B5EF4-FFF2-40B4-BE49-F238E27FC236}">
                  <a16:creationId xmlns:a16="http://schemas.microsoft.com/office/drawing/2014/main" id="{23800180-C5F6-462D-A32B-BC506469EA22}"/>
                </a:ext>
              </a:extLst>
            </p:cNvPr>
            <p:cNvSpPr>
              <a:spLocks noChangeArrowheads="1"/>
            </p:cNvSpPr>
            <p:nvPr/>
          </p:nvSpPr>
          <p:spPr bwMode="auto">
            <a:xfrm rot="-1674972">
              <a:off x="2346" y="2526"/>
              <a:ext cx="1015" cy="692"/>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4" name="Oval 5">
              <a:extLst>
                <a:ext uri="{FF2B5EF4-FFF2-40B4-BE49-F238E27FC236}">
                  <a16:creationId xmlns:a16="http://schemas.microsoft.com/office/drawing/2014/main" id="{6B1D2ED3-2331-4128-9551-097C8AF19D06}"/>
                </a:ext>
              </a:extLst>
            </p:cNvPr>
            <p:cNvSpPr>
              <a:spLocks noChangeArrowheads="1"/>
            </p:cNvSpPr>
            <p:nvPr/>
          </p:nvSpPr>
          <p:spPr bwMode="auto">
            <a:xfrm rot="-774972">
              <a:off x="3025" y="2386"/>
              <a:ext cx="887" cy="642"/>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5" name="Oval 6">
              <a:extLst>
                <a:ext uri="{FF2B5EF4-FFF2-40B4-BE49-F238E27FC236}">
                  <a16:creationId xmlns:a16="http://schemas.microsoft.com/office/drawing/2014/main" id="{AA834BB6-3CE9-48FF-BB68-D6C5B2B579D8}"/>
                </a:ext>
              </a:extLst>
            </p:cNvPr>
            <p:cNvSpPr>
              <a:spLocks noChangeArrowheads="1"/>
            </p:cNvSpPr>
            <p:nvPr/>
          </p:nvSpPr>
          <p:spPr bwMode="auto">
            <a:xfrm rot="-174972">
              <a:off x="3673" y="2621"/>
              <a:ext cx="655" cy="832"/>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6" name="Oval 7">
              <a:extLst>
                <a:ext uri="{FF2B5EF4-FFF2-40B4-BE49-F238E27FC236}">
                  <a16:creationId xmlns:a16="http://schemas.microsoft.com/office/drawing/2014/main" id="{7234AF56-35EA-4FA1-BE43-2133882BB1FB}"/>
                </a:ext>
              </a:extLst>
            </p:cNvPr>
            <p:cNvSpPr>
              <a:spLocks noChangeArrowheads="1"/>
            </p:cNvSpPr>
            <p:nvPr/>
          </p:nvSpPr>
          <p:spPr bwMode="auto">
            <a:xfrm rot="-3234972">
              <a:off x="3754" y="3108"/>
              <a:ext cx="687" cy="610"/>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7" name="Oval 8">
              <a:extLst>
                <a:ext uri="{FF2B5EF4-FFF2-40B4-BE49-F238E27FC236}">
                  <a16:creationId xmlns:a16="http://schemas.microsoft.com/office/drawing/2014/main" id="{8B2E724F-96AE-4CEE-B631-A5A7202F238B}"/>
                </a:ext>
              </a:extLst>
            </p:cNvPr>
            <p:cNvSpPr>
              <a:spLocks noChangeArrowheads="1"/>
            </p:cNvSpPr>
            <p:nvPr/>
          </p:nvSpPr>
          <p:spPr bwMode="auto">
            <a:xfrm rot="-1674972">
              <a:off x="3052" y="3445"/>
              <a:ext cx="1110" cy="772"/>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8" name="Oval 9">
              <a:extLst>
                <a:ext uri="{FF2B5EF4-FFF2-40B4-BE49-F238E27FC236}">
                  <a16:creationId xmlns:a16="http://schemas.microsoft.com/office/drawing/2014/main" id="{A9B2669F-27AF-4434-BFC0-FF0FA17A5052}"/>
                </a:ext>
              </a:extLst>
            </p:cNvPr>
            <p:cNvSpPr>
              <a:spLocks noChangeArrowheads="1"/>
            </p:cNvSpPr>
            <p:nvPr/>
          </p:nvSpPr>
          <p:spPr bwMode="auto">
            <a:xfrm rot="-594972">
              <a:off x="2616" y="3772"/>
              <a:ext cx="793" cy="533"/>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2999" name="Oval 10">
              <a:extLst>
                <a:ext uri="{FF2B5EF4-FFF2-40B4-BE49-F238E27FC236}">
                  <a16:creationId xmlns:a16="http://schemas.microsoft.com/office/drawing/2014/main" id="{79A3481D-8DAB-4876-8DC9-8C887B33E3A5}"/>
                </a:ext>
              </a:extLst>
            </p:cNvPr>
            <p:cNvSpPr>
              <a:spLocks noChangeArrowheads="1"/>
            </p:cNvSpPr>
            <p:nvPr/>
          </p:nvSpPr>
          <p:spPr bwMode="auto">
            <a:xfrm rot="-1674972">
              <a:off x="2311" y="3539"/>
              <a:ext cx="503" cy="631"/>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3000" name="Oval 11">
              <a:extLst>
                <a:ext uri="{FF2B5EF4-FFF2-40B4-BE49-F238E27FC236}">
                  <a16:creationId xmlns:a16="http://schemas.microsoft.com/office/drawing/2014/main" id="{30E21DCF-C313-488A-BD1C-CBE2B324B994}"/>
                </a:ext>
              </a:extLst>
            </p:cNvPr>
            <p:cNvSpPr>
              <a:spLocks noChangeArrowheads="1"/>
            </p:cNvSpPr>
            <p:nvPr/>
          </p:nvSpPr>
          <p:spPr bwMode="auto">
            <a:xfrm rot="-3534972">
              <a:off x="2160" y="3115"/>
              <a:ext cx="695" cy="504"/>
            </a:xfrm>
            <a:prstGeom prst="ellipse">
              <a:avLst/>
            </a:prstGeom>
            <a:solidFill>
              <a:srgbClr val="FFFF99"/>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83001" name="Freeform 12">
              <a:extLst>
                <a:ext uri="{FF2B5EF4-FFF2-40B4-BE49-F238E27FC236}">
                  <a16:creationId xmlns:a16="http://schemas.microsoft.com/office/drawing/2014/main" id="{BC1E7239-F6E1-44A3-921B-2621B580D643}"/>
                </a:ext>
              </a:extLst>
            </p:cNvPr>
            <p:cNvSpPr>
              <a:spLocks/>
            </p:cNvSpPr>
            <p:nvPr/>
          </p:nvSpPr>
          <p:spPr bwMode="auto">
            <a:xfrm>
              <a:off x="2358" y="2506"/>
              <a:ext cx="1931" cy="1684"/>
            </a:xfrm>
            <a:custGeom>
              <a:avLst/>
              <a:gdLst>
                <a:gd name="T0" fmla="*/ 579 w 1931"/>
                <a:gd name="T1" fmla="*/ 263 h 1684"/>
                <a:gd name="T2" fmla="*/ 632 w 1931"/>
                <a:gd name="T3" fmla="*/ 168 h 1684"/>
                <a:gd name="T4" fmla="*/ 695 w 1931"/>
                <a:gd name="T5" fmla="*/ 126 h 1684"/>
                <a:gd name="T6" fmla="*/ 916 w 1931"/>
                <a:gd name="T7" fmla="*/ 115 h 1684"/>
                <a:gd name="T8" fmla="*/ 1095 w 1931"/>
                <a:gd name="T9" fmla="*/ 52 h 1684"/>
                <a:gd name="T10" fmla="*/ 1158 w 1931"/>
                <a:gd name="T11" fmla="*/ 21 h 1684"/>
                <a:gd name="T12" fmla="*/ 1221 w 1931"/>
                <a:gd name="T13" fmla="*/ 0 h 1684"/>
                <a:gd name="T14" fmla="*/ 1337 w 1931"/>
                <a:gd name="T15" fmla="*/ 42 h 1684"/>
                <a:gd name="T16" fmla="*/ 1400 w 1931"/>
                <a:gd name="T17" fmla="*/ 84 h 1684"/>
                <a:gd name="T18" fmla="*/ 1432 w 1931"/>
                <a:gd name="T19" fmla="*/ 105 h 1684"/>
                <a:gd name="T20" fmla="*/ 1505 w 1931"/>
                <a:gd name="T21" fmla="*/ 158 h 1684"/>
                <a:gd name="T22" fmla="*/ 1526 w 1931"/>
                <a:gd name="T23" fmla="*/ 189 h 1684"/>
                <a:gd name="T24" fmla="*/ 1558 w 1931"/>
                <a:gd name="T25" fmla="*/ 210 h 1684"/>
                <a:gd name="T26" fmla="*/ 1653 w 1931"/>
                <a:gd name="T27" fmla="*/ 294 h 1684"/>
                <a:gd name="T28" fmla="*/ 1737 w 1931"/>
                <a:gd name="T29" fmla="*/ 368 h 1684"/>
                <a:gd name="T30" fmla="*/ 1800 w 1931"/>
                <a:gd name="T31" fmla="*/ 389 h 1684"/>
                <a:gd name="T32" fmla="*/ 1832 w 1931"/>
                <a:gd name="T33" fmla="*/ 410 h 1684"/>
                <a:gd name="T34" fmla="*/ 1916 w 1931"/>
                <a:gd name="T35" fmla="*/ 589 h 1684"/>
                <a:gd name="T36" fmla="*/ 1842 w 1931"/>
                <a:gd name="T37" fmla="*/ 1084 h 1684"/>
                <a:gd name="T38" fmla="*/ 1769 w 1931"/>
                <a:gd name="T39" fmla="*/ 1168 h 1684"/>
                <a:gd name="T40" fmla="*/ 1653 w 1931"/>
                <a:gd name="T41" fmla="*/ 1284 h 1684"/>
                <a:gd name="T42" fmla="*/ 1590 w 1931"/>
                <a:gd name="T43" fmla="*/ 1347 h 1684"/>
                <a:gd name="T44" fmla="*/ 1558 w 1931"/>
                <a:gd name="T45" fmla="*/ 1368 h 1684"/>
                <a:gd name="T46" fmla="*/ 1474 w 1931"/>
                <a:gd name="T47" fmla="*/ 1431 h 1684"/>
                <a:gd name="T48" fmla="*/ 1411 w 1931"/>
                <a:gd name="T49" fmla="*/ 1453 h 1684"/>
                <a:gd name="T50" fmla="*/ 1253 w 1931"/>
                <a:gd name="T51" fmla="*/ 1579 h 1684"/>
                <a:gd name="T52" fmla="*/ 1190 w 1931"/>
                <a:gd name="T53" fmla="*/ 1621 h 1684"/>
                <a:gd name="T54" fmla="*/ 1000 w 1931"/>
                <a:gd name="T55" fmla="*/ 1684 h 1684"/>
                <a:gd name="T56" fmla="*/ 432 w 1931"/>
                <a:gd name="T57" fmla="*/ 1653 h 1684"/>
                <a:gd name="T58" fmla="*/ 337 w 1931"/>
                <a:gd name="T59" fmla="*/ 1621 h 1684"/>
                <a:gd name="T60" fmla="*/ 242 w 1931"/>
                <a:gd name="T61" fmla="*/ 1558 h 1684"/>
                <a:gd name="T62" fmla="*/ 168 w 1931"/>
                <a:gd name="T63" fmla="*/ 1463 h 1684"/>
                <a:gd name="T64" fmla="*/ 126 w 1931"/>
                <a:gd name="T65" fmla="*/ 1400 h 1684"/>
                <a:gd name="T66" fmla="*/ 105 w 1931"/>
                <a:gd name="T67" fmla="*/ 1368 h 1684"/>
                <a:gd name="T68" fmla="*/ 21 w 1931"/>
                <a:gd name="T69" fmla="*/ 1242 h 1684"/>
                <a:gd name="T70" fmla="*/ 32 w 1931"/>
                <a:gd name="T71" fmla="*/ 1031 h 1684"/>
                <a:gd name="T72" fmla="*/ 42 w 1931"/>
                <a:gd name="T73" fmla="*/ 821 h 1684"/>
                <a:gd name="T74" fmla="*/ 84 w 1931"/>
                <a:gd name="T75" fmla="*/ 631 h 1684"/>
                <a:gd name="T76" fmla="*/ 200 w 1931"/>
                <a:gd name="T77" fmla="*/ 337 h 1684"/>
                <a:gd name="T78" fmla="*/ 242 w 1931"/>
                <a:gd name="T79" fmla="*/ 263 h 1684"/>
                <a:gd name="T80" fmla="*/ 305 w 1931"/>
                <a:gd name="T81" fmla="*/ 252 h 1684"/>
                <a:gd name="T82" fmla="*/ 326 w 1931"/>
                <a:gd name="T83" fmla="*/ 189 h 1684"/>
                <a:gd name="T84" fmla="*/ 400 w 1931"/>
                <a:gd name="T85" fmla="*/ 147 h 1684"/>
                <a:gd name="T86" fmla="*/ 432 w 1931"/>
                <a:gd name="T87" fmla="*/ 168 h 1684"/>
                <a:gd name="T88" fmla="*/ 453 w 1931"/>
                <a:gd name="T89" fmla="*/ 200 h 1684"/>
                <a:gd name="T90" fmla="*/ 537 w 1931"/>
                <a:gd name="T91" fmla="*/ 210 h 1684"/>
                <a:gd name="T92" fmla="*/ 558 w 1931"/>
                <a:gd name="T93" fmla="*/ 242 h 1684"/>
                <a:gd name="T94" fmla="*/ 579 w 1931"/>
                <a:gd name="T95" fmla="*/ 263 h 168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31"/>
                <a:gd name="T145" fmla="*/ 0 h 1684"/>
                <a:gd name="T146" fmla="*/ 1931 w 1931"/>
                <a:gd name="T147" fmla="*/ 1684 h 168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82948" name="Line 13">
            <a:extLst>
              <a:ext uri="{FF2B5EF4-FFF2-40B4-BE49-F238E27FC236}">
                <a16:creationId xmlns:a16="http://schemas.microsoft.com/office/drawing/2014/main" id="{ECA0F5B4-1C63-4457-8494-261D47A9E772}"/>
              </a:ext>
            </a:extLst>
          </p:cNvPr>
          <p:cNvSpPr>
            <a:spLocks noChangeShapeType="1"/>
          </p:cNvSpPr>
          <p:nvPr/>
        </p:nvSpPr>
        <p:spPr bwMode="auto">
          <a:xfrm flipV="1">
            <a:off x="2689225" y="2390775"/>
            <a:ext cx="1281113"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49" name="Line 14">
            <a:extLst>
              <a:ext uri="{FF2B5EF4-FFF2-40B4-BE49-F238E27FC236}">
                <a16:creationId xmlns:a16="http://schemas.microsoft.com/office/drawing/2014/main" id="{FA3879BF-5223-4AF9-8C9D-F57D6A0E44BF}"/>
              </a:ext>
            </a:extLst>
          </p:cNvPr>
          <p:cNvSpPr>
            <a:spLocks noChangeShapeType="1"/>
          </p:cNvSpPr>
          <p:nvPr/>
        </p:nvSpPr>
        <p:spPr bwMode="auto">
          <a:xfrm>
            <a:off x="4127500" y="2465388"/>
            <a:ext cx="757238" cy="1398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0" name="Line 15">
            <a:extLst>
              <a:ext uri="{FF2B5EF4-FFF2-40B4-BE49-F238E27FC236}">
                <a16:creationId xmlns:a16="http://schemas.microsoft.com/office/drawing/2014/main" id="{79CD2CF1-3DF4-40FE-8610-4C82CBCCB537}"/>
              </a:ext>
            </a:extLst>
          </p:cNvPr>
          <p:cNvSpPr>
            <a:spLocks noChangeShapeType="1"/>
          </p:cNvSpPr>
          <p:nvPr/>
        </p:nvSpPr>
        <p:spPr bwMode="auto">
          <a:xfrm flipH="1">
            <a:off x="1933575" y="3038475"/>
            <a:ext cx="665163" cy="12557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1" name="Line 16">
            <a:extLst>
              <a:ext uri="{FF2B5EF4-FFF2-40B4-BE49-F238E27FC236}">
                <a16:creationId xmlns:a16="http://schemas.microsoft.com/office/drawing/2014/main" id="{DFC1AC31-F6F0-4386-A053-2D539A25868E}"/>
              </a:ext>
            </a:extLst>
          </p:cNvPr>
          <p:cNvSpPr>
            <a:spLocks noChangeShapeType="1"/>
          </p:cNvSpPr>
          <p:nvPr/>
        </p:nvSpPr>
        <p:spPr bwMode="auto">
          <a:xfrm>
            <a:off x="1974850" y="4471988"/>
            <a:ext cx="1520825"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2" name="Line 17">
            <a:extLst>
              <a:ext uri="{FF2B5EF4-FFF2-40B4-BE49-F238E27FC236}">
                <a16:creationId xmlns:a16="http://schemas.microsoft.com/office/drawing/2014/main" id="{D4E791E5-59B1-4D9F-9CDD-83CF51628321}"/>
              </a:ext>
            </a:extLst>
          </p:cNvPr>
          <p:cNvSpPr>
            <a:spLocks noChangeShapeType="1"/>
          </p:cNvSpPr>
          <p:nvPr/>
        </p:nvSpPr>
        <p:spPr bwMode="auto">
          <a:xfrm flipV="1">
            <a:off x="3559175" y="4140200"/>
            <a:ext cx="1325563" cy="1306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3" name="Line 18">
            <a:extLst>
              <a:ext uri="{FF2B5EF4-FFF2-40B4-BE49-F238E27FC236}">
                <a16:creationId xmlns:a16="http://schemas.microsoft.com/office/drawing/2014/main" id="{8D8BEA96-2B92-49E5-921B-174799A403DF}"/>
              </a:ext>
            </a:extLst>
          </p:cNvPr>
          <p:cNvSpPr>
            <a:spLocks noChangeShapeType="1"/>
          </p:cNvSpPr>
          <p:nvPr/>
        </p:nvSpPr>
        <p:spPr bwMode="auto">
          <a:xfrm>
            <a:off x="2741613" y="3044825"/>
            <a:ext cx="2125662" cy="9461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4" name="Line 19">
            <a:extLst>
              <a:ext uri="{FF2B5EF4-FFF2-40B4-BE49-F238E27FC236}">
                <a16:creationId xmlns:a16="http://schemas.microsoft.com/office/drawing/2014/main" id="{4E9CE93A-2028-48C5-95B7-05BB84CDC696}"/>
              </a:ext>
            </a:extLst>
          </p:cNvPr>
          <p:cNvSpPr>
            <a:spLocks noChangeShapeType="1"/>
          </p:cNvSpPr>
          <p:nvPr/>
        </p:nvSpPr>
        <p:spPr bwMode="auto">
          <a:xfrm>
            <a:off x="2640013" y="2881313"/>
            <a:ext cx="1000125" cy="24717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5" name="Line 20">
            <a:extLst>
              <a:ext uri="{FF2B5EF4-FFF2-40B4-BE49-F238E27FC236}">
                <a16:creationId xmlns:a16="http://schemas.microsoft.com/office/drawing/2014/main" id="{227137D2-74AA-4228-B691-DBBBD0FB45AC}"/>
              </a:ext>
            </a:extLst>
          </p:cNvPr>
          <p:cNvSpPr>
            <a:spLocks noChangeShapeType="1"/>
          </p:cNvSpPr>
          <p:nvPr/>
        </p:nvSpPr>
        <p:spPr bwMode="auto">
          <a:xfrm flipV="1">
            <a:off x="2963863" y="5424488"/>
            <a:ext cx="639762" cy="549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6" name="Line 21">
            <a:extLst>
              <a:ext uri="{FF2B5EF4-FFF2-40B4-BE49-F238E27FC236}">
                <a16:creationId xmlns:a16="http://schemas.microsoft.com/office/drawing/2014/main" id="{A2983DD6-C140-4208-B94C-6CD196EFE3F0}"/>
              </a:ext>
            </a:extLst>
          </p:cNvPr>
          <p:cNvSpPr>
            <a:spLocks noChangeShapeType="1"/>
          </p:cNvSpPr>
          <p:nvPr/>
        </p:nvSpPr>
        <p:spPr bwMode="auto">
          <a:xfrm rot="-5400000">
            <a:off x="3887788" y="2074863"/>
            <a:ext cx="336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7" name="Line 22">
            <a:extLst>
              <a:ext uri="{FF2B5EF4-FFF2-40B4-BE49-F238E27FC236}">
                <a16:creationId xmlns:a16="http://schemas.microsoft.com/office/drawing/2014/main" id="{6030C8B5-5A3B-4DD0-B1E6-6F4677C0B01F}"/>
              </a:ext>
            </a:extLst>
          </p:cNvPr>
          <p:cNvSpPr>
            <a:spLocks noChangeShapeType="1"/>
          </p:cNvSpPr>
          <p:nvPr/>
        </p:nvSpPr>
        <p:spPr bwMode="auto">
          <a:xfrm>
            <a:off x="4976813" y="4140200"/>
            <a:ext cx="639762" cy="10080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8" name="Line 23">
            <a:extLst>
              <a:ext uri="{FF2B5EF4-FFF2-40B4-BE49-F238E27FC236}">
                <a16:creationId xmlns:a16="http://schemas.microsoft.com/office/drawing/2014/main" id="{160E2B5C-BBE0-42B6-9A00-42F49EE62ED7}"/>
              </a:ext>
            </a:extLst>
          </p:cNvPr>
          <p:cNvSpPr>
            <a:spLocks noChangeShapeType="1"/>
          </p:cNvSpPr>
          <p:nvPr/>
        </p:nvSpPr>
        <p:spPr bwMode="auto">
          <a:xfrm flipV="1">
            <a:off x="1055688" y="4397375"/>
            <a:ext cx="644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9" name="Line 24">
            <a:extLst>
              <a:ext uri="{FF2B5EF4-FFF2-40B4-BE49-F238E27FC236}">
                <a16:creationId xmlns:a16="http://schemas.microsoft.com/office/drawing/2014/main" id="{31C3BC4A-6AF5-4109-B7BF-3897CBA9C6F2}"/>
              </a:ext>
            </a:extLst>
          </p:cNvPr>
          <p:cNvSpPr>
            <a:spLocks noChangeShapeType="1"/>
          </p:cNvSpPr>
          <p:nvPr/>
        </p:nvSpPr>
        <p:spPr bwMode="auto">
          <a:xfrm rot="5400000" flipH="1">
            <a:off x="2212975" y="2506663"/>
            <a:ext cx="77311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0" name="Text Box 25">
            <a:extLst>
              <a:ext uri="{FF2B5EF4-FFF2-40B4-BE49-F238E27FC236}">
                <a16:creationId xmlns:a16="http://schemas.microsoft.com/office/drawing/2014/main" id="{947BFD76-9045-45ED-A8C0-BC9A9859BE98}"/>
              </a:ext>
            </a:extLst>
          </p:cNvPr>
          <p:cNvSpPr txBox="1">
            <a:spLocks noChangeArrowheads="1"/>
          </p:cNvSpPr>
          <p:nvPr/>
        </p:nvSpPr>
        <p:spPr bwMode="auto">
          <a:xfrm>
            <a:off x="711200" y="376237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1</a:t>
            </a:r>
            <a:endParaRPr lang="en-US" altLang="zh-CN" sz="2000">
              <a:solidFill>
                <a:srgbClr val="333399"/>
              </a:solidFill>
            </a:endParaRPr>
          </a:p>
        </p:txBody>
      </p:sp>
      <p:sp>
        <p:nvSpPr>
          <p:cNvPr id="82961" name="Oval 26">
            <a:extLst>
              <a:ext uri="{FF2B5EF4-FFF2-40B4-BE49-F238E27FC236}">
                <a16:creationId xmlns:a16="http://schemas.microsoft.com/office/drawing/2014/main" id="{A65C76AA-8491-4753-988D-F1AEE5FE191F}"/>
              </a:ext>
            </a:extLst>
          </p:cNvPr>
          <p:cNvSpPr>
            <a:spLocks noChangeArrowheads="1"/>
          </p:cNvSpPr>
          <p:nvPr/>
        </p:nvSpPr>
        <p:spPr bwMode="auto">
          <a:xfrm>
            <a:off x="1684338" y="4140200"/>
            <a:ext cx="560387" cy="561975"/>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A</a:t>
            </a:r>
          </a:p>
        </p:txBody>
      </p:sp>
      <p:sp>
        <p:nvSpPr>
          <p:cNvPr id="82962" name="Line 27">
            <a:extLst>
              <a:ext uri="{FF2B5EF4-FFF2-40B4-BE49-F238E27FC236}">
                <a16:creationId xmlns:a16="http://schemas.microsoft.com/office/drawing/2014/main" id="{BD41CC8C-FA2D-4AC0-9B8F-D9679A0ADC84}"/>
              </a:ext>
            </a:extLst>
          </p:cNvPr>
          <p:cNvSpPr>
            <a:spLocks noChangeShapeType="1"/>
          </p:cNvSpPr>
          <p:nvPr/>
        </p:nvSpPr>
        <p:spPr bwMode="auto">
          <a:xfrm flipV="1">
            <a:off x="4976813" y="3543300"/>
            <a:ext cx="806450" cy="412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3" name="AutoShape 28">
            <a:extLst>
              <a:ext uri="{FF2B5EF4-FFF2-40B4-BE49-F238E27FC236}">
                <a16:creationId xmlns:a16="http://schemas.microsoft.com/office/drawing/2014/main" id="{E3CEAF18-B633-4EB4-8CE9-E826DDFAF538}"/>
              </a:ext>
            </a:extLst>
          </p:cNvPr>
          <p:cNvSpPr>
            <a:spLocks noChangeArrowheads="1"/>
          </p:cNvSpPr>
          <p:nvPr/>
        </p:nvSpPr>
        <p:spPr bwMode="auto">
          <a:xfrm flipV="1">
            <a:off x="4529138" y="5829300"/>
            <a:ext cx="1079500" cy="387350"/>
          </a:xfrm>
          <a:prstGeom prst="wedgeRoundRectCallout">
            <a:avLst>
              <a:gd name="adj1" fmla="val -66181"/>
              <a:gd name="adj2" fmla="val 131963"/>
              <a:gd name="adj3" fmla="val 16667"/>
            </a:avLst>
          </a:prstGeom>
          <a:solidFill>
            <a:schemeClr val="bg1"/>
          </a:solidFill>
          <a:ln w="9525">
            <a:solidFill>
              <a:schemeClr val="tx1"/>
            </a:solidFill>
            <a:miter lim="800000"/>
            <a:headEnd/>
            <a:tailEnd/>
          </a:ln>
        </p:spPr>
        <p:txBody>
          <a:bodyPr rot="10800000"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endParaRPr lang="zh-CN" altLang="zh-CN" sz="2400">
              <a:solidFill>
                <a:srgbClr val="000000"/>
              </a:solidFill>
              <a:ea typeface="宋体" panose="02010600030101010101" pitchFamily="2" charset="-122"/>
            </a:endParaRPr>
          </a:p>
        </p:txBody>
      </p:sp>
      <p:sp>
        <p:nvSpPr>
          <p:cNvPr id="82964" name="Text Box 29">
            <a:extLst>
              <a:ext uri="{FF2B5EF4-FFF2-40B4-BE49-F238E27FC236}">
                <a16:creationId xmlns:a16="http://schemas.microsoft.com/office/drawing/2014/main" id="{07325F33-5927-4B06-9E1C-C14EB377218B}"/>
              </a:ext>
            </a:extLst>
          </p:cNvPr>
          <p:cNvSpPr txBox="1">
            <a:spLocks noChangeArrowheads="1"/>
          </p:cNvSpPr>
          <p:nvPr/>
        </p:nvSpPr>
        <p:spPr bwMode="auto">
          <a:xfrm>
            <a:off x="4632325" y="5819775"/>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互联网</a:t>
            </a:r>
          </a:p>
        </p:txBody>
      </p:sp>
      <p:pic>
        <p:nvPicPr>
          <p:cNvPr id="82965" name="Picture 30">
            <a:extLst>
              <a:ext uri="{FF2B5EF4-FFF2-40B4-BE49-F238E27FC236}">
                <a16:creationId xmlns:a16="http://schemas.microsoft.com/office/drawing/2014/main" id="{9E36C865-5EF0-4810-AB02-48E5C33FA52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1738" y="1463675"/>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6" name="Picture 31">
            <a:extLst>
              <a:ext uri="{FF2B5EF4-FFF2-40B4-BE49-F238E27FC236}">
                <a16:creationId xmlns:a16="http://schemas.microsoft.com/office/drawing/2014/main" id="{F4129EA2-BA48-46A2-9255-5366580AF8F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8963" y="3178175"/>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7" name="Picture 32">
            <a:extLst>
              <a:ext uri="{FF2B5EF4-FFF2-40B4-BE49-F238E27FC236}">
                <a16:creationId xmlns:a16="http://schemas.microsoft.com/office/drawing/2014/main" id="{C1490DFF-A1F9-410C-8BA5-3838064A621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738" y="5883275"/>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8" name="Picture 33">
            <a:extLst>
              <a:ext uri="{FF2B5EF4-FFF2-40B4-BE49-F238E27FC236}">
                <a16:creationId xmlns:a16="http://schemas.microsoft.com/office/drawing/2014/main" id="{9E345B82-3EC4-44F7-8450-22E03FD12B8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4013" y="4965700"/>
            <a:ext cx="585787"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69" name="Picture 34">
            <a:extLst>
              <a:ext uri="{FF2B5EF4-FFF2-40B4-BE49-F238E27FC236}">
                <a16:creationId xmlns:a16="http://schemas.microsoft.com/office/drawing/2014/main" id="{F590717C-8145-421D-8347-118AE49A1DB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1662113"/>
            <a:ext cx="587375"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70" name="Oval 35">
            <a:extLst>
              <a:ext uri="{FF2B5EF4-FFF2-40B4-BE49-F238E27FC236}">
                <a16:creationId xmlns:a16="http://schemas.microsoft.com/office/drawing/2014/main" id="{00D7EF9D-2583-47A6-AEFC-9F141C550D02}"/>
              </a:ext>
            </a:extLst>
          </p:cNvPr>
          <p:cNvSpPr>
            <a:spLocks noChangeArrowheads="1"/>
          </p:cNvSpPr>
          <p:nvPr/>
        </p:nvSpPr>
        <p:spPr bwMode="auto">
          <a:xfrm>
            <a:off x="2408238" y="2773363"/>
            <a:ext cx="528637" cy="530225"/>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B</a:t>
            </a:r>
          </a:p>
        </p:txBody>
      </p:sp>
      <p:sp>
        <p:nvSpPr>
          <p:cNvPr id="82971" name="Oval 36">
            <a:extLst>
              <a:ext uri="{FF2B5EF4-FFF2-40B4-BE49-F238E27FC236}">
                <a16:creationId xmlns:a16="http://schemas.microsoft.com/office/drawing/2014/main" id="{A6F932BE-ECBA-4E43-B326-F25BD9257C69}"/>
              </a:ext>
            </a:extLst>
          </p:cNvPr>
          <p:cNvSpPr>
            <a:spLocks noChangeArrowheads="1"/>
          </p:cNvSpPr>
          <p:nvPr/>
        </p:nvSpPr>
        <p:spPr bwMode="auto">
          <a:xfrm>
            <a:off x="3829050" y="2162175"/>
            <a:ext cx="515938" cy="517525"/>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D</a:t>
            </a:r>
          </a:p>
        </p:txBody>
      </p:sp>
      <p:sp>
        <p:nvSpPr>
          <p:cNvPr id="82972" name="Oval 37">
            <a:extLst>
              <a:ext uri="{FF2B5EF4-FFF2-40B4-BE49-F238E27FC236}">
                <a16:creationId xmlns:a16="http://schemas.microsoft.com/office/drawing/2014/main" id="{90DED2FC-D86E-4004-A29A-100AF38480B0}"/>
              </a:ext>
            </a:extLst>
          </p:cNvPr>
          <p:cNvSpPr>
            <a:spLocks noChangeArrowheads="1"/>
          </p:cNvSpPr>
          <p:nvPr/>
        </p:nvSpPr>
        <p:spPr bwMode="auto">
          <a:xfrm>
            <a:off x="4654550" y="3762375"/>
            <a:ext cx="574675" cy="576263"/>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dirty="0">
                <a:solidFill>
                  <a:srgbClr val="000000"/>
                </a:solidFill>
                <a:ea typeface="宋体" panose="02010600030101010101" pitchFamily="2" charset="-122"/>
              </a:rPr>
              <a:t>E</a:t>
            </a:r>
          </a:p>
        </p:txBody>
      </p:sp>
      <p:sp>
        <p:nvSpPr>
          <p:cNvPr id="82973" name="Oval 38">
            <a:extLst>
              <a:ext uri="{FF2B5EF4-FFF2-40B4-BE49-F238E27FC236}">
                <a16:creationId xmlns:a16="http://schemas.microsoft.com/office/drawing/2014/main" id="{FA893744-150A-4735-8B9C-6D40112F500C}"/>
              </a:ext>
            </a:extLst>
          </p:cNvPr>
          <p:cNvSpPr>
            <a:spLocks noChangeArrowheads="1"/>
          </p:cNvSpPr>
          <p:nvPr/>
        </p:nvSpPr>
        <p:spPr bwMode="auto">
          <a:xfrm>
            <a:off x="3375025" y="5110163"/>
            <a:ext cx="546100" cy="547687"/>
          </a:xfrm>
          <a:prstGeom prst="ellipse">
            <a:avLst/>
          </a:prstGeom>
          <a:solidFill>
            <a:srgbClr val="66FF33"/>
          </a:solidFill>
          <a:ln w="1905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000000"/>
                </a:solidFill>
                <a:ea typeface="宋体" panose="02010600030101010101" pitchFamily="2" charset="-122"/>
              </a:rPr>
              <a:t>C</a:t>
            </a:r>
          </a:p>
        </p:txBody>
      </p:sp>
      <p:sp>
        <p:nvSpPr>
          <p:cNvPr id="82974" name="Text Box 39">
            <a:extLst>
              <a:ext uri="{FF2B5EF4-FFF2-40B4-BE49-F238E27FC236}">
                <a16:creationId xmlns:a16="http://schemas.microsoft.com/office/drawing/2014/main" id="{61A7C15A-AC86-47E2-B1F8-EC778A550E5F}"/>
              </a:ext>
            </a:extLst>
          </p:cNvPr>
          <p:cNvSpPr txBox="1">
            <a:spLocks noChangeArrowheads="1"/>
          </p:cNvSpPr>
          <p:nvPr/>
        </p:nvSpPr>
        <p:spPr bwMode="auto">
          <a:xfrm>
            <a:off x="5105400" y="4919663"/>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5</a:t>
            </a:r>
            <a:endParaRPr lang="en-US" altLang="zh-CN" sz="2000">
              <a:solidFill>
                <a:srgbClr val="333399"/>
              </a:solidFill>
            </a:endParaRPr>
          </a:p>
        </p:txBody>
      </p:sp>
      <p:sp>
        <p:nvSpPr>
          <p:cNvPr id="82975" name="Text Box 40">
            <a:extLst>
              <a:ext uri="{FF2B5EF4-FFF2-40B4-BE49-F238E27FC236}">
                <a16:creationId xmlns:a16="http://schemas.microsoft.com/office/drawing/2014/main" id="{F5F2AF3C-6DCD-454F-9375-87719A3DC069}"/>
              </a:ext>
            </a:extLst>
          </p:cNvPr>
          <p:cNvSpPr txBox="1">
            <a:spLocks noChangeArrowheads="1"/>
          </p:cNvSpPr>
          <p:nvPr/>
        </p:nvSpPr>
        <p:spPr bwMode="auto">
          <a:xfrm>
            <a:off x="6113463" y="31194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6</a:t>
            </a:r>
            <a:endParaRPr lang="en-US" altLang="zh-CN" sz="2000">
              <a:solidFill>
                <a:srgbClr val="333399"/>
              </a:solidFill>
            </a:endParaRPr>
          </a:p>
        </p:txBody>
      </p:sp>
      <p:sp>
        <p:nvSpPr>
          <p:cNvPr id="82976" name="Text Box 41">
            <a:extLst>
              <a:ext uri="{FF2B5EF4-FFF2-40B4-BE49-F238E27FC236}">
                <a16:creationId xmlns:a16="http://schemas.microsoft.com/office/drawing/2014/main" id="{0D303669-06CC-47A5-890A-ADD0CE0991A6}"/>
              </a:ext>
            </a:extLst>
          </p:cNvPr>
          <p:cNvSpPr txBox="1">
            <a:spLocks noChangeArrowheads="1"/>
          </p:cNvSpPr>
          <p:nvPr/>
        </p:nvSpPr>
        <p:spPr bwMode="auto">
          <a:xfrm>
            <a:off x="3376613" y="1463675"/>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4</a:t>
            </a:r>
            <a:endParaRPr lang="en-US" altLang="zh-CN" sz="2000">
              <a:solidFill>
                <a:srgbClr val="333399"/>
              </a:solidFill>
            </a:endParaRPr>
          </a:p>
        </p:txBody>
      </p:sp>
      <p:sp>
        <p:nvSpPr>
          <p:cNvPr id="82977" name="Text Box 42">
            <a:extLst>
              <a:ext uri="{FF2B5EF4-FFF2-40B4-BE49-F238E27FC236}">
                <a16:creationId xmlns:a16="http://schemas.microsoft.com/office/drawing/2014/main" id="{851ED4BB-7FC2-4DFF-9464-883426DF4096}"/>
              </a:ext>
            </a:extLst>
          </p:cNvPr>
          <p:cNvSpPr txBox="1">
            <a:spLocks noChangeArrowheads="1"/>
          </p:cNvSpPr>
          <p:nvPr/>
        </p:nvSpPr>
        <p:spPr bwMode="auto">
          <a:xfrm>
            <a:off x="2008188" y="160813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2</a:t>
            </a:r>
            <a:endParaRPr lang="en-US" altLang="zh-CN" sz="2000">
              <a:solidFill>
                <a:srgbClr val="333399"/>
              </a:solidFill>
            </a:endParaRPr>
          </a:p>
        </p:txBody>
      </p:sp>
      <p:sp>
        <p:nvSpPr>
          <p:cNvPr id="82978" name="Text Box 43">
            <a:extLst>
              <a:ext uri="{FF2B5EF4-FFF2-40B4-BE49-F238E27FC236}">
                <a16:creationId xmlns:a16="http://schemas.microsoft.com/office/drawing/2014/main" id="{661F580C-EFC2-4CF8-A347-4B151913806C}"/>
              </a:ext>
            </a:extLst>
          </p:cNvPr>
          <p:cNvSpPr txBox="1">
            <a:spLocks noChangeArrowheads="1"/>
          </p:cNvSpPr>
          <p:nvPr/>
        </p:nvSpPr>
        <p:spPr bwMode="auto">
          <a:xfrm>
            <a:off x="2224088" y="5856288"/>
            <a:ext cx="460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H</a:t>
            </a:r>
            <a:r>
              <a:rPr lang="en-US" altLang="zh-CN" sz="2000" baseline="-25000">
                <a:solidFill>
                  <a:srgbClr val="333399"/>
                </a:solidFill>
              </a:rPr>
              <a:t>3</a:t>
            </a:r>
            <a:endParaRPr lang="en-US" altLang="zh-CN" sz="2000">
              <a:solidFill>
                <a:srgbClr val="333399"/>
              </a:solidFill>
            </a:endParaRPr>
          </a:p>
        </p:txBody>
      </p:sp>
      <p:pic>
        <p:nvPicPr>
          <p:cNvPr id="82979" name="Picture 45">
            <a:extLst>
              <a:ext uri="{FF2B5EF4-FFF2-40B4-BE49-F238E27FC236}">
                <a16:creationId xmlns:a16="http://schemas.microsoft.com/office/drawing/2014/main" id="{9CFDC9C5-F1E0-4AAC-99BA-D054F23D2BB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4140200"/>
            <a:ext cx="5873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82" name="Rectangle 46">
            <a:extLst>
              <a:ext uri="{FF2B5EF4-FFF2-40B4-BE49-F238E27FC236}">
                <a16:creationId xmlns:a16="http://schemas.microsoft.com/office/drawing/2014/main" id="{83725B17-61A1-48D7-8E94-E1B41724417A}"/>
              </a:ext>
            </a:extLst>
          </p:cNvPr>
          <p:cNvSpPr>
            <a:spLocks noChangeArrowheads="1"/>
          </p:cNvSpPr>
          <p:nvPr/>
        </p:nvSpPr>
        <p:spPr bwMode="auto">
          <a:xfrm>
            <a:off x="855663" y="4271963"/>
            <a:ext cx="158750" cy="158750"/>
          </a:xfrm>
          <a:prstGeom prst="rect">
            <a:avLst/>
          </a:prstGeom>
          <a:solidFill>
            <a:srgbClr val="FF3300"/>
          </a:solidFill>
          <a:ln w="9525">
            <a:solidFill>
              <a:schemeClr va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FF0000"/>
              </a:solidFill>
              <a:ea typeface="宋体" panose="02010600030101010101" pitchFamily="2" charset="-122"/>
            </a:endParaRPr>
          </a:p>
        </p:txBody>
      </p:sp>
      <p:sp>
        <p:nvSpPr>
          <p:cNvPr id="82981" name="Text Box 48">
            <a:extLst>
              <a:ext uri="{FF2B5EF4-FFF2-40B4-BE49-F238E27FC236}">
                <a16:creationId xmlns:a16="http://schemas.microsoft.com/office/drawing/2014/main" id="{F01FC1BD-58E0-4C78-A44C-2070DA031C38}"/>
              </a:ext>
            </a:extLst>
          </p:cNvPr>
          <p:cNvSpPr txBox="1">
            <a:spLocks noChangeArrowheads="1"/>
          </p:cNvSpPr>
          <p:nvPr/>
        </p:nvSpPr>
        <p:spPr bwMode="auto">
          <a:xfrm>
            <a:off x="5735638" y="2636838"/>
            <a:ext cx="2936875" cy="557212"/>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a:solidFill>
                  <a:srgbClr val="FF0000"/>
                </a:solidFill>
              </a:rPr>
              <a:t>H</a:t>
            </a:r>
            <a:r>
              <a:rPr lang="en-US" altLang="zh-CN" baseline="-25000">
                <a:solidFill>
                  <a:srgbClr val="FF0000"/>
                </a:solidFill>
              </a:rPr>
              <a:t>1</a:t>
            </a:r>
            <a:r>
              <a:rPr lang="en-US" altLang="zh-CN" sz="1600" baseline="-25000">
                <a:solidFill>
                  <a:srgbClr val="FF0000"/>
                </a:solidFill>
              </a:rPr>
              <a:t> </a:t>
            </a:r>
            <a:r>
              <a:rPr lang="zh-CN" altLang="en-US">
                <a:solidFill>
                  <a:srgbClr val="FF0000"/>
                </a:solidFill>
                <a:ea typeface="黑体" panose="02010609060101010101" pitchFamily="49" charset="-122"/>
              </a:rPr>
              <a:t>向</a:t>
            </a:r>
            <a:r>
              <a:rPr lang="zh-CN" altLang="en-US" sz="1600">
                <a:solidFill>
                  <a:srgbClr val="FF0000"/>
                </a:solidFill>
                <a:ea typeface="黑体" panose="02010609060101010101" pitchFamily="49" charset="-122"/>
              </a:rPr>
              <a:t> </a:t>
            </a:r>
            <a:r>
              <a:rPr lang="en-US" altLang="zh-CN">
                <a:solidFill>
                  <a:srgbClr val="FF0000"/>
                </a:solidFill>
                <a:ea typeface="黑体" panose="02010609060101010101" pitchFamily="49" charset="-122"/>
              </a:rPr>
              <a:t>H</a:t>
            </a:r>
            <a:r>
              <a:rPr lang="en-US" altLang="zh-CN" baseline="-25000">
                <a:solidFill>
                  <a:srgbClr val="FF0000"/>
                </a:solidFill>
                <a:ea typeface="黑体" panose="02010609060101010101" pitchFamily="49" charset="-122"/>
              </a:rPr>
              <a:t>5</a:t>
            </a:r>
            <a:r>
              <a:rPr lang="en-US" altLang="zh-CN" sz="1600">
                <a:solidFill>
                  <a:srgbClr val="FF0000"/>
                </a:solidFill>
                <a:ea typeface="黑体" panose="02010609060101010101" pitchFamily="49" charset="-122"/>
              </a:rPr>
              <a:t> </a:t>
            </a:r>
            <a:r>
              <a:rPr lang="zh-CN" altLang="en-US">
                <a:solidFill>
                  <a:srgbClr val="FF0000"/>
                </a:solidFill>
                <a:ea typeface="黑体" panose="02010609060101010101" pitchFamily="49" charset="-122"/>
              </a:rPr>
              <a:t>发送分组</a:t>
            </a:r>
          </a:p>
        </p:txBody>
      </p:sp>
      <p:sp>
        <p:nvSpPr>
          <p:cNvPr id="82982" name="Text Box 55">
            <a:extLst>
              <a:ext uri="{FF2B5EF4-FFF2-40B4-BE49-F238E27FC236}">
                <a16:creationId xmlns:a16="http://schemas.microsoft.com/office/drawing/2014/main" id="{D04EC5BE-3008-46C7-8CC6-E55E1F90AEED}"/>
              </a:ext>
            </a:extLst>
          </p:cNvPr>
          <p:cNvSpPr txBox="1">
            <a:spLocks noChangeArrowheads="1"/>
          </p:cNvSpPr>
          <p:nvPr/>
        </p:nvSpPr>
        <p:spPr bwMode="auto">
          <a:xfrm>
            <a:off x="774700" y="24717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路由器</a:t>
            </a:r>
          </a:p>
        </p:txBody>
      </p:sp>
      <p:sp>
        <p:nvSpPr>
          <p:cNvPr id="82983" name="Text Box 56">
            <a:extLst>
              <a:ext uri="{FF2B5EF4-FFF2-40B4-BE49-F238E27FC236}">
                <a16:creationId xmlns:a16="http://schemas.microsoft.com/office/drawing/2014/main" id="{ED84C068-AF70-409C-B34A-7E0D5E8AF0CC}"/>
              </a:ext>
            </a:extLst>
          </p:cNvPr>
          <p:cNvSpPr txBox="1">
            <a:spLocks noChangeArrowheads="1"/>
          </p:cNvSpPr>
          <p:nvPr/>
        </p:nvSpPr>
        <p:spPr bwMode="auto">
          <a:xfrm>
            <a:off x="28575" y="32639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latin typeface="Times New Roman" panose="02020603050405020304" pitchFamily="18" charset="0"/>
                <a:ea typeface="黑体" panose="02010609060101010101" pitchFamily="49" charset="-122"/>
              </a:rPr>
              <a:t>主机</a:t>
            </a:r>
          </a:p>
        </p:txBody>
      </p:sp>
      <p:sp>
        <p:nvSpPr>
          <p:cNvPr id="82984" name="Line 57">
            <a:extLst>
              <a:ext uri="{FF2B5EF4-FFF2-40B4-BE49-F238E27FC236}">
                <a16:creationId xmlns:a16="http://schemas.microsoft.com/office/drawing/2014/main" id="{88AD95B8-15A0-4722-9CB4-C8227FBB1E52}"/>
              </a:ext>
            </a:extLst>
          </p:cNvPr>
          <p:cNvSpPr>
            <a:spLocks noChangeShapeType="1"/>
          </p:cNvSpPr>
          <p:nvPr/>
        </p:nvSpPr>
        <p:spPr bwMode="auto">
          <a:xfrm>
            <a:off x="1647825" y="2687638"/>
            <a:ext cx="792163" cy="215900"/>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2985" name="Line 58">
            <a:extLst>
              <a:ext uri="{FF2B5EF4-FFF2-40B4-BE49-F238E27FC236}">
                <a16:creationId xmlns:a16="http://schemas.microsoft.com/office/drawing/2014/main" id="{C1567DF6-2CD1-44EA-AF6C-1ADB0F28D2EF}"/>
              </a:ext>
            </a:extLst>
          </p:cNvPr>
          <p:cNvSpPr>
            <a:spLocks noChangeShapeType="1"/>
          </p:cNvSpPr>
          <p:nvPr/>
        </p:nvSpPr>
        <p:spPr bwMode="auto">
          <a:xfrm>
            <a:off x="423863" y="3624263"/>
            <a:ext cx="360362" cy="576262"/>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5595" name="Rectangle 59">
            <a:extLst>
              <a:ext uri="{FF2B5EF4-FFF2-40B4-BE49-F238E27FC236}">
                <a16:creationId xmlns:a16="http://schemas.microsoft.com/office/drawing/2014/main" id="{E270B8B2-2B09-499E-A536-148D83C4D0B5}"/>
              </a:ext>
            </a:extLst>
          </p:cNvPr>
          <p:cNvSpPr>
            <a:spLocks noChangeArrowheads="1"/>
          </p:cNvSpPr>
          <p:nvPr/>
        </p:nvSpPr>
        <p:spPr bwMode="auto">
          <a:xfrm>
            <a:off x="1719263" y="4271963"/>
            <a:ext cx="158750" cy="158750"/>
          </a:xfrm>
          <a:prstGeom prst="rect">
            <a:avLst/>
          </a:prstGeom>
          <a:solidFill>
            <a:srgbClr val="FF3300"/>
          </a:solidFill>
          <a:ln w="9525">
            <a:solidFill>
              <a:schemeClr va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5597" name="Rectangle 61">
            <a:extLst>
              <a:ext uri="{FF2B5EF4-FFF2-40B4-BE49-F238E27FC236}">
                <a16:creationId xmlns:a16="http://schemas.microsoft.com/office/drawing/2014/main" id="{7BDCDC72-DF94-4A87-8870-C18FE6CCE411}"/>
              </a:ext>
            </a:extLst>
          </p:cNvPr>
          <p:cNvSpPr>
            <a:spLocks noChangeArrowheads="1"/>
          </p:cNvSpPr>
          <p:nvPr/>
        </p:nvSpPr>
        <p:spPr bwMode="auto">
          <a:xfrm>
            <a:off x="3521075" y="5280025"/>
            <a:ext cx="144463" cy="144463"/>
          </a:xfrm>
          <a:prstGeom prst="rect">
            <a:avLst/>
          </a:prstGeom>
          <a:solidFill>
            <a:srgbClr val="FF0000"/>
          </a:solidFill>
          <a:ln w="9525">
            <a:solidFill>
              <a:schemeClr va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5598" name="Text Box 62">
            <a:extLst>
              <a:ext uri="{FF2B5EF4-FFF2-40B4-BE49-F238E27FC236}">
                <a16:creationId xmlns:a16="http://schemas.microsoft.com/office/drawing/2014/main" id="{8B134A92-C459-4516-BADB-2AA7FCE7D9B7}"/>
              </a:ext>
            </a:extLst>
          </p:cNvPr>
          <p:cNvSpPr txBox="1">
            <a:spLocks noChangeArrowheads="1"/>
          </p:cNvSpPr>
          <p:nvPr/>
        </p:nvSpPr>
        <p:spPr bwMode="auto">
          <a:xfrm>
            <a:off x="1647825" y="1824038"/>
            <a:ext cx="3671888" cy="1449387"/>
          </a:xfrm>
          <a:prstGeom prst="rect">
            <a:avLst/>
          </a:prstGeom>
          <a:solidFill>
            <a:srgbClr val="FFCCFF"/>
          </a:solidFill>
          <a:ln w="76200" cmpd="tri">
            <a:solidFill>
              <a:srgbClr val="333399"/>
            </a:solidFill>
            <a:miter lim="800000"/>
            <a:headEnd/>
            <a:tailEnd/>
          </a:ln>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在路由器</a:t>
            </a:r>
            <a:r>
              <a:rPr lang="zh-CN" altLang="en-US" sz="1000">
                <a:solidFill>
                  <a:srgbClr val="333399"/>
                </a:solidFill>
                <a:latin typeface="黑体" panose="02010609060101010101" pitchFamily="49" charset="-122"/>
                <a:ea typeface="黑体" panose="02010609060101010101" pitchFamily="49" charset="-122"/>
              </a:rPr>
              <a:t> </a:t>
            </a:r>
            <a:r>
              <a:rPr lang="en-US" altLang="zh-CN">
                <a:solidFill>
                  <a:srgbClr val="333399"/>
                </a:solidFill>
                <a:ea typeface="黑体" panose="02010609060101010101" pitchFamily="49" charset="-122"/>
              </a:rPr>
              <a:t>E</a:t>
            </a:r>
            <a:r>
              <a:rPr lang="en-US" altLang="zh-CN" sz="10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暂存</a:t>
            </a: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查找转发表</a:t>
            </a: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找到转发的端口</a:t>
            </a:r>
          </a:p>
        </p:txBody>
      </p:sp>
      <p:sp>
        <p:nvSpPr>
          <p:cNvPr id="65599" name="Rectangle 63">
            <a:extLst>
              <a:ext uri="{FF2B5EF4-FFF2-40B4-BE49-F238E27FC236}">
                <a16:creationId xmlns:a16="http://schemas.microsoft.com/office/drawing/2014/main" id="{0A877CF6-84A0-4D7F-8AE5-60C6490229EB}"/>
              </a:ext>
            </a:extLst>
          </p:cNvPr>
          <p:cNvSpPr>
            <a:spLocks noChangeArrowheads="1"/>
          </p:cNvSpPr>
          <p:nvPr/>
        </p:nvSpPr>
        <p:spPr bwMode="auto">
          <a:xfrm>
            <a:off x="4816475" y="4127500"/>
            <a:ext cx="144463" cy="144463"/>
          </a:xfrm>
          <a:prstGeom prst="rect">
            <a:avLst/>
          </a:prstGeom>
          <a:solidFill>
            <a:srgbClr val="FF3300"/>
          </a:solidFill>
          <a:ln w="9525">
            <a:solidFill>
              <a:schemeClr va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65600" name="Text Box 64">
            <a:extLst>
              <a:ext uri="{FF2B5EF4-FFF2-40B4-BE49-F238E27FC236}">
                <a16:creationId xmlns:a16="http://schemas.microsoft.com/office/drawing/2014/main" id="{6B72D72D-2D43-4ABE-90CE-67396A60188C}"/>
              </a:ext>
            </a:extLst>
          </p:cNvPr>
          <p:cNvSpPr txBox="1">
            <a:spLocks noChangeArrowheads="1"/>
          </p:cNvSpPr>
          <p:nvPr/>
        </p:nvSpPr>
        <p:spPr bwMode="auto">
          <a:xfrm>
            <a:off x="1863725" y="1824038"/>
            <a:ext cx="3816350" cy="595312"/>
          </a:xfrm>
          <a:prstGeom prst="rect">
            <a:avLst/>
          </a:prstGeom>
          <a:solidFill>
            <a:srgbClr val="FFCCFF"/>
          </a:solidFill>
          <a:ln w="76200" cmpd="tri">
            <a:solidFill>
              <a:srgbClr val="333399"/>
            </a:solidFill>
            <a:miter lim="800000"/>
            <a:headEnd/>
            <a:tailEnd/>
          </a:ln>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最后到达目的主机</a:t>
            </a:r>
            <a:r>
              <a:rPr lang="zh-CN" altLang="en-US" sz="800">
                <a:solidFill>
                  <a:srgbClr val="333399"/>
                </a:solidFill>
                <a:latin typeface="黑体" panose="02010609060101010101" pitchFamily="49" charset="-122"/>
                <a:ea typeface="黑体" panose="02010609060101010101" pitchFamily="49" charset="-122"/>
              </a:rPr>
              <a:t> </a:t>
            </a:r>
            <a:r>
              <a:rPr lang="en-US" altLang="zh-CN">
                <a:solidFill>
                  <a:srgbClr val="333399"/>
                </a:solidFill>
                <a:ea typeface="黑体" panose="02010609060101010101" pitchFamily="49" charset="-122"/>
              </a:rPr>
              <a:t>H</a:t>
            </a:r>
            <a:r>
              <a:rPr lang="en-US" altLang="zh-CN" baseline="-25000">
                <a:solidFill>
                  <a:srgbClr val="333399"/>
                </a:solidFill>
                <a:ea typeface="黑体" panose="02010609060101010101" pitchFamily="49" charset="-122"/>
              </a:rPr>
              <a:t>5</a:t>
            </a:r>
          </a:p>
        </p:txBody>
      </p:sp>
      <p:sp>
        <p:nvSpPr>
          <p:cNvPr id="65596" name="Text Box 60">
            <a:extLst>
              <a:ext uri="{FF2B5EF4-FFF2-40B4-BE49-F238E27FC236}">
                <a16:creationId xmlns:a16="http://schemas.microsoft.com/office/drawing/2014/main" id="{2EDD8A8D-7669-4374-B327-298F95003BD3}"/>
              </a:ext>
            </a:extLst>
          </p:cNvPr>
          <p:cNvSpPr txBox="1">
            <a:spLocks noChangeArrowheads="1"/>
          </p:cNvSpPr>
          <p:nvPr/>
        </p:nvSpPr>
        <p:spPr bwMode="auto">
          <a:xfrm flipH="1">
            <a:off x="1360488" y="1824038"/>
            <a:ext cx="3671887" cy="1449387"/>
          </a:xfrm>
          <a:prstGeom prst="rect">
            <a:avLst/>
          </a:prstGeom>
          <a:solidFill>
            <a:srgbClr val="FFCCFF"/>
          </a:solidFill>
          <a:ln w="76200" cmpd="tri">
            <a:solidFill>
              <a:srgbClr val="333399"/>
            </a:solidFill>
            <a:miter lim="800000"/>
            <a:headEnd/>
            <a:tailEnd/>
          </a:ln>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在路由器</a:t>
            </a:r>
            <a:r>
              <a:rPr lang="zh-CN" altLang="en-US" sz="1000">
                <a:solidFill>
                  <a:srgbClr val="333399"/>
                </a:solidFill>
                <a:latin typeface="黑体" panose="02010609060101010101" pitchFamily="49" charset="-122"/>
                <a:ea typeface="黑体" panose="02010609060101010101" pitchFamily="49" charset="-122"/>
              </a:rPr>
              <a:t> </a:t>
            </a:r>
            <a:r>
              <a:rPr lang="en-US" altLang="zh-CN">
                <a:solidFill>
                  <a:srgbClr val="333399"/>
                </a:solidFill>
                <a:ea typeface="黑体" panose="02010609060101010101" pitchFamily="49" charset="-122"/>
              </a:rPr>
              <a:t>C</a:t>
            </a:r>
            <a:r>
              <a:rPr lang="en-US" altLang="zh-CN" sz="10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暂存</a:t>
            </a: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查找转发表</a:t>
            </a: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找到转发的端口</a:t>
            </a:r>
          </a:p>
        </p:txBody>
      </p:sp>
      <p:sp>
        <p:nvSpPr>
          <p:cNvPr id="65590" name="Text Box 54">
            <a:extLst>
              <a:ext uri="{FF2B5EF4-FFF2-40B4-BE49-F238E27FC236}">
                <a16:creationId xmlns:a16="http://schemas.microsoft.com/office/drawing/2014/main" id="{54D11E64-6523-4339-B729-A067E876196C}"/>
              </a:ext>
            </a:extLst>
          </p:cNvPr>
          <p:cNvSpPr txBox="1">
            <a:spLocks noChangeArrowheads="1"/>
          </p:cNvSpPr>
          <p:nvPr/>
        </p:nvSpPr>
        <p:spPr bwMode="auto">
          <a:xfrm>
            <a:off x="1144588" y="1824038"/>
            <a:ext cx="3671887" cy="1449387"/>
          </a:xfrm>
          <a:prstGeom prst="rect">
            <a:avLst/>
          </a:prstGeom>
          <a:solidFill>
            <a:srgbClr val="FFCCFF"/>
          </a:solidFill>
          <a:ln w="76200" cmpd="tri">
            <a:solidFill>
              <a:srgbClr val="333399"/>
            </a:solidFill>
            <a:miter lim="800000"/>
            <a:headEnd/>
            <a:tailEnd/>
          </a:ln>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在路由器</a:t>
            </a:r>
            <a:r>
              <a:rPr lang="zh-CN" altLang="en-US" sz="1000">
                <a:solidFill>
                  <a:srgbClr val="333399"/>
                </a:solidFill>
                <a:latin typeface="黑体" panose="02010609060101010101" pitchFamily="49" charset="-122"/>
                <a:ea typeface="黑体" panose="02010609060101010101" pitchFamily="49" charset="-122"/>
              </a:rPr>
              <a:t> </a:t>
            </a:r>
            <a:r>
              <a:rPr lang="en-US" altLang="zh-CN">
                <a:solidFill>
                  <a:srgbClr val="333399"/>
                </a:solidFill>
                <a:ea typeface="黑体" panose="02010609060101010101" pitchFamily="49" charset="-122"/>
              </a:rPr>
              <a:t>A</a:t>
            </a:r>
            <a:r>
              <a:rPr lang="en-US" altLang="zh-CN" sz="1000">
                <a:solidFill>
                  <a:srgbClr val="333399"/>
                </a:solidFill>
                <a:latin typeface="黑体" panose="02010609060101010101" pitchFamily="49" charset="-122"/>
                <a:ea typeface="黑体" panose="02010609060101010101" pitchFamily="49" charset="-122"/>
              </a:rPr>
              <a:t> </a:t>
            </a:r>
            <a:r>
              <a:rPr lang="zh-CN" altLang="en-US">
                <a:solidFill>
                  <a:srgbClr val="333399"/>
                </a:solidFill>
                <a:latin typeface="黑体" panose="02010609060101010101" pitchFamily="49" charset="-122"/>
                <a:ea typeface="黑体" panose="02010609060101010101" pitchFamily="49" charset="-122"/>
              </a:rPr>
              <a:t>暂存</a:t>
            </a: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查找转发表</a:t>
            </a:r>
          </a:p>
          <a:p>
            <a:pPr algn="ctr"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找到转发的端口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82"/>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grpId="1" nodeType="afterEffect">
                                  <p:stCondLst>
                                    <p:cond delay="0"/>
                                  </p:stCondLst>
                                  <p:childTnLst>
                                    <p:animMotion origin="layout" path="M 0.00364 -0.00741 L 0.09444 -7.40741E-7 " pathEditMode="relative" rAng="0" ptsTypes="AA">
                                      <p:cBhvr>
                                        <p:cTn id="9" dur="2000" fill="hold"/>
                                        <p:tgtEl>
                                          <p:spTgt spid="65582"/>
                                        </p:tgtEl>
                                        <p:attrNameLst>
                                          <p:attrName>ppt_x</p:attrName>
                                          <p:attrName>ppt_y</p:attrName>
                                        </p:attrNameLst>
                                      </p:cBhvr>
                                      <p:rCtr x="4531" y="370"/>
                                    </p:animMotion>
                                  </p:childTnLst>
                                </p:cTn>
                              </p:par>
                            </p:childTnLst>
                          </p:cTn>
                        </p:par>
                        <p:par>
                          <p:cTn id="10" fill="hold" nodeType="afterGroup">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5590"/>
                                        </p:tgtEl>
                                        <p:attrNameLst>
                                          <p:attrName>style.visibility</p:attrName>
                                        </p:attrNameLst>
                                      </p:cBhvr>
                                      <p:to>
                                        <p:strVal val="visible"/>
                                      </p:to>
                                    </p:set>
                                  </p:childTnLst>
                                </p:cTn>
                              </p:par>
                            </p:childTnLst>
                          </p:cTn>
                        </p:par>
                        <p:par>
                          <p:cTn id="13" fill="hold" nodeType="afterGroup">
                            <p:stCondLst>
                              <p:cond delay="2000"/>
                            </p:stCondLst>
                            <p:childTnLst>
                              <p:par>
                                <p:cTn id="14" presetID="6" presetClass="emph" presetSubtype="0" fill="hold" grpId="1" nodeType="afterEffect">
                                  <p:stCondLst>
                                    <p:cond delay="300"/>
                                  </p:stCondLst>
                                  <p:childTnLst>
                                    <p:animScale>
                                      <p:cBhvr>
                                        <p:cTn id="15" dur="1000" fill="hold"/>
                                        <p:tgtEl>
                                          <p:spTgt spid="65590"/>
                                        </p:tgtEl>
                                      </p:cBhvr>
                                      <p:by x="150000" y="150000"/>
                                    </p:animScale>
                                  </p:childTnLst>
                                </p:cTn>
                              </p:par>
                            </p:childTnLst>
                          </p:cTn>
                        </p:par>
                        <p:par>
                          <p:cTn id="16" fill="hold" nodeType="afterGroup">
                            <p:stCondLst>
                              <p:cond delay="3300"/>
                            </p:stCondLst>
                            <p:childTnLst>
                              <p:par>
                                <p:cTn id="17" presetID="1" presetClass="exit" presetSubtype="0" fill="hold" grpId="2" nodeType="afterEffect">
                                  <p:stCondLst>
                                    <p:cond delay="2000"/>
                                  </p:stCondLst>
                                  <p:childTnLst>
                                    <p:set>
                                      <p:cBhvr>
                                        <p:cTn id="18" dur="1" fill="hold">
                                          <p:stCondLst>
                                            <p:cond delay="0"/>
                                          </p:stCondLst>
                                        </p:cTn>
                                        <p:tgtEl>
                                          <p:spTgt spid="65590"/>
                                        </p:tgtEl>
                                        <p:attrNameLst>
                                          <p:attrName>style.visibility</p:attrName>
                                        </p:attrNameLst>
                                      </p:cBhvr>
                                      <p:to>
                                        <p:strVal val="hidden"/>
                                      </p:to>
                                    </p:set>
                                  </p:childTnLst>
                                </p:cTn>
                              </p:par>
                            </p:childTnLst>
                          </p:cTn>
                        </p:par>
                        <p:par>
                          <p:cTn id="19" fill="hold" nodeType="afterGroup">
                            <p:stCondLst>
                              <p:cond delay="5300"/>
                            </p:stCondLst>
                            <p:childTnLst>
                              <p:par>
                                <p:cTn id="20" presetID="1" presetClass="exit" presetSubtype="0" fill="hold" grpId="2" nodeType="afterEffect">
                                  <p:stCondLst>
                                    <p:cond delay="0"/>
                                  </p:stCondLst>
                                  <p:childTnLst>
                                    <p:set>
                                      <p:cBhvr>
                                        <p:cTn id="21" dur="1" fill="hold">
                                          <p:stCondLst>
                                            <p:cond delay="0"/>
                                          </p:stCondLst>
                                        </p:cTn>
                                        <p:tgtEl>
                                          <p:spTgt spid="65582"/>
                                        </p:tgtEl>
                                        <p:attrNameLst>
                                          <p:attrName>style.visibility</p:attrName>
                                        </p:attrNameLst>
                                      </p:cBhvr>
                                      <p:to>
                                        <p:strVal val="hidden"/>
                                      </p:to>
                                    </p:set>
                                  </p:childTnLst>
                                </p:cTn>
                              </p:par>
                            </p:childTnLst>
                          </p:cTn>
                        </p:par>
                        <p:par>
                          <p:cTn id="22" fill="hold" nodeType="afterGroup">
                            <p:stCondLst>
                              <p:cond delay="5300"/>
                            </p:stCondLst>
                            <p:childTnLst>
                              <p:par>
                                <p:cTn id="23" presetID="1" presetClass="entr" presetSubtype="0" fill="hold" grpId="0" nodeType="afterEffect">
                                  <p:stCondLst>
                                    <p:cond delay="0"/>
                                  </p:stCondLst>
                                  <p:childTnLst>
                                    <p:set>
                                      <p:cBhvr>
                                        <p:cTn id="24" dur="1" fill="hold">
                                          <p:stCondLst>
                                            <p:cond delay="0"/>
                                          </p:stCondLst>
                                        </p:cTn>
                                        <p:tgtEl>
                                          <p:spTgt spid="65595"/>
                                        </p:tgtEl>
                                        <p:attrNameLst>
                                          <p:attrName>style.visibility</p:attrName>
                                        </p:attrNameLst>
                                      </p:cBhvr>
                                      <p:to>
                                        <p:strVal val="visible"/>
                                      </p:to>
                                    </p:set>
                                  </p:childTnLst>
                                </p:cTn>
                              </p:par>
                            </p:childTnLst>
                          </p:cTn>
                        </p:par>
                        <p:par>
                          <p:cTn id="25" fill="hold" nodeType="afterGroup">
                            <p:stCondLst>
                              <p:cond delay="5300"/>
                            </p:stCondLst>
                            <p:childTnLst>
                              <p:par>
                                <p:cTn id="26" presetID="63" presetClass="path" presetSubtype="0" accel="50000" decel="50000" fill="hold" grpId="1" nodeType="afterEffect">
                                  <p:stCondLst>
                                    <p:cond delay="0"/>
                                  </p:stCondLst>
                                  <p:childTnLst>
                                    <p:animMotion origin="layout" path="M -1.38889E-6 -7.40741E-7 L 0.18264 0.14375 " pathEditMode="relative" rAng="0" ptsTypes="AA">
                                      <p:cBhvr>
                                        <p:cTn id="27" dur="2000" fill="hold"/>
                                        <p:tgtEl>
                                          <p:spTgt spid="65595"/>
                                        </p:tgtEl>
                                        <p:attrNameLst>
                                          <p:attrName>ppt_x</p:attrName>
                                          <p:attrName>ppt_y</p:attrName>
                                        </p:attrNameLst>
                                      </p:cBhvr>
                                      <p:rCtr x="9132" y="7176"/>
                                    </p:animMotion>
                                  </p:childTnLst>
                                </p:cTn>
                              </p:par>
                            </p:childTnLst>
                          </p:cTn>
                        </p:par>
                        <p:par>
                          <p:cTn id="28" fill="hold" nodeType="afterGroup">
                            <p:stCondLst>
                              <p:cond delay="7300"/>
                            </p:stCondLst>
                            <p:childTnLst>
                              <p:par>
                                <p:cTn id="29" presetID="1" presetClass="entr" presetSubtype="0" fill="hold" grpId="0" nodeType="afterEffect">
                                  <p:stCondLst>
                                    <p:cond delay="0"/>
                                  </p:stCondLst>
                                  <p:childTnLst>
                                    <p:set>
                                      <p:cBhvr>
                                        <p:cTn id="30" dur="1" fill="hold">
                                          <p:stCondLst>
                                            <p:cond delay="0"/>
                                          </p:stCondLst>
                                        </p:cTn>
                                        <p:tgtEl>
                                          <p:spTgt spid="65596"/>
                                        </p:tgtEl>
                                        <p:attrNameLst>
                                          <p:attrName>style.visibility</p:attrName>
                                        </p:attrNameLst>
                                      </p:cBhvr>
                                      <p:to>
                                        <p:strVal val="visible"/>
                                      </p:to>
                                    </p:set>
                                  </p:childTnLst>
                                </p:cTn>
                              </p:par>
                            </p:childTnLst>
                          </p:cTn>
                        </p:par>
                        <p:par>
                          <p:cTn id="31" fill="hold" nodeType="afterGroup">
                            <p:stCondLst>
                              <p:cond delay="7300"/>
                            </p:stCondLst>
                            <p:childTnLst>
                              <p:par>
                                <p:cTn id="32" presetID="6" presetClass="emph" presetSubtype="0" fill="hold" grpId="1" nodeType="afterEffect">
                                  <p:stCondLst>
                                    <p:cond delay="0"/>
                                  </p:stCondLst>
                                  <p:childTnLst>
                                    <p:animScale>
                                      <p:cBhvr>
                                        <p:cTn id="33" dur="1000" fill="hold"/>
                                        <p:tgtEl>
                                          <p:spTgt spid="65596"/>
                                        </p:tgtEl>
                                      </p:cBhvr>
                                      <p:by x="150000" y="150000"/>
                                    </p:animScale>
                                  </p:childTnLst>
                                </p:cTn>
                              </p:par>
                            </p:childTnLst>
                          </p:cTn>
                        </p:par>
                        <p:par>
                          <p:cTn id="34" fill="hold" nodeType="afterGroup">
                            <p:stCondLst>
                              <p:cond delay="8300"/>
                            </p:stCondLst>
                            <p:childTnLst>
                              <p:par>
                                <p:cTn id="35" presetID="1" presetClass="exit" presetSubtype="0" fill="hold" grpId="2" nodeType="afterEffect">
                                  <p:stCondLst>
                                    <p:cond delay="2000"/>
                                  </p:stCondLst>
                                  <p:childTnLst>
                                    <p:set>
                                      <p:cBhvr>
                                        <p:cTn id="36" dur="1" fill="hold">
                                          <p:stCondLst>
                                            <p:cond delay="0"/>
                                          </p:stCondLst>
                                        </p:cTn>
                                        <p:tgtEl>
                                          <p:spTgt spid="65596"/>
                                        </p:tgtEl>
                                        <p:attrNameLst>
                                          <p:attrName>style.visibility</p:attrName>
                                        </p:attrNameLst>
                                      </p:cBhvr>
                                      <p:to>
                                        <p:strVal val="hidden"/>
                                      </p:to>
                                    </p:set>
                                  </p:childTnLst>
                                </p:cTn>
                              </p:par>
                            </p:childTnLst>
                          </p:cTn>
                        </p:par>
                        <p:par>
                          <p:cTn id="37" fill="hold" nodeType="afterGroup">
                            <p:stCondLst>
                              <p:cond delay="10300"/>
                            </p:stCondLst>
                            <p:childTnLst>
                              <p:par>
                                <p:cTn id="38" presetID="1" presetClass="exit" presetSubtype="0" fill="hold" grpId="2" nodeType="afterEffect">
                                  <p:stCondLst>
                                    <p:cond delay="0"/>
                                  </p:stCondLst>
                                  <p:childTnLst>
                                    <p:set>
                                      <p:cBhvr>
                                        <p:cTn id="39" dur="1" fill="hold">
                                          <p:stCondLst>
                                            <p:cond delay="0"/>
                                          </p:stCondLst>
                                        </p:cTn>
                                        <p:tgtEl>
                                          <p:spTgt spid="65595"/>
                                        </p:tgtEl>
                                        <p:attrNameLst>
                                          <p:attrName>style.visibility</p:attrName>
                                        </p:attrNameLst>
                                      </p:cBhvr>
                                      <p:to>
                                        <p:strVal val="hidden"/>
                                      </p:to>
                                    </p:set>
                                  </p:childTnLst>
                                </p:cTn>
                              </p:par>
                            </p:childTnLst>
                          </p:cTn>
                        </p:par>
                        <p:par>
                          <p:cTn id="40" fill="hold" nodeType="afterGroup">
                            <p:stCondLst>
                              <p:cond delay="10300"/>
                            </p:stCondLst>
                            <p:childTnLst>
                              <p:par>
                                <p:cTn id="41" presetID="1" presetClass="entr" presetSubtype="0" fill="hold" grpId="0" nodeType="afterEffect">
                                  <p:stCondLst>
                                    <p:cond delay="0"/>
                                  </p:stCondLst>
                                  <p:childTnLst>
                                    <p:set>
                                      <p:cBhvr>
                                        <p:cTn id="42" dur="1" fill="hold">
                                          <p:stCondLst>
                                            <p:cond delay="0"/>
                                          </p:stCondLst>
                                        </p:cTn>
                                        <p:tgtEl>
                                          <p:spTgt spid="65597"/>
                                        </p:tgtEl>
                                        <p:attrNameLst>
                                          <p:attrName>style.visibility</p:attrName>
                                        </p:attrNameLst>
                                      </p:cBhvr>
                                      <p:to>
                                        <p:strVal val="visible"/>
                                      </p:to>
                                    </p:set>
                                  </p:childTnLst>
                                </p:cTn>
                              </p:par>
                            </p:childTnLst>
                          </p:cTn>
                        </p:par>
                        <p:par>
                          <p:cTn id="43" fill="hold" nodeType="afterGroup">
                            <p:stCondLst>
                              <p:cond delay="10300"/>
                            </p:stCondLst>
                            <p:childTnLst>
                              <p:par>
                                <p:cTn id="44" presetID="63" presetClass="path" presetSubtype="0" accel="50000" decel="50000" fill="hold" grpId="1" nodeType="afterEffect">
                                  <p:stCondLst>
                                    <p:cond delay="0"/>
                                  </p:stCondLst>
                                  <p:childTnLst>
                                    <p:animMotion origin="layout" path="M 0.00729 -0.00185 L 0.14167 -0.17801 " pathEditMode="relative" rAng="0" ptsTypes="AA">
                                      <p:cBhvr>
                                        <p:cTn id="45" dur="2000" fill="hold"/>
                                        <p:tgtEl>
                                          <p:spTgt spid="65597"/>
                                        </p:tgtEl>
                                        <p:attrNameLst>
                                          <p:attrName>ppt_x</p:attrName>
                                          <p:attrName>ppt_y</p:attrName>
                                        </p:attrNameLst>
                                      </p:cBhvr>
                                      <p:rCtr x="6719" y="-8819"/>
                                    </p:animMotion>
                                  </p:childTnLst>
                                </p:cTn>
                              </p:par>
                            </p:childTnLst>
                          </p:cTn>
                        </p:par>
                        <p:par>
                          <p:cTn id="46" fill="hold" nodeType="afterGroup">
                            <p:stCondLst>
                              <p:cond delay="12300"/>
                            </p:stCondLst>
                            <p:childTnLst>
                              <p:par>
                                <p:cTn id="47" presetID="1" presetClass="entr" presetSubtype="0" fill="hold" grpId="0" nodeType="afterEffect">
                                  <p:stCondLst>
                                    <p:cond delay="0"/>
                                  </p:stCondLst>
                                  <p:childTnLst>
                                    <p:set>
                                      <p:cBhvr>
                                        <p:cTn id="48" dur="1" fill="hold">
                                          <p:stCondLst>
                                            <p:cond delay="0"/>
                                          </p:stCondLst>
                                        </p:cTn>
                                        <p:tgtEl>
                                          <p:spTgt spid="65598"/>
                                        </p:tgtEl>
                                        <p:attrNameLst>
                                          <p:attrName>style.visibility</p:attrName>
                                        </p:attrNameLst>
                                      </p:cBhvr>
                                      <p:to>
                                        <p:strVal val="visible"/>
                                      </p:to>
                                    </p:set>
                                  </p:childTnLst>
                                </p:cTn>
                              </p:par>
                            </p:childTnLst>
                          </p:cTn>
                        </p:par>
                        <p:par>
                          <p:cTn id="49" fill="hold" nodeType="afterGroup">
                            <p:stCondLst>
                              <p:cond delay="12300"/>
                            </p:stCondLst>
                            <p:childTnLst>
                              <p:par>
                                <p:cTn id="50" presetID="6" presetClass="emph" presetSubtype="0" fill="hold" grpId="1" nodeType="afterEffect">
                                  <p:stCondLst>
                                    <p:cond delay="0"/>
                                  </p:stCondLst>
                                  <p:childTnLst>
                                    <p:animScale>
                                      <p:cBhvr>
                                        <p:cTn id="51" dur="1000" fill="hold"/>
                                        <p:tgtEl>
                                          <p:spTgt spid="65598"/>
                                        </p:tgtEl>
                                      </p:cBhvr>
                                      <p:by x="150000" y="150000"/>
                                    </p:animScale>
                                  </p:childTnLst>
                                </p:cTn>
                              </p:par>
                            </p:childTnLst>
                          </p:cTn>
                        </p:par>
                        <p:par>
                          <p:cTn id="52" fill="hold" nodeType="afterGroup">
                            <p:stCondLst>
                              <p:cond delay="13300"/>
                            </p:stCondLst>
                            <p:childTnLst>
                              <p:par>
                                <p:cTn id="53" presetID="1" presetClass="exit" presetSubtype="0" fill="hold" grpId="2" nodeType="afterEffect">
                                  <p:stCondLst>
                                    <p:cond delay="2000"/>
                                  </p:stCondLst>
                                  <p:childTnLst>
                                    <p:set>
                                      <p:cBhvr>
                                        <p:cTn id="54" dur="1" fill="hold">
                                          <p:stCondLst>
                                            <p:cond delay="0"/>
                                          </p:stCondLst>
                                        </p:cTn>
                                        <p:tgtEl>
                                          <p:spTgt spid="65598"/>
                                        </p:tgtEl>
                                        <p:attrNameLst>
                                          <p:attrName>style.visibility</p:attrName>
                                        </p:attrNameLst>
                                      </p:cBhvr>
                                      <p:to>
                                        <p:strVal val="hidden"/>
                                      </p:to>
                                    </p:set>
                                  </p:childTnLst>
                                </p:cTn>
                              </p:par>
                            </p:childTnLst>
                          </p:cTn>
                        </p:par>
                        <p:par>
                          <p:cTn id="55" fill="hold" nodeType="afterGroup">
                            <p:stCondLst>
                              <p:cond delay="15300"/>
                            </p:stCondLst>
                            <p:childTnLst>
                              <p:par>
                                <p:cTn id="56" presetID="1" presetClass="exit" presetSubtype="0" fill="hold" grpId="2" nodeType="afterEffect">
                                  <p:stCondLst>
                                    <p:cond delay="0"/>
                                  </p:stCondLst>
                                  <p:childTnLst>
                                    <p:set>
                                      <p:cBhvr>
                                        <p:cTn id="57" dur="1" fill="hold">
                                          <p:stCondLst>
                                            <p:cond delay="0"/>
                                          </p:stCondLst>
                                        </p:cTn>
                                        <p:tgtEl>
                                          <p:spTgt spid="65597"/>
                                        </p:tgtEl>
                                        <p:attrNameLst>
                                          <p:attrName>style.visibility</p:attrName>
                                        </p:attrNameLst>
                                      </p:cBhvr>
                                      <p:to>
                                        <p:strVal val="hidden"/>
                                      </p:to>
                                    </p:set>
                                  </p:childTnLst>
                                </p:cTn>
                              </p:par>
                            </p:childTnLst>
                          </p:cTn>
                        </p:par>
                        <p:par>
                          <p:cTn id="58" fill="hold" nodeType="afterGroup">
                            <p:stCondLst>
                              <p:cond delay="15300"/>
                            </p:stCondLst>
                            <p:childTnLst>
                              <p:par>
                                <p:cTn id="59" presetID="1" presetClass="entr" presetSubtype="0" fill="hold" grpId="0" nodeType="afterEffect">
                                  <p:stCondLst>
                                    <p:cond delay="0"/>
                                  </p:stCondLst>
                                  <p:childTnLst>
                                    <p:set>
                                      <p:cBhvr>
                                        <p:cTn id="60" dur="1" fill="hold">
                                          <p:stCondLst>
                                            <p:cond delay="0"/>
                                          </p:stCondLst>
                                        </p:cTn>
                                        <p:tgtEl>
                                          <p:spTgt spid="65599"/>
                                        </p:tgtEl>
                                        <p:attrNameLst>
                                          <p:attrName>style.visibility</p:attrName>
                                        </p:attrNameLst>
                                      </p:cBhvr>
                                      <p:to>
                                        <p:strVal val="visible"/>
                                      </p:to>
                                    </p:set>
                                  </p:childTnLst>
                                </p:cTn>
                              </p:par>
                            </p:childTnLst>
                          </p:cTn>
                        </p:par>
                        <p:par>
                          <p:cTn id="61" fill="hold" nodeType="afterGroup">
                            <p:stCondLst>
                              <p:cond delay="15300"/>
                            </p:stCondLst>
                            <p:childTnLst>
                              <p:par>
                                <p:cTn id="62" presetID="63" presetClass="path" presetSubtype="0" accel="50000" decel="50000" fill="hold" grpId="1" nodeType="afterEffect">
                                  <p:stCondLst>
                                    <p:cond delay="0"/>
                                  </p:stCondLst>
                                  <p:childTnLst>
                                    <p:animMotion origin="layout" path="M 0.02205 0.00671 L 0.08663 0.14699 " pathEditMode="relative" rAng="0" ptsTypes="AA">
                                      <p:cBhvr>
                                        <p:cTn id="63" dur="2000" fill="hold"/>
                                        <p:tgtEl>
                                          <p:spTgt spid="65599"/>
                                        </p:tgtEl>
                                        <p:attrNameLst>
                                          <p:attrName>ppt_x</p:attrName>
                                          <p:attrName>ppt_y</p:attrName>
                                        </p:attrNameLst>
                                      </p:cBhvr>
                                      <p:rCtr x="3229" y="7014"/>
                                    </p:animMotion>
                                  </p:childTnLst>
                                </p:cTn>
                              </p:par>
                            </p:childTnLst>
                          </p:cTn>
                        </p:par>
                        <p:par>
                          <p:cTn id="64" fill="hold" nodeType="afterGroup">
                            <p:stCondLst>
                              <p:cond delay="17300"/>
                            </p:stCondLst>
                            <p:childTnLst>
                              <p:par>
                                <p:cTn id="65" presetID="1" presetClass="entr" presetSubtype="0" fill="hold" grpId="0" nodeType="afterEffect">
                                  <p:stCondLst>
                                    <p:cond delay="0"/>
                                  </p:stCondLst>
                                  <p:childTnLst>
                                    <p:set>
                                      <p:cBhvr>
                                        <p:cTn id="66" dur="1" fill="hold">
                                          <p:stCondLst>
                                            <p:cond delay="0"/>
                                          </p:stCondLst>
                                        </p:cTn>
                                        <p:tgtEl>
                                          <p:spTgt spid="65600"/>
                                        </p:tgtEl>
                                        <p:attrNameLst>
                                          <p:attrName>style.visibility</p:attrName>
                                        </p:attrNameLst>
                                      </p:cBhvr>
                                      <p:to>
                                        <p:strVal val="visible"/>
                                      </p:to>
                                    </p:set>
                                  </p:childTnLst>
                                </p:cTn>
                              </p:par>
                            </p:childTnLst>
                          </p:cTn>
                        </p:par>
                        <p:par>
                          <p:cTn id="67" fill="hold" nodeType="afterGroup">
                            <p:stCondLst>
                              <p:cond delay="17300"/>
                            </p:stCondLst>
                            <p:childTnLst>
                              <p:par>
                                <p:cTn id="68" presetID="6" presetClass="emph" presetSubtype="0" fill="hold" grpId="1" nodeType="afterEffect">
                                  <p:stCondLst>
                                    <p:cond delay="0"/>
                                  </p:stCondLst>
                                  <p:childTnLst>
                                    <p:animScale>
                                      <p:cBhvr>
                                        <p:cTn id="69" dur="1000" fill="hold"/>
                                        <p:tgtEl>
                                          <p:spTgt spid="65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2" grpId="0" animBg="1"/>
      <p:bldP spid="65582" grpId="1" animBg="1"/>
      <p:bldP spid="65582" grpId="2" animBg="1"/>
      <p:bldP spid="65595" grpId="0" animBg="1"/>
      <p:bldP spid="65595" grpId="1" animBg="1"/>
      <p:bldP spid="65595" grpId="2" animBg="1"/>
      <p:bldP spid="65597" grpId="0" animBg="1"/>
      <p:bldP spid="65597" grpId="1" animBg="1"/>
      <p:bldP spid="65597" grpId="2" animBg="1"/>
      <p:bldP spid="65598" grpId="0" animBg="1"/>
      <p:bldP spid="65598" grpId="1" animBg="1"/>
      <p:bldP spid="65598" grpId="2" animBg="1"/>
      <p:bldP spid="65599" grpId="0" animBg="1"/>
      <p:bldP spid="65599" grpId="1" animBg="1"/>
      <p:bldP spid="65600" grpId="0" animBg="1"/>
      <p:bldP spid="65600" grpId="1" animBg="1"/>
      <p:bldP spid="65596" grpId="0" animBg="1"/>
      <p:bldP spid="65596" grpId="1" animBg="1"/>
      <p:bldP spid="65596" grpId="2" animBg="1"/>
      <p:bldP spid="65590" grpId="0" animBg="1"/>
      <p:bldP spid="65590" grpId="1" animBg="1"/>
      <p:bldP spid="65590"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2">
            <a:extLst>
              <a:ext uri="{FF2B5EF4-FFF2-40B4-BE49-F238E27FC236}">
                <a16:creationId xmlns:a16="http://schemas.microsoft.com/office/drawing/2014/main" id="{AFDC3C4A-6535-4EFD-9800-9C0F74099353}"/>
              </a:ext>
            </a:extLst>
          </p:cNvPr>
          <p:cNvGrpSpPr>
            <a:grpSpLocks/>
          </p:cNvGrpSpPr>
          <p:nvPr/>
        </p:nvGrpSpPr>
        <p:grpSpPr bwMode="auto">
          <a:xfrm>
            <a:off x="1187450" y="1341438"/>
            <a:ext cx="6911975" cy="2598737"/>
            <a:chOff x="1187450" y="1340768"/>
            <a:chExt cx="6911975" cy="2598960"/>
          </a:xfrm>
        </p:grpSpPr>
        <p:grpSp>
          <p:nvGrpSpPr>
            <p:cNvPr id="20485" name="组合 1">
              <a:extLst>
                <a:ext uri="{FF2B5EF4-FFF2-40B4-BE49-F238E27FC236}">
                  <a16:creationId xmlns:a16="http://schemas.microsoft.com/office/drawing/2014/main" id="{E4C24545-FFDA-45F0-BAD9-E70803692EB4}"/>
                </a:ext>
              </a:extLst>
            </p:cNvPr>
            <p:cNvGrpSpPr>
              <a:grpSpLocks/>
            </p:cNvGrpSpPr>
            <p:nvPr/>
          </p:nvGrpSpPr>
          <p:grpSpPr bwMode="auto">
            <a:xfrm>
              <a:off x="1187450" y="1340768"/>
              <a:ext cx="6911975" cy="2245711"/>
              <a:chOff x="1187450" y="1602389"/>
              <a:chExt cx="6911975" cy="2245711"/>
            </a:xfrm>
          </p:grpSpPr>
          <p:grpSp>
            <p:nvGrpSpPr>
              <p:cNvPr id="20489" name="Group 188">
                <a:extLst>
                  <a:ext uri="{FF2B5EF4-FFF2-40B4-BE49-F238E27FC236}">
                    <a16:creationId xmlns:a16="http://schemas.microsoft.com/office/drawing/2014/main" id="{5121F479-FC27-413E-BD2E-DD241AFF3D44}"/>
                  </a:ext>
                </a:extLst>
              </p:cNvPr>
              <p:cNvGrpSpPr>
                <a:grpSpLocks/>
              </p:cNvGrpSpPr>
              <p:nvPr/>
            </p:nvGrpSpPr>
            <p:grpSpPr bwMode="auto">
              <a:xfrm>
                <a:off x="1187450" y="1602389"/>
                <a:ext cx="6911975" cy="2245711"/>
                <a:chOff x="2160" y="4716"/>
                <a:chExt cx="7740" cy="2967"/>
              </a:xfrm>
            </p:grpSpPr>
            <p:grpSp>
              <p:nvGrpSpPr>
                <p:cNvPr id="20492" name="Group 189">
                  <a:extLst>
                    <a:ext uri="{FF2B5EF4-FFF2-40B4-BE49-F238E27FC236}">
                      <a16:creationId xmlns:a16="http://schemas.microsoft.com/office/drawing/2014/main" id="{BC83C2CE-708E-498F-A6E8-161876509314}"/>
                    </a:ext>
                  </a:extLst>
                </p:cNvPr>
                <p:cNvGrpSpPr>
                  <a:grpSpLocks/>
                </p:cNvGrpSpPr>
                <p:nvPr/>
              </p:nvGrpSpPr>
              <p:grpSpPr bwMode="auto">
                <a:xfrm>
                  <a:off x="2160" y="4716"/>
                  <a:ext cx="7740" cy="2964"/>
                  <a:chOff x="2160" y="4716"/>
                  <a:chExt cx="7740" cy="2964"/>
                </a:xfrm>
              </p:grpSpPr>
              <p:grpSp>
                <p:nvGrpSpPr>
                  <p:cNvPr id="20500" name="Group 190">
                    <a:extLst>
                      <a:ext uri="{FF2B5EF4-FFF2-40B4-BE49-F238E27FC236}">
                        <a16:creationId xmlns:a16="http://schemas.microsoft.com/office/drawing/2014/main" id="{D5E9255E-ECA9-4657-9341-65DDE2AD49B3}"/>
                      </a:ext>
                    </a:extLst>
                  </p:cNvPr>
                  <p:cNvGrpSpPr>
                    <a:grpSpLocks/>
                  </p:cNvGrpSpPr>
                  <p:nvPr/>
                </p:nvGrpSpPr>
                <p:grpSpPr bwMode="auto">
                  <a:xfrm>
                    <a:off x="5760" y="4716"/>
                    <a:ext cx="4140" cy="2964"/>
                    <a:chOff x="5760" y="4716"/>
                    <a:chExt cx="4140" cy="2964"/>
                  </a:xfrm>
                </p:grpSpPr>
                <p:sp>
                  <p:nvSpPr>
                    <p:cNvPr id="20515" name="Line 191">
                      <a:extLst>
                        <a:ext uri="{FF2B5EF4-FFF2-40B4-BE49-F238E27FC236}">
                          <a16:creationId xmlns:a16="http://schemas.microsoft.com/office/drawing/2014/main" id="{53979539-9AB3-48AF-9CF5-F7272A36CED0}"/>
                        </a:ext>
                      </a:extLst>
                    </p:cNvPr>
                    <p:cNvSpPr>
                      <a:spLocks noChangeShapeType="1"/>
                    </p:cNvSpPr>
                    <p:nvPr/>
                  </p:nvSpPr>
                  <p:spPr bwMode="auto">
                    <a:xfrm>
                      <a:off x="5940" y="5028"/>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192">
                      <a:extLst>
                        <a:ext uri="{FF2B5EF4-FFF2-40B4-BE49-F238E27FC236}">
                          <a16:creationId xmlns:a16="http://schemas.microsoft.com/office/drawing/2014/main" id="{EC78691F-1F07-4A4E-B8D2-821BE194D84D}"/>
                        </a:ext>
                      </a:extLst>
                    </p:cNvPr>
                    <p:cNvSpPr>
                      <a:spLocks noChangeShapeType="1"/>
                    </p:cNvSpPr>
                    <p:nvPr/>
                  </p:nvSpPr>
                  <p:spPr bwMode="auto">
                    <a:xfrm>
                      <a:off x="5760" y="5652"/>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Line 193">
                      <a:extLst>
                        <a:ext uri="{FF2B5EF4-FFF2-40B4-BE49-F238E27FC236}">
                          <a16:creationId xmlns:a16="http://schemas.microsoft.com/office/drawing/2014/main" id="{2671C5F9-27AC-45F0-9695-6DA04A731AFB}"/>
                        </a:ext>
                      </a:extLst>
                    </p:cNvPr>
                    <p:cNvSpPr>
                      <a:spLocks noChangeShapeType="1"/>
                    </p:cNvSpPr>
                    <p:nvPr/>
                  </p:nvSpPr>
                  <p:spPr bwMode="auto">
                    <a:xfrm>
                      <a:off x="5760" y="6588"/>
                      <a:ext cx="16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18" name="Group 195">
                      <a:extLst>
                        <a:ext uri="{FF2B5EF4-FFF2-40B4-BE49-F238E27FC236}">
                          <a16:creationId xmlns:a16="http://schemas.microsoft.com/office/drawing/2014/main" id="{4BE216CF-FE82-4EAE-8CE2-296C87F89934}"/>
                        </a:ext>
                      </a:extLst>
                    </p:cNvPr>
                    <p:cNvGrpSpPr>
                      <a:grpSpLocks/>
                    </p:cNvGrpSpPr>
                    <p:nvPr/>
                  </p:nvGrpSpPr>
                  <p:grpSpPr bwMode="auto">
                    <a:xfrm>
                      <a:off x="7380" y="4716"/>
                      <a:ext cx="2520" cy="2964"/>
                      <a:chOff x="7380" y="4716"/>
                      <a:chExt cx="2520" cy="2964"/>
                    </a:xfrm>
                  </p:grpSpPr>
                  <p:sp>
                    <p:nvSpPr>
                      <p:cNvPr id="615620" name="Rectangle 196">
                        <a:extLst>
                          <a:ext uri="{FF2B5EF4-FFF2-40B4-BE49-F238E27FC236}">
                            <a16:creationId xmlns:a16="http://schemas.microsoft.com/office/drawing/2014/main" id="{AFD83B5F-DFF0-4452-AEB9-17B17B6754F9}"/>
                          </a:ext>
                        </a:extLst>
                      </p:cNvPr>
                      <p:cNvSpPr>
                        <a:spLocks noChangeArrowheads="1"/>
                      </p:cNvSpPr>
                      <p:nvPr/>
                    </p:nvSpPr>
                    <p:spPr bwMode="auto">
                      <a:xfrm>
                        <a:off x="7376" y="4716"/>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M</a:t>
                        </a:r>
                        <a:endParaRPr lang="en-US" altLang="zh-CN" sz="1800">
                          <a:effectLst>
                            <a:outerShdw blurRad="38100" dist="38100" dir="2700000" algn="tl">
                              <a:srgbClr val="C0C0C0"/>
                            </a:outerShdw>
                          </a:effectLst>
                          <a:latin typeface="Arial" charset="0"/>
                          <a:ea typeface="宋体" pitchFamily="2" charset="-122"/>
                        </a:endParaRPr>
                      </a:p>
                    </p:txBody>
                  </p:sp>
                  <p:sp>
                    <p:nvSpPr>
                      <p:cNvPr id="615621" name="Rectangle 197">
                        <a:extLst>
                          <a:ext uri="{FF2B5EF4-FFF2-40B4-BE49-F238E27FC236}">
                            <a16:creationId xmlns:a16="http://schemas.microsoft.com/office/drawing/2014/main" id="{680BD77B-3B34-4242-8E26-95F6A1F8940D}"/>
                          </a:ext>
                        </a:extLst>
                      </p:cNvPr>
                      <p:cNvSpPr>
                        <a:spLocks noChangeArrowheads="1"/>
                      </p:cNvSpPr>
                      <p:nvPr/>
                    </p:nvSpPr>
                    <p:spPr bwMode="auto">
                      <a:xfrm>
                        <a:off x="7376" y="5496"/>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dirty="0">
                            <a:ea typeface="宋体" pitchFamily="2" charset="-122"/>
                          </a:rPr>
                          <a:t>M</a:t>
                        </a:r>
                        <a:endParaRPr lang="en-US" altLang="zh-CN" sz="1800" dirty="0">
                          <a:effectLst>
                            <a:outerShdw blurRad="38100" dist="38100" dir="2700000" algn="tl">
                              <a:srgbClr val="C0C0C0"/>
                            </a:outerShdw>
                          </a:effectLst>
                          <a:latin typeface="Arial" charset="0"/>
                          <a:ea typeface="宋体" pitchFamily="2" charset="-122"/>
                        </a:endParaRPr>
                      </a:p>
                    </p:txBody>
                  </p:sp>
                  <p:sp>
                    <p:nvSpPr>
                      <p:cNvPr id="615622" name="Rectangle 198">
                        <a:extLst>
                          <a:ext uri="{FF2B5EF4-FFF2-40B4-BE49-F238E27FC236}">
                            <a16:creationId xmlns:a16="http://schemas.microsoft.com/office/drawing/2014/main" id="{EDDE9744-154B-43F0-ABDB-882D67BE8FDB}"/>
                          </a:ext>
                        </a:extLst>
                      </p:cNvPr>
                      <p:cNvSpPr>
                        <a:spLocks noChangeArrowheads="1"/>
                      </p:cNvSpPr>
                      <p:nvPr/>
                    </p:nvSpPr>
                    <p:spPr bwMode="auto">
                      <a:xfrm>
                        <a:off x="7376" y="6432"/>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dirty="0">
                            <a:ea typeface="宋体" pitchFamily="2" charset="-122"/>
                          </a:rPr>
                          <a:t>M</a:t>
                        </a:r>
                        <a:endParaRPr lang="en-US" altLang="zh-CN" sz="1800" dirty="0">
                          <a:effectLst>
                            <a:outerShdw blurRad="38100" dist="38100" dir="2700000" algn="tl">
                              <a:srgbClr val="C0C0C0"/>
                            </a:outerShdw>
                          </a:effectLst>
                          <a:latin typeface="Arial" charset="0"/>
                          <a:ea typeface="宋体" pitchFamily="2" charset="-122"/>
                        </a:endParaRPr>
                      </a:p>
                    </p:txBody>
                  </p:sp>
                  <p:sp>
                    <p:nvSpPr>
                      <p:cNvPr id="20522" name="Line 199">
                        <a:extLst>
                          <a:ext uri="{FF2B5EF4-FFF2-40B4-BE49-F238E27FC236}">
                            <a16:creationId xmlns:a16="http://schemas.microsoft.com/office/drawing/2014/main" id="{98C076C8-4C77-466A-B94A-1DEBD41C8716}"/>
                          </a:ext>
                        </a:extLst>
                      </p:cNvPr>
                      <p:cNvSpPr>
                        <a:spLocks noChangeShapeType="1"/>
                      </p:cNvSpPr>
                      <p:nvPr/>
                    </p:nvSpPr>
                    <p:spPr bwMode="auto">
                      <a:xfrm>
                        <a:off x="7920" y="502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3" name="Line 200">
                        <a:extLst>
                          <a:ext uri="{FF2B5EF4-FFF2-40B4-BE49-F238E27FC236}">
                            <a16:creationId xmlns:a16="http://schemas.microsoft.com/office/drawing/2014/main" id="{6871520C-7883-461B-8EC3-C219FF234BCD}"/>
                          </a:ext>
                        </a:extLst>
                      </p:cNvPr>
                      <p:cNvSpPr>
                        <a:spLocks noChangeShapeType="1"/>
                      </p:cNvSpPr>
                      <p:nvPr/>
                    </p:nvSpPr>
                    <p:spPr bwMode="auto">
                      <a:xfrm>
                        <a:off x="7920" y="580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201">
                        <a:extLst>
                          <a:ext uri="{FF2B5EF4-FFF2-40B4-BE49-F238E27FC236}">
                            <a16:creationId xmlns:a16="http://schemas.microsoft.com/office/drawing/2014/main" id="{F47DA4C8-6542-41D5-AB55-7DD3125EDA72}"/>
                          </a:ext>
                        </a:extLst>
                      </p:cNvPr>
                      <p:cNvSpPr>
                        <a:spLocks noChangeShapeType="1"/>
                      </p:cNvSpPr>
                      <p:nvPr/>
                    </p:nvSpPr>
                    <p:spPr bwMode="auto">
                      <a:xfrm>
                        <a:off x="7920" y="6744"/>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25" name="Group 202">
                        <a:extLst>
                          <a:ext uri="{FF2B5EF4-FFF2-40B4-BE49-F238E27FC236}">
                            <a16:creationId xmlns:a16="http://schemas.microsoft.com/office/drawing/2014/main" id="{73B307A5-9124-4714-8517-2186A3E6C6EB}"/>
                          </a:ext>
                        </a:extLst>
                      </p:cNvPr>
                      <p:cNvGrpSpPr>
                        <a:grpSpLocks/>
                      </p:cNvGrpSpPr>
                      <p:nvPr/>
                    </p:nvGrpSpPr>
                    <p:grpSpPr bwMode="auto">
                      <a:xfrm>
                        <a:off x="8460" y="4716"/>
                        <a:ext cx="1440" cy="2964"/>
                        <a:chOff x="8460" y="4716"/>
                        <a:chExt cx="1440" cy="2964"/>
                      </a:xfrm>
                    </p:grpSpPr>
                    <p:sp>
                      <p:nvSpPr>
                        <p:cNvPr id="20526" name="Line 203">
                          <a:extLst>
                            <a:ext uri="{FF2B5EF4-FFF2-40B4-BE49-F238E27FC236}">
                              <a16:creationId xmlns:a16="http://schemas.microsoft.com/office/drawing/2014/main" id="{2404EF06-1CEB-42E9-B5CB-10281A4B403D}"/>
                            </a:ext>
                          </a:extLst>
                        </p:cNvPr>
                        <p:cNvSpPr>
                          <a:spLocks noChangeShapeType="1"/>
                        </p:cNvSpPr>
                        <p:nvPr/>
                      </p:nvSpPr>
                      <p:spPr bwMode="auto">
                        <a:xfrm>
                          <a:off x="9000" y="627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Line 204">
                          <a:extLst>
                            <a:ext uri="{FF2B5EF4-FFF2-40B4-BE49-F238E27FC236}">
                              <a16:creationId xmlns:a16="http://schemas.microsoft.com/office/drawing/2014/main" id="{937671AF-368F-4D7F-8F53-30815AB90A87}"/>
                            </a:ext>
                          </a:extLst>
                        </p:cNvPr>
                        <p:cNvSpPr>
                          <a:spLocks noChangeShapeType="1"/>
                        </p:cNvSpPr>
                        <p:nvPr/>
                      </p:nvSpPr>
                      <p:spPr bwMode="auto">
                        <a:xfrm>
                          <a:off x="9000" y="690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29" name="Rectangle 205">
                          <a:extLst>
                            <a:ext uri="{FF2B5EF4-FFF2-40B4-BE49-F238E27FC236}">
                              <a16:creationId xmlns:a16="http://schemas.microsoft.com/office/drawing/2014/main" id="{D95C0D18-E452-4E10-9BCE-215675936B9F}"/>
                            </a:ext>
                          </a:extLst>
                        </p:cNvPr>
                        <p:cNvSpPr>
                          <a:spLocks noChangeArrowheads="1"/>
                        </p:cNvSpPr>
                        <p:nvPr/>
                      </p:nvSpPr>
                      <p:spPr bwMode="auto">
                        <a:xfrm>
                          <a:off x="8460" y="4716"/>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T</a:t>
                          </a:r>
                          <a:endParaRPr lang="en-US" altLang="zh-CN" sz="1800">
                            <a:effectLst>
                              <a:outerShdw blurRad="38100" dist="38100" dir="2700000" algn="tl">
                                <a:srgbClr val="C0C0C0"/>
                              </a:outerShdw>
                            </a:effectLst>
                            <a:latin typeface="Arial" charset="0"/>
                            <a:ea typeface="宋体" pitchFamily="2" charset="-122"/>
                          </a:endParaRPr>
                        </a:p>
                      </p:txBody>
                    </p:sp>
                    <p:sp>
                      <p:nvSpPr>
                        <p:cNvPr id="615630" name="Rectangle 206">
                          <a:extLst>
                            <a:ext uri="{FF2B5EF4-FFF2-40B4-BE49-F238E27FC236}">
                              <a16:creationId xmlns:a16="http://schemas.microsoft.com/office/drawing/2014/main" id="{431239C9-B03D-4DCC-9836-794A81C80DFC}"/>
                            </a:ext>
                          </a:extLst>
                        </p:cNvPr>
                        <p:cNvSpPr>
                          <a:spLocks noChangeArrowheads="1"/>
                        </p:cNvSpPr>
                        <p:nvPr/>
                      </p:nvSpPr>
                      <p:spPr bwMode="auto">
                        <a:xfrm>
                          <a:off x="8460" y="5496"/>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T</a:t>
                          </a:r>
                          <a:endParaRPr lang="en-US" altLang="zh-CN" sz="1800">
                            <a:effectLst>
                              <a:outerShdw blurRad="38100" dist="38100" dir="2700000" algn="tl">
                                <a:srgbClr val="C0C0C0"/>
                              </a:outerShdw>
                            </a:effectLst>
                            <a:latin typeface="Arial" charset="0"/>
                            <a:ea typeface="宋体" pitchFamily="2" charset="-122"/>
                          </a:endParaRPr>
                        </a:p>
                      </p:txBody>
                    </p:sp>
                    <p:sp>
                      <p:nvSpPr>
                        <p:cNvPr id="615631" name="AutoShape 207">
                          <a:extLst>
                            <a:ext uri="{FF2B5EF4-FFF2-40B4-BE49-F238E27FC236}">
                              <a16:creationId xmlns:a16="http://schemas.microsoft.com/office/drawing/2014/main" id="{FD0F268A-5291-483F-BD1B-5D258BD506B1}"/>
                            </a:ext>
                          </a:extLst>
                        </p:cNvPr>
                        <p:cNvSpPr>
                          <a:spLocks noChangeArrowheads="1"/>
                        </p:cNvSpPr>
                        <p:nvPr/>
                      </p:nvSpPr>
                      <p:spPr bwMode="auto">
                        <a:xfrm rot="16267820">
                          <a:off x="8044" y="6474"/>
                          <a:ext cx="1405" cy="574"/>
                        </a:xfrm>
                        <a:prstGeom prst="flowChartExtract">
                          <a:avLst/>
                        </a:prstGeom>
                        <a:solidFill>
                          <a:srgbClr val="FFFFFF"/>
                        </a:solidFill>
                        <a:ln w="9525">
                          <a:solidFill>
                            <a:srgbClr val="000000"/>
                          </a:solidFill>
                          <a:miter lim="800000"/>
                          <a:headEnd/>
                          <a:tailEnd/>
                        </a:ln>
                      </p:spPr>
                      <p:txBody>
                        <a:bodyPr vert="eaVert"/>
                        <a:lstStyle/>
                        <a:p>
                          <a:pPr algn="just" eaLnBrk="1" hangingPunct="1">
                            <a:lnSpc>
                              <a:spcPct val="130000"/>
                            </a:lnSpc>
                            <a:spcBef>
                              <a:spcPct val="20000"/>
                            </a:spcBef>
                            <a:buClr>
                              <a:schemeClr val="accent2"/>
                            </a:buClr>
                            <a:buSzPct val="70000"/>
                            <a:buFont typeface="Wingdings" pitchFamily="2" charset="2"/>
                            <a:buNone/>
                            <a:defRPr/>
                          </a:pPr>
                          <a:endParaRPr lang="zh-CN" altLang="zh-CN" sz="1800">
                            <a:effectLst>
                              <a:outerShdw blurRad="38100" dist="38100" dir="2700000" algn="tl">
                                <a:srgbClr val="C0C0C0"/>
                              </a:outerShdw>
                            </a:effectLst>
                            <a:latin typeface="Arial" charset="0"/>
                            <a:ea typeface="宋体" pitchFamily="2" charset="-122"/>
                          </a:endParaRPr>
                        </a:p>
                      </p:txBody>
                    </p:sp>
                    <p:sp>
                      <p:nvSpPr>
                        <p:cNvPr id="615632" name="Rectangle 208">
                          <a:extLst>
                            <a:ext uri="{FF2B5EF4-FFF2-40B4-BE49-F238E27FC236}">
                              <a16:creationId xmlns:a16="http://schemas.microsoft.com/office/drawing/2014/main" id="{ECE79999-24F6-4921-A517-76775BAF9011}"/>
                            </a:ext>
                          </a:extLst>
                        </p:cNvPr>
                        <p:cNvSpPr>
                          <a:spLocks noChangeArrowheads="1"/>
                        </p:cNvSpPr>
                        <p:nvPr/>
                      </p:nvSpPr>
                      <p:spPr bwMode="auto">
                        <a:xfrm>
                          <a:off x="9360" y="5964"/>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T</a:t>
                          </a:r>
                          <a:endParaRPr lang="en-US" altLang="zh-CN" sz="1800">
                            <a:effectLst>
                              <a:outerShdw blurRad="38100" dist="38100" dir="2700000" algn="tl">
                                <a:srgbClr val="C0C0C0"/>
                              </a:outerShdw>
                            </a:effectLst>
                            <a:latin typeface="Arial" charset="0"/>
                            <a:ea typeface="宋体" pitchFamily="2" charset="-122"/>
                          </a:endParaRPr>
                        </a:p>
                      </p:txBody>
                    </p:sp>
                    <p:sp>
                      <p:nvSpPr>
                        <p:cNvPr id="615633" name="Rectangle 209">
                          <a:extLst>
                            <a:ext uri="{FF2B5EF4-FFF2-40B4-BE49-F238E27FC236}">
                              <a16:creationId xmlns:a16="http://schemas.microsoft.com/office/drawing/2014/main" id="{86EAA7B2-9876-4769-B269-7676403507A7}"/>
                            </a:ext>
                          </a:extLst>
                        </p:cNvPr>
                        <p:cNvSpPr>
                          <a:spLocks noChangeArrowheads="1"/>
                        </p:cNvSpPr>
                        <p:nvPr/>
                      </p:nvSpPr>
                      <p:spPr bwMode="auto">
                        <a:xfrm>
                          <a:off x="9360" y="6587"/>
                          <a:ext cx="540" cy="470"/>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T</a:t>
                          </a:r>
                          <a:endParaRPr lang="en-US" altLang="zh-CN" sz="1800">
                            <a:effectLst>
                              <a:outerShdw blurRad="38100" dist="38100" dir="2700000" algn="tl">
                                <a:srgbClr val="C0C0C0"/>
                              </a:outerShdw>
                            </a:effectLst>
                            <a:latin typeface="Arial" charset="0"/>
                            <a:ea typeface="宋体" pitchFamily="2" charset="-122"/>
                          </a:endParaRPr>
                        </a:p>
                      </p:txBody>
                    </p:sp>
                    <p:sp>
                      <p:nvSpPr>
                        <p:cNvPr id="20533" name="Line 210">
                          <a:extLst>
                            <a:ext uri="{FF2B5EF4-FFF2-40B4-BE49-F238E27FC236}">
                              <a16:creationId xmlns:a16="http://schemas.microsoft.com/office/drawing/2014/main" id="{D3BEDA58-238F-4639-A315-EAF44C338F05}"/>
                            </a:ext>
                          </a:extLst>
                        </p:cNvPr>
                        <p:cNvSpPr>
                          <a:spLocks noChangeShapeType="1"/>
                        </p:cNvSpPr>
                        <p:nvPr/>
                      </p:nvSpPr>
                      <p:spPr bwMode="auto">
                        <a:xfrm>
                          <a:off x="9000" y="7443"/>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35" name="Rectangle 211">
                          <a:extLst>
                            <a:ext uri="{FF2B5EF4-FFF2-40B4-BE49-F238E27FC236}">
                              <a16:creationId xmlns:a16="http://schemas.microsoft.com/office/drawing/2014/main" id="{B3D0A1D6-6831-439B-90E0-43A689199972}"/>
                            </a:ext>
                          </a:extLst>
                        </p:cNvPr>
                        <p:cNvSpPr>
                          <a:spLocks noChangeArrowheads="1"/>
                        </p:cNvSpPr>
                        <p:nvPr/>
                      </p:nvSpPr>
                      <p:spPr bwMode="auto">
                        <a:xfrm>
                          <a:off x="9360" y="7212"/>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T</a:t>
                          </a:r>
                          <a:endParaRPr lang="en-US" altLang="zh-CN" sz="1800">
                            <a:effectLst>
                              <a:outerShdw blurRad="38100" dist="38100" dir="2700000" algn="tl">
                                <a:srgbClr val="C0C0C0"/>
                              </a:outerShdw>
                            </a:effectLst>
                            <a:latin typeface="Arial" charset="0"/>
                            <a:ea typeface="宋体" pitchFamily="2" charset="-122"/>
                          </a:endParaRPr>
                        </a:p>
                      </p:txBody>
                    </p:sp>
                  </p:grpSp>
                </p:grpSp>
              </p:grpSp>
              <p:grpSp>
                <p:nvGrpSpPr>
                  <p:cNvPr id="20501" name="Group 212">
                    <a:extLst>
                      <a:ext uri="{FF2B5EF4-FFF2-40B4-BE49-F238E27FC236}">
                        <a16:creationId xmlns:a16="http://schemas.microsoft.com/office/drawing/2014/main" id="{70421DAA-9DB1-4B70-9FF4-553633BEB703}"/>
                      </a:ext>
                    </a:extLst>
                  </p:cNvPr>
                  <p:cNvGrpSpPr>
                    <a:grpSpLocks/>
                  </p:cNvGrpSpPr>
                  <p:nvPr/>
                </p:nvGrpSpPr>
                <p:grpSpPr bwMode="auto">
                  <a:xfrm>
                    <a:off x="2160" y="4716"/>
                    <a:ext cx="3960" cy="1872"/>
                    <a:chOff x="2160" y="4716"/>
                    <a:chExt cx="3960" cy="1872"/>
                  </a:xfrm>
                </p:grpSpPr>
                <p:grpSp>
                  <p:nvGrpSpPr>
                    <p:cNvPr id="20502" name="Group 213">
                      <a:extLst>
                        <a:ext uri="{FF2B5EF4-FFF2-40B4-BE49-F238E27FC236}">
                          <a16:creationId xmlns:a16="http://schemas.microsoft.com/office/drawing/2014/main" id="{4B84C1FE-ACCC-4432-8702-6B90647636E5}"/>
                        </a:ext>
                      </a:extLst>
                    </p:cNvPr>
                    <p:cNvGrpSpPr>
                      <a:grpSpLocks/>
                    </p:cNvGrpSpPr>
                    <p:nvPr/>
                  </p:nvGrpSpPr>
                  <p:grpSpPr bwMode="auto">
                    <a:xfrm>
                      <a:off x="2160" y="4716"/>
                      <a:ext cx="3960" cy="1872"/>
                      <a:chOff x="2160" y="4716"/>
                      <a:chExt cx="3960" cy="1872"/>
                    </a:xfrm>
                  </p:grpSpPr>
                  <p:sp>
                    <p:nvSpPr>
                      <p:cNvPr id="20506" name="Line 214">
                        <a:extLst>
                          <a:ext uri="{FF2B5EF4-FFF2-40B4-BE49-F238E27FC236}">
                            <a16:creationId xmlns:a16="http://schemas.microsoft.com/office/drawing/2014/main" id="{96B21F0E-52F2-460F-A79E-FA7F8A4A01DB}"/>
                          </a:ext>
                        </a:extLst>
                      </p:cNvPr>
                      <p:cNvSpPr>
                        <a:spLocks noChangeShapeType="1"/>
                      </p:cNvSpPr>
                      <p:nvPr/>
                    </p:nvSpPr>
                    <p:spPr bwMode="auto">
                      <a:xfrm>
                        <a:off x="5040" y="487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215">
                        <a:extLst>
                          <a:ext uri="{FF2B5EF4-FFF2-40B4-BE49-F238E27FC236}">
                            <a16:creationId xmlns:a16="http://schemas.microsoft.com/office/drawing/2014/main" id="{A727D245-1B37-413C-84DE-8BABD9384354}"/>
                          </a:ext>
                        </a:extLst>
                      </p:cNvPr>
                      <p:cNvSpPr>
                        <a:spLocks noChangeShapeType="1"/>
                      </p:cNvSpPr>
                      <p:nvPr/>
                    </p:nvSpPr>
                    <p:spPr bwMode="auto">
                      <a:xfrm>
                        <a:off x="5040" y="5496"/>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Line 216">
                        <a:extLst>
                          <a:ext uri="{FF2B5EF4-FFF2-40B4-BE49-F238E27FC236}">
                            <a16:creationId xmlns:a16="http://schemas.microsoft.com/office/drawing/2014/main" id="{A3AAE9FB-EDF7-4811-9770-E7208A26D17A}"/>
                          </a:ext>
                        </a:extLst>
                      </p:cNvPr>
                      <p:cNvSpPr>
                        <a:spLocks noChangeShapeType="1"/>
                      </p:cNvSpPr>
                      <p:nvPr/>
                    </p:nvSpPr>
                    <p:spPr bwMode="auto">
                      <a:xfrm>
                        <a:off x="5040" y="6276"/>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09" name="Group 217">
                        <a:extLst>
                          <a:ext uri="{FF2B5EF4-FFF2-40B4-BE49-F238E27FC236}">
                            <a16:creationId xmlns:a16="http://schemas.microsoft.com/office/drawing/2014/main" id="{D4BB8058-7FF8-4191-B1A1-9E1C34730262}"/>
                          </a:ext>
                        </a:extLst>
                      </p:cNvPr>
                      <p:cNvGrpSpPr>
                        <a:grpSpLocks/>
                      </p:cNvGrpSpPr>
                      <p:nvPr/>
                    </p:nvGrpSpPr>
                    <p:grpSpPr bwMode="auto">
                      <a:xfrm>
                        <a:off x="2160" y="4716"/>
                        <a:ext cx="2880" cy="1872"/>
                        <a:chOff x="2160" y="4716"/>
                        <a:chExt cx="2880" cy="1872"/>
                      </a:xfrm>
                    </p:grpSpPr>
                    <p:sp>
                      <p:nvSpPr>
                        <p:cNvPr id="615642" name="Rectangle 218">
                          <a:extLst>
                            <a:ext uri="{FF2B5EF4-FFF2-40B4-BE49-F238E27FC236}">
                              <a16:creationId xmlns:a16="http://schemas.microsoft.com/office/drawing/2014/main" id="{0DCEE03B-BCD8-465F-91AE-1CF8D6B82BA9}"/>
                            </a:ext>
                          </a:extLst>
                        </p:cNvPr>
                        <p:cNvSpPr>
                          <a:spLocks noChangeArrowheads="1"/>
                        </p:cNvSpPr>
                        <p:nvPr/>
                      </p:nvSpPr>
                      <p:spPr bwMode="auto">
                        <a:xfrm>
                          <a:off x="2160" y="5029"/>
                          <a:ext cx="540" cy="936"/>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zh-CN" altLang="en-US" sz="1600">
                              <a:ea typeface="宋体" pitchFamily="2" charset="-122"/>
                            </a:rPr>
                            <a:t>主机</a:t>
                          </a:r>
                          <a:endParaRPr lang="zh-CN" altLang="en-US" sz="1600">
                            <a:effectLst>
                              <a:outerShdw blurRad="38100" dist="38100" dir="2700000" algn="tl">
                                <a:srgbClr val="C0C0C0"/>
                              </a:outerShdw>
                            </a:effectLst>
                            <a:latin typeface="Arial" charset="0"/>
                            <a:ea typeface="宋体" pitchFamily="2" charset="-122"/>
                          </a:endParaRPr>
                        </a:p>
                      </p:txBody>
                    </p:sp>
                    <p:sp>
                      <p:nvSpPr>
                        <p:cNvPr id="615643" name="Rectangle 219">
                          <a:extLst>
                            <a:ext uri="{FF2B5EF4-FFF2-40B4-BE49-F238E27FC236}">
                              <a16:creationId xmlns:a16="http://schemas.microsoft.com/office/drawing/2014/main" id="{9477AEA2-A08A-4D6A-A28F-1AF6FC57FE09}"/>
                            </a:ext>
                          </a:extLst>
                        </p:cNvPr>
                        <p:cNvSpPr>
                          <a:spLocks noChangeArrowheads="1"/>
                        </p:cNvSpPr>
                        <p:nvPr/>
                      </p:nvSpPr>
                      <p:spPr bwMode="auto">
                        <a:xfrm>
                          <a:off x="3241" y="4871"/>
                          <a:ext cx="720" cy="1248"/>
                        </a:xfrm>
                        <a:prstGeom prst="rect">
                          <a:avLst/>
                        </a:prstGeom>
                        <a:solidFill>
                          <a:srgbClr val="FFFFFF"/>
                        </a:solidFill>
                        <a:ln w="9525">
                          <a:solidFill>
                            <a:srgbClr val="000000"/>
                          </a:solidFill>
                          <a:miter lim="800000"/>
                          <a:headEnd/>
                          <a:tailEnd/>
                        </a:ln>
                      </p:spPr>
                      <p:txBody>
                        <a:bodyPr anchor="ctr"/>
                        <a:lstStyle/>
                        <a:p>
                          <a:pPr algn="just" eaLnBrk="1" hangingPunct="1">
                            <a:lnSpc>
                              <a:spcPct val="130000"/>
                            </a:lnSpc>
                            <a:spcBef>
                              <a:spcPct val="20000"/>
                            </a:spcBef>
                            <a:buClr>
                              <a:schemeClr val="accent2"/>
                            </a:buClr>
                            <a:buSzPct val="70000"/>
                            <a:buFont typeface="Wingdings" pitchFamily="2" charset="2"/>
                            <a:buNone/>
                            <a:defRPr/>
                          </a:pPr>
                          <a:r>
                            <a:rPr lang="en-US" altLang="zh-CN" sz="1800" dirty="0">
                              <a:ea typeface="宋体" pitchFamily="2" charset="-122"/>
                            </a:rPr>
                            <a:t>FEP</a:t>
                          </a:r>
                          <a:endParaRPr lang="en-US" altLang="zh-CN" sz="1800" dirty="0">
                            <a:effectLst>
                              <a:outerShdw blurRad="38100" dist="38100" dir="2700000" algn="tl">
                                <a:srgbClr val="C0C0C0"/>
                              </a:outerShdw>
                            </a:effectLst>
                            <a:latin typeface="Arial" charset="0"/>
                            <a:ea typeface="宋体" pitchFamily="2" charset="-122"/>
                          </a:endParaRPr>
                        </a:p>
                      </p:txBody>
                    </p:sp>
                    <p:sp>
                      <p:nvSpPr>
                        <p:cNvPr id="615644" name="Rectangle 220">
                          <a:extLst>
                            <a:ext uri="{FF2B5EF4-FFF2-40B4-BE49-F238E27FC236}">
                              <a16:creationId xmlns:a16="http://schemas.microsoft.com/office/drawing/2014/main" id="{F65A0C5E-156A-42F3-804C-01B4604D18A7}"/>
                            </a:ext>
                          </a:extLst>
                        </p:cNvPr>
                        <p:cNvSpPr>
                          <a:spLocks noChangeArrowheads="1"/>
                        </p:cNvSpPr>
                        <p:nvPr/>
                      </p:nvSpPr>
                      <p:spPr bwMode="auto">
                        <a:xfrm>
                          <a:off x="4499" y="4716"/>
                          <a:ext cx="539"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dirty="0">
                              <a:ea typeface="宋体" pitchFamily="2" charset="-122"/>
                            </a:rPr>
                            <a:t>M</a:t>
                          </a:r>
                          <a:endParaRPr lang="en-US" altLang="zh-CN" sz="1800" dirty="0">
                            <a:effectLst>
                              <a:outerShdw blurRad="38100" dist="38100" dir="2700000" algn="tl">
                                <a:srgbClr val="C0C0C0"/>
                              </a:outerShdw>
                            </a:effectLst>
                            <a:latin typeface="Arial" charset="0"/>
                            <a:ea typeface="宋体" pitchFamily="2" charset="-122"/>
                          </a:endParaRPr>
                        </a:p>
                      </p:txBody>
                    </p:sp>
                    <p:sp>
                      <p:nvSpPr>
                        <p:cNvPr id="615645" name="Rectangle 221">
                          <a:extLst>
                            <a:ext uri="{FF2B5EF4-FFF2-40B4-BE49-F238E27FC236}">
                              <a16:creationId xmlns:a16="http://schemas.microsoft.com/office/drawing/2014/main" id="{F8E05599-A758-4BB7-A158-7ECEC79D9231}"/>
                            </a:ext>
                          </a:extLst>
                        </p:cNvPr>
                        <p:cNvSpPr>
                          <a:spLocks noChangeArrowheads="1"/>
                        </p:cNvSpPr>
                        <p:nvPr/>
                      </p:nvSpPr>
                      <p:spPr bwMode="auto">
                        <a:xfrm>
                          <a:off x="4499" y="6119"/>
                          <a:ext cx="539"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M</a:t>
                          </a:r>
                          <a:endParaRPr lang="en-US" altLang="zh-CN" sz="1800">
                            <a:effectLst>
                              <a:outerShdw blurRad="38100" dist="38100" dir="2700000" algn="tl">
                                <a:srgbClr val="C0C0C0"/>
                              </a:outerShdw>
                            </a:effectLst>
                            <a:latin typeface="Arial" charset="0"/>
                            <a:ea typeface="宋体" pitchFamily="2" charset="-122"/>
                          </a:endParaRPr>
                        </a:p>
                      </p:txBody>
                    </p:sp>
                    <p:sp>
                      <p:nvSpPr>
                        <p:cNvPr id="615646" name="Rectangle 222">
                          <a:extLst>
                            <a:ext uri="{FF2B5EF4-FFF2-40B4-BE49-F238E27FC236}">
                              <a16:creationId xmlns:a16="http://schemas.microsoft.com/office/drawing/2014/main" id="{81F55CEF-D700-41E7-B430-5370312157F2}"/>
                            </a:ext>
                          </a:extLst>
                        </p:cNvPr>
                        <p:cNvSpPr>
                          <a:spLocks noChangeArrowheads="1"/>
                        </p:cNvSpPr>
                        <p:nvPr/>
                      </p:nvSpPr>
                      <p:spPr bwMode="auto">
                        <a:xfrm>
                          <a:off x="4499" y="5339"/>
                          <a:ext cx="539"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M</a:t>
                          </a:r>
                          <a:endParaRPr lang="en-US" altLang="zh-CN" sz="1800">
                            <a:effectLst>
                              <a:outerShdw blurRad="38100" dist="38100" dir="2700000" algn="tl">
                                <a:srgbClr val="C0C0C0"/>
                              </a:outerShdw>
                            </a:effectLst>
                            <a:latin typeface="Arial" charset="0"/>
                            <a:ea typeface="宋体" pitchFamily="2" charset="-122"/>
                          </a:endParaRPr>
                        </a:p>
                      </p:txBody>
                    </p:sp>
                  </p:grpSp>
                </p:grpSp>
                <p:sp>
                  <p:nvSpPr>
                    <p:cNvPr id="20503" name="Line 223">
                      <a:extLst>
                        <a:ext uri="{FF2B5EF4-FFF2-40B4-BE49-F238E27FC236}">
                          <a16:creationId xmlns:a16="http://schemas.microsoft.com/office/drawing/2014/main" id="{DD3209AF-636C-4CB4-A4FA-4A57E286D5B9}"/>
                        </a:ext>
                      </a:extLst>
                    </p:cNvPr>
                    <p:cNvSpPr>
                      <a:spLocks noChangeShapeType="1"/>
                    </p:cNvSpPr>
                    <p:nvPr/>
                  </p:nvSpPr>
                  <p:spPr bwMode="auto">
                    <a:xfrm flipV="1">
                      <a:off x="3960" y="4872"/>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4" name="Line 224">
                      <a:extLst>
                        <a:ext uri="{FF2B5EF4-FFF2-40B4-BE49-F238E27FC236}">
                          <a16:creationId xmlns:a16="http://schemas.microsoft.com/office/drawing/2014/main" id="{9C76E9E2-94B5-4FD7-A205-D88371FCC706}"/>
                        </a:ext>
                      </a:extLst>
                    </p:cNvPr>
                    <p:cNvSpPr>
                      <a:spLocks noChangeShapeType="1"/>
                    </p:cNvSpPr>
                    <p:nvPr/>
                  </p:nvSpPr>
                  <p:spPr bwMode="auto">
                    <a:xfrm>
                      <a:off x="3960" y="5496"/>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Line 225">
                      <a:extLst>
                        <a:ext uri="{FF2B5EF4-FFF2-40B4-BE49-F238E27FC236}">
                          <a16:creationId xmlns:a16="http://schemas.microsoft.com/office/drawing/2014/main" id="{A565DDB2-B130-4E4B-84EC-360376102A18}"/>
                        </a:ext>
                      </a:extLst>
                    </p:cNvPr>
                    <p:cNvSpPr>
                      <a:spLocks noChangeShapeType="1"/>
                    </p:cNvSpPr>
                    <p:nvPr/>
                  </p:nvSpPr>
                  <p:spPr bwMode="auto">
                    <a:xfrm>
                      <a:off x="3960" y="5808"/>
                      <a:ext cx="54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0493" name="Line 227">
                  <a:extLst>
                    <a:ext uri="{FF2B5EF4-FFF2-40B4-BE49-F238E27FC236}">
                      <a16:creationId xmlns:a16="http://schemas.microsoft.com/office/drawing/2014/main" id="{32101343-DB96-421A-A02A-4CCB42E45784}"/>
                    </a:ext>
                  </a:extLst>
                </p:cNvPr>
                <p:cNvSpPr>
                  <a:spLocks noChangeShapeType="1"/>
                </p:cNvSpPr>
                <p:nvPr/>
              </p:nvSpPr>
              <p:spPr bwMode="auto">
                <a:xfrm flipH="1">
                  <a:off x="5940" y="487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Line 228">
                  <a:extLst>
                    <a:ext uri="{FF2B5EF4-FFF2-40B4-BE49-F238E27FC236}">
                      <a16:creationId xmlns:a16="http://schemas.microsoft.com/office/drawing/2014/main" id="{ED4CD0B8-E805-453E-9DCF-4E3F62BB6D11}"/>
                    </a:ext>
                  </a:extLst>
                </p:cNvPr>
                <p:cNvSpPr>
                  <a:spLocks noChangeShapeType="1"/>
                </p:cNvSpPr>
                <p:nvPr/>
              </p:nvSpPr>
              <p:spPr bwMode="auto">
                <a:xfrm flipH="1">
                  <a:off x="5760" y="5496"/>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Line 229">
                  <a:extLst>
                    <a:ext uri="{FF2B5EF4-FFF2-40B4-BE49-F238E27FC236}">
                      <a16:creationId xmlns:a16="http://schemas.microsoft.com/office/drawing/2014/main" id="{F67DF035-5AFA-4FC5-AAD8-A6712135746D}"/>
                    </a:ext>
                  </a:extLst>
                </p:cNvPr>
                <p:cNvSpPr>
                  <a:spLocks noChangeShapeType="1"/>
                </p:cNvSpPr>
                <p:nvPr/>
              </p:nvSpPr>
              <p:spPr bwMode="auto">
                <a:xfrm flipH="1">
                  <a:off x="5760" y="6276"/>
                  <a:ext cx="18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54" name="Rectangle 230">
                  <a:extLst>
                    <a:ext uri="{FF2B5EF4-FFF2-40B4-BE49-F238E27FC236}">
                      <a16:creationId xmlns:a16="http://schemas.microsoft.com/office/drawing/2014/main" id="{7F0146A2-1AA8-4017-82E5-C468AA083A5C}"/>
                    </a:ext>
                  </a:extLst>
                </p:cNvPr>
                <p:cNvSpPr>
                  <a:spLocks noChangeArrowheads="1"/>
                </p:cNvSpPr>
                <p:nvPr/>
              </p:nvSpPr>
              <p:spPr bwMode="auto">
                <a:xfrm>
                  <a:off x="9360" y="5964"/>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dirty="0">
                      <a:ea typeface="宋体" pitchFamily="2" charset="-122"/>
                    </a:rPr>
                    <a:t>T</a:t>
                  </a:r>
                  <a:endParaRPr lang="en-US" altLang="zh-CN" sz="1800" dirty="0">
                    <a:effectLst>
                      <a:outerShdw blurRad="38100" dist="38100" dir="2700000" algn="tl">
                        <a:srgbClr val="C0C0C0"/>
                      </a:outerShdw>
                    </a:effectLst>
                    <a:latin typeface="Arial" charset="0"/>
                    <a:ea typeface="宋体" pitchFamily="2" charset="-122"/>
                  </a:endParaRPr>
                </a:p>
              </p:txBody>
            </p:sp>
            <p:sp>
              <p:nvSpPr>
                <p:cNvPr id="615655" name="Rectangle 231">
                  <a:extLst>
                    <a:ext uri="{FF2B5EF4-FFF2-40B4-BE49-F238E27FC236}">
                      <a16:creationId xmlns:a16="http://schemas.microsoft.com/office/drawing/2014/main" id="{0C8D2D64-3FDE-4FDD-BA8F-C015C14EC379}"/>
                    </a:ext>
                  </a:extLst>
                </p:cNvPr>
                <p:cNvSpPr>
                  <a:spLocks noChangeArrowheads="1"/>
                </p:cNvSpPr>
                <p:nvPr/>
              </p:nvSpPr>
              <p:spPr bwMode="auto">
                <a:xfrm>
                  <a:off x="9360" y="6587"/>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T</a:t>
                  </a:r>
                  <a:endParaRPr lang="en-US" altLang="zh-CN" sz="1800">
                    <a:effectLst>
                      <a:outerShdw blurRad="38100" dist="38100" dir="2700000" algn="tl">
                        <a:srgbClr val="C0C0C0"/>
                      </a:outerShdw>
                    </a:effectLst>
                    <a:latin typeface="Arial" charset="0"/>
                    <a:ea typeface="宋体" pitchFamily="2" charset="-122"/>
                  </a:endParaRPr>
                </a:p>
              </p:txBody>
            </p:sp>
            <p:sp>
              <p:nvSpPr>
                <p:cNvPr id="615656" name="Rectangle 232">
                  <a:extLst>
                    <a:ext uri="{FF2B5EF4-FFF2-40B4-BE49-F238E27FC236}">
                      <a16:creationId xmlns:a16="http://schemas.microsoft.com/office/drawing/2014/main" id="{0CB23308-B9C7-4187-B1F5-10112FBDC11B}"/>
                    </a:ext>
                  </a:extLst>
                </p:cNvPr>
                <p:cNvSpPr>
                  <a:spLocks noChangeArrowheads="1"/>
                </p:cNvSpPr>
                <p:nvPr/>
              </p:nvSpPr>
              <p:spPr bwMode="auto">
                <a:xfrm>
                  <a:off x="9360" y="7212"/>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800">
                      <a:ea typeface="宋体" pitchFamily="2" charset="-122"/>
                    </a:rPr>
                    <a:t>T</a:t>
                  </a:r>
                  <a:endParaRPr lang="en-US" altLang="zh-CN" sz="1800">
                    <a:effectLst>
                      <a:outerShdw blurRad="38100" dist="38100" dir="2700000" algn="tl">
                        <a:srgbClr val="C0C0C0"/>
                      </a:outerShdw>
                    </a:effectLst>
                    <a:latin typeface="Arial" charset="0"/>
                    <a:ea typeface="宋体" pitchFamily="2" charset="-122"/>
                  </a:endParaRPr>
                </a:p>
              </p:txBody>
            </p:sp>
            <p:sp>
              <p:nvSpPr>
                <p:cNvPr id="20499" name="Line 233">
                  <a:extLst>
                    <a:ext uri="{FF2B5EF4-FFF2-40B4-BE49-F238E27FC236}">
                      <a16:creationId xmlns:a16="http://schemas.microsoft.com/office/drawing/2014/main" id="{7D0D4B6F-5E52-405B-AF74-A69CA26A85D7}"/>
                    </a:ext>
                  </a:extLst>
                </p:cNvPr>
                <p:cNvSpPr>
                  <a:spLocks noChangeShapeType="1"/>
                </p:cNvSpPr>
                <p:nvPr/>
              </p:nvSpPr>
              <p:spPr bwMode="auto">
                <a:xfrm flipV="1">
                  <a:off x="9000" y="7527"/>
                  <a:ext cx="180" cy="156"/>
                </a:xfrm>
                <a:prstGeom prst="line">
                  <a:avLst/>
                </a:prstGeom>
                <a:noFill/>
                <a:ln w="9525">
                  <a:solidFill>
                    <a:srgbClr val="000000"/>
                  </a:solidFill>
                  <a:prstDash val="lgDash"/>
                  <a:round/>
                  <a:headEnd/>
                  <a:tailEnd type="arrow" w="sm" len="sm"/>
                </a:ln>
                <a:extLst>
                  <a:ext uri="{909E8E84-426E-40DD-AFC4-6F175D3DCCD1}">
                    <a14:hiddenFill xmlns:a14="http://schemas.microsoft.com/office/drawing/2010/main">
                      <a:noFill/>
                    </a14:hiddenFill>
                  </a:ext>
                </a:extLst>
              </p:spPr>
              <p:txBody>
                <a:bodyPr/>
                <a:lstStyle/>
                <a:p>
                  <a:endParaRPr lang="zh-CN" altLang="en-US"/>
                </a:p>
              </p:txBody>
            </p:sp>
          </p:grpSp>
          <p:sp>
            <p:nvSpPr>
              <p:cNvPr id="20490" name="Line 234">
                <a:extLst>
                  <a:ext uri="{FF2B5EF4-FFF2-40B4-BE49-F238E27FC236}">
                    <a16:creationId xmlns:a16="http://schemas.microsoft.com/office/drawing/2014/main" id="{35638B46-6257-4506-A451-3453C66B66AC}"/>
                  </a:ext>
                </a:extLst>
              </p:cNvPr>
              <p:cNvSpPr>
                <a:spLocks noChangeShapeType="1"/>
              </p:cNvSpPr>
              <p:nvPr/>
            </p:nvSpPr>
            <p:spPr bwMode="auto">
              <a:xfrm>
                <a:off x="1669681" y="1956616"/>
                <a:ext cx="4822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235">
                <a:extLst>
                  <a:ext uri="{FF2B5EF4-FFF2-40B4-BE49-F238E27FC236}">
                    <a16:creationId xmlns:a16="http://schemas.microsoft.com/office/drawing/2014/main" id="{BB7127B3-8BDA-4E9A-A347-208668E5E48D}"/>
                  </a:ext>
                </a:extLst>
              </p:cNvPr>
              <p:cNvSpPr>
                <a:spLocks noChangeShapeType="1"/>
              </p:cNvSpPr>
              <p:nvPr/>
            </p:nvSpPr>
            <p:spPr bwMode="auto">
              <a:xfrm>
                <a:off x="1669681" y="2428920"/>
                <a:ext cx="48223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86" name="Rectangle 238">
              <a:extLst>
                <a:ext uri="{FF2B5EF4-FFF2-40B4-BE49-F238E27FC236}">
                  <a16:creationId xmlns:a16="http://schemas.microsoft.com/office/drawing/2014/main" id="{4956D8D8-756C-4801-B0CF-9EECE98E9DD2}"/>
                </a:ext>
              </a:extLst>
            </p:cNvPr>
            <p:cNvSpPr>
              <a:spLocks noChangeArrowheads="1"/>
            </p:cNvSpPr>
            <p:nvPr/>
          </p:nvSpPr>
          <p:spPr bwMode="auto">
            <a:xfrm>
              <a:off x="6932740" y="3003093"/>
              <a:ext cx="488484" cy="449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TC</a:t>
              </a:r>
            </a:p>
          </p:txBody>
        </p:sp>
        <p:sp>
          <p:nvSpPr>
            <p:cNvPr id="615664" name="Rectangle 240">
              <a:extLst>
                <a:ext uri="{FF2B5EF4-FFF2-40B4-BE49-F238E27FC236}">
                  <a16:creationId xmlns:a16="http://schemas.microsoft.com/office/drawing/2014/main" id="{6CBA8EF5-43D5-4B52-947B-3B55E6284BC4}"/>
                </a:ext>
              </a:extLst>
            </p:cNvPr>
            <p:cNvSpPr>
              <a:spLocks noChangeArrowheads="1"/>
            </p:cNvSpPr>
            <p:nvPr/>
          </p:nvSpPr>
          <p:spPr bwMode="auto">
            <a:xfrm>
              <a:off x="3895725" y="3141147"/>
              <a:ext cx="1495425" cy="366743"/>
            </a:xfrm>
            <a:prstGeom prst="rect">
              <a:avLst/>
            </a:prstGeom>
            <a:noFill/>
            <a:ln>
              <a:noFill/>
            </a:ln>
            <a:effectLst/>
          </p:spPr>
          <p:txBody>
            <a:bodyPr anchor="ctr">
              <a:spAutoFit/>
            </a:bodyPr>
            <a:lstStyle/>
            <a:p>
              <a:pPr eaLnBrk="1" hangingPunct="1">
                <a:defRPr/>
              </a:pPr>
              <a:r>
                <a:rPr lang="en-US" altLang="zh-CN" sz="1800" dirty="0">
                  <a:effectLst>
                    <a:outerShdw blurRad="38100" dist="38100" dir="2700000" algn="tl">
                      <a:srgbClr val="C0C0C0"/>
                    </a:outerShdw>
                  </a:effectLst>
                  <a:latin typeface="Arial" charset="0"/>
                  <a:ea typeface="宋体" pitchFamily="2" charset="-122"/>
                </a:rPr>
                <a:t>  </a:t>
              </a:r>
              <a:r>
                <a:rPr lang="zh-CN" altLang="en-US" sz="1800" dirty="0">
                  <a:latin typeface="Arial" charset="0"/>
                  <a:ea typeface="宋体" pitchFamily="2" charset="-122"/>
                </a:rPr>
                <a:t>公共电话网</a:t>
              </a:r>
              <a:r>
                <a:rPr lang="zh-CN" altLang="en-US" sz="1800" dirty="0">
                  <a:effectLst>
                    <a:outerShdw blurRad="38100" dist="38100" dir="2700000" algn="tl">
                      <a:srgbClr val="C0C0C0"/>
                    </a:outerShdw>
                  </a:effectLst>
                  <a:latin typeface="Arial" charset="0"/>
                  <a:ea typeface="宋体" pitchFamily="2" charset="-122"/>
                </a:rPr>
                <a:t> </a:t>
              </a:r>
            </a:p>
          </p:txBody>
        </p:sp>
        <p:sp>
          <p:nvSpPr>
            <p:cNvPr id="20488" name="Rectangle 241">
              <a:extLst>
                <a:ext uri="{FF2B5EF4-FFF2-40B4-BE49-F238E27FC236}">
                  <a16:creationId xmlns:a16="http://schemas.microsoft.com/office/drawing/2014/main" id="{C73C15D8-6AC0-4075-93DD-486E006BDA24}"/>
                </a:ext>
              </a:extLst>
            </p:cNvPr>
            <p:cNvSpPr>
              <a:spLocks noChangeArrowheads="1"/>
            </p:cNvSpPr>
            <p:nvPr/>
          </p:nvSpPr>
          <p:spPr bwMode="auto">
            <a:xfrm>
              <a:off x="6405563" y="3573016"/>
              <a:ext cx="1098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295775"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tabLst>
                  <a:tab pos="4295775"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295775"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295775"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295775"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295775"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295775"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295775"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295775"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低速线路</a:t>
              </a:r>
            </a:p>
          </p:txBody>
        </p:sp>
      </p:grpSp>
      <p:sp>
        <p:nvSpPr>
          <p:cNvPr id="615667" name="Rectangle 243">
            <a:extLst>
              <a:ext uri="{FF2B5EF4-FFF2-40B4-BE49-F238E27FC236}">
                <a16:creationId xmlns:a16="http://schemas.microsoft.com/office/drawing/2014/main" id="{53A98027-13FF-4A91-B9A1-1A4A18BB58E0}"/>
              </a:ext>
            </a:extLst>
          </p:cNvPr>
          <p:cNvSpPr>
            <a:spLocks noChangeArrowheads="1"/>
          </p:cNvSpPr>
          <p:nvPr/>
        </p:nvSpPr>
        <p:spPr bwMode="auto">
          <a:xfrm>
            <a:off x="611188" y="4037013"/>
            <a:ext cx="8064500" cy="209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Char char="l"/>
            </a:pPr>
            <a:r>
              <a:rPr lang="en-US" altLang="zh-CN" sz="2000"/>
              <a:t>FEP</a:t>
            </a:r>
            <a:r>
              <a:rPr lang="zh-CN" altLang="en-US" sz="2000"/>
              <a:t>：</a:t>
            </a:r>
            <a:r>
              <a:rPr lang="en-US" altLang="zh-CN" sz="2000" b="0">
                <a:latin typeface="Times New Roman" panose="02020603050405020304" pitchFamily="18" charset="0"/>
              </a:rPr>
              <a:t>Front End Processor</a:t>
            </a:r>
            <a:r>
              <a:rPr lang="zh-CN" altLang="en-US" sz="2000"/>
              <a:t>，前端处理机。通常由一台廉价的计算机担任，完成 通信任务。</a:t>
            </a:r>
          </a:p>
          <a:p>
            <a:pPr algn="l" eaLnBrk="1" hangingPunct="1">
              <a:buFont typeface="Wingdings" panose="05000000000000000000" pitchFamily="2" charset="2"/>
              <a:buChar char="l"/>
            </a:pPr>
            <a:r>
              <a:rPr lang="zh-CN" altLang="en-US" sz="2000"/>
              <a:t>Ｍ：</a:t>
            </a:r>
            <a:r>
              <a:rPr lang="en-US" altLang="zh-CN" sz="2000" b="0">
                <a:latin typeface="Times New Roman" panose="02020603050405020304" pitchFamily="18" charset="0"/>
              </a:rPr>
              <a:t>Modem</a:t>
            </a:r>
            <a:r>
              <a:rPr lang="en-US" altLang="zh-CN" sz="2000"/>
              <a:t>, </a:t>
            </a:r>
            <a:r>
              <a:rPr lang="zh-CN" altLang="en-US" sz="2000"/>
              <a:t>调制解调器，使数字信号转化为模拟信号以便在模拟信道上传输。</a:t>
            </a:r>
          </a:p>
          <a:p>
            <a:pPr algn="l" eaLnBrk="1" hangingPunct="1">
              <a:buFont typeface="Wingdings" panose="05000000000000000000" pitchFamily="2" charset="2"/>
              <a:buChar char="l"/>
            </a:pPr>
            <a:r>
              <a:rPr lang="en-US" altLang="zh-CN" sz="2000"/>
              <a:t>TC</a:t>
            </a:r>
            <a:r>
              <a:rPr lang="zh-CN" altLang="en-US" sz="2000"/>
              <a:t>：</a:t>
            </a:r>
            <a:r>
              <a:rPr lang="en-US" altLang="zh-CN" sz="2000" b="0">
                <a:latin typeface="Times New Roman" panose="02020603050405020304" pitchFamily="18" charset="0"/>
              </a:rPr>
              <a:t>Terminal Controller</a:t>
            </a:r>
            <a:r>
              <a:rPr lang="zh-CN" altLang="en-US" sz="2000"/>
              <a:t>，终端控制器，将多条低速线路汇集到一条高速线路上，从而提高了高速线路的利用率。   </a:t>
            </a:r>
          </a:p>
        </p:txBody>
      </p:sp>
      <p:sp>
        <p:nvSpPr>
          <p:cNvPr id="20484" name="Rectangle 245">
            <a:extLst>
              <a:ext uri="{FF2B5EF4-FFF2-40B4-BE49-F238E27FC236}">
                <a16:creationId xmlns:a16="http://schemas.microsoft.com/office/drawing/2014/main" id="{82FA1C5F-ECE6-4D83-88F2-3C9CE45BC4C2}"/>
              </a:ext>
            </a:extLst>
          </p:cNvPr>
          <p:cNvSpPr>
            <a:spLocks noGrp="1" noChangeArrowheads="1"/>
          </p:cNvSpPr>
          <p:nvPr>
            <p:ph type="title"/>
          </p:nvPr>
        </p:nvSpPr>
        <p:spPr>
          <a:xfrm>
            <a:off x="1258888" y="260350"/>
            <a:ext cx="7086600" cy="685800"/>
          </a:xfrm>
          <a:noFill/>
        </p:spPr>
        <p:txBody>
          <a:bodyPr/>
          <a:lstStyle/>
          <a:p>
            <a:pPr eaLnBrk="1" hangingPunct="1"/>
            <a:r>
              <a:rPr lang="en-US" altLang="zh-CN"/>
              <a:t>1.1.1 </a:t>
            </a:r>
            <a:r>
              <a:rPr lang="zh-CN" altLang="en-US"/>
              <a:t>远程联机系统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5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5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3CD3DCE-D36A-409B-9956-41670E53C05C}"/>
              </a:ext>
            </a:extLst>
          </p:cNvPr>
          <p:cNvSpPr>
            <a:spLocks noGrp="1" noChangeArrowheads="1"/>
          </p:cNvSpPr>
          <p:nvPr>
            <p:ph type="title"/>
          </p:nvPr>
        </p:nvSpPr>
        <p:spPr>
          <a:xfrm>
            <a:off x="971550" y="214313"/>
            <a:ext cx="7793038" cy="766762"/>
          </a:xfrm>
        </p:spPr>
        <p:txBody>
          <a:bodyPr/>
          <a:lstStyle/>
          <a:p>
            <a:pPr eaLnBrk="1" hangingPunct="1"/>
            <a:r>
              <a:rPr lang="zh-CN" altLang="en-US"/>
              <a:t>主机和路由器的作用</a:t>
            </a:r>
          </a:p>
        </p:txBody>
      </p:sp>
      <p:sp>
        <p:nvSpPr>
          <p:cNvPr id="62467" name="Rectangle 3">
            <a:extLst>
              <a:ext uri="{FF2B5EF4-FFF2-40B4-BE49-F238E27FC236}">
                <a16:creationId xmlns:a16="http://schemas.microsoft.com/office/drawing/2014/main" id="{FA70B28A-4CDD-4D59-ADAD-2DBBC3E64B74}"/>
              </a:ext>
            </a:extLst>
          </p:cNvPr>
          <p:cNvSpPr>
            <a:spLocks noGrp="1" noChangeArrowheads="1"/>
          </p:cNvSpPr>
          <p:nvPr>
            <p:ph type="body" idx="1"/>
          </p:nvPr>
        </p:nvSpPr>
        <p:spPr>
          <a:xfrm>
            <a:off x="936625" y="1412875"/>
            <a:ext cx="7391400" cy="1901825"/>
          </a:xfrm>
        </p:spPr>
        <p:txBody>
          <a:bodyPr/>
          <a:lstStyle/>
          <a:p>
            <a:pPr eaLnBrk="1" hangingPunct="1"/>
            <a:r>
              <a:rPr lang="zh-CN" altLang="en-US"/>
              <a:t>主机是</a:t>
            </a:r>
            <a:r>
              <a:rPr lang="zh-CN" altLang="en-US">
                <a:solidFill>
                  <a:srgbClr val="FF0000"/>
                </a:solidFill>
              </a:rPr>
              <a:t>为用户进行信息处理</a:t>
            </a:r>
            <a:r>
              <a:rPr lang="zh-CN" altLang="en-US"/>
              <a:t>的，并向网络发送分组，从网络接收分组。</a:t>
            </a:r>
          </a:p>
          <a:p>
            <a:pPr eaLnBrk="1" hangingPunct="1"/>
            <a:r>
              <a:rPr lang="zh-CN" altLang="en-US"/>
              <a:t>路由器对分组进行</a:t>
            </a:r>
            <a:r>
              <a:rPr lang="zh-CN" altLang="en-US">
                <a:solidFill>
                  <a:srgbClr val="FF0000"/>
                </a:solidFill>
              </a:rPr>
              <a:t>存储转发</a:t>
            </a:r>
            <a:r>
              <a:rPr lang="zh-CN" altLang="en-US"/>
              <a:t>，最后把分组交付目的主机。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a:extLst>
              <a:ext uri="{FF2B5EF4-FFF2-40B4-BE49-F238E27FC236}">
                <a16:creationId xmlns:a16="http://schemas.microsoft.com/office/drawing/2014/main" id="{A94341E3-DA64-4AEC-8CE1-B709138C8CDB}"/>
              </a:ext>
            </a:extLst>
          </p:cNvPr>
          <p:cNvSpPr>
            <a:spLocks noGrp="1" noChangeArrowheads="1"/>
          </p:cNvSpPr>
          <p:nvPr>
            <p:ph type="body" idx="1"/>
          </p:nvPr>
        </p:nvSpPr>
        <p:spPr>
          <a:xfrm>
            <a:off x="914400" y="1524000"/>
            <a:ext cx="7391400" cy="3170238"/>
          </a:xfrm>
        </p:spPr>
        <p:txBody>
          <a:bodyPr/>
          <a:lstStyle/>
          <a:p>
            <a:pPr eaLnBrk="1" hangingPunct="1"/>
            <a:r>
              <a:rPr lang="zh-CN" altLang="en-US"/>
              <a:t>在路由器中的输入和输出端口之间没有直接连线。</a:t>
            </a:r>
          </a:p>
          <a:p>
            <a:pPr eaLnBrk="1" hangingPunct="1"/>
            <a:r>
              <a:rPr lang="zh-CN" altLang="en-US"/>
              <a:t>路由器处理分组的过程是：</a:t>
            </a:r>
          </a:p>
          <a:p>
            <a:pPr lvl="1" eaLnBrk="1" hangingPunct="1"/>
            <a:r>
              <a:rPr lang="zh-CN" altLang="en-US">
                <a:solidFill>
                  <a:srgbClr val="333399"/>
                </a:solidFill>
                <a:ea typeface="黑体" panose="02010609060101010101" pitchFamily="49" charset="-122"/>
              </a:rPr>
              <a:t>把收到的分组先放入</a:t>
            </a:r>
            <a:r>
              <a:rPr lang="zh-CN" altLang="en-US">
                <a:solidFill>
                  <a:srgbClr val="FF0000"/>
                </a:solidFill>
                <a:ea typeface="黑体" panose="02010609060101010101" pitchFamily="49" charset="-122"/>
              </a:rPr>
              <a:t>缓存（暂时存储）</a:t>
            </a:r>
            <a:r>
              <a:rPr lang="zh-CN" altLang="en-US">
                <a:solidFill>
                  <a:srgbClr val="333399"/>
                </a:solidFill>
                <a:ea typeface="黑体" panose="02010609060101010101" pitchFamily="49" charset="-122"/>
              </a:rPr>
              <a:t>；</a:t>
            </a:r>
          </a:p>
          <a:p>
            <a:pPr lvl="1" eaLnBrk="1" hangingPunct="1"/>
            <a:r>
              <a:rPr lang="zh-CN" altLang="en-US">
                <a:solidFill>
                  <a:srgbClr val="333399"/>
                </a:solidFill>
                <a:ea typeface="黑体" panose="02010609060101010101" pitchFamily="49" charset="-122"/>
              </a:rPr>
              <a:t>查找</a:t>
            </a:r>
            <a:r>
              <a:rPr lang="zh-CN" altLang="en-US">
                <a:solidFill>
                  <a:srgbClr val="FF0000"/>
                </a:solidFill>
                <a:ea typeface="黑体" panose="02010609060101010101" pitchFamily="49" charset="-122"/>
              </a:rPr>
              <a:t>路由表</a:t>
            </a:r>
            <a:r>
              <a:rPr lang="zh-CN" altLang="en-US">
                <a:solidFill>
                  <a:srgbClr val="333399"/>
                </a:solidFill>
                <a:ea typeface="黑体" panose="02010609060101010101" pitchFamily="49" charset="-122"/>
              </a:rPr>
              <a:t>，找出到某个目的地址应从哪个端口转发；</a:t>
            </a:r>
          </a:p>
          <a:p>
            <a:pPr lvl="1" eaLnBrk="1" hangingPunct="1"/>
            <a:r>
              <a:rPr lang="zh-CN" altLang="en-US">
                <a:solidFill>
                  <a:srgbClr val="333399"/>
                </a:solidFill>
                <a:ea typeface="黑体" panose="02010609060101010101" pitchFamily="49" charset="-122"/>
              </a:rPr>
              <a:t>把分组送到适当的</a:t>
            </a:r>
            <a:r>
              <a:rPr lang="zh-CN" altLang="en-US">
                <a:solidFill>
                  <a:srgbClr val="FF0000"/>
                </a:solidFill>
                <a:ea typeface="黑体" panose="02010609060101010101" pitchFamily="49" charset="-122"/>
              </a:rPr>
              <a:t>端口</a:t>
            </a:r>
            <a:r>
              <a:rPr lang="zh-CN" altLang="en-US">
                <a:solidFill>
                  <a:srgbClr val="333399"/>
                </a:solidFill>
                <a:ea typeface="黑体" panose="02010609060101010101" pitchFamily="49" charset="-122"/>
              </a:rPr>
              <a:t>转发出去。</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96B5FF8-1A1C-4E69-B836-0CF2685CF02C}"/>
              </a:ext>
            </a:extLst>
          </p:cNvPr>
          <p:cNvSpPr>
            <a:spLocks noGrp="1" noChangeArrowheads="1"/>
          </p:cNvSpPr>
          <p:nvPr>
            <p:ph type="title"/>
          </p:nvPr>
        </p:nvSpPr>
        <p:spPr/>
        <p:txBody>
          <a:bodyPr/>
          <a:lstStyle/>
          <a:p>
            <a:pPr eaLnBrk="1" hangingPunct="1"/>
            <a:r>
              <a:rPr lang="zh-CN" altLang="en-US" dirty="0"/>
              <a:t>分组交换的优点</a:t>
            </a:r>
          </a:p>
        </p:txBody>
      </p:sp>
      <p:sp>
        <p:nvSpPr>
          <p:cNvPr id="66563" name="Rectangle 3">
            <a:extLst>
              <a:ext uri="{FF2B5EF4-FFF2-40B4-BE49-F238E27FC236}">
                <a16:creationId xmlns:a16="http://schemas.microsoft.com/office/drawing/2014/main" id="{B79F0600-3DFF-4784-A805-02E5BD335E83}"/>
              </a:ext>
            </a:extLst>
          </p:cNvPr>
          <p:cNvSpPr>
            <a:spLocks noGrp="1" noChangeArrowheads="1"/>
          </p:cNvSpPr>
          <p:nvPr>
            <p:ph type="body" idx="1"/>
          </p:nvPr>
        </p:nvSpPr>
        <p:spPr>
          <a:xfrm>
            <a:off x="685800" y="1628775"/>
            <a:ext cx="7918450" cy="3065463"/>
          </a:xfrm>
        </p:spPr>
        <p:txBody>
          <a:bodyPr/>
          <a:lstStyle/>
          <a:p>
            <a:pPr eaLnBrk="1" hangingPunct="1">
              <a:lnSpc>
                <a:spcPct val="90000"/>
              </a:lnSpc>
            </a:pPr>
            <a:r>
              <a:rPr lang="zh-CN" altLang="en-US">
                <a:solidFill>
                  <a:srgbClr val="FF0000"/>
                </a:solidFill>
              </a:rPr>
              <a:t>高效</a:t>
            </a:r>
            <a:r>
              <a:rPr lang="zh-CN" altLang="en-US"/>
              <a:t>：动态分配传输带宽，对通信链路是逐段占用。 </a:t>
            </a:r>
          </a:p>
          <a:p>
            <a:pPr eaLnBrk="1" hangingPunct="1">
              <a:lnSpc>
                <a:spcPct val="90000"/>
              </a:lnSpc>
            </a:pPr>
            <a:r>
              <a:rPr lang="zh-CN" altLang="en-US">
                <a:solidFill>
                  <a:srgbClr val="FF0000"/>
                </a:solidFill>
              </a:rPr>
              <a:t>灵活</a:t>
            </a:r>
            <a:r>
              <a:rPr lang="zh-CN" altLang="en-US"/>
              <a:t>    以分组为传送单位和查找路由。</a:t>
            </a:r>
          </a:p>
          <a:p>
            <a:pPr eaLnBrk="1" hangingPunct="1">
              <a:lnSpc>
                <a:spcPct val="90000"/>
              </a:lnSpc>
            </a:pPr>
            <a:r>
              <a:rPr lang="zh-CN" altLang="en-US">
                <a:solidFill>
                  <a:srgbClr val="FF0000"/>
                </a:solidFill>
              </a:rPr>
              <a:t>迅速</a:t>
            </a:r>
            <a:r>
              <a:rPr lang="zh-CN" altLang="en-US"/>
              <a:t>    不必先建立连接就能向其他主机发送分组。</a:t>
            </a:r>
          </a:p>
          <a:p>
            <a:pPr eaLnBrk="1" hangingPunct="1">
              <a:lnSpc>
                <a:spcPct val="90000"/>
              </a:lnSpc>
            </a:pPr>
            <a:r>
              <a:rPr lang="zh-CN" altLang="en-US">
                <a:solidFill>
                  <a:srgbClr val="FF0000"/>
                </a:solidFill>
              </a:rPr>
              <a:t>可靠</a:t>
            </a:r>
            <a:r>
              <a:rPr lang="zh-CN" altLang="en-US">
                <a:solidFill>
                  <a:schemeClr val="hlink"/>
                </a:solidFill>
              </a:rPr>
              <a:t>    </a:t>
            </a:r>
            <a:r>
              <a:rPr lang="zh-CN" altLang="en-US"/>
              <a:t>保证可靠性的网络协议；分布式的路由选择协议使网络有很好的生存性。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EB834B2-2E87-4F11-B515-A49C356DBCC9}"/>
              </a:ext>
            </a:extLst>
          </p:cNvPr>
          <p:cNvSpPr>
            <a:spLocks noGrp="1" noChangeArrowheads="1"/>
          </p:cNvSpPr>
          <p:nvPr>
            <p:ph type="title"/>
          </p:nvPr>
        </p:nvSpPr>
        <p:spPr/>
        <p:txBody>
          <a:bodyPr/>
          <a:lstStyle/>
          <a:p>
            <a:pPr eaLnBrk="1" hangingPunct="1"/>
            <a:r>
              <a:rPr lang="zh-CN" altLang="en-US"/>
              <a:t>分组交换的问题</a:t>
            </a:r>
          </a:p>
        </p:txBody>
      </p:sp>
      <p:sp>
        <p:nvSpPr>
          <p:cNvPr id="67587" name="Rectangle 3">
            <a:extLst>
              <a:ext uri="{FF2B5EF4-FFF2-40B4-BE49-F238E27FC236}">
                <a16:creationId xmlns:a16="http://schemas.microsoft.com/office/drawing/2014/main" id="{BD6AAB0F-4B9B-48C9-A5A6-BEA49021CE62}"/>
              </a:ext>
            </a:extLst>
          </p:cNvPr>
          <p:cNvSpPr>
            <a:spLocks noGrp="1" noChangeArrowheads="1"/>
          </p:cNvSpPr>
          <p:nvPr>
            <p:ph type="body" idx="1"/>
          </p:nvPr>
        </p:nvSpPr>
        <p:spPr>
          <a:xfrm>
            <a:off x="1042988" y="1978025"/>
            <a:ext cx="7772400" cy="1901825"/>
          </a:xfrm>
        </p:spPr>
        <p:txBody>
          <a:bodyPr/>
          <a:lstStyle/>
          <a:p>
            <a:pPr eaLnBrk="1" hangingPunct="1"/>
            <a:r>
              <a:rPr lang="zh-CN" altLang="en-US"/>
              <a:t>分组在各结点存储转发时需要</a:t>
            </a:r>
            <a:r>
              <a:rPr lang="zh-CN" altLang="en-US">
                <a:solidFill>
                  <a:srgbClr val="FF0000"/>
                </a:solidFill>
              </a:rPr>
              <a:t>排队</a:t>
            </a:r>
            <a:r>
              <a:rPr lang="zh-CN" altLang="en-US"/>
              <a:t>，这就会造成一定的</a:t>
            </a:r>
            <a:r>
              <a:rPr lang="zh-CN" altLang="en-US">
                <a:solidFill>
                  <a:srgbClr val="FF0000"/>
                </a:solidFill>
              </a:rPr>
              <a:t>时延</a:t>
            </a:r>
            <a:r>
              <a:rPr lang="zh-CN" altLang="en-US"/>
              <a:t>。 </a:t>
            </a:r>
          </a:p>
          <a:p>
            <a:pPr eaLnBrk="1" hangingPunct="1"/>
            <a:r>
              <a:rPr lang="zh-CN" altLang="en-US"/>
              <a:t>分组必须携带的首部（里面有必不可少的控制信息）也造成了一定的</a:t>
            </a:r>
            <a:r>
              <a:rPr lang="zh-CN" altLang="en-US">
                <a:solidFill>
                  <a:srgbClr val="FF0000"/>
                </a:solidFill>
              </a:rPr>
              <a:t>开销</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D61934-45C1-4E62-A97F-5654C5FA7B81}"/>
              </a:ext>
            </a:extLst>
          </p:cNvPr>
          <p:cNvSpPr>
            <a:spLocks noGrp="1"/>
          </p:cNvSpPr>
          <p:nvPr>
            <p:ph type="title"/>
          </p:nvPr>
        </p:nvSpPr>
        <p:spPr/>
        <p:txBody>
          <a:bodyPr/>
          <a:lstStyle/>
          <a:p>
            <a:r>
              <a:rPr lang="en-US" altLang="zh-CN" dirty="0"/>
              <a:t>4 .</a:t>
            </a:r>
            <a:r>
              <a:rPr lang="zh-CN" altLang="en-US" dirty="0"/>
              <a:t>交换技术的比较 </a:t>
            </a:r>
          </a:p>
        </p:txBody>
      </p:sp>
      <p:sp>
        <p:nvSpPr>
          <p:cNvPr id="4" name="Text Box 118">
            <a:extLst>
              <a:ext uri="{FF2B5EF4-FFF2-40B4-BE49-F238E27FC236}">
                <a16:creationId xmlns:a16="http://schemas.microsoft.com/office/drawing/2014/main" id="{E1A5FB75-CA94-4C38-86A8-08A3C14B0647}"/>
              </a:ext>
            </a:extLst>
          </p:cNvPr>
          <p:cNvSpPr txBox="1">
            <a:spLocks noChangeArrowheads="1"/>
          </p:cNvSpPr>
          <p:nvPr/>
        </p:nvSpPr>
        <p:spPr bwMode="auto">
          <a:xfrm>
            <a:off x="683568" y="1196752"/>
            <a:ext cx="813593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2400" dirty="0">
                <a:solidFill>
                  <a:srgbClr val="000000"/>
                </a:solidFill>
                <a:ea typeface="宋体" panose="02010600030101010101" pitchFamily="2" charset="-122"/>
              </a:rPr>
              <a:t>（</a:t>
            </a:r>
            <a:r>
              <a:rPr lang="en-US" altLang="zh-CN" sz="2400" dirty="0">
                <a:solidFill>
                  <a:srgbClr val="000000"/>
                </a:solidFill>
                <a:ea typeface="宋体" panose="02010600030101010101" pitchFamily="2" charset="-122"/>
              </a:rPr>
              <a:t>1</a:t>
            </a:r>
            <a:r>
              <a:rPr lang="zh-CN" altLang="en-US" sz="2400" dirty="0">
                <a:solidFill>
                  <a:srgbClr val="000000"/>
                </a:solidFill>
                <a:ea typeface="宋体" panose="02010600030101010101" pitchFamily="2" charset="-122"/>
              </a:rPr>
              <a:t>）电路交换。在数据传送开始之前必须先设置一条专用的通路。在线路释放之前，该通路由一对用户完全占用。对于猝发式的通信，电路交换效率不高。</a:t>
            </a:r>
          </a:p>
          <a:p>
            <a:pPr eaLnBrk="1" hangingPunct="1"/>
            <a:r>
              <a:rPr lang="zh-CN" altLang="en-US" sz="2400" dirty="0">
                <a:solidFill>
                  <a:srgbClr val="000000"/>
                </a:solidFill>
                <a:ea typeface="宋体" panose="02010600030101010101" pitchFamily="2" charset="-122"/>
              </a:rPr>
              <a:t>（</a:t>
            </a:r>
            <a:r>
              <a:rPr lang="en-US" altLang="zh-CN" sz="2400" dirty="0">
                <a:solidFill>
                  <a:srgbClr val="000000"/>
                </a:solidFill>
                <a:ea typeface="宋体" panose="02010600030101010101" pitchFamily="2" charset="-122"/>
              </a:rPr>
              <a:t>2</a:t>
            </a:r>
            <a:r>
              <a:rPr lang="zh-CN" altLang="en-US" sz="2400" dirty="0">
                <a:solidFill>
                  <a:srgbClr val="000000"/>
                </a:solidFill>
                <a:ea typeface="宋体" panose="02010600030101010101" pitchFamily="2" charset="-122"/>
              </a:rPr>
              <a:t>）报文交换。报文从源点传送到目的地采用“存储一转发”的方式，在传送报文时，一个时刻仅占用一段通道。在交换节点中需要缓冲存储，报文需要排队，故报文交换不能满足实时通信的要求。</a:t>
            </a:r>
          </a:p>
          <a:p>
            <a:pPr eaLnBrk="1" hangingPunct="1"/>
            <a:r>
              <a:rPr lang="zh-CN" altLang="en-US" sz="2400" dirty="0">
                <a:solidFill>
                  <a:srgbClr val="000000"/>
                </a:solidFill>
                <a:ea typeface="宋体" panose="02010600030101010101" pitchFamily="2" charset="-122"/>
              </a:rPr>
              <a:t>（</a:t>
            </a:r>
            <a:r>
              <a:rPr lang="en-US" altLang="zh-CN" sz="2400" dirty="0">
                <a:solidFill>
                  <a:srgbClr val="000000"/>
                </a:solidFill>
                <a:ea typeface="宋体" panose="02010600030101010101" pitchFamily="2" charset="-122"/>
              </a:rPr>
              <a:t>3</a:t>
            </a:r>
            <a:r>
              <a:rPr lang="zh-CN" altLang="en-US" sz="2400" dirty="0">
                <a:solidFill>
                  <a:srgbClr val="000000"/>
                </a:solidFill>
                <a:ea typeface="宋体" panose="02010600030101010101" pitchFamily="2" charset="-122"/>
              </a:rPr>
              <a:t>）分组交换。交换方式和报文交换方式类似，但报文被分成分组传送，并规定了最大的分组长度。在数据报分组交换中，目的地需要重新组装报文；在虚电路分组交换中，数据传送之前必须通过虚呼叫设置一条虚电路。分组交换技术是计算机网络中使用最广泛的一种交换技术。</a:t>
            </a:r>
          </a:p>
        </p:txBody>
      </p:sp>
    </p:spTree>
    <p:extLst>
      <p:ext uri="{BB962C8B-B14F-4D97-AF65-F5344CB8AC3E}">
        <p14:creationId xmlns:p14="http://schemas.microsoft.com/office/powerpoint/2010/main" val="25328100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C176E849-A901-4EE7-8B27-F5E0E67414BE}"/>
              </a:ext>
            </a:extLst>
          </p:cNvPr>
          <p:cNvSpPr>
            <a:spLocks noGrp="1" noChangeArrowheads="1"/>
          </p:cNvSpPr>
          <p:nvPr>
            <p:ph type="title"/>
          </p:nvPr>
        </p:nvSpPr>
        <p:spPr>
          <a:xfrm>
            <a:off x="684213" y="-147638"/>
            <a:ext cx="7793037" cy="839788"/>
          </a:xfrm>
        </p:spPr>
        <p:txBody>
          <a:bodyPr/>
          <a:lstStyle/>
          <a:p>
            <a:pPr eaLnBrk="1" hangingPunct="1"/>
            <a:r>
              <a:rPr lang="en-US" altLang="zh-CN" dirty="0"/>
              <a:t>4 .</a:t>
            </a:r>
            <a:r>
              <a:rPr lang="zh-CN" altLang="en-US" dirty="0"/>
              <a:t>交换技术的比较 </a:t>
            </a:r>
          </a:p>
        </p:txBody>
      </p:sp>
      <p:grpSp>
        <p:nvGrpSpPr>
          <p:cNvPr id="2" name="Group 134">
            <a:extLst>
              <a:ext uri="{FF2B5EF4-FFF2-40B4-BE49-F238E27FC236}">
                <a16:creationId xmlns:a16="http://schemas.microsoft.com/office/drawing/2014/main" id="{2438CD6B-15A3-4B81-87B8-F746D09ED126}"/>
              </a:ext>
            </a:extLst>
          </p:cNvPr>
          <p:cNvGrpSpPr>
            <a:grpSpLocks/>
          </p:cNvGrpSpPr>
          <p:nvPr/>
        </p:nvGrpSpPr>
        <p:grpSpPr bwMode="auto">
          <a:xfrm>
            <a:off x="7386638" y="1473200"/>
            <a:ext cx="581025" cy="382588"/>
            <a:chOff x="4653" y="1623"/>
            <a:chExt cx="366" cy="241"/>
          </a:xfrm>
        </p:grpSpPr>
        <p:sp>
          <p:nvSpPr>
            <p:cNvPr id="250029" name="AutoShape 4">
              <a:extLst>
                <a:ext uri="{FF2B5EF4-FFF2-40B4-BE49-F238E27FC236}">
                  <a16:creationId xmlns:a16="http://schemas.microsoft.com/office/drawing/2014/main" id="{131DC9FF-7ED1-4D38-A494-4C6576297C8B}"/>
                </a:ext>
              </a:extLst>
            </p:cNvPr>
            <p:cNvSpPr>
              <a:spLocks noChangeArrowheads="1"/>
            </p:cNvSpPr>
            <p:nvPr/>
          </p:nvSpPr>
          <p:spPr bwMode="auto">
            <a:xfrm rot="5400000">
              <a:off x="4733" y="1579"/>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30" name="Text Box 5">
              <a:extLst>
                <a:ext uri="{FF2B5EF4-FFF2-40B4-BE49-F238E27FC236}">
                  <a16:creationId xmlns:a16="http://schemas.microsoft.com/office/drawing/2014/main" id="{C5F5F8E0-0E8D-450D-81B2-EFBB0EBF889C}"/>
                </a:ext>
              </a:extLst>
            </p:cNvPr>
            <p:cNvSpPr txBox="1">
              <a:spLocks noChangeArrowheads="1"/>
            </p:cNvSpPr>
            <p:nvPr/>
          </p:nvSpPr>
          <p:spPr bwMode="auto">
            <a:xfrm rot="626605">
              <a:off x="4682" y="1623"/>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1</a:t>
              </a:r>
              <a:endParaRPr lang="en-US" altLang="zh-CN" sz="1600">
                <a:solidFill>
                  <a:srgbClr val="333399"/>
                </a:solidFill>
                <a:latin typeface="+mn-ea"/>
                <a:ea typeface="+mn-ea"/>
              </a:endParaRPr>
            </a:p>
          </p:txBody>
        </p:sp>
        <p:sp>
          <p:nvSpPr>
            <p:cNvPr id="250031" name="Line 6">
              <a:extLst>
                <a:ext uri="{FF2B5EF4-FFF2-40B4-BE49-F238E27FC236}">
                  <a16:creationId xmlns:a16="http://schemas.microsoft.com/office/drawing/2014/main" id="{A85C9EB6-E77A-4B86-8EC4-14BF9364AD31}"/>
                </a:ext>
              </a:extLst>
            </p:cNvPr>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32" name="Line 7">
              <a:extLst>
                <a:ext uri="{FF2B5EF4-FFF2-40B4-BE49-F238E27FC236}">
                  <a16:creationId xmlns:a16="http://schemas.microsoft.com/office/drawing/2014/main" id="{9DE208FF-5293-408F-8E4C-D6EED0AFAAB5}"/>
                </a:ext>
              </a:extLst>
            </p:cNvPr>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33" name="AutoShape 8">
              <a:extLst>
                <a:ext uri="{FF2B5EF4-FFF2-40B4-BE49-F238E27FC236}">
                  <a16:creationId xmlns:a16="http://schemas.microsoft.com/office/drawing/2014/main" id="{EF11DE4D-152D-4B0B-A93A-E5A39B7CBA53}"/>
                </a:ext>
              </a:extLst>
            </p:cNvPr>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3" name="Group 135">
            <a:extLst>
              <a:ext uri="{FF2B5EF4-FFF2-40B4-BE49-F238E27FC236}">
                <a16:creationId xmlns:a16="http://schemas.microsoft.com/office/drawing/2014/main" id="{C36A4118-AD5B-46FF-A892-877D90432D87}"/>
              </a:ext>
            </a:extLst>
          </p:cNvPr>
          <p:cNvGrpSpPr>
            <a:grpSpLocks/>
          </p:cNvGrpSpPr>
          <p:nvPr/>
        </p:nvGrpSpPr>
        <p:grpSpPr bwMode="auto">
          <a:xfrm>
            <a:off x="7378700" y="1757363"/>
            <a:ext cx="582613" cy="382587"/>
            <a:chOff x="4648" y="1802"/>
            <a:chExt cx="367" cy="241"/>
          </a:xfrm>
        </p:grpSpPr>
        <p:sp>
          <p:nvSpPr>
            <p:cNvPr id="250024" name="AutoShape 9">
              <a:extLst>
                <a:ext uri="{FF2B5EF4-FFF2-40B4-BE49-F238E27FC236}">
                  <a16:creationId xmlns:a16="http://schemas.microsoft.com/office/drawing/2014/main" id="{D7DBE070-1673-4062-B4A4-CE72BD46F616}"/>
                </a:ext>
              </a:extLst>
            </p:cNvPr>
            <p:cNvSpPr>
              <a:spLocks noChangeArrowheads="1"/>
            </p:cNvSpPr>
            <p:nvPr/>
          </p:nvSpPr>
          <p:spPr bwMode="auto">
            <a:xfrm rot="5400000">
              <a:off x="4729" y="1758"/>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25" name="Text Box 10">
              <a:extLst>
                <a:ext uri="{FF2B5EF4-FFF2-40B4-BE49-F238E27FC236}">
                  <a16:creationId xmlns:a16="http://schemas.microsoft.com/office/drawing/2014/main" id="{34E829DF-7505-4D52-BBA3-5C73AEA8119D}"/>
                </a:ext>
              </a:extLst>
            </p:cNvPr>
            <p:cNvSpPr txBox="1">
              <a:spLocks noChangeArrowheads="1"/>
            </p:cNvSpPr>
            <p:nvPr/>
          </p:nvSpPr>
          <p:spPr bwMode="auto">
            <a:xfrm rot="626605">
              <a:off x="4671" y="1802"/>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2</a:t>
              </a:r>
              <a:endParaRPr lang="en-US" altLang="zh-CN" sz="1600">
                <a:solidFill>
                  <a:srgbClr val="333399"/>
                </a:solidFill>
                <a:latin typeface="+mn-ea"/>
                <a:ea typeface="+mn-ea"/>
              </a:endParaRPr>
            </a:p>
          </p:txBody>
        </p:sp>
        <p:sp>
          <p:nvSpPr>
            <p:cNvPr id="250026" name="Line 11">
              <a:extLst>
                <a:ext uri="{FF2B5EF4-FFF2-40B4-BE49-F238E27FC236}">
                  <a16:creationId xmlns:a16="http://schemas.microsoft.com/office/drawing/2014/main" id="{98E395AB-6CE7-43E8-8C69-4759EB26D2B1}"/>
                </a:ext>
              </a:extLst>
            </p:cNvPr>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27" name="Line 12">
              <a:extLst>
                <a:ext uri="{FF2B5EF4-FFF2-40B4-BE49-F238E27FC236}">
                  <a16:creationId xmlns:a16="http://schemas.microsoft.com/office/drawing/2014/main" id="{AA589992-1BCC-4262-BD3B-458C03F7EB49}"/>
                </a:ext>
              </a:extLst>
            </p:cNvPr>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28" name="AutoShape 13">
              <a:extLst>
                <a:ext uri="{FF2B5EF4-FFF2-40B4-BE49-F238E27FC236}">
                  <a16:creationId xmlns:a16="http://schemas.microsoft.com/office/drawing/2014/main" id="{E2B5EDC9-EB0B-495B-A729-50AC8C30A92E}"/>
                </a:ext>
              </a:extLst>
            </p:cNvPr>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4" name="Group 136">
            <a:extLst>
              <a:ext uri="{FF2B5EF4-FFF2-40B4-BE49-F238E27FC236}">
                <a16:creationId xmlns:a16="http://schemas.microsoft.com/office/drawing/2014/main" id="{9727328B-5222-4C65-A15C-B07AA4CB34A8}"/>
              </a:ext>
            </a:extLst>
          </p:cNvPr>
          <p:cNvGrpSpPr>
            <a:grpSpLocks/>
          </p:cNvGrpSpPr>
          <p:nvPr/>
        </p:nvGrpSpPr>
        <p:grpSpPr bwMode="auto">
          <a:xfrm>
            <a:off x="7385050" y="2046288"/>
            <a:ext cx="581025" cy="373062"/>
            <a:chOff x="4652" y="1984"/>
            <a:chExt cx="366" cy="235"/>
          </a:xfrm>
        </p:grpSpPr>
        <p:sp>
          <p:nvSpPr>
            <p:cNvPr id="250019" name="AutoShape 14">
              <a:extLst>
                <a:ext uri="{FF2B5EF4-FFF2-40B4-BE49-F238E27FC236}">
                  <a16:creationId xmlns:a16="http://schemas.microsoft.com/office/drawing/2014/main" id="{1C920984-3FC2-4333-AED1-4703C829606E}"/>
                </a:ext>
              </a:extLst>
            </p:cNvPr>
            <p:cNvSpPr>
              <a:spLocks noChangeArrowheads="1"/>
            </p:cNvSpPr>
            <p:nvPr/>
          </p:nvSpPr>
          <p:spPr bwMode="auto">
            <a:xfrm rot="5400000">
              <a:off x="4732" y="1934"/>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20" name="Text Box 15">
              <a:extLst>
                <a:ext uri="{FF2B5EF4-FFF2-40B4-BE49-F238E27FC236}">
                  <a16:creationId xmlns:a16="http://schemas.microsoft.com/office/drawing/2014/main" id="{E1D22BE1-E34B-4A6B-BF30-EEFD58DD5B13}"/>
                </a:ext>
              </a:extLst>
            </p:cNvPr>
            <p:cNvSpPr txBox="1">
              <a:spLocks noChangeArrowheads="1"/>
            </p:cNvSpPr>
            <p:nvPr/>
          </p:nvSpPr>
          <p:spPr bwMode="auto">
            <a:xfrm rot="626605">
              <a:off x="4675" y="1984"/>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3</a:t>
              </a:r>
              <a:endParaRPr lang="en-US" altLang="zh-CN" sz="1600">
                <a:solidFill>
                  <a:srgbClr val="333399"/>
                </a:solidFill>
                <a:latin typeface="+mn-ea"/>
                <a:ea typeface="+mn-ea"/>
              </a:endParaRPr>
            </a:p>
          </p:txBody>
        </p:sp>
        <p:sp>
          <p:nvSpPr>
            <p:cNvPr id="250021" name="Line 16">
              <a:extLst>
                <a:ext uri="{FF2B5EF4-FFF2-40B4-BE49-F238E27FC236}">
                  <a16:creationId xmlns:a16="http://schemas.microsoft.com/office/drawing/2014/main" id="{9BAF0005-CE25-4A60-AA4B-A287713EB376}"/>
                </a:ext>
              </a:extLst>
            </p:cNvPr>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22" name="Line 17">
              <a:extLst>
                <a:ext uri="{FF2B5EF4-FFF2-40B4-BE49-F238E27FC236}">
                  <a16:creationId xmlns:a16="http://schemas.microsoft.com/office/drawing/2014/main" id="{F88740BD-DB9E-4540-956F-AA6D06FBF62B}"/>
                </a:ext>
              </a:extLst>
            </p:cNvPr>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23" name="AutoShape 18">
              <a:extLst>
                <a:ext uri="{FF2B5EF4-FFF2-40B4-BE49-F238E27FC236}">
                  <a16:creationId xmlns:a16="http://schemas.microsoft.com/office/drawing/2014/main" id="{5BE22443-6311-4188-B89A-6EE2F2481F37}"/>
                </a:ext>
              </a:extLst>
            </p:cNvPr>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5" name="Group 137">
            <a:extLst>
              <a:ext uri="{FF2B5EF4-FFF2-40B4-BE49-F238E27FC236}">
                <a16:creationId xmlns:a16="http://schemas.microsoft.com/office/drawing/2014/main" id="{B21292C4-32A0-4DF2-8EB7-C3353704DA1F}"/>
              </a:ext>
            </a:extLst>
          </p:cNvPr>
          <p:cNvGrpSpPr>
            <a:grpSpLocks/>
          </p:cNvGrpSpPr>
          <p:nvPr/>
        </p:nvGrpSpPr>
        <p:grpSpPr bwMode="auto">
          <a:xfrm>
            <a:off x="7391400" y="2316163"/>
            <a:ext cx="581025" cy="381000"/>
            <a:chOff x="4656" y="2154"/>
            <a:chExt cx="366" cy="240"/>
          </a:xfrm>
        </p:grpSpPr>
        <p:sp>
          <p:nvSpPr>
            <p:cNvPr id="250014" name="AutoShape 19">
              <a:extLst>
                <a:ext uri="{FF2B5EF4-FFF2-40B4-BE49-F238E27FC236}">
                  <a16:creationId xmlns:a16="http://schemas.microsoft.com/office/drawing/2014/main" id="{396D47E9-25F4-430B-97A7-B78BEDB99B80}"/>
                </a:ext>
              </a:extLst>
            </p:cNvPr>
            <p:cNvSpPr>
              <a:spLocks noChangeArrowheads="1"/>
            </p:cNvSpPr>
            <p:nvPr/>
          </p:nvSpPr>
          <p:spPr bwMode="auto">
            <a:xfrm rot="5400000">
              <a:off x="4737" y="2109"/>
              <a:ext cx="210"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15" name="Text Box 20">
              <a:extLst>
                <a:ext uri="{FF2B5EF4-FFF2-40B4-BE49-F238E27FC236}">
                  <a16:creationId xmlns:a16="http://schemas.microsoft.com/office/drawing/2014/main" id="{8EADA754-84D0-4D32-B6A1-D28D0EFB9B70}"/>
                </a:ext>
              </a:extLst>
            </p:cNvPr>
            <p:cNvSpPr txBox="1">
              <a:spLocks noChangeArrowheads="1"/>
            </p:cNvSpPr>
            <p:nvPr/>
          </p:nvSpPr>
          <p:spPr bwMode="auto">
            <a:xfrm rot="626605">
              <a:off x="4679" y="2154"/>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4</a:t>
              </a:r>
              <a:endParaRPr lang="en-US" altLang="zh-CN" sz="1600">
                <a:solidFill>
                  <a:srgbClr val="333399"/>
                </a:solidFill>
                <a:latin typeface="+mn-ea"/>
                <a:ea typeface="+mn-ea"/>
              </a:endParaRPr>
            </a:p>
          </p:txBody>
        </p:sp>
        <p:sp>
          <p:nvSpPr>
            <p:cNvPr id="250016" name="Line 21">
              <a:extLst>
                <a:ext uri="{FF2B5EF4-FFF2-40B4-BE49-F238E27FC236}">
                  <a16:creationId xmlns:a16="http://schemas.microsoft.com/office/drawing/2014/main" id="{67E2A015-AA65-461D-AA04-EF7EFE4D1576}"/>
                </a:ext>
              </a:extLst>
            </p:cNvPr>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17" name="Line 22">
              <a:extLst>
                <a:ext uri="{FF2B5EF4-FFF2-40B4-BE49-F238E27FC236}">
                  <a16:creationId xmlns:a16="http://schemas.microsoft.com/office/drawing/2014/main" id="{92C8A8FE-3329-48CA-9008-D589E82CD70A}"/>
                </a:ext>
              </a:extLst>
            </p:cNvPr>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18" name="AutoShape 23">
              <a:extLst>
                <a:ext uri="{FF2B5EF4-FFF2-40B4-BE49-F238E27FC236}">
                  <a16:creationId xmlns:a16="http://schemas.microsoft.com/office/drawing/2014/main" id="{87954A03-01F6-491D-930D-B57715D0EC0F}"/>
                </a:ext>
              </a:extLst>
            </p:cNvPr>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6" name="Group 139">
            <a:extLst>
              <a:ext uri="{FF2B5EF4-FFF2-40B4-BE49-F238E27FC236}">
                <a16:creationId xmlns:a16="http://schemas.microsoft.com/office/drawing/2014/main" id="{40AA3680-7E1E-4B5E-A028-ED400A20E491}"/>
              </a:ext>
            </a:extLst>
          </p:cNvPr>
          <p:cNvGrpSpPr>
            <a:grpSpLocks/>
          </p:cNvGrpSpPr>
          <p:nvPr/>
        </p:nvGrpSpPr>
        <p:grpSpPr bwMode="auto">
          <a:xfrm>
            <a:off x="7961313" y="1868488"/>
            <a:ext cx="581025" cy="371475"/>
            <a:chOff x="5015" y="1872"/>
            <a:chExt cx="366" cy="234"/>
          </a:xfrm>
        </p:grpSpPr>
        <p:sp>
          <p:nvSpPr>
            <p:cNvPr id="250009" name="AutoShape 24">
              <a:extLst>
                <a:ext uri="{FF2B5EF4-FFF2-40B4-BE49-F238E27FC236}">
                  <a16:creationId xmlns:a16="http://schemas.microsoft.com/office/drawing/2014/main" id="{616FCF99-5E39-452C-BC13-F8344FC1B86B}"/>
                </a:ext>
              </a:extLst>
            </p:cNvPr>
            <p:cNvSpPr>
              <a:spLocks noChangeArrowheads="1"/>
            </p:cNvSpPr>
            <p:nvPr/>
          </p:nvSpPr>
          <p:spPr bwMode="auto">
            <a:xfrm rot="5400000">
              <a:off x="5095" y="1822"/>
              <a:ext cx="210"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10" name="Text Box 25">
              <a:extLst>
                <a:ext uri="{FF2B5EF4-FFF2-40B4-BE49-F238E27FC236}">
                  <a16:creationId xmlns:a16="http://schemas.microsoft.com/office/drawing/2014/main" id="{2CBBCC97-0C6B-42E7-9742-B450B9D22883}"/>
                </a:ext>
              </a:extLst>
            </p:cNvPr>
            <p:cNvSpPr txBox="1">
              <a:spLocks noChangeArrowheads="1"/>
            </p:cNvSpPr>
            <p:nvPr/>
          </p:nvSpPr>
          <p:spPr bwMode="auto">
            <a:xfrm rot="626605">
              <a:off x="5032" y="1872"/>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1</a:t>
              </a:r>
              <a:endParaRPr lang="en-US" altLang="zh-CN" sz="1600">
                <a:solidFill>
                  <a:srgbClr val="333399"/>
                </a:solidFill>
                <a:latin typeface="+mn-ea"/>
                <a:ea typeface="+mn-ea"/>
              </a:endParaRPr>
            </a:p>
          </p:txBody>
        </p:sp>
        <p:sp>
          <p:nvSpPr>
            <p:cNvPr id="250011" name="Line 26">
              <a:extLst>
                <a:ext uri="{FF2B5EF4-FFF2-40B4-BE49-F238E27FC236}">
                  <a16:creationId xmlns:a16="http://schemas.microsoft.com/office/drawing/2014/main" id="{E33AF280-9454-4D7F-81E9-65DC98BD851B}"/>
                </a:ext>
              </a:extLst>
            </p:cNvPr>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12" name="Line 27">
              <a:extLst>
                <a:ext uri="{FF2B5EF4-FFF2-40B4-BE49-F238E27FC236}">
                  <a16:creationId xmlns:a16="http://schemas.microsoft.com/office/drawing/2014/main" id="{228F2D06-55C7-43BD-88D0-D26F8C8386DE}"/>
                </a:ext>
              </a:extLst>
            </p:cNvPr>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13" name="AutoShape 28">
              <a:extLst>
                <a:ext uri="{FF2B5EF4-FFF2-40B4-BE49-F238E27FC236}">
                  <a16:creationId xmlns:a16="http://schemas.microsoft.com/office/drawing/2014/main" id="{49310372-8F40-43D3-833B-F299BA8123D0}"/>
                </a:ext>
              </a:extLst>
            </p:cNvPr>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7" name="Group 140">
            <a:extLst>
              <a:ext uri="{FF2B5EF4-FFF2-40B4-BE49-F238E27FC236}">
                <a16:creationId xmlns:a16="http://schemas.microsoft.com/office/drawing/2014/main" id="{786B0185-6280-449E-AF40-675B560968FF}"/>
              </a:ext>
            </a:extLst>
          </p:cNvPr>
          <p:cNvGrpSpPr>
            <a:grpSpLocks/>
          </p:cNvGrpSpPr>
          <p:nvPr/>
        </p:nvGrpSpPr>
        <p:grpSpPr bwMode="auto">
          <a:xfrm>
            <a:off x="7953375" y="2133600"/>
            <a:ext cx="581025" cy="390525"/>
            <a:chOff x="5010" y="2039"/>
            <a:chExt cx="366" cy="246"/>
          </a:xfrm>
        </p:grpSpPr>
        <p:sp>
          <p:nvSpPr>
            <p:cNvPr id="250004" name="AutoShape 29">
              <a:extLst>
                <a:ext uri="{FF2B5EF4-FFF2-40B4-BE49-F238E27FC236}">
                  <a16:creationId xmlns:a16="http://schemas.microsoft.com/office/drawing/2014/main" id="{DC422DFB-26ED-4D7E-BAD8-50DEEC651DF6}"/>
                </a:ext>
              </a:extLst>
            </p:cNvPr>
            <p:cNvSpPr>
              <a:spLocks noChangeArrowheads="1"/>
            </p:cNvSpPr>
            <p:nvPr/>
          </p:nvSpPr>
          <p:spPr bwMode="auto">
            <a:xfrm rot="5400000">
              <a:off x="5091" y="2000"/>
              <a:ext cx="210"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05" name="Text Box 30">
              <a:extLst>
                <a:ext uri="{FF2B5EF4-FFF2-40B4-BE49-F238E27FC236}">
                  <a16:creationId xmlns:a16="http://schemas.microsoft.com/office/drawing/2014/main" id="{98238879-E86B-46A1-B7AE-596857CC3379}"/>
                </a:ext>
              </a:extLst>
            </p:cNvPr>
            <p:cNvSpPr txBox="1">
              <a:spLocks noChangeArrowheads="1"/>
            </p:cNvSpPr>
            <p:nvPr/>
          </p:nvSpPr>
          <p:spPr bwMode="auto">
            <a:xfrm rot="626605">
              <a:off x="5027" y="2039"/>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2</a:t>
              </a:r>
              <a:endParaRPr lang="en-US" altLang="zh-CN" sz="1600">
                <a:solidFill>
                  <a:srgbClr val="333399"/>
                </a:solidFill>
                <a:latin typeface="+mn-ea"/>
                <a:ea typeface="+mn-ea"/>
              </a:endParaRPr>
            </a:p>
          </p:txBody>
        </p:sp>
        <p:sp>
          <p:nvSpPr>
            <p:cNvPr id="250006" name="Line 31">
              <a:extLst>
                <a:ext uri="{FF2B5EF4-FFF2-40B4-BE49-F238E27FC236}">
                  <a16:creationId xmlns:a16="http://schemas.microsoft.com/office/drawing/2014/main" id="{290191B0-E94E-4010-8021-B9752A0C04CB}"/>
                </a:ext>
              </a:extLst>
            </p:cNvPr>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07" name="Line 32">
              <a:extLst>
                <a:ext uri="{FF2B5EF4-FFF2-40B4-BE49-F238E27FC236}">
                  <a16:creationId xmlns:a16="http://schemas.microsoft.com/office/drawing/2014/main" id="{69F4CF10-F059-4A52-ABA7-F9D8C8EC2598}"/>
                </a:ext>
              </a:extLst>
            </p:cNvPr>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08" name="AutoShape 33">
              <a:extLst>
                <a:ext uri="{FF2B5EF4-FFF2-40B4-BE49-F238E27FC236}">
                  <a16:creationId xmlns:a16="http://schemas.microsoft.com/office/drawing/2014/main" id="{0F91347B-CAFF-4C8E-BEDC-C71F36C4149A}"/>
                </a:ext>
              </a:extLst>
            </p:cNvPr>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8" name="Group 141">
            <a:extLst>
              <a:ext uri="{FF2B5EF4-FFF2-40B4-BE49-F238E27FC236}">
                <a16:creationId xmlns:a16="http://schemas.microsoft.com/office/drawing/2014/main" id="{7B2F83E7-02E7-48A8-9735-A82987E0AF81}"/>
              </a:ext>
            </a:extLst>
          </p:cNvPr>
          <p:cNvGrpSpPr>
            <a:grpSpLocks/>
          </p:cNvGrpSpPr>
          <p:nvPr/>
        </p:nvGrpSpPr>
        <p:grpSpPr bwMode="auto">
          <a:xfrm>
            <a:off x="7959725" y="2420938"/>
            <a:ext cx="581025" cy="382587"/>
            <a:chOff x="5014" y="2220"/>
            <a:chExt cx="366" cy="241"/>
          </a:xfrm>
        </p:grpSpPr>
        <p:sp>
          <p:nvSpPr>
            <p:cNvPr id="249999" name="AutoShape 34">
              <a:extLst>
                <a:ext uri="{FF2B5EF4-FFF2-40B4-BE49-F238E27FC236}">
                  <a16:creationId xmlns:a16="http://schemas.microsoft.com/office/drawing/2014/main" id="{EE1A1086-F508-4596-827E-F6227303151A}"/>
                </a:ext>
              </a:extLst>
            </p:cNvPr>
            <p:cNvSpPr>
              <a:spLocks noChangeArrowheads="1"/>
            </p:cNvSpPr>
            <p:nvPr/>
          </p:nvSpPr>
          <p:spPr bwMode="auto">
            <a:xfrm rot="5400000">
              <a:off x="5094" y="2176"/>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50000" name="Text Box 35">
              <a:extLst>
                <a:ext uri="{FF2B5EF4-FFF2-40B4-BE49-F238E27FC236}">
                  <a16:creationId xmlns:a16="http://schemas.microsoft.com/office/drawing/2014/main" id="{5BD1D33E-D5A0-40E3-AA08-4C95C024D522}"/>
                </a:ext>
              </a:extLst>
            </p:cNvPr>
            <p:cNvSpPr txBox="1">
              <a:spLocks noChangeArrowheads="1"/>
            </p:cNvSpPr>
            <p:nvPr/>
          </p:nvSpPr>
          <p:spPr bwMode="auto">
            <a:xfrm rot="626605">
              <a:off x="5037" y="2220"/>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3</a:t>
              </a:r>
              <a:endParaRPr lang="en-US" altLang="zh-CN" sz="1600">
                <a:solidFill>
                  <a:srgbClr val="333399"/>
                </a:solidFill>
                <a:latin typeface="+mn-ea"/>
                <a:ea typeface="+mn-ea"/>
              </a:endParaRPr>
            </a:p>
          </p:txBody>
        </p:sp>
        <p:sp>
          <p:nvSpPr>
            <p:cNvPr id="250001" name="Line 36">
              <a:extLst>
                <a:ext uri="{FF2B5EF4-FFF2-40B4-BE49-F238E27FC236}">
                  <a16:creationId xmlns:a16="http://schemas.microsoft.com/office/drawing/2014/main" id="{11AC84F7-6CDB-4C48-851E-B504423D3AE4}"/>
                </a:ext>
              </a:extLst>
            </p:cNvPr>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02" name="Line 37">
              <a:extLst>
                <a:ext uri="{FF2B5EF4-FFF2-40B4-BE49-F238E27FC236}">
                  <a16:creationId xmlns:a16="http://schemas.microsoft.com/office/drawing/2014/main" id="{71A728F4-E24E-42E3-A51D-327E7DF5E7EF}"/>
                </a:ext>
              </a:extLst>
            </p:cNvPr>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50003" name="AutoShape 38">
              <a:extLst>
                <a:ext uri="{FF2B5EF4-FFF2-40B4-BE49-F238E27FC236}">
                  <a16:creationId xmlns:a16="http://schemas.microsoft.com/office/drawing/2014/main" id="{BA837F21-59CB-4B3C-AD6A-B0817967A20E}"/>
                </a:ext>
              </a:extLst>
            </p:cNvPr>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9" name="Group 142">
            <a:extLst>
              <a:ext uri="{FF2B5EF4-FFF2-40B4-BE49-F238E27FC236}">
                <a16:creationId xmlns:a16="http://schemas.microsoft.com/office/drawing/2014/main" id="{434141ED-DE1D-4ACA-9BA8-D318EEB97948}"/>
              </a:ext>
            </a:extLst>
          </p:cNvPr>
          <p:cNvGrpSpPr>
            <a:grpSpLocks/>
          </p:cNvGrpSpPr>
          <p:nvPr/>
        </p:nvGrpSpPr>
        <p:grpSpPr bwMode="auto">
          <a:xfrm>
            <a:off x="7964488" y="2690813"/>
            <a:ext cx="582612" cy="392112"/>
            <a:chOff x="5017" y="2390"/>
            <a:chExt cx="367" cy="247"/>
          </a:xfrm>
        </p:grpSpPr>
        <p:sp>
          <p:nvSpPr>
            <p:cNvPr id="249994" name="AutoShape 39">
              <a:extLst>
                <a:ext uri="{FF2B5EF4-FFF2-40B4-BE49-F238E27FC236}">
                  <a16:creationId xmlns:a16="http://schemas.microsoft.com/office/drawing/2014/main" id="{AB0BF361-A21E-4AB2-9A17-728E451BAE0B}"/>
                </a:ext>
              </a:extLst>
            </p:cNvPr>
            <p:cNvSpPr>
              <a:spLocks noChangeArrowheads="1"/>
            </p:cNvSpPr>
            <p:nvPr/>
          </p:nvSpPr>
          <p:spPr bwMode="auto">
            <a:xfrm rot="5400000">
              <a:off x="5098" y="2352"/>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95" name="Text Box 40">
              <a:extLst>
                <a:ext uri="{FF2B5EF4-FFF2-40B4-BE49-F238E27FC236}">
                  <a16:creationId xmlns:a16="http://schemas.microsoft.com/office/drawing/2014/main" id="{2691AC90-C0DD-46F0-9F80-2158877601AC}"/>
                </a:ext>
              </a:extLst>
            </p:cNvPr>
            <p:cNvSpPr txBox="1">
              <a:spLocks noChangeArrowheads="1"/>
            </p:cNvSpPr>
            <p:nvPr/>
          </p:nvSpPr>
          <p:spPr bwMode="auto">
            <a:xfrm rot="626605">
              <a:off x="5034" y="2390"/>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4</a:t>
              </a:r>
              <a:endParaRPr lang="en-US" altLang="zh-CN" sz="1600">
                <a:solidFill>
                  <a:srgbClr val="333399"/>
                </a:solidFill>
                <a:latin typeface="+mn-ea"/>
                <a:ea typeface="+mn-ea"/>
              </a:endParaRPr>
            </a:p>
          </p:txBody>
        </p:sp>
        <p:sp>
          <p:nvSpPr>
            <p:cNvPr id="249996" name="Line 41">
              <a:extLst>
                <a:ext uri="{FF2B5EF4-FFF2-40B4-BE49-F238E27FC236}">
                  <a16:creationId xmlns:a16="http://schemas.microsoft.com/office/drawing/2014/main" id="{4D4F3498-9F2F-4D9C-98FA-A900B1842776}"/>
                </a:ext>
              </a:extLst>
            </p:cNvPr>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97" name="Line 42">
              <a:extLst>
                <a:ext uri="{FF2B5EF4-FFF2-40B4-BE49-F238E27FC236}">
                  <a16:creationId xmlns:a16="http://schemas.microsoft.com/office/drawing/2014/main" id="{BCA8E03B-B4E1-49EF-9B21-89A2B55AC808}"/>
                </a:ext>
              </a:extLst>
            </p:cNvPr>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98" name="AutoShape 43">
              <a:extLst>
                <a:ext uri="{FF2B5EF4-FFF2-40B4-BE49-F238E27FC236}">
                  <a16:creationId xmlns:a16="http://schemas.microsoft.com/office/drawing/2014/main" id="{D86E880D-8B14-4E00-90A7-EA35EDE10402}"/>
                </a:ext>
              </a:extLst>
            </p:cNvPr>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10" name="Group 132">
            <a:extLst>
              <a:ext uri="{FF2B5EF4-FFF2-40B4-BE49-F238E27FC236}">
                <a16:creationId xmlns:a16="http://schemas.microsoft.com/office/drawing/2014/main" id="{0CB075FF-C93C-4614-ACCC-1785B789BBE8}"/>
              </a:ext>
            </a:extLst>
          </p:cNvPr>
          <p:cNvGrpSpPr>
            <a:grpSpLocks/>
          </p:cNvGrpSpPr>
          <p:nvPr/>
        </p:nvGrpSpPr>
        <p:grpSpPr bwMode="auto">
          <a:xfrm>
            <a:off x="6810375" y="1652588"/>
            <a:ext cx="581025" cy="381000"/>
            <a:chOff x="4290" y="1736"/>
            <a:chExt cx="366" cy="240"/>
          </a:xfrm>
        </p:grpSpPr>
        <p:sp>
          <p:nvSpPr>
            <p:cNvPr id="249989" name="AutoShape 49">
              <a:extLst>
                <a:ext uri="{FF2B5EF4-FFF2-40B4-BE49-F238E27FC236}">
                  <a16:creationId xmlns:a16="http://schemas.microsoft.com/office/drawing/2014/main" id="{29F7F59B-102F-401F-B0BB-DE7F668591A8}"/>
                </a:ext>
              </a:extLst>
            </p:cNvPr>
            <p:cNvSpPr>
              <a:spLocks noChangeArrowheads="1"/>
            </p:cNvSpPr>
            <p:nvPr/>
          </p:nvSpPr>
          <p:spPr bwMode="auto">
            <a:xfrm rot="5400000">
              <a:off x="4371" y="1691"/>
              <a:ext cx="210" cy="360"/>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90" name="Text Box 50">
              <a:extLst>
                <a:ext uri="{FF2B5EF4-FFF2-40B4-BE49-F238E27FC236}">
                  <a16:creationId xmlns:a16="http://schemas.microsoft.com/office/drawing/2014/main" id="{3C66E840-0C6B-4D0F-9D32-87FF58EE2F32}"/>
                </a:ext>
              </a:extLst>
            </p:cNvPr>
            <p:cNvSpPr txBox="1">
              <a:spLocks noChangeArrowheads="1"/>
            </p:cNvSpPr>
            <p:nvPr/>
          </p:nvSpPr>
          <p:spPr bwMode="auto">
            <a:xfrm rot="626605">
              <a:off x="4307" y="1736"/>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3</a:t>
              </a:r>
              <a:endParaRPr lang="en-US" altLang="zh-CN" sz="1600">
                <a:solidFill>
                  <a:srgbClr val="333399"/>
                </a:solidFill>
                <a:latin typeface="+mn-ea"/>
                <a:ea typeface="+mn-ea"/>
              </a:endParaRPr>
            </a:p>
          </p:txBody>
        </p:sp>
        <p:sp>
          <p:nvSpPr>
            <p:cNvPr id="249991" name="Line 51">
              <a:extLst>
                <a:ext uri="{FF2B5EF4-FFF2-40B4-BE49-F238E27FC236}">
                  <a16:creationId xmlns:a16="http://schemas.microsoft.com/office/drawing/2014/main" id="{8D9917A8-BB42-4200-9DC9-2047B5E58473}"/>
                </a:ext>
              </a:extLst>
            </p:cNvPr>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92" name="Line 52">
              <a:extLst>
                <a:ext uri="{FF2B5EF4-FFF2-40B4-BE49-F238E27FC236}">
                  <a16:creationId xmlns:a16="http://schemas.microsoft.com/office/drawing/2014/main" id="{784B3750-3E21-4CE6-9E75-94AB6243DDD9}"/>
                </a:ext>
              </a:extLst>
            </p:cNvPr>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93" name="AutoShape 53">
              <a:extLst>
                <a:ext uri="{FF2B5EF4-FFF2-40B4-BE49-F238E27FC236}">
                  <a16:creationId xmlns:a16="http://schemas.microsoft.com/office/drawing/2014/main" id="{66C6FC5D-ACEF-4208-957F-7400853390BC}"/>
                </a:ext>
              </a:extLst>
            </p:cNvPr>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11" name="Group 133">
            <a:extLst>
              <a:ext uri="{FF2B5EF4-FFF2-40B4-BE49-F238E27FC236}">
                <a16:creationId xmlns:a16="http://schemas.microsoft.com/office/drawing/2014/main" id="{7365EDBD-B654-4443-A628-D79833443509}"/>
              </a:ext>
            </a:extLst>
          </p:cNvPr>
          <p:cNvGrpSpPr>
            <a:grpSpLocks/>
          </p:cNvGrpSpPr>
          <p:nvPr/>
        </p:nvGrpSpPr>
        <p:grpSpPr bwMode="auto">
          <a:xfrm>
            <a:off x="6816725" y="1930400"/>
            <a:ext cx="581025" cy="382588"/>
            <a:chOff x="4294" y="1911"/>
            <a:chExt cx="366" cy="241"/>
          </a:xfrm>
        </p:grpSpPr>
        <p:sp>
          <p:nvSpPr>
            <p:cNvPr id="249984" name="AutoShape 54">
              <a:extLst>
                <a:ext uri="{FF2B5EF4-FFF2-40B4-BE49-F238E27FC236}">
                  <a16:creationId xmlns:a16="http://schemas.microsoft.com/office/drawing/2014/main" id="{1FE3D893-EFD0-4803-A817-F7EF78CB041E}"/>
                </a:ext>
              </a:extLst>
            </p:cNvPr>
            <p:cNvSpPr>
              <a:spLocks noChangeArrowheads="1"/>
            </p:cNvSpPr>
            <p:nvPr/>
          </p:nvSpPr>
          <p:spPr bwMode="auto">
            <a:xfrm rot="5400000">
              <a:off x="4374" y="1867"/>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85" name="Text Box 55">
              <a:extLst>
                <a:ext uri="{FF2B5EF4-FFF2-40B4-BE49-F238E27FC236}">
                  <a16:creationId xmlns:a16="http://schemas.microsoft.com/office/drawing/2014/main" id="{90B0D447-12D1-4508-B1B4-85530D522406}"/>
                </a:ext>
              </a:extLst>
            </p:cNvPr>
            <p:cNvSpPr txBox="1">
              <a:spLocks noChangeArrowheads="1"/>
            </p:cNvSpPr>
            <p:nvPr/>
          </p:nvSpPr>
          <p:spPr bwMode="auto">
            <a:xfrm rot="626605">
              <a:off x="4317" y="1911"/>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4</a:t>
              </a:r>
              <a:endParaRPr lang="en-US" altLang="zh-CN" sz="1600">
                <a:solidFill>
                  <a:srgbClr val="333399"/>
                </a:solidFill>
                <a:latin typeface="+mn-ea"/>
                <a:ea typeface="+mn-ea"/>
              </a:endParaRPr>
            </a:p>
          </p:txBody>
        </p:sp>
        <p:sp>
          <p:nvSpPr>
            <p:cNvPr id="249986" name="Line 56">
              <a:extLst>
                <a:ext uri="{FF2B5EF4-FFF2-40B4-BE49-F238E27FC236}">
                  <a16:creationId xmlns:a16="http://schemas.microsoft.com/office/drawing/2014/main" id="{B327CAE1-DB12-448B-A484-333E71475335}"/>
                </a:ext>
              </a:extLst>
            </p:cNvPr>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87" name="Line 57">
              <a:extLst>
                <a:ext uri="{FF2B5EF4-FFF2-40B4-BE49-F238E27FC236}">
                  <a16:creationId xmlns:a16="http://schemas.microsoft.com/office/drawing/2014/main" id="{96CDD0EB-3461-467E-A788-3B9E799B9B96}"/>
                </a:ext>
              </a:extLst>
            </p:cNvPr>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88" name="AutoShape 58">
              <a:extLst>
                <a:ext uri="{FF2B5EF4-FFF2-40B4-BE49-F238E27FC236}">
                  <a16:creationId xmlns:a16="http://schemas.microsoft.com/office/drawing/2014/main" id="{52BC2009-2BAB-44DC-B6F7-95A8C479504C}"/>
                </a:ext>
              </a:extLst>
            </p:cNvPr>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grpSp>
        <p:nvGrpSpPr>
          <p:cNvPr id="12" name="Group 127">
            <a:extLst>
              <a:ext uri="{FF2B5EF4-FFF2-40B4-BE49-F238E27FC236}">
                <a16:creationId xmlns:a16="http://schemas.microsoft.com/office/drawing/2014/main" id="{ECAA519C-C888-4C0E-9B6A-853E51D7AC4D}"/>
              </a:ext>
            </a:extLst>
          </p:cNvPr>
          <p:cNvGrpSpPr>
            <a:grpSpLocks/>
          </p:cNvGrpSpPr>
          <p:nvPr/>
        </p:nvGrpSpPr>
        <p:grpSpPr bwMode="auto">
          <a:xfrm>
            <a:off x="4565650" y="2374900"/>
            <a:ext cx="582613" cy="1069975"/>
            <a:chOff x="2876" y="2191"/>
            <a:chExt cx="367" cy="674"/>
          </a:xfrm>
        </p:grpSpPr>
        <p:sp>
          <p:nvSpPr>
            <p:cNvPr id="249979" name="AutoShape 59">
              <a:extLst>
                <a:ext uri="{FF2B5EF4-FFF2-40B4-BE49-F238E27FC236}">
                  <a16:creationId xmlns:a16="http://schemas.microsoft.com/office/drawing/2014/main" id="{A312DCAA-420C-45DA-9721-1EF7DAC59572}"/>
                </a:ext>
              </a:extLst>
            </p:cNvPr>
            <p:cNvSpPr>
              <a:spLocks noChangeArrowheads="1"/>
            </p:cNvSpPr>
            <p:nvPr/>
          </p:nvSpPr>
          <p:spPr bwMode="auto">
            <a:xfrm rot="5400000">
              <a:off x="2728" y="2350"/>
              <a:ext cx="674" cy="355"/>
            </a:xfrm>
            <a:prstGeom prst="parallelogram">
              <a:avLst>
                <a:gd name="adj" fmla="val 18265"/>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80" name="AutoShape 60">
              <a:extLst>
                <a:ext uri="{FF2B5EF4-FFF2-40B4-BE49-F238E27FC236}">
                  <a16:creationId xmlns:a16="http://schemas.microsoft.com/office/drawing/2014/main" id="{93576CD4-86B6-4E6A-97D9-BF7E8F6141DD}"/>
                </a:ext>
              </a:extLst>
            </p:cNvPr>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sp>
          <p:nvSpPr>
            <p:cNvPr id="249981" name="Text Box 61">
              <a:extLst>
                <a:ext uri="{FF2B5EF4-FFF2-40B4-BE49-F238E27FC236}">
                  <a16:creationId xmlns:a16="http://schemas.microsoft.com/office/drawing/2014/main" id="{5E148410-E87D-4BD8-A05A-5BCE456F879C}"/>
                </a:ext>
              </a:extLst>
            </p:cNvPr>
            <p:cNvSpPr txBox="1">
              <a:spLocks noChangeArrowheads="1"/>
            </p:cNvSpPr>
            <p:nvPr/>
          </p:nvSpPr>
          <p:spPr bwMode="auto">
            <a:xfrm>
              <a:off x="2919" y="2300"/>
              <a:ext cx="247" cy="306"/>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defRPr/>
              </a:pPr>
              <a:r>
                <a:rPr lang="zh-CN" altLang="en-US" sz="1600">
                  <a:solidFill>
                    <a:srgbClr val="333399"/>
                  </a:solidFill>
                  <a:latin typeface="+mn-ea"/>
                  <a:ea typeface="+mn-ea"/>
                </a:rPr>
                <a:t>报</a:t>
              </a:r>
            </a:p>
            <a:p>
              <a:pPr eaLnBrk="1" hangingPunct="1">
                <a:lnSpc>
                  <a:spcPct val="80000"/>
                </a:lnSpc>
                <a:defRPr/>
              </a:pPr>
              <a:r>
                <a:rPr lang="zh-CN" altLang="en-US" sz="1600">
                  <a:solidFill>
                    <a:srgbClr val="333399"/>
                  </a:solidFill>
                  <a:latin typeface="+mn-ea"/>
                  <a:ea typeface="+mn-ea"/>
                </a:rPr>
                <a:t>文</a:t>
              </a:r>
            </a:p>
          </p:txBody>
        </p:sp>
        <p:sp>
          <p:nvSpPr>
            <p:cNvPr id="249982" name="Line 62">
              <a:extLst>
                <a:ext uri="{FF2B5EF4-FFF2-40B4-BE49-F238E27FC236}">
                  <a16:creationId xmlns:a16="http://schemas.microsoft.com/office/drawing/2014/main" id="{C0D17F53-56FC-41F4-86B0-84169D81E75D}"/>
                </a:ext>
              </a:extLst>
            </p:cNvPr>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83" name="Line 63">
              <a:extLst>
                <a:ext uri="{FF2B5EF4-FFF2-40B4-BE49-F238E27FC236}">
                  <a16:creationId xmlns:a16="http://schemas.microsoft.com/office/drawing/2014/main" id="{7A79AFD0-BAE0-42DB-BEF7-9B7B2ECD4541}"/>
                </a:ext>
              </a:extLst>
            </p:cNvPr>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13" name="Group 128">
            <a:extLst>
              <a:ext uri="{FF2B5EF4-FFF2-40B4-BE49-F238E27FC236}">
                <a16:creationId xmlns:a16="http://schemas.microsoft.com/office/drawing/2014/main" id="{90A94C41-AAC0-43AD-9666-594CF6882767}"/>
              </a:ext>
            </a:extLst>
          </p:cNvPr>
          <p:cNvGrpSpPr>
            <a:grpSpLocks/>
          </p:cNvGrpSpPr>
          <p:nvPr/>
        </p:nvGrpSpPr>
        <p:grpSpPr bwMode="auto">
          <a:xfrm>
            <a:off x="5160963" y="3711575"/>
            <a:ext cx="581025" cy="1071563"/>
            <a:chOff x="3251" y="3033"/>
            <a:chExt cx="366" cy="675"/>
          </a:xfrm>
        </p:grpSpPr>
        <p:sp>
          <p:nvSpPr>
            <p:cNvPr id="249974" name="AutoShape 64">
              <a:extLst>
                <a:ext uri="{FF2B5EF4-FFF2-40B4-BE49-F238E27FC236}">
                  <a16:creationId xmlns:a16="http://schemas.microsoft.com/office/drawing/2014/main" id="{1547F1BB-C7D4-4C04-A143-8BBFCEDF081F}"/>
                </a:ext>
              </a:extLst>
            </p:cNvPr>
            <p:cNvSpPr>
              <a:spLocks noChangeArrowheads="1"/>
            </p:cNvSpPr>
            <p:nvPr/>
          </p:nvSpPr>
          <p:spPr bwMode="auto">
            <a:xfrm rot="5400000">
              <a:off x="3102" y="3193"/>
              <a:ext cx="675" cy="355"/>
            </a:xfrm>
            <a:prstGeom prst="parallelogram">
              <a:avLst>
                <a:gd name="adj" fmla="val 1829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75" name="AutoShape 65">
              <a:extLst>
                <a:ext uri="{FF2B5EF4-FFF2-40B4-BE49-F238E27FC236}">
                  <a16:creationId xmlns:a16="http://schemas.microsoft.com/office/drawing/2014/main" id="{E6037ECB-3C11-4942-84D4-34258B4432E5}"/>
                </a:ext>
              </a:extLst>
            </p:cNvPr>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sp>
          <p:nvSpPr>
            <p:cNvPr id="249976" name="Text Box 66">
              <a:extLst>
                <a:ext uri="{FF2B5EF4-FFF2-40B4-BE49-F238E27FC236}">
                  <a16:creationId xmlns:a16="http://schemas.microsoft.com/office/drawing/2014/main" id="{C934773E-CE4F-4231-8636-6722E0FC2074}"/>
                </a:ext>
              </a:extLst>
            </p:cNvPr>
            <p:cNvSpPr txBox="1">
              <a:spLocks noChangeArrowheads="1"/>
            </p:cNvSpPr>
            <p:nvPr/>
          </p:nvSpPr>
          <p:spPr bwMode="auto">
            <a:xfrm>
              <a:off x="3293" y="3143"/>
              <a:ext cx="247" cy="306"/>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defRPr/>
              </a:pPr>
              <a:r>
                <a:rPr lang="zh-CN" altLang="en-US" sz="1600">
                  <a:solidFill>
                    <a:srgbClr val="333399"/>
                  </a:solidFill>
                  <a:latin typeface="+mn-ea"/>
                  <a:ea typeface="+mn-ea"/>
                </a:rPr>
                <a:t>报</a:t>
              </a:r>
            </a:p>
            <a:p>
              <a:pPr eaLnBrk="1" hangingPunct="1">
                <a:lnSpc>
                  <a:spcPct val="80000"/>
                </a:lnSpc>
                <a:defRPr/>
              </a:pPr>
              <a:r>
                <a:rPr lang="zh-CN" altLang="en-US" sz="1600">
                  <a:solidFill>
                    <a:srgbClr val="333399"/>
                  </a:solidFill>
                  <a:latin typeface="+mn-ea"/>
                  <a:ea typeface="+mn-ea"/>
                </a:rPr>
                <a:t>文</a:t>
              </a:r>
            </a:p>
          </p:txBody>
        </p:sp>
        <p:sp>
          <p:nvSpPr>
            <p:cNvPr id="249977" name="Line 67">
              <a:extLst>
                <a:ext uri="{FF2B5EF4-FFF2-40B4-BE49-F238E27FC236}">
                  <a16:creationId xmlns:a16="http://schemas.microsoft.com/office/drawing/2014/main" id="{ECFFB1D3-C4E2-4247-82F5-44341F41AC41}"/>
                </a:ext>
              </a:extLst>
            </p:cNvPr>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78" name="Line 68">
              <a:extLst>
                <a:ext uri="{FF2B5EF4-FFF2-40B4-BE49-F238E27FC236}">
                  <a16:creationId xmlns:a16="http://schemas.microsoft.com/office/drawing/2014/main" id="{6FD432D1-A79E-4442-A245-33550441BC7B}"/>
                </a:ext>
              </a:extLst>
            </p:cNvPr>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14" name="Group 126">
            <a:extLst>
              <a:ext uri="{FF2B5EF4-FFF2-40B4-BE49-F238E27FC236}">
                <a16:creationId xmlns:a16="http://schemas.microsoft.com/office/drawing/2014/main" id="{C3AEC937-B6DF-4A09-9943-6A7EF590B936}"/>
              </a:ext>
            </a:extLst>
          </p:cNvPr>
          <p:cNvGrpSpPr>
            <a:grpSpLocks/>
          </p:cNvGrpSpPr>
          <p:nvPr/>
        </p:nvGrpSpPr>
        <p:grpSpPr bwMode="auto">
          <a:xfrm>
            <a:off x="3998913" y="1103313"/>
            <a:ext cx="573087" cy="1069975"/>
            <a:chOff x="2519" y="1390"/>
            <a:chExt cx="361" cy="674"/>
          </a:xfrm>
        </p:grpSpPr>
        <p:sp>
          <p:nvSpPr>
            <p:cNvPr id="249969" name="AutoShape 69">
              <a:extLst>
                <a:ext uri="{FF2B5EF4-FFF2-40B4-BE49-F238E27FC236}">
                  <a16:creationId xmlns:a16="http://schemas.microsoft.com/office/drawing/2014/main" id="{F7710A67-C303-4444-8D7C-CC8283A4C41F}"/>
                </a:ext>
              </a:extLst>
            </p:cNvPr>
            <p:cNvSpPr>
              <a:spLocks noChangeArrowheads="1"/>
            </p:cNvSpPr>
            <p:nvPr/>
          </p:nvSpPr>
          <p:spPr bwMode="auto">
            <a:xfrm rot="5400000">
              <a:off x="2365" y="1550"/>
              <a:ext cx="674" cy="355"/>
            </a:xfrm>
            <a:prstGeom prst="parallelogram">
              <a:avLst>
                <a:gd name="adj" fmla="val 18265"/>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70" name="AutoShape 70">
              <a:extLst>
                <a:ext uri="{FF2B5EF4-FFF2-40B4-BE49-F238E27FC236}">
                  <a16:creationId xmlns:a16="http://schemas.microsoft.com/office/drawing/2014/main" id="{1B9EDDF3-5A02-4CC7-A908-35B0E56ACCDB}"/>
                </a:ext>
              </a:extLst>
            </p:cNvPr>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sp>
          <p:nvSpPr>
            <p:cNvPr id="249971" name="Text Box 71">
              <a:extLst>
                <a:ext uri="{FF2B5EF4-FFF2-40B4-BE49-F238E27FC236}">
                  <a16:creationId xmlns:a16="http://schemas.microsoft.com/office/drawing/2014/main" id="{EE4E8876-0B3C-4585-9109-257C93428687}"/>
                </a:ext>
              </a:extLst>
            </p:cNvPr>
            <p:cNvSpPr txBox="1">
              <a:spLocks noChangeArrowheads="1"/>
            </p:cNvSpPr>
            <p:nvPr/>
          </p:nvSpPr>
          <p:spPr bwMode="auto">
            <a:xfrm>
              <a:off x="2567" y="1500"/>
              <a:ext cx="247" cy="306"/>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defRPr/>
              </a:pPr>
              <a:r>
                <a:rPr lang="zh-CN" altLang="en-US" sz="1600">
                  <a:solidFill>
                    <a:srgbClr val="333399"/>
                  </a:solidFill>
                  <a:latin typeface="+mn-ea"/>
                  <a:ea typeface="+mn-ea"/>
                </a:rPr>
                <a:t>报</a:t>
              </a:r>
            </a:p>
            <a:p>
              <a:pPr eaLnBrk="1" hangingPunct="1">
                <a:lnSpc>
                  <a:spcPct val="80000"/>
                </a:lnSpc>
                <a:defRPr/>
              </a:pPr>
              <a:r>
                <a:rPr lang="zh-CN" altLang="en-US" sz="1600">
                  <a:solidFill>
                    <a:srgbClr val="333399"/>
                  </a:solidFill>
                  <a:latin typeface="+mn-ea"/>
                  <a:ea typeface="+mn-ea"/>
                </a:rPr>
                <a:t>文</a:t>
              </a:r>
            </a:p>
          </p:txBody>
        </p:sp>
        <p:sp>
          <p:nvSpPr>
            <p:cNvPr id="249972" name="Line 72">
              <a:extLst>
                <a:ext uri="{FF2B5EF4-FFF2-40B4-BE49-F238E27FC236}">
                  <a16:creationId xmlns:a16="http://schemas.microsoft.com/office/drawing/2014/main" id="{799A155A-91A0-4F11-9C18-4D01FC7D3E6B}"/>
                </a:ext>
              </a:extLst>
            </p:cNvPr>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73" name="Line 73">
              <a:extLst>
                <a:ext uri="{FF2B5EF4-FFF2-40B4-BE49-F238E27FC236}">
                  <a16:creationId xmlns:a16="http://schemas.microsoft.com/office/drawing/2014/main" id="{E4B5BAF9-0413-49A0-9CD9-B00EEF635465}"/>
                </a:ext>
              </a:extLst>
            </p:cNvPr>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sp>
        <p:nvSpPr>
          <p:cNvPr id="249872" name="Line 74">
            <a:extLst>
              <a:ext uri="{FF2B5EF4-FFF2-40B4-BE49-F238E27FC236}">
                <a16:creationId xmlns:a16="http://schemas.microsoft.com/office/drawing/2014/main" id="{56A6634A-DFF8-42AB-A55C-9030C3EFB467}"/>
              </a:ext>
            </a:extLst>
          </p:cNvPr>
          <p:cNvSpPr>
            <a:spLocks noChangeShapeType="1"/>
          </p:cNvSpPr>
          <p:nvPr/>
        </p:nvSpPr>
        <p:spPr bwMode="auto">
          <a:xfrm>
            <a:off x="1887538" y="1103313"/>
            <a:ext cx="0" cy="3813175"/>
          </a:xfrm>
          <a:prstGeom prst="line">
            <a:avLst/>
          </a:prstGeom>
          <a:noFill/>
          <a:ln w="12700">
            <a:solidFill>
              <a:schemeClr val="tx1"/>
            </a:solidFill>
            <a:round/>
            <a:headEnd/>
            <a:tailEnd/>
          </a:ln>
        </p:spPr>
        <p:txBody>
          <a:bodyPr wrap="none" anchor="ctr"/>
          <a:lstStyle/>
          <a:p>
            <a:pPr>
              <a:defRPr/>
            </a:pPr>
            <a:endParaRPr lang="zh-CN" altLang="en-US" sz="1600">
              <a:solidFill>
                <a:srgbClr val="000000"/>
              </a:solidFill>
              <a:latin typeface="+mn-ea"/>
              <a:ea typeface="+mn-ea"/>
            </a:endParaRPr>
          </a:p>
        </p:txBody>
      </p:sp>
      <p:sp>
        <p:nvSpPr>
          <p:cNvPr id="249873" name="Line 75">
            <a:extLst>
              <a:ext uri="{FF2B5EF4-FFF2-40B4-BE49-F238E27FC236}">
                <a16:creationId xmlns:a16="http://schemas.microsoft.com/office/drawing/2014/main" id="{E0B5F513-E416-458C-A291-81592CC58FDE}"/>
              </a:ext>
            </a:extLst>
          </p:cNvPr>
          <p:cNvSpPr>
            <a:spLocks noChangeShapeType="1"/>
          </p:cNvSpPr>
          <p:nvPr/>
        </p:nvSpPr>
        <p:spPr bwMode="auto">
          <a:xfrm>
            <a:off x="2463800" y="1103313"/>
            <a:ext cx="0" cy="3813175"/>
          </a:xfrm>
          <a:prstGeom prst="line">
            <a:avLst/>
          </a:prstGeom>
          <a:noFill/>
          <a:ln w="12700">
            <a:solidFill>
              <a:schemeClr val="tx1"/>
            </a:solidFill>
            <a:round/>
            <a:headEnd/>
            <a:tailEnd/>
          </a:ln>
        </p:spPr>
        <p:txBody>
          <a:bodyPr wrap="none" anchor="ctr"/>
          <a:lstStyle/>
          <a:p>
            <a:pPr>
              <a:defRPr/>
            </a:pPr>
            <a:endParaRPr lang="zh-CN" altLang="en-US" sz="1600">
              <a:solidFill>
                <a:srgbClr val="000000"/>
              </a:solidFill>
              <a:latin typeface="+mn-ea"/>
              <a:ea typeface="+mn-ea"/>
            </a:endParaRPr>
          </a:p>
        </p:txBody>
      </p:sp>
      <p:sp>
        <p:nvSpPr>
          <p:cNvPr id="249874" name="Text Box 76">
            <a:extLst>
              <a:ext uri="{FF2B5EF4-FFF2-40B4-BE49-F238E27FC236}">
                <a16:creationId xmlns:a16="http://schemas.microsoft.com/office/drawing/2014/main" id="{385EC534-8A59-4741-AA02-49E9D5D034D8}"/>
              </a:ext>
            </a:extLst>
          </p:cNvPr>
          <p:cNvSpPr txBox="1">
            <a:spLocks noChangeArrowheads="1"/>
          </p:cNvSpPr>
          <p:nvPr/>
        </p:nvSpPr>
        <p:spPr bwMode="auto">
          <a:xfrm>
            <a:off x="1116013" y="4891088"/>
            <a:ext cx="2476500" cy="338137"/>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A      B      C     D </a:t>
            </a:r>
          </a:p>
        </p:txBody>
      </p:sp>
      <p:sp>
        <p:nvSpPr>
          <p:cNvPr id="249875" name="Text Box 77">
            <a:extLst>
              <a:ext uri="{FF2B5EF4-FFF2-40B4-BE49-F238E27FC236}">
                <a16:creationId xmlns:a16="http://schemas.microsoft.com/office/drawing/2014/main" id="{26F0FFE6-A9D9-43C8-9FEB-96C88F1F4859}"/>
              </a:ext>
            </a:extLst>
          </p:cNvPr>
          <p:cNvSpPr txBox="1">
            <a:spLocks noChangeArrowheads="1"/>
          </p:cNvSpPr>
          <p:nvPr/>
        </p:nvSpPr>
        <p:spPr bwMode="auto">
          <a:xfrm>
            <a:off x="3813175" y="4891088"/>
            <a:ext cx="2476500" cy="338137"/>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A      B      C      D</a:t>
            </a:r>
          </a:p>
        </p:txBody>
      </p:sp>
      <p:sp>
        <p:nvSpPr>
          <p:cNvPr id="249876" name="Text Box 78">
            <a:extLst>
              <a:ext uri="{FF2B5EF4-FFF2-40B4-BE49-F238E27FC236}">
                <a16:creationId xmlns:a16="http://schemas.microsoft.com/office/drawing/2014/main" id="{35D53119-CFA1-4A7B-9D65-3DC426C9C228}"/>
              </a:ext>
            </a:extLst>
          </p:cNvPr>
          <p:cNvSpPr txBox="1">
            <a:spLocks noChangeArrowheads="1"/>
          </p:cNvSpPr>
          <p:nvPr/>
        </p:nvSpPr>
        <p:spPr bwMode="auto">
          <a:xfrm>
            <a:off x="6621463" y="4891088"/>
            <a:ext cx="2476500" cy="338137"/>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A      B      C      D</a:t>
            </a:r>
          </a:p>
        </p:txBody>
      </p:sp>
      <p:sp>
        <p:nvSpPr>
          <p:cNvPr id="154703" name="Line 79">
            <a:extLst>
              <a:ext uri="{FF2B5EF4-FFF2-40B4-BE49-F238E27FC236}">
                <a16:creationId xmlns:a16="http://schemas.microsoft.com/office/drawing/2014/main" id="{00D4669C-8162-4128-BD7F-16CA321CB6DE}"/>
              </a:ext>
            </a:extLst>
          </p:cNvPr>
          <p:cNvSpPr>
            <a:spLocks noChangeShapeType="1"/>
          </p:cNvSpPr>
          <p:nvPr/>
        </p:nvSpPr>
        <p:spPr bwMode="auto">
          <a:xfrm>
            <a:off x="1311275" y="1236663"/>
            <a:ext cx="576263" cy="66675"/>
          </a:xfrm>
          <a:prstGeom prst="line">
            <a:avLst/>
          </a:prstGeom>
          <a:noFill/>
          <a:ln w="19050">
            <a:solidFill>
              <a:srgbClr val="333399"/>
            </a:solidFill>
            <a:round/>
            <a:headE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04" name="Line 80">
            <a:extLst>
              <a:ext uri="{FF2B5EF4-FFF2-40B4-BE49-F238E27FC236}">
                <a16:creationId xmlns:a16="http://schemas.microsoft.com/office/drawing/2014/main" id="{FCAB3257-1442-498C-B533-11227EB7035E}"/>
              </a:ext>
            </a:extLst>
          </p:cNvPr>
          <p:cNvSpPr>
            <a:spLocks noChangeShapeType="1"/>
          </p:cNvSpPr>
          <p:nvPr/>
        </p:nvSpPr>
        <p:spPr bwMode="auto">
          <a:xfrm>
            <a:off x="1887538" y="1504950"/>
            <a:ext cx="576262" cy="66675"/>
          </a:xfrm>
          <a:prstGeom prst="line">
            <a:avLst/>
          </a:prstGeom>
          <a:noFill/>
          <a:ln w="19050">
            <a:solidFill>
              <a:srgbClr val="333399"/>
            </a:solidFill>
            <a:round/>
            <a:headE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05" name="Line 81">
            <a:extLst>
              <a:ext uri="{FF2B5EF4-FFF2-40B4-BE49-F238E27FC236}">
                <a16:creationId xmlns:a16="http://schemas.microsoft.com/office/drawing/2014/main" id="{23BA74EC-C66A-439E-A632-355F65875EF8}"/>
              </a:ext>
            </a:extLst>
          </p:cNvPr>
          <p:cNvSpPr>
            <a:spLocks noChangeShapeType="1"/>
          </p:cNvSpPr>
          <p:nvPr/>
        </p:nvSpPr>
        <p:spPr bwMode="auto">
          <a:xfrm>
            <a:off x="2463800" y="1771650"/>
            <a:ext cx="574675" cy="66675"/>
          </a:xfrm>
          <a:prstGeom prst="line">
            <a:avLst/>
          </a:prstGeom>
          <a:noFill/>
          <a:ln w="19050">
            <a:solidFill>
              <a:srgbClr val="333399"/>
            </a:solidFill>
            <a:round/>
            <a:headE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06" name="Line 82">
            <a:extLst>
              <a:ext uri="{FF2B5EF4-FFF2-40B4-BE49-F238E27FC236}">
                <a16:creationId xmlns:a16="http://schemas.microsoft.com/office/drawing/2014/main" id="{C13F9915-FF7D-441B-9108-FC368EDC4EF9}"/>
              </a:ext>
            </a:extLst>
          </p:cNvPr>
          <p:cNvSpPr>
            <a:spLocks noChangeShapeType="1"/>
          </p:cNvSpPr>
          <p:nvPr/>
        </p:nvSpPr>
        <p:spPr bwMode="auto">
          <a:xfrm flipH="1">
            <a:off x="1311275" y="2173288"/>
            <a:ext cx="1727200" cy="268287"/>
          </a:xfrm>
          <a:prstGeom prst="line">
            <a:avLst/>
          </a:prstGeom>
          <a:noFill/>
          <a:ln w="19050">
            <a:solidFill>
              <a:srgbClr val="333399"/>
            </a:solidFill>
            <a:round/>
            <a:headE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11" name="Text Box 87">
            <a:extLst>
              <a:ext uri="{FF2B5EF4-FFF2-40B4-BE49-F238E27FC236}">
                <a16:creationId xmlns:a16="http://schemas.microsoft.com/office/drawing/2014/main" id="{7A327CA2-D333-48D3-A853-DBC68FCD1088}"/>
              </a:ext>
            </a:extLst>
          </p:cNvPr>
          <p:cNvSpPr txBox="1">
            <a:spLocks noChangeArrowheads="1"/>
          </p:cNvSpPr>
          <p:nvPr/>
        </p:nvSpPr>
        <p:spPr bwMode="auto">
          <a:xfrm>
            <a:off x="4306888" y="660400"/>
            <a:ext cx="1011237" cy="33813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600">
                <a:solidFill>
                  <a:srgbClr val="333399"/>
                </a:solidFill>
                <a:latin typeface="+mn-ea"/>
                <a:ea typeface="+mn-ea"/>
              </a:rPr>
              <a:t>报文交换</a:t>
            </a:r>
          </a:p>
        </p:txBody>
      </p:sp>
      <p:sp>
        <p:nvSpPr>
          <p:cNvPr id="249882" name="Text Box 88">
            <a:extLst>
              <a:ext uri="{FF2B5EF4-FFF2-40B4-BE49-F238E27FC236}">
                <a16:creationId xmlns:a16="http://schemas.microsoft.com/office/drawing/2014/main" id="{9264A5BA-20D9-4D01-BF5C-26AA65EEF896}"/>
              </a:ext>
            </a:extLst>
          </p:cNvPr>
          <p:cNvSpPr txBox="1">
            <a:spLocks noChangeArrowheads="1"/>
          </p:cNvSpPr>
          <p:nvPr/>
        </p:nvSpPr>
        <p:spPr bwMode="auto">
          <a:xfrm>
            <a:off x="1547813" y="660400"/>
            <a:ext cx="1011237" cy="33813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600">
                <a:solidFill>
                  <a:srgbClr val="333399"/>
                </a:solidFill>
                <a:latin typeface="+mn-ea"/>
                <a:ea typeface="+mn-ea"/>
              </a:rPr>
              <a:t>电路交换</a:t>
            </a:r>
          </a:p>
        </p:txBody>
      </p:sp>
      <p:sp>
        <p:nvSpPr>
          <p:cNvPr id="154713" name="Text Box 89">
            <a:extLst>
              <a:ext uri="{FF2B5EF4-FFF2-40B4-BE49-F238E27FC236}">
                <a16:creationId xmlns:a16="http://schemas.microsoft.com/office/drawing/2014/main" id="{FFEC63CD-2F0C-42E0-8E15-CC452255E3D4}"/>
              </a:ext>
            </a:extLst>
          </p:cNvPr>
          <p:cNvSpPr txBox="1">
            <a:spLocks noChangeArrowheads="1"/>
          </p:cNvSpPr>
          <p:nvPr/>
        </p:nvSpPr>
        <p:spPr bwMode="auto">
          <a:xfrm>
            <a:off x="7058025" y="660400"/>
            <a:ext cx="1011238" cy="33813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600">
                <a:solidFill>
                  <a:srgbClr val="333399"/>
                </a:solidFill>
                <a:latin typeface="+mn-ea"/>
                <a:ea typeface="+mn-ea"/>
              </a:rPr>
              <a:t>分组交换</a:t>
            </a:r>
          </a:p>
        </p:txBody>
      </p:sp>
      <p:sp>
        <p:nvSpPr>
          <p:cNvPr id="249884" name="Line 90">
            <a:extLst>
              <a:ext uri="{FF2B5EF4-FFF2-40B4-BE49-F238E27FC236}">
                <a16:creationId xmlns:a16="http://schemas.microsoft.com/office/drawing/2014/main" id="{CCB5F93B-8879-4B34-BAAB-63768B9D9C3D}"/>
              </a:ext>
            </a:extLst>
          </p:cNvPr>
          <p:cNvSpPr>
            <a:spLocks noChangeShapeType="1"/>
          </p:cNvSpPr>
          <p:nvPr/>
        </p:nvSpPr>
        <p:spPr bwMode="auto">
          <a:xfrm>
            <a:off x="3511550" y="1571625"/>
            <a:ext cx="0" cy="2743200"/>
          </a:xfrm>
          <a:prstGeom prst="line">
            <a:avLst/>
          </a:prstGeom>
          <a:noFill/>
          <a:ln w="19050">
            <a:solidFill>
              <a:srgbClr val="333399"/>
            </a:solidFill>
            <a:round/>
            <a:headEnd/>
            <a:tailEnd type="triangle" w="sm" len="med"/>
          </a:ln>
        </p:spPr>
        <p:txBody>
          <a:bodyPr wrap="none" anchor="ctr"/>
          <a:lstStyle/>
          <a:p>
            <a:pPr>
              <a:defRPr/>
            </a:pPr>
            <a:endParaRPr lang="zh-CN" altLang="en-US" sz="1600">
              <a:solidFill>
                <a:srgbClr val="000000"/>
              </a:solidFill>
              <a:latin typeface="+mn-ea"/>
              <a:ea typeface="+mn-ea"/>
            </a:endParaRPr>
          </a:p>
        </p:txBody>
      </p:sp>
      <p:sp>
        <p:nvSpPr>
          <p:cNvPr id="249885" name="Text Box 91">
            <a:extLst>
              <a:ext uri="{FF2B5EF4-FFF2-40B4-BE49-F238E27FC236}">
                <a16:creationId xmlns:a16="http://schemas.microsoft.com/office/drawing/2014/main" id="{835F4EFB-FAE1-4F3F-9937-72A24A1AED05}"/>
              </a:ext>
            </a:extLst>
          </p:cNvPr>
          <p:cNvSpPr txBox="1">
            <a:spLocks noChangeArrowheads="1"/>
          </p:cNvSpPr>
          <p:nvPr/>
        </p:nvSpPr>
        <p:spPr bwMode="auto">
          <a:xfrm>
            <a:off x="3409950" y="4330700"/>
            <a:ext cx="288925" cy="33813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t</a:t>
            </a:r>
          </a:p>
        </p:txBody>
      </p:sp>
      <p:grpSp>
        <p:nvGrpSpPr>
          <p:cNvPr id="15" name="Group 122">
            <a:extLst>
              <a:ext uri="{FF2B5EF4-FFF2-40B4-BE49-F238E27FC236}">
                <a16:creationId xmlns:a16="http://schemas.microsoft.com/office/drawing/2014/main" id="{91EDF4AC-B343-4A9E-86C1-67B05C92230A}"/>
              </a:ext>
            </a:extLst>
          </p:cNvPr>
          <p:cNvGrpSpPr>
            <a:grpSpLocks/>
          </p:cNvGrpSpPr>
          <p:nvPr/>
        </p:nvGrpSpPr>
        <p:grpSpPr bwMode="auto">
          <a:xfrm>
            <a:off x="179388" y="1235075"/>
            <a:ext cx="1109662" cy="1230313"/>
            <a:chOff x="113" y="1473"/>
            <a:chExt cx="699" cy="775"/>
          </a:xfrm>
        </p:grpSpPr>
        <p:sp>
          <p:nvSpPr>
            <p:cNvPr id="249965" name="Line 92">
              <a:extLst>
                <a:ext uri="{FF2B5EF4-FFF2-40B4-BE49-F238E27FC236}">
                  <a16:creationId xmlns:a16="http://schemas.microsoft.com/office/drawing/2014/main" id="{57BB0A1C-F781-49B3-974F-D1125917F315}"/>
                </a:ext>
              </a:extLst>
            </p:cNvPr>
            <p:cNvSpPr>
              <a:spLocks noChangeShapeType="1"/>
            </p:cNvSpPr>
            <p:nvPr/>
          </p:nvSpPr>
          <p:spPr bwMode="auto">
            <a:xfrm>
              <a:off x="630" y="1474"/>
              <a:ext cx="182" cy="0"/>
            </a:xfrm>
            <a:prstGeom prst="line">
              <a:avLst/>
            </a:prstGeom>
            <a:noFill/>
            <a:ln w="9525">
              <a:solidFill>
                <a:srgbClr val="333399"/>
              </a:solidFill>
              <a:round/>
              <a:headEnd/>
              <a:tailEnd/>
            </a:ln>
          </p:spPr>
          <p:txBody>
            <a:bodyPr wrap="none" anchor="ctr"/>
            <a:lstStyle/>
            <a:p>
              <a:pPr>
                <a:defRPr/>
              </a:pPr>
              <a:endParaRPr lang="zh-CN" altLang="en-US" sz="1600">
                <a:solidFill>
                  <a:srgbClr val="000000"/>
                </a:solidFill>
                <a:latin typeface="+mn-ea"/>
                <a:ea typeface="+mn-ea"/>
              </a:endParaRPr>
            </a:p>
          </p:txBody>
        </p:sp>
        <p:sp>
          <p:nvSpPr>
            <p:cNvPr id="249966" name="Line 94">
              <a:extLst>
                <a:ext uri="{FF2B5EF4-FFF2-40B4-BE49-F238E27FC236}">
                  <a16:creationId xmlns:a16="http://schemas.microsoft.com/office/drawing/2014/main" id="{988145CE-362A-4410-9E0A-F1518A1B161E}"/>
                </a:ext>
              </a:extLst>
            </p:cNvPr>
            <p:cNvSpPr>
              <a:spLocks noChangeShapeType="1"/>
            </p:cNvSpPr>
            <p:nvPr/>
          </p:nvSpPr>
          <p:spPr bwMode="auto">
            <a:xfrm>
              <a:off x="622" y="2248"/>
              <a:ext cx="181" cy="0"/>
            </a:xfrm>
            <a:prstGeom prst="line">
              <a:avLst/>
            </a:prstGeom>
            <a:noFill/>
            <a:ln w="9525">
              <a:solidFill>
                <a:srgbClr val="333399"/>
              </a:solidFill>
              <a:round/>
              <a:headEnd/>
              <a:tailEnd/>
            </a:ln>
          </p:spPr>
          <p:txBody>
            <a:bodyPr wrap="none" anchor="ctr"/>
            <a:lstStyle/>
            <a:p>
              <a:pPr>
                <a:defRPr/>
              </a:pPr>
              <a:endParaRPr lang="zh-CN" altLang="en-US" sz="1600">
                <a:solidFill>
                  <a:srgbClr val="000000"/>
                </a:solidFill>
                <a:latin typeface="+mn-ea"/>
                <a:ea typeface="+mn-ea"/>
              </a:endParaRPr>
            </a:p>
          </p:txBody>
        </p:sp>
        <p:sp>
          <p:nvSpPr>
            <p:cNvPr id="249967" name="Text Box 95">
              <a:extLst>
                <a:ext uri="{FF2B5EF4-FFF2-40B4-BE49-F238E27FC236}">
                  <a16:creationId xmlns:a16="http://schemas.microsoft.com/office/drawing/2014/main" id="{BC938E86-AED1-4BE8-91B5-AD8E8ACFDB19}"/>
                </a:ext>
              </a:extLst>
            </p:cNvPr>
            <p:cNvSpPr txBox="1">
              <a:spLocks noChangeArrowheads="1"/>
            </p:cNvSpPr>
            <p:nvPr/>
          </p:nvSpPr>
          <p:spPr bwMode="auto">
            <a:xfrm>
              <a:off x="113" y="1733"/>
              <a:ext cx="637" cy="19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99"/>
                  </a:solidFill>
                  <a:latin typeface="+mn-ea"/>
                  <a:ea typeface="+mn-ea"/>
                </a:rPr>
                <a:t>连接建立</a:t>
              </a:r>
            </a:p>
          </p:txBody>
        </p:sp>
        <p:sp>
          <p:nvSpPr>
            <p:cNvPr id="249968" name="Line 97">
              <a:extLst>
                <a:ext uri="{FF2B5EF4-FFF2-40B4-BE49-F238E27FC236}">
                  <a16:creationId xmlns:a16="http://schemas.microsoft.com/office/drawing/2014/main" id="{D83F4BDC-8D6F-4208-BE75-E5AFF4D4F34E}"/>
                </a:ext>
              </a:extLst>
            </p:cNvPr>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p:spPr>
          <p:txBody>
            <a:bodyPr wrap="none" anchor="ctr"/>
            <a:lstStyle/>
            <a:p>
              <a:pPr>
                <a:defRPr/>
              </a:pPr>
              <a:endParaRPr lang="zh-CN" altLang="en-US" sz="1600">
                <a:solidFill>
                  <a:srgbClr val="000000"/>
                </a:solidFill>
                <a:latin typeface="+mn-ea"/>
                <a:ea typeface="+mn-ea"/>
              </a:endParaRPr>
            </a:p>
          </p:txBody>
        </p:sp>
      </p:grpSp>
      <p:grpSp>
        <p:nvGrpSpPr>
          <p:cNvPr id="16" name="Group 123">
            <a:extLst>
              <a:ext uri="{FF2B5EF4-FFF2-40B4-BE49-F238E27FC236}">
                <a16:creationId xmlns:a16="http://schemas.microsoft.com/office/drawing/2014/main" id="{DA750EDD-45CB-4EF2-B308-6074EDDDA109}"/>
              </a:ext>
            </a:extLst>
          </p:cNvPr>
          <p:cNvGrpSpPr>
            <a:grpSpLocks/>
          </p:cNvGrpSpPr>
          <p:nvPr/>
        </p:nvGrpSpPr>
        <p:grpSpPr bwMode="auto">
          <a:xfrm>
            <a:off x="179388" y="2462213"/>
            <a:ext cx="1109662" cy="1011237"/>
            <a:chOff x="113" y="2246"/>
            <a:chExt cx="699" cy="637"/>
          </a:xfrm>
        </p:grpSpPr>
        <p:sp>
          <p:nvSpPr>
            <p:cNvPr id="249962" name="Line 93">
              <a:extLst>
                <a:ext uri="{FF2B5EF4-FFF2-40B4-BE49-F238E27FC236}">
                  <a16:creationId xmlns:a16="http://schemas.microsoft.com/office/drawing/2014/main" id="{7E7587E0-CF0C-49A1-B2C8-B6B57C838D6C}"/>
                </a:ext>
              </a:extLst>
            </p:cNvPr>
            <p:cNvSpPr>
              <a:spLocks noChangeShapeType="1"/>
            </p:cNvSpPr>
            <p:nvPr/>
          </p:nvSpPr>
          <p:spPr bwMode="auto">
            <a:xfrm>
              <a:off x="630" y="2881"/>
              <a:ext cx="182" cy="0"/>
            </a:xfrm>
            <a:prstGeom prst="line">
              <a:avLst/>
            </a:prstGeom>
            <a:noFill/>
            <a:ln w="9525">
              <a:solidFill>
                <a:srgbClr val="333399"/>
              </a:solidFill>
              <a:round/>
              <a:headEnd/>
              <a:tailEnd/>
            </a:ln>
          </p:spPr>
          <p:txBody>
            <a:bodyPr wrap="none" anchor="ctr"/>
            <a:lstStyle/>
            <a:p>
              <a:pPr>
                <a:defRPr/>
              </a:pPr>
              <a:endParaRPr lang="zh-CN" altLang="en-US" sz="1600">
                <a:solidFill>
                  <a:srgbClr val="000000"/>
                </a:solidFill>
                <a:latin typeface="+mn-ea"/>
                <a:ea typeface="+mn-ea"/>
              </a:endParaRPr>
            </a:p>
          </p:txBody>
        </p:sp>
        <p:sp>
          <p:nvSpPr>
            <p:cNvPr id="249963" name="Text Box 96">
              <a:extLst>
                <a:ext uri="{FF2B5EF4-FFF2-40B4-BE49-F238E27FC236}">
                  <a16:creationId xmlns:a16="http://schemas.microsoft.com/office/drawing/2014/main" id="{6358B07B-EEB7-4AC1-8872-004E1D964CCC}"/>
                </a:ext>
              </a:extLst>
            </p:cNvPr>
            <p:cNvSpPr txBox="1">
              <a:spLocks noChangeArrowheads="1"/>
            </p:cNvSpPr>
            <p:nvPr/>
          </p:nvSpPr>
          <p:spPr bwMode="auto">
            <a:xfrm>
              <a:off x="113" y="2405"/>
              <a:ext cx="637" cy="19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99"/>
                  </a:solidFill>
                  <a:latin typeface="+mn-ea"/>
                  <a:ea typeface="+mn-ea"/>
                </a:rPr>
                <a:t>数据传送</a:t>
              </a:r>
            </a:p>
          </p:txBody>
        </p:sp>
        <p:sp>
          <p:nvSpPr>
            <p:cNvPr id="249964" name="Line 98">
              <a:extLst>
                <a:ext uri="{FF2B5EF4-FFF2-40B4-BE49-F238E27FC236}">
                  <a16:creationId xmlns:a16="http://schemas.microsoft.com/office/drawing/2014/main" id="{EA0156BF-44B2-4A8B-AFA5-C8C918382E3E}"/>
                </a:ext>
              </a:extLst>
            </p:cNvPr>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p:spPr>
          <p:txBody>
            <a:bodyPr wrap="none" anchor="ctr"/>
            <a:lstStyle/>
            <a:p>
              <a:pPr>
                <a:defRPr/>
              </a:pPr>
              <a:endParaRPr lang="zh-CN" altLang="en-US" sz="1600">
                <a:solidFill>
                  <a:srgbClr val="000000"/>
                </a:solidFill>
                <a:latin typeface="+mn-ea"/>
                <a:ea typeface="+mn-ea"/>
              </a:endParaRPr>
            </a:p>
          </p:txBody>
        </p:sp>
      </p:grpSp>
      <p:sp>
        <p:nvSpPr>
          <p:cNvPr id="249888" name="Freeform 99">
            <a:extLst>
              <a:ext uri="{FF2B5EF4-FFF2-40B4-BE49-F238E27FC236}">
                <a16:creationId xmlns:a16="http://schemas.microsoft.com/office/drawing/2014/main" id="{62FD2751-784B-4FB2-A60F-D40AEB697835}"/>
              </a:ext>
            </a:extLst>
          </p:cNvPr>
          <p:cNvSpPr>
            <a:spLocks/>
          </p:cNvSpPr>
          <p:nvPr/>
        </p:nvSpPr>
        <p:spPr bwMode="auto">
          <a:xfrm>
            <a:off x="1306513" y="1103313"/>
            <a:ext cx="4762" cy="3821112"/>
          </a:xfrm>
          <a:custGeom>
            <a:avLst/>
            <a:gdLst>
              <a:gd name="T0" fmla="*/ 7558882 w 3"/>
              <a:gd name="T1" fmla="*/ 0 h 2742"/>
              <a:gd name="T2" fmla="*/ 0 w 3"/>
              <a:gd name="T3" fmla="*/ 2147483647 h 2742"/>
              <a:gd name="T4" fmla="*/ 0 60000 65536"/>
              <a:gd name="T5" fmla="*/ 0 60000 65536"/>
              <a:gd name="T6" fmla="*/ 0 w 3"/>
              <a:gd name="T7" fmla="*/ 0 h 2742"/>
              <a:gd name="T8" fmla="*/ 3 w 3"/>
              <a:gd name="T9" fmla="*/ 2742 h 2742"/>
            </a:gdLst>
            <a:ahLst/>
            <a:cxnLst>
              <a:cxn ang="T4">
                <a:pos x="T0" y="T1"/>
              </a:cxn>
              <a:cxn ang="T5">
                <a:pos x="T2" y="T3"/>
              </a:cxn>
            </a:cxnLst>
            <a:rect l="T6" t="T7" r="T8" b="T9"/>
            <a:pathLst>
              <a:path w="3" h="2742">
                <a:moveTo>
                  <a:pt x="3" y="0"/>
                </a:moveTo>
                <a:lnTo>
                  <a:pt x="0" y="2742"/>
                </a:lnTo>
              </a:path>
            </a:pathLst>
          </a:custGeom>
          <a:noFill/>
          <a:ln w="12700">
            <a:solidFill>
              <a:schemeClr val="tx1"/>
            </a:solidFill>
            <a:round/>
            <a:headEnd/>
            <a:tailEnd/>
          </a:ln>
        </p:spPr>
        <p:txBody>
          <a:bodyPr wrap="none" anchor="ctr"/>
          <a:lstStyle/>
          <a:p>
            <a:pPr>
              <a:defRPr/>
            </a:pPr>
            <a:endParaRPr lang="zh-CN" altLang="en-US" sz="1600">
              <a:solidFill>
                <a:srgbClr val="000000"/>
              </a:solidFill>
              <a:latin typeface="+mn-ea"/>
              <a:ea typeface="+mn-ea"/>
            </a:endParaRPr>
          </a:p>
        </p:txBody>
      </p:sp>
      <p:sp>
        <p:nvSpPr>
          <p:cNvPr id="249889" name="Freeform 100">
            <a:extLst>
              <a:ext uri="{FF2B5EF4-FFF2-40B4-BE49-F238E27FC236}">
                <a16:creationId xmlns:a16="http://schemas.microsoft.com/office/drawing/2014/main" id="{687D903C-B5AF-4B56-90B7-0741BFB9AA20}"/>
              </a:ext>
            </a:extLst>
          </p:cNvPr>
          <p:cNvSpPr>
            <a:spLocks/>
          </p:cNvSpPr>
          <p:nvPr/>
        </p:nvSpPr>
        <p:spPr bwMode="auto">
          <a:xfrm>
            <a:off x="5737225" y="1081088"/>
            <a:ext cx="4763" cy="3813175"/>
          </a:xfrm>
          <a:custGeom>
            <a:avLst/>
            <a:gdLst>
              <a:gd name="T0" fmla="*/ 7562057 w 3"/>
              <a:gd name="T1" fmla="*/ 0 h 2736"/>
              <a:gd name="T2" fmla="*/ 0 w 3"/>
              <a:gd name="T3" fmla="*/ 2147483647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0" name="Line 101">
            <a:extLst>
              <a:ext uri="{FF2B5EF4-FFF2-40B4-BE49-F238E27FC236}">
                <a16:creationId xmlns:a16="http://schemas.microsoft.com/office/drawing/2014/main" id="{F88F90D3-D7E1-403E-A262-5BAD2F402278}"/>
              </a:ext>
            </a:extLst>
          </p:cNvPr>
          <p:cNvSpPr>
            <a:spLocks noChangeShapeType="1"/>
          </p:cNvSpPr>
          <p:nvPr/>
        </p:nvSpPr>
        <p:spPr bwMode="auto">
          <a:xfrm>
            <a:off x="8539163" y="1130300"/>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1" name="Line 102">
            <a:extLst>
              <a:ext uri="{FF2B5EF4-FFF2-40B4-BE49-F238E27FC236}">
                <a16:creationId xmlns:a16="http://schemas.microsoft.com/office/drawing/2014/main" id="{D0F1A0CB-FC57-4F26-B9E2-C9E663B289A1}"/>
              </a:ext>
            </a:extLst>
          </p:cNvPr>
          <p:cNvSpPr>
            <a:spLocks noChangeShapeType="1"/>
          </p:cNvSpPr>
          <p:nvPr/>
        </p:nvSpPr>
        <p:spPr bwMode="auto">
          <a:xfrm>
            <a:off x="7961313" y="1116013"/>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2" name="Line 103">
            <a:extLst>
              <a:ext uri="{FF2B5EF4-FFF2-40B4-BE49-F238E27FC236}">
                <a16:creationId xmlns:a16="http://schemas.microsoft.com/office/drawing/2014/main" id="{A6CD4577-16FD-4562-A239-4B7DE2C8A5CE}"/>
              </a:ext>
            </a:extLst>
          </p:cNvPr>
          <p:cNvSpPr>
            <a:spLocks noChangeShapeType="1"/>
          </p:cNvSpPr>
          <p:nvPr/>
        </p:nvSpPr>
        <p:spPr bwMode="auto">
          <a:xfrm>
            <a:off x="7392988" y="1103313"/>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3" name="Line 104">
            <a:extLst>
              <a:ext uri="{FF2B5EF4-FFF2-40B4-BE49-F238E27FC236}">
                <a16:creationId xmlns:a16="http://schemas.microsoft.com/office/drawing/2014/main" id="{5E4993D2-6A72-4C8B-B570-E8FCC4AC493E}"/>
              </a:ext>
            </a:extLst>
          </p:cNvPr>
          <p:cNvSpPr>
            <a:spLocks noChangeShapeType="1"/>
          </p:cNvSpPr>
          <p:nvPr/>
        </p:nvSpPr>
        <p:spPr bwMode="auto">
          <a:xfrm>
            <a:off x="3995738" y="1081088"/>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4" name="Line 105">
            <a:extLst>
              <a:ext uri="{FF2B5EF4-FFF2-40B4-BE49-F238E27FC236}">
                <a16:creationId xmlns:a16="http://schemas.microsoft.com/office/drawing/2014/main" id="{1BB3E0E1-EA9A-4C48-965D-BD3209FC19B0}"/>
              </a:ext>
            </a:extLst>
          </p:cNvPr>
          <p:cNvSpPr>
            <a:spLocks noChangeShapeType="1"/>
          </p:cNvSpPr>
          <p:nvPr/>
        </p:nvSpPr>
        <p:spPr bwMode="auto">
          <a:xfrm>
            <a:off x="4565650" y="1081088"/>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895" name="Line 106">
            <a:extLst>
              <a:ext uri="{FF2B5EF4-FFF2-40B4-BE49-F238E27FC236}">
                <a16:creationId xmlns:a16="http://schemas.microsoft.com/office/drawing/2014/main" id="{1C3B22FF-3026-402D-9F91-8BDE8828C29F}"/>
              </a:ext>
            </a:extLst>
          </p:cNvPr>
          <p:cNvSpPr>
            <a:spLocks noChangeShapeType="1"/>
          </p:cNvSpPr>
          <p:nvPr/>
        </p:nvSpPr>
        <p:spPr bwMode="auto">
          <a:xfrm>
            <a:off x="5159375" y="1081088"/>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nvGrpSpPr>
          <p:cNvPr id="17" name="Group 125">
            <a:extLst>
              <a:ext uri="{FF2B5EF4-FFF2-40B4-BE49-F238E27FC236}">
                <a16:creationId xmlns:a16="http://schemas.microsoft.com/office/drawing/2014/main" id="{2FB34F5B-D3E1-40E5-B162-5544DFC1B7BF}"/>
              </a:ext>
            </a:extLst>
          </p:cNvPr>
          <p:cNvGrpSpPr>
            <a:grpSpLocks/>
          </p:cNvGrpSpPr>
          <p:nvPr/>
        </p:nvGrpSpPr>
        <p:grpSpPr bwMode="auto">
          <a:xfrm>
            <a:off x="1296988" y="2449513"/>
            <a:ext cx="1766887" cy="1279525"/>
            <a:chOff x="817" y="2238"/>
            <a:chExt cx="1113" cy="806"/>
          </a:xfrm>
        </p:grpSpPr>
        <p:sp>
          <p:nvSpPr>
            <p:cNvPr id="249956" name="Line 83">
              <a:extLst>
                <a:ext uri="{FF2B5EF4-FFF2-40B4-BE49-F238E27FC236}">
                  <a16:creationId xmlns:a16="http://schemas.microsoft.com/office/drawing/2014/main" id="{EFE9328A-FB42-4E50-AD5B-4549FCB88ED6}"/>
                </a:ext>
              </a:extLst>
            </p:cNvPr>
            <p:cNvSpPr>
              <a:spLocks noChangeShapeType="1"/>
            </p:cNvSpPr>
            <p:nvPr/>
          </p:nvSpPr>
          <p:spPr bwMode="auto">
            <a:xfrm>
              <a:off x="841" y="2268"/>
              <a:ext cx="1089" cy="168"/>
            </a:xfrm>
            <a:prstGeom prst="line">
              <a:avLst/>
            </a:prstGeom>
            <a:noFill/>
            <a:ln>
              <a:noFill/>
            </a:ln>
          </p:spPr>
          <p:txBody>
            <a:bodyPr wrap="none" anchor="ctr"/>
            <a:lstStyle/>
            <a:p>
              <a:pPr>
                <a:defRPr/>
              </a:pPr>
              <a:endParaRPr lang="zh-CN" altLang="en-US" sz="1600">
                <a:solidFill>
                  <a:srgbClr val="000000"/>
                </a:solidFill>
                <a:latin typeface="+mn-ea"/>
                <a:ea typeface="+mn-ea"/>
              </a:endParaRPr>
            </a:p>
          </p:txBody>
        </p:sp>
        <p:sp>
          <p:nvSpPr>
            <p:cNvPr id="249957" name="AutoShape 84">
              <a:extLst>
                <a:ext uri="{FF2B5EF4-FFF2-40B4-BE49-F238E27FC236}">
                  <a16:creationId xmlns:a16="http://schemas.microsoft.com/office/drawing/2014/main" id="{0E626F8F-0F93-4AEE-A231-136EEEF7DD02}"/>
                </a:ext>
              </a:extLst>
            </p:cNvPr>
            <p:cNvSpPr>
              <a:spLocks noChangeArrowheads="1"/>
            </p:cNvSpPr>
            <p:nvPr/>
          </p:nvSpPr>
          <p:spPr bwMode="auto">
            <a:xfrm rot="5400000">
              <a:off x="976" y="2091"/>
              <a:ext cx="793" cy="1092"/>
            </a:xfrm>
            <a:prstGeom prst="parallelogram">
              <a:avLst>
                <a:gd name="adj" fmla="val 21176"/>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58" name="Text Box 85">
              <a:extLst>
                <a:ext uri="{FF2B5EF4-FFF2-40B4-BE49-F238E27FC236}">
                  <a16:creationId xmlns:a16="http://schemas.microsoft.com/office/drawing/2014/main" id="{C7B1495F-6A6B-4242-9C5F-4E5D52BFD88D}"/>
                </a:ext>
              </a:extLst>
            </p:cNvPr>
            <p:cNvSpPr txBox="1">
              <a:spLocks noChangeArrowheads="1"/>
            </p:cNvSpPr>
            <p:nvPr/>
          </p:nvSpPr>
          <p:spPr bwMode="auto">
            <a:xfrm>
              <a:off x="1113" y="2429"/>
              <a:ext cx="377"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600" dirty="0">
                  <a:solidFill>
                    <a:srgbClr val="333399"/>
                  </a:solidFill>
                  <a:latin typeface="+mn-ea"/>
                  <a:ea typeface="+mn-ea"/>
                </a:rPr>
                <a:t>报文</a:t>
              </a:r>
            </a:p>
          </p:txBody>
        </p:sp>
        <p:sp>
          <p:nvSpPr>
            <p:cNvPr id="249959" name="AutoShape 86">
              <a:extLst>
                <a:ext uri="{FF2B5EF4-FFF2-40B4-BE49-F238E27FC236}">
                  <a16:creationId xmlns:a16="http://schemas.microsoft.com/office/drawing/2014/main" id="{A8F59892-A335-48E3-9336-859F739A4016}"/>
                </a:ext>
              </a:extLst>
            </p:cNvPr>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sp>
          <p:nvSpPr>
            <p:cNvPr id="249960" name="Line 108">
              <a:extLst>
                <a:ext uri="{FF2B5EF4-FFF2-40B4-BE49-F238E27FC236}">
                  <a16:creationId xmlns:a16="http://schemas.microsoft.com/office/drawing/2014/main" id="{A5C3FAC4-85A3-427F-B30E-30F88E69AC48}"/>
                </a:ext>
              </a:extLst>
            </p:cNvPr>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61" name="Line 109">
              <a:extLst>
                <a:ext uri="{FF2B5EF4-FFF2-40B4-BE49-F238E27FC236}">
                  <a16:creationId xmlns:a16="http://schemas.microsoft.com/office/drawing/2014/main" id="{9F700EEE-F5C8-4EE3-8420-164FA1B36DC0}"/>
                </a:ext>
              </a:extLst>
            </p:cNvPr>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18" name="Group 131">
            <a:extLst>
              <a:ext uri="{FF2B5EF4-FFF2-40B4-BE49-F238E27FC236}">
                <a16:creationId xmlns:a16="http://schemas.microsoft.com/office/drawing/2014/main" id="{832B65FF-A7F9-4309-B5CF-888F4DF668EE}"/>
              </a:ext>
            </a:extLst>
          </p:cNvPr>
          <p:cNvGrpSpPr>
            <a:grpSpLocks/>
          </p:cNvGrpSpPr>
          <p:nvPr/>
        </p:nvGrpSpPr>
        <p:grpSpPr bwMode="auto">
          <a:xfrm>
            <a:off x="6804025" y="1382713"/>
            <a:ext cx="582613" cy="373062"/>
            <a:chOff x="4286" y="1566"/>
            <a:chExt cx="367" cy="235"/>
          </a:xfrm>
        </p:grpSpPr>
        <p:sp>
          <p:nvSpPr>
            <p:cNvPr id="249951" name="AutoShape 44">
              <a:extLst>
                <a:ext uri="{FF2B5EF4-FFF2-40B4-BE49-F238E27FC236}">
                  <a16:creationId xmlns:a16="http://schemas.microsoft.com/office/drawing/2014/main" id="{2555125B-8871-46D1-A8AB-B8F6A4F048E1}"/>
                </a:ext>
              </a:extLst>
            </p:cNvPr>
            <p:cNvSpPr>
              <a:spLocks noChangeArrowheads="1"/>
            </p:cNvSpPr>
            <p:nvPr/>
          </p:nvSpPr>
          <p:spPr bwMode="auto">
            <a:xfrm rot="5400000">
              <a:off x="4367" y="1516"/>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52" name="Text Box 45">
              <a:extLst>
                <a:ext uri="{FF2B5EF4-FFF2-40B4-BE49-F238E27FC236}">
                  <a16:creationId xmlns:a16="http://schemas.microsoft.com/office/drawing/2014/main" id="{8F4AAD65-1AFF-47C8-A726-55347EFEEEAF}"/>
                </a:ext>
              </a:extLst>
            </p:cNvPr>
            <p:cNvSpPr txBox="1">
              <a:spLocks noChangeArrowheads="1"/>
            </p:cNvSpPr>
            <p:nvPr/>
          </p:nvSpPr>
          <p:spPr bwMode="auto">
            <a:xfrm rot="626605">
              <a:off x="4315" y="1566"/>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2</a:t>
              </a:r>
              <a:endParaRPr lang="en-US" altLang="zh-CN" sz="1600">
                <a:solidFill>
                  <a:srgbClr val="333399"/>
                </a:solidFill>
                <a:latin typeface="+mn-ea"/>
                <a:ea typeface="+mn-ea"/>
              </a:endParaRPr>
            </a:p>
          </p:txBody>
        </p:sp>
        <p:sp>
          <p:nvSpPr>
            <p:cNvPr id="249953" name="Line 47">
              <a:extLst>
                <a:ext uri="{FF2B5EF4-FFF2-40B4-BE49-F238E27FC236}">
                  <a16:creationId xmlns:a16="http://schemas.microsoft.com/office/drawing/2014/main" id="{7BA03EA8-461D-4207-A862-9EB78543E9E2}"/>
                </a:ext>
              </a:extLst>
            </p:cNvPr>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54" name="AutoShape 48">
              <a:extLst>
                <a:ext uri="{FF2B5EF4-FFF2-40B4-BE49-F238E27FC236}">
                  <a16:creationId xmlns:a16="http://schemas.microsoft.com/office/drawing/2014/main" id="{F5163A26-C1B0-4304-9740-CA4B9E043FB1}"/>
                </a:ext>
              </a:extLst>
            </p:cNvPr>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sp>
          <p:nvSpPr>
            <p:cNvPr id="249955" name="Line 46">
              <a:extLst>
                <a:ext uri="{FF2B5EF4-FFF2-40B4-BE49-F238E27FC236}">
                  <a16:creationId xmlns:a16="http://schemas.microsoft.com/office/drawing/2014/main" id="{D307D89F-CABE-460B-B54D-04F9910408DC}"/>
                </a:ext>
              </a:extLst>
            </p:cNvPr>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19" name="Group 130">
            <a:extLst>
              <a:ext uri="{FF2B5EF4-FFF2-40B4-BE49-F238E27FC236}">
                <a16:creationId xmlns:a16="http://schemas.microsoft.com/office/drawing/2014/main" id="{EC691715-09AB-45CC-89D9-7E49F0E5D0F0}"/>
              </a:ext>
            </a:extLst>
          </p:cNvPr>
          <p:cNvGrpSpPr>
            <a:grpSpLocks/>
          </p:cNvGrpSpPr>
          <p:nvPr/>
        </p:nvGrpSpPr>
        <p:grpSpPr bwMode="auto">
          <a:xfrm>
            <a:off x="6811963" y="1089025"/>
            <a:ext cx="581025" cy="382588"/>
            <a:chOff x="4291" y="1381"/>
            <a:chExt cx="366" cy="241"/>
          </a:xfrm>
        </p:grpSpPr>
        <p:sp>
          <p:nvSpPr>
            <p:cNvPr id="249946" name="AutoShape 110">
              <a:extLst>
                <a:ext uri="{FF2B5EF4-FFF2-40B4-BE49-F238E27FC236}">
                  <a16:creationId xmlns:a16="http://schemas.microsoft.com/office/drawing/2014/main" id="{3D9E8820-873D-44FB-B0DE-0073563210F4}"/>
                </a:ext>
              </a:extLst>
            </p:cNvPr>
            <p:cNvSpPr>
              <a:spLocks noChangeArrowheads="1"/>
            </p:cNvSpPr>
            <p:nvPr/>
          </p:nvSpPr>
          <p:spPr bwMode="auto">
            <a:xfrm rot="5400000">
              <a:off x="4371" y="1337"/>
              <a:ext cx="211" cy="359"/>
            </a:xfrm>
            <a:prstGeom prst="parallelogram">
              <a:avLst>
                <a:gd name="adj" fmla="val 29162"/>
              </a:avLst>
            </a:prstGeom>
            <a:solidFill>
              <a:srgbClr val="DDDDDD"/>
            </a:solidFill>
            <a:ln>
              <a:noFill/>
            </a:ln>
          </p:spPr>
          <p:txBody>
            <a:bodyPr wrap="none" anchor="ctr"/>
            <a:lstStyle/>
            <a:p>
              <a:pPr>
                <a:defRPr/>
              </a:pPr>
              <a:endParaRPr lang="zh-CN" altLang="en-US" sz="1600">
                <a:solidFill>
                  <a:srgbClr val="000000"/>
                </a:solidFill>
                <a:latin typeface="+mn-ea"/>
                <a:ea typeface="+mn-ea"/>
              </a:endParaRPr>
            </a:p>
          </p:txBody>
        </p:sp>
        <p:sp>
          <p:nvSpPr>
            <p:cNvPr id="249947" name="Text Box 111">
              <a:extLst>
                <a:ext uri="{FF2B5EF4-FFF2-40B4-BE49-F238E27FC236}">
                  <a16:creationId xmlns:a16="http://schemas.microsoft.com/office/drawing/2014/main" id="{DBBEA6CB-7460-4A36-81DB-372C7E7F9C92}"/>
                </a:ext>
              </a:extLst>
            </p:cNvPr>
            <p:cNvSpPr txBox="1">
              <a:spLocks noChangeArrowheads="1"/>
            </p:cNvSpPr>
            <p:nvPr/>
          </p:nvSpPr>
          <p:spPr bwMode="auto">
            <a:xfrm rot="626605">
              <a:off x="4314" y="1381"/>
              <a:ext cx="225" cy="213"/>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600">
                  <a:solidFill>
                    <a:srgbClr val="333399"/>
                  </a:solidFill>
                  <a:latin typeface="+mn-ea"/>
                  <a:ea typeface="+mn-ea"/>
                </a:rPr>
                <a:t>P</a:t>
              </a:r>
              <a:r>
                <a:rPr lang="en-US" altLang="zh-CN" sz="1600" baseline="-25000">
                  <a:solidFill>
                    <a:srgbClr val="333399"/>
                  </a:solidFill>
                  <a:latin typeface="+mn-ea"/>
                  <a:ea typeface="+mn-ea"/>
                </a:rPr>
                <a:t>1</a:t>
              </a:r>
              <a:endParaRPr lang="en-US" altLang="zh-CN" sz="1600">
                <a:solidFill>
                  <a:srgbClr val="333399"/>
                </a:solidFill>
                <a:latin typeface="+mn-ea"/>
                <a:ea typeface="+mn-ea"/>
              </a:endParaRPr>
            </a:p>
          </p:txBody>
        </p:sp>
        <p:sp>
          <p:nvSpPr>
            <p:cNvPr id="249948" name="Line 112">
              <a:extLst>
                <a:ext uri="{FF2B5EF4-FFF2-40B4-BE49-F238E27FC236}">
                  <a16:creationId xmlns:a16="http://schemas.microsoft.com/office/drawing/2014/main" id="{69A6B1FE-ABC9-46AE-B300-B167E3890F3E}"/>
                </a:ext>
              </a:extLst>
            </p:cNvPr>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49" name="Line 113">
              <a:extLst>
                <a:ext uri="{FF2B5EF4-FFF2-40B4-BE49-F238E27FC236}">
                  <a16:creationId xmlns:a16="http://schemas.microsoft.com/office/drawing/2014/main" id="{B8C7134D-9EE5-40A9-923E-D5875648763B}"/>
                </a:ext>
              </a:extLst>
            </p:cNvPr>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50" name="AutoShape 114">
              <a:extLst>
                <a:ext uri="{FF2B5EF4-FFF2-40B4-BE49-F238E27FC236}">
                  <a16:creationId xmlns:a16="http://schemas.microsoft.com/office/drawing/2014/main" id="{F7CD2F69-DAED-47E7-BE0C-E1D0F71FCA91}"/>
                </a:ext>
              </a:extLst>
            </p:cNvPr>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pPr>
                <a:defRPr/>
              </a:pPr>
              <a:endParaRPr lang="zh-CN" altLang="en-US" sz="1600">
                <a:solidFill>
                  <a:srgbClr val="000000"/>
                </a:solidFill>
                <a:latin typeface="+mn-ea"/>
                <a:ea typeface="+mn-ea"/>
              </a:endParaRPr>
            </a:p>
          </p:txBody>
        </p:sp>
      </p:grpSp>
      <p:sp>
        <p:nvSpPr>
          <p:cNvPr id="249899" name="Line 115">
            <a:extLst>
              <a:ext uri="{FF2B5EF4-FFF2-40B4-BE49-F238E27FC236}">
                <a16:creationId xmlns:a16="http://schemas.microsoft.com/office/drawing/2014/main" id="{4E8FCBB9-324D-4EF3-8988-D71B7AC7C560}"/>
              </a:ext>
            </a:extLst>
          </p:cNvPr>
          <p:cNvSpPr>
            <a:spLocks noChangeShapeType="1"/>
          </p:cNvSpPr>
          <p:nvPr/>
        </p:nvSpPr>
        <p:spPr bwMode="auto">
          <a:xfrm>
            <a:off x="6808788" y="1090613"/>
            <a:ext cx="0" cy="3813175"/>
          </a:xfrm>
          <a:prstGeom prst="line">
            <a:avLst/>
          </a:prstGeom>
          <a:noFill/>
          <a:ln w="12700">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154740" name="Line 116">
            <a:extLst>
              <a:ext uri="{FF2B5EF4-FFF2-40B4-BE49-F238E27FC236}">
                <a16:creationId xmlns:a16="http://schemas.microsoft.com/office/drawing/2014/main" id="{8BB6F90E-092E-4615-A534-30A08221089D}"/>
              </a:ext>
            </a:extLst>
          </p:cNvPr>
          <p:cNvSpPr>
            <a:spLocks noChangeShapeType="1"/>
          </p:cNvSpPr>
          <p:nvPr/>
        </p:nvSpPr>
        <p:spPr bwMode="auto">
          <a:xfrm>
            <a:off x="1306513" y="3556000"/>
            <a:ext cx="576262" cy="95250"/>
          </a:xfrm>
          <a:prstGeom prst="line">
            <a:avLst/>
          </a:prstGeom>
          <a:noFill/>
          <a:ln w="19050">
            <a:solidFill>
              <a:srgbClr val="333399"/>
            </a:solidFill>
            <a:round/>
            <a:headE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41" name="Line 117">
            <a:extLst>
              <a:ext uri="{FF2B5EF4-FFF2-40B4-BE49-F238E27FC236}">
                <a16:creationId xmlns:a16="http://schemas.microsoft.com/office/drawing/2014/main" id="{5D2C82BA-43B1-41A3-BFD5-A811DA90B090}"/>
              </a:ext>
            </a:extLst>
          </p:cNvPr>
          <p:cNvSpPr>
            <a:spLocks noChangeShapeType="1"/>
          </p:cNvSpPr>
          <p:nvPr/>
        </p:nvSpPr>
        <p:spPr bwMode="auto">
          <a:xfrm>
            <a:off x="1892300" y="3736975"/>
            <a:ext cx="566738" cy="95250"/>
          </a:xfrm>
          <a:prstGeom prst="line">
            <a:avLst/>
          </a:prstGeom>
          <a:noFill/>
          <a:ln w="19050">
            <a:solidFill>
              <a:srgbClr val="333399"/>
            </a:solidFill>
            <a:round/>
            <a:headEnd/>
            <a:tailEnd type="triangle" w="sm" len="med"/>
          </a:ln>
        </p:spPr>
        <p:txBody>
          <a:bodyPr wrap="none" anchor="ctr"/>
          <a:lstStyle/>
          <a:p>
            <a:pPr>
              <a:defRPr/>
            </a:pPr>
            <a:endParaRPr lang="zh-CN" altLang="en-US" sz="1600">
              <a:solidFill>
                <a:srgbClr val="000000"/>
              </a:solidFill>
              <a:latin typeface="+mn-ea"/>
              <a:ea typeface="+mn-ea"/>
            </a:endParaRPr>
          </a:p>
        </p:txBody>
      </p:sp>
      <p:sp>
        <p:nvSpPr>
          <p:cNvPr id="154742" name="Line 118">
            <a:extLst>
              <a:ext uri="{FF2B5EF4-FFF2-40B4-BE49-F238E27FC236}">
                <a16:creationId xmlns:a16="http://schemas.microsoft.com/office/drawing/2014/main" id="{6E73DC1F-D614-4554-8E27-104A6B483481}"/>
              </a:ext>
            </a:extLst>
          </p:cNvPr>
          <p:cNvSpPr>
            <a:spLocks noChangeShapeType="1"/>
          </p:cNvSpPr>
          <p:nvPr/>
        </p:nvSpPr>
        <p:spPr bwMode="auto">
          <a:xfrm>
            <a:off x="2459038" y="3927475"/>
            <a:ext cx="574675" cy="85725"/>
          </a:xfrm>
          <a:prstGeom prst="line">
            <a:avLst/>
          </a:prstGeom>
          <a:noFill/>
          <a:ln w="19050">
            <a:solidFill>
              <a:srgbClr val="333399"/>
            </a:solidFill>
            <a:round/>
            <a:headEnd/>
            <a:tailEnd type="triangle" w="sm" len="med"/>
          </a:ln>
        </p:spPr>
        <p:txBody>
          <a:bodyPr wrap="none" anchor="ctr"/>
          <a:lstStyle/>
          <a:p>
            <a:pPr>
              <a:defRPr/>
            </a:pPr>
            <a:endParaRPr lang="zh-CN" altLang="en-US" sz="1600">
              <a:solidFill>
                <a:srgbClr val="000000"/>
              </a:solidFill>
              <a:latin typeface="+mn-ea"/>
              <a:ea typeface="+mn-ea"/>
            </a:endParaRPr>
          </a:p>
        </p:txBody>
      </p:sp>
      <p:grpSp>
        <p:nvGrpSpPr>
          <p:cNvPr id="20" name="Group 124">
            <a:extLst>
              <a:ext uri="{FF2B5EF4-FFF2-40B4-BE49-F238E27FC236}">
                <a16:creationId xmlns:a16="http://schemas.microsoft.com/office/drawing/2014/main" id="{17A4DD5D-9451-49CF-8B85-01690A7F66B7}"/>
              </a:ext>
            </a:extLst>
          </p:cNvPr>
          <p:cNvGrpSpPr>
            <a:grpSpLocks/>
          </p:cNvGrpSpPr>
          <p:nvPr/>
        </p:nvGrpSpPr>
        <p:grpSpPr bwMode="auto">
          <a:xfrm>
            <a:off x="179388" y="3451225"/>
            <a:ext cx="1085850" cy="592138"/>
            <a:chOff x="113" y="2869"/>
            <a:chExt cx="684" cy="373"/>
          </a:xfrm>
        </p:grpSpPr>
        <p:sp>
          <p:nvSpPr>
            <p:cNvPr id="249943" name="Line 119">
              <a:extLst>
                <a:ext uri="{FF2B5EF4-FFF2-40B4-BE49-F238E27FC236}">
                  <a16:creationId xmlns:a16="http://schemas.microsoft.com/office/drawing/2014/main" id="{31968A0A-95B1-47F8-946A-235BD648CD68}"/>
                </a:ext>
              </a:extLst>
            </p:cNvPr>
            <p:cNvSpPr>
              <a:spLocks noChangeShapeType="1"/>
            </p:cNvSpPr>
            <p:nvPr/>
          </p:nvSpPr>
          <p:spPr bwMode="auto">
            <a:xfrm>
              <a:off x="615" y="3241"/>
              <a:ext cx="182" cy="0"/>
            </a:xfrm>
            <a:prstGeom prst="line">
              <a:avLst/>
            </a:prstGeom>
            <a:noFill/>
            <a:ln w="9525">
              <a:solidFill>
                <a:srgbClr val="333399"/>
              </a:solidFill>
              <a:round/>
              <a:headEnd/>
              <a:tailEnd/>
            </a:ln>
          </p:spPr>
          <p:txBody>
            <a:bodyPr wrap="none" anchor="ctr"/>
            <a:lstStyle/>
            <a:p>
              <a:pPr>
                <a:defRPr/>
              </a:pPr>
              <a:endParaRPr lang="zh-CN" altLang="en-US" sz="1600">
                <a:solidFill>
                  <a:srgbClr val="000000"/>
                </a:solidFill>
                <a:latin typeface="+mn-ea"/>
                <a:ea typeface="+mn-ea"/>
              </a:endParaRPr>
            </a:p>
          </p:txBody>
        </p:sp>
        <p:sp>
          <p:nvSpPr>
            <p:cNvPr id="249944" name="Line 120">
              <a:extLst>
                <a:ext uri="{FF2B5EF4-FFF2-40B4-BE49-F238E27FC236}">
                  <a16:creationId xmlns:a16="http://schemas.microsoft.com/office/drawing/2014/main" id="{17C4332C-3A3E-4D00-BB7A-452AE941C901}"/>
                </a:ext>
              </a:extLst>
            </p:cNvPr>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p:spPr>
          <p:txBody>
            <a:bodyPr wrap="none" anchor="ctr"/>
            <a:lstStyle/>
            <a:p>
              <a:pPr>
                <a:defRPr/>
              </a:pPr>
              <a:endParaRPr lang="zh-CN" altLang="en-US" sz="1600">
                <a:solidFill>
                  <a:srgbClr val="000000"/>
                </a:solidFill>
                <a:latin typeface="+mn-ea"/>
                <a:ea typeface="+mn-ea"/>
              </a:endParaRPr>
            </a:p>
          </p:txBody>
        </p:sp>
        <p:sp>
          <p:nvSpPr>
            <p:cNvPr id="249945" name="Text Box 121">
              <a:extLst>
                <a:ext uri="{FF2B5EF4-FFF2-40B4-BE49-F238E27FC236}">
                  <a16:creationId xmlns:a16="http://schemas.microsoft.com/office/drawing/2014/main" id="{513D4F4D-5C13-4BB2-9ECF-6B47D6CC0D3D}"/>
                </a:ext>
              </a:extLst>
            </p:cNvPr>
            <p:cNvSpPr txBox="1">
              <a:spLocks noChangeArrowheads="1"/>
            </p:cNvSpPr>
            <p:nvPr/>
          </p:nvSpPr>
          <p:spPr bwMode="auto">
            <a:xfrm>
              <a:off x="113" y="2933"/>
              <a:ext cx="637" cy="19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99"/>
                  </a:solidFill>
                  <a:latin typeface="+mn-ea"/>
                  <a:ea typeface="+mn-ea"/>
                </a:rPr>
                <a:t>连接释放</a:t>
              </a:r>
            </a:p>
          </p:txBody>
        </p:sp>
      </p:grpSp>
      <p:sp>
        <p:nvSpPr>
          <p:cNvPr id="249904" name="Freeform 107">
            <a:extLst>
              <a:ext uri="{FF2B5EF4-FFF2-40B4-BE49-F238E27FC236}">
                <a16:creationId xmlns:a16="http://schemas.microsoft.com/office/drawing/2014/main" id="{0F45C0E6-52D2-4A58-958F-2F93928CACA6}"/>
              </a:ext>
            </a:extLst>
          </p:cNvPr>
          <p:cNvSpPr>
            <a:spLocks/>
          </p:cNvSpPr>
          <p:nvPr/>
        </p:nvSpPr>
        <p:spPr bwMode="auto">
          <a:xfrm>
            <a:off x="3040063" y="1125538"/>
            <a:ext cx="4762" cy="3813175"/>
          </a:xfrm>
          <a:custGeom>
            <a:avLst/>
            <a:gdLst>
              <a:gd name="T0" fmla="*/ 7558882 w 3"/>
              <a:gd name="T1" fmla="*/ 0 h 2736"/>
              <a:gd name="T2" fmla="*/ 0 w 3"/>
              <a:gd name="T3" fmla="*/ 2147483647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05" name="AutoShape 143">
            <a:extLst>
              <a:ext uri="{FF2B5EF4-FFF2-40B4-BE49-F238E27FC236}">
                <a16:creationId xmlns:a16="http://schemas.microsoft.com/office/drawing/2014/main" id="{F8E396AC-8487-46DC-AE84-06229C98373E}"/>
              </a:ext>
            </a:extLst>
          </p:cNvPr>
          <p:cNvSpPr>
            <a:spLocks noChangeArrowheads="1"/>
          </p:cNvSpPr>
          <p:nvPr/>
        </p:nvSpPr>
        <p:spPr bwMode="auto">
          <a:xfrm>
            <a:off x="61913" y="5156200"/>
            <a:ext cx="8843962" cy="1447800"/>
          </a:xfrm>
          <a:prstGeom prst="roundRect">
            <a:avLst>
              <a:gd name="adj" fmla="val 16667"/>
            </a:avLst>
          </a:prstGeom>
          <a:noFill/>
          <a:ln w="9525">
            <a:solidFill>
              <a:schemeClr val="tx1"/>
            </a:solidFill>
            <a:round/>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06" name="Line 144">
            <a:extLst>
              <a:ext uri="{FF2B5EF4-FFF2-40B4-BE49-F238E27FC236}">
                <a16:creationId xmlns:a16="http://schemas.microsoft.com/office/drawing/2014/main" id="{D88C6FED-44E3-4A95-A04F-D00B54B2F062}"/>
              </a:ext>
            </a:extLst>
          </p:cNvPr>
          <p:cNvSpPr>
            <a:spLocks noChangeShapeType="1"/>
          </p:cNvSpPr>
          <p:nvPr/>
        </p:nvSpPr>
        <p:spPr bwMode="auto">
          <a:xfrm>
            <a:off x="6781800" y="6203950"/>
            <a:ext cx="1676400" cy="0"/>
          </a:xfrm>
          <a:prstGeom prst="line">
            <a:avLst/>
          </a:prstGeom>
          <a:noFill/>
          <a:ln w="9525">
            <a:solidFill>
              <a:schemeClr val="tx1"/>
            </a:solidFill>
            <a:round/>
            <a:headEnd type="none" w="sm" len="lg"/>
            <a:tailEnd type="none" w="sm" len="lg"/>
          </a:ln>
        </p:spPr>
        <p:txBody>
          <a:bodyPr/>
          <a:lstStyle/>
          <a:p>
            <a:pPr>
              <a:defRPr/>
            </a:pPr>
            <a:endParaRPr lang="zh-CN" altLang="en-US" sz="1600">
              <a:solidFill>
                <a:srgbClr val="000000"/>
              </a:solidFill>
              <a:latin typeface="+mn-ea"/>
              <a:ea typeface="+mn-ea"/>
            </a:endParaRPr>
          </a:p>
        </p:txBody>
      </p:sp>
      <p:sp>
        <p:nvSpPr>
          <p:cNvPr id="249907" name="Line 145">
            <a:extLst>
              <a:ext uri="{FF2B5EF4-FFF2-40B4-BE49-F238E27FC236}">
                <a16:creationId xmlns:a16="http://schemas.microsoft.com/office/drawing/2014/main" id="{9CBE45A0-0CBB-4CB6-A88A-46AA510F52AF}"/>
              </a:ext>
            </a:extLst>
          </p:cNvPr>
          <p:cNvSpPr>
            <a:spLocks noChangeShapeType="1"/>
          </p:cNvSpPr>
          <p:nvPr/>
        </p:nvSpPr>
        <p:spPr bwMode="auto">
          <a:xfrm>
            <a:off x="3962400" y="6203950"/>
            <a:ext cx="1676400" cy="0"/>
          </a:xfrm>
          <a:prstGeom prst="line">
            <a:avLst/>
          </a:prstGeom>
          <a:noFill/>
          <a:ln w="9525">
            <a:solidFill>
              <a:schemeClr val="tx1"/>
            </a:solidFill>
            <a:round/>
            <a:headEnd type="none" w="sm" len="lg"/>
            <a:tailEnd type="none" w="sm" len="lg"/>
          </a:ln>
        </p:spPr>
        <p:txBody>
          <a:bodyPr/>
          <a:lstStyle/>
          <a:p>
            <a:pPr>
              <a:defRPr/>
            </a:pPr>
            <a:endParaRPr lang="zh-CN" altLang="en-US" sz="1600">
              <a:solidFill>
                <a:srgbClr val="000000"/>
              </a:solidFill>
              <a:latin typeface="+mn-ea"/>
              <a:ea typeface="+mn-ea"/>
            </a:endParaRPr>
          </a:p>
        </p:txBody>
      </p:sp>
      <p:sp>
        <p:nvSpPr>
          <p:cNvPr id="249908" name="Line 146">
            <a:extLst>
              <a:ext uri="{FF2B5EF4-FFF2-40B4-BE49-F238E27FC236}">
                <a16:creationId xmlns:a16="http://schemas.microsoft.com/office/drawing/2014/main" id="{CAC53CFF-B0AF-44C7-A532-1EA12B8D3BAA}"/>
              </a:ext>
            </a:extLst>
          </p:cNvPr>
          <p:cNvSpPr>
            <a:spLocks noChangeShapeType="1"/>
          </p:cNvSpPr>
          <p:nvPr/>
        </p:nvSpPr>
        <p:spPr bwMode="auto">
          <a:xfrm>
            <a:off x="1295400" y="6203950"/>
            <a:ext cx="1676400" cy="0"/>
          </a:xfrm>
          <a:prstGeom prst="line">
            <a:avLst/>
          </a:prstGeom>
          <a:noFill/>
          <a:ln w="9525">
            <a:solidFill>
              <a:schemeClr val="tx1"/>
            </a:solidFill>
            <a:round/>
            <a:headEnd type="none" w="sm" len="lg"/>
            <a:tailEnd type="none" w="sm" len="lg"/>
          </a:ln>
        </p:spPr>
        <p:txBody>
          <a:bodyPr/>
          <a:lstStyle/>
          <a:p>
            <a:pPr>
              <a:defRPr/>
            </a:pPr>
            <a:endParaRPr lang="zh-CN" altLang="en-US" sz="1600">
              <a:solidFill>
                <a:srgbClr val="000000"/>
              </a:solidFill>
              <a:latin typeface="+mn-ea"/>
              <a:ea typeface="+mn-ea"/>
            </a:endParaRPr>
          </a:p>
        </p:txBody>
      </p:sp>
      <p:grpSp>
        <p:nvGrpSpPr>
          <p:cNvPr id="95285" name="Group 147">
            <a:extLst>
              <a:ext uri="{FF2B5EF4-FFF2-40B4-BE49-F238E27FC236}">
                <a16:creationId xmlns:a16="http://schemas.microsoft.com/office/drawing/2014/main" id="{22AACF4F-1258-4ABE-91EB-BCEFCCEA301A}"/>
              </a:ext>
            </a:extLst>
          </p:cNvPr>
          <p:cNvGrpSpPr>
            <a:grpSpLocks/>
          </p:cNvGrpSpPr>
          <p:nvPr/>
        </p:nvGrpSpPr>
        <p:grpSpPr bwMode="auto">
          <a:xfrm>
            <a:off x="1219200" y="6051550"/>
            <a:ext cx="1905000" cy="228600"/>
            <a:chOff x="768" y="2544"/>
            <a:chExt cx="1200" cy="144"/>
          </a:xfrm>
        </p:grpSpPr>
        <p:sp>
          <p:nvSpPr>
            <p:cNvPr id="249939" name="AutoShape 148">
              <a:extLst>
                <a:ext uri="{FF2B5EF4-FFF2-40B4-BE49-F238E27FC236}">
                  <a16:creationId xmlns:a16="http://schemas.microsoft.com/office/drawing/2014/main" id="{5738B89E-94A1-401D-A1BF-BA8C6CEC728D}"/>
                </a:ext>
              </a:extLst>
            </p:cNvPr>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40" name="AutoShape 149">
              <a:extLst>
                <a:ext uri="{FF2B5EF4-FFF2-40B4-BE49-F238E27FC236}">
                  <a16:creationId xmlns:a16="http://schemas.microsoft.com/office/drawing/2014/main" id="{21DC1E7E-4FF7-465F-9ED0-DC7437C796BD}"/>
                </a:ext>
              </a:extLst>
            </p:cNvPr>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41" name="AutoShape 150">
              <a:extLst>
                <a:ext uri="{FF2B5EF4-FFF2-40B4-BE49-F238E27FC236}">
                  <a16:creationId xmlns:a16="http://schemas.microsoft.com/office/drawing/2014/main" id="{1E1F2B50-A3C9-400F-B065-C9D1FB3B208C}"/>
                </a:ext>
              </a:extLst>
            </p:cNvPr>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42" name="AutoShape 151">
              <a:extLst>
                <a:ext uri="{FF2B5EF4-FFF2-40B4-BE49-F238E27FC236}">
                  <a16:creationId xmlns:a16="http://schemas.microsoft.com/office/drawing/2014/main" id="{101D15A2-9DCF-4273-902B-1AD479E0BC15}"/>
                </a:ext>
              </a:extLst>
            </p:cNvPr>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95286" name="Group 152">
            <a:extLst>
              <a:ext uri="{FF2B5EF4-FFF2-40B4-BE49-F238E27FC236}">
                <a16:creationId xmlns:a16="http://schemas.microsoft.com/office/drawing/2014/main" id="{31796147-7807-480A-810E-BCE23B01B121}"/>
              </a:ext>
            </a:extLst>
          </p:cNvPr>
          <p:cNvGrpSpPr>
            <a:grpSpLocks/>
          </p:cNvGrpSpPr>
          <p:nvPr/>
        </p:nvGrpSpPr>
        <p:grpSpPr bwMode="auto">
          <a:xfrm>
            <a:off x="3886200" y="6051550"/>
            <a:ext cx="1905000" cy="228600"/>
            <a:chOff x="768" y="2544"/>
            <a:chExt cx="1200" cy="144"/>
          </a:xfrm>
        </p:grpSpPr>
        <p:sp>
          <p:nvSpPr>
            <p:cNvPr id="249935" name="AutoShape 153">
              <a:extLst>
                <a:ext uri="{FF2B5EF4-FFF2-40B4-BE49-F238E27FC236}">
                  <a16:creationId xmlns:a16="http://schemas.microsoft.com/office/drawing/2014/main" id="{B154DFC3-DE70-44BC-9676-9C0A8FB43A5E}"/>
                </a:ext>
              </a:extLst>
            </p:cNvPr>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6" name="AutoShape 154">
              <a:extLst>
                <a:ext uri="{FF2B5EF4-FFF2-40B4-BE49-F238E27FC236}">
                  <a16:creationId xmlns:a16="http://schemas.microsoft.com/office/drawing/2014/main" id="{04F044CD-FD1B-4C88-9A0A-06100C57875F}"/>
                </a:ext>
              </a:extLst>
            </p:cNvPr>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7" name="AutoShape 155">
              <a:extLst>
                <a:ext uri="{FF2B5EF4-FFF2-40B4-BE49-F238E27FC236}">
                  <a16:creationId xmlns:a16="http://schemas.microsoft.com/office/drawing/2014/main" id="{3082A618-F06F-41A2-A9AC-B8CA5B646FC2}"/>
                </a:ext>
              </a:extLst>
            </p:cNvPr>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8" name="AutoShape 156">
              <a:extLst>
                <a:ext uri="{FF2B5EF4-FFF2-40B4-BE49-F238E27FC236}">
                  <a16:creationId xmlns:a16="http://schemas.microsoft.com/office/drawing/2014/main" id="{EDD4B411-B10F-4CBA-84B5-5EE9DA0E1FB7}"/>
                </a:ext>
              </a:extLst>
            </p:cNvPr>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grpSp>
        <p:nvGrpSpPr>
          <p:cNvPr id="95287" name="Group 157">
            <a:extLst>
              <a:ext uri="{FF2B5EF4-FFF2-40B4-BE49-F238E27FC236}">
                <a16:creationId xmlns:a16="http://schemas.microsoft.com/office/drawing/2014/main" id="{D8660785-AE11-44DC-9774-A22ED76BCBAB}"/>
              </a:ext>
            </a:extLst>
          </p:cNvPr>
          <p:cNvGrpSpPr>
            <a:grpSpLocks/>
          </p:cNvGrpSpPr>
          <p:nvPr/>
        </p:nvGrpSpPr>
        <p:grpSpPr bwMode="auto">
          <a:xfrm>
            <a:off x="6705600" y="6051550"/>
            <a:ext cx="1905000" cy="228600"/>
            <a:chOff x="768" y="2544"/>
            <a:chExt cx="1200" cy="144"/>
          </a:xfrm>
        </p:grpSpPr>
        <p:sp>
          <p:nvSpPr>
            <p:cNvPr id="249931" name="AutoShape 158">
              <a:extLst>
                <a:ext uri="{FF2B5EF4-FFF2-40B4-BE49-F238E27FC236}">
                  <a16:creationId xmlns:a16="http://schemas.microsoft.com/office/drawing/2014/main" id="{72641E02-CDFA-4E22-8A04-6105011E3800}"/>
                </a:ext>
              </a:extLst>
            </p:cNvPr>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2" name="AutoShape 159">
              <a:extLst>
                <a:ext uri="{FF2B5EF4-FFF2-40B4-BE49-F238E27FC236}">
                  <a16:creationId xmlns:a16="http://schemas.microsoft.com/office/drawing/2014/main" id="{86F9F06B-4437-474C-B064-6F19337D50AB}"/>
                </a:ext>
              </a:extLst>
            </p:cNvPr>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3" name="AutoShape 160">
              <a:extLst>
                <a:ext uri="{FF2B5EF4-FFF2-40B4-BE49-F238E27FC236}">
                  <a16:creationId xmlns:a16="http://schemas.microsoft.com/office/drawing/2014/main" id="{239F206B-D636-492C-91A6-947D2892A689}"/>
                </a:ext>
              </a:extLst>
            </p:cNvPr>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34" name="AutoShape 161">
              <a:extLst>
                <a:ext uri="{FF2B5EF4-FFF2-40B4-BE49-F238E27FC236}">
                  <a16:creationId xmlns:a16="http://schemas.microsoft.com/office/drawing/2014/main" id="{6B43FC2A-0191-412E-AA3D-3878AB2F15D0}"/>
                </a:ext>
              </a:extLst>
            </p:cNvPr>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grpSp>
      <p:sp>
        <p:nvSpPr>
          <p:cNvPr id="249912" name="AutoShape 162">
            <a:extLst>
              <a:ext uri="{FF2B5EF4-FFF2-40B4-BE49-F238E27FC236}">
                <a16:creationId xmlns:a16="http://schemas.microsoft.com/office/drawing/2014/main" id="{3771CB8D-A8F3-4877-902C-6444A57C0216}"/>
              </a:ext>
            </a:extLst>
          </p:cNvPr>
          <p:cNvSpPr>
            <a:spLocks noChangeArrowheads="1"/>
          </p:cNvSpPr>
          <p:nvPr/>
        </p:nvSpPr>
        <p:spPr bwMode="auto">
          <a:xfrm>
            <a:off x="388620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3" name="AutoShape 163">
            <a:extLst>
              <a:ext uri="{FF2B5EF4-FFF2-40B4-BE49-F238E27FC236}">
                <a16:creationId xmlns:a16="http://schemas.microsoft.com/office/drawing/2014/main" id="{0BCAE988-CAC4-4E6B-89F8-1AA7636D237D}"/>
              </a:ext>
            </a:extLst>
          </p:cNvPr>
          <p:cNvSpPr>
            <a:spLocks noChangeArrowheads="1"/>
          </p:cNvSpPr>
          <p:nvPr/>
        </p:nvSpPr>
        <p:spPr bwMode="auto">
          <a:xfrm>
            <a:off x="453390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4" name="AutoShape 164">
            <a:extLst>
              <a:ext uri="{FF2B5EF4-FFF2-40B4-BE49-F238E27FC236}">
                <a16:creationId xmlns:a16="http://schemas.microsoft.com/office/drawing/2014/main" id="{E2B4F03B-DB48-4080-8592-C1A301D1DBEA}"/>
              </a:ext>
            </a:extLst>
          </p:cNvPr>
          <p:cNvSpPr>
            <a:spLocks noChangeArrowheads="1"/>
          </p:cNvSpPr>
          <p:nvPr/>
        </p:nvSpPr>
        <p:spPr bwMode="auto">
          <a:xfrm>
            <a:off x="5181600" y="5670550"/>
            <a:ext cx="68580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5" name="AutoShape 165">
            <a:extLst>
              <a:ext uri="{FF2B5EF4-FFF2-40B4-BE49-F238E27FC236}">
                <a16:creationId xmlns:a16="http://schemas.microsoft.com/office/drawing/2014/main" id="{9C7F086E-A981-4170-9276-23B3F21AEA6F}"/>
              </a:ext>
            </a:extLst>
          </p:cNvPr>
          <p:cNvSpPr>
            <a:spLocks noChangeArrowheads="1"/>
          </p:cNvSpPr>
          <p:nvPr/>
        </p:nvSpPr>
        <p:spPr bwMode="auto">
          <a:xfrm>
            <a:off x="1295400" y="5746750"/>
            <a:ext cx="190500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6" name="AutoShape 166">
            <a:extLst>
              <a:ext uri="{FF2B5EF4-FFF2-40B4-BE49-F238E27FC236}">
                <a16:creationId xmlns:a16="http://schemas.microsoft.com/office/drawing/2014/main" id="{329070EE-5222-4B27-A112-5D52F33471C7}"/>
              </a:ext>
            </a:extLst>
          </p:cNvPr>
          <p:cNvSpPr>
            <a:spLocks noChangeArrowheads="1"/>
          </p:cNvSpPr>
          <p:nvPr/>
        </p:nvSpPr>
        <p:spPr bwMode="auto">
          <a:xfrm>
            <a:off x="670560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7" name="AutoShape 167">
            <a:extLst>
              <a:ext uri="{FF2B5EF4-FFF2-40B4-BE49-F238E27FC236}">
                <a16:creationId xmlns:a16="http://schemas.microsoft.com/office/drawing/2014/main" id="{7CCBAA57-A405-41CA-B347-8A744B9C62B1}"/>
              </a:ext>
            </a:extLst>
          </p:cNvPr>
          <p:cNvSpPr>
            <a:spLocks noChangeArrowheads="1"/>
          </p:cNvSpPr>
          <p:nvPr/>
        </p:nvSpPr>
        <p:spPr bwMode="auto">
          <a:xfrm>
            <a:off x="731520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8" name="AutoShape 168">
            <a:extLst>
              <a:ext uri="{FF2B5EF4-FFF2-40B4-BE49-F238E27FC236}">
                <a16:creationId xmlns:a16="http://schemas.microsoft.com/office/drawing/2014/main" id="{3B8D6968-2C17-4F0B-86CC-4747357BF39D}"/>
              </a:ext>
            </a:extLst>
          </p:cNvPr>
          <p:cNvSpPr>
            <a:spLocks noChangeArrowheads="1"/>
          </p:cNvSpPr>
          <p:nvPr/>
        </p:nvSpPr>
        <p:spPr bwMode="auto">
          <a:xfrm>
            <a:off x="7924800" y="5670550"/>
            <a:ext cx="68580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p:spPr>
        <p:txBody>
          <a:bodyPr wrap="none" anchor="ctr"/>
          <a:lstStyle/>
          <a:p>
            <a:pPr>
              <a:defRPr/>
            </a:pPr>
            <a:endParaRPr lang="zh-CN" altLang="en-US" sz="1600">
              <a:solidFill>
                <a:srgbClr val="000000"/>
              </a:solidFill>
              <a:latin typeface="+mn-ea"/>
              <a:ea typeface="+mn-ea"/>
            </a:endParaRPr>
          </a:p>
        </p:txBody>
      </p:sp>
      <p:sp>
        <p:nvSpPr>
          <p:cNvPr id="249919" name="Text Box 169">
            <a:extLst>
              <a:ext uri="{FF2B5EF4-FFF2-40B4-BE49-F238E27FC236}">
                <a16:creationId xmlns:a16="http://schemas.microsoft.com/office/drawing/2014/main" id="{6A77F701-5B8A-427D-8DE7-348C84D1B7FC}"/>
              </a:ext>
            </a:extLst>
          </p:cNvPr>
          <p:cNvSpPr txBox="1">
            <a:spLocks noChangeArrowheads="1"/>
          </p:cNvSpPr>
          <p:nvPr/>
        </p:nvSpPr>
        <p:spPr bwMode="auto">
          <a:xfrm>
            <a:off x="144463" y="5721350"/>
            <a:ext cx="1012825" cy="5349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90000"/>
              </a:lnSpc>
              <a:defRPr/>
            </a:pPr>
            <a:r>
              <a:rPr lang="zh-CN" altLang="en-US" sz="1600">
                <a:solidFill>
                  <a:srgbClr val="3333CC"/>
                </a:solidFill>
                <a:latin typeface="+mn-ea"/>
                <a:ea typeface="+mn-ea"/>
              </a:rPr>
              <a:t>数据传送</a:t>
            </a:r>
          </a:p>
          <a:p>
            <a:pPr algn="ctr" eaLnBrk="1" hangingPunct="1">
              <a:lnSpc>
                <a:spcPct val="90000"/>
              </a:lnSpc>
              <a:defRPr/>
            </a:pPr>
            <a:r>
              <a:rPr lang="zh-CN" altLang="en-US" sz="1600">
                <a:solidFill>
                  <a:srgbClr val="3333CC"/>
                </a:solidFill>
                <a:latin typeface="+mn-ea"/>
                <a:ea typeface="+mn-ea"/>
              </a:rPr>
              <a:t>的特点</a:t>
            </a:r>
          </a:p>
        </p:txBody>
      </p:sp>
      <p:sp>
        <p:nvSpPr>
          <p:cNvPr id="249920" name="Text Box 170">
            <a:extLst>
              <a:ext uri="{FF2B5EF4-FFF2-40B4-BE49-F238E27FC236}">
                <a16:creationId xmlns:a16="http://schemas.microsoft.com/office/drawing/2014/main" id="{341B8CCB-CE1D-419B-9E16-1270F15D5E3C}"/>
              </a:ext>
            </a:extLst>
          </p:cNvPr>
          <p:cNvSpPr txBox="1">
            <a:spLocks noChangeArrowheads="1"/>
          </p:cNvSpPr>
          <p:nvPr/>
        </p:nvSpPr>
        <p:spPr bwMode="auto">
          <a:xfrm>
            <a:off x="1258888" y="5465763"/>
            <a:ext cx="1631950" cy="31432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CC"/>
                </a:solidFill>
                <a:latin typeface="+mn-ea"/>
                <a:ea typeface="+mn-ea"/>
              </a:rPr>
              <a:t>比特流直达终点</a:t>
            </a:r>
          </a:p>
        </p:txBody>
      </p:sp>
      <p:sp>
        <p:nvSpPr>
          <p:cNvPr id="249921" name="Text Box 171">
            <a:extLst>
              <a:ext uri="{FF2B5EF4-FFF2-40B4-BE49-F238E27FC236}">
                <a16:creationId xmlns:a16="http://schemas.microsoft.com/office/drawing/2014/main" id="{38872E2F-6F32-4048-9858-B3428B0C91F3}"/>
              </a:ext>
            </a:extLst>
          </p:cNvPr>
          <p:cNvSpPr txBox="1">
            <a:spLocks noChangeArrowheads="1"/>
          </p:cNvSpPr>
          <p:nvPr/>
        </p:nvSpPr>
        <p:spPr bwMode="auto">
          <a:xfrm>
            <a:off x="3886200" y="5341938"/>
            <a:ext cx="598488" cy="31432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CC"/>
                </a:solidFill>
                <a:latin typeface="+mn-ea"/>
                <a:ea typeface="+mn-ea"/>
              </a:rPr>
              <a:t>报文</a:t>
            </a:r>
          </a:p>
        </p:txBody>
      </p:sp>
      <p:sp>
        <p:nvSpPr>
          <p:cNvPr id="249922" name="Text Box 172">
            <a:extLst>
              <a:ext uri="{FF2B5EF4-FFF2-40B4-BE49-F238E27FC236}">
                <a16:creationId xmlns:a16="http://schemas.microsoft.com/office/drawing/2014/main" id="{71CD49FD-BB4A-4BD8-8CDC-EC6FEE8C6A05}"/>
              </a:ext>
            </a:extLst>
          </p:cNvPr>
          <p:cNvSpPr txBox="1">
            <a:spLocks noChangeArrowheads="1"/>
          </p:cNvSpPr>
          <p:nvPr/>
        </p:nvSpPr>
        <p:spPr bwMode="auto">
          <a:xfrm>
            <a:off x="4543425" y="5341938"/>
            <a:ext cx="598488" cy="31432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CC"/>
                </a:solidFill>
                <a:latin typeface="+mn-ea"/>
                <a:ea typeface="+mn-ea"/>
              </a:rPr>
              <a:t>报文</a:t>
            </a:r>
          </a:p>
        </p:txBody>
      </p:sp>
      <p:sp>
        <p:nvSpPr>
          <p:cNvPr id="249923" name="Text Box 173">
            <a:extLst>
              <a:ext uri="{FF2B5EF4-FFF2-40B4-BE49-F238E27FC236}">
                <a16:creationId xmlns:a16="http://schemas.microsoft.com/office/drawing/2014/main" id="{7D5726C3-82F3-46CE-B8A0-E9B448F07905}"/>
              </a:ext>
            </a:extLst>
          </p:cNvPr>
          <p:cNvSpPr txBox="1">
            <a:spLocks noChangeArrowheads="1"/>
          </p:cNvSpPr>
          <p:nvPr/>
        </p:nvSpPr>
        <p:spPr bwMode="auto">
          <a:xfrm>
            <a:off x="5200650" y="5341938"/>
            <a:ext cx="598488" cy="31432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CC"/>
                </a:solidFill>
                <a:latin typeface="+mn-ea"/>
                <a:ea typeface="+mn-ea"/>
              </a:rPr>
              <a:t>报文</a:t>
            </a:r>
          </a:p>
        </p:txBody>
      </p:sp>
      <p:sp>
        <p:nvSpPr>
          <p:cNvPr id="249924" name="Text Box 174">
            <a:extLst>
              <a:ext uri="{FF2B5EF4-FFF2-40B4-BE49-F238E27FC236}">
                <a16:creationId xmlns:a16="http://schemas.microsoft.com/office/drawing/2014/main" id="{C4AB70E9-BB8F-49DE-AE5A-66F49EE60F97}"/>
              </a:ext>
            </a:extLst>
          </p:cNvPr>
          <p:cNvSpPr txBox="1">
            <a:spLocks noChangeArrowheads="1"/>
          </p:cNvSpPr>
          <p:nvPr/>
        </p:nvSpPr>
        <p:spPr bwMode="auto">
          <a:xfrm>
            <a:off x="6705600" y="5341938"/>
            <a:ext cx="598488" cy="31432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CC"/>
                </a:solidFill>
                <a:latin typeface="+mn-ea"/>
                <a:ea typeface="+mn-ea"/>
              </a:rPr>
              <a:t>分组</a:t>
            </a:r>
          </a:p>
        </p:txBody>
      </p:sp>
      <p:sp>
        <p:nvSpPr>
          <p:cNvPr id="249925" name="Text Box 175">
            <a:extLst>
              <a:ext uri="{FF2B5EF4-FFF2-40B4-BE49-F238E27FC236}">
                <a16:creationId xmlns:a16="http://schemas.microsoft.com/office/drawing/2014/main" id="{5B52EF21-1670-4C06-BA33-7D2F0E79AC6C}"/>
              </a:ext>
            </a:extLst>
          </p:cNvPr>
          <p:cNvSpPr txBox="1">
            <a:spLocks noChangeArrowheads="1"/>
          </p:cNvSpPr>
          <p:nvPr/>
        </p:nvSpPr>
        <p:spPr bwMode="auto">
          <a:xfrm>
            <a:off x="7324725" y="5341938"/>
            <a:ext cx="598488" cy="31432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CC"/>
                </a:solidFill>
                <a:latin typeface="+mn-ea"/>
                <a:ea typeface="+mn-ea"/>
              </a:rPr>
              <a:t>分组</a:t>
            </a:r>
          </a:p>
        </p:txBody>
      </p:sp>
      <p:sp>
        <p:nvSpPr>
          <p:cNvPr id="249926" name="Text Box 176">
            <a:extLst>
              <a:ext uri="{FF2B5EF4-FFF2-40B4-BE49-F238E27FC236}">
                <a16:creationId xmlns:a16="http://schemas.microsoft.com/office/drawing/2014/main" id="{86B1C4F3-772F-4A03-94C1-E3AC32CADEB0}"/>
              </a:ext>
            </a:extLst>
          </p:cNvPr>
          <p:cNvSpPr txBox="1">
            <a:spLocks noChangeArrowheads="1"/>
          </p:cNvSpPr>
          <p:nvPr/>
        </p:nvSpPr>
        <p:spPr bwMode="auto">
          <a:xfrm>
            <a:off x="7943850" y="5341938"/>
            <a:ext cx="598488" cy="31432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3333CC"/>
                </a:solidFill>
                <a:latin typeface="+mn-ea"/>
                <a:ea typeface="+mn-ea"/>
              </a:rPr>
              <a:t>分组</a:t>
            </a:r>
          </a:p>
        </p:txBody>
      </p:sp>
      <p:sp>
        <p:nvSpPr>
          <p:cNvPr id="249927" name="Text Box 177">
            <a:extLst>
              <a:ext uri="{FF2B5EF4-FFF2-40B4-BE49-F238E27FC236}">
                <a16:creationId xmlns:a16="http://schemas.microsoft.com/office/drawing/2014/main" id="{79536D43-D621-4E5A-87DC-62A89FDEFB0E}"/>
              </a:ext>
            </a:extLst>
          </p:cNvPr>
          <p:cNvSpPr txBox="1">
            <a:spLocks noChangeArrowheads="1"/>
          </p:cNvSpPr>
          <p:nvPr/>
        </p:nvSpPr>
        <p:spPr bwMode="auto">
          <a:xfrm>
            <a:off x="4237038" y="6280150"/>
            <a:ext cx="598487" cy="5349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000000"/>
                </a:solidFill>
                <a:latin typeface="+mn-ea"/>
                <a:ea typeface="+mn-ea"/>
              </a:rPr>
              <a:t>存储</a:t>
            </a:r>
          </a:p>
          <a:p>
            <a:pPr eaLnBrk="1" hangingPunct="1">
              <a:lnSpc>
                <a:spcPct val="90000"/>
              </a:lnSpc>
              <a:defRPr/>
            </a:pPr>
            <a:r>
              <a:rPr lang="zh-CN" altLang="en-US" sz="1600">
                <a:solidFill>
                  <a:srgbClr val="000000"/>
                </a:solidFill>
                <a:latin typeface="+mn-ea"/>
                <a:ea typeface="+mn-ea"/>
              </a:rPr>
              <a:t>转发</a:t>
            </a:r>
          </a:p>
        </p:txBody>
      </p:sp>
      <p:sp>
        <p:nvSpPr>
          <p:cNvPr id="249928" name="Text Box 178">
            <a:extLst>
              <a:ext uri="{FF2B5EF4-FFF2-40B4-BE49-F238E27FC236}">
                <a16:creationId xmlns:a16="http://schemas.microsoft.com/office/drawing/2014/main" id="{04B22256-82FE-409B-BBB2-66E19A997C83}"/>
              </a:ext>
            </a:extLst>
          </p:cNvPr>
          <p:cNvSpPr txBox="1">
            <a:spLocks noChangeArrowheads="1"/>
          </p:cNvSpPr>
          <p:nvPr/>
        </p:nvSpPr>
        <p:spPr bwMode="auto">
          <a:xfrm>
            <a:off x="4819650" y="6280150"/>
            <a:ext cx="598488" cy="5349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000000"/>
                </a:solidFill>
                <a:latin typeface="+mn-ea"/>
                <a:ea typeface="+mn-ea"/>
              </a:rPr>
              <a:t>存储</a:t>
            </a:r>
          </a:p>
          <a:p>
            <a:pPr eaLnBrk="1" hangingPunct="1">
              <a:lnSpc>
                <a:spcPct val="90000"/>
              </a:lnSpc>
              <a:defRPr/>
            </a:pPr>
            <a:r>
              <a:rPr lang="zh-CN" altLang="en-US" sz="1600">
                <a:solidFill>
                  <a:srgbClr val="000000"/>
                </a:solidFill>
                <a:latin typeface="+mn-ea"/>
                <a:ea typeface="+mn-ea"/>
              </a:rPr>
              <a:t>转发</a:t>
            </a:r>
          </a:p>
        </p:txBody>
      </p:sp>
      <p:sp>
        <p:nvSpPr>
          <p:cNvPr id="249929" name="Text Box 179">
            <a:extLst>
              <a:ext uri="{FF2B5EF4-FFF2-40B4-BE49-F238E27FC236}">
                <a16:creationId xmlns:a16="http://schemas.microsoft.com/office/drawing/2014/main" id="{C2450BD0-780A-42B0-BCE9-5BAA38A3C1CB}"/>
              </a:ext>
            </a:extLst>
          </p:cNvPr>
          <p:cNvSpPr txBox="1">
            <a:spLocks noChangeArrowheads="1"/>
          </p:cNvSpPr>
          <p:nvPr/>
        </p:nvSpPr>
        <p:spPr bwMode="auto">
          <a:xfrm>
            <a:off x="7073900" y="6267450"/>
            <a:ext cx="598488" cy="5349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000000"/>
                </a:solidFill>
                <a:latin typeface="+mn-ea"/>
                <a:ea typeface="+mn-ea"/>
              </a:rPr>
              <a:t>存储</a:t>
            </a:r>
          </a:p>
          <a:p>
            <a:pPr eaLnBrk="1" hangingPunct="1">
              <a:lnSpc>
                <a:spcPct val="90000"/>
              </a:lnSpc>
              <a:defRPr/>
            </a:pPr>
            <a:r>
              <a:rPr lang="zh-CN" altLang="en-US" sz="1600">
                <a:solidFill>
                  <a:srgbClr val="000000"/>
                </a:solidFill>
                <a:latin typeface="+mn-ea"/>
                <a:ea typeface="+mn-ea"/>
              </a:rPr>
              <a:t>转发</a:t>
            </a:r>
          </a:p>
        </p:txBody>
      </p:sp>
      <p:sp>
        <p:nvSpPr>
          <p:cNvPr id="249930" name="Text Box 180">
            <a:extLst>
              <a:ext uri="{FF2B5EF4-FFF2-40B4-BE49-F238E27FC236}">
                <a16:creationId xmlns:a16="http://schemas.microsoft.com/office/drawing/2014/main" id="{A55A89D2-8D5C-4139-867A-8BEDDC6569DF}"/>
              </a:ext>
            </a:extLst>
          </p:cNvPr>
          <p:cNvSpPr txBox="1">
            <a:spLocks noChangeArrowheads="1"/>
          </p:cNvSpPr>
          <p:nvPr/>
        </p:nvSpPr>
        <p:spPr bwMode="auto">
          <a:xfrm>
            <a:off x="7639050" y="6280150"/>
            <a:ext cx="598488" cy="5349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defRPr/>
            </a:pPr>
            <a:r>
              <a:rPr lang="zh-CN" altLang="en-US" sz="1600">
                <a:solidFill>
                  <a:srgbClr val="000000"/>
                </a:solidFill>
                <a:latin typeface="+mn-ea"/>
                <a:ea typeface="+mn-ea"/>
              </a:rPr>
              <a:t>存储</a:t>
            </a:r>
          </a:p>
          <a:p>
            <a:pPr eaLnBrk="1" hangingPunct="1">
              <a:lnSpc>
                <a:spcPct val="90000"/>
              </a:lnSpc>
              <a:defRPr/>
            </a:pPr>
            <a:r>
              <a:rPr lang="zh-CN" altLang="en-US" sz="1600">
                <a:solidFill>
                  <a:srgbClr val="000000"/>
                </a:solidFill>
                <a:latin typeface="+mn-ea"/>
                <a:ea typeface="+mn-ea"/>
              </a:rPr>
              <a:t>转发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2000"/>
                                        <p:tgtEl>
                                          <p:spTgt spid="14"/>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2000"/>
                                        <p:tgtEl>
                                          <p:spTgt spid="12"/>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2000"/>
                                        <p:tgtEl>
                                          <p:spTgt spid="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par>
                                <p:cTn id="73" presetID="22" presetClass="entr" presetSubtype="8" fill="hold"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par>
                                <p:cTn id="80" presetID="22" presetClass="entr" presetSubtype="8"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left)">
                                      <p:cBhvr>
                                        <p:cTn id="82" dur="500"/>
                                        <p:tgtEl>
                                          <p:spTgt spid="3"/>
                                        </p:tgtEl>
                                      </p:cBhvr>
                                    </p:animEffect>
                                  </p:childTnLst>
                                </p:cTn>
                              </p:par>
                              <p:par>
                                <p:cTn id="83" presetID="22" presetClass="entr" presetSubtype="8" fill="hold"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wipe(left)">
                                      <p:cBhvr>
                                        <p:cTn id="85" dur="500"/>
                                        <p:tgtEl>
                                          <p:spTgt spid="6"/>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left)">
                                      <p:cBhvr>
                                        <p:cTn id="89" dur="500"/>
                                        <p:tgtEl>
                                          <p:spTgt spid="7"/>
                                        </p:tgtEl>
                                      </p:cBhvr>
                                    </p:animEffect>
                                  </p:childTnLst>
                                </p:cTn>
                              </p:par>
                              <p:par>
                                <p:cTn id="90" presetID="22" presetClass="entr" presetSubtype="8" fill="hold"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left)">
                                      <p:cBhvr>
                                        <p:cTn id="92" dur="500"/>
                                        <p:tgtEl>
                                          <p:spTgt spid="4"/>
                                        </p:tgtEl>
                                      </p:cBhvr>
                                    </p:animEffect>
                                  </p:childTnLst>
                                </p:cTn>
                              </p:par>
                              <p:par>
                                <p:cTn id="93" presetID="22" presetClass="entr" presetSubtype="8"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wipe(left)">
                                      <p:cBhvr>
                                        <p:cTn id="95" dur="500"/>
                                        <p:tgtEl>
                                          <p:spTgt spid="11"/>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wipe(left)">
                                      <p:cBhvr>
                                        <p:cTn id="99" dur="500"/>
                                        <p:tgtEl>
                                          <p:spTgt spid="5"/>
                                        </p:tgtEl>
                                      </p:cBhvr>
                                    </p:animEffect>
                                  </p:childTnLst>
                                </p:cTn>
                              </p:par>
                              <p:par>
                                <p:cTn id="100" presetID="22" presetClass="entr" presetSubtype="8" fill="hold"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wipe(left)">
                                      <p:cBhvr>
                                        <p:cTn id="102" dur="500"/>
                                        <p:tgtEl>
                                          <p:spTgt spid="8"/>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left)">
                                      <p:cBhvr>
                                        <p:cTn id="10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11" grpId="0"/>
      <p:bldP spid="1547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781B22E-B9A6-491E-9773-FCE179030BDC}"/>
              </a:ext>
            </a:extLst>
          </p:cNvPr>
          <p:cNvSpPr>
            <a:spLocks noGrp="1" noChangeArrowheads="1"/>
          </p:cNvSpPr>
          <p:nvPr>
            <p:ph type="title"/>
          </p:nvPr>
        </p:nvSpPr>
        <p:spPr>
          <a:xfrm>
            <a:off x="250825" y="214313"/>
            <a:ext cx="8642350" cy="766762"/>
          </a:xfrm>
        </p:spPr>
        <p:txBody>
          <a:bodyPr/>
          <a:lstStyle/>
          <a:p>
            <a:pPr eaLnBrk="1" hangingPunct="1"/>
            <a:r>
              <a:rPr lang="en-US" altLang="zh-CN" sz="3600"/>
              <a:t>1.4.3  </a:t>
            </a:r>
            <a:r>
              <a:rPr lang="zh-CN" altLang="en-US" sz="3600"/>
              <a:t>计算机网络的性能指标</a:t>
            </a:r>
          </a:p>
        </p:txBody>
      </p:sp>
      <p:sp>
        <p:nvSpPr>
          <p:cNvPr id="84995" name="Rectangle 3">
            <a:extLst>
              <a:ext uri="{FF2B5EF4-FFF2-40B4-BE49-F238E27FC236}">
                <a16:creationId xmlns:a16="http://schemas.microsoft.com/office/drawing/2014/main" id="{CEA79688-B735-49DF-AC56-A1CC80B9A5BC}"/>
              </a:ext>
            </a:extLst>
          </p:cNvPr>
          <p:cNvSpPr>
            <a:spLocks noGrp="1" noChangeArrowheads="1"/>
          </p:cNvSpPr>
          <p:nvPr>
            <p:ph type="body" idx="1"/>
          </p:nvPr>
        </p:nvSpPr>
        <p:spPr>
          <a:xfrm>
            <a:off x="900113" y="1412875"/>
            <a:ext cx="7772400" cy="4546600"/>
          </a:xfrm>
        </p:spPr>
        <p:txBody>
          <a:bodyPr/>
          <a:lstStyle/>
          <a:p>
            <a:pPr marL="609600" indent="-609600" eaLnBrk="1" hangingPunct="1">
              <a:lnSpc>
                <a:spcPct val="90000"/>
              </a:lnSpc>
              <a:buFont typeface="Wingdings" panose="05000000000000000000" pitchFamily="2" charset="2"/>
              <a:buNone/>
            </a:pPr>
            <a:r>
              <a:rPr lang="en-US" altLang="zh-CN" sz="3600" dirty="0"/>
              <a:t>1.  </a:t>
            </a:r>
            <a:r>
              <a:rPr lang="zh-CN" altLang="en-US" sz="3600" dirty="0"/>
              <a:t>速率</a:t>
            </a:r>
          </a:p>
          <a:p>
            <a:pPr marL="609600" indent="-609600" eaLnBrk="1" hangingPunct="1">
              <a:lnSpc>
                <a:spcPct val="90000"/>
              </a:lnSpc>
            </a:pPr>
            <a:r>
              <a:rPr lang="zh-CN" altLang="en-US" dirty="0">
                <a:solidFill>
                  <a:srgbClr val="CC0000"/>
                </a:solidFill>
              </a:rPr>
              <a:t>比特</a:t>
            </a:r>
            <a:r>
              <a:rPr lang="zh-CN" altLang="en-US" dirty="0"/>
              <a:t>（</a:t>
            </a:r>
            <a:r>
              <a:rPr lang="en-US" altLang="zh-CN" dirty="0"/>
              <a:t>bit</a:t>
            </a:r>
            <a:r>
              <a:rPr lang="zh-CN" altLang="en-US" dirty="0"/>
              <a:t>）是计算机中数据量的单位，也是信息论中使用的信息量的单位。</a:t>
            </a:r>
          </a:p>
          <a:p>
            <a:pPr marL="609600" indent="-609600" eaLnBrk="1" hangingPunct="1">
              <a:lnSpc>
                <a:spcPct val="90000"/>
              </a:lnSpc>
            </a:pPr>
            <a:r>
              <a:rPr lang="en-US" altLang="zh-CN" dirty="0"/>
              <a:t>Bit </a:t>
            </a:r>
            <a:r>
              <a:rPr lang="zh-CN" altLang="en-US" dirty="0"/>
              <a:t>来源于 </a:t>
            </a:r>
            <a:r>
              <a:rPr lang="en-US" altLang="zh-CN" dirty="0"/>
              <a:t>binary digit</a:t>
            </a:r>
            <a:r>
              <a:rPr lang="zh-CN" altLang="en-US" dirty="0"/>
              <a:t>，意思是一个“</a:t>
            </a:r>
            <a:r>
              <a:rPr lang="zh-CN" altLang="en-US" dirty="0">
                <a:solidFill>
                  <a:srgbClr val="CC0000"/>
                </a:solidFill>
              </a:rPr>
              <a:t>二进制数字</a:t>
            </a:r>
            <a:r>
              <a:rPr lang="zh-CN" altLang="en-US" dirty="0"/>
              <a:t>”，因此一个比特就是二进制数字中的一个 </a:t>
            </a:r>
            <a:r>
              <a:rPr lang="en-US" altLang="zh-CN" dirty="0"/>
              <a:t>1 </a:t>
            </a:r>
            <a:r>
              <a:rPr lang="zh-CN" altLang="en-US" dirty="0"/>
              <a:t>或 </a:t>
            </a:r>
            <a:r>
              <a:rPr lang="en-US" altLang="zh-CN" dirty="0"/>
              <a:t>0</a:t>
            </a:r>
            <a:r>
              <a:rPr lang="zh-CN" altLang="en-US" dirty="0"/>
              <a:t>。</a:t>
            </a:r>
          </a:p>
          <a:p>
            <a:pPr marL="609600" indent="-609600" eaLnBrk="1" hangingPunct="1">
              <a:lnSpc>
                <a:spcPct val="90000"/>
              </a:lnSpc>
            </a:pPr>
            <a:r>
              <a:rPr lang="zh-CN" altLang="en-US" dirty="0">
                <a:solidFill>
                  <a:srgbClr val="CC0000"/>
                </a:solidFill>
              </a:rPr>
              <a:t>速率</a:t>
            </a:r>
            <a:r>
              <a:rPr lang="zh-CN" altLang="en-US" b="0" dirty="0"/>
              <a:t>即</a:t>
            </a:r>
            <a:r>
              <a:rPr lang="zh-CN" altLang="en-US" dirty="0">
                <a:solidFill>
                  <a:srgbClr val="CC0000"/>
                </a:solidFill>
              </a:rPr>
              <a:t>数据率</a:t>
            </a:r>
            <a:r>
              <a:rPr lang="en-US" altLang="zh-CN" dirty="0"/>
              <a:t>(data rate)</a:t>
            </a:r>
            <a:r>
              <a:rPr lang="zh-CN" altLang="en-US" dirty="0"/>
              <a:t>或</a:t>
            </a:r>
            <a:r>
              <a:rPr lang="zh-CN" altLang="en-US" dirty="0">
                <a:solidFill>
                  <a:srgbClr val="CC0000"/>
                </a:solidFill>
              </a:rPr>
              <a:t>比特率</a:t>
            </a:r>
            <a:r>
              <a:rPr lang="en-US" altLang="zh-CN" dirty="0"/>
              <a:t>(bit rate)</a:t>
            </a:r>
            <a:r>
              <a:rPr lang="zh-CN" altLang="en-US" dirty="0"/>
              <a:t>是计算机网络中最重要的一个性能指标。速率的单位是 </a:t>
            </a:r>
            <a:r>
              <a:rPr lang="en-US" altLang="zh-CN" dirty="0"/>
              <a:t>b/s</a:t>
            </a:r>
            <a:r>
              <a:rPr lang="zh-CN" altLang="en-US" dirty="0"/>
              <a:t>，或</a:t>
            </a:r>
            <a:r>
              <a:rPr lang="en-US" altLang="zh-CN" dirty="0"/>
              <a:t>kb/s, Mb/s, Gb/s </a:t>
            </a:r>
            <a:r>
              <a:rPr lang="zh-CN" altLang="en-US" dirty="0"/>
              <a:t>等</a:t>
            </a:r>
          </a:p>
          <a:p>
            <a:pPr marL="609600" indent="-609600" eaLnBrk="1" hangingPunct="1">
              <a:lnSpc>
                <a:spcPct val="90000"/>
              </a:lnSpc>
            </a:pPr>
            <a:r>
              <a:rPr lang="zh-CN" altLang="en-US" dirty="0"/>
              <a:t>速率往往是指</a:t>
            </a:r>
            <a:r>
              <a:rPr lang="zh-CN" altLang="en-US" dirty="0">
                <a:solidFill>
                  <a:srgbClr val="CC0000"/>
                </a:solidFill>
              </a:rPr>
              <a:t>额定速率</a:t>
            </a:r>
            <a:r>
              <a:rPr lang="zh-CN" altLang="en-US" dirty="0"/>
              <a:t>或</a:t>
            </a:r>
            <a:r>
              <a:rPr lang="zh-CN" altLang="en-US" dirty="0">
                <a:solidFill>
                  <a:srgbClr val="CC0000"/>
                </a:solidFill>
              </a:rPr>
              <a:t>标称速率</a:t>
            </a:r>
            <a:r>
              <a:rPr lang="zh-CN" alt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B138F39A-D571-4178-855C-CFC85BC46F70}"/>
              </a:ext>
            </a:extLst>
          </p:cNvPr>
          <p:cNvSpPr>
            <a:spLocks noGrp="1" noChangeArrowheads="1"/>
          </p:cNvSpPr>
          <p:nvPr>
            <p:ph type="title"/>
          </p:nvPr>
        </p:nvSpPr>
        <p:spPr>
          <a:xfrm>
            <a:off x="971550" y="1412875"/>
            <a:ext cx="6445250" cy="669925"/>
          </a:xfrm>
        </p:spPr>
        <p:txBody>
          <a:bodyPr/>
          <a:lstStyle/>
          <a:p>
            <a:pPr algn="l" eaLnBrk="1" hangingPunct="1">
              <a:defRPr/>
            </a:pPr>
            <a:r>
              <a:rPr lang="en-US" altLang="zh-CN" sz="3600" dirty="0">
                <a:latin typeface="+mn-ea"/>
                <a:ea typeface="+mn-ea"/>
              </a:rPr>
              <a:t>2.</a:t>
            </a:r>
            <a:r>
              <a:rPr lang="zh-CN" altLang="en-US" sz="3600" dirty="0">
                <a:latin typeface="+mn-ea"/>
                <a:ea typeface="+mn-ea"/>
              </a:rPr>
              <a:t>带宽 </a:t>
            </a:r>
          </a:p>
        </p:txBody>
      </p:sp>
      <p:sp>
        <p:nvSpPr>
          <p:cNvPr id="100355" name="Rectangle 3">
            <a:extLst>
              <a:ext uri="{FF2B5EF4-FFF2-40B4-BE49-F238E27FC236}">
                <a16:creationId xmlns:a16="http://schemas.microsoft.com/office/drawing/2014/main" id="{E24F816F-D587-4420-931D-69E1969A209C}"/>
              </a:ext>
            </a:extLst>
          </p:cNvPr>
          <p:cNvSpPr>
            <a:spLocks noGrp="1" noChangeArrowheads="1"/>
          </p:cNvSpPr>
          <p:nvPr>
            <p:ph type="body" idx="1"/>
          </p:nvPr>
        </p:nvSpPr>
        <p:spPr>
          <a:xfrm>
            <a:off x="876300" y="2420938"/>
            <a:ext cx="7583488" cy="2849562"/>
          </a:xfrm>
        </p:spPr>
        <p:txBody>
          <a:bodyPr/>
          <a:lstStyle/>
          <a:p>
            <a:pPr eaLnBrk="1" hangingPunct="1"/>
            <a:r>
              <a:rPr lang="en-US" altLang="zh-CN"/>
              <a:t>“</a:t>
            </a:r>
            <a:r>
              <a:rPr lang="zh-CN" altLang="en-US">
                <a:solidFill>
                  <a:srgbClr val="FF0000"/>
                </a:solidFill>
              </a:rPr>
              <a:t>带宽</a:t>
            </a:r>
            <a:r>
              <a:rPr lang="zh-CN" altLang="en-US"/>
              <a:t>”</a:t>
            </a:r>
            <a:r>
              <a:rPr lang="en-US" altLang="zh-CN"/>
              <a:t>(bandwidth)</a:t>
            </a:r>
            <a:r>
              <a:rPr lang="zh-CN" altLang="en-US"/>
              <a:t>本来是指信号具有的频带宽度，单位是赫（或千赫、兆赫、吉赫等）。</a:t>
            </a:r>
          </a:p>
          <a:p>
            <a:pPr eaLnBrk="1" hangingPunct="1"/>
            <a:r>
              <a:rPr lang="zh-CN" altLang="en-US"/>
              <a:t>现在“带宽”是数字信道所能传送的“</a:t>
            </a:r>
            <a:r>
              <a:rPr lang="zh-CN" altLang="en-US">
                <a:solidFill>
                  <a:srgbClr val="FF0000"/>
                </a:solidFill>
              </a:rPr>
              <a:t>最高数据率</a:t>
            </a:r>
            <a:r>
              <a:rPr lang="zh-CN" altLang="en-US"/>
              <a:t>”的同义语，单位是“比特每秒”，或 </a:t>
            </a:r>
            <a:r>
              <a:rPr lang="en-US" altLang="zh-CN"/>
              <a:t>b/s (bit/s)</a:t>
            </a:r>
            <a:r>
              <a:rPr lang="zh-CN" altLang="en-US"/>
              <a:t>。    </a:t>
            </a:r>
          </a:p>
          <a:p>
            <a:pPr eaLnBrk="1" hangingPunct="1"/>
            <a:endParaRPr lang="en-US" altLang="zh-CN"/>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74B6161-4BA2-447B-9039-54E6C398D05B}"/>
              </a:ext>
            </a:extLst>
          </p:cNvPr>
          <p:cNvSpPr>
            <a:spLocks noGrp="1" noChangeArrowheads="1"/>
          </p:cNvSpPr>
          <p:nvPr>
            <p:ph type="title"/>
          </p:nvPr>
        </p:nvSpPr>
        <p:spPr>
          <a:xfrm>
            <a:off x="1150938" y="214313"/>
            <a:ext cx="7165975" cy="766762"/>
          </a:xfrm>
        </p:spPr>
        <p:txBody>
          <a:bodyPr/>
          <a:lstStyle/>
          <a:p>
            <a:pPr eaLnBrk="1" hangingPunct="1"/>
            <a:r>
              <a:rPr lang="zh-CN" altLang="en-US"/>
              <a:t>常用的带宽单位</a:t>
            </a:r>
          </a:p>
        </p:txBody>
      </p:sp>
      <p:sp>
        <p:nvSpPr>
          <p:cNvPr id="102403" name="Rectangle 3">
            <a:extLst>
              <a:ext uri="{FF2B5EF4-FFF2-40B4-BE49-F238E27FC236}">
                <a16:creationId xmlns:a16="http://schemas.microsoft.com/office/drawing/2014/main" id="{59D4FF8C-FCE2-4ECF-B83B-7500A5AA850D}"/>
              </a:ext>
            </a:extLst>
          </p:cNvPr>
          <p:cNvSpPr>
            <a:spLocks noGrp="1" noChangeArrowheads="1"/>
          </p:cNvSpPr>
          <p:nvPr>
            <p:ph type="body" idx="1"/>
          </p:nvPr>
        </p:nvSpPr>
        <p:spPr>
          <a:xfrm>
            <a:off x="971550" y="1484313"/>
            <a:ext cx="7772400" cy="3330575"/>
          </a:xfrm>
        </p:spPr>
        <p:txBody>
          <a:bodyPr/>
          <a:lstStyle/>
          <a:p>
            <a:pPr eaLnBrk="1" hangingPunct="1"/>
            <a:r>
              <a:rPr lang="zh-CN" altLang="en-US"/>
              <a:t>更常用的带宽单位是</a:t>
            </a:r>
          </a:p>
          <a:p>
            <a:pPr lvl="1" eaLnBrk="1" hangingPunct="1"/>
            <a:r>
              <a:rPr lang="zh-CN" altLang="en-US">
                <a:solidFill>
                  <a:srgbClr val="333399"/>
                </a:solidFill>
                <a:ea typeface="黑体" panose="02010609060101010101" pitchFamily="49" charset="-122"/>
              </a:rPr>
              <a:t>千比每秒，即 </a:t>
            </a:r>
            <a:r>
              <a:rPr lang="en-US" altLang="zh-CN">
                <a:solidFill>
                  <a:srgbClr val="333399"/>
                </a:solidFill>
                <a:ea typeface="黑体" panose="02010609060101010101" pitchFamily="49" charset="-122"/>
              </a:rPr>
              <a:t>kb/s </a:t>
            </a:r>
            <a:r>
              <a:rPr lang="zh-CN" altLang="en-US">
                <a:solidFill>
                  <a:srgbClr val="333399"/>
                </a:solidFill>
                <a:ea typeface="黑体" panose="02010609060101010101" pitchFamily="49" charset="-122"/>
              </a:rPr>
              <a:t>（</a:t>
            </a:r>
            <a:r>
              <a:rPr lang="en-US" altLang="zh-CN">
                <a:solidFill>
                  <a:srgbClr val="333399"/>
                </a:solidFill>
                <a:ea typeface="黑体" panose="02010609060101010101" pitchFamily="49" charset="-122"/>
              </a:rPr>
              <a:t>10</a:t>
            </a:r>
            <a:r>
              <a:rPr lang="en-US" altLang="zh-CN" baseline="30000">
                <a:solidFill>
                  <a:srgbClr val="333399"/>
                </a:solidFill>
                <a:ea typeface="黑体" panose="02010609060101010101" pitchFamily="49" charset="-122"/>
              </a:rPr>
              <a:t>3</a:t>
            </a:r>
            <a:r>
              <a:rPr lang="en-US" altLang="zh-CN">
                <a:solidFill>
                  <a:srgbClr val="333399"/>
                </a:solidFill>
                <a:ea typeface="黑体" panose="02010609060101010101" pitchFamily="49" charset="-122"/>
              </a:rPr>
              <a:t> b/s</a:t>
            </a:r>
            <a:r>
              <a:rPr lang="zh-CN" altLang="en-US">
                <a:solidFill>
                  <a:srgbClr val="333399"/>
                </a:solidFill>
                <a:ea typeface="黑体" panose="02010609060101010101" pitchFamily="49" charset="-122"/>
              </a:rPr>
              <a:t>）</a:t>
            </a:r>
          </a:p>
          <a:p>
            <a:pPr lvl="1" eaLnBrk="1" hangingPunct="1"/>
            <a:r>
              <a:rPr lang="zh-CN" altLang="en-US">
                <a:solidFill>
                  <a:srgbClr val="333399"/>
                </a:solidFill>
                <a:ea typeface="黑体" panose="02010609060101010101" pitchFamily="49" charset="-122"/>
              </a:rPr>
              <a:t>兆比每秒，即 </a:t>
            </a:r>
            <a:r>
              <a:rPr lang="en-US" altLang="zh-CN">
                <a:solidFill>
                  <a:srgbClr val="333399"/>
                </a:solidFill>
                <a:ea typeface="黑体" panose="02010609060101010101" pitchFamily="49" charset="-122"/>
              </a:rPr>
              <a:t>Mb/s</a:t>
            </a:r>
            <a:r>
              <a:rPr lang="zh-CN" altLang="en-US">
                <a:solidFill>
                  <a:srgbClr val="333399"/>
                </a:solidFill>
                <a:ea typeface="黑体" panose="02010609060101010101" pitchFamily="49" charset="-122"/>
              </a:rPr>
              <a:t>（</a:t>
            </a:r>
            <a:r>
              <a:rPr lang="en-US" altLang="zh-CN">
                <a:solidFill>
                  <a:srgbClr val="333399"/>
                </a:solidFill>
                <a:ea typeface="黑体" panose="02010609060101010101" pitchFamily="49" charset="-122"/>
              </a:rPr>
              <a:t>10</a:t>
            </a:r>
            <a:r>
              <a:rPr lang="en-US" altLang="zh-CN" baseline="30000">
                <a:solidFill>
                  <a:srgbClr val="333399"/>
                </a:solidFill>
                <a:ea typeface="黑体" panose="02010609060101010101" pitchFamily="49" charset="-122"/>
              </a:rPr>
              <a:t>6</a:t>
            </a:r>
            <a:r>
              <a:rPr lang="en-US" altLang="zh-CN">
                <a:solidFill>
                  <a:srgbClr val="333399"/>
                </a:solidFill>
                <a:ea typeface="黑体" panose="02010609060101010101" pitchFamily="49" charset="-122"/>
              </a:rPr>
              <a:t> b/s</a:t>
            </a:r>
            <a:r>
              <a:rPr lang="zh-CN" altLang="en-US">
                <a:solidFill>
                  <a:srgbClr val="333399"/>
                </a:solidFill>
                <a:ea typeface="黑体" panose="02010609060101010101" pitchFamily="49" charset="-122"/>
              </a:rPr>
              <a:t>）</a:t>
            </a:r>
          </a:p>
          <a:p>
            <a:pPr lvl="1" eaLnBrk="1" hangingPunct="1"/>
            <a:r>
              <a:rPr lang="zh-CN" altLang="en-US">
                <a:solidFill>
                  <a:srgbClr val="333399"/>
                </a:solidFill>
                <a:ea typeface="黑体" panose="02010609060101010101" pitchFamily="49" charset="-122"/>
              </a:rPr>
              <a:t>吉比每秒，即 </a:t>
            </a:r>
            <a:r>
              <a:rPr lang="en-US" altLang="zh-CN">
                <a:solidFill>
                  <a:srgbClr val="333399"/>
                </a:solidFill>
                <a:ea typeface="黑体" panose="02010609060101010101" pitchFamily="49" charset="-122"/>
              </a:rPr>
              <a:t>Gb/s</a:t>
            </a:r>
            <a:r>
              <a:rPr lang="zh-CN" altLang="en-US">
                <a:solidFill>
                  <a:srgbClr val="333399"/>
                </a:solidFill>
                <a:ea typeface="黑体" panose="02010609060101010101" pitchFamily="49" charset="-122"/>
              </a:rPr>
              <a:t>（</a:t>
            </a:r>
            <a:r>
              <a:rPr lang="en-US" altLang="zh-CN">
                <a:solidFill>
                  <a:srgbClr val="333399"/>
                </a:solidFill>
                <a:ea typeface="黑体" panose="02010609060101010101" pitchFamily="49" charset="-122"/>
              </a:rPr>
              <a:t>10</a:t>
            </a:r>
            <a:r>
              <a:rPr lang="en-US" altLang="zh-CN" baseline="30000">
                <a:solidFill>
                  <a:srgbClr val="333399"/>
                </a:solidFill>
                <a:ea typeface="黑体" panose="02010609060101010101" pitchFamily="49" charset="-122"/>
              </a:rPr>
              <a:t>9</a:t>
            </a:r>
            <a:r>
              <a:rPr lang="en-US" altLang="zh-CN">
                <a:solidFill>
                  <a:srgbClr val="333399"/>
                </a:solidFill>
                <a:ea typeface="黑体" panose="02010609060101010101" pitchFamily="49" charset="-122"/>
              </a:rPr>
              <a:t> b/s</a:t>
            </a:r>
            <a:r>
              <a:rPr lang="zh-CN" altLang="en-US">
                <a:solidFill>
                  <a:srgbClr val="333399"/>
                </a:solidFill>
                <a:ea typeface="黑体" panose="02010609060101010101" pitchFamily="49" charset="-122"/>
              </a:rPr>
              <a:t>）</a:t>
            </a:r>
          </a:p>
          <a:p>
            <a:pPr lvl="1" eaLnBrk="1" hangingPunct="1"/>
            <a:r>
              <a:rPr lang="zh-CN" altLang="en-US">
                <a:solidFill>
                  <a:srgbClr val="333399"/>
                </a:solidFill>
                <a:ea typeface="黑体" panose="02010609060101010101" pitchFamily="49" charset="-122"/>
              </a:rPr>
              <a:t>太比每秒，即 </a:t>
            </a:r>
            <a:r>
              <a:rPr lang="en-US" altLang="zh-CN">
                <a:solidFill>
                  <a:srgbClr val="333399"/>
                </a:solidFill>
                <a:ea typeface="黑体" panose="02010609060101010101" pitchFamily="49" charset="-122"/>
              </a:rPr>
              <a:t>Tb/s</a:t>
            </a:r>
            <a:r>
              <a:rPr lang="zh-CN" altLang="en-US">
                <a:solidFill>
                  <a:srgbClr val="333399"/>
                </a:solidFill>
                <a:ea typeface="黑体" panose="02010609060101010101" pitchFamily="49" charset="-122"/>
              </a:rPr>
              <a:t>（</a:t>
            </a:r>
            <a:r>
              <a:rPr lang="en-US" altLang="zh-CN">
                <a:solidFill>
                  <a:srgbClr val="333399"/>
                </a:solidFill>
                <a:ea typeface="黑体" panose="02010609060101010101" pitchFamily="49" charset="-122"/>
              </a:rPr>
              <a:t>10</a:t>
            </a:r>
            <a:r>
              <a:rPr lang="en-US" altLang="zh-CN" baseline="30000">
                <a:solidFill>
                  <a:srgbClr val="333399"/>
                </a:solidFill>
                <a:ea typeface="黑体" panose="02010609060101010101" pitchFamily="49" charset="-122"/>
              </a:rPr>
              <a:t>12</a:t>
            </a:r>
            <a:r>
              <a:rPr lang="en-US" altLang="zh-CN">
                <a:solidFill>
                  <a:srgbClr val="333399"/>
                </a:solidFill>
                <a:ea typeface="黑体" panose="02010609060101010101" pitchFamily="49" charset="-122"/>
              </a:rPr>
              <a:t> b/s</a:t>
            </a:r>
            <a:r>
              <a:rPr lang="zh-CN" altLang="en-US">
                <a:solidFill>
                  <a:srgbClr val="333399"/>
                </a:solidFill>
                <a:ea typeface="黑体" panose="02010609060101010101" pitchFamily="49" charset="-122"/>
              </a:rPr>
              <a:t>）</a:t>
            </a:r>
          </a:p>
          <a:p>
            <a:pPr eaLnBrk="1" hangingPunct="1"/>
            <a:r>
              <a:rPr lang="en-US" altLang="zh-CN"/>
              <a:t>K = 2</a:t>
            </a:r>
            <a:r>
              <a:rPr lang="en-US" altLang="zh-CN" baseline="30000"/>
              <a:t>10</a:t>
            </a:r>
            <a:r>
              <a:rPr lang="en-US" altLang="zh-CN"/>
              <a:t> = 1024</a:t>
            </a:r>
          </a:p>
          <a:p>
            <a:pPr eaLnBrk="1" hangingPunct="1">
              <a:buFont typeface="Wingdings" panose="05000000000000000000" pitchFamily="2" charset="2"/>
              <a:buNone/>
            </a:pPr>
            <a:r>
              <a:rPr lang="en-US" altLang="zh-CN"/>
              <a:t>   M = 2</a:t>
            </a:r>
            <a:r>
              <a:rPr lang="en-US" altLang="zh-CN" baseline="30000"/>
              <a:t>20</a:t>
            </a:r>
            <a:r>
              <a:rPr lang="en-US" altLang="zh-CN"/>
              <a:t>, G = 2</a:t>
            </a:r>
            <a:r>
              <a:rPr lang="en-US" altLang="zh-CN" baseline="30000"/>
              <a:t>30</a:t>
            </a:r>
            <a:r>
              <a:rPr lang="en-US" altLang="zh-CN"/>
              <a:t>, T = 2</a:t>
            </a:r>
            <a:r>
              <a:rPr lang="en-US" altLang="zh-CN" baseline="30000"/>
              <a:t>40</a:t>
            </a:r>
            <a:r>
              <a:rPr lang="zh-CN" altLang="en-US"/>
              <a:t>。</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E12B467-9C4F-45E4-A773-B677823DCD1E}"/>
              </a:ext>
            </a:extLst>
          </p:cNvPr>
          <p:cNvSpPr>
            <a:spLocks noGrp="1" noChangeArrowheads="1"/>
          </p:cNvSpPr>
          <p:nvPr>
            <p:ph type="title"/>
          </p:nvPr>
        </p:nvSpPr>
        <p:spPr>
          <a:xfrm>
            <a:off x="1150938" y="214313"/>
            <a:ext cx="7165975" cy="719137"/>
          </a:xfrm>
        </p:spPr>
        <p:txBody>
          <a:bodyPr/>
          <a:lstStyle/>
          <a:p>
            <a:pPr eaLnBrk="1" hangingPunct="1"/>
            <a:r>
              <a:rPr lang="zh-CN" altLang="en-US"/>
              <a:t>数字信号流随时间的变化</a:t>
            </a:r>
          </a:p>
        </p:txBody>
      </p:sp>
      <p:sp>
        <p:nvSpPr>
          <p:cNvPr id="104451" name="Rectangle 3">
            <a:extLst>
              <a:ext uri="{FF2B5EF4-FFF2-40B4-BE49-F238E27FC236}">
                <a16:creationId xmlns:a16="http://schemas.microsoft.com/office/drawing/2014/main" id="{B3FF8096-2158-44BB-B776-94BEB82B68D9}"/>
              </a:ext>
            </a:extLst>
          </p:cNvPr>
          <p:cNvSpPr>
            <a:spLocks noGrp="1" noChangeArrowheads="1"/>
          </p:cNvSpPr>
          <p:nvPr>
            <p:ph type="body" idx="1"/>
          </p:nvPr>
        </p:nvSpPr>
        <p:spPr>
          <a:xfrm>
            <a:off x="866775" y="1404938"/>
            <a:ext cx="7772400" cy="523875"/>
          </a:xfrm>
        </p:spPr>
        <p:txBody>
          <a:bodyPr/>
          <a:lstStyle/>
          <a:p>
            <a:pPr eaLnBrk="1" hangingPunct="1"/>
            <a:r>
              <a:rPr lang="zh-CN" altLang="en-US"/>
              <a:t>在</a:t>
            </a:r>
            <a:r>
              <a:rPr lang="zh-CN" altLang="en-US">
                <a:solidFill>
                  <a:srgbClr val="FF0000"/>
                </a:solidFill>
              </a:rPr>
              <a:t>时间轴上</a:t>
            </a:r>
            <a:r>
              <a:rPr lang="zh-CN" altLang="en-US"/>
              <a:t>信号的宽度随带宽的增大而变窄。     </a:t>
            </a:r>
          </a:p>
        </p:txBody>
      </p:sp>
      <p:grpSp>
        <p:nvGrpSpPr>
          <p:cNvPr id="2" name="Group 33">
            <a:extLst>
              <a:ext uri="{FF2B5EF4-FFF2-40B4-BE49-F238E27FC236}">
                <a16:creationId xmlns:a16="http://schemas.microsoft.com/office/drawing/2014/main" id="{D76079E7-8354-467B-A625-B7FAB56E0B6D}"/>
              </a:ext>
            </a:extLst>
          </p:cNvPr>
          <p:cNvGrpSpPr>
            <a:grpSpLocks/>
          </p:cNvGrpSpPr>
          <p:nvPr/>
        </p:nvGrpSpPr>
        <p:grpSpPr bwMode="auto">
          <a:xfrm>
            <a:off x="334963" y="2282825"/>
            <a:ext cx="8612187" cy="1658938"/>
            <a:chOff x="204" y="1799"/>
            <a:chExt cx="5425" cy="1045"/>
          </a:xfrm>
        </p:grpSpPr>
        <p:sp>
          <p:nvSpPr>
            <p:cNvPr id="104468" name="Line 4">
              <a:extLst>
                <a:ext uri="{FF2B5EF4-FFF2-40B4-BE49-F238E27FC236}">
                  <a16:creationId xmlns:a16="http://schemas.microsoft.com/office/drawing/2014/main" id="{8B516CEF-3EDF-41C6-8A45-8809BA65F030}"/>
                </a:ext>
              </a:extLst>
            </p:cNvPr>
            <p:cNvSpPr>
              <a:spLocks noChangeShapeType="1"/>
            </p:cNvSpPr>
            <p:nvPr/>
          </p:nvSpPr>
          <p:spPr bwMode="auto">
            <a:xfrm>
              <a:off x="1345" y="2602"/>
              <a:ext cx="0" cy="19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9" name="Line 5">
              <a:extLst>
                <a:ext uri="{FF2B5EF4-FFF2-40B4-BE49-F238E27FC236}">
                  <a16:creationId xmlns:a16="http://schemas.microsoft.com/office/drawing/2014/main" id="{B8E56458-3590-40DB-AD57-12C49EFF6FDF}"/>
                </a:ext>
              </a:extLst>
            </p:cNvPr>
            <p:cNvSpPr>
              <a:spLocks noChangeShapeType="1"/>
            </p:cNvSpPr>
            <p:nvPr/>
          </p:nvSpPr>
          <p:spPr bwMode="auto">
            <a:xfrm>
              <a:off x="1122" y="2357"/>
              <a:ext cx="4340"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70" name="Line 6">
              <a:extLst>
                <a:ext uri="{FF2B5EF4-FFF2-40B4-BE49-F238E27FC236}">
                  <a16:creationId xmlns:a16="http://schemas.microsoft.com/office/drawing/2014/main" id="{2E026DEC-17B3-4250-97D1-80A5548212B0}"/>
                </a:ext>
              </a:extLst>
            </p:cNvPr>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71" name="Freeform 8">
              <a:extLst>
                <a:ext uri="{FF2B5EF4-FFF2-40B4-BE49-F238E27FC236}">
                  <a16:creationId xmlns:a16="http://schemas.microsoft.com/office/drawing/2014/main" id="{FB5BAA63-8FD0-41BD-ACC4-55E80E86A870}"/>
                </a:ext>
              </a:extLst>
            </p:cNvPr>
            <p:cNvSpPr>
              <a:spLocks/>
            </p:cNvSpPr>
            <p:nvPr/>
          </p:nvSpPr>
          <p:spPr bwMode="auto">
            <a:xfrm>
              <a:off x="1345" y="2161"/>
              <a:ext cx="2559" cy="392"/>
            </a:xfrm>
            <a:custGeom>
              <a:avLst/>
              <a:gdLst>
                <a:gd name="T0" fmla="*/ 0 w 2208"/>
                <a:gd name="T1" fmla="*/ 408 h 384"/>
                <a:gd name="T2" fmla="*/ 0 w 2208"/>
                <a:gd name="T3" fmla="*/ 0 h 384"/>
                <a:gd name="T4" fmla="*/ 598 w 2208"/>
                <a:gd name="T5" fmla="*/ 0 h 384"/>
                <a:gd name="T6" fmla="*/ 598 w 2208"/>
                <a:gd name="T7" fmla="*/ 408 h 384"/>
                <a:gd name="T8" fmla="*/ 1195 w 2208"/>
                <a:gd name="T9" fmla="*/ 408 h 384"/>
                <a:gd name="T10" fmla="*/ 1195 w 2208"/>
                <a:gd name="T11" fmla="*/ 0 h 384"/>
                <a:gd name="T12" fmla="*/ 1793 w 2208"/>
                <a:gd name="T13" fmla="*/ 0 h 384"/>
                <a:gd name="T14" fmla="*/ 1793 w 2208"/>
                <a:gd name="T15" fmla="*/ 408 h 384"/>
                <a:gd name="T16" fmla="*/ 2391 w 2208"/>
                <a:gd name="T17" fmla="*/ 408 h 384"/>
                <a:gd name="T18" fmla="*/ 2391 w 2208"/>
                <a:gd name="T19" fmla="*/ 0 h 384"/>
                <a:gd name="T20" fmla="*/ 2989 w 2208"/>
                <a:gd name="T21" fmla="*/ 0 h 384"/>
                <a:gd name="T22" fmla="*/ 2989 w 2208"/>
                <a:gd name="T23" fmla="*/ 408 h 384"/>
                <a:gd name="T24" fmla="*/ 3437 w 2208"/>
                <a:gd name="T25" fmla="*/ 408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8"/>
                <a:gd name="T40" fmla="*/ 0 h 384"/>
                <a:gd name="T41" fmla="*/ 2208 w 220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72" name="Freeform 9">
              <a:extLst>
                <a:ext uri="{FF2B5EF4-FFF2-40B4-BE49-F238E27FC236}">
                  <a16:creationId xmlns:a16="http://schemas.microsoft.com/office/drawing/2014/main" id="{2DBD697F-5B9F-42C1-8042-F5FE502C4301}"/>
                </a:ext>
              </a:extLst>
            </p:cNvPr>
            <p:cNvSpPr>
              <a:spLocks/>
            </p:cNvSpPr>
            <p:nvPr/>
          </p:nvSpPr>
          <p:spPr bwMode="auto">
            <a:xfrm>
              <a:off x="4404" y="2161"/>
              <a:ext cx="724" cy="392"/>
            </a:xfrm>
            <a:custGeom>
              <a:avLst/>
              <a:gdLst>
                <a:gd name="T0" fmla="*/ 0 w 624"/>
                <a:gd name="T1" fmla="*/ 408 h 384"/>
                <a:gd name="T2" fmla="*/ 375 w 624"/>
                <a:gd name="T3" fmla="*/ 408 h 384"/>
                <a:gd name="T4" fmla="*/ 375 w 624"/>
                <a:gd name="T5" fmla="*/ 0 h 384"/>
                <a:gd name="T6" fmla="*/ 975 w 624"/>
                <a:gd name="T7" fmla="*/ 0 h 384"/>
                <a:gd name="T8" fmla="*/ 975 w 624"/>
                <a:gd name="T9" fmla="*/ 408 h 384"/>
                <a:gd name="T10" fmla="*/ 0 60000 65536"/>
                <a:gd name="T11" fmla="*/ 0 60000 65536"/>
                <a:gd name="T12" fmla="*/ 0 60000 65536"/>
                <a:gd name="T13" fmla="*/ 0 60000 65536"/>
                <a:gd name="T14" fmla="*/ 0 60000 65536"/>
                <a:gd name="T15" fmla="*/ 0 w 624"/>
                <a:gd name="T16" fmla="*/ 0 h 384"/>
                <a:gd name="T17" fmla="*/ 624 w 624"/>
                <a:gd name="T18" fmla="*/ 384 h 384"/>
              </a:gdLst>
              <a:ahLst/>
              <a:cxnLst>
                <a:cxn ang="T10">
                  <a:pos x="T0" y="T1"/>
                </a:cxn>
                <a:cxn ang="T11">
                  <a:pos x="T2" y="T3"/>
                </a:cxn>
                <a:cxn ang="T12">
                  <a:pos x="T4" y="T5"/>
                </a:cxn>
                <a:cxn ang="T13">
                  <a:pos x="T6" y="T7"/>
                </a:cxn>
                <a:cxn ang="T14">
                  <a:pos x="T8" y="T9"/>
                </a:cxn>
              </a:cxnLst>
              <a:rect l="T15" t="T16" r="T17" b="T18"/>
              <a:pathLst>
                <a:path w="624" h="384">
                  <a:moveTo>
                    <a:pt x="0" y="384"/>
                  </a:moveTo>
                  <a:lnTo>
                    <a:pt x="240" y="384"/>
                  </a:lnTo>
                  <a:lnTo>
                    <a:pt x="240" y="0"/>
                  </a:lnTo>
                  <a:lnTo>
                    <a:pt x="624" y="0"/>
                  </a:lnTo>
                  <a:lnTo>
                    <a:pt x="624" y="384"/>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73" name="Line 11">
              <a:extLst>
                <a:ext uri="{FF2B5EF4-FFF2-40B4-BE49-F238E27FC236}">
                  <a16:creationId xmlns:a16="http://schemas.microsoft.com/office/drawing/2014/main" id="{D18E6DDF-7EBB-4AAD-9DE7-FA4F55B5A756}"/>
                </a:ext>
              </a:extLst>
            </p:cNvPr>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74" name="Line 13">
              <a:extLst>
                <a:ext uri="{FF2B5EF4-FFF2-40B4-BE49-F238E27FC236}">
                  <a16:creationId xmlns:a16="http://schemas.microsoft.com/office/drawing/2014/main" id="{6049B277-7FC9-4F99-9798-B4B032515CCA}"/>
                </a:ext>
              </a:extLst>
            </p:cNvPr>
            <p:cNvSpPr>
              <a:spLocks noChangeShapeType="1"/>
            </p:cNvSpPr>
            <p:nvPr/>
          </p:nvSpPr>
          <p:spPr bwMode="auto">
            <a:xfrm>
              <a:off x="5128" y="2602"/>
              <a:ext cx="0" cy="19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75" name="Text Box 14">
              <a:extLst>
                <a:ext uri="{FF2B5EF4-FFF2-40B4-BE49-F238E27FC236}">
                  <a16:creationId xmlns:a16="http://schemas.microsoft.com/office/drawing/2014/main" id="{46DCDE7B-F647-4562-8F58-E6F71404B4FE}"/>
                </a:ext>
              </a:extLst>
            </p:cNvPr>
            <p:cNvSpPr txBox="1">
              <a:spLocks noChangeArrowheads="1"/>
            </p:cNvSpPr>
            <p:nvPr/>
          </p:nvSpPr>
          <p:spPr bwMode="auto">
            <a:xfrm>
              <a:off x="2528" y="2594"/>
              <a:ext cx="1199"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每</a:t>
              </a:r>
              <a:r>
                <a:rPr lang="zh-CN" altLang="en-US" sz="2000">
                  <a:solidFill>
                    <a:srgbClr val="333399"/>
                  </a:solidFill>
                  <a:ea typeface="黑体" panose="02010609060101010101" pitchFamily="49" charset="-122"/>
                  <a:sym typeface="Symbol" panose="05050102010706020507" pitchFamily="18" charset="2"/>
                </a:rPr>
                <a:t>秒</a:t>
              </a:r>
              <a:r>
                <a:rPr lang="zh-CN" altLang="en-US" sz="1200">
                  <a:solidFill>
                    <a:srgbClr val="333399"/>
                  </a:solidFill>
                  <a:ea typeface="黑体" panose="02010609060101010101" pitchFamily="49" charset="-122"/>
                  <a:sym typeface="Symbol" panose="05050102010706020507" pitchFamily="18" charset="2"/>
                </a:rPr>
                <a:t> </a:t>
              </a:r>
              <a:r>
                <a:rPr lang="en-US" altLang="zh-CN" sz="2000">
                  <a:solidFill>
                    <a:srgbClr val="333399"/>
                  </a:solidFill>
                  <a:ea typeface="黑体" panose="02010609060101010101" pitchFamily="49" charset="-122"/>
                  <a:sym typeface="Symbol" panose="05050102010706020507" pitchFamily="18" charset="2"/>
                </a:rPr>
                <a:t>10</a:t>
              </a:r>
              <a:r>
                <a:rPr lang="en-US" altLang="zh-CN" sz="2000" baseline="30000">
                  <a:solidFill>
                    <a:srgbClr val="333399"/>
                  </a:solidFill>
                  <a:ea typeface="黑体" panose="02010609060101010101" pitchFamily="49" charset="-122"/>
                  <a:sym typeface="Symbol" panose="05050102010706020507" pitchFamily="18" charset="2"/>
                </a:rPr>
                <a:t>6</a:t>
              </a:r>
              <a:r>
                <a:rPr lang="en-US" altLang="zh-CN" sz="1400" baseline="30000">
                  <a:solidFill>
                    <a:srgbClr val="333399"/>
                  </a:solidFill>
                  <a:ea typeface="黑体" panose="02010609060101010101" pitchFamily="49" charset="-122"/>
                  <a:sym typeface="Symbol" panose="05050102010706020507" pitchFamily="18" charset="2"/>
                </a:rPr>
                <a:t> </a:t>
              </a:r>
              <a:r>
                <a:rPr lang="zh-CN" altLang="en-US" sz="2000">
                  <a:solidFill>
                    <a:srgbClr val="333399"/>
                  </a:solidFill>
                  <a:ea typeface="黑体" panose="02010609060101010101" pitchFamily="49" charset="-122"/>
                  <a:sym typeface="Symbol" panose="05050102010706020507" pitchFamily="18" charset="2"/>
                </a:rPr>
                <a:t>个比特</a:t>
              </a:r>
              <a:endParaRPr lang="zh-CN" altLang="en-US" sz="2000">
                <a:solidFill>
                  <a:srgbClr val="333399"/>
                </a:solidFill>
                <a:ea typeface="黑体" panose="02010609060101010101" pitchFamily="49" charset="-122"/>
              </a:endParaRPr>
            </a:p>
          </p:txBody>
        </p:sp>
        <p:sp>
          <p:nvSpPr>
            <p:cNvPr id="104476" name="Text Box 15">
              <a:extLst>
                <a:ext uri="{FF2B5EF4-FFF2-40B4-BE49-F238E27FC236}">
                  <a16:creationId xmlns:a16="http://schemas.microsoft.com/office/drawing/2014/main" id="{045A3EC7-2A9A-4107-A5D6-7DDC70961E2B}"/>
                </a:ext>
              </a:extLst>
            </p:cNvPr>
            <p:cNvSpPr txBox="1">
              <a:spLocks noChangeArrowheads="1"/>
            </p:cNvSpPr>
            <p:nvPr/>
          </p:nvSpPr>
          <p:spPr bwMode="auto">
            <a:xfrm>
              <a:off x="5193" y="208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时间</a:t>
              </a:r>
            </a:p>
          </p:txBody>
        </p:sp>
        <p:sp>
          <p:nvSpPr>
            <p:cNvPr id="104477" name="Text Box 27">
              <a:extLst>
                <a:ext uri="{FF2B5EF4-FFF2-40B4-BE49-F238E27FC236}">
                  <a16:creationId xmlns:a16="http://schemas.microsoft.com/office/drawing/2014/main" id="{E180AD10-516C-453D-8E07-676A71007D47}"/>
                </a:ext>
              </a:extLst>
            </p:cNvPr>
            <p:cNvSpPr txBox="1">
              <a:spLocks noChangeArrowheads="1"/>
            </p:cNvSpPr>
            <p:nvPr/>
          </p:nvSpPr>
          <p:spPr bwMode="auto">
            <a:xfrm>
              <a:off x="1440" y="2137"/>
              <a:ext cx="35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1 </a:t>
              </a:r>
              <a:r>
                <a:rPr lang="en-US" altLang="zh-CN" sz="12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      0        1    </a:t>
              </a:r>
              <a:r>
                <a:rPr lang="en-US" altLang="zh-CN" sz="14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   0  </a:t>
              </a:r>
              <a:r>
                <a:rPr lang="en-US" altLang="zh-CN" sz="32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    1                                 1</a:t>
              </a:r>
            </a:p>
          </p:txBody>
        </p:sp>
        <p:sp>
          <p:nvSpPr>
            <p:cNvPr id="104478" name="Text Box 12">
              <a:extLst>
                <a:ext uri="{FF2B5EF4-FFF2-40B4-BE49-F238E27FC236}">
                  <a16:creationId xmlns:a16="http://schemas.microsoft.com/office/drawing/2014/main" id="{E5EF08AE-D7C0-4781-9B0A-174CBC8AA42C}"/>
                </a:ext>
              </a:extLst>
            </p:cNvPr>
            <p:cNvSpPr txBox="1">
              <a:spLocks noChangeArrowheads="1"/>
            </p:cNvSpPr>
            <p:nvPr/>
          </p:nvSpPr>
          <p:spPr bwMode="auto">
            <a:xfrm>
              <a:off x="2211" y="1799"/>
              <a:ext cx="4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1 </a:t>
              </a:r>
              <a:r>
                <a:rPr lang="en-US" altLang="zh-CN" sz="2000">
                  <a:solidFill>
                    <a:srgbClr val="333399"/>
                  </a:solidFill>
                  <a:ea typeface="黑体" panose="02010609060101010101" pitchFamily="49" charset="-122"/>
                  <a:sym typeface="Symbol" panose="05050102010706020507" pitchFamily="18" charset="2"/>
                </a:rPr>
                <a:t>s</a:t>
              </a:r>
              <a:endParaRPr lang="en-US" altLang="zh-CN" sz="2000">
                <a:solidFill>
                  <a:srgbClr val="333399"/>
                </a:solidFill>
                <a:ea typeface="黑体" panose="02010609060101010101" pitchFamily="49" charset="-122"/>
              </a:endParaRPr>
            </a:p>
          </p:txBody>
        </p:sp>
        <p:sp>
          <p:nvSpPr>
            <p:cNvPr id="104479" name="Text Box 31">
              <a:extLst>
                <a:ext uri="{FF2B5EF4-FFF2-40B4-BE49-F238E27FC236}">
                  <a16:creationId xmlns:a16="http://schemas.microsoft.com/office/drawing/2014/main" id="{41012312-1FB3-4552-9B73-4AC561EC8BF1}"/>
                </a:ext>
              </a:extLst>
            </p:cNvPr>
            <p:cNvSpPr txBox="1">
              <a:spLocks noChangeArrowheads="1"/>
            </p:cNvSpPr>
            <p:nvPr/>
          </p:nvSpPr>
          <p:spPr bwMode="auto">
            <a:xfrm>
              <a:off x="204" y="2115"/>
              <a:ext cx="751" cy="524"/>
            </a:xfrm>
            <a:prstGeom prst="rect">
              <a:avLst/>
            </a:prstGeom>
            <a:solidFill>
              <a:srgbClr val="FFFF99"/>
            </a:solidFill>
            <a:ln w="9525">
              <a:solidFill>
                <a:schemeClr val="folHlink"/>
              </a:solidFill>
              <a:miter lim="800000"/>
              <a:headEnd/>
              <a:tailEnd/>
            </a:ln>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ea typeface="黑体" panose="02010609060101010101" pitchFamily="49" charset="-122"/>
                </a:rPr>
                <a:t>带宽为</a:t>
              </a:r>
            </a:p>
            <a:p>
              <a:pPr algn="l" eaLnBrk="1" hangingPunct="1">
                <a:spcBef>
                  <a:spcPct val="0"/>
                </a:spcBef>
                <a:buClrTx/>
                <a:buSzTx/>
                <a:buFontTx/>
                <a:buNone/>
              </a:pPr>
              <a:r>
                <a:rPr lang="en-US" altLang="zh-CN" sz="2400">
                  <a:solidFill>
                    <a:srgbClr val="333399"/>
                  </a:solidFill>
                  <a:ea typeface="黑体" panose="02010609060101010101" pitchFamily="49" charset="-122"/>
                </a:rPr>
                <a:t>1 Mb/s </a:t>
              </a:r>
            </a:p>
          </p:txBody>
        </p:sp>
      </p:grpSp>
      <p:grpSp>
        <p:nvGrpSpPr>
          <p:cNvPr id="3" name="Group 34">
            <a:extLst>
              <a:ext uri="{FF2B5EF4-FFF2-40B4-BE49-F238E27FC236}">
                <a16:creationId xmlns:a16="http://schemas.microsoft.com/office/drawing/2014/main" id="{94F88F14-2A31-48AF-B25B-3240177E8E02}"/>
              </a:ext>
            </a:extLst>
          </p:cNvPr>
          <p:cNvGrpSpPr>
            <a:grpSpLocks/>
          </p:cNvGrpSpPr>
          <p:nvPr/>
        </p:nvGrpSpPr>
        <p:grpSpPr bwMode="auto">
          <a:xfrm>
            <a:off x="334963" y="4146550"/>
            <a:ext cx="8569325" cy="1693863"/>
            <a:chOff x="204" y="2953"/>
            <a:chExt cx="5398" cy="1067"/>
          </a:xfrm>
        </p:grpSpPr>
        <p:sp>
          <p:nvSpPr>
            <p:cNvPr id="104454" name="Freeform 7">
              <a:extLst>
                <a:ext uri="{FF2B5EF4-FFF2-40B4-BE49-F238E27FC236}">
                  <a16:creationId xmlns:a16="http://schemas.microsoft.com/office/drawing/2014/main" id="{25004847-5372-4A37-87C5-0E2FC802B49B}"/>
                </a:ext>
              </a:extLst>
            </p:cNvPr>
            <p:cNvSpPr>
              <a:spLocks/>
            </p:cNvSpPr>
            <p:nvPr/>
          </p:nvSpPr>
          <p:spPr bwMode="auto">
            <a:xfrm>
              <a:off x="1352" y="3337"/>
              <a:ext cx="2614" cy="392"/>
            </a:xfrm>
            <a:custGeom>
              <a:avLst/>
              <a:gdLst>
                <a:gd name="T0" fmla="*/ 0 w 2256"/>
                <a:gd name="T1" fmla="*/ 408 h 384"/>
                <a:gd name="T2" fmla="*/ 0 w 2256"/>
                <a:gd name="T3" fmla="*/ 0 h 384"/>
                <a:gd name="T4" fmla="*/ 149 w 2256"/>
                <a:gd name="T5" fmla="*/ 0 h 384"/>
                <a:gd name="T6" fmla="*/ 149 w 2256"/>
                <a:gd name="T7" fmla="*/ 408 h 384"/>
                <a:gd name="T8" fmla="*/ 298 w 2256"/>
                <a:gd name="T9" fmla="*/ 408 h 384"/>
                <a:gd name="T10" fmla="*/ 298 w 2256"/>
                <a:gd name="T11" fmla="*/ 0 h 384"/>
                <a:gd name="T12" fmla="*/ 448 w 2256"/>
                <a:gd name="T13" fmla="*/ 0 h 384"/>
                <a:gd name="T14" fmla="*/ 448 w 2256"/>
                <a:gd name="T15" fmla="*/ 408 h 384"/>
                <a:gd name="T16" fmla="*/ 598 w 2256"/>
                <a:gd name="T17" fmla="*/ 408 h 384"/>
                <a:gd name="T18" fmla="*/ 598 w 2256"/>
                <a:gd name="T19" fmla="*/ 0 h 384"/>
                <a:gd name="T20" fmla="*/ 746 w 2256"/>
                <a:gd name="T21" fmla="*/ 0 h 384"/>
                <a:gd name="T22" fmla="*/ 746 w 2256"/>
                <a:gd name="T23" fmla="*/ 408 h 384"/>
                <a:gd name="T24" fmla="*/ 896 w 2256"/>
                <a:gd name="T25" fmla="*/ 408 h 384"/>
                <a:gd name="T26" fmla="*/ 896 w 2256"/>
                <a:gd name="T27" fmla="*/ 0 h 384"/>
                <a:gd name="T28" fmla="*/ 1046 w 2256"/>
                <a:gd name="T29" fmla="*/ 0 h 384"/>
                <a:gd name="T30" fmla="*/ 1046 w 2256"/>
                <a:gd name="T31" fmla="*/ 408 h 384"/>
                <a:gd name="T32" fmla="*/ 1195 w 2256"/>
                <a:gd name="T33" fmla="*/ 408 h 384"/>
                <a:gd name="T34" fmla="*/ 1195 w 2256"/>
                <a:gd name="T35" fmla="*/ 0 h 384"/>
                <a:gd name="T36" fmla="*/ 1344 w 2256"/>
                <a:gd name="T37" fmla="*/ 0 h 384"/>
                <a:gd name="T38" fmla="*/ 1344 w 2256"/>
                <a:gd name="T39" fmla="*/ 408 h 384"/>
                <a:gd name="T40" fmla="*/ 1492 w 2256"/>
                <a:gd name="T41" fmla="*/ 408 h 384"/>
                <a:gd name="T42" fmla="*/ 1492 w 2256"/>
                <a:gd name="T43" fmla="*/ 0 h 384"/>
                <a:gd name="T44" fmla="*/ 1643 w 2256"/>
                <a:gd name="T45" fmla="*/ 0 h 384"/>
                <a:gd name="T46" fmla="*/ 1643 w 2256"/>
                <a:gd name="T47" fmla="*/ 408 h 384"/>
                <a:gd name="T48" fmla="*/ 1792 w 2256"/>
                <a:gd name="T49" fmla="*/ 408 h 384"/>
                <a:gd name="T50" fmla="*/ 1792 w 2256"/>
                <a:gd name="T51" fmla="*/ 0 h 384"/>
                <a:gd name="T52" fmla="*/ 1941 w 2256"/>
                <a:gd name="T53" fmla="*/ 0 h 384"/>
                <a:gd name="T54" fmla="*/ 1941 w 2256"/>
                <a:gd name="T55" fmla="*/ 408 h 384"/>
                <a:gd name="T56" fmla="*/ 2090 w 2256"/>
                <a:gd name="T57" fmla="*/ 408 h 384"/>
                <a:gd name="T58" fmla="*/ 2090 w 2256"/>
                <a:gd name="T59" fmla="*/ 0 h 384"/>
                <a:gd name="T60" fmla="*/ 2241 w 2256"/>
                <a:gd name="T61" fmla="*/ 0 h 384"/>
                <a:gd name="T62" fmla="*/ 2241 w 2256"/>
                <a:gd name="T63" fmla="*/ 408 h 384"/>
                <a:gd name="T64" fmla="*/ 2389 w 2256"/>
                <a:gd name="T65" fmla="*/ 408 h 384"/>
                <a:gd name="T66" fmla="*/ 2389 w 2256"/>
                <a:gd name="T67" fmla="*/ 0 h 384"/>
                <a:gd name="T68" fmla="*/ 2539 w 2256"/>
                <a:gd name="T69" fmla="*/ 0 h 384"/>
                <a:gd name="T70" fmla="*/ 2539 w 2256"/>
                <a:gd name="T71" fmla="*/ 408 h 384"/>
                <a:gd name="T72" fmla="*/ 2688 w 2256"/>
                <a:gd name="T73" fmla="*/ 408 h 384"/>
                <a:gd name="T74" fmla="*/ 2688 w 2256"/>
                <a:gd name="T75" fmla="*/ 0 h 384"/>
                <a:gd name="T76" fmla="*/ 2836 w 2256"/>
                <a:gd name="T77" fmla="*/ 0 h 384"/>
                <a:gd name="T78" fmla="*/ 2836 w 2256"/>
                <a:gd name="T79" fmla="*/ 408 h 384"/>
                <a:gd name="T80" fmla="*/ 3510 w 2256"/>
                <a:gd name="T81" fmla="*/ 408 h 38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56"/>
                <a:gd name="T124" fmla="*/ 0 h 384"/>
                <a:gd name="T125" fmla="*/ 2256 w 2256"/>
                <a:gd name="T126" fmla="*/ 384 h 38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55" name="Freeform 10">
              <a:extLst>
                <a:ext uri="{FF2B5EF4-FFF2-40B4-BE49-F238E27FC236}">
                  <a16:creationId xmlns:a16="http://schemas.microsoft.com/office/drawing/2014/main" id="{A1EFA732-E188-4D60-B595-6D220EDE3B29}"/>
                </a:ext>
              </a:extLst>
            </p:cNvPr>
            <p:cNvSpPr>
              <a:spLocks/>
            </p:cNvSpPr>
            <p:nvPr/>
          </p:nvSpPr>
          <p:spPr bwMode="auto">
            <a:xfrm>
              <a:off x="4245" y="3337"/>
              <a:ext cx="890" cy="392"/>
            </a:xfrm>
            <a:custGeom>
              <a:avLst/>
              <a:gdLst>
                <a:gd name="T0" fmla="*/ 1195 w 768"/>
                <a:gd name="T1" fmla="*/ 408 h 384"/>
                <a:gd name="T2" fmla="*/ 1046 w 768"/>
                <a:gd name="T3" fmla="*/ 408 h 384"/>
                <a:gd name="T4" fmla="*/ 1046 w 768"/>
                <a:gd name="T5" fmla="*/ 0 h 384"/>
                <a:gd name="T6" fmla="*/ 897 w 768"/>
                <a:gd name="T7" fmla="*/ 0 h 384"/>
                <a:gd name="T8" fmla="*/ 897 w 768"/>
                <a:gd name="T9" fmla="*/ 408 h 384"/>
                <a:gd name="T10" fmla="*/ 746 w 768"/>
                <a:gd name="T11" fmla="*/ 408 h 384"/>
                <a:gd name="T12" fmla="*/ 746 w 768"/>
                <a:gd name="T13" fmla="*/ 0 h 384"/>
                <a:gd name="T14" fmla="*/ 598 w 768"/>
                <a:gd name="T15" fmla="*/ 0 h 384"/>
                <a:gd name="T16" fmla="*/ 598 w 768"/>
                <a:gd name="T17" fmla="*/ 408 h 384"/>
                <a:gd name="T18" fmla="*/ 448 w 768"/>
                <a:gd name="T19" fmla="*/ 408 h 384"/>
                <a:gd name="T20" fmla="*/ 448 w 768"/>
                <a:gd name="T21" fmla="*/ 0 h 384"/>
                <a:gd name="T22" fmla="*/ 299 w 768"/>
                <a:gd name="T23" fmla="*/ 0 h 384"/>
                <a:gd name="T24" fmla="*/ 299 w 768"/>
                <a:gd name="T25" fmla="*/ 408 h 384"/>
                <a:gd name="T26" fmla="*/ 0 w 768"/>
                <a:gd name="T27" fmla="*/ 408 h 3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384"/>
                <a:gd name="T44" fmla="*/ 768 w 768"/>
                <a:gd name="T45" fmla="*/ 384 h 3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4456" name="Line 16">
              <a:extLst>
                <a:ext uri="{FF2B5EF4-FFF2-40B4-BE49-F238E27FC236}">
                  <a16:creationId xmlns:a16="http://schemas.microsoft.com/office/drawing/2014/main" id="{B03D2C1F-AFDF-4CB5-BA1A-4CF37C45026C}"/>
                </a:ext>
              </a:extLst>
            </p:cNvPr>
            <p:cNvSpPr>
              <a:spLocks noChangeShapeType="1"/>
            </p:cNvSpPr>
            <p:nvPr/>
          </p:nvSpPr>
          <p:spPr bwMode="auto">
            <a:xfrm>
              <a:off x="1129" y="3533"/>
              <a:ext cx="4340"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57" name="Text Box 17">
              <a:extLst>
                <a:ext uri="{FF2B5EF4-FFF2-40B4-BE49-F238E27FC236}">
                  <a16:creationId xmlns:a16="http://schemas.microsoft.com/office/drawing/2014/main" id="{95E2F19B-1734-4488-8FF8-FEF7C77C4939}"/>
                </a:ext>
              </a:extLst>
            </p:cNvPr>
            <p:cNvSpPr txBox="1">
              <a:spLocks noChangeArrowheads="1"/>
            </p:cNvSpPr>
            <p:nvPr/>
          </p:nvSpPr>
          <p:spPr bwMode="auto">
            <a:xfrm>
              <a:off x="5166" y="3271"/>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时间</a:t>
              </a:r>
            </a:p>
          </p:txBody>
        </p:sp>
        <p:sp>
          <p:nvSpPr>
            <p:cNvPr id="104458" name="Line 18">
              <a:extLst>
                <a:ext uri="{FF2B5EF4-FFF2-40B4-BE49-F238E27FC236}">
                  <a16:creationId xmlns:a16="http://schemas.microsoft.com/office/drawing/2014/main" id="{D110E550-13FA-40D2-A6AD-703817109E38}"/>
                </a:ext>
              </a:extLst>
            </p:cNvPr>
            <p:cNvSpPr>
              <a:spLocks noChangeShapeType="1"/>
            </p:cNvSpPr>
            <p:nvPr/>
          </p:nvSpPr>
          <p:spPr bwMode="auto">
            <a:xfrm>
              <a:off x="1352" y="3778"/>
              <a:ext cx="0" cy="19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59" name="Line 19">
              <a:extLst>
                <a:ext uri="{FF2B5EF4-FFF2-40B4-BE49-F238E27FC236}">
                  <a16:creationId xmlns:a16="http://schemas.microsoft.com/office/drawing/2014/main" id="{14844DDD-6077-4F66-81FA-29912D627A6F}"/>
                </a:ext>
              </a:extLst>
            </p:cNvPr>
            <p:cNvSpPr>
              <a:spLocks noChangeShapeType="1"/>
            </p:cNvSpPr>
            <p:nvPr/>
          </p:nvSpPr>
          <p:spPr bwMode="auto">
            <a:xfrm>
              <a:off x="5135" y="3778"/>
              <a:ext cx="0" cy="196"/>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0" name="Line 20">
              <a:extLst>
                <a:ext uri="{FF2B5EF4-FFF2-40B4-BE49-F238E27FC236}">
                  <a16:creationId xmlns:a16="http://schemas.microsoft.com/office/drawing/2014/main" id="{AC46A57B-BADF-4C49-A699-EF575615157C}"/>
                </a:ext>
              </a:extLst>
            </p:cNvPr>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61" name="Text Box 21">
              <a:extLst>
                <a:ext uri="{FF2B5EF4-FFF2-40B4-BE49-F238E27FC236}">
                  <a16:creationId xmlns:a16="http://schemas.microsoft.com/office/drawing/2014/main" id="{0FBC330D-9B29-4C05-B3BD-E214B7254D16}"/>
                </a:ext>
              </a:extLst>
            </p:cNvPr>
            <p:cNvSpPr txBox="1">
              <a:spLocks noChangeArrowheads="1"/>
            </p:cNvSpPr>
            <p:nvPr/>
          </p:nvSpPr>
          <p:spPr bwMode="auto">
            <a:xfrm>
              <a:off x="2468" y="3770"/>
              <a:ext cx="1427" cy="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每</a:t>
              </a:r>
              <a:r>
                <a:rPr lang="zh-CN" altLang="en-US" sz="2000">
                  <a:solidFill>
                    <a:srgbClr val="333399"/>
                  </a:solidFill>
                  <a:ea typeface="黑体" panose="02010609060101010101" pitchFamily="49" charset="-122"/>
                  <a:sym typeface="Symbol" panose="05050102010706020507" pitchFamily="18" charset="2"/>
                </a:rPr>
                <a:t>秒</a:t>
              </a:r>
              <a:r>
                <a:rPr lang="zh-CN" altLang="en-US" sz="1600">
                  <a:solidFill>
                    <a:srgbClr val="333399"/>
                  </a:solidFill>
                  <a:ea typeface="黑体" panose="02010609060101010101" pitchFamily="49" charset="-122"/>
                  <a:sym typeface="Symbol" panose="05050102010706020507" pitchFamily="18" charset="2"/>
                </a:rPr>
                <a:t> </a:t>
              </a:r>
              <a:r>
                <a:rPr lang="en-US" altLang="zh-CN" sz="2000">
                  <a:solidFill>
                    <a:srgbClr val="333399"/>
                  </a:solidFill>
                  <a:ea typeface="黑体" panose="02010609060101010101" pitchFamily="49" charset="-122"/>
                  <a:sym typeface="Symbol" panose="05050102010706020507" pitchFamily="18" charset="2"/>
                </a:rPr>
                <a:t>4</a:t>
              </a:r>
              <a:r>
                <a:rPr lang="en-US" altLang="zh-CN" sz="1000">
                  <a:solidFill>
                    <a:srgbClr val="333399"/>
                  </a:solidFill>
                  <a:ea typeface="黑体" panose="02010609060101010101" pitchFamily="49" charset="-122"/>
                  <a:sym typeface="Symbol" panose="05050102010706020507" pitchFamily="18" charset="2"/>
                </a:rPr>
                <a:t> </a:t>
              </a:r>
              <a:r>
                <a:rPr lang="en-US" altLang="zh-CN" sz="2000">
                  <a:solidFill>
                    <a:srgbClr val="333399"/>
                  </a:solidFill>
                  <a:ea typeface="黑体" panose="02010609060101010101" pitchFamily="49" charset="-122"/>
                  <a:sym typeface="Symbol" panose="05050102010706020507" pitchFamily="18" charset="2"/>
                </a:rPr>
                <a:t></a:t>
              </a:r>
              <a:r>
                <a:rPr lang="en-US" altLang="zh-CN" sz="900">
                  <a:solidFill>
                    <a:srgbClr val="333399"/>
                  </a:solidFill>
                  <a:ea typeface="黑体" panose="02010609060101010101" pitchFamily="49" charset="-122"/>
                  <a:sym typeface="Symbol" panose="05050102010706020507" pitchFamily="18" charset="2"/>
                </a:rPr>
                <a:t> </a:t>
              </a:r>
              <a:r>
                <a:rPr lang="en-US" altLang="zh-CN" sz="2000">
                  <a:solidFill>
                    <a:srgbClr val="333399"/>
                  </a:solidFill>
                  <a:ea typeface="黑体" panose="02010609060101010101" pitchFamily="49" charset="-122"/>
                  <a:sym typeface="Symbol" panose="05050102010706020507" pitchFamily="18" charset="2"/>
                </a:rPr>
                <a:t>10</a:t>
              </a:r>
              <a:r>
                <a:rPr lang="en-US" altLang="zh-CN" sz="2000" baseline="30000">
                  <a:solidFill>
                    <a:srgbClr val="333399"/>
                  </a:solidFill>
                  <a:ea typeface="黑体" panose="02010609060101010101" pitchFamily="49" charset="-122"/>
                  <a:sym typeface="Symbol" panose="05050102010706020507" pitchFamily="18" charset="2"/>
                </a:rPr>
                <a:t>6</a:t>
              </a:r>
              <a:r>
                <a:rPr lang="en-US" altLang="zh-CN" sz="1400" baseline="30000">
                  <a:solidFill>
                    <a:srgbClr val="333399"/>
                  </a:solidFill>
                  <a:ea typeface="黑体" panose="02010609060101010101" pitchFamily="49" charset="-122"/>
                  <a:sym typeface="Symbol" panose="05050102010706020507" pitchFamily="18" charset="2"/>
                </a:rPr>
                <a:t> </a:t>
              </a:r>
              <a:r>
                <a:rPr lang="zh-CN" altLang="en-US" sz="2000">
                  <a:solidFill>
                    <a:srgbClr val="333399"/>
                  </a:solidFill>
                  <a:ea typeface="黑体" panose="02010609060101010101" pitchFamily="49" charset="-122"/>
                  <a:sym typeface="Symbol" panose="05050102010706020507" pitchFamily="18" charset="2"/>
                </a:rPr>
                <a:t>个比特</a:t>
              </a:r>
              <a:endParaRPr lang="zh-CN" altLang="en-US" sz="2000">
                <a:solidFill>
                  <a:srgbClr val="333399"/>
                </a:solidFill>
                <a:ea typeface="黑体" panose="02010609060101010101" pitchFamily="49" charset="-122"/>
              </a:endParaRPr>
            </a:p>
          </p:txBody>
        </p:sp>
        <p:sp>
          <p:nvSpPr>
            <p:cNvPr id="104462" name="Line 22">
              <a:extLst>
                <a:ext uri="{FF2B5EF4-FFF2-40B4-BE49-F238E27FC236}">
                  <a16:creationId xmlns:a16="http://schemas.microsoft.com/office/drawing/2014/main" id="{2193DBAA-90D9-4C61-8C57-0B29708A5F4F}"/>
                </a:ext>
              </a:extLst>
            </p:cNvPr>
            <p:cNvSpPr>
              <a:spLocks noChangeShapeType="1"/>
            </p:cNvSpPr>
            <p:nvPr/>
          </p:nvSpPr>
          <p:spPr bwMode="auto">
            <a:xfrm>
              <a:off x="2242" y="3190"/>
              <a:ext cx="0" cy="9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3" name="Line 23">
              <a:extLst>
                <a:ext uri="{FF2B5EF4-FFF2-40B4-BE49-F238E27FC236}">
                  <a16:creationId xmlns:a16="http://schemas.microsoft.com/office/drawing/2014/main" id="{3EDAE8F3-FA81-4F4A-B608-29EBE5D6A928}"/>
                </a:ext>
              </a:extLst>
            </p:cNvPr>
            <p:cNvSpPr>
              <a:spLocks noChangeShapeType="1"/>
            </p:cNvSpPr>
            <p:nvPr/>
          </p:nvSpPr>
          <p:spPr bwMode="auto">
            <a:xfrm>
              <a:off x="2353" y="3190"/>
              <a:ext cx="0" cy="9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464" name="Line 24">
              <a:extLst>
                <a:ext uri="{FF2B5EF4-FFF2-40B4-BE49-F238E27FC236}">
                  <a16:creationId xmlns:a16="http://schemas.microsoft.com/office/drawing/2014/main" id="{42D1F9F8-8FF1-42C5-B68D-7E98AB7F8C2D}"/>
                </a:ext>
              </a:extLst>
            </p:cNvPr>
            <p:cNvSpPr>
              <a:spLocks noChangeShapeType="1"/>
            </p:cNvSpPr>
            <p:nvPr/>
          </p:nvSpPr>
          <p:spPr bwMode="auto">
            <a:xfrm>
              <a:off x="1963" y="3239"/>
              <a:ext cx="279"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65" name="Line 25">
              <a:extLst>
                <a:ext uri="{FF2B5EF4-FFF2-40B4-BE49-F238E27FC236}">
                  <a16:creationId xmlns:a16="http://schemas.microsoft.com/office/drawing/2014/main" id="{D301AFFC-7844-495C-B709-061D392AB1CD}"/>
                </a:ext>
              </a:extLst>
            </p:cNvPr>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4466" name="Text Box 26">
              <a:extLst>
                <a:ext uri="{FF2B5EF4-FFF2-40B4-BE49-F238E27FC236}">
                  <a16:creationId xmlns:a16="http://schemas.microsoft.com/office/drawing/2014/main" id="{2B880FAA-F355-4A9F-944D-67EB0ECC5FB6}"/>
                </a:ext>
              </a:extLst>
            </p:cNvPr>
            <p:cNvSpPr txBox="1">
              <a:spLocks noChangeArrowheads="1"/>
            </p:cNvSpPr>
            <p:nvPr/>
          </p:nvSpPr>
          <p:spPr bwMode="auto">
            <a:xfrm>
              <a:off x="2074" y="2953"/>
              <a:ext cx="6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0.25 </a:t>
              </a:r>
              <a:r>
                <a:rPr lang="en-US" altLang="zh-CN" sz="2000">
                  <a:solidFill>
                    <a:srgbClr val="333399"/>
                  </a:solidFill>
                  <a:ea typeface="黑体" panose="02010609060101010101" pitchFamily="49" charset="-122"/>
                  <a:sym typeface="Symbol" panose="05050102010706020507" pitchFamily="18" charset="2"/>
                </a:rPr>
                <a:t>s</a:t>
              </a:r>
              <a:endParaRPr lang="en-US" altLang="zh-CN" sz="2000">
                <a:solidFill>
                  <a:srgbClr val="333399"/>
                </a:solidFill>
                <a:ea typeface="黑体" panose="02010609060101010101" pitchFamily="49" charset="-122"/>
              </a:endParaRPr>
            </a:p>
          </p:txBody>
        </p:sp>
        <p:sp>
          <p:nvSpPr>
            <p:cNvPr id="104467" name="Text Box 32">
              <a:extLst>
                <a:ext uri="{FF2B5EF4-FFF2-40B4-BE49-F238E27FC236}">
                  <a16:creationId xmlns:a16="http://schemas.microsoft.com/office/drawing/2014/main" id="{86D8DF6B-60D3-4C01-AE01-FA89FEB19B9E}"/>
                </a:ext>
              </a:extLst>
            </p:cNvPr>
            <p:cNvSpPr txBox="1">
              <a:spLocks noChangeArrowheads="1"/>
            </p:cNvSpPr>
            <p:nvPr/>
          </p:nvSpPr>
          <p:spPr bwMode="auto">
            <a:xfrm>
              <a:off x="204" y="3269"/>
              <a:ext cx="751" cy="524"/>
            </a:xfrm>
            <a:prstGeom prst="rect">
              <a:avLst/>
            </a:prstGeom>
            <a:solidFill>
              <a:srgbClr val="FFFF99"/>
            </a:solidFill>
            <a:ln w="9525">
              <a:solidFill>
                <a:schemeClr val="folHlink"/>
              </a:solidFill>
              <a:miter lim="800000"/>
              <a:headEnd/>
              <a:tailEnd/>
            </a:ln>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ea typeface="黑体" panose="02010609060101010101" pitchFamily="49" charset="-122"/>
                </a:rPr>
                <a:t>带宽为</a:t>
              </a:r>
            </a:p>
            <a:p>
              <a:pPr algn="l" eaLnBrk="1" hangingPunct="1">
                <a:spcBef>
                  <a:spcPct val="0"/>
                </a:spcBef>
                <a:buClrTx/>
                <a:buSzTx/>
                <a:buFontTx/>
                <a:buNone/>
              </a:pPr>
              <a:r>
                <a:rPr lang="en-US" altLang="zh-CN" sz="2400">
                  <a:solidFill>
                    <a:srgbClr val="333399"/>
                  </a:solidFill>
                  <a:ea typeface="黑体" panose="02010609060101010101" pitchFamily="49" charset="-122"/>
                </a:rPr>
                <a:t>4 Mb/s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2" name="Rectangle 4">
            <a:extLst>
              <a:ext uri="{FF2B5EF4-FFF2-40B4-BE49-F238E27FC236}">
                <a16:creationId xmlns:a16="http://schemas.microsoft.com/office/drawing/2014/main" id="{E07A9FE5-5AE7-48B7-848D-553AA3EAFDCB}"/>
              </a:ext>
            </a:extLst>
          </p:cNvPr>
          <p:cNvSpPr>
            <a:spLocks noChangeArrowheads="1"/>
          </p:cNvSpPr>
          <p:nvPr/>
        </p:nvSpPr>
        <p:spPr bwMode="auto">
          <a:xfrm>
            <a:off x="971550" y="1484313"/>
            <a:ext cx="7488238" cy="341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marL="269875" indent="-269875"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50000"/>
              </a:lnSpc>
              <a:spcBef>
                <a:spcPct val="0"/>
              </a:spcBef>
              <a:buClrTx/>
              <a:buSzTx/>
              <a:buFontTx/>
              <a:buBlip>
                <a:blip r:embed="rId2"/>
              </a:buBlip>
            </a:pPr>
            <a:r>
              <a:rPr lang="zh-CN" altLang="en-US" sz="2400"/>
              <a:t>多个远程终端用户可以同时向主机系统提交程序和命令。</a:t>
            </a:r>
          </a:p>
          <a:p>
            <a:pPr algn="l" eaLnBrk="1" hangingPunct="1">
              <a:lnSpc>
                <a:spcPct val="150000"/>
              </a:lnSpc>
              <a:spcBef>
                <a:spcPct val="0"/>
              </a:spcBef>
              <a:buClrTx/>
              <a:buSzTx/>
              <a:buFontTx/>
              <a:buBlip>
                <a:blip r:embed="rId2"/>
              </a:buBlip>
            </a:pPr>
            <a:r>
              <a:rPr lang="zh-CN" altLang="en-US" sz="2400"/>
              <a:t>程序和命令通过通信线路传递到</a:t>
            </a:r>
            <a:r>
              <a:rPr lang="en-US" altLang="zh-CN" sz="2400"/>
              <a:t>FEP</a:t>
            </a:r>
            <a:r>
              <a:rPr lang="zh-CN" altLang="en-US" sz="2400"/>
              <a:t>，由</a:t>
            </a:r>
            <a:r>
              <a:rPr lang="en-US" altLang="zh-CN" sz="2400"/>
              <a:t>FEP</a:t>
            </a:r>
            <a:r>
              <a:rPr lang="zh-CN" altLang="en-US" sz="2400"/>
              <a:t>进行差错控制和流量控制，并按一定次序向主机递交。</a:t>
            </a:r>
          </a:p>
          <a:p>
            <a:pPr algn="l" eaLnBrk="1" hangingPunct="1">
              <a:lnSpc>
                <a:spcPct val="150000"/>
              </a:lnSpc>
              <a:spcBef>
                <a:spcPct val="0"/>
              </a:spcBef>
              <a:buClrTx/>
              <a:buSzTx/>
              <a:buFontTx/>
              <a:buBlip>
                <a:blip r:embed="rId2"/>
              </a:buBlip>
            </a:pPr>
            <a:r>
              <a:rPr lang="zh-CN" altLang="en-US" sz="2400"/>
              <a:t>主机依次处理，并将结果返回给</a:t>
            </a:r>
            <a:r>
              <a:rPr lang="en-US" altLang="zh-CN" sz="2400"/>
              <a:t>FEP</a:t>
            </a:r>
            <a:r>
              <a:rPr lang="zh-CN" altLang="en-US" sz="2400"/>
              <a:t>，由</a:t>
            </a:r>
            <a:r>
              <a:rPr lang="en-US" altLang="zh-CN" sz="2400"/>
              <a:t>FEP</a:t>
            </a:r>
            <a:r>
              <a:rPr lang="zh-CN" altLang="en-US" sz="2400"/>
              <a:t>送到各相应终端。</a:t>
            </a:r>
          </a:p>
        </p:txBody>
      </p:sp>
      <p:sp>
        <p:nvSpPr>
          <p:cNvPr id="21507" name="Rectangle 5">
            <a:extLst>
              <a:ext uri="{FF2B5EF4-FFF2-40B4-BE49-F238E27FC236}">
                <a16:creationId xmlns:a16="http://schemas.microsoft.com/office/drawing/2014/main" id="{3C2EE8B1-4DD7-41BC-87BE-73EDCA05D460}"/>
              </a:ext>
            </a:extLst>
          </p:cNvPr>
          <p:cNvSpPr>
            <a:spLocks noGrp="1" noChangeArrowheads="1"/>
          </p:cNvSpPr>
          <p:nvPr>
            <p:ph type="title"/>
          </p:nvPr>
        </p:nvSpPr>
        <p:spPr>
          <a:noFill/>
        </p:spPr>
        <p:txBody>
          <a:bodyPr/>
          <a:lstStyle/>
          <a:p>
            <a:pPr eaLnBrk="1" hangingPunct="1"/>
            <a:r>
              <a:rPr lang="zh-CN" altLang="en-US"/>
              <a:t>工作模型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4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4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64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AA7A4685-AB5F-460C-BEC7-F00943ECB88D}"/>
              </a:ext>
            </a:extLst>
          </p:cNvPr>
          <p:cNvSpPr>
            <a:spLocks noGrp="1" noChangeArrowheads="1"/>
          </p:cNvSpPr>
          <p:nvPr>
            <p:ph type="title"/>
          </p:nvPr>
        </p:nvSpPr>
        <p:spPr>
          <a:xfrm>
            <a:off x="900113" y="1196975"/>
            <a:ext cx="2268537" cy="885825"/>
          </a:xfrm>
        </p:spPr>
        <p:txBody>
          <a:bodyPr/>
          <a:lstStyle/>
          <a:p>
            <a:pPr eaLnBrk="1" hangingPunct="1">
              <a:defRPr/>
            </a:pPr>
            <a:r>
              <a:rPr lang="en-US" altLang="zh-CN" sz="3600" b="0">
                <a:latin typeface="+mn-ea"/>
                <a:ea typeface="+mn-ea"/>
              </a:rPr>
              <a:t>3. </a:t>
            </a:r>
            <a:r>
              <a:rPr lang="zh-CN" altLang="en-US" sz="3600" b="0">
                <a:latin typeface="+mn-ea"/>
                <a:ea typeface="+mn-ea"/>
              </a:rPr>
              <a:t>吞吐量</a:t>
            </a:r>
          </a:p>
        </p:txBody>
      </p:sp>
      <p:sp>
        <p:nvSpPr>
          <p:cNvPr id="106499" name="Rectangle 3">
            <a:extLst>
              <a:ext uri="{FF2B5EF4-FFF2-40B4-BE49-F238E27FC236}">
                <a16:creationId xmlns:a16="http://schemas.microsoft.com/office/drawing/2014/main" id="{6EDA2B99-F195-4108-821B-2F701EB5F9AB}"/>
              </a:ext>
            </a:extLst>
          </p:cNvPr>
          <p:cNvSpPr>
            <a:spLocks noGrp="1" noChangeArrowheads="1"/>
          </p:cNvSpPr>
          <p:nvPr>
            <p:ph type="body" idx="1"/>
          </p:nvPr>
        </p:nvSpPr>
        <p:spPr>
          <a:xfrm>
            <a:off x="900113" y="2349500"/>
            <a:ext cx="7772400" cy="2850011"/>
          </a:xfrm>
        </p:spPr>
        <p:txBody>
          <a:bodyPr/>
          <a:lstStyle/>
          <a:p>
            <a:pPr eaLnBrk="1" hangingPunct="1"/>
            <a:r>
              <a:rPr lang="zh-CN" altLang="en-US" dirty="0">
                <a:solidFill>
                  <a:srgbClr val="CC0000"/>
                </a:solidFill>
              </a:rPr>
              <a:t>吞吐量</a:t>
            </a:r>
            <a:r>
              <a:rPr lang="en-US" altLang="zh-CN" dirty="0"/>
              <a:t>(throughput)</a:t>
            </a:r>
            <a:r>
              <a:rPr lang="zh-CN" altLang="en-US" dirty="0"/>
              <a:t>表示在单位时间内通过某个网络（或信道、接口）的数据量。</a:t>
            </a:r>
          </a:p>
          <a:p>
            <a:pPr eaLnBrk="1" hangingPunct="1"/>
            <a:r>
              <a:rPr lang="zh-CN" altLang="en-US" dirty="0"/>
              <a:t>吞吐量更经常地用于对现实世界中的网络的一种测量，了解实际上到底有多少数据量能够通过网络。</a:t>
            </a:r>
          </a:p>
          <a:p>
            <a:pPr eaLnBrk="1" hangingPunct="1"/>
            <a:r>
              <a:rPr lang="zh-CN" altLang="en-US" dirty="0"/>
              <a:t>吞吐量受网络的带宽或网络的额定速率的限制。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BA8206E9-93DE-41F2-A53F-72EA5F721F0B}"/>
              </a:ext>
            </a:extLst>
          </p:cNvPr>
          <p:cNvSpPr>
            <a:spLocks noGrp="1" noChangeArrowheads="1"/>
          </p:cNvSpPr>
          <p:nvPr>
            <p:ph type="title"/>
          </p:nvPr>
        </p:nvSpPr>
        <p:spPr>
          <a:xfrm>
            <a:off x="971550" y="1123950"/>
            <a:ext cx="6337300" cy="1039813"/>
          </a:xfrm>
        </p:spPr>
        <p:txBody>
          <a:bodyPr/>
          <a:lstStyle/>
          <a:p>
            <a:pPr algn="l" eaLnBrk="1" hangingPunct="1">
              <a:defRPr/>
            </a:pPr>
            <a:r>
              <a:rPr lang="en-US" altLang="zh-CN" sz="3600" b="0" dirty="0">
                <a:latin typeface="+mn-ea"/>
                <a:ea typeface="+mn-ea"/>
              </a:rPr>
              <a:t>4.</a:t>
            </a:r>
            <a:r>
              <a:rPr lang="zh-CN" altLang="en-US" sz="3600" b="0" dirty="0">
                <a:latin typeface="+mn-ea"/>
                <a:ea typeface="+mn-ea"/>
              </a:rPr>
              <a:t>时延</a:t>
            </a:r>
            <a:r>
              <a:rPr lang="en-US" altLang="zh-CN" sz="3600" b="0" dirty="0">
                <a:latin typeface="+mn-ea"/>
                <a:ea typeface="+mn-ea"/>
              </a:rPr>
              <a:t>(delay </a:t>
            </a:r>
            <a:r>
              <a:rPr lang="zh-CN" altLang="en-US" sz="3600" b="0" dirty="0">
                <a:latin typeface="+mn-ea"/>
                <a:ea typeface="+mn-ea"/>
              </a:rPr>
              <a:t>或 </a:t>
            </a:r>
            <a:r>
              <a:rPr lang="en-US" altLang="zh-CN" sz="3600" b="0" dirty="0">
                <a:latin typeface="+mn-ea"/>
                <a:ea typeface="+mn-ea"/>
              </a:rPr>
              <a:t>latency)</a:t>
            </a:r>
          </a:p>
        </p:txBody>
      </p:sp>
      <p:sp>
        <p:nvSpPr>
          <p:cNvPr id="88067" name="Rectangle 3">
            <a:extLst>
              <a:ext uri="{FF2B5EF4-FFF2-40B4-BE49-F238E27FC236}">
                <a16:creationId xmlns:a16="http://schemas.microsoft.com/office/drawing/2014/main" id="{24A63C11-9B39-441F-B573-ADDC87B66C88}"/>
              </a:ext>
            </a:extLst>
          </p:cNvPr>
          <p:cNvSpPr>
            <a:spLocks noGrp="1" noChangeArrowheads="1"/>
          </p:cNvSpPr>
          <p:nvPr>
            <p:ph type="body" idx="1"/>
          </p:nvPr>
        </p:nvSpPr>
        <p:spPr>
          <a:xfrm>
            <a:off x="971550" y="2312988"/>
            <a:ext cx="7772400" cy="1730375"/>
          </a:xfrm>
        </p:spPr>
        <p:txBody>
          <a:bodyPr/>
          <a:lstStyle/>
          <a:p>
            <a:pPr eaLnBrk="1" hangingPunct="1">
              <a:lnSpc>
                <a:spcPct val="90000"/>
              </a:lnSpc>
            </a:pPr>
            <a:r>
              <a:rPr lang="zh-CN" altLang="en-US">
                <a:solidFill>
                  <a:srgbClr val="FF0000"/>
                </a:solidFill>
              </a:rPr>
              <a:t>传输时延</a:t>
            </a:r>
            <a:r>
              <a:rPr lang="zh-CN" altLang="en-US"/>
              <a:t>（发送时延 ）是发送数据时，数据块从结点进入到传输介质所需要的时间。</a:t>
            </a:r>
          </a:p>
          <a:p>
            <a:pPr eaLnBrk="1" hangingPunct="1">
              <a:lnSpc>
                <a:spcPct val="90000"/>
              </a:lnSpc>
            </a:pPr>
            <a:r>
              <a:rPr lang="zh-CN" altLang="en-US"/>
              <a:t>也就是从发送数据块的第一个比特算起，到该块的最后一个比特发送完毕所需的时间。 </a:t>
            </a:r>
          </a:p>
        </p:txBody>
      </p:sp>
      <p:sp>
        <p:nvSpPr>
          <p:cNvPr id="108548" name="Rectangle 5">
            <a:extLst>
              <a:ext uri="{FF2B5EF4-FFF2-40B4-BE49-F238E27FC236}">
                <a16:creationId xmlns:a16="http://schemas.microsoft.com/office/drawing/2014/main" id="{DA4FC6F7-5154-4DD3-8390-30A0BE07EA1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nvGrpSpPr>
          <p:cNvPr id="2" name="Group 17">
            <a:extLst>
              <a:ext uri="{FF2B5EF4-FFF2-40B4-BE49-F238E27FC236}">
                <a16:creationId xmlns:a16="http://schemas.microsoft.com/office/drawing/2014/main" id="{DF1F4B39-9311-4232-8AD7-4995E8D05291}"/>
              </a:ext>
            </a:extLst>
          </p:cNvPr>
          <p:cNvGrpSpPr>
            <a:grpSpLocks/>
          </p:cNvGrpSpPr>
          <p:nvPr/>
        </p:nvGrpSpPr>
        <p:grpSpPr bwMode="auto">
          <a:xfrm>
            <a:off x="2022475" y="4508500"/>
            <a:ext cx="5097463" cy="1225550"/>
            <a:chOff x="1574" y="3066"/>
            <a:chExt cx="3211" cy="772"/>
          </a:xfrm>
        </p:grpSpPr>
        <p:sp>
          <p:nvSpPr>
            <p:cNvPr id="108550" name="Rectangle 14">
              <a:extLst>
                <a:ext uri="{FF2B5EF4-FFF2-40B4-BE49-F238E27FC236}">
                  <a16:creationId xmlns:a16="http://schemas.microsoft.com/office/drawing/2014/main" id="{932DB493-48AD-47F8-A776-3E66ECAB4981}"/>
                </a:ext>
              </a:extLst>
            </p:cNvPr>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08551" name="Text Box 9">
              <a:extLst>
                <a:ext uri="{FF2B5EF4-FFF2-40B4-BE49-F238E27FC236}">
                  <a16:creationId xmlns:a16="http://schemas.microsoft.com/office/drawing/2014/main" id="{C511EC23-30D7-4815-9EEA-3B8243151392}"/>
                </a:ext>
              </a:extLst>
            </p:cNvPr>
            <p:cNvSpPr txBox="1">
              <a:spLocks noChangeArrowheads="1"/>
            </p:cNvSpPr>
            <p:nvPr/>
          </p:nvSpPr>
          <p:spPr bwMode="auto">
            <a:xfrm>
              <a:off x="1688" y="3286"/>
              <a:ext cx="1144"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发送时延 </a:t>
              </a:r>
              <a:r>
                <a:rPr lang="en-US" altLang="zh-CN" sz="2400">
                  <a:solidFill>
                    <a:srgbClr val="333399"/>
                  </a:solidFill>
                  <a:latin typeface="Tahoma" panose="020B0604030504040204" pitchFamily="34" charset="0"/>
                  <a:ea typeface="黑体" panose="02010609060101010101" pitchFamily="49" charset="-122"/>
                </a:rPr>
                <a:t>= </a:t>
              </a:r>
            </a:p>
          </p:txBody>
        </p:sp>
        <p:sp>
          <p:nvSpPr>
            <p:cNvPr id="108552" name="Text Box 10">
              <a:extLst>
                <a:ext uri="{FF2B5EF4-FFF2-40B4-BE49-F238E27FC236}">
                  <a16:creationId xmlns:a16="http://schemas.microsoft.com/office/drawing/2014/main" id="{D18B3BC5-1A3B-46A4-B963-9AE4980F0A84}"/>
                </a:ext>
              </a:extLst>
            </p:cNvPr>
            <p:cNvSpPr txBox="1">
              <a:spLocks noChangeArrowheads="1"/>
            </p:cNvSpPr>
            <p:nvPr/>
          </p:nvSpPr>
          <p:spPr bwMode="auto">
            <a:xfrm>
              <a:off x="2789" y="3142"/>
              <a:ext cx="1844"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数据块长度（</a:t>
              </a:r>
              <a:r>
                <a:rPr lang="zh-CN" altLang="en-US" sz="2400">
                  <a:solidFill>
                    <a:srgbClr val="FF0000"/>
                  </a:solidFill>
                  <a:latin typeface="Tahoma" panose="020B0604030504040204" pitchFamily="34" charset="0"/>
                  <a:ea typeface="黑体" panose="02010609060101010101" pitchFamily="49" charset="-122"/>
                </a:rPr>
                <a:t>比特</a:t>
              </a:r>
              <a:r>
                <a:rPr lang="zh-CN" altLang="en-US" sz="2400">
                  <a:solidFill>
                    <a:srgbClr val="333399"/>
                  </a:solidFill>
                  <a:latin typeface="Tahoma" panose="020B0604030504040204" pitchFamily="34" charset="0"/>
                  <a:ea typeface="黑体" panose="02010609060101010101" pitchFamily="49" charset="-122"/>
                </a:rPr>
                <a:t>）</a:t>
              </a:r>
            </a:p>
          </p:txBody>
        </p:sp>
        <p:sp>
          <p:nvSpPr>
            <p:cNvPr id="108553" name="Text Box 11">
              <a:extLst>
                <a:ext uri="{FF2B5EF4-FFF2-40B4-BE49-F238E27FC236}">
                  <a16:creationId xmlns:a16="http://schemas.microsoft.com/office/drawing/2014/main" id="{F8BBB126-2A43-4F38-B725-CACC9C2CC8E2}"/>
                </a:ext>
              </a:extLst>
            </p:cNvPr>
            <p:cNvSpPr txBox="1">
              <a:spLocks noChangeArrowheads="1"/>
            </p:cNvSpPr>
            <p:nvPr/>
          </p:nvSpPr>
          <p:spPr bwMode="auto">
            <a:xfrm>
              <a:off x="2858" y="3467"/>
              <a:ext cx="1917"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信道带宽（</a:t>
              </a:r>
              <a:r>
                <a:rPr lang="zh-CN" altLang="en-US" sz="2400">
                  <a:solidFill>
                    <a:srgbClr val="FF0000"/>
                  </a:solidFill>
                  <a:latin typeface="Tahoma" panose="020B0604030504040204" pitchFamily="34" charset="0"/>
                  <a:ea typeface="黑体" panose="02010609060101010101" pitchFamily="49" charset="-122"/>
                </a:rPr>
                <a:t>比特</a:t>
              </a:r>
              <a:r>
                <a:rPr lang="en-US" altLang="zh-CN" sz="2400">
                  <a:solidFill>
                    <a:srgbClr val="FF0000"/>
                  </a:solidFill>
                  <a:latin typeface="Tahoma" panose="020B0604030504040204" pitchFamily="34" charset="0"/>
                  <a:ea typeface="黑体" panose="02010609060101010101" pitchFamily="49" charset="-122"/>
                </a:rPr>
                <a:t>/</a:t>
              </a:r>
              <a:r>
                <a:rPr lang="zh-CN" altLang="en-US" sz="2400">
                  <a:solidFill>
                    <a:srgbClr val="FF0000"/>
                  </a:solidFill>
                  <a:latin typeface="Tahoma" panose="020B0604030504040204" pitchFamily="34" charset="0"/>
                  <a:ea typeface="黑体" panose="02010609060101010101" pitchFamily="49" charset="-122"/>
                </a:rPr>
                <a:t>秒</a:t>
              </a:r>
              <a:r>
                <a:rPr lang="zh-CN" altLang="en-US" sz="2400">
                  <a:solidFill>
                    <a:srgbClr val="333399"/>
                  </a:solidFill>
                  <a:latin typeface="Tahoma" panose="020B0604030504040204" pitchFamily="34" charset="0"/>
                  <a:ea typeface="黑体" panose="02010609060101010101" pitchFamily="49" charset="-122"/>
                </a:rPr>
                <a:t>）</a:t>
              </a:r>
            </a:p>
          </p:txBody>
        </p:sp>
        <p:sp>
          <p:nvSpPr>
            <p:cNvPr id="108554" name="Line 12">
              <a:extLst>
                <a:ext uri="{FF2B5EF4-FFF2-40B4-BE49-F238E27FC236}">
                  <a16:creationId xmlns:a16="http://schemas.microsoft.com/office/drawing/2014/main" id="{16AA2089-F247-4B60-8F0C-22CF21AE7D1D}"/>
                </a:ext>
              </a:extLst>
            </p:cNvPr>
            <p:cNvSpPr>
              <a:spLocks noChangeShapeType="1"/>
            </p:cNvSpPr>
            <p:nvPr/>
          </p:nvSpPr>
          <p:spPr bwMode="auto">
            <a:xfrm flipV="1">
              <a:off x="2789" y="3449"/>
              <a:ext cx="1819" cy="1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nodeType="afterGroup">
                            <p:stCondLst>
                              <p:cond delay="0"/>
                            </p:stCondLst>
                            <p:childTnLst>
                              <p:par>
                                <p:cTn id="16" presetID="6" presetClass="emph" presetSubtype="0" fill="hold" nodeType="afterEffect">
                                  <p:stCondLst>
                                    <p:cond delay="0"/>
                                  </p:stCondLst>
                                  <p:childTnLst>
                                    <p:animScale>
                                      <p:cBhvr>
                                        <p:cTn id="17" dur="1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a:extLst>
              <a:ext uri="{FF2B5EF4-FFF2-40B4-BE49-F238E27FC236}">
                <a16:creationId xmlns:a16="http://schemas.microsoft.com/office/drawing/2014/main" id="{79E52045-5215-4357-B867-2980F6CC3E8B}"/>
              </a:ext>
            </a:extLst>
          </p:cNvPr>
          <p:cNvSpPr>
            <a:spLocks noGrp="1" noChangeArrowheads="1"/>
          </p:cNvSpPr>
          <p:nvPr>
            <p:ph type="body" idx="1"/>
          </p:nvPr>
        </p:nvSpPr>
        <p:spPr>
          <a:xfrm>
            <a:off x="971550" y="1798638"/>
            <a:ext cx="7772400" cy="2419350"/>
          </a:xfrm>
        </p:spPr>
        <p:txBody>
          <a:bodyPr/>
          <a:lstStyle/>
          <a:p>
            <a:pPr eaLnBrk="1" hangingPunct="1"/>
            <a:r>
              <a:rPr lang="zh-CN" altLang="en-US">
                <a:solidFill>
                  <a:srgbClr val="FF0000"/>
                </a:solidFill>
              </a:rPr>
              <a:t>传播时延</a:t>
            </a:r>
            <a:r>
              <a:rPr lang="zh-CN" altLang="en-US"/>
              <a:t>是电磁波在信道中需要传播一定的距离而花费的时间。 </a:t>
            </a:r>
          </a:p>
          <a:p>
            <a:pPr eaLnBrk="1" hangingPunct="1"/>
            <a:r>
              <a:rPr lang="zh-CN" altLang="en-US"/>
              <a:t>信号</a:t>
            </a:r>
            <a:r>
              <a:rPr lang="zh-CN" altLang="en-US">
                <a:solidFill>
                  <a:srgbClr val="FF0000"/>
                </a:solidFill>
              </a:rPr>
              <a:t>传输速率</a:t>
            </a:r>
            <a:r>
              <a:rPr lang="zh-CN" altLang="en-US"/>
              <a:t>（即发送速率）和信号在信道上的</a:t>
            </a:r>
            <a:r>
              <a:rPr lang="zh-CN" altLang="en-US">
                <a:solidFill>
                  <a:srgbClr val="FF0000"/>
                </a:solidFill>
              </a:rPr>
              <a:t>传播速率</a:t>
            </a:r>
            <a:r>
              <a:rPr lang="zh-CN" altLang="en-US"/>
              <a:t>是完全不同的概念。 </a:t>
            </a:r>
          </a:p>
          <a:p>
            <a:pPr eaLnBrk="1" hangingPunct="1"/>
            <a:endParaRPr lang="en-US" altLang="zh-CN"/>
          </a:p>
        </p:txBody>
      </p:sp>
      <p:sp>
        <p:nvSpPr>
          <p:cNvPr id="110595" name="Rectangle 4">
            <a:extLst>
              <a:ext uri="{FF2B5EF4-FFF2-40B4-BE49-F238E27FC236}">
                <a16:creationId xmlns:a16="http://schemas.microsoft.com/office/drawing/2014/main" id="{82B4B37B-95E1-4540-8C67-A4B86E54FBD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nvGrpSpPr>
          <p:cNvPr id="2" name="Group 20">
            <a:extLst>
              <a:ext uri="{FF2B5EF4-FFF2-40B4-BE49-F238E27FC236}">
                <a16:creationId xmlns:a16="http://schemas.microsoft.com/office/drawing/2014/main" id="{7E5C98DA-72E3-4910-B105-EAD5AFF01E6E}"/>
              </a:ext>
            </a:extLst>
          </p:cNvPr>
          <p:cNvGrpSpPr>
            <a:grpSpLocks/>
          </p:cNvGrpSpPr>
          <p:nvPr/>
        </p:nvGrpSpPr>
        <p:grpSpPr bwMode="auto">
          <a:xfrm>
            <a:off x="1187450" y="4508500"/>
            <a:ext cx="6769100" cy="1225550"/>
            <a:chOff x="1020" y="2840"/>
            <a:chExt cx="4264" cy="772"/>
          </a:xfrm>
        </p:grpSpPr>
        <p:sp>
          <p:nvSpPr>
            <p:cNvPr id="110597" name="Rectangle 7">
              <a:extLst>
                <a:ext uri="{FF2B5EF4-FFF2-40B4-BE49-F238E27FC236}">
                  <a16:creationId xmlns:a16="http://schemas.microsoft.com/office/drawing/2014/main" id="{70F1AD6E-386C-4D70-ACE8-782DBBF10DF9}"/>
                </a:ext>
              </a:extLst>
            </p:cNvPr>
            <p:cNvSpPr>
              <a:spLocks noChangeArrowheads="1"/>
            </p:cNvSpPr>
            <p:nvPr/>
          </p:nvSpPr>
          <p:spPr bwMode="auto">
            <a:xfrm>
              <a:off x="1020" y="2840"/>
              <a:ext cx="4264" cy="772"/>
            </a:xfrm>
            <a:prstGeom prst="rect">
              <a:avLst/>
            </a:prstGeom>
            <a:solidFill>
              <a:srgbClr val="FFFF99"/>
            </a:solidFill>
            <a:ln w="76200" cmpd="tri">
              <a:solidFill>
                <a:schemeClr val="fo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0598" name="Text Box 9">
              <a:extLst>
                <a:ext uri="{FF2B5EF4-FFF2-40B4-BE49-F238E27FC236}">
                  <a16:creationId xmlns:a16="http://schemas.microsoft.com/office/drawing/2014/main" id="{7778E9D8-38E2-4B43-BF93-F47094CA921C}"/>
                </a:ext>
              </a:extLst>
            </p:cNvPr>
            <p:cNvSpPr txBox="1">
              <a:spLocks noChangeArrowheads="1"/>
            </p:cNvSpPr>
            <p:nvPr/>
          </p:nvSpPr>
          <p:spPr bwMode="auto">
            <a:xfrm>
              <a:off x="1134" y="3060"/>
              <a:ext cx="1144"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传播时延 </a:t>
              </a:r>
              <a:r>
                <a:rPr lang="en-US" altLang="zh-CN" sz="2400">
                  <a:solidFill>
                    <a:srgbClr val="333399"/>
                  </a:solidFill>
                  <a:latin typeface="Tahoma" panose="020B0604030504040204" pitchFamily="34" charset="0"/>
                  <a:ea typeface="黑体" panose="02010609060101010101" pitchFamily="49" charset="-122"/>
                </a:rPr>
                <a:t>= </a:t>
              </a:r>
            </a:p>
          </p:txBody>
        </p:sp>
        <p:sp>
          <p:nvSpPr>
            <p:cNvPr id="110599" name="Text Box 10">
              <a:extLst>
                <a:ext uri="{FF2B5EF4-FFF2-40B4-BE49-F238E27FC236}">
                  <a16:creationId xmlns:a16="http://schemas.microsoft.com/office/drawing/2014/main" id="{5C513306-2744-43B4-B602-B85E99B0E6B8}"/>
                </a:ext>
              </a:extLst>
            </p:cNvPr>
            <p:cNvSpPr txBox="1">
              <a:spLocks noChangeArrowheads="1"/>
            </p:cNvSpPr>
            <p:nvPr/>
          </p:nvSpPr>
          <p:spPr bwMode="auto">
            <a:xfrm>
              <a:off x="3053" y="2916"/>
              <a:ext cx="1460"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信道长度（</a:t>
              </a:r>
              <a:r>
                <a:rPr lang="zh-CN" altLang="en-US" sz="2400">
                  <a:solidFill>
                    <a:srgbClr val="FF0000"/>
                  </a:solidFill>
                  <a:latin typeface="Tahoma" panose="020B0604030504040204" pitchFamily="34" charset="0"/>
                  <a:ea typeface="黑体" panose="02010609060101010101" pitchFamily="49" charset="-122"/>
                </a:rPr>
                <a:t>米</a:t>
              </a:r>
              <a:r>
                <a:rPr lang="zh-CN" altLang="en-US" sz="2400">
                  <a:solidFill>
                    <a:srgbClr val="333399"/>
                  </a:solidFill>
                  <a:latin typeface="Tahoma" panose="020B0604030504040204" pitchFamily="34" charset="0"/>
                  <a:ea typeface="黑体" panose="02010609060101010101" pitchFamily="49" charset="-122"/>
                </a:rPr>
                <a:t>）</a:t>
              </a:r>
            </a:p>
          </p:txBody>
        </p:sp>
        <p:sp>
          <p:nvSpPr>
            <p:cNvPr id="110600" name="Text Box 11">
              <a:extLst>
                <a:ext uri="{FF2B5EF4-FFF2-40B4-BE49-F238E27FC236}">
                  <a16:creationId xmlns:a16="http://schemas.microsoft.com/office/drawing/2014/main" id="{83471F2E-3606-4C87-955D-AD637928DC36}"/>
                </a:ext>
              </a:extLst>
            </p:cNvPr>
            <p:cNvSpPr txBox="1">
              <a:spLocks noChangeArrowheads="1"/>
            </p:cNvSpPr>
            <p:nvPr/>
          </p:nvSpPr>
          <p:spPr bwMode="auto">
            <a:xfrm>
              <a:off x="2185" y="3241"/>
              <a:ext cx="3069" cy="2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信号在信道上的传播速率（</a:t>
              </a:r>
              <a:r>
                <a:rPr lang="zh-CN" altLang="en-US" sz="2400">
                  <a:solidFill>
                    <a:srgbClr val="FF0000"/>
                  </a:solidFill>
                  <a:latin typeface="Tahoma" panose="020B0604030504040204" pitchFamily="34" charset="0"/>
                  <a:ea typeface="黑体" panose="02010609060101010101" pitchFamily="49" charset="-122"/>
                </a:rPr>
                <a:t>米</a:t>
              </a:r>
              <a:r>
                <a:rPr lang="en-US" altLang="zh-CN" sz="2400">
                  <a:solidFill>
                    <a:srgbClr val="FF0000"/>
                  </a:solidFill>
                  <a:latin typeface="Tahoma" panose="020B0604030504040204" pitchFamily="34" charset="0"/>
                  <a:ea typeface="黑体" panose="02010609060101010101" pitchFamily="49" charset="-122"/>
                </a:rPr>
                <a:t>/</a:t>
              </a:r>
              <a:r>
                <a:rPr lang="zh-CN" altLang="en-US" sz="2400">
                  <a:solidFill>
                    <a:srgbClr val="FF0000"/>
                  </a:solidFill>
                  <a:latin typeface="Tahoma" panose="020B0604030504040204" pitchFamily="34" charset="0"/>
                  <a:ea typeface="黑体" panose="02010609060101010101" pitchFamily="49" charset="-122"/>
                </a:rPr>
                <a:t>秒</a:t>
              </a:r>
              <a:r>
                <a:rPr lang="zh-CN" altLang="en-US" sz="2400">
                  <a:solidFill>
                    <a:srgbClr val="333399"/>
                  </a:solidFill>
                  <a:latin typeface="Tahoma" panose="020B0604030504040204" pitchFamily="34" charset="0"/>
                  <a:ea typeface="黑体" panose="02010609060101010101" pitchFamily="49" charset="-122"/>
                </a:rPr>
                <a:t>）</a:t>
              </a:r>
            </a:p>
          </p:txBody>
        </p:sp>
        <p:sp>
          <p:nvSpPr>
            <p:cNvPr id="110601" name="Line 12">
              <a:extLst>
                <a:ext uri="{FF2B5EF4-FFF2-40B4-BE49-F238E27FC236}">
                  <a16:creationId xmlns:a16="http://schemas.microsoft.com/office/drawing/2014/main" id="{2C810B9D-EE15-4E16-BE62-AEABB5FFB8C3}"/>
                </a:ext>
              </a:extLst>
            </p:cNvPr>
            <p:cNvSpPr>
              <a:spLocks noChangeShapeType="1"/>
            </p:cNvSpPr>
            <p:nvPr/>
          </p:nvSpPr>
          <p:spPr bwMode="auto">
            <a:xfrm>
              <a:off x="2190" y="3233"/>
              <a:ext cx="2913" cy="1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nodeType="afterGroup">
                            <p:stCondLst>
                              <p:cond delay="0"/>
                            </p:stCondLst>
                            <p:childTnLst>
                              <p:par>
                                <p:cTn id="16" presetID="6" presetClass="emph" presetSubtype="0" fill="hold" nodeType="afterEffect">
                                  <p:stCondLst>
                                    <p:cond delay="0"/>
                                  </p:stCondLst>
                                  <p:childTnLst>
                                    <p:animScale>
                                      <p:cBhvr>
                                        <p:cTn id="17" dur="1000" fill="hold"/>
                                        <p:tgtEl>
                                          <p:spTgt spid="2"/>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a:extLst>
              <a:ext uri="{FF2B5EF4-FFF2-40B4-BE49-F238E27FC236}">
                <a16:creationId xmlns:a16="http://schemas.microsoft.com/office/drawing/2014/main" id="{61701DAF-5ADE-49A0-8231-27618BAAC5E4}"/>
              </a:ext>
            </a:extLst>
          </p:cNvPr>
          <p:cNvSpPr>
            <a:spLocks noGrp="1" noChangeArrowheads="1"/>
          </p:cNvSpPr>
          <p:nvPr>
            <p:ph type="body" idx="1"/>
          </p:nvPr>
        </p:nvSpPr>
        <p:spPr>
          <a:xfrm>
            <a:off x="971550" y="1557338"/>
            <a:ext cx="7772400" cy="2419350"/>
          </a:xfrm>
        </p:spPr>
        <p:txBody>
          <a:bodyPr/>
          <a:lstStyle/>
          <a:p>
            <a:pPr eaLnBrk="1" hangingPunct="1"/>
            <a:r>
              <a:rPr lang="zh-CN" altLang="en-US">
                <a:solidFill>
                  <a:srgbClr val="FF0000"/>
                </a:solidFill>
              </a:rPr>
              <a:t>处理时延</a:t>
            </a:r>
            <a:r>
              <a:rPr lang="zh-CN" altLang="en-US"/>
              <a:t>是交换结点为存储转发而进行一些必要的处理所花费的时间。 </a:t>
            </a:r>
          </a:p>
          <a:p>
            <a:pPr eaLnBrk="1" hangingPunct="1"/>
            <a:r>
              <a:rPr lang="zh-CN" altLang="en-US">
                <a:solidFill>
                  <a:srgbClr val="FF0000"/>
                </a:solidFill>
              </a:rPr>
              <a:t>排队时延</a:t>
            </a:r>
            <a:r>
              <a:rPr lang="zh-CN" altLang="en-US"/>
              <a:t>是结点缓存队列中分组排队所经历的时延。</a:t>
            </a:r>
          </a:p>
          <a:p>
            <a:pPr eaLnBrk="1" hangingPunct="1"/>
            <a:r>
              <a:rPr lang="zh-CN" altLang="en-US"/>
              <a:t>排队时延的长短往往取决于网络中</a:t>
            </a:r>
            <a:r>
              <a:rPr lang="zh-CN" altLang="en-US">
                <a:solidFill>
                  <a:srgbClr val="FF0000"/>
                </a:solidFill>
              </a:rPr>
              <a:t>当时通信量</a:t>
            </a:r>
            <a:r>
              <a:rPr lang="zh-CN" altLang="en-US"/>
              <a:t>。</a:t>
            </a:r>
          </a:p>
        </p:txBody>
      </p:sp>
      <p:sp>
        <p:nvSpPr>
          <p:cNvPr id="112643" name="Rectangle 4">
            <a:extLst>
              <a:ext uri="{FF2B5EF4-FFF2-40B4-BE49-F238E27FC236}">
                <a16:creationId xmlns:a16="http://schemas.microsoft.com/office/drawing/2014/main" id="{6A33332F-9161-4DE6-84BB-30873517DA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a:extLst>
              <a:ext uri="{FF2B5EF4-FFF2-40B4-BE49-F238E27FC236}">
                <a16:creationId xmlns:a16="http://schemas.microsoft.com/office/drawing/2014/main" id="{D6897A29-59EE-4EB9-B9EC-652F86B1EDF0}"/>
              </a:ext>
            </a:extLst>
          </p:cNvPr>
          <p:cNvSpPr>
            <a:spLocks noGrp="1" noChangeArrowheads="1"/>
          </p:cNvSpPr>
          <p:nvPr>
            <p:ph type="body" idx="1"/>
          </p:nvPr>
        </p:nvSpPr>
        <p:spPr>
          <a:xfrm>
            <a:off x="1042988" y="1989138"/>
            <a:ext cx="7772400" cy="1471612"/>
          </a:xfrm>
        </p:spPr>
        <p:txBody>
          <a:bodyPr/>
          <a:lstStyle/>
          <a:p>
            <a:pPr eaLnBrk="1" hangingPunct="1"/>
            <a:r>
              <a:rPr lang="zh-CN" altLang="en-US"/>
              <a:t>数据经历的</a:t>
            </a:r>
            <a:r>
              <a:rPr lang="zh-CN" altLang="en-US">
                <a:solidFill>
                  <a:srgbClr val="FF0000"/>
                </a:solidFill>
              </a:rPr>
              <a:t>总时延</a:t>
            </a:r>
            <a:r>
              <a:rPr lang="zh-CN" altLang="en-US"/>
              <a:t>就是发送时延、传播时延、处理时延和排队时延之和： </a:t>
            </a:r>
          </a:p>
          <a:p>
            <a:pPr eaLnBrk="1" hangingPunct="1"/>
            <a:endParaRPr lang="en-US" altLang="zh-CN"/>
          </a:p>
        </p:txBody>
      </p:sp>
      <p:sp>
        <p:nvSpPr>
          <p:cNvPr id="114691" name="Rectangle 4">
            <a:extLst>
              <a:ext uri="{FF2B5EF4-FFF2-40B4-BE49-F238E27FC236}">
                <a16:creationId xmlns:a16="http://schemas.microsoft.com/office/drawing/2014/main" id="{7975EA2C-28F2-4FAF-A3DA-A76739B646E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91142" name="Text Box 6">
            <a:extLst>
              <a:ext uri="{FF2B5EF4-FFF2-40B4-BE49-F238E27FC236}">
                <a16:creationId xmlns:a16="http://schemas.microsoft.com/office/drawing/2014/main" id="{4B652D96-5DB1-4F11-827A-7D5DF3F9BE38}"/>
              </a:ext>
            </a:extLst>
          </p:cNvPr>
          <p:cNvSpPr txBox="1">
            <a:spLocks noChangeArrowheads="1"/>
          </p:cNvSpPr>
          <p:nvPr/>
        </p:nvSpPr>
        <p:spPr bwMode="auto">
          <a:xfrm>
            <a:off x="360363" y="3789363"/>
            <a:ext cx="8748712" cy="519112"/>
          </a:xfrm>
          <a:prstGeom prst="rect">
            <a:avLst/>
          </a:prstGeom>
          <a:solidFill>
            <a:srgbClr val="FFFF99"/>
          </a:solidFill>
          <a:ln>
            <a:noFill/>
          </a:ln>
          <a:extLst>
            <a:ext uri="{91240B29-F687-4F45-9708-019B960494DF}">
              <a14:hiddenLine xmlns:a14="http://schemas.microsoft.com/office/drawing/2010/main" w="76200" cmpd="tri">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dirty="0">
                <a:solidFill>
                  <a:srgbClr val="333399"/>
                </a:solidFill>
                <a:latin typeface="Tahoma" panose="020B0604030504040204" pitchFamily="34" charset="0"/>
                <a:ea typeface="黑体" panose="02010609060101010101" pitchFamily="49" charset="-122"/>
              </a:rPr>
              <a:t>总时延 </a:t>
            </a:r>
            <a:r>
              <a:rPr lang="en-US" altLang="zh-CN" dirty="0">
                <a:solidFill>
                  <a:srgbClr val="333399"/>
                </a:solidFill>
                <a:latin typeface="Tahoma" panose="020B0604030504040204" pitchFamily="34" charset="0"/>
                <a:ea typeface="黑体" panose="02010609060101010101" pitchFamily="49" charset="-122"/>
              </a:rPr>
              <a:t>= </a:t>
            </a:r>
            <a:r>
              <a:rPr lang="zh-CN" altLang="en-US" dirty="0">
                <a:solidFill>
                  <a:srgbClr val="333399"/>
                </a:solidFill>
                <a:latin typeface="Tahoma" panose="020B0604030504040204" pitchFamily="34" charset="0"/>
                <a:ea typeface="黑体" panose="02010609060101010101" pitchFamily="49" charset="-122"/>
              </a:rPr>
              <a:t>发送时延</a:t>
            </a:r>
            <a:r>
              <a:rPr lang="en-US" altLang="zh-CN" dirty="0">
                <a:solidFill>
                  <a:srgbClr val="333399"/>
                </a:solidFill>
                <a:latin typeface="Tahoma" panose="020B0604030504040204" pitchFamily="34" charset="0"/>
                <a:ea typeface="黑体" panose="02010609060101010101" pitchFamily="49" charset="-122"/>
              </a:rPr>
              <a:t>+</a:t>
            </a:r>
            <a:r>
              <a:rPr lang="zh-CN" altLang="en-US" dirty="0">
                <a:solidFill>
                  <a:srgbClr val="333399"/>
                </a:solidFill>
                <a:latin typeface="Tahoma" panose="020B0604030504040204" pitchFamily="34" charset="0"/>
                <a:ea typeface="黑体" panose="02010609060101010101" pitchFamily="49" charset="-122"/>
              </a:rPr>
              <a:t>传播时延</a:t>
            </a:r>
            <a:r>
              <a:rPr lang="en-US" altLang="zh-CN" dirty="0">
                <a:solidFill>
                  <a:srgbClr val="333399"/>
                </a:solidFill>
                <a:latin typeface="Tahoma" panose="020B0604030504040204" pitchFamily="34" charset="0"/>
                <a:ea typeface="黑体" panose="02010609060101010101" pitchFamily="49" charset="-122"/>
              </a:rPr>
              <a:t>+</a:t>
            </a:r>
            <a:r>
              <a:rPr lang="zh-CN" altLang="en-US" dirty="0">
                <a:solidFill>
                  <a:srgbClr val="333399"/>
                </a:solidFill>
                <a:latin typeface="Tahoma" panose="020B0604030504040204" pitchFamily="34" charset="0"/>
                <a:ea typeface="黑体" panose="02010609060101010101" pitchFamily="49" charset="-122"/>
              </a:rPr>
              <a:t>处理时延</a:t>
            </a:r>
            <a:r>
              <a:rPr lang="en-US" altLang="zh-CN" dirty="0">
                <a:solidFill>
                  <a:srgbClr val="333399"/>
                </a:solidFill>
                <a:latin typeface="Tahoma" panose="020B0604030504040204" pitchFamily="34" charset="0"/>
              </a:rPr>
              <a:t>+</a:t>
            </a:r>
            <a:r>
              <a:rPr lang="zh-CN" altLang="en-US" dirty="0">
                <a:solidFill>
                  <a:srgbClr val="333399"/>
                </a:solidFill>
                <a:latin typeface="黑体" panose="02010609060101010101" pitchFamily="49" charset="-122"/>
                <a:ea typeface="黑体" panose="02010609060101010101" pitchFamily="49" charset="-122"/>
              </a:rPr>
              <a:t>排队时延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91142"/>
                                        </p:tgtEl>
                                        <p:attrNameLst>
                                          <p:attrName>style.visibility</p:attrName>
                                        </p:attrNameLst>
                                      </p:cBhvr>
                                      <p:to>
                                        <p:strVal val="visible"/>
                                      </p:to>
                                    </p:set>
                                    <p:anim calcmode="lin" valueType="num">
                                      <p:cBhvr additive="base">
                                        <p:cTn id="11" dur="500"/>
                                        <p:tgtEl>
                                          <p:spTgt spid="91142"/>
                                        </p:tgtEl>
                                        <p:attrNameLst>
                                          <p:attrName>ppt_x</p:attrName>
                                        </p:attrNameLst>
                                      </p:cBhvr>
                                      <p:tavLst>
                                        <p:tav tm="0">
                                          <p:val>
                                            <p:strVal val="#ppt_x-#ppt_w*1.125000"/>
                                          </p:val>
                                        </p:tav>
                                        <p:tav tm="100000">
                                          <p:val>
                                            <p:strVal val="#ppt_x"/>
                                          </p:val>
                                        </p:tav>
                                      </p:tavLst>
                                    </p:anim>
                                    <p:animEffect transition="in" filter="wipe(right)">
                                      <p:cBhvr>
                                        <p:cTn id="12" dur="500"/>
                                        <p:tgtEl>
                                          <p:spTgt spid="91142"/>
                                        </p:tgtEl>
                                      </p:cBhvr>
                                    </p:animEffect>
                                  </p:childTnLst>
                                </p:cTn>
                              </p:par>
                            </p:childTnLst>
                          </p:cTn>
                        </p:par>
                        <p:par>
                          <p:cTn id="13" fill="hold" nodeType="afterGroup">
                            <p:stCondLst>
                              <p:cond delay="500"/>
                            </p:stCondLst>
                            <p:childTnLst>
                              <p:par>
                                <p:cTn id="14" presetID="6" presetClass="emph" presetSubtype="0" fill="hold" grpId="1" nodeType="afterEffect">
                                  <p:stCondLst>
                                    <p:cond delay="250"/>
                                  </p:stCondLst>
                                  <p:childTnLst>
                                    <p:animScale>
                                      <p:cBhvr>
                                        <p:cTn id="15" dur="1000" fill="hold"/>
                                        <p:tgtEl>
                                          <p:spTgt spid="91142"/>
                                        </p:tgtEl>
                                      </p:cBhvr>
                                      <p:by x="400000" y="400000"/>
                                    </p:animScale>
                                  </p:childTnLst>
                                </p:cTn>
                              </p:par>
                            </p:childTnLst>
                          </p:cTn>
                        </p:par>
                        <p:par>
                          <p:cTn id="16" fill="hold">
                            <p:stCondLst>
                              <p:cond delay="1750"/>
                            </p:stCondLst>
                            <p:childTnLst>
                              <p:par>
                                <p:cTn id="17" presetID="6" presetClass="emph" presetSubtype="0" fill="hold" grpId="2" nodeType="afterEffect">
                                  <p:stCondLst>
                                    <p:cond delay="0"/>
                                  </p:stCondLst>
                                  <p:childTnLst>
                                    <p:animScale>
                                      <p:cBhvr>
                                        <p:cTn id="18" dur="2000" fill="hold"/>
                                        <p:tgtEl>
                                          <p:spTgt spid="91142"/>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P spid="91142" grpId="0" animBg="1"/>
      <p:bldP spid="91142" grpId="1" animBg="1"/>
      <p:bldP spid="91142" grpId="2"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ADFE27B0-A4BB-4292-A69D-32497E4B9B8D}"/>
              </a:ext>
            </a:extLst>
          </p:cNvPr>
          <p:cNvSpPr>
            <a:spLocks noGrp="1" noChangeArrowheads="1"/>
          </p:cNvSpPr>
          <p:nvPr>
            <p:ph type="title"/>
          </p:nvPr>
        </p:nvSpPr>
        <p:spPr>
          <a:xfrm>
            <a:off x="1258888" y="115888"/>
            <a:ext cx="7165975" cy="768350"/>
          </a:xfrm>
        </p:spPr>
        <p:txBody>
          <a:bodyPr/>
          <a:lstStyle/>
          <a:p>
            <a:pPr eaLnBrk="1" hangingPunct="1"/>
            <a:r>
              <a:rPr lang="zh-CN" altLang="en-US"/>
              <a:t>四种时延所产生的地方 </a:t>
            </a:r>
          </a:p>
        </p:txBody>
      </p:sp>
      <p:sp>
        <p:nvSpPr>
          <p:cNvPr id="116739" name="Rectangle 4">
            <a:extLst>
              <a:ext uri="{FF2B5EF4-FFF2-40B4-BE49-F238E27FC236}">
                <a16:creationId xmlns:a16="http://schemas.microsoft.com/office/drawing/2014/main" id="{264845C2-DE41-4D75-B638-4E6BD7AE5698}"/>
              </a:ext>
            </a:extLst>
          </p:cNvPr>
          <p:cNvSpPr>
            <a:spLocks noChangeArrowheads="1"/>
          </p:cNvSpPr>
          <p:nvPr/>
        </p:nvSpPr>
        <p:spPr bwMode="auto">
          <a:xfrm>
            <a:off x="10795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0" name="Rectangle 7">
            <a:extLst>
              <a:ext uri="{FF2B5EF4-FFF2-40B4-BE49-F238E27FC236}">
                <a16:creationId xmlns:a16="http://schemas.microsoft.com/office/drawing/2014/main" id="{5F1C03D2-66D9-4424-A027-A70A03E6D218}"/>
              </a:ext>
            </a:extLst>
          </p:cNvPr>
          <p:cNvSpPr>
            <a:spLocks noChangeArrowheads="1"/>
          </p:cNvSpPr>
          <p:nvPr/>
        </p:nvSpPr>
        <p:spPr bwMode="auto">
          <a:xfrm>
            <a:off x="2136775" y="4702175"/>
            <a:ext cx="5522913" cy="265113"/>
          </a:xfrm>
          <a:prstGeom prst="rect">
            <a:avLst/>
          </a:prstGeom>
          <a:gradFill rotWithShape="1">
            <a:gsLst>
              <a:gs pos="0">
                <a:srgbClr val="313131"/>
              </a:gs>
              <a:gs pos="50000">
                <a:srgbClr val="B2B2B2"/>
              </a:gs>
              <a:gs pos="100000">
                <a:srgbClr val="313131"/>
              </a:gs>
            </a:gsLst>
            <a:lin ang="5400000" scaled="1"/>
          </a:gradFill>
          <a:ln w="9525">
            <a:solidFill>
              <a:schemeClr val="fo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1" name="Oval 9">
            <a:extLst>
              <a:ext uri="{FF2B5EF4-FFF2-40B4-BE49-F238E27FC236}">
                <a16:creationId xmlns:a16="http://schemas.microsoft.com/office/drawing/2014/main" id="{A12DB4B9-F8DB-4505-8533-3D2F8CB6782D}"/>
              </a:ext>
            </a:extLst>
          </p:cNvPr>
          <p:cNvSpPr>
            <a:spLocks noChangeArrowheads="1"/>
          </p:cNvSpPr>
          <p:nvPr/>
        </p:nvSpPr>
        <p:spPr bwMode="auto">
          <a:xfrm>
            <a:off x="868363" y="4168775"/>
            <a:ext cx="1358900" cy="1331913"/>
          </a:xfrm>
          <a:prstGeom prst="ellipse">
            <a:avLst/>
          </a:prstGeom>
          <a:gradFill rotWithShape="1">
            <a:gsLst>
              <a:gs pos="0">
                <a:srgbClr val="FFFF99"/>
              </a:gs>
              <a:gs pos="100000">
                <a:srgbClr val="B2B26B"/>
              </a:gs>
            </a:gsLst>
            <a:path path="shape">
              <a:fillToRect l="50000" t="50000" r="50000" b="50000"/>
            </a:path>
          </a:gradFill>
          <a:ln w="9525">
            <a:solidFill>
              <a:schemeClr val="folHlink"/>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2" name="Oval 10">
            <a:extLst>
              <a:ext uri="{FF2B5EF4-FFF2-40B4-BE49-F238E27FC236}">
                <a16:creationId xmlns:a16="http://schemas.microsoft.com/office/drawing/2014/main" id="{9374C391-17C3-49CF-8120-34EF137F007D}"/>
              </a:ext>
            </a:extLst>
          </p:cNvPr>
          <p:cNvSpPr>
            <a:spLocks noChangeArrowheads="1"/>
          </p:cNvSpPr>
          <p:nvPr/>
        </p:nvSpPr>
        <p:spPr bwMode="auto">
          <a:xfrm>
            <a:off x="7569200" y="4168775"/>
            <a:ext cx="1358900" cy="1331913"/>
          </a:xfrm>
          <a:prstGeom prst="ellipse">
            <a:avLst/>
          </a:prstGeom>
          <a:gradFill rotWithShape="1">
            <a:gsLst>
              <a:gs pos="0">
                <a:srgbClr val="FFFF99"/>
              </a:gs>
              <a:gs pos="100000">
                <a:srgbClr val="AAAA66"/>
              </a:gs>
            </a:gsLst>
            <a:path path="shape">
              <a:fillToRect l="50000" t="50000" r="50000" b="50000"/>
            </a:path>
          </a:gradFill>
          <a:ln w="9525">
            <a:solidFill>
              <a:schemeClr val="folHlink"/>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nvGrpSpPr>
          <p:cNvPr id="116743" name="Group 11">
            <a:extLst>
              <a:ext uri="{FF2B5EF4-FFF2-40B4-BE49-F238E27FC236}">
                <a16:creationId xmlns:a16="http://schemas.microsoft.com/office/drawing/2014/main" id="{962B0AE4-CE2D-475D-86EF-4AA8B26B6296}"/>
              </a:ext>
            </a:extLst>
          </p:cNvPr>
          <p:cNvGrpSpPr>
            <a:grpSpLocks/>
          </p:cNvGrpSpPr>
          <p:nvPr/>
        </p:nvGrpSpPr>
        <p:grpSpPr bwMode="auto">
          <a:xfrm>
            <a:off x="1230313" y="4576763"/>
            <a:ext cx="723900" cy="458787"/>
            <a:chOff x="1567" y="1056"/>
            <a:chExt cx="384" cy="336"/>
          </a:xfrm>
        </p:grpSpPr>
        <p:sp>
          <p:nvSpPr>
            <p:cNvPr id="116767" name="Rectangle 12">
              <a:extLst>
                <a:ext uri="{FF2B5EF4-FFF2-40B4-BE49-F238E27FC236}">
                  <a16:creationId xmlns:a16="http://schemas.microsoft.com/office/drawing/2014/main" id="{2FA2CDB3-E7E9-4015-A7E6-7565B396A60A}"/>
                </a:ext>
              </a:extLst>
            </p:cNvPr>
            <p:cNvSpPr>
              <a:spLocks noChangeArrowheads="1"/>
            </p:cNvSpPr>
            <p:nvPr/>
          </p:nvSpPr>
          <p:spPr bwMode="auto">
            <a:xfrm>
              <a:off x="1663" y="1056"/>
              <a:ext cx="288" cy="336"/>
            </a:xfrm>
            <a:prstGeom prst="rect">
              <a:avLst/>
            </a:prstGeom>
            <a:solidFill>
              <a:srgbClr val="99CCFF"/>
            </a:solidFill>
            <a:ln w="9525">
              <a:solidFill>
                <a:schemeClr val="fo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68" name="Freeform 13">
              <a:extLst>
                <a:ext uri="{FF2B5EF4-FFF2-40B4-BE49-F238E27FC236}">
                  <a16:creationId xmlns:a16="http://schemas.microsoft.com/office/drawing/2014/main" id="{9D387E48-BBD7-4500-83AC-33B27DEE9E4E}"/>
                </a:ext>
              </a:extLst>
            </p:cNvPr>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 name="T8" fmla="*/ 0 60000 65536"/>
                <a:gd name="T9" fmla="*/ 0 60000 65536"/>
                <a:gd name="T10" fmla="*/ 0 60000 65536"/>
                <a:gd name="T11" fmla="*/ 0 60000 65536"/>
                <a:gd name="T12" fmla="*/ 0 w 384"/>
                <a:gd name="T13" fmla="*/ 0 h 336"/>
                <a:gd name="T14" fmla="*/ 384 w 384"/>
                <a:gd name="T15" fmla="*/ 336 h 336"/>
              </a:gdLst>
              <a:ahLst/>
              <a:cxnLst>
                <a:cxn ang="T8">
                  <a:pos x="T0" y="T1"/>
                </a:cxn>
                <a:cxn ang="T9">
                  <a:pos x="T2" y="T3"/>
                </a:cxn>
                <a:cxn ang="T10">
                  <a:pos x="T4" y="T5"/>
                </a:cxn>
                <a:cxn ang="T11">
                  <a:pos x="T6" y="T7"/>
                </a:cxn>
              </a:cxnLst>
              <a:rect l="T12" t="T13" r="T14" b="T15"/>
              <a:pathLst>
                <a:path w="384" h="336">
                  <a:moveTo>
                    <a:pt x="0" y="0"/>
                  </a:moveTo>
                  <a:lnTo>
                    <a:pt x="384" y="0"/>
                  </a:lnTo>
                  <a:lnTo>
                    <a:pt x="384" y="336"/>
                  </a:lnTo>
                  <a:lnTo>
                    <a:pt x="0" y="336"/>
                  </a:lnTo>
                </a:path>
              </a:pathLst>
            </a:custGeom>
            <a:noFill/>
            <a:ln w="28575" cmpd="sng">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9" name="Line 14">
              <a:extLst>
                <a:ext uri="{FF2B5EF4-FFF2-40B4-BE49-F238E27FC236}">
                  <a16:creationId xmlns:a16="http://schemas.microsoft.com/office/drawing/2014/main" id="{593831DF-AB98-486B-9C63-25C06DC16CCE}"/>
                </a:ext>
              </a:extLst>
            </p:cNvPr>
            <p:cNvSpPr>
              <a:spLocks noChangeShapeType="1"/>
            </p:cNvSpPr>
            <p:nvPr/>
          </p:nvSpPr>
          <p:spPr bwMode="auto">
            <a:xfrm>
              <a:off x="1855" y="1056"/>
              <a:ext cx="0" cy="336"/>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0" name="Line 15">
              <a:extLst>
                <a:ext uri="{FF2B5EF4-FFF2-40B4-BE49-F238E27FC236}">
                  <a16:creationId xmlns:a16="http://schemas.microsoft.com/office/drawing/2014/main" id="{C836D79E-F584-45C5-B362-FD7C652936D6}"/>
                </a:ext>
              </a:extLst>
            </p:cNvPr>
            <p:cNvSpPr>
              <a:spLocks noChangeShapeType="1"/>
            </p:cNvSpPr>
            <p:nvPr/>
          </p:nvSpPr>
          <p:spPr bwMode="auto">
            <a:xfrm>
              <a:off x="1759" y="1056"/>
              <a:ext cx="0" cy="336"/>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71" name="Line 16">
              <a:extLst>
                <a:ext uri="{FF2B5EF4-FFF2-40B4-BE49-F238E27FC236}">
                  <a16:creationId xmlns:a16="http://schemas.microsoft.com/office/drawing/2014/main" id="{791794CF-9E8C-47C9-8B43-9D22D5B2DD88}"/>
                </a:ext>
              </a:extLst>
            </p:cNvPr>
            <p:cNvSpPr>
              <a:spLocks noChangeShapeType="1"/>
            </p:cNvSpPr>
            <p:nvPr/>
          </p:nvSpPr>
          <p:spPr bwMode="auto">
            <a:xfrm>
              <a:off x="1663" y="1056"/>
              <a:ext cx="0" cy="336"/>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6744" name="Line 17">
            <a:extLst>
              <a:ext uri="{FF2B5EF4-FFF2-40B4-BE49-F238E27FC236}">
                <a16:creationId xmlns:a16="http://schemas.microsoft.com/office/drawing/2014/main" id="{DDFC9CAE-1F77-4FE9-AEAA-CEFA901F805A}"/>
              </a:ext>
            </a:extLst>
          </p:cNvPr>
          <p:cNvSpPr>
            <a:spLocks noChangeShapeType="1"/>
          </p:cNvSpPr>
          <p:nvPr/>
        </p:nvSpPr>
        <p:spPr bwMode="auto">
          <a:xfrm>
            <a:off x="1949450" y="4822825"/>
            <a:ext cx="271463" cy="63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745" name="Rectangle 18">
            <a:extLst>
              <a:ext uri="{FF2B5EF4-FFF2-40B4-BE49-F238E27FC236}">
                <a16:creationId xmlns:a16="http://schemas.microsoft.com/office/drawing/2014/main" id="{AF3B39AD-3887-4E9D-9467-2C56364CE2CE}"/>
              </a:ext>
            </a:extLst>
          </p:cNvPr>
          <p:cNvSpPr>
            <a:spLocks noChangeArrowheads="1"/>
          </p:cNvSpPr>
          <p:nvPr/>
        </p:nvSpPr>
        <p:spPr bwMode="auto">
          <a:xfrm>
            <a:off x="2011363" y="4729163"/>
            <a:ext cx="169862" cy="193675"/>
          </a:xfrm>
          <a:prstGeom prst="rect">
            <a:avLst/>
          </a:prstGeom>
          <a:solidFill>
            <a:schemeClr val="hlink"/>
          </a:solidFill>
          <a:ln w="9525">
            <a:solidFill>
              <a:schemeClr val="fo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6" name="AutoShape 21">
            <a:extLst>
              <a:ext uri="{FF2B5EF4-FFF2-40B4-BE49-F238E27FC236}">
                <a16:creationId xmlns:a16="http://schemas.microsoft.com/office/drawing/2014/main" id="{F203D9F0-8693-48BC-A532-7E05C67B9CFD}"/>
              </a:ext>
            </a:extLst>
          </p:cNvPr>
          <p:cNvSpPr>
            <a:spLocks noChangeArrowheads="1"/>
          </p:cNvSpPr>
          <p:nvPr/>
        </p:nvSpPr>
        <p:spPr bwMode="auto">
          <a:xfrm>
            <a:off x="2770188" y="4754563"/>
            <a:ext cx="1266825" cy="177800"/>
          </a:xfrm>
          <a:prstGeom prst="rightArrow">
            <a:avLst>
              <a:gd name="adj1" fmla="val 50000"/>
              <a:gd name="adj2" fmla="val 178125"/>
            </a:avLst>
          </a:prstGeom>
          <a:solidFill>
            <a:srgbClr val="00FFCC"/>
          </a:solidFill>
          <a:ln w="9525" algn="ctr">
            <a:solidFill>
              <a:schemeClr val="fo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7" name="AutoShape 26">
            <a:extLst>
              <a:ext uri="{FF2B5EF4-FFF2-40B4-BE49-F238E27FC236}">
                <a16:creationId xmlns:a16="http://schemas.microsoft.com/office/drawing/2014/main" id="{9C9F6293-A465-4376-BA63-EB48C6101763}"/>
              </a:ext>
            </a:extLst>
          </p:cNvPr>
          <p:cNvSpPr>
            <a:spLocks noChangeArrowheads="1"/>
          </p:cNvSpPr>
          <p:nvPr/>
        </p:nvSpPr>
        <p:spPr bwMode="auto">
          <a:xfrm>
            <a:off x="139700" y="4754563"/>
            <a:ext cx="1268413" cy="177800"/>
          </a:xfrm>
          <a:prstGeom prst="rightArrow">
            <a:avLst>
              <a:gd name="adj1" fmla="val 50000"/>
              <a:gd name="adj2" fmla="val 178348"/>
            </a:avLst>
          </a:prstGeom>
          <a:solidFill>
            <a:srgbClr val="00FFCC"/>
          </a:solidFill>
          <a:ln w="9525">
            <a:solidFill>
              <a:schemeClr val="fo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8" name="AutoShape 27">
            <a:extLst>
              <a:ext uri="{FF2B5EF4-FFF2-40B4-BE49-F238E27FC236}">
                <a16:creationId xmlns:a16="http://schemas.microsoft.com/office/drawing/2014/main" id="{1A391F60-E1DF-42AB-8D9A-9F217AB89EC5}"/>
              </a:ext>
            </a:extLst>
          </p:cNvPr>
          <p:cNvSpPr>
            <a:spLocks noChangeArrowheads="1"/>
          </p:cNvSpPr>
          <p:nvPr/>
        </p:nvSpPr>
        <p:spPr bwMode="auto">
          <a:xfrm>
            <a:off x="6564313" y="4746625"/>
            <a:ext cx="1266825" cy="176213"/>
          </a:xfrm>
          <a:prstGeom prst="rightArrow">
            <a:avLst>
              <a:gd name="adj1" fmla="val 50000"/>
              <a:gd name="adj2" fmla="val 179729"/>
            </a:avLst>
          </a:prstGeom>
          <a:solidFill>
            <a:srgbClr val="00FFCC"/>
          </a:solidFill>
          <a:ln w="9525" algn="ctr">
            <a:solidFill>
              <a:schemeClr val="folHlink"/>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16749" name="Text Box 28">
            <a:extLst>
              <a:ext uri="{FF2B5EF4-FFF2-40B4-BE49-F238E27FC236}">
                <a16:creationId xmlns:a16="http://schemas.microsoft.com/office/drawing/2014/main" id="{2B1EABD2-3731-4E3A-92BC-82700D7E4E44}"/>
              </a:ext>
            </a:extLst>
          </p:cNvPr>
          <p:cNvSpPr txBox="1">
            <a:spLocks noChangeArrowheads="1"/>
          </p:cNvSpPr>
          <p:nvPr/>
        </p:nvSpPr>
        <p:spPr bwMode="auto">
          <a:xfrm>
            <a:off x="4060825" y="4645025"/>
            <a:ext cx="1592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1 0 1 1 0 0 1</a:t>
            </a:r>
          </a:p>
        </p:txBody>
      </p:sp>
      <p:sp>
        <p:nvSpPr>
          <p:cNvPr id="116750" name="Text Box 29">
            <a:extLst>
              <a:ext uri="{FF2B5EF4-FFF2-40B4-BE49-F238E27FC236}">
                <a16:creationId xmlns:a16="http://schemas.microsoft.com/office/drawing/2014/main" id="{34B996FF-3B96-4ACC-B90C-427244955C7B}"/>
              </a:ext>
            </a:extLst>
          </p:cNvPr>
          <p:cNvSpPr txBox="1">
            <a:spLocks noChangeArrowheads="1"/>
          </p:cNvSpPr>
          <p:nvPr/>
        </p:nvSpPr>
        <p:spPr bwMode="auto">
          <a:xfrm>
            <a:off x="5675313" y="4511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solidFill>
                  <a:srgbClr val="333399"/>
                </a:solidFill>
                <a:latin typeface="Times New Roman" panose="02020603050405020304" pitchFamily="18" charset="0"/>
              </a:rPr>
              <a:t>…</a:t>
            </a:r>
          </a:p>
        </p:txBody>
      </p:sp>
      <p:sp>
        <p:nvSpPr>
          <p:cNvPr id="116751" name="Text Box 32">
            <a:extLst>
              <a:ext uri="{FF2B5EF4-FFF2-40B4-BE49-F238E27FC236}">
                <a16:creationId xmlns:a16="http://schemas.microsoft.com/office/drawing/2014/main" id="{5CC15A91-BE7B-4F32-B729-AC6A49D86C4D}"/>
              </a:ext>
            </a:extLst>
          </p:cNvPr>
          <p:cNvSpPr txBox="1">
            <a:spLocks noChangeArrowheads="1"/>
          </p:cNvSpPr>
          <p:nvPr/>
        </p:nvSpPr>
        <p:spPr bwMode="auto">
          <a:xfrm>
            <a:off x="2232025" y="547370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发送器</a:t>
            </a:r>
          </a:p>
        </p:txBody>
      </p:sp>
      <p:sp>
        <p:nvSpPr>
          <p:cNvPr id="116752" name="Text Box 34">
            <a:extLst>
              <a:ext uri="{FF2B5EF4-FFF2-40B4-BE49-F238E27FC236}">
                <a16:creationId xmlns:a16="http://schemas.microsoft.com/office/drawing/2014/main" id="{64F1C91F-2038-47D8-AB49-4734BF1AD036}"/>
              </a:ext>
            </a:extLst>
          </p:cNvPr>
          <p:cNvSpPr txBox="1">
            <a:spLocks noChangeArrowheads="1"/>
          </p:cNvSpPr>
          <p:nvPr/>
        </p:nvSpPr>
        <p:spPr bwMode="auto">
          <a:xfrm>
            <a:off x="1187450" y="49879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队列</a:t>
            </a:r>
          </a:p>
        </p:txBody>
      </p:sp>
      <p:grpSp>
        <p:nvGrpSpPr>
          <p:cNvPr id="3" name="Group 45">
            <a:extLst>
              <a:ext uri="{FF2B5EF4-FFF2-40B4-BE49-F238E27FC236}">
                <a16:creationId xmlns:a16="http://schemas.microsoft.com/office/drawing/2014/main" id="{B1703043-2479-4BC3-982F-4D255A0B20D1}"/>
              </a:ext>
            </a:extLst>
          </p:cNvPr>
          <p:cNvGrpSpPr>
            <a:grpSpLocks/>
          </p:cNvGrpSpPr>
          <p:nvPr/>
        </p:nvGrpSpPr>
        <p:grpSpPr bwMode="auto">
          <a:xfrm>
            <a:off x="5535613" y="3068638"/>
            <a:ext cx="2089150" cy="1612900"/>
            <a:chOff x="3419" y="1933"/>
            <a:chExt cx="1316" cy="1016"/>
          </a:xfrm>
        </p:grpSpPr>
        <p:sp>
          <p:nvSpPr>
            <p:cNvPr id="116765" name="Line 33">
              <a:extLst>
                <a:ext uri="{FF2B5EF4-FFF2-40B4-BE49-F238E27FC236}">
                  <a16:creationId xmlns:a16="http://schemas.microsoft.com/office/drawing/2014/main" id="{3D5E5743-B693-4346-991B-AC0532D15AC7}"/>
                </a:ext>
              </a:extLst>
            </p:cNvPr>
            <p:cNvSpPr>
              <a:spLocks noChangeShapeType="1"/>
            </p:cNvSpPr>
            <p:nvPr/>
          </p:nvSpPr>
          <p:spPr bwMode="auto">
            <a:xfrm flipH="1">
              <a:off x="3602" y="2495"/>
              <a:ext cx="276" cy="454"/>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66" name="Text Box 36">
              <a:extLst>
                <a:ext uri="{FF2B5EF4-FFF2-40B4-BE49-F238E27FC236}">
                  <a16:creationId xmlns:a16="http://schemas.microsoft.com/office/drawing/2014/main" id="{DDA7E3EB-0511-48A5-A974-3D6D76D1CCD4}"/>
                </a:ext>
              </a:extLst>
            </p:cNvPr>
            <p:cNvSpPr txBox="1">
              <a:spLocks noChangeArrowheads="1"/>
            </p:cNvSpPr>
            <p:nvPr/>
          </p:nvSpPr>
          <p:spPr bwMode="auto">
            <a:xfrm>
              <a:off x="3419" y="1933"/>
              <a:ext cx="1316" cy="566"/>
            </a:xfrm>
            <a:prstGeom prst="rect">
              <a:avLst/>
            </a:prstGeom>
            <a:solidFill>
              <a:srgbClr val="FFFF99"/>
            </a:solidFill>
            <a:ln w="76200" cmpd="tri">
              <a:solidFill>
                <a:schemeClr val="folHlink"/>
              </a:solidFill>
              <a:miter lim="800000"/>
              <a:headEnd/>
              <a:tailEnd/>
            </a:ln>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在链路上产生</a:t>
              </a:r>
            </a:p>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传播时延</a:t>
              </a:r>
            </a:p>
          </p:txBody>
        </p:sp>
      </p:grpSp>
      <p:sp>
        <p:nvSpPr>
          <p:cNvPr id="116754" name="Text Box 37">
            <a:extLst>
              <a:ext uri="{FF2B5EF4-FFF2-40B4-BE49-F238E27FC236}">
                <a16:creationId xmlns:a16="http://schemas.microsoft.com/office/drawing/2014/main" id="{CB64A5C6-AB0A-4BC1-80B8-ACC668AF6B48}"/>
              </a:ext>
            </a:extLst>
          </p:cNvPr>
          <p:cNvSpPr txBox="1">
            <a:spLocks noChangeArrowheads="1"/>
          </p:cNvSpPr>
          <p:nvPr/>
        </p:nvSpPr>
        <p:spPr bwMode="auto">
          <a:xfrm>
            <a:off x="7704138" y="5564188"/>
            <a:ext cx="105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结点</a:t>
            </a:r>
            <a:r>
              <a:rPr lang="zh-CN" altLang="en-US" sz="16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B</a:t>
            </a:r>
          </a:p>
        </p:txBody>
      </p:sp>
      <p:sp>
        <p:nvSpPr>
          <p:cNvPr id="116755" name="Text Box 38">
            <a:extLst>
              <a:ext uri="{FF2B5EF4-FFF2-40B4-BE49-F238E27FC236}">
                <a16:creationId xmlns:a16="http://schemas.microsoft.com/office/drawing/2014/main" id="{59D58E85-CB7A-4D1F-A267-419E28EBA638}"/>
              </a:ext>
            </a:extLst>
          </p:cNvPr>
          <p:cNvSpPr txBox="1">
            <a:spLocks noChangeArrowheads="1"/>
          </p:cNvSpPr>
          <p:nvPr/>
        </p:nvSpPr>
        <p:spPr bwMode="auto">
          <a:xfrm>
            <a:off x="1008063" y="5473700"/>
            <a:ext cx="1054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结点</a:t>
            </a:r>
            <a:r>
              <a:rPr lang="zh-CN" altLang="en-US" sz="16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A</a:t>
            </a:r>
          </a:p>
        </p:txBody>
      </p:sp>
      <p:grpSp>
        <p:nvGrpSpPr>
          <p:cNvPr id="4" name="Group 44">
            <a:extLst>
              <a:ext uri="{FF2B5EF4-FFF2-40B4-BE49-F238E27FC236}">
                <a16:creationId xmlns:a16="http://schemas.microsoft.com/office/drawing/2014/main" id="{A58C56CA-F408-45F3-A66F-FF96D1D97BD1}"/>
              </a:ext>
            </a:extLst>
          </p:cNvPr>
          <p:cNvGrpSpPr>
            <a:grpSpLocks/>
          </p:cNvGrpSpPr>
          <p:nvPr/>
        </p:nvGrpSpPr>
        <p:grpSpPr bwMode="auto">
          <a:xfrm>
            <a:off x="1935163" y="3284538"/>
            <a:ext cx="3308350" cy="1470025"/>
            <a:chOff x="1151" y="2069"/>
            <a:chExt cx="2084" cy="926"/>
          </a:xfrm>
        </p:grpSpPr>
        <p:sp>
          <p:nvSpPr>
            <p:cNvPr id="116763" name="Text Box 24">
              <a:extLst>
                <a:ext uri="{FF2B5EF4-FFF2-40B4-BE49-F238E27FC236}">
                  <a16:creationId xmlns:a16="http://schemas.microsoft.com/office/drawing/2014/main" id="{939F67FF-EA8E-45F5-AB6E-D8F8C5209C42}"/>
                </a:ext>
              </a:extLst>
            </p:cNvPr>
            <p:cNvSpPr txBox="1">
              <a:spLocks noChangeArrowheads="1"/>
            </p:cNvSpPr>
            <p:nvPr/>
          </p:nvSpPr>
          <p:spPr bwMode="auto">
            <a:xfrm>
              <a:off x="1151" y="2069"/>
              <a:ext cx="2084" cy="566"/>
            </a:xfrm>
            <a:prstGeom prst="rect">
              <a:avLst/>
            </a:prstGeom>
            <a:solidFill>
              <a:srgbClr val="FFFF99"/>
            </a:solidFill>
            <a:ln w="76200" cmpd="tri">
              <a:solidFill>
                <a:schemeClr val="folHlink"/>
              </a:solidFill>
              <a:miter lim="800000"/>
              <a:headEnd/>
              <a:tailEnd/>
            </a:ln>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在发送器产生传输时延</a:t>
              </a:r>
            </a:p>
            <a:p>
              <a:pPr algn="ctr" eaLnBrk="1" hangingPunct="1">
                <a:spcBef>
                  <a:spcPct val="0"/>
                </a:spcBef>
                <a:buClrTx/>
                <a:buSzTx/>
                <a:buFontTx/>
                <a:buNone/>
              </a:pPr>
              <a:r>
                <a:rPr lang="en-US" altLang="zh-CN" sz="2400">
                  <a:solidFill>
                    <a:srgbClr val="333399"/>
                  </a:solidFill>
                  <a:latin typeface="黑体" panose="02010609060101010101" pitchFamily="49" charset="-122"/>
                  <a:ea typeface="黑体" panose="02010609060101010101" pitchFamily="49" charset="-122"/>
                </a:rPr>
                <a:t>(</a:t>
              </a:r>
              <a:r>
                <a:rPr lang="zh-CN" altLang="en-US" sz="2400">
                  <a:solidFill>
                    <a:srgbClr val="333399"/>
                  </a:solidFill>
                  <a:latin typeface="黑体" panose="02010609060101010101" pitchFamily="49" charset="-122"/>
                  <a:ea typeface="黑体" panose="02010609060101010101" pitchFamily="49" charset="-122"/>
                </a:rPr>
                <a:t>即发送时延</a:t>
              </a:r>
              <a:r>
                <a:rPr lang="en-US" altLang="zh-CN" sz="2400">
                  <a:solidFill>
                    <a:srgbClr val="333399"/>
                  </a:solidFill>
                  <a:latin typeface="黑体" panose="02010609060101010101" pitchFamily="49" charset="-122"/>
                  <a:ea typeface="黑体" panose="02010609060101010101" pitchFamily="49" charset="-122"/>
                </a:rPr>
                <a:t>)</a:t>
              </a:r>
            </a:p>
          </p:txBody>
        </p:sp>
        <p:sp>
          <p:nvSpPr>
            <p:cNvPr id="116764" name="Line 40">
              <a:extLst>
                <a:ext uri="{FF2B5EF4-FFF2-40B4-BE49-F238E27FC236}">
                  <a16:creationId xmlns:a16="http://schemas.microsoft.com/office/drawing/2014/main" id="{E6DC88B7-2E08-4BF5-919D-CC8AB93229A9}"/>
                </a:ext>
              </a:extLst>
            </p:cNvPr>
            <p:cNvSpPr>
              <a:spLocks noChangeShapeType="1"/>
            </p:cNvSpPr>
            <p:nvPr/>
          </p:nvSpPr>
          <p:spPr bwMode="auto">
            <a:xfrm flipH="1">
              <a:off x="1247" y="2614"/>
              <a:ext cx="454" cy="381"/>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16757" name="Line 41">
            <a:extLst>
              <a:ext uri="{FF2B5EF4-FFF2-40B4-BE49-F238E27FC236}">
                <a16:creationId xmlns:a16="http://schemas.microsoft.com/office/drawing/2014/main" id="{F38986DA-CD92-41E6-BA8F-4E1BA7309718}"/>
              </a:ext>
            </a:extLst>
          </p:cNvPr>
          <p:cNvSpPr>
            <a:spLocks noChangeShapeType="1"/>
          </p:cNvSpPr>
          <p:nvPr/>
        </p:nvSpPr>
        <p:spPr bwMode="auto">
          <a:xfrm flipH="1" flipV="1">
            <a:off x="2087563" y="4897438"/>
            <a:ext cx="431800" cy="64770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58" name="Line 39">
            <a:extLst>
              <a:ext uri="{FF2B5EF4-FFF2-40B4-BE49-F238E27FC236}">
                <a16:creationId xmlns:a16="http://schemas.microsoft.com/office/drawing/2014/main" id="{FE121D43-B53F-4542-9465-1BF873AFB335}"/>
              </a:ext>
            </a:extLst>
          </p:cNvPr>
          <p:cNvSpPr>
            <a:spLocks noChangeShapeType="1"/>
          </p:cNvSpPr>
          <p:nvPr/>
        </p:nvSpPr>
        <p:spPr bwMode="auto">
          <a:xfrm flipH="1">
            <a:off x="1547813" y="3141663"/>
            <a:ext cx="55562" cy="100806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6759" name="Text Box 42">
            <a:extLst>
              <a:ext uri="{FF2B5EF4-FFF2-40B4-BE49-F238E27FC236}">
                <a16:creationId xmlns:a16="http://schemas.microsoft.com/office/drawing/2014/main" id="{01B7AAC5-1E4D-4E91-A296-997580B496CD}"/>
              </a:ext>
            </a:extLst>
          </p:cNvPr>
          <p:cNvSpPr txBox="1">
            <a:spLocks noChangeArrowheads="1"/>
          </p:cNvSpPr>
          <p:nvPr/>
        </p:nvSpPr>
        <p:spPr bwMode="auto">
          <a:xfrm>
            <a:off x="128588" y="2224088"/>
            <a:ext cx="3003550" cy="898525"/>
          </a:xfrm>
          <a:prstGeom prst="rect">
            <a:avLst/>
          </a:prstGeom>
          <a:solidFill>
            <a:srgbClr val="FFFF99"/>
          </a:solidFill>
          <a:ln w="76200" cmpd="tri">
            <a:solidFill>
              <a:schemeClr val="folHlink"/>
            </a:solidFill>
            <a:miter lim="800000"/>
            <a:headEnd/>
            <a:tailEnd/>
          </a:ln>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在结点</a:t>
            </a:r>
            <a:r>
              <a:rPr lang="zh-CN" altLang="en-US" sz="24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A </a:t>
            </a:r>
            <a:r>
              <a:rPr lang="zh-CN" altLang="en-US" sz="2400">
                <a:solidFill>
                  <a:srgbClr val="333399"/>
                </a:solidFill>
                <a:latin typeface="黑体" panose="02010609060101010101" pitchFamily="49" charset="-122"/>
                <a:ea typeface="黑体" panose="02010609060101010101" pitchFamily="49" charset="-122"/>
              </a:rPr>
              <a:t>中产生</a:t>
            </a:r>
          </a:p>
          <a:p>
            <a:pPr algn="ctr" eaLnBrk="1" hangingPunct="1">
              <a:spcBef>
                <a:spcPct val="0"/>
              </a:spcBef>
              <a:buClrTx/>
              <a:buSzTx/>
              <a:buFontTx/>
              <a:buNone/>
            </a:pPr>
            <a:r>
              <a:rPr lang="zh-CN" altLang="en-US" sz="2400">
                <a:solidFill>
                  <a:srgbClr val="333399"/>
                </a:solidFill>
                <a:latin typeface="黑体" panose="02010609060101010101" pitchFamily="49" charset="-122"/>
                <a:ea typeface="黑体" panose="02010609060101010101" pitchFamily="49" charset="-122"/>
              </a:rPr>
              <a:t>处理时延和排队时延</a:t>
            </a:r>
          </a:p>
        </p:txBody>
      </p:sp>
      <p:sp>
        <p:nvSpPr>
          <p:cNvPr id="116760" name="Text Box 46">
            <a:extLst>
              <a:ext uri="{FF2B5EF4-FFF2-40B4-BE49-F238E27FC236}">
                <a16:creationId xmlns:a16="http://schemas.microsoft.com/office/drawing/2014/main" id="{DF82FE66-0A78-4223-BA69-10FC3F4EE02E}"/>
              </a:ext>
            </a:extLst>
          </p:cNvPr>
          <p:cNvSpPr txBox="1">
            <a:spLocks noChangeArrowheads="1"/>
          </p:cNvSpPr>
          <p:nvPr/>
        </p:nvSpPr>
        <p:spPr bwMode="auto">
          <a:xfrm>
            <a:off x="107950" y="42926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数据</a:t>
            </a:r>
            <a:endParaRPr lang="zh-CN" altLang="en-US" sz="2400">
              <a:solidFill>
                <a:srgbClr val="333399"/>
              </a:solidFill>
              <a:ea typeface="黑体" panose="02010609060101010101" pitchFamily="49" charset="-122"/>
            </a:endParaRPr>
          </a:p>
        </p:txBody>
      </p:sp>
      <p:sp>
        <p:nvSpPr>
          <p:cNvPr id="116761" name="Text Box 47">
            <a:extLst>
              <a:ext uri="{FF2B5EF4-FFF2-40B4-BE49-F238E27FC236}">
                <a16:creationId xmlns:a16="http://schemas.microsoft.com/office/drawing/2014/main" id="{7AA43C54-D13B-4C99-AA03-58F6F5688D6F}"/>
              </a:ext>
            </a:extLst>
          </p:cNvPr>
          <p:cNvSpPr txBox="1">
            <a:spLocks noChangeArrowheads="1"/>
          </p:cNvSpPr>
          <p:nvPr/>
        </p:nvSpPr>
        <p:spPr bwMode="auto">
          <a:xfrm>
            <a:off x="2124075" y="981075"/>
            <a:ext cx="5241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ea typeface="黑体" panose="02010609060101010101" pitchFamily="49" charset="-122"/>
              </a:rPr>
              <a:t>从结点 </a:t>
            </a:r>
            <a:r>
              <a:rPr lang="en-US" altLang="zh-CN" sz="3200">
                <a:solidFill>
                  <a:srgbClr val="333399"/>
                </a:solidFill>
                <a:ea typeface="黑体" panose="02010609060101010101" pitchFamily="49" charset="-122"/>
              </a:rPr>
              <a:t>A </a:t>
            </a:r>
            <a:r>
              <a:rPr lang="zh-CN" altLang="en-US" sz="3200">
                <a:solidFill>
                  <a:srgbClr val="333399"/>
                </a:solidFill>
                <a:ea typeface="黑体" panose="02010609060101010101" pitchFamily="49" charset="-122"/>
              </a:rPr>
              <a:t>向结点 </a:t>
            </a:r>
            <a:r>
              <a:rPr lang="en-US" altLang="zh-CN" sz="3200">
                <a:solidFill>
                  <a:srgbClr val="333399"/>
                </a:solidFill>
                <a:ea typeface="黑体" panose="02010609060101010101" pitchFamily="49" charset="-122"/>
              </a:rPr>
              <a:t>B </a:t>
            </a:r>
            <a:r>
              <a:rPr lang="zh-CN" altLang="en-US" sz="3200">
                <a:solidFill>
                  <a:srgbClr val="333399"/>
                </a:solidFill>
                <a:ea typeface="黑体" panose="02010609060101010101" pitchFamily="49" charset="-122"/>
              </a:rPr>
              <a:t>发送数据</a:t>
            </a:r>
          </a:p>
        </p:txBody>
      </p:sp>
      <p:sp>
        <p:nvSpPr>
          <p:cNvPr id="116762" name="Text Box 48">
            <a:extLst>
              <a:ext uri="{FF2B5EF4-FFF2-40B4-BE49-F238E27FC236}">
                <a16:creationId xmlns:a16="http://schemas.microsoft.com/office/drawing/2014/main" id="{AE9C2848-A485-4B3E-B131-C5963082C21B}"/>
              </a:ext>
            </a:extLst>
          </p:cNvPr>
          <p:cNvSpPr txBox="1">
            <a:spLocks noChangeArrowheads="1"/>
          </p:cNvSpPr>
          <p:nvPr/>
        </p:nvSpPr>
        <p:spPr bwMode="auto">
          <a:xfrm>
            <a:off x="4356100" y="501332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链路</a:t>
            </a:r>
            <a:endParaRPr lang="zh-CN" altLang="en-US" sz="2400">
              <a:solidFill>
                <a:srgbClr val="333399"/>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DEC90D42-9D19-4004-9C35-D57C07EC7F4C}"/>
              </a:ext>
            </a:extLst>
          </p:cNvPr>
          <p:cNvSpPr>
            <a:spLocks noGrp="1" noChangeArrowheads="1"/>
          </p:cNvSpPr>
          <p:nvPr>
            <p:ph type="title"/>
          </p:nvPr>
        </p:nvSpPr>
        <p:spPr>
          <a:xfrm>
            <a:off x="971600" y="1556792"/>
            <a:ext cx="4320480" cy="693737"/>
          </a:xfrm>
        </p:spPr>
        <p:txBody>
          <a:bodyPr/>
          <a:lstStyle/>
          <a:p>
            <a:pPr eaLnBrk="1" hangingPunct="1"/>
            <a:r>
              <a:rPr lang="zh-CN" altLang="en-US" dirty="0"/>
              <a:t>容易产生的错误概念 </a:t>
            </a:r>
          </a:p>
        </p:txBody>
      </p:sp>
      <p:sp>
        <p:nvSpPr>
          <p:cNvPr id="165891" name="Rectangle 3">
            <a:extLst>
              <a:ext uri="{FF2B5EF4-FFF2-40B4-BE49-F238E27FC236}">
                <a16:creationId xmlns:a16="http://schemas.microsoft.com/office/drawing/2014/main" id="{5583037F-FEB9-4809-B1C2-6792C27830FB}"/>
              </a:ext>
            </a:extLst>
          </p:cNvPr>
          <p:cNvSpPr>
            <a:spLocks noGrp="1" noChangeArrowheads="1"/>
          </p:cNvSpPr>
          <p:nvPr>
            <p:ph type="body" idx="1"/>
          </p:nvPr>
        </p:nvSpPr>
        <p:spPr>
          <a:xfrm>
            <a:off x="971600" y="2636912"/>
            <a:ext cx="7772400" cy="1902059"/>
          </a:xfrm>
        </p:spPr>
        <p:txBody>
          <a:bodyPr/>
          <a:lstStyle/>
          <a:p>
            <a:pPr eaLnBrk="1" hangingPunct="1"/>
            <a:r>
              <a:rPr lang="zh-CN" altLang="en-US" dirty="0"/>
              <a:t>对于高速网络链路，我们提高的仅仅是数据的</a:t>
            </a:r>
            <a:r>
              <a:rPr lang="zh-CN" altLang="en-US" dirty="0">
                <a:solidFill>
                  <a:srgbClr val="FF0000"/>
                </a:solidFill>
              </a:rPr>
              <a:t>发送速率</a:t>
            </a:r>
            <a:r>
              <a:rPr lang="zh-CN" altLang="en-US" dirty="0"/>
              <a:t>而不是比特在链路上的</a:t>
            </a:r>
            <a:r>
              <a:rPr lang="zh-CN" altLang="en-US" dirty="0">
                <a:solidFill>
                  <a:srgbClr val="FF0000"/>
                </a:solidFill>
              </a:rPr>
              <a:t>传播速率</a:t>
            </a:r>
            <a:r>
              <a:rPr lang="zh-CN" altLang="en-US" dirty="0"/>
              <a:t>。 </a:t>
            </a:r>
          </a:p>
          <a:p>
            <a:pPr eaLnBrk="1" hangingPunct="1"/>
            <a:r>
              <a:rPr lang="zh-CN" altLang="en-US" dirty="0"/>
              <a:t>提高链路带宽只能减小数据的发送时延，并不能提高传播速率。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9EF115FE-29C7-4D5D-B8FA-C9E47A037697}"/>
              </a:ext>
            </a:extLst>
          </p:cNvPr>
          <p:cNvSpPr>
            <a:spLocks noGrp="1" noChangeArrowheads="1"/>
          </p:cNvSpPr>
          <p:nvPr>
            <p:ph type="title"/>
          </p:nvPr>
        </p:nvSpPr>
        <p:spPr>
          <a:xfrm>
            <a:off x="755650" y="1006475"/>
            <a:ext cx="2484438" cy="1127125"/>
          </a:xfrm>
        </p:spPr>
        <p:txBody>
          <a:bodyPr/>
          <a:lstStyle/>
          <a:p>
            <a:pPr eaLnBrk="1" hangingPunct="1">
              <a:defRPr/>
            </a:pPr>
            <a:r>
              <a:rPr lang="en-US" altLang="zh-CN" sz="3600" dirty="0">
                <a:latin typeface="+mn-ea"/>
                <a:ea typeface="+mn-ea"/>
              </a:rPr>
              <a:t>5. </a:t>
            </a:r>
            <a:r>
              <a:rPr lang="zh-CN" altLang="en-US" sz="3600" dirty="0">
                <a:latin typeface="+mn-ea"/>
                <a:ea typeface="+mn-ea"/>
              </a:rPr>
              <a:t>利用率</a:t>
            </a:r>
          </a:p>
        </p:txBody>
      </p:sp>
      <p:sp>
        <p:nvSpPr>
          <p:cNvPr id="120835" name="Rectangle 3">
            <a:extLst>
              <a:ext uri="{FF2B5EF4-FFF2-40B4-BE49-F238E27FC236}">
                <a16:creationId xmlns:a16="http://schemas.microsoft.com/office/drawing/2014/main" id="{59B634F8-FCD4-4F4B-A62F-18A23BB84DED}"/>
              </a:ext>
            </a:extLst>
          </p:cNvPr>
          <p:cNvSpPr>
            <a:spLocks noGrp="1" noChangeArrowheads="1"/>
          </p:cNvSpPr>
          <p:nvPr>
            <p:ph type="body" idx="1"/>
          </p:nvPr>
        </p:nvSpPr>
        <p:spPr>
          <a:xfrm>
            <a:off x="876300" y="2133600"/>
            <a:ext cx="7391400" cy="2850011"/>
          </a:xfrm>
        </p:spPr>
        <p:txBody>
          <a:bodyPr/>
          <a:lstStyle/>
          <a:p>
            <a:pPr eaLnBrk="1" hangingPunct="1"/>
            <a:r>
              <a:rPr lang="zh-CN" altLang="en-US" dirty="0">
                <a:solidFill>
                  <a:srgbClr val="CC0000"/>
                </a:solidFill>
              </a:rPr>
              <a:t>信道利用率</a:t>
            </a:r>
            <a:r>
              <a:rPr lang="zh-CN" altLang="en-US" dirty="0"/>
              <a:t>指出某个信道在测量周期内，数据占用的时间与整个测量周期时间之比。完全空闲的信道的利用率为零。</a:t>
            </a:r>
          </a:p>
          <a:p>
            <a:pPr eaLnBrk="1" hangingPunct="1"/>
            <a:r>
              <a:rPr lang="zh-CN" altLang="en-US" dirty="0">
                <a:solidFill>
                  <a:srgbClr val="CC0000"/>
                </a:solidFill>
              </a:rPr>
              <a:t>网络利用率</a:t>
            </a:r>
            <a:r>
              <a:rPr lang="zh-CN" altLang="en-US" dirty="0"/>
              <a:t>则是全网络的信道利用率的加权平均值。</a:t>
            </a:r>
          </a:p>
          <a:p>
            <a:pPr eaLnBrk="1" hangingPunct="1"/>
            <a:r>
              <a:rPr lang="zh-CN" altLang="en-US" dirty="0"/>
              <a:t>信道利用率并非越高越好。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2E411FB0-A2C9-4ED1-960E-8CF519AB64C5}"/>
              </a:ext>
            </a:extLst>
          </p:cNvPr>
          <p:cNvSpPr>
            <a:spLocks noGrp="1" noChangeArrowheads="1"/>
          </p:cNvSpPr>
          <p:nvPr>
            <p:ph type="title"/>
          </p:nvPr>
        </p:nvSpPr>
        <p:spPr>
          <a:xfrm>
            <a:off x="1150938" y="214313"/>
            <a:ext cx="7308850" cy="755650"/>
          </a:xfrm>
        </p:spPr>
        <p:txBody>
          <a:bodyPr/>
          <a:lstStyle/>
          <a:p>
            <a:pPr eaLnBrk="1" hangingPunct="1"/>
            <a:r>
              <a:rPr lang="zh-CN" altLang="en-US"/>
              <a:t>时延与信道利用率的关系</a:t>
            </a:r>
          </a:p>
        </p:txBody>
      </p:sp>
      <p:sp>
        <p:nvSpPr>
          <p:cNvPr id="122883" name="Rectangle 3">
            <a:extLst>
              <a:ext uri="{FF2B5EF4-FFF2-40B4-BE49-F238E27FC236}">
                <a16:creationId xmlns:a16="http://schemas.microsoft.com/office/drawing/2014/main" id="{F83A0BFC-BD93-4C54-91A3-62209E2CF917}"/>
              </a:ext>
            </a:extLst>
          </p:cNvPr>
          <p:cNvSpPr>
            <a:spLocks noGrp="1" noChangeArrowheads="1"/>
          </p:cNvSpPr>
          <p:nvPr>
            <p:ph type="body" idx="1"/>
          </p:nvPr>
        </p:nvSpPr>
        <p:spPr>
          <a:xfrm>
            <a:off x="847725" y="1268413"/>
            <a:ext cx="7915275" cy="2332946"/>
          </a:xfrm>
        </p:spPr>
        <p:txBody>
          <a:bodyPr/>
          <a:lstStyle/>
          <a:p>
            <a:pPr eaLnBrk="1" hangingPunct="1"/>
            <a:r>
              <a:rPr lang="zh-CN" altLang="en-US" dirty="0"/>
              <a:t>根据排队理论，当某个信道的利用率增大时，该信道引起的时延也就迅速增加。 </a:t>
            </a:r>
          </a:p>
          <a:p>
            <a:pPr eaLnBrk="1" hangingPunct="1"/>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122884" name="Rectangle 5">
            <a:extLst>
              <a:ext uri="{FF2B5EF4-FFF2-40B4-BE49-F238E27FC236}">
                <a16:creationId xmlns:a16="http://schemas.microsoft.com/office/drawing/2014/main" id="{89809A25-88CF-4B3F-9917-0E2F096010FC}"/>
              </a:ext>
            </a:extLst>
          </p:cNvPr>
          <p:cNvSpPr>
            <a:spLocks noChangeArrowheads="1"/>
          </p:cNvSpPr>
          <p:nvPr/>
        </p:nvSpPr>
        <p:spPr bwMode="auto">
          <a:xfrm>
            <a:off x="0"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aphicFrame>
        <p:nvGraphicFramePr>
          <p:cNvPr id="122885" name="Object 4">
            <a:extLst>
              <a:ext uri="{FF2B5EF4-FFF2-40B4-BE49-F238E27FC236}">
                <a16:creationId xmlns:a16="http://schemas.microsoft.com/office/drawing/2014/main" id="{A74B2589-3305-415D-84DB-26C0C2055A9F}"/>
              </a:ext>
            </a:extLst>
          </p:cNvPr>
          <p:cNvGraphicFramePr>
            <a:graphicFrameLocks noChangeAspect="1"/>
          </p:cNvGraphicFramePr>
          <p:nvPr/>
        </p:nvGraphicFramePr>
        <p:xfrm>
          <a:off x="3635375" y="3875088"/>
          <a:ext cx="1692275" cy="1009650"/>
        </p:xfrm>
        <a:graphic>
          <a:graphicData uri="http://schemas.openxmlformats.org/presentationml/2006/ole">
            <mc:AlternateContent xmlns:mc="http://schemas.openxmlformats.org/markup-compatibility/2006">
              <mc:Choice xmlns:v="urn:schemas-microsoft-com:vml" Requires="v">
                <p:oleObj spid="_x0000_s3095" name="公式" r:id="rId4" imgW="660113" imgH="393529" progId="Equation.3">
                  <p:embed/>
                </p:oleObj>
              </mc:Choice>
              <mc:Fallback>
                <p:oleObj name="公式" r:id="rId4" imgW="660113"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375" y="3875088"/>
                        <a:ext cx="169227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86" name="Rectangle 6">
            <a:extLst>
              <a:ext uri="{FF2B5EF4-FFF2-40B4-BE49-F238E27FC236}">
                <a16:creationId xmlns:a16="http://schemas.microsoft.com/office/drawing/2014/main" id="{2BAFB494-EB4B-4970-9DFF-96E90C4D8BC3}"/>
              </a:ext>
            </a:extLst>
          </p:cNvPr>
          <p:cNvSpPr>
            <a:spLocks noChangeArrowheads="1"/>
          </p:cNvSpPr>
          <p:nvPr/>
        </p:nvSpPr>
        <p:spPr bwMode="auto">
          <a:xfrm>
            <a:off x="1331913" y="5078413"/>
            <a:ext cx="644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r>
              <a:rPr lang="en-US" altLang="zh-CN" sz="2800" i="1">
                <a:solidFill>
                  <a:srgbClr val="3333CC"/>
                </a:solidFill>
              </a:rPr>
              <a:t>U </a:t>
            </a:r>
            <a:r>
              <a:rPr lang="zh-CN" altLang="en-US" sz="2800">
                <a:solidFill>
                  <a:srgbClr val="3333CC"/>
                </a:solidFill>
              </a:rPr>
              <a:t>是信道利用率，数值在 </a:t>
            </a:r>
            <a:r>
              <a:rPr lang="en-US" altLang="zh-CN" sz="2800">
                <a:solidFill>
                  <a:srgbClr val="3333CC"/>
                </a:solidFill>
              </a:rPr>
              <a:t>0 </a:t>
            </a:r>
            <a:r>
              <a:rPr lang="zh-CN" altLang="en-US" sz="2800">
                <a:solidFill>
                  <a:srgbClr val="3333CC"/>
                </a:solidFill>
              </a:rPr>
              <a:t>到 </a:t>
            </a:r>
            <a:r>
              <a:rPr lang="en-US" altLang="zh-CN" sz="2800">
                <a:solidFill>
                  <a:srgbClr val="3333CC"/>
                </a:solidFill>
              </a:rPr>
              <a:t>1 </a:t>
            </a:r>
            <a:r>
              <a:rPr lang="zh-CN" altLang="en-US" sz="2800">
                <a:solidFill>
                  <a:srgbClr val="3333CC"/>
                </a:solidFill>
              </a:rPr>
              <a:t>之间。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4">
            <a:extLst>
              <a:ext uri="{FF2B5EF4-FFF2-40B4-BE49-F238E27FC236}">
                <a16:creationId xmlns:a16="http://schemas.microsoft.com/office/drawing/2014/main" id="{A54E5A84-136B-4EA7-968E-5256991C8129}"/>
              </a:ext>
            </a:extLst>
          </p:cNvPr>
          <p:cNvSpPr>
            <a:spLocks noChangeArrowheads="1"/>
          </p:cNvSpPr>
          <p:nvPr/>
        </p:nvSpPr>
        <p:spPr bwMode="auto">
          <a:xfrm>
            <a:off x="4572000" y="1412875"/>
            <a:ext cx="1603375" cy="41862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4931" name="Text Box 5">
            <a:extLst>
              <a:ext uri="{FF2B5EF4-FFF2-40B4-BE49-F238E27FC236}">
                <a16:creationId xmlns:a16="http://schemas.microsoft.com/office/drawing/2014/main" id="{B636091B-0C6F-46E2-8137-2A327B56DB07}"/>
              </a:ext>
            </a:extLst>
          </p:cNvPr>
          <p:cNvSpPr txBox="1">
            <a:spLocks noChangeArrowheads="1"/>
          </p:cNvSpPr>
          <p:nvPr/>
        </p:nvSpPr>
        <p:spPr bwMode="auto">
          <a:xfrm>
            <a:off x="698500" y="1022350"/>
            <a:ext cx="1347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CC"/>
                </a:solidFill>
                <a:ea typeface="黑体" panose="02010609060101010101" pitchFamily="49" charset="-122"/>
              </a:rPr>
              <a:t>时延</a:t>
            </a:r>
            <a:r>
              <a:rPr lang="zh-CN" altLang="en-US" sz="1600">
                <a:solidFill>
                  <a:srgbClr val="3333CC"/>
                </a:solidFill>
                <a:ea typeface="黑体" panose="02010609060101010101" pitchFamily="49" charset="-122"/>
              </a:rPr>
              <a:t> </a:t>
            </a:r>
            <a:r>
              <a:rPr lang="en-US" altLang="zh-CN" sz="3200" i="1">
                <a:solidFill>
                  <a:srgbClr val="3333CC"/>
                </a:solidFill>
                <a:ea typeface="黑体" panose="02010609060101010101" pitchFamily="49" charset="-122"/>
              </a:rPr>
              <a:t>D</a:t>
            </a:r>
          </a:p>
        </p:txBody>
      </p:sp>
      <p:sp>
        <p:nvSpPr>
          <p:cNvPr id="124932" name="Line 6">
            <a:extLst>
              <a:ext uri="{FF2B5EF4-FFF2-40B4-BE49-F238E27FC236}">
                <a16:creationId xmlns:a16="http://schemas.microsoft.com/office/drawing/2014/main" id="{4B174A36-95EC-41E6-892F-FEEB6DFDDDAE}"/>
              </a:ext>
            </a:extLst>
          </p:cNvPr>
          <p:cNvSpPr>
            <a:spLocks noChangeShapeType="1"/>
          </p:cNvSpPr>
          <p:nvPr/>
        </p:nvSpPr>
        <p:spPr bwMode="auto">
          <a:xfrm flipV="1">
            <a:off x="2106613" y="1266825"/>
            <a:ext cx="0" cy="4332288"/>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933" name="Line 7">
            <a:extLst>
              <a:ext uri="{FF2B5EF4-FFF2-40B4-BE49-F238E27FC236}">
                <a16:creationId xmlns:a16="http://schemas.microsoft.com/office/drawing/2014/main" id="{4FFB08AA-06CF-44C1-8294-FF90F79C5E62}"/>
              </a:ext>
            </a:extLst>
          </p:cNvPr>
          <p:cNvSpPr>
            <a:spLocks noChangeShapeType="1"/>
          </p:cNvSpPr>
          <p:nvPr/>
        </p:nvSpPr>
        <p:spPr bwMode="auto">
          <a:xfrm rot="5400000" flipV="1">
            <a:off x="4633913" y="3071813"/>
            <a:ext cx="0" cy="5054600"/>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24934" name="Line 8">
            <a:extLst>
              <a:ext uri="{FF2B5EF4-FFF2-40B4-BE49-F238E27FC236}">
                <a16:creationId xmlns:a16="http://schemas.microsoft.com/office/drawing/2014/main" id="{9D616D9C-4751-4B30-86CB-3D98D8CB7497}"/>
              </a:ext>
            </a:extLst>
          </p:cNvPr>
          <p:cNvSpPr>
            <a:spLocks noChangeShapeType="1"/>
          </p:cNvSpPr>
          <p:nvPr/>
        </p:nvSpPr>
        <p:spPr bwMode="auto">
          <a:xfrm>
            <a:off x="6175375" y="1266825"/>
            <a:ext cx="0" cy="4332288"/>
          </a:xfrm>
          <a:prstGeom prst="line">
            <a:avLst/>
          </a:prstGeom>
          <a:noFill/>
          <a:ln w="9525">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5" name="Arc 9">
            <a:extLst>
              <a:ext uri="{FF2B5EF4-FFF2-40B4-BE49-F238E27FC236}">
                <a16:creationId xmlns:a16="http://schemas.microsoft.com/office/drawing/2014/main" id="{CA5DA6B5-4ACD-4DB9-B3E9-2A0899AB3B8B}"/>
              </a:ext>
            </a:extLst>
          </p:cNvPr>
          <p:cNvSpPr>
            <a:spLocks/>
          </p:cNvSpPr>
          <p:nvPr/>
        </p:nvSpPr>
        <p:spPr bwMode="auto">
          <a:xfrm flipV="1">
            <a:off x="2106613" y="1412875"/>
            <a:ext cx="3981450" cy="3898900"/>
          </a:xfrm>
          <a:custGeom>
            <a:avLst/>
            <a:gdLst>
              <a:gd name="T0" fmla="*/ 0 w 21600"/>
              <a:gd name="T1" fmla="*/ 0 h 21612"/>
              <a:gd name="T2" fmla="*/ 2147483646 w 21600"/>
              <a:gd name="T3" fmla="*/ 2147483646 h 21612"/>
              <a:gd name="T4" fmla="*/ 0 w 21600"/>
              <a:gd name="T5" fmla="*/ 2147483646 h 21612"/>
              <a:gd name="T6" fmla="*/ 0 60000 65536"/>
              <a:gd name="T7" fmla="*/ 0 60000 65536"/>
              <a:gd name="T8" fmla="*/ 0 60000 65536"/>
              <a:gd name="T9" fmla="*/ 0 w 21600"/>
              <a:gd name="T10" fmla="*/ 0 h 21612"/>
              <a:gd name="T11" fmla="*/ 21600 w 21600"/>
              <a:gd name="T12" fmla="*/ 21612 h 21612"/>
            </a:gdLst>
            <a:ahLst/>
            <a:cxnLst>
              <a:cxn ang="T6">
                <a:pos x="T0" y="T1"/>
              </a:cxn>
              <a:cxn ang="T7">
                <a:pos x="T2" y="T3"/>
              </a:cxn>
              <a:cxn ang="T8">
                <a:pos x="T4" y="T5"/>
              </a:cxn>
            </a:cxnLst>
            <a:rect l="T9" t="T10" r="T11" b="T12"/>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lnTo>
                  <a:pt x="-1" y="0"/>
                </a:lnTo>
                <a:close/>
              </a:path>
            </a:pathLst>
          </a:custGeom>
          <a:noFill/>
          <a:ln w="762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4936" name="Text Box 10">
            <a:extLst>
              <a:ext uri="{FF2B5EF4-FFF2-40B4-BE49-F238E27FC236}">
                <a16:creationId xmlns:a16="http://schemas.microsoft.com/office/drawing/2014/main" id="{225DA411-1D19-429A-9290-46BCCF655AB3}"/>
              </a:ext>
            </a:extLst>
          </p:cNvPr>
          <p:cNvSpPr txBox="1">
            <a:spLocks noChangeArrowheads="1"/>
          </p:cNvSpPr>
          <p:nvPr/>
        </p:nvSpPr>
        <p:spPr bwMode="auto">
          <a:xfrm>
            <a:off x="6791325" y="4983163"/>
            <a:ext cx="17541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CC"/>
                </a:solidFill>
                <a:ea typeface="黑体" panose="02010609060101010101" pitchFamily="49" charset="-122"/>
              </a:rPr>
              <a:t>利用率</a:t>
            </a:r>
            <a:r>
              <a:rPr lang="zh-CN" altLang="en-US" sz="1600">
                <a:solidFill>
                  <a:srgbClr val="3333CC"/>
                </a:solidFill>
                <a:ea typeface="黑体" panose="02010609060101010101" pitchFamily="49" charset="-122"/>
              </a:rPr>
              <a:t> </a:t>
            </a:r>
            <a:r>
              <a:rPr lang="en-US" altLang="zh-CN" sz="3200" i="1">
                <a:solidFill>
                  <a:srgbClr val="3333CC"/>
                </a:solidFill>
                <a:ea typeface="黑体" panose="02010609060101010101" pitchFamily="49" charset="-122"/>
              </a:rPr>
              <a:t>U</a:t>
            </a:r>
          </a:p>
        </p:txBody>
      </p:sp>
      <p:sp>
        <p:nvSpPr>
          <p:cNvPr id="124937" name="Text Box 11">
            <a:extLst>
              <a:ext uri="{FF2B5EF4-FFF2-40B4-BE49-F238E27FC236}">
                <a16:creationId xmlns:a16="http://schemas.microsoft.com/office/drawing/2014/main" id="{6F94F87C-D798-41DB-97BB-9E2AF9209626}"/>
              </a:ext>
            </a:extLst>
          </p:cNvPr>
          <p:cNvSpPr txBox="1">
            <a:spLocks noChangeArrowheads="1"/>
          </p:cNvSpPr>
          <p:nvPr/>
        </p:nvSpPr>
        <p:spPr bwMode="auto">
          <a:xfrm>
            <a:off x="5930900" y="558482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3333CC"/>
                </a:solidFill>
                <a:ea typeface="黑体" panose="02010609060101010101" pitchFamily="49" charset="-122"/>
              </a:rPr>
              <a:t>1</a:t>
            </a:r>
            <a:endParaRPr lang="en-US" altLang="zh-CN" sz="3200" i="1">
              <a:solidFill>
                <a:srgbClr val="3333CC"/>
              </a:solidFill>
              <a:ea typeface="黑体" panose="02010609060101010101" pitchFamily="49" charset="-122"/>
            </a:endParaRPr>
          </a:p>
        </p:txBody>
      </p:sp>
      <p:sp>
        <p:nvSpPr>
          <p:cNvPr id="124938" name="Text Box 12">
            <a:extLst>
              <a:ext uri="{FF2B5EF4-FFF2-40B4-BE49-F238E27FC236}">
                <a16:creationId xmlns:a16="http://schemas.microsoft.com/office/drawing/2014/main" id="{15D7E044-0041-4746-9DF2-2F3F72924371}"/>
              </a:ext>
            </a:extLst>
          </p:cNvPr>
          <p:cNvSpPr txBox="1">
            <a:spLocks noChangeArrowheads="1"/>
          </p:cNvSpPr>
          <p:nvPr/>
        </p:nvSpPr>
        <p:spPr bwMode="auto">
          <a:xfrm>
            <a:off x="1781175" y="5514975"/>
            <a:ext cx="409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3333CC"/>
                </a:solidFill>
                <a:ea typeface="黑体" panose="02010609060101010101" pitchFamily="49" charset="-122"/>
              </a:rPr>
              <a:t>0</a:t>
            </a:r>
            <a:endParaRPr lang="en-US" altLang="zh-CN" sz="3200" i="1">
              <a:solidFill>
                <a:srgbClr val="3333CC"/>
              </a:solidFill>
              <a:ea typeface="黑体" panose="02010609060101010101" pitchFamily="49" charset="-122"/>
            </a:endParaRPr>
          </a:p>
        </p:txBody>
      </p:sp>
      <p:sp>
        <p:nvSpPr>
          <p:cNvPr id="124939" name="Text Box 13">
            <a:extLst>
              <a:ext uri="{FF2B5EF4-FFF2-40B4-BE49-F238E27FC236}">
                <a16:creationId xmlns:a16="http://schemas.microsoft.com/office/drawing/2014/main" id="{3C1C46C0-F357-4384-B7CD-40FECAEFA31B}"/>
              </a:ext>
            </a:extLst>
          </p:cNvPr>
          <p:cNvSpPr txBox="1">
            <a:spLocks noChangeArrowheads="1"/>
          </p:cNvSpPr>
          <p:nvPr/>
        </p:nvSpPr>
        <p:spPr bwMode="auto">
          <a:xfrm>
            <a:off x="1493838" y="4913313"/>
            <a:ext cx="625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i="1">
                <a:solidFill>
                  <a:srgbClr val="3333CC"/>
                </a:solidFill>
                <a:ea typeface="黑体" panose="02010609060101010101" pitchFamily="49" charset="-122"/>
              </a:rPr>
              <a:t>D</a:t>
            </a:r>
            <a:r>
              <a:rPr lang="en-US" altLang="zh-CN" sz="3200" baseline="-25000">
                <a:solidFill>
                  <a:srgbClr val="3333CC"/>
                </a:solidFill>
                <a:ea typeface="黑体" panose="02010609060101010101" pitchFamily="49" charset="-122"/>
              </a:rPr>
              <a:t>0</a:t>
            </a:r>
            <a:endParaRPr lang="en-US" altLang="zh-CN" sz="3200" i="1" baseline="-25000">
              <a:solidFill>
                <a:srgbClr val="3333CC"/>
              </a:solidFill>
              <a:ea typeface="黑体" panose="02010609060101010101" pitchFamily="49" charset="-122"/>
            </a:endParaRPr>
          </a:p>
        </p:txBody>
      </p:sp>
      <p:sp>
        <p:nvSpPr>
          <p:cNvPr id="124940" name="Text Box 14">
            <a:extLst>
              <a:ext uri="{FF2B5EF4-FFF2-40B4-BE49-F238E27FC236}">
                <a16:creationId xmlns:a16="http://schemas.microsoft.com/office/drawing/2014/main" id="{34229B29-9013-409A-929A-2F948B79EA5D}"/>
              </a:ext>
            </a:extLst>
          </p:cNvPr>
          <p:cNvSpPr txBox="1">
            <a:spLocks noChangeArrowheads="1"/>
          </p:cNvSpPr>
          <p:nvPr/>
        </p:nvSpPr>
        <p:spPr bwMode="auto">
          <a:xfrm>
            <a:off x="4794250" y="1489075"/>
            <a:ext cx="9969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CC"/>
                </a:solidFill>
                <a:ea typeface="黑体" panose="02010609060101010101" pitchFamily="49" charset="-122"/>
              </a:rPr>
              <a:t>时延</a:t>
            </a:r>
          </a:p>
          <a:p>
            <a:pPr algn="l" eaLnBrk="1" hangingPunct="1">
              <a:spcBef>
                <a:spcPct val="0"/>
              </a:spcBef>
              <a:buClrTx/>
              <a:buSzTx/>
              <a:buFontTx/>
              <a:buNone/>
            </a:pPr>
            <a:r>
              <a:rPr lang="zh-CN" altLang="en-US" sz="3200">
                <a:solidFill>
                  <a:srgbClr val="3333CC"/>
                </a:solidFill>
                <a:ea typeface="黑体" panose="02010609060101010101" pitchFamily="49" charset="-122"/>
              </a:rPr>
              <a:t>急剧</a:t>
            </a:r>
          </a:p>
          <a:p>
            <a:pPr algn="l" eaLnBrk="1" hangingPunct="1">
              <a:spcBef>
                <a:spcPct val="0"/>
              </a:spcBef>
              <a:buClrTx/>
              <a:buSzTx/>
              <a:buFontTx/>
              <a:buNone/>
            </a:pPr>
            <a:r>
              <a:rPr lang="zh-CN" altLang="en-US" sz="3200">
                <a:solidFill>
                  <a:srgbClr val="3333CC"/>
                </a:solidFill>
                <a:ea typeface="黑体" panose="02010609060101010101" pitchFamily="49" charset="-122"/>
              </a:rPr>
              <a:t>增大</a:t>
            </a:r>
            <a:endParaRPr lang="zh-CN" altLang="en-US" sz="3200" i="1">
              <a:solidFill>
                <a:srgbClr val="3333CC"/>
              </a:solidFill>
              <a:ea typeface="黑体" panose="02010609060101010101" pitchFamily="49"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DF39F4D-DF47-4C47-B71B-CA3DD0D77C8E}"/>
              </a:ext>
            </a:extLst>
          </p:cNvPr>
          <p:cNvSpPr>
            <a:spLocks noGrp="1" noChangeArrowheads="1"/>
          </p:cNvSpPr>
          <p:nvPr>
            <p:ph type="title"/>
          </p:nvPr>
        </p:nvSpPr>
        <p:spPr/>
        <p:txBody>
          <a:bodyPr/>
          <a:lstStyle/>
          <a:p>
            <a:pPr eaLnBrk="1" hangingPunct="1"/>
            <a:r>
              <a:rPr lang="zh-CN" altLang="en-US"/>
              <a:t>应  用</a:t>
            </a:r>
          </a:p>
        </p:txBody>
      </p:sp>
      <p:sp>
        <p:nvSpPr>
          <p:cNvPr id="617475" name="Rectangle 3">
            <a:extLst>
              <a:ext uri="{FF2B5EF4-FFF2-40B4-BE49-F238E27FC236}">
                <a16:creationId xmlns:a16="http://schemas.microsoft.com/office/drawing/2014/main" id="{72D63458-25BC-4AEB-9BA2-D7C3D290E5A9}"/>
              </a:ext>
            </a:extLst>
          </p:cNvPr>
          <p:cNvSpPr>
            <a:spLocks noGrp="1" noChangeArrowheads="1"/>
          </p:cNvSpPr>
          <p:nvPr>
            <p:ph type="body" idx="1"/>
          </p:nvPr>
        </p:nvSpPr>
        <p:spPr>
          <a:xfrm>
            <a:off x="900113" y="1628775"/>
            <a:ext cx="7632700" cy="4400550"/>
          </a:xfrm>
        </p:spPr>
        <p:txBody>
          <a:bodyPr/>
          <a:lstStyle/>
          <a:p>
            <a:pPr eaLnBrk="1" hangingPunct="1"/>
            <a:r>
              <a:rPr lang="zh-CN" altLang="en-US"/>
              <a:t>美国通用公司的</a:t>
            </a:r>
            <a:r>
              <a:rPr lang="en-US" altLang="zh-CN"/>
              <a:t>GE</a:t>
            </a:r>
            <a:r>
              <a:rPr lang="zh-CN" altLang="en-US"/>
              <a:t>网络（</a:t>
            </a:r>
            <a:r>
              <a:rPr lang="en-US" altLang="zh-CN"/>
              <a:t>GE information services</a:t>
            </a:r>
            <a:r>
              <a:rPr lang="zh-CN" altLang="en-US"/>
              <a:t>）</a:t>
            </a:r>
          </a:p>
          <a:p>
            <a:pPr lvl="1" eaLnBrk="1" hangingPunct="1"/>
            <a:r>
              <a:rPr lang="zh-CN" altLang="en-US"/>
              <a:t>当时世界上最大的面向终端网络，该网络覆盖美国国土，欧洲大部分，加拿大，日本及澳大利亚。</a:t>
            </a:r>
          </a:p>
          <a:p>
            <a:pPr lvl="1" eaLnBrk="1" hangingPunct="1"/>
            <a:endParaRPr lang="zh-CN" altLang="en-US"/>
          </a:p>
          <a:p>
            <a:pPr algn="l" eaLnBrk="1" hangingPunct="1"/>
            <a:r>
              <a:rPr lang="zh-CN" altLang="en-US"/>
              <a:t>美国航空公司的飞机票预定系统</a:t>
            </a:r>
            <a:r>
              <a:rPr lang="en-US" altLang="zh-CN"/>
              <a:t>SABRE (Semi- Automatic Business Research Environment)</a:t>
            </a:r>
          </a:p>
          <a:p>
            <a:pPr lvl="1" eaLnBrk="1" hangingPunct="1"/>
            <a:r>
              <a:rPr lang="en-US" altLang="zh-CN"/>
              <a:t>SABRE</a:t>
            </a:r>
            <a:r>
              <a:rPr lang="zh-CN" altLang="en-US"/>
              <a:t>系统有一台中心计算机和 </a:t>
            </a:r>
            <a:r>
              <a:rPr lang="en-US" altLang="zh-CN"/>
              <a:t>2000</a:t>
            </a:r>
            <a:r>
              <a:rPr lang="zh-CN" altLang="en-US"/>
              <a:t>多个终端组成。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7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74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7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C559B976-D3F9-45C2-ABB4-3011216BE0F6}"/>
              </a:ext>
            </a:extLst>
          </p:cNvPr>
          <p:cNvSpPr>
            <a:spLocks noGrp="1" noChangeArrowheads="1"/>
          </p:cNvSpPr>
          <p:nvPr>
            <p:ph type="title"/>
          </p:nvPr>
        </p:nvSpPr>
        <p:spPr/>
        <p:txBody>
          <a:bodyPr/>
          <a:lstStyle/>
          <a:p>
            <a:pPr eaLnBrk="1" hangingPunct="1"/>
            <a:r>
              <a:rPr lang="en-US" altLang="zh-CN"/>
              <a:t>1.5  </a:t>
            </a:r>
            <a:r>
              <a:rPr lang="zh-CN" altLang="en-US"/>
              <a:t>因特网概述</a:t>
            </a:r>
          </a:p>
        </p:txBody>
      </p:sp>
      <p:sp>
        <p:nvSpPr>
          <p:cNvPr id="199683" name="Rectangle 3">
            <a:extLst>
              <a:ext uri="{FF2B5EF4-FFF2-40B4-BE49-F238E27FC236}">
                <a16:creationId xmlns:a16="http://schemas.microsoft.com/office/drawing/2014/main" id="{8287E2DB-201B-471C-8CE4-86FCBD61ECFE}"/>
              </a:ext>
            </a:extLst>
          </p:cNvPr>
          <p:cNvSpPr>
            <a:spLocks noGrp="1" noChangeArrowheads="1"/>
          </p:cNvSpPr>
          <p:nvPr>
            <p:ph type="body" idx="1"/>
          </p:nvPr>
        </p:nvSpPr>
        <p:spPr>
          <a:xfrm>
            <a:off x="827088" y="1341438"/>
            <a:ext cx="7772400" cy="4013200"/>
          </a:xfrm>
        </p:spPr>
        <p:txBody>
          <a:bodyPr/>
          <a:lstStyle/>
          <a:p>
            <a:pPr eaLnBrk="1" hangingPunct="1">
              <a:lnSpc>
                <a:spcPct val="90000"/>
              </a:lnSpc>
              <a:buFont typeface="Wingdings" panose="05000000000000000000" pitchFamily="2" charset="2"/>
              <a:buNone/>
              <a:defRPr/>
            </a:pPr>
            <a:r>
              <a:rPr lang="en-US" altLang="zh-CN" dirty="0">
                <a:latin typeface="+mn-ea"/>
              </a:rPr>
              <a:t>1.5.1  </a:t>
            </a:r>
            <a:r>
              <a:rPr lang="zh-CN" altLang="en-US" dirty="0">
                <a:latin typeface="+mn-ea"/>
              </a:rPr>
              <a:t>网络的网络</a:t>
            </a:r>
          </a:p>
          <a:p>
            <a:pPr eaLnBrk="1" hangingPunct="1">
              <a:lnSpc>
                <a:spcPct val="90000"/>
              </a:lnSpc>
              <a:defRPr/>
            </a:pPr>
            <a:r>
              <a:rPr lang="zh-CN" altLang="en-US" dirty="0">
                <a:latin typeface="+mn-ea"/>
              </a:rPr>
              <a:t>起源于美国的因特网现已发展成为世界上最大的国际性计算机互联网 </a:t>
            </a:r>
          </a:p>
          <a:p>
            <a:pPr eaLnBrk="1" hangingPunct="1">
              <a:lnSpc>
                <a:spcPct val="90000"/>
              </a:lnSpc>
              <a:defRPr/>
            </a:pPr>
            <a:r>
              <a:rPr lang="zh-CN" altLang="en-US" dirty="0">
                <a:solidFill>
                  <a:srgbClr val="CC0000"/>
                </a:solidFill>
                <a:latin typeface="+mn-ea"/>
              </a:rPr>
              <a:t>网络</a:t>
            </a:r>
            <a:r>
              <a:rPr lang="en-US" altLang="zh-CN" dirty="0">
                <a:latin typeface="+mn-ea"/>
              </a:rPr>
              <a:t>(network)</a:t>
            </a:r>
            <a:r>
              <a:rPr lang="zh-CN" altLang="en-US" dirty="0">
                <a:latin typeface="+mn-ea"/>
              </a:rPr>
              <a:t>由若干</a:t>
            </a:r>
            <a:r>
              <a:rPr lang="zh-CN" altLang="en-US" dirty="0">
                <a:solidFill>
                  <a:srgbClr val="CC0000"/>
                </a:solidFill>
                <a:latin typeface="+mn-ea"/>
              </a:rPr>
              <a:t>结点</a:t>
            </a:r>
            <a:r>
              <a:rPr lang="en-US" altLang="zh-CN" dirty="0">
                <a:latin typeface="+mn-ea"/>
              </a:rPr>
              <a:t>(node)</a:t>
            </a:r>
            <a:r>
              <a:rPr lang="zh-CN" altLang="en-US" dirty="0">
                <a:latin typeface="+mn-ea"/>
              </a:rPr>
              <a:t>和连接这些结点的</a:t>
            </a:r>
            <a:r>
              <a:rPr lang="zh-CN" altLang="en-US" dirty="0">
                <a:solidFill>
                  <a:srgbClr val="CC0000"/>
                </a:solidFill>
                <a:latin typeface="+mn-ea"/>
              </a:rPr>
              <a:t>链路</a:t>
            </a:r>
            <a:r>
              <a:rPr lang="en-US" altLang="zh-CN" dirty="0">
                <a:latin typeface="+mn-ea"/>
              </a:rPr>
              <a:t>(link)</a:t>
            </a:r>
            <a:r>
              <a:rPr lang="zh-CN" altLang="en-US" dirty="0">
                <a:latin typeface="+mn-ea"/>
              </a:rPr>
              <a:t>组成。 </a:t>
            </a:r>
          </a:p>
          <a:p>
            <a:pPr eaLnBrk="1" hangingPunct="1">
              <a:lnSpc>
                <a:spcPct val="90000"/>
              </a:lnSpc>
              <a:defRPr/>
            </a:pPr>
            <a:r>
              <a:rPr lang="zh-CN" altLang="en-US" dirty="0">
                <a:latin typeface="+mn-ea"/>
              </a:rPr>
              <a:t>互联网是“</a:t>
            </a:r>
            <a:r>
              <a:rPr lang="zh-CN" altLang="en-US" dirty="0">
                <a:solidFill>
                  <a:srgbClr val="CC0000"/>
                </a:solidFill>
                <a:latin typeface="+mn-ea"/>
              </a:rPr>
              <a:t>网络的网络</a:t>
            </a:r>
            <a:r>
              <a:rPr lang="zh-CN" altLang="en-US" dirty="0">
                <a:latin typeface="+mn-ea"/>
              </a:rPr>
              <a:t>”</a:t>
            </a:r>
            <a:r>
              <a:rPr lang="en-US" altLang="zh-CN" dirty="0">
                <a:latin typeface="+mn-ea"/>
              </a:rPr>
              <a:t>(network of networks)</a:t>
            </a:r>
            <a:r>
              <a:rPr lang="zh-CN" altLang="en-US" dirty="0">
                <a:latin typeface="+mn-ea"/>
              </a:rPr>
              <a:t>。 </a:t>
            </a:r>
          </a:p>
          <a:p>
            <a:pPr eaLnBrk="1" hangingPunct="1">
              <a:lnSpc>
                <a:spcPct val="90000"/>
              </a:lnSpc>
              <a:defRPr/>
            </a:pPr>
            <a:r>
              <a:rPr lang="zh-CN" altLang="en-US" dirty="0">
                <a:latin typeface="+mn-ea"/>
              </a:rPr>
              <a:t>连接在因特网上的计算机都称为</a:t>
            </a:r>
            <a:r>
              <a:rPr lang="zh-CN" altLang="en-US" dirty="0">
                <a:solidFill>
                  <a:srgbClr val="CC0000"/>
                </a:solidFill>
                <a:latin typeface="+mn-ea"/>
              </a:rPr>
              <a:t>主机</a:t>
            </a:r>
            <a:r>
              <a:rPr lang="en-US" altLang="zh-CN" dirty="0">
                <a:latin typeface="+mn-ea"/>
              </a:rPr>
              <a:t>(host)</a:t>
            </a:r>
            <a:r>
              <a:rPr lang="zh-CN" altLang="en-US" dirty="0">
                <a:latin typeface="+mn-ea"/>
              </a:rPr>
              <a:t>。 </a:t>
            </a:r>
          </a:p>
          <a:p>
            <a:pPr eaLnBrk="1" hangingPunct="1">
              <a:lnSpc>
                <a:spcPct val="90000"/>
              </a:lnSpc>
              <a:defRPr/>
            </a:pPr>
            <a:endParaRPr lang="en-US" altLang="zh-CN" dirty="0">
              <a:latin typeface="+mn-ea"/>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47D09B2-86B1-4EF4-9EFC-51F4CCD80987}"/>
              </a:ext>
            </a:extLst>
          </p:cNvPr>
          <p:cNvSpPr>
            <a:spLocks noGrp="1" noChangeArrowheads="1"/>
          </p:cNvSpPr>
          <p:nvPr>
            <p:ph type="title"/>
          </p:nvPr>
        </p:nvSpPr>
        <p:spPr>
          <a:xfrm>
            <a:off x="1150938" y="214313"/>
            <a:ext cx="7021512" cy="693737"/>
          </a:xfrm>
        </p:spPr>
        <p:txBody>
          <a:bodyPr/>
          <a:lstStyle/>
          <a:p>
            <a:pPr eaLnBrk="1" hangingPunct="1"/>
            <a:r>
              <a:rPr lang="en-US" altLang="zh-CN" dirty="0"/>
              <a:t>1.5.1 </a:t>
            </a:r>
            <a:r>
              <a:rPr lang="zh-CN" altLang="en-US" dirty="0"/>
              <a:t>网络与因特网</a:t>
            </a:r>
          </a:p>
        </p:txBody>
      </p:sp>
      <p:sp>
        <p:nvSpPr>
          <p:cNvPr id="129027" name="Rectangle 3">
            <a:extLst>
              <a:ext uri="{FF2B5EF4-FFF2-40B4-BE49-F238E27FC236}">
                <a16:creationId xmlns:a16="http://schemas.microsoft.com/office/drawing/2014/main" id="{18AC5665-0EF5-4750-970B-8FE607E0F88E}"/>
              </a:ext>
            </a:extLst>
          </p:cNvPr>
          <p:cNvSpPr>
            <a:spLocks noGrp="1" noChangeArrowheads="1"/>
          </p:cNvSpPr>
          <p:nvPr>
            <p:ph type="body" idx="1"/>
          </p:nvPr>
        </p:nvSpPr>
        <p:spPr>
          <a:xfrm>
            <a:off x="914400" y="1524000"/>
            <a:ext cx="7391400" cy="1184275"/>
          </a:xfrm>
        </p:spPr>
        <p:txBody>
          <a:bodyPr/>
          <a:lstStyle/>
          <a:p>
            <a:pPr eaLnBrk="1" hangingPunct="1"/>
            <a:r>
              <a:rPr lang="zh-CN" altLang="en-US"/>
              <a:t>网络把许多计算机连接在一起。</a:t>
            </a:r>
          </a:p>
          <a:p>
            <a:pPr eaLnBrk="1" hangingPunct="1"/>
            <a:r>
              <a:rPr lang="zh-CN" altLang="en-US"/>
              <a:t>因特网则把许多网络连接在一起。 </a:t>
            </a:r>
          </a:p>
        </p:txBody>
      </p:sp>
      <p:grpSp>
        <p:nvGrpSpPr>
          <p:cNvPr id="129028" name="Group 148">
            <a:extLst>
              <a:ext uri="{FF2B5EF4-FFF2-40B4-BE49-F238E27FC236}">
                <a16:creationId xmlns:a16="http://schemas.microsoft.com/office/drawing/2014/main" id="{5D5ADB6F-D48A-410E-85D4-32048C946C3F}"/>
              </a:ext>
            </a:extLst>
          </p:cNvPr>
          <p:cNvGrpSpPr>
            <a:grpSpLocks/>
          </p:cNvGrpSpPr>
          <p:nvPr/>
        </p:nvGrpSpPr>
        <p:grpSpPr bwMode="auto">
          <a:xfrm>
            <a:off x="414338" y="2852738"/>
            <a:ext cx="8315325" cy="3125787"/>
            <a:chOff x="1519" y="640"/>
            <a:chExt cx="3991" cy="1862"/>
          </a:xfrm>
        </p:grpSpPr>
        <p:grpSp>
          <p:nvGrpSpPr>
            <p:cNvPr id="129029" name="Group 4">
              <a:extLst>
                <a:ext uri="{FF2B5EF4-FFF2-40B4-BE49-F238E27FC236}">
                  <a16:creationId xmlns:a16="http://schemas.microsoft.com/office/drawing/2014/main" id="{44F4790D-D320-4314-AB81-876B732A76EE}"/>
                </a:ext>
              </a:extLst>
            </p:cNvPr>
            <p:cNvGrpSpPr>
              <a:grpSpLocks/>
            </p:cNvGrpSpPr>
            <p:nvPr/>
          </p:nvGrpSpPr>
          <p:grpSpPr bwMode="auto">
            <a:xfrm>
              <a:off x="3514" y="935"/>
              <a:ext cx="1996" cy="1361"/>
              <a:chOff x="109" y="1226"/>
              <a:chExt cx="2516" cy="1675"/>
            </a:xfrm>
          </p:grpSpPr>
          <p:grpSp>
            <p:nvGrpSpPr>
              <p:cNvPr id="129162" name="Group 5">
                <a:extLst>
                  <a:ext uri="{FF2B5EF4-FFF2-40B4-BE49-F238E27FC236}">
                    <a16:creationId xmlns:a16="http://schemas.microsoft.com/office/drawing/2014/main" id="{1CDD64C0-AADA-4A71-ADA9-226E8839176D}"/>
                  </a:ext>
                </a:extLst>
              </p:cNvPr>
              <p:cNvGrpSpPr>
                <a:grpSpLocks/>
              </p:cNvGrpSpPr>
              <p:nvPr/>
            </p:nvGrpSpPr>
            <p:grpSpPr bwMode="auto">
              <a:xfrm>
                <a:off x="109" y="1226"/>
                <a:ext cx="2516" cy="1675"/>
                <a:chOff x="109" y="1226"/>
                <a:chExt cx="2516" cy="1675"/>
              </a:xfrm>
            </p:grpSpPr>
            <p:grpSp>
              <p:nvGrpSpPr>
                <p:cNvPr id="129164" name="Group 6">
                  <a:extLst>
                    <a:ext uri="{FF2B5EF4-FFF2-40B4-BE49-F238E27FC236}">
                      <a16:creationId xmlns:a16="http://schemas.microsoft.com/office/drawing/2014/main" id="{B3F75D0F-4E27-4CC5-983B-B35B1ED02E9F}"/>
                    </a:ext>
                  </a:extLst>
                </p:cNvPr>
                <p:cNvGrpSpPr>
                  <a:grpSpLocks/>
                </p:cNvGrpSpPr>
                <p:nvPr/>
              </p:nvGrpSpPr>
              <p:grpSpPr bwMode="auto">
                <a:xfrm>
                  <a:off x="109" y="1226"/>
                  <a:ext cx="2516" cy="1675"/>
                  <a:chOff x="109" y="1226"/>
                  <a:chExt cx="2516" cy="1675"/>
                </a:xfrm>
              </p:grpSpPr>
              <p:sp>
                <p:nvSpPr>
                  <p:cNvPr id="129166" name="Oval 7">
                    <a:extLst>
                      <a:ext uri="{FF2B5EF4-FFF2-40B4-BE49-F238E27FC236}">
                        <a16:creationId xmlns:a16="http://schemas.microsoft.com/office/drawing/2014/main" id="{0AC60CA7-F156-48AB-B8E9-7DF168E16A04}"/>
                      </a:ext>
                    </a:extLst>
                  </p:cNvPr>
                  <p:cNvSpPr>
                    <a:spLocks noChangeArrowheads="1"/>
                  </p:cNvSpPr>
                  <p:nvPr/>
                </p:nvSpPr>
                <p:spPr bwMode="auto">
                  <a:xfrm>
                    <a:off x="1749" y="1896"/>
                    <a:ext cx="876" cy="829"/>
                  </a:xfrm>
                  <a:prstGeom prst="ellipse">
                    <a:avLst/>
                  </a:prstGeom>
                  <a:solidFill>
                    <a:srgbClr val="DDDDDD"/>
                  </a:solidFill>
                  <a:ln w="9525">
                    <a:solidFill>
                      <a:srgbClr val="000000"/>
                    </a:solidFill>
                    <a:prstDash val="dash"/>
                    <a:round/>
                    <a:headEnd/>
                    <a:tailE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7" name="Oval 8">
                    <a:extLst>
                      <a:ext uri="{FF2B5EF4-FFF2-40B4-BE49-F238E27FC236}">
                        <a16:creationId xmlns:a16="http://schemas.microsoft.com/office/drawing/2014/main" id="{462FC9F2-D639-47F5-AD1B-27381771FB80}"/>
                      </a:ext>
                    </a:extLst>
                  </p:cNvPr>
                  <p:cNvSpPr>
                    <a:spLocks noChangeArrowheads="1"/>
                  </p:cNvSpPr>
                  <p:nvPr/>
                </p:nvSpPr>
                <p:spPr bwMode="auto">
                  <a:xfrm>
                    <a:off x="109" y="1632"/>
                    <a:ext cx="859" cy="831"/>
                  </a:xfrm>
                  <a:prstGeom prst="ellipse">
                    <a:avLst/>
                  </a:prstGeom>
                  <a:solidFill>
                    <a:srgbClr val="DDDDDD"/>
                  </a:solidFill>
                  <a:ln w="9525">
                    <a:solidFill>
                      <a:srgbClr val="000000"/>
                    </a:solidFill>
                    <a:prstDash val="dash"/>
                    <a:round/>
                    <a:headEnd/>
                    <a:tailE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8" name="Oval 9">
                    <a:extLst>
                      <a:ext uri="{FF2B5EF4-FFF2-40B4-BE49-F238E27FC236}">
                        <a16:creationId xmlns:a16="http://schemas.microsoft.com/office/drawing/2014/main" id="{59B3DFDB-8856-4ED8-AAC7-13CF88A3E652}"/>
                      </a:ext>
                    </a:extLst>
                  </p:cNvPr>
                  <p:cNvSpPr>
                    <a:spLocks noChangeArrowheads="1"/>
                  </p:cNvSpPr>
                  <p:nvPr/>
                </p:nvSpPr>
                <p:spPr bwMode="auto">
                  <a:xfrm>
                    <a:off x="1612" y="1341"/>
                    <a:ext cx="874" cy="802"/>
                  </a:xfrm>
                  <a:prstGeom prst="ellipse">
                    <a:avLst/>
                  </a:prstGeom>
                  <a:solidFill>
                    <a:srgbClr val="DDDDDD"/>
                  </a:solidFill>
                  <a:ln w="9525">
                    <a:solidFill>
                      <a:srgbClr val="000000"/>
                    </a:solidFill>
                    <a:prstDash val="dash"/>
                    <a:round/>
                    <a:headEnd/>
                    <a:tailE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9" name="Oval 10">
                    <a:extLst>
                      <a:ext uri="{FF2B5EF4-FFF2-40B4-BE49-F238E27FC236}">
                        <a16:creationId xmlns:a16="http://schemas.microsoft.com/office/drawing/2014/main" id="{6E10B4B0-BA36-44C3-A24A-160624436C30}"/>
                      </a:ext>
                    </a:extLst>
                  </p:cNvPr>
                  <p:cNvSpPr>
                    <a:spLocks noChangeArrowheads="1"/>
                  </p:cNvSpPr>
                  <p:nvPr/>
                </p:nvSpPr>
                <p:spPr bwMode="auto">
                  <a:xfrm>
                    <a:off x="1152" y="2055"/>
                    <a:ext cx="875" cy="846"/>
                  </a:xfrm>
                  <a:prstGeom prst="ellipse">
                    <a:avLst/>
                  </a:prstGeom>
                  <a:solidFill>
                    <a:srgbClr val="DDDDDD"/>
                  </a:solidFill>
                  <a:ln w="9525">
                    <a:solidFill>
                      <a:srgbClr val="000000"/>
                    </a:solidFill>
                    <a:prstDash val="dash"/>
                    <a:round/>
                    <a:headEnd/>
                    <a:tailE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70" name="Oval 11">
                    <a:extLst>
                      <a:ext uri="{FF2B5EF4-FFF2-40B4-BE49-F238E27FC236}">
                        <a16:creationId xmlns:a16="http://schemas.microsoft.com/office/drawing/2014/main" id="{0C3A827D-B740-4D27-BD3B-9AA4FA5783A1}"/>
                      </a:ext>
                    </a:extLst>
                  </p:cNvPr>
                  <p:cNvSpPr>
                    <a:spLocks noChangeArrowheads="1"/>
                  </p:cNvSpPr>
                  <p:nvPr/>
                </p:nvSpPr>
                <p:spPr bwMode="auto">
                  <a:xfrm>
                    <a:off x="400" y="1982"/>
                    <a:ext cx="874" cy="802"/>
                  </a:xfrm>
                  <a:prstGeom prst="ellipse">
                    <a:avLst/>
                  </a:prstGeom>
                  <a:solidFill>
                    <a:srgbClr val="DDDDDD"/>
                  </a:solidFill>
                  <a:ln w="9525">
                    <a:solidFill>
                      <a:srgbClr val="000000"/>
                    </a:solidFill>
                    <a:prstDash val="dash"/>
                    <a:round/>
                    <a:headEnd/>
                    <a:tailE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71" name="Oval 12">
                    <a:extLst>
                      <a:ext uri="{FF2B5EF4-FFF2-40B4-BE49-F238E27FC236}">
                        <a16:creationId xmlns:a16="http://schemas.microsoft.com/office/drawing/2014/main" id="{5757FBAC-E2C5-4A11-B4D1-9293622C5151}"/>
                      </a:ext>
                    </a:extLst>
                  </p:cNvPr>
                  <p:cNvSpPr>
                    <a:spLocks noChangeArrowheads="1"/>
                  </p:cNvSpPr>
                  <p:nvPr/>
                </p:nvSpPr>
                <p:spPr bwMode="auto">
                  <a:xfrm>
                    <a:off x="1075" y="1226"/>
                    <a:ext cx="859" cy="829"/>
                  </a:xfrm>
                  <a:prstGeom prst="ellipse">
                    <a:avLst/>
                  </a:prstGeom>
                  <a:solidFill>
                    <a:srgbClr val="DDDDDD"/>
                  </a:solidFill>
                  <a:ln w="9525">
                    <a:solidFill>
                      <a:srgbClr val="000000"/>
                    </a:solidFill>
                    <a:prstDash val="dash"/>
                    <a:round/>
                    <a:headEnd/>
                    <a:tailE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72" name="Oval 13">
                    <a:extLst>
                      <a:ext uri="{FF2B5EF4-FFF2-40B4-BE49-F238E27FC236}">
                        <a16:creationId xmlns:a16="http://schemas.microsoft.com/office/drawing/2014/main" id="{616AF2B0-7814-47FD-BA50-08EBC1757489}"/>
                      </a:ext>
                    </a:extLst>
                  </p:cNvPr>
                  <p:cNvSpPr>
                    <a:spLocks noChangeArrowheads="1"/>
                  </p:cNvSpPr>
                  <p:nvPr/>
                </p:nvSpPr>
                <p:spPr bwMode="auto">
                  <a:xfrm>
                    <a:off x="523" y="1226"/>
                    <a:ext cx="859" cy="799"/>
                  </a:xfrm>
                  <a:prstGeom prst="ellipse">
                    <a:avLst/>
                  </a:prstGeom>
                  <a:solidFill>
                    <a:srgbClr val="DDDDDD"/>
                  </a:solidFill>
                  <a:ln w="9525">
                    <a:solidFill>
                      <a:srgbClr val="000000"/>
                    </a:solidFill>
                    <a:prstDash val="dash"/>
                    <a:round/>
                    <a:headEnd/>
                    <a:tailEnd/>
                  </a:ln>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
              <p:nvSpPr>
                <p:cNvPr id="129165" name="Oval 14">
                  <a:extLst>
                    <a:ext uri="{FF2B5EF4-FFF2-40B4-BE49-F238E27FC236}">
                      <a16:creationId xmlns:a16="http://schemas.microsoft.com/office/drawing/2014/main" id="{626D2FF3-9DDC-43F2-8FA5-107276471B7A}"/>
                    </a:ext>
                  </a:extLst>
                </p:cNvPr>
                <p:cNvSpPr>
                  <a:spLocks noChangeArrowheads="1"/>
                </p:cNvSpPr>
                <p:nvPr/>
              </p:nvSpPr>
              <p:spPr bwMode="auto">
                <a:xfrm>
                  <a:off x="339" y="1414"/>
                  <a:ext cx="2085" cy="1152"/>
                </a:xfrm>
                <a:prstGeom prst="ellipse">
                  <a:avLst/>
                </a:prstGeom>
                <a:solidFill>
                  <a:srgbClr val="DDDDDD"/>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
            <p:nvSpPr>
              <p:cNvPr id="129163" name="Freeform 15">
                <a:extLst>
                  <a:ext uri="{FF2B5EF4-FFF2-40B4-BE49-F238E27FC236}">
                    <a16:creationId xmlns:a16="http://schemas.microsoft.com/office/drawing/2014/main" id="{4ED8EE53-7D3C-415E-B35B-5FD8E1033161}"/>
                  </a:ext>
                </a:extLst>
              </p:cNvPr>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29030" name="Line 16">
              <a:extLst>
                <a:ext uri="{FF2B5EF4-FFF2-40B4-BE49-F238E27FC236}">
                  <a16:creationId xmlns:a16="http://schemas.microsoft.com/office/drawing/2014/main" id="{E69113EF-EA40-4973-9829-5F4FC47A8FF1}"/>
                </a:ext>
              </a:extLst>
            </p:cNvPr>
            <p:cNvSpPr>
              <a:spLocks noChangeShapeType="1"/>
            </p:cNvSpPr>
            <p:nvPr/>
          </p:nvSpPr>
          <p:spPr bwMode="auto">
            <a:xfrm flipH="1">
              <a:off x="4421" y="1661"/>
              <a:ext cx="0"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1" name="Line 17">
              <a:extLst>
                <a:ext uri="{FF2B5EF4-FFF2-40B4-BE49-F238E27FC236}">
                  <a16:creationId xmlns:a16="http://schemas.microsoft.com/office/drawing/2014/main" id="{80EF4AAF-3AA3-4C30-920F-299CD386360A}"/>
                </a:ext>
              </a:extLst>
            </p:cNvPr>
            <p:cNvSpPr>
              <a:spLocks noChangeShapeType="1"/>
            </p:cNvSpPr>
            <p:nvPr/>
          </p:nvSpPr>
          <p:spPr bwMode="auto">
            <a:xfrm flipH="1" flipV="1">
              <a:off x="4240" y="1480"/>
              <a:ext cx="13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32" name="Text Box 18">
              <a:extLst>
                <a:ext uri="{FF2B5EF4-FFF2-40B4-BE49-F238E27FC236}">
                  <a16:creationId xmlns:a16="http://schemas.microsoft.com/office/drawing/2014/main" id="{5498D378-0524-41A9-892A-59BF7EC70AE1}"/>
                </a:ext>
              </a:extLst>
            </p:cNvPr>
            <p:cNvSpPr txBox="1">
              <a:spLocks noChangeArrowheads="1"/>
            </p:cNvSpPr>
            <p:nvPr/>
          </p:nvSpPr>
          <p:spPr bwMode="auto">
            <a:xfrm>
              <a:off x="2339" y="2276"/>
              <a:ext cx="28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a:solidFill>
                    <a:srgbClr val="333399"/>
                  </a:solidFill>
                  <a:ea typeface="黑体" panose="02010609060101010101" pitchFamily="49" charset="-122"/>
                </a:rPr>
                <a:t>(a)</a:t>
              </a:r>
            </a:p>
          </p:txBody>
        </p:sp>
        <p:sp>
          <p:nvSpPr>
            <p:cNvPr id="129033" name="Text Box 19">
              <a:extLst>
                <a:ext uri="{FF2B5EF4-FFF2-40B4-BE49-F238E27FC236}">
                  <a16:creationId xmlns:a16="http://schemas.microsoft.com/office/drawing/2014/main" id="{BED09C61-F0F9-41BD-9770-30D83751F0F8}"/>
                </a:ext>
              </a:extLst>
            </p:cNvPr>
            <p:cNvSpPr txBox="1">
              <a:spLocks noChangeArrowheads="1"/>
            </p:cNvSpPr>
            <p:nvPr/>
          </p:nvSpPr>
          <p:spPr bwMode="auto">
            <a:xfrm>
              <a:off x="4428" y="2276"/>
              <a:ext cx="28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a:solidFill>
                    <a:srgbClr val="333399"/>
                  </a:solidFill>
                  <a:ea typeface="黑体" panose="02010609060101010101" pitchFamily="49" charset="-122"/>
                </a:rPr>
                <a:t>(b)</a:t>
              </a:r>
            </a:p>
          </p:txBody>
        </p:sp>
        <p:grpSp>
          <p:nvGrpSpPr>
            <p:cNvPr id="129034" name="Group 20">
              <a:extLst>
                <a:ext uri="{FF2B5EF4-FFF2-40B4-BE49-F238E27FC236}">
                  <a16:creationId xmlns:a16="http://schemas.microsoft.com/office/drawing/2014/main" id="{0A825E50-6213-4671-9AD9-6C1CDB25E972}"/>
                </a:ext>
              </a:extLst>
            </p:cNvPr>
            <p:cNvGrpSpPr>
              <a:grpSpLocks/>
            </p:cNvGrpSpPr>
            <p:nvPr/>
          </p:nvGrpSpPr>
          <p:grpSpPr bwMode="auto">
            <a:xfrm>
              <a:off x="1519" y="1026"/>
              <a:ext cx="1727" cy="1162"/>
              <a:chOff x="1680" y="240"/>
              <a:chExt cx="2529" cy="1270"/>
            </a:xfrm>
          </p:grpSpPr>
          <p:sp>
            <p:nvSpPr>
              <p:cNvPr id="129153" name="Oval 21">
                <a:extLst>
                  <a:ext uri="{FF2B5EF4-FFF2-40B4-BE49-F238E27FC236}">
                    <a16:creationId xmlns:a16="http://schemas.microsoft.com/office/drawing/2014/main" id="{6EF8E869-7993-46B3-BBB6-8A2F40B9A289}"/>
                  </a:ext>
                </a:extLst>
              </p:cNvPr>
              <p:cNvSpPr>
                <a:spLocks noChangeArrowheads="1"/>
              </p:cNvSpPr>
              <p:nvPr/>
            </p:nvSpPr>
            <p:spPr bwMode="auto">
              <a:xfrm>
                <a:off x="2554" y="240"/>
                <a:ext cx="1088"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4" name="Oval 22">
                <a:extLst>
                  <a:ext uri="{FF2B5EF4-FFF2-40B4-BE49-F238E27FC236}">
                    <a16:creationId xmlns:a16="http://schemas.microsoft.com/office/drawing/2014/main" id="{5B7BB798-D5A7-4B49-92FA-9F930BEEB62D}"/>
                  </a:ext>
                </a:extLst>
              </p:cNvPr>
              <p:cNvSpPr>
                <a:spLocks noChangeArrowheads="1"/>
              </p:cNvSpPr>
              <p:nvPr/>
            </p:nvSpPr>
            <p:spPr bwMode="auto">
              <a:xfrm>
                <a:off x="1941" y="381"/>
                <a:ext cx="827" cy="513"/>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5" name="Oval 23">
                <a:extLst>
                  <a:ext uri="{FF2B5EF4-FFF2-40B4-BE49-F238E27FC236}">
                    <a16:creationId xmlns:a16="http://schemas.microsoft.com/office/drawing/2014/main" id="{06299412-A7DD-4BC3-A68F-BB6A92ED0B6C}"/>
                  </a:ext>
                </a:extLst>
              </p:cNvPr>
              <p:cNvSpPr>
                <a:spLocks noChangeArrowheads="1"/>
              </p:cNvSpPr>
              <p:nvPr/>
            </p:nvSpPr>
            <p:spPr bwMode="auto">
              <a:xfrm>
                <a:off x="1680" y="702"/>
                <a:ext cx="552" cy="41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6" name="Oval 24">
                <a:extLst>
                  <a:ext uri="{FF2B5EF4-FFF2-40B4-BE49-F238E27FC236}">
                    <a16:creationId xmlns:a16="http://schemas.microsoft.com/office/drawing/2014/main" id="{7D9390C6-8B34-4EB8-B947-A0E3DF50B479}"/>
                  </a:ext>
                </a:extLst>
              </p:cNvPr>
              <p:cNvSpPr>
                <a:spLocks noChangeArrowheads="1"/>
              </p:cNvSpPr>
              <p:nvPr/>
            </p:nvSpPr>
            <p:spPr bwMode="auto">
              <a:xfrm>
                <a:off x="1849" y="894"/>
                <a:ext cx="842" cy="450"/>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7" name="Oval 25">
                <a:extLst>
                  <a:ext uri="{FF2B5EF4-FFF2-40B4-BE49-F238E27FC236}">
                    <a16:creationId xmlns:a16="http://schemas.microsoft.com/office/drawing/2014/main" id="{F8F7CB6B-9695-4500-822C-D5A882049A98}"/>
                  </a:ext>
                </a:extLst>
              </p:cNvPr>
              <p:cNvSpPr>
                <a:spLocks noChangeArrowheads="1"/>
              </p:cNvSpPr>
              <p:nvPr/>
            </p:nvSpPr>
            <p:spPr bwMode="auto">
              <a:xfrm>
                <a:off x="2462" y="971"/>
                <a:ext cx="1272" cy="53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8" name="Oval 26">
                <a:extLst>
                  <a:ext uri="{FF2B5EF4-FFF2-40B4-BE49-F238E27FC236}">
                    <a16:creationId xmlns:a16="http://schemas.microsoft.com/office/drawing/2014/main" id="{16D3752C-B72A-456D-9370-4FA67404471A}"/>
                  </a:ext>
                </a:extLst>
              </p:cNvPr>
              <p:cNvSpPr>
                <a:spLocks noChangeArrowheads="1"/>
              </p:cNvSpPr>
              <p:nvPr/>
            </p:nvSpPr>
            <p:spPr bwMode="auto">
              <a:xfrm>
                <a:off x="3289" y="394"/>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9" name="Oval 27">
                <a:extLst>
                  <a:ext uri="{FF2B5EF4-FFF2-40B4-BE49-F238E27FC236}">
                    <a16:creationId xmlns:a16="http://schemas.microsoft.com/office/drawing/2014/main" id="{416068BA-277A-464E-BE32-7E67FDC78CDE}"/>
                  </a:ext>
                </a:extLst>
              </p:cNvPr>
              <p:cNvSpPr>
                <a:spLocks noChangeArrowheads="1"/>
              </p:cNvSpPr>
              <p:nvPr/>
            </p:nvSpPr>
            <p:spPr bwMode="auto">
              <a:xfrm>
                <a:off x="3412" y="663"/>
                <a:ext cx="797" cy="39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0" name="Oval 28">
                <a:extLst>
                  <a:ext uri="{FF2B5EF4-FFF2-40B4-BE49-F238E27FC236}">
                    <a16:creationId xmlns:a16="http://schemas.microsoft.com/office/drawing/2014/main" id="{1F3930DE-7A36-4CF1-B9FA-1CDF163EAAAA}"/>
                  </a:ext>
                </a:extLst>
              </p:cNvPr>
              <p:cNvSpPr>
                <a:spLocks noChangeArrowheads="1"/>
              </p:cNvSpPr>
              <p:nvPr/>
            </p:nvSpPr>
            <p:spPr bwMode="auto">
              <a:xfrm>
                <a:off x="3335" y="753"/>
                <a:ext cx="797" cy="66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61" name="Oval 29">
                <a:extLst>
                  <a:ext uri="{FF2B5EF4-FFF2-40B4-BE49-F238E27FC236}">
                    <a16:creationId xmlns:a16="http://schemas.microsoft.com/office/drawing/2014/main" id="{178D419B-15D5-4624-9775-9F0F4DA18240}"/>
                  </a:ext>
                </a:extLst>
              </p:cNvPr>
              <p:cNvSpPr>
                <a:spLocks noChangeArrowheads="1"/>
              </p:cNvSpPr>
              <p:nvPr/>
            </p:nvSpPr>
            <p:spPr bwMode="auto">
              <a:xfrm>
                <a:off x="2140" y="548"/>
                <a:ext cx="1640" cy="66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
          <p:nvSpPr>
            <p:cNvPr id="129035" name="Line 30">
              <a:extLst>
                <a:ext uri="{FF2B5EF4-FFF2-40B4-BE49-F238E27FC236}">
                  <a16:creationId xmlns:a16="http://schemas.microsoft.com/office/drawing/2014/main" id="{EF7ABBD7-3434-402B-88E6-9BC28191ACD1}"/>
                </a:ext>
              </a:extLst>
            </p:cNvPr>
            <p:cNvSpPr>
              <a:spLocks noChangeShapeType="1"/>
            </p:cNvSpPr>
            <p:nvPr/>
          </p:nvSpPr>
          <p:spPr bwMode="auto">
            <a:xfrm flipH="1" flipV="1">
              <a:off x="2516" y="1207"/>
              <a:ext cx="458"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6" name="Text Box 31">
              <a:extLst>
                <a:ext uri="{FF2B5EF4-FFF2-40B4-BE49-F238E27FC236}">
                  <a16:creationId xmlns:a16="http://schemas.microsoft.com/office/drawing/2014/main" id="{94A34300-1579-40C9-8AD0-A744B2F32A0C}"/>
                </a:ext>
              </a:extLst>
            </p:cNvPr>
            <p:cNvSpPr txBox="1">
              <a:spLocks noChangeArrowheads="1"/>
            </p:cNvSpPr>
            <p:nvPr/>
          </p:nvSpPr>
          <p:spPr bwMode="auto">
            <a:xfrm>
              <a:off x="2239" y="640"/>
              <a:ext cx="40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网络</a:t>
              </a:r>
            </a:p>
          </p:txBody>
        </p:sp>
        <p:sp>
          <p:nvSpPr>
            <p:cNvPr id="129037" name="Line 32">
              <a:extLst>
                <a:ext uri="{FF2B5EF4-FFF2-40B4-BE49-F238E27FC236}">
                  <a16:creationId xmlns:a16="http://schemas.microsoft.com/office/drawing/2014/main" id="{268A752E-437C-4217-BAC5-54D207DC49B1}"/>
                </a:ext>
              </a:extLst>
            </p:cNvPr>
            <p:cNvSpPr>
              <a:spLocks noChangeShapeType="1"/>
            </p:cNvSpPr>
            <p:nvPr/>
          </p:nvSpPr>
          <p:spPr bwMode="auto">
            <a:xfrm flipH="1" flipV="1">
              <a:off x="4104" y="1933"/>
              <a:ext cx="726"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8" name="Line 33">
              <a:extLst>
                <a:ext uri="{FF2B5EF4-FFF2-40B4-BE49-F238E27FC236}">
                  <a16:creationId xmlns:a16="http://schemas.microsoft.com/office/drawing/2014/main" id="{E57CE1C7-7F19-4C2F-BC18-0208D2B99A0B}"/>
                </a:ext>
              </a:extLst>
            </p:cNvPr>
            <p:cNvSpPr>
              <a:spLocks noChangeShapeType="1"/>
            </p:cNvSpPr>
            <p:nvPr/>
          </p:nvSpPr>
          <p:spPr bwMode="auto">
            <a:xfrm flipV="1">
              <a:off x="4104" y="1117"/>
              <a:ext cx="226"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39" name="Text Box 34">
              <a:extLst>
                <a:ext uri="{FF2B5EF4-FFF2-40B4-BE49-F238E27FC236}">
                  <a16:creationId xmlns:a16="http://schemas.microsoft.com/office/drawing/2014/main" id="{354B2B8C-C27E-4FF1-8DF4-31B44A39AAC6}"/>
                </a:ext>
              </a:extLst>
            </p:cNvPr>
            <p:cNvSpPr txBox="1">
              <a:spLocks noChangeArrowheads="1"/>
            </p:cNvSpPr>
            <p:nvPr/>
          </p:nvSpPr>
          <p:spPr bwMode="auto">
            <a:xfrm>
              <a:off x="3787" y="640"/>
              <a:ext cx="1706"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互联网（网络的网络）</a:t>
              </a:r>
            </a:p>
          </p:txBody>
        </p:sp>
        <p:sp>
          <p:nvSpPr>
            <p:cNvPr id="129040" name="Line 35">
              <a:extLst>
                <a:ext uri="{FF2B5EF4-FFF2-40B4-BE49-F238E27FC236}">
                  <a16:creationId xmlns:a16="http://schemas.microsoft.com/office/drawing/2014/main" id="{76AA7BA3-4CFD-4DD0-A88E-229BB44DBFE3}"/>
                </a:ext>
              </a:extLst>
            </p:cNvPr>
            <p:cNvSpPr>
              <a:spLocks noChangeShapeType="1"/>
            </p:cNvSpPr>
            <p:nvPr/>
          </p:nvSpPr>
          <p:spPr bwMode="auto">
            <a:xfrm flipH="1">
              <a:off x="3832" y="1480"/>
              <a:ext cx="408"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41" name="Line 36">
              <a:extLst>
                <a:ext uri="{FF2B5EF4-FFF2-40B4-BE49-F238E27FC236}">
                  <a16:creationId xmlns:a16="http://schemas.microsoft.com/office/drawing/2014/main" id="{694521BB-4FA5-422A-8A05-74C3EB5627F5}"/>
                </a:ext>
              </a:extLst>
            </p:cNvPr>
            <p:cNvSpPr>
              <a:spLocks noChangeShapeType="1"/>
            </p:cNvSpPr>
            <p:nvPr/>
          </p:nvSpPr>
          <p:spPr bwMode="auto">
            <a:xfrm>
              <a:off x="4512" y="1117"/>
              <a:ext cx="272"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2" name="Line 37">
              <a:extLst>
                <a:ext uri="{FF2B5EF4-FFF2-40B4-BE49-F238E27FC236}">
                  <a16:creationId xmlns:a16="http://schemas.microsoft.com/office/drawing/2014/main" id="{5FE79A69-7929-413F-9915-ADCA5DEB3C33}"/>
                </a:ext>
              </a:extLst>
            </p:cNvPr>
            <p:cNvSpPr>
              <a:spLocks noChangeShapeType="1"/>
            </p:cNvSpPr>
            <p:nvPr/>
          </p:nvSpPr>
          <p:spPr bwMode="auto">
            <a:xfrm>
              <a:off x="4875" y="1253"/>
              <a:ext cx="408"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3" name="Line 38">
              <a:extLst>
                <a:ext uri="{FF2B5EF4-FFF2-40B4-BE49-F238E27FC236}">
                  <a16:creationId xmlns:a16="http://schemas.microsoft.com/office/drawing/2014/main" id="{939A69EE-EBA5-415F-90BD-630A50CA8A38}"/>
                </a:ext>
              </a:extLst>
            </p:cNvPr>
            <p:cNvSpPr>
              <a:spLocks noChangeShapeType="1"/>
            </p:cNvSpPr>
            <p:nvPr/>
          </p:nvSpPr>
          <p:spPr bwMode="auto">
            <a:xfrm flipH="1">
              <a:off x="4784" y="1298"/>
              <a:ext cx="46"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4" name="Line 39">
              <a:extLst>
                <a:ext uri="{FF2B5EF4-FFF2-40B4-BE49-F238E27FC236}">
                  <a16:creationId xmlns:a16="http://schemas.microsoft.com/office/drawing/2014/main" id="{D40F8909-86B3-4D96-963C-1642680AD21E}"/>
                </a:ext>
              </a:extLst>
            </p:cNvPr>
            <p:cNvSpPr>
              <a:spLocks noChangeShapeType="1"/>
            </p:cNvSpPr>
            <p:nvPr/>
          </p:nvSpPr>
          <p:spPr bwMode="auto">
            <a:xfrm flipV="1">
              <a:off x="4240" y="1253"/>
              <a:ext cx="454"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5" name="Line 40">
              <a:extLst>
                <a:ext uri="{FF2B5EF4-FFF2-40B4-BE49-F238E27FC236}">
                  <a16:creationId xmlns:a16="http://schemas.microsoft.com/office/drawing/2014/main" id="{9907ABB7-0F3E-49FE-B864-A7CE9E311670}"/>
                </a:ext>
              </a:extLst>
            </p:cNvPr>
            <p:cNvSpPr>
              <a:spLocks noChangeShapeType="1"/>
            </p:cNvSpPr>
            <p:nvPr/>
          </p:nvSpPr>
          <p:spPr bwMode="auto">
            <a:xfrm>
              <a:off x="4058" y="1162"/>
              <a:ext cx="91"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6" name="Line 41">
              <a:extLst>
                <a:ext uri="{FF2B5EF4-FFF2-40B4-BE49-F238E27FC236}">
                  <a16:creationId xmlns:a16="http://schemas.microsoft.com/office/drawing/2014/main" id="{6FF2B113-4B4D-437F-81AB-180DB4E83CA9}"/>
                </a:ext>
              </a:extLst>
            </p:cNvPr>
            <p:cNvSpPr>
              <a:spLocks noChangeShapeType="1"/>
            </p:cNvSpPr>
            <p:nvPr/>
          </p:nvSpPr>
          <p:spPr bwMode="auto">
            <a:xfrm flipV="1">
              <a:off x="4422" y="1616"/>
              <a:ext cx="317" cy="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7" name="Line 42">
              <a:extLst>
                <a:ext uri="{FF2B5EF4-FFF2-40B4-BE49-F238E27FC236}">
                  <a16:creationId xmlns:a16="http://schemas.microsoft.com/office/drawing/2014/main" id="{FD466D15-31DA-494D-A1C6-5E0B0E357479}"/>
                </a:ext>
              </a:extLst>
            </p:cNvPr>
            <p:cNvSpPr>
              <a:spLocks noChangeShapeType="1"/>
            </p:cNvSpPr>
            <p:nvPr/>
          </p:nvSpPr>
          <p:spPr bwMode="auto">
            <a:xfrm>
              <a:off x="4830" y="1616"/>
              <a:ext cx="408"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8" name="Line 43">
              <a:extLst>
                <a:ext uri="{FF2B5EF4-FFF2-40B4-BE49-F238E27FC236}">
                  <a16:creationId xmlns:a16="http://schemas.microsoft.com/office/drawing/2014/main" id="{B9D217E2-CE70-4883-84AB-421AC99BF845}"/>
                </a:ext>
              </a:extLst>
            </p:cNvPr>
            <p:cNvSpPr>
              <a:spLocks noChangeShapeType="1"/>
            </p:cNvSpPr>
            <p:nvPr/>
          </p:nvSpPr>
          <p:spPr bwMode="auto">
            <a:xfrm flipH="1">
              <a:off x="4013" y="1525"/>
              <a:ext cx="136"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049" name="Line 44">
              <a:extLst>
                <a:ext uri="{FF2B5EF4-FFF2-40B4-BE49-F238E27FC236}">
                  <a16:creationId xmlns:a16="http://schemas.microsoft.com/office/drawing/2014/main" id="{8E703B7F-AAB1-4219-915C-9E295C4A796A}"/>
                </a:ext>
              </a:extLst>
            </p:cNvPr>
            <p:cNvSpPr>
              <a:spLocks noChangeShapeType="1"/>
            </p:cNvSpPr>
            <p:nvPr/>
          </p:nvSpPr>
          <p:spPr bwMode="auto">
            <a:xfrm>
              <a:off x="4784" y="1661"/>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9050" name="Group 45">
              <a:extLst>
                <a:ext uri="{FF2B5EF4-FFF2-40B4-BE49-F238E27FC236}">
                  <a16:creationId xmlns:a16="http://schemas.microsoft.com/office/drawing/2014/main" id="{999E6204-CE5B-4C42-8759-B5DB2E0C9584}"/>
                </a:ext>
              </a:extLst>
            </p:cNvPr>
            <p:cNvGrpSpPr>
              <a:grpSpLocks/>
            </p:cNvGrpSpPr>
            <p:nvPr/>
          </p:nvGrpSpPr>
          <p:grpSpPr bwMode="auto">
            <a:xfrm>
              <a:off x="3877" y="1071"/>
              <a:ext cx="272" cy="227"/>
              <a:chOff x="2949" y="196"/>
              <a:chExt cx="941" cy="598"/>
            </a:xfrm>
          </p:grpSpPr>
          <p:sp>
            <p:nvSpPr>
              <p:cNvPr id="129142" name="Oval 46">
                <a:extLst>
                  <a:ext uri="{FF2B5EF4-FFF2-40B4-BE49-F238E27FC236}">
                    <a16:creationId xmlns:a16="http://schemas.microsoft.com/office/drawing/2014/main" id="{8D0EE982-C34C-4979-851B-998DA4FE21F8}"/>
                  </a:ext>
                </a:extLst>
              </p:cNvPr>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3" name="Oval 47">
                <a:extLst>
                  <a:ext uri="{FF2B5EF4-FFF2-40B4-BE49-F238E27FC236}">
                    <a16:creationId xmlns:a16="http://schemas.microsoft.com/office/drawing/2014/main" id="{6DC91079-143E-40AD-BC63-E59BE15A6022}"/>
                  </a:ext>
                </a:extLst>
              </p:cNvPr>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4" name="Oval 48">
                <a:extLst>
                  <a:ext uri="{FF2B5EF4-FFF2-40B4-BE49-F238E27FC236}">
                    <a16:creationId xmlns:a16="http://schemas.microsoft.com/office/drawing/2014/main" id="{5B73BD0A-A118-4103-AD22-50C5277AFA2A}"/>
                  </a:ext>
                </a:extLst>
              </p:cNvPr>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5" name="Oval 49">
                <a:extLst>
                  <a:ext uri="{FF2B5EF4-FFF2-40B4-BE49-F238E27FC236}">
                    <a16:creationId xmlns:a16="http://schemas.microsoft.com/office/drawing/2014/main" id="{5F1ED76B-2231-4F8C-A061-362C9BC89B7F}"/>
                  </a:ext>
                </a:extLst>
              </p:cNvPr>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6" name="Oval 50">
                <a:extLst>
                  <a:ext uri="{FF2B5EF4-FFF2-40B4-BE49-F238E27FC236}">
                    <a16:creationId xmlns:a16="http://schemas.microsoft.com/office/drawing/2014/main" id="{EA1F4BF5-D29D-4184-BBC6-9559AEBBCACF}"/>
                  </a:ext>
                </a:extLst>
              </p:cNvPr>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7" name="Oval 51">
                <a:extLst>
                  <a:ext uri="{FF2B5EF4-FFF2-40B4-BE49-F238E27FC236}">
                    <a16:creationId xmlns:a16="http://schemas.microsoft.com/office/drawing/2014/main" id="{02248E84-5E78-4ED6-A3CC-52FCB32B0D6E}"/>
                  </a:ext>
                </a:extLst>
              </p:cNvPr>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8" name="Oval 52">
                <a:extLst>
                  <a:ext uri="{FF2B5EF4-FFF2-40B4-BE49-F238E27FC236}">
                    <a16:creationId xmlns:a16="http://schemas.microsoft.com/office/drawing/2014/main" id="{1D0A00B2-3B92-439B-99C5-F461483E0F60}"/>
                  </a:ext>
                </a:extLst>
              </p:cNvPr>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49" name="Oval 53">
                <a:extLst>
                  <a:ext uri="{FF2B5EF4-FFF2-40B4-BE49-F238E27FC236}">
                    <a16:creationId xmlns:a16="http://schemas.microsoft.com/office/drawing/2014/main" id="{C25E15CF-E72C-42CB-B655-9E289996B945}"/>
                  </a:ext>
                </a:extLst>
              </p:cNvPr>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50" name="Freeform 54">
                <a:extLst>
                  <a:ext uri="{FF2B5EF4-FFF2-40B4-BE49-F238E27FC236}">
                    <a16:creationId xmlns:a16="http://schemas.microsoft.com/office/drawing/2014/main" id="{24043463-4156-43CC-AF5B-C7231E13D158}"/>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51" name="Freeform 55">
                <a:extLst>
                  <a:ext uri="{FF2B5EF4-FFF2-40B4-BE49-F238E27FC236}">
                    <a16:creationId xmlns:a16="http://schemas.microsoft.com/office/drawing/2014/main" id="{2D4FDCC9-A968-42E3-988D-F9472BDC29BE}"/>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52" name="Freeform 56">
                <a:extLst>
                  <a:ext uri="{FF2B5EF4-FFF2-40B4-BE49-F238E27FC236}">
                    <a16:creationId xmlns:a16="http://schemas.microsoft.com/office/drawing/2014/main" id="{FBF27A1C-AB3A-427C-8832-7DFAE1F88715}"/>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29051" name="Group 57">
              <a:extLst>
                <a:ext uri="{FF2B5EF4-FFF2-40B4-BE49-F238E27FC236}">
                  <a16:creationId xmlns:a16="http://schemas.microsoft.com/office/drawing/2014/main" id="{2813A485-8B4E-40AB-9D30-4DBAA9861DD0}"/>
                </a:ext>
              </a:extLst>
            </p:cNvPr>
            <p:cNvGrpSpPr>
              <a:grpSpLocks/>
            </p:cNvGrpSpPr>
            <p:nvPr/>
          </p:nvGrpSpPr>
          <p:grpSpPr bwMode="auto">
            <a:xfrm>
              <a:off x="4648" y="1071"/>
              <a:ext cx="408" cy="317"/>
              <a:chOff x="2949" y="196"/>
              <a:chExt cx="941" cy="598"/>
            </a:xfrm>
          </p:grpSpPr>
          <p:sp>
            <p:nvSpPr>
              <p:cNvPr id="129131" name="Oval 58">
                <a:extLst>
                  <a:ext uri="{FF2B5EF4-FFF2-40B4-BE49-F238E27FC236}">
                    <a16:creationId xmlns:a16="http://schemas.microsoft.com/office/drawing/2014/main" id="{5CCBF2A1-7796-4B4C-948B-C60B72A75CA3}"/>
                  </a:ext>
                </a:extLst>
              </p:cNvPr>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2" name="Oval 59">
                <a:extLst>
                  <a:ext uri="{FF2B5EF4-FFF2-40B4-BE49-F238E27FC236}">
                    <a16:creationId xmlns:a16="http://schemas.microsoft.com/office/drawing/2014/main" id="{8D3BEE54-D409-4546-B525-03A062679886}"/>
                  </a:ext>
                </a:extLst>
              </p:cNvPr>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3" name="Oval 60">
                <a:extLst>
                  <a:ext uri="{FF2B5EF4-FFF2-40B4-BE49-F238E27FC236}">
                    <a16:creationId xmlns:a16="http://schemas.microsoft.com/office/drawing/2014/main" id="{BC3E5316-6810-460B-8593-FE2DE8929DAC}"/>
                  </a:ext>
                </a:extLst>
              </p:cNvPr>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4" name="Oval 61">
                <a:extLst>
                  <a:ext uri="{FF2B5EF4-FFF2-40B4-BE49-F238E27FC236}">
                    <a16:creationId xmlns:a16="http://schemas.microsoft.com/office/drawing/2014/main" id="{E374966C-8DAD-4A01-BD77-4B724F6C322A}"/>
                  </a:ext>
                </a:extLst>
              </p:cNvPr>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5" name="Oval 62">
                <a:extLst>
                  <a:ext uri="{FF2B5EF4-FFF2-40B4-BE49-F238E27FC236}">
                    <a16:creationId xmlns:a16="http://schemas.microsoft.com/office/drawing/2014/main" id="{D0CC8B7A-CCB4-48F0-BB38-68E0D3360DB7}"/>
                  </a:ext>
                </a:extLst>
              </p:cNvPr>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6" name="Oval 63">
                <a:extLst>
                  <a:ext uri="{FF2B5EF4-FFF2-40B4-BE49-F238E27FC236}">
                    <a16:creationId xmlns:a16="http://schemas.microsoft.com/office/drawing/2014/main" id="{5710CEA5-BAC8-46E4-8D07-687EEB6F2C3F}"/>
                  </a:ext>
                </a:extLst>
              </p:cNvPr>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7" name="Oval 64">
                <a:extLst>
                  <a:ext uri="{FF2B5EF4-FFF2-40B4-BE49-F238E27FC236}">
                    <a16:creationId xmlns:a16="http://schemas.microsoft.com/office/drawing/2014/main" id="{BE9A91C5-5772-4049-A853-C60C2D210EFD}"/>
                  </a:ext>
                </a:extLst>
              </p:cNvPr>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8" name="Oval 65">
                <a:extLst>
                  <a:ext uri="{FF2B5EF4-FFF2-40B4-BE49-F238E27FC236}">
                    <a16:creationId xmlns:a16="http://schemas.microsoft.com/office/drawing/2014/main" id="{6DCC6252-E912-4BF6-8DCC-103F869F2188}"/>
                  </a:ext>
                </a:extLst>
              </p:cNvPr>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39" name="Freeform 66">
                <a:extLst>
                  <a:ext uri="{FF2B5EF4-FFF2-40B4-BE49-F238E27FC236}">
                    <a16:creationId xmlns:a16="http://schemas.microsoft.com/office/drawing/2014/main" id="{BB696FD9-1771-475B-810A-D3611C228B6A}"/>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40" name="Freeform 67">
                <a:extLst>
                  <a:ext uri="{FF2B5EF4-FFF2-40B4-BE49-F238E27FC236}">
                    <a16:creationId xmlns:a16="http://schemas.microsoft.com/office/drawing/2014/main" id="{22FFF5F2-2B27-4137-851E-EAB48613A1A9}"/>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41" name="Freeform 68">
                <a:extLst>
                  <a:ext uri="{FF2B5EF4-FFF2-40B4-BE49-F238E27FC236}">
                    <a16:creationId xmlns:a16="http://schemas.microsoft.com/office/drawing/2014/main" id="{8E09D17C-9577-4ABF-B2E5-2536D9A3E11A}"/>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29052" name="Group 69">
              <a:extLst>
                <a:ext uri="{FF2B5EF4-FFF2-40B4-BE49-F238E27FC236}">
                  <a16:creationId xmlns:a16="http://schemas.microsoft.com/office/drawing/2014/main" id="{62BA5422-7A0A-4383-95B4-4BB6C46AE66A}"/>
                </a:ext>
              </a:extLst>
            </p:cNvPr>
            <p:cNvGrpSpPr>
              <a:grpSpLocks/>
            </p:cNvGrpSpPr>
            <p:nvPr/>
          </p:nvGrpSpPr>
          <p:grpSpPr bwMode="auto">
            <a:xfrm rot="-1072061">
              <a:off x="3614" y="1401"/>
              <a:ext cx="318" cy="271"/>
              <a:chOff x="2949" y="196"/>
              <a:chExt cx="941" cy="598"/>
            </a:xfrm>
          </p:grpSpPr>
          <p:sp>
            <p:nvSpPr>
              <p:cNvPr id="129120" name="Oval 70">
                <a:extLst>
                  <a:ext uri="{FF2B5EF4-FFF2-40B4-BE49-F238E27FC236}">
                    <a16:creationId xmlns:a16="http://schemas.microsoft.com/office/drawing/2014/main" id="{59A297C1-35B5-4700-81E6-A8FFC5F3618C}"/>
                  </a:ext>
                </a:extLst>
              </p:cNvPr>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1" name="Oval 71">
                <a:extLst>
                  <a:ext uri="{FF2B5EF4-FFF2-40B4-BE49-F238E27FC236}">
                    <a16:creationId xmlns:a16="http://schemas.microsoft.com/office/drawing/2014/main" id="{83820741-BBFA-44C7-806B-F5617E110392}"/>
                  </a:ext>
                </a:extLst>
              </p:cNvPr>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2" name="Oval 72">
                <a:extLst>
                  <a:ext uri="{FF2B5EF4-FFF2-40B4-BE49-F238E27FC236}">
                    <a16:creationId xmlns:a16="http://schemas.microsoft.com/office/drawing/2014/main" id="{0F4DEB08-FA3D-4079-9F5B-3A14073B172D}"/>
                  </a:ext>
                </a:extLst>
              </p:cNvPr>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3" name="Oval 73">
                <a:extLst>
                  <a:ext uri="{FF2B5EF4-FFF2-40B4-BE49-F238E27FC236}">
                    <a16:creationId xmlns:a16="http://schemas.microsoft.com/office/drawing/2014/main" id="{7A2F8189-0721-4A50-84CA-690DB4EEC655}"/>
                  </a:ext>
                </a:extLst>
              </p:cNvPr>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4" name="Oval 74">
                <a:extLst>
                  <a:ext uri="{FF2B5EF4-FFF2-40B4-BE49-F238E27FC236}">
                    <a16:creationId xmlns:a16="http://schemas.microsoft.com/office/drawing/2014/main" id="{B6AF2E03-1ACD-40B0-B024-1177AF681916}"/>
                  </a:ext>
                </a:extLst>
              </p:cNvPr>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5" name="Oval 75">
                <a:extLst>
                  <a:ext uri="{FF2B5EF4-FFF2-40B4-BE49-F238E27FC236}">
                    <a16:creationId xmlns:a16="http://schemas.microsoft.com/office/drawing/2014/main" id="{8D5C6556-BDF0-4EAC-B908-C212A5778DC7}"/>
                  </a:ext>
                </a:extLst>
              </p:cNvPr>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6" name="Oval 76">
                <a:extLst>
                  <a:ext uri="{FF2B5EF4-FFF2-40B4-BE49-F238E27FC236}">
                    <a16:creationId xmlns:a16="http://schemas.microsoft.com/office/drawing/2014/main" id="{D6FC8B3F-4BB9-4051-908E-52735F988B24}"/>
                  </a:ext>
                </a:extLst>
              </p:cNvPr>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7" name="Oval 77">
                <a:extLst>
                  <a:ext uri="{FF2B5EF4-FFF2-40B4-BE49-F238E27FC236}">
                    <a16:creationId xmlns:a16="http://schemas.microsoft.com/office/drawing/2014/main" id="{9846BB50-3F90-4A23-94D8-5D847229BB0B}"/>
                  </a:ext>
                </a:extLst>
              </p:cNvPr>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28" name="Freeform 78">
                <a:extLst>
                  <a:ext uri="{FF2B5EF4-FFF2-40B4-BE49-F238E27FC236}">
                    <a16:creationId xmlns:a16="http://schemas.microsoft.com/office/drawing/2014/main" id="{296FCA93-5716-4C67-8378-8FF3CB80AFF9}"/>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29" name="Freeform 79">
                <a:extLst>
                  <a:ext uri="{FF2B5EF4-FFF2-40B4-BE49-F238E27FC236}">
                    <a16:creationId xmlns:a16="http://schemas.microsoft.com/office/drawing/2014/main" id="{8B7BC858-B670-4D89-82C8-189B472469D8}"/>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30" name="Freeform 80">
                <a:extLst>
                  <a:ext uri="{FF2B5EF4-FFF2-40B4-BE49-F238E27FC236}">
                    <a16:creationId xmlns:a16="http://schemas.microsoft.com/office/drawing/2014/main" id="{94E181E7-05E9-4701-A21E-81D744FB7F65}"/>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29053" name="Group 81">
              <a:extLst>
                <a:ext uri="{FF2B5EF4-FFF2-40B4-BE49-F238E27FC236}">
                  <a16:creationId xmlns:a16="http://schemas.microsoft.com/office/drawing/2014/main" id="{7145F489-3489-4D00-8F82-DF8F8C176821}"/>
                </a:ext>
              </a:extLst>
            </p:cNvPr>
            <p:cNvGrpSpPr>
              <a:grpSpLocks/>
            </p:cNvGrpSpPr>
            <p:nvPr/>
          </p:nvGrpSpPr>
          <p:grpSpPr bwMode="auto">
            <a:xfrm rot="-854928">
              <a:off x="3786" y="1741"/>
              <a:ext cx="362" cy="317"/>
              <a:chOff x="2949" y="196"/>
              <a:chExt cx="941" cy="598"/>
            </a:xfrm>
          </p:grpSpPr>
          <p:sp>
            <p:nvSpPr>
              <p:cNvPr id="129109" name="Oval 82">
                <a:extLst>
                  <a:ext uri="{FF2B5EF4-FFF2-40B4-BE49-F238E27FC236}">
                    <a16:creationId xmlns:a16="http://schemas.microsoft.com/office/drawing/2014/main" id="{B1D369D7-E587-4934-AD77-E8FBF3A6F7E5}"/>
                  </a:ext>
                </a:extLst>
              </p:cNvPr>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0" name="Oval 83">
                <a:extLst>
                  <a:ext uri="{FF2B5EF4-FFF2-40B4-BE49-F238E27FC236}">
                    <a16:creationId xmlns:a16="http://schemas.microsoft.com/office/drawing/2014/main" id="{005769F0-C63A-4ABD-A76F-9882D0425BFA}"/>
                  </a:ext>
                </a:extLst>
              </p:cNvPr>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1" name="Oval 84">
                <a:extLst>
                  <a:ext uri="{FF2B5EF4-FFF2-40B4-BE49-F238E27FC236}">
                    <a16:creationId xmlns:a16="http://schemas.microsoft.com/office/drawing/2014/main" id="{7F8A8481-FA6F-449D-8AE7-1DD463DA0678}"/>
                  </a:ext>
                </a:extLst>
              </p:cNvPr>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2" name="Oval 85">
                <a:extLst>
                  <a:ext uri="{FF2B5EF4-FFF2-40B4-BE49-F238E27FC236}">
                    <a16:creationId xmlns:a16="http://schemas.microsoft.com/office/drawing/2014/main" id="{8CACBA05-88F3-47B3-A2AF-BDC1D12E8078}"/>
                  </a:ext>
                </a:extLst>
              </p:cNvPr>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3" name="Oval 86">
                <a:extLst>
                  <a:ext uri="{FF2B5EF4-FFF2-40B4-BE49-F238E27FC236}">
                    <a16:creationId xmlns:a16="http://schemas.microsoft.com/office/drawing/2014/main" id="{369D884D-B462-4B74-A94F-CAE3A747E1C4}"/>
                  </a:ext>
                </a:extLst>
              </p:cNvPr>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4" name="Oval 87">
                <a:extLst>
                  <a:ext uri="{FF2B5EF4-FFF2-40B4-BE49-F238E27FC236}">
                    <a16:creationId xmlns:a16="http://schemas.microsoft.com/office/drawing/2014/main" id="{DD201677-A048-4E73-9719-34FD0CD75D08}"/>
                  </a:ext>
                </a:extLst>
              </p:cNvPr>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5" name="Oval 88">
                <a:extLst>
                  <a:ext uri="{FF2B5EF4-FFF2-40B4-BE49-F238E27FC236}">
                    <a16:creationId xmlns:a16="http://schemas.microsoft.com/office/drawing/2014/main" id="{3FE8BC9C-BC06-4CDE-A924-701C6D0AEAA8}"/>
                  </a:ext>
                </a:extLst>
              </p:cNvPr>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6" name="Oval 89">
                <a:extLst>
                  <a:ext uri="{FF2B5EF4-FFF2-40B4-BE49-F238E27FC236}">
                    <a16:creationId xmlns:a16="http://schemas.microsoft.com/office/drawing/2014/main" id="{A8BF4FE5-86C8-4D57-B684-625C58067120}"/>
                  </a:ext>
                </a:extLst>
              </p:cNvPr>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17" name="Freeform 90">
                <a:extLst>
                  <a:ext uri="{FF2B5EF4-FFF2-40B4-BE49-F238E27FC236}">
                    <a16:creationId xmlns:a16="http://schemas.microsoft.com/office/drawing/2014/main" id="{97387094-0959-4F8D-91CD-B2A46776039F}"/>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18" name="Freeform 91">
                <a:extLst>
                  <a:ext uri="{FF2B5EF4-FFF2-40B4-BE49-F238E27FC236}">
                    <a16:creationId xmlns:a16="http://schemas.microsoft.com/office/drawing/2014/main" id="{7C8988DC-40B2-4F2A-BFD9-2F30BEDE5BB2}"/>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19" name="Freeform 92">
                <a:extLst>
                  <a:ext uri="{FF2B5EF4-FFF2-40B4-BE49-F238E27FC236}">
                    <a16:creationId xmlns:a16="http://schemas.microsoft.com/office/drawing/2014/main" id="{24F9F8FA-C694-4C89-98D1-D8435E2822D1}"/>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129054" name="Line 93">
              <a:extLst>
                <a:ext uri="{FF2B5EF4-FFF2-40B4-BE49-F238E27FC236}">
                  <a16:creationId xmlns:a16="http://schemas.microsoft.com/office/drawing/2014/main" id="{DE439D9C-08B6-472D-96C6-025F655573D0}"/>
                </a:ext>
              </a:extLst>
            </p:cNvPr>
            <p:cNvSpPr>
              <a:spLocks noChangeShapeType="1"/>
            </p:cNvSpPr>
            <p:nvPr/>
          </p:nvSpPr>
          <p:spPr bwMode="auto">
            <a:xfrm flipH="1">
              <a:off x="4830" y="1706"/>
              <a:ext cx="453"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9055" name="Group 94">
              <a:extLst>
                <a:ext uri="{FF2B5EF4-FFF2-40B4-BE49-F238E27FC236}">
                  <a16:creationId xmlns:a16="http://schemas.microsoft.com/office/drawing/2014/main" id="{98BC35F3-D5B2-4F5F-BCAB-FC636384C6BB}"/>
                </a:ext>
              </a:extLst>
            </p:cNvPr>
            <p:cNvGrpSpPr>
              <a:grpSpLocks/>
            </p:cNvGrpSpPr>
            <p:nvPr/>
          </p:nvGrpSpPr>
          <p:grpSpPr bwMode="auto">
            <a:xfrm rot="-666782">
              <a:off x="4648" y="1888"/>
              <a:ext cx="272" cy="227"/>
              <a:chOff x="2949" y="196"/>
              <a:chExt cx="941" cy="598"/>
            </a:xfrm>
          </p:grpSpPr>
          <p:sp>
            <p:nvSpPr>
              <p:cNvPr id="129098" name="Oval 95">
                <a:extLst>
                  <a:ext uri="{FF2B5EF4-FFF2-40B4-BE49-F238E27FC236}">
                    <a16:creationId xmlns:a16="http://schemas.microsoft.com/office/drawing/2014/main" id="{15EF9952-F3A5-4B37-83EC-0C71A6382BFD}"/>
                  </a:ext>
                </a:extLst>
              </p:cNvPr>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9" name="Oval 96">
                <a:extLst>
                  <a:ext uri="{FF2B5EF4-FFF2-40B4-BE49-F238E27FC236}">
                    <a16:creationId xmlns:a16="http://schemas.microsoft.com/office/drawing/2014/main" id="{34CA4BB0-27E1-4D19-B5EC-736376077325}"/>
                  </a:ext>
                </a:extLst>
              </p:cNvPr>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0" name="Oval 97">
                <a:extLst>
                  <a:ext uri="{FF2B5EF4-FFF2-40B4-BE49-F238E27FC236}">
                    <a16:creationId xmlns:a16="http://schemas.microsoft.com/office/drawing/2014/main" id="{5EF2FA03-A601-4D7D-AA87-A15295841A52}"/>
                  </a:ext>
                </a:extLst>
              </p:cNvPr>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1" name="Oval 98">
                <a:extLst>
                  <a:ext uri="{FF2B5EF4-FFF2-40B4-BE49-F238E27FC236}">
                    <a16:creationId xmlns:a16="http://schemas.microsoft.com/office/drawing/2014/main" id="{DD0EC531-F7A8-487E-BA75-C6C0D4FDF620}"/>
                  </a:ext>
                </a:extLst>
              </p:cNvPr>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2" name="Oval 99">
                <a:extLst>
                  <a:ext uri="{FF2B5EF4-FFF2-40B4-BE49-F238E27FC236}">
                    <a16:creationId xmlns:a16="http://schemas.microsoft.com/office/drawing/2014/main" id="{E2879546-804E-4A1E-AB6A-37013F4C8114}"/>
                  </a:ext>
                </a:extLst>
              </p:cNvPr>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3" name="Oval 100">
                <a:extLst>
                  <a:ext uri="{FF2B5EF4-FFF2-40B4-BE49-F238E27FC236}">
                    <a16:creationId xmlns:a16="http://schemas.microsoft.com/office/drawing/2014/main" id="{74096403-3158-49B9-B568-E04092AB01EA}"/>
                  </a:ext>
                </a:extLst>
              </p:cNvPr>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4" name="Oval 101">
                <a:extLst>
                  <a:ext uri="{FF2B5EF4-FFF2-40B4-BE49-F238E27FC236}">
                    <a16:creationId xmlns:a16="http://schemas.microsoft.com/office/drawing/2014/main" id="{6617839F-B659-46E9-8E26-1025375CDE1F}"/>
                  </a:ext>
                </a:extLst>
              </p:cNvPr>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5" name="Oval 102">
                <a:extLst>
                  <a:ext uri="{FF2B5EF4-FFF2-40B4-BE49-F238E27FC236}">
                    <a16:creationId xmlns:a16="http://schemas.microsoft.com/office/drawing/2014/main" id="{E2D70C49-687A-46FA-9877-A1DC9585CD88}"/>
                  </a:ext>
                </a:extLst>
              </p:cNvPr>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106" name="Freeform 103">
                <a:extLst>
                  <a:ext uri="{FF2B5EF4-FFF2-40B4-BE49-F238E27FC236}">
                    <a16:creationId xmlns:a16="http://schemas.microsoft.com/office/drawing/2014/main" id="{9A19D50A-B5C0-44D1-B053-5339F1D342C4}"/>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07" name="Freeform 104">
                <a:extLst>
                  <a:ext uri="{FF2B5EF4-FFF2-40B4-BE49-F238E27FC236}">
                    <a16:creationId xmlns:a16="http://schemas.microsoft.com/office/drawing/2014/main" id="{F86B6C35-C43D-4F2E-A122-D1D84A95ACA1}"/>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108" name="Freeform 105">
                <a:extLst>
                  <a:ext uri="{FF2B5EF4-FFF2-40B4-BE49-F238E27FC236}">
                    <a16:creationId xmlns:a16="http://schemas.microsoft.com/office/drawing/2014/main" id="{DFBAE902-CFC0-4C23-8F9C-43287B48F6D5}"/>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grpSp>
          <p:nvGrpSpPr>
            <p:cNvPr id="129056" name="Group 106">
              <a:extLst>
                <a:ext uri="{FF2B5EF4-FFF2-40B4-BE49-F238E27FC236}">
                  <a16:creationId xmlns:a16="http://schemas.microsoft.com/office/drawing/2014/main" id="{D9D81A48-5F8C-4712-A460-62C1E9CA9AC8}"/>
                </a:ext>
              </a:extLst>
            </p:cNvPr>
            <p:cNvGrpSpPr>
              <a:grpSpLocks/>
            </p:cNvGrpSpPr>
            <p:nvPr/>
          </p:nvGrpSpPr>
          <p:grpSpPr bwMode="auto">
            <a:xfrm rot="282232">
              <a:off x="5147" y="1570"/>
              <a:ext cx="272" cy="227"/>
              <a:chOff x="2949" y="196"/>
              <a:chExt cx="941" cy="598"/>
            </a:xfrm>
          </p:grpSpPr>
          <p:sp>
            <p:nvSpPr>
              <p:cNvPr id="129087" name="Oval 107">
                <a:extLst>
                  <a:ext uri="{FF2B5EF4-FFF2-40B4-BE49-F238E27FC236}">
                    <a16:creationId xmlns:a16="http://schemas.microsoft.com/office/drawing/2014/main" id="{28FC8E1F-D328-455F-8DE8-52D9348FB6A6}"/>
                  </a:ext>
                </a:extLst>
              </p:cNvPr>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8" name="Oval 108">
                <a:extLst>
                  <a:ext uri="{FF2B5EF4-FFF2-40B4-BE49-F238E27FC236}">
                    <a16:creationId xmlns:a16="http://schemas.microsoft.com/office/drawing/2014/main" id="{872F5605-38B5-40FF-8D36-7FB019A98A3D}"/>
                  </a:ext>
                </a:extLst>
              </p:cNvPr>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9" name="Oval 109">
                <a:extLst>
                  <a:ext uri="{FF2B5EF4-FFF2-40B4-BE49-F238E27FC236}">
                    <a16:creationId xmlns:a16="http://schemas.microsoft.com/office/drawing/2014/main" id="{B5C08548-42BB-483A-B5FD-2FE540FFFC56}"/>
                  </a:ext>
                </a:extLst>
              </p:cNvPr>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0" name="Oval 110">
                <a:extLst>
                  <a:ext uri="{FF2B5EF4-FFF2-40B4-BE49-F238E27FC236}">
                    <a16:creationId xmlns:a16="http://schemas.microsoft.com/office/drawing/2014/main" id="{FD4DB81B-5BC4-412F-9DED-1BACA74BA53A}"/>
                  </a:ext>
                </a:extLst>
              </p:cNvPr>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1" name="Oval 111">
                <a:extLst>
                  <a:ext uri="{FF2B5EF4-FFF2-40B4-BE49-F238E27FC236}">
                    <a16:creationId xmlns:a16="http://schemas.microsoft.com/office/drawing/2014/main" id="{0E0A8D10-0882-473F-B1B3-82E7FFDB32F8}"/>
                  </a:ext>
                </a:extLst>
              </p:cNvPr>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2" name="Oval 112">
                <a:extLst>
                  <a:ext uri="{FF2B5EF4-FFF2-40B4-BE49-F238E27FC236}">
                    <a16:creationId xmlns:a16="http://schemas.microsoft.com/office/drawing/2014/main" id="{1F8AE34A-DE93-42F8-AD71-9E9D78ACF9BC}"/>
                  </a:ext>
                </a:extLst>
              </p:cNvPr>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3" name="Oval 113">
                <a:extLst>
                  <a:ext uri="{FF2B5EF4-FFF2-40B4-BE49-F238E27FC236}">
                    <a16:creationId xmlns:a16="http://schemas.microsoft.com/office/drawing/2014/main" id="{12215D00-B25D-42D9-9216-44B9F46D303A}"/>
                  </a:ext>
                </a:extLst>
              </p:cNvPr>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4" name="Oval 114">
                <a:extLst>
                  <a:ext uri="{FF2B5EF4-FFF2-40B4-BE49-F238E27FC236}">
                    <a16:creationId xmlns:a16="http://schemas.microsoft.com/office/drawing/2014/main" id="{1C10D0F1-FA68-47B0-8D32-6A29C63D0528}"/>
                  </a:ext>
                </a:extLst>
              </p:cNvPr>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95" name="Freeform 115">
                <a:extLst>
                  <a:ext uri="{FF2B5EF4-FFF2-40B4-BE49-F238E27FC236}">
                    <a16:creationId xmlns:a16="http://schemas.microsoft.com/office/drawing/2014/main" id="{0F82340B-BBB8-43EF-A534-6FF3354C6C26}"/>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096" name="Freeform 116">
                <a:extLst>
                  <a:ext uri="{FF2B5EF4-FFF2-40B4-BE49-F238E27FC236}">
                    <a16:creationId xmlns:a16="http://schemas.microsoft.com/office/drawing/2014/main" id="{6B042439-508B-480C-A3B2-C0F3684207CA}"/>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097" name="Freeform 117">
                <a:extLst>
                  <a:ext uri="{FF2B5EF4-FFF2-40B4-BE49-F238E27FC236}">
                    <a16:creationId xmlns:a16="http://schemas.microsoft.com/office/drawing/2014/main" id="{8C470671-A9F9-4AF4-8FFF-A688E8791D6F}"/>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sp>
          <p:nvSpPr>
            <p:cNvPr id="129057" name="Line 118">
              <a:extLst>
                <a:ext uri="{FF2B5EF4-FFF2-40B4-BE49-F238E27FC236}">
                  <a16:creationId xmlns:a16="http://schemas.microsoft.com/office/drawing/2014/main" id="{B8043945-723D-4C75-B0E1-665C60ABDBA1}"/>
                </a:ext>
              </a:extLst>
            </p:cNvPr>
            <p:cNvSpPr>
              <a:spLocks noChangeShapeType="1"/>
            </p:cNvSpPr>
            <p:nvPr/>
          </p:nvSpPr>
          <p:spPr bwMode="auto">
            <a:xfrm flipV="1">
              <a:off x="1791" y="1207"/>
              <a:ext cx="589"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058" name="Line 119">
              <a:extLst>
                <a:ext uri="{FF2B5EF4-FFF2-40B4-BE49-F238E27FC236}">
                  <a16:creationId xmlns:a16="http://schemas.microsoft.com/office/drawing/2014/main" id="{D8AF8933-40E2-4036-9E17-59244A861C66}"/>
                </a:ext>
              </a:extLst>
            </p:cNvPr>
            <p:cNvSpPr>
              <a:spLocks noChangeShapeType="1"/>
            </p:cNvSpPr>
            <p:nvPr/>
          </p:nvSpPr>
          <p:spPr bwMode="auto">
            <a:xfrm flipV="1">
              <a:off x="2290" y="1207"/>
              <a:ext cx="136"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29059" name="Picture 120">
              <a:extLst>
                <a:ext uri="{FF2B5EF4-FFF2-40B4-BE49-F238E27FC236}">
                  <a16:creationId xmlns:a16="http://schemas.microsoft.com/office/drawing/2014/main" id="{B1735344-5EB1-4728-8E9B-FCD82611B55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 y="1525"/>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60" name="Picture 121">
              <a:extLst>
                <a:ext uri="{FF2B5EF4-FFF2-40B4-BE49-F238E27FC236}">
                  <a16:creationId xmlns:a16="http://schemas.microsoft.com/office/drawing/2014/main" id="{3F6BC891-2A02-4DDB-BCB4-6A5B533C187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8" y="1389"/>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1" name="Picture 122">
              <a:extLst>
                <a:ext uri="{FF2B5EF4-FFF2-40B4-BE49-F238E27FC236}">
                  <a16:creationId xmlns:a16="http://schemas.microsoft.com/office/drawing/2014/main" id="{F7D58217-4F5A-417F-94C9-A7B803C04DC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 y="1888"/>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2" name="Picture 123">
              <a:extLst>
                <a:ext uri="{FF2B5EF4-FFF2-40B4-BE49-F238E27FC236}">
                  <a16:creationId xmlns:a16="http://schemas.microsoft.com/office/drawing/2014/main" id="{EE0D1D3C-14DA-48BF-9300-6E3BB052FC8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 y="1525"/>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3" name="Picture 124">
              <a:extLst>
                <a:ext uri="{FF2B5EF4-FFF2-40B4-BE49-F238E27FC236}">
                  <a16:creationId xmlns:a16="http://schemas.microsoft.com/office/drawing/2014/main" id="{A1995A89-782C-4C4D-8397-15B1662D5E5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6" y="1389"/>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4" name="Picture 125">
              <a:extLst>
                <a:ext uri="{FF2B5EF4-FFF2-40B4-BE49-F238E27FC236}">
                  <a16:creationId xmlns:a16="http://schemas.microsoft.com/office/drawing/2014/main" id="{833308E9-2DE1-4AA6-9544-9BF7881C25F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5" y="1026"/>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065" name="Picture 126">
              <a:extLst>
                <a:ext uri="{FF2B5EF4-FFF2-40B4-BE49-F238E27FC236}">
                  <a16:creationId xmlns:a16="http://schemas.microsoft.com/office/drawing/2014/main" id="{41761027-DA00-47CC-9C69-C1F08BB3D55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0" y="1797"/>
              <a:ext cx="2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29066" name="Group 127">
              <a:extLst>
                <a:ext uri="{FF2B5EF4-FFF2-40B4-BE49-F238E27FC236}">
                  <a16:creationId xmlns:a16="http://schemas.microsoft.com/office/drawing/2014/main" id="{CB3A3D77-5181-4B89-B52B-775BED0637E4}"/>
                </a:ext>
              </a:extLst>
            </p:cNvPr>
            <p:cNvGrpSpPr>
              <a:grpSpLocks/>
            </p:cNvGrpSpPr>
            <p:nvPr/>
          </p:nvGrpSpPr>
          <p:grpSpPr bwMode="auto">
            <a:xfrm rot="-666782">
              <a:off x="4285" y="1570"/>
              <a:ext cx="272" cy="227"/>
              <a:chOff x="2949" y="196"/>
              <a:chExt cx="941" cy="598"/>
            </a:xfrm>
          </p:grpSpPr>
          <p:sp>
            <p:nvSpPr>
              <p:cNvPr id="129076" name="Oval 128">
                <a:extLst>
                  <a:ext uri="{FF2B5EF4-FFF2-40B4-BE49-F238E27FC236}">
                    <a16:creationId xmlns:a16="http://schemas.microsoft.com/office/drawing/2014/main" id="{C1646936-B0E5-4207-B8B7-B2B225E011AC}"/>
                  </a:ext>
                </a:extLst>
              </p:cNvPr>
              <p:cNvSpPr>
                <a:spLocks noChangeArrowheads="1"/>
              </p:cNvSpPr>
              <p:nvPr/>
            </p:nvSpPr>
            <p:spPr bwMode="auto">
              <a:xfrm>
                <a:off x="3168" y="196"/>
                <a:ext cx="407" cy="162"/>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7" name="Oval 129">
                <a:extLst>
                  <a:ext uri="{FF2B5EF4-FFF2-40B4-BE49-F238E27FC236}">
                    <a16:creationId xmlns:a16="http://schemas.microsoft.com/office/drawing/2014/main" id="{529F6C46-DC78-4DBF-9AA5-26A5632B848B}"/>
                  </a:ext>
                </a:extLst>
              </p:cNvPr>
              <p:cNvSpPr>
                <a:spLocks noChangeArrowheads="1"/>
              </p:cNvSpPr>
              <p:nvPr/>
            </p:nvSpPr>
            <p:spPr bwMode="auto">
              <a:xfrm rot="900000">
                <a:off x="3512" y="252"/>
                <a:ext cx="275" cy="131"/>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8" name="Oval 130">
                <a:extLst>
                  <a:ext uri="{FF2B5EF4-FFF2-40B4-BE49-F238E27FC236}">
                    <a16:creationId xmlns:a16="http://schemas.microsoft.com/office/drawing/2014/main" id="{74F4A2FB-1DF9-4494-9055-20DCEA16743C}"/>
                  </a:ext>
                </a:extLst>
              </p:cNvPr>
              <p:cNvSpPr>
                <a:spLocks noChangeArrowheads="1"/>
              </p:cNvSpPr>
              <p:nvPr/>
            </p:nvSpPr>
            <p:spPr bwMode="auto">
              <a:xfrm rot="1500000">
                <a:off x="3650" y="385"/>
                <a:ext cx="240" cy="153"/>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9" name="Oval 131">
                <a:extLst>
                  <a:ext uri="{FF2B5EF4-FFF2-40B4-BE49-F238E27FC236}">
                    <a16:creationId xmlns:a16="http://schemas.microsoft.com/office/drawing/2014/main" id="{6DA66EE3-8DB0-4BAF-BC37-4A254ED57F97}"/>
                  </a:ext>
                </a:extLst>
              </p:cNvPr>
              <p:cNvSpPr>
                <a:spLocks noChangeArrowheads="1"/>
              </p:cNvSpPr>
              <p:nvPr/>
            </p:nvSpPr>
            <p:spPr bwMode="auto">
              <a:xfrm rot="-1560000">
                <a:off x="3573" y="537"/>
                <a:ext cx="291" cy="18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0" name="Oval 132">
                <a:extLst>
                  <a:ext uri="{FF2B5EF4-FFF2-40B4-BE49-F238E27FC236}">
                    <a16:creationId xmlns:a16="http://schemas.microsoft.com/office/drawing/2014/main" id="{876A4B8A-05DE-4D63-B18C-2552D7AE94A4}"/>
                  </a:ext>
                </a:extLst>
              </p:cNvPr>
              <p:cNvSpPr>
                <a:spLocks noChangeArrowheads="1"/>
              </p:cNvSpPr>
              <p:nvPr/>
            </p:nvSpPr>
            <p:spPr bwMode="auto">
              <a:xfrm>
                <a:off x="3216" y="555"/>
                <a:ext cx="471" cy="239"/>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1" name="Oval 133">
                <a:extLst>
                  <a:ext uri="{FF2B5EF4-FFF2-40B4-BE49-F238E27FC236}">
                    <a16:creationId xmlns:a16="http://schemas.microsoft.com/office/drawing/2014/main" id="{DB644B98-5EE7-4F32-9706-20AAC681C056}"/>
                  </a:ext>
                </a:extLst>
              </p:cNvPr>
              <p:cNvSpPr>
                <a:spLocks noChangeArrowheads="1"/>
              </p:cNvSpPr>
              <p:nvPr/>
            </p:nvSpPr>
            <p:spPr bwMode="auto">
              <a:xfrm rot="1080000">
                <a:off x="3023" y="555"/>
                <a:ext cx="26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2" name="Oval 134">
                <a:extLst>
                  <a:ext uri="{FF2B5EF4-FFF2-40B4-BE49-F238E27FC236}">
                    <a16:creationId xmlns:a16="http://schemas.microsoft.com/office/drawing/2014/main" id="{C7017609-0192-4475-8441-6D2506BCC862}"/>
                  </a:ext>
                </a:extLst>
              </p:cNvPr>
              <p:cNvSpPr>
                <a:spLocks noChangeArrowheads="1"/>
              </p:cNvSpPr>
              <p:nvPr/>
            </p:nvSpPr>
            <p:spPr bwMode="auto">
              <a:xfrm>
                <a:off x="2949" y="432"/>
                <a:ext cx="217"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3" name="Oval 135">
                <a:extLst>
                  <a:ext uri="{FF2B5EF4-FFF2-40B4-BE49-F238E27FC236}">
                    <a16:creationId xmlns:a16="http://schemas.microsoft.com/office/drawing/2014/main" id="{EB7193CC-C973-41B8-907A-2C01813679D9}"/>
                  </a:ext>
                </a:extLst>
              </p:cNvPr>
              <p:cNvSpPr>
                <a:spLocks noChangeArrowheads="1"/>
              </p:cNvSpPr>
              <p:nvPr/>
            </p:nvSpPr>
            <p:spPr bwMode="auto">
              <a:xfrm rot="-1860000">
                <a:off x="2984" y="310"/>
                <a:ext cx="295" cy="156"/>
              </a:xfrm>
              <a:prstGeom prst="ellipse">
                <a:avLst/>
              </a:prstGeom>
              <a:solidFill>
                <a:srgbClr val="C0C0C0"/>
              </a:solidFill>
              <a:ln w="12700">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84" name="Freeform 136">
                <a:extLst>
                  <a:ext uri="{FF2B5EF4-FFF2-40B4-BE49-F238E27FC236}">
                    <a16:creationId xmlns:a16="http://schemas.microsoft.com/office/drawing/2014/main" id="{A771DEA7-C4E2-443D-95A2-6A1D1FFCC0E4}"/>
                  </a:ext>
                </a:extLst>
              </p:cNvPr>
              <p:cNvSpPr>
                <a:spLocks/>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085" name="Freeform 137">
                <a:extLst>
                  <a:ext uri="{FF2B5EF4-FFF2-40B4-BE49-F238E27FC236}">
                    <a16:creationId xmlns:a16="http://schemas.microsoft.com/office/drawing/2014/main" id="{5EA19585-FA10-4CC9-A53A-B79D551DC6CF}"/>
                  </a:ext>
                </a:extLst>
              </p:cNvPr>
              <p:cNvSpPr>
                <a:spLocks/>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sp>
            <p:nvSpPr>
              <p:cNvPr id="129086" name="Freeform 138">
                <a:extLst>
                  <a:ext uri="{FF2B5EF4-FFF2-40B4-BE49-F238E27FC236}">
                    <a16:creationId xmlns:a16="http://schemas.microsoft.com/office/drawing/2014/main" id="{CAD8EA3F-5BED-4C19-BABC-9809F76A87EF}"/>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C0C0C0"/>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zh-CN" altLang="en-US"/>
              </a:p>
            </p:txBody>
          </p:sp>
        </p:grpSp>
        <p:pic>
          <p:nvPicPr>
            <p:cNvPr id="129067" name="Picture 139">
              <a:extLst>
                <a:ext uri="{FF2B5EF4-FFF2-40B4-BE49-F238E27FC236}">
                  <a16:creationId xmlns:a16="http://schemas.microsoft.com/office/drawing/2014/main" id="{D79915A9-BBAA-42E6-9C7F-7A08891CBE3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842"/>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68" name="Picture 140">
              <a:extLst>
                <a:ext uri="{FF2B5EF4-FFF2-40B4-BE49-F238E27FC236}">
                  <a16:creationId xmlns:a16="http://schemas.microsoft.com/office/drawing/2014/main" id="{0252C548-6F26-4466-8887-0977F5AB121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 y="1752"/>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69" name="Picture 141">
              <a:extLst>
                <a:ext uri="{FF2B5EF4-FFF2-40B4-BE49-F238E27FC236}">
                  <a16:creationId xmlns:a16="http://schemas.microsoft.com/office/drawing/2014/main" id="{94B79536-39E5-42FD-A26C-936F6678C9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959483">
              <a:off x="2299" y="1144"/>
              <a:ext cx="27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9070" name="Oval 142">
              <a:extLst>
                <a:ext uri="{FF2B5EF4-FFF2-40B4-BE49-F238E27FC236}">
                  <a16:creationId xmlns:a16="http://schemas.microsoft.com/office/drawing/2014/main" id="{F7802A7C-4FCE-4CBC-BEBD-CDE66BB4AD4C}"/>
                </a:ext>
              </a:extLst>
            </p:cNvPr>
            <p:cNvSpPr>
              <a:spLocks noChangeArrowheads="1"/>
            </p:cNvSpPr>
            <p:nvPr/>
          </p:nvSpPr>
          <p:spPr bwMode="auto">
            <a:xfrm>
              <a:off x="2885" y="1709"/>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1" name="Text Box 143">
              <a:extLst>
                <a:ext uri="{FF2B5EF4-FFF2-40B4-BE49-F238E27FC236}">
                  <a16:creationId xmlns:a16="http://schemas.microsoft.com/office/drawing/2014/main" id="{9473E7FB-0723-4B28-9326-D602C7DAD6A5}"/>
                </a:ext>
              </a:extLst>
            </p:cNvPr>
            <p:cNvSpPr txBox="1">
              <a:spLocks noChangeArrowheads="1"/>
            </p:cNvSpPr>
            <p:nvPr/>
          </p:nvSpPr>
          <p:spPr bwMode="auto">
            <a:xfrm>
              <a:off x="2562" y="973"/>
              <a:ext cx="40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结点</a:t>
              </a:r>
            </a:p>
          </p:txBody>
        </p:sp>
        <p:sp>
          <p:nvSpPr>
            <p:cNvPr id="129072" name="Text Box 144">
              <a:extLst>
                <a:ext uri="{FF2B5EF4-FFF2-40B4-BE49-F238E27FC236}">
                  <a16:creationId xmlns:a16="http://schemas.microsoft.com/office/drawing/2014/main" id="{F17F558B-91B4-49E5-B1E8-AC7B075047E1}"/>
                </a:ext>
              </a:extLst>
            </p:cNvPr>
            <p:cNvSpPr txBox="1">
              <a:spLocks noChangeArrowheads="1"/>
            </p:cNvSpPr>
            <p:nvPr/>
          </p:nvSpPr>
          <p:spPr bwMode="auto">
            <a:xfrm>
              <a:off x="2734" y="1290"/>
              <a:ext cx="408"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a:solidFill>
                    <a:srgbClr val="333399"/>
                  </a:solidFill>
                  <a:latin typeface="黑体" panose="02010609060101010101" pitchFamily="49" charset="-122"/>
                  <a:ea typeface="黑体" panose="02010609060101010101" pitchFamily="49" charset="-122"/>
                </a:rPr>
                <a:t>链路</a:t>
              </a:r>
            </a:p>
          </p:txBody>
        </p:sp>
        <p:sp>
          <p:nvSpPr>
            <p:cNvPr id="129073" name="Oval 145">
              <a:extLst>
                <a:ext uri="{FF2B5EF4-FFF2-40B4-BE49-F238E27FC236}">
                  <a16:creationId xmlns:a16="http://schemas.microsoft.com/office/drawing/2014/main" id="{01B806CD-6D1B-41AD-B3E6-5764DF2D21E6}"/>
                </a:ext>
              </a:extLst>
            </p:cNvPr>
            <p:cNvSpPr>
              <a:spLocks noChangeArrowheads="1"/>
            </p:cNvSpPr>
            <p:nvPr/>
          </p:nvSpPr>
          <p:spPr bwMode="auto">
            <a:xfrm>
              <a:off x="2301" y="1077"/>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4" name="Oval 146">
              <a:extLst>
                <a:ext uri="{FF2B5EF4-FFF2-40B4-BE49-F238E27FC236}">
                  <a16:creationId xmlns:a16="http://schemas.microsoft.com/office/drawing/2014/main" id="{2E99A9B2-1AB8-4DBE-850E-CA9A31E1722C}"/>
                </a:ext>
              </a:extLst>
            </p:cNvPr>
            <p:cNvSpPr>
              <a:spLocks noChangeArrowheads="1"/>
            </p:cNvSpPr>
            <p:nvPr/>
          </p:nvSpPr>
          <p:spPr bwMode="auto">
            <a:xfrm>
              <a:off x="1669" y="1501"/>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29075" name="Oval 147">
              <a:extLst>
                <a:ext uri="{FF2B5EF4-FFF2-40B4-BE49-F238E27FC236}">
                  <a16:creationId xmlns:a16="http://schemas.microsoft.com/office/drawing/2014/main" id="{1820A82D-C4F3-404B-BC61-A2EC91C436FF}"/>
                </a:ext>
              </a:extLst>
            </p:cNvPr>
            <p:cNvSpPr>
              <a:spLocks noChangeArrowheads="1"/>
            </p:cNvSpPr>
            <p:nvPr/>
          </p:nvSpPr>
          <p:spPr bwMode="auto">
            <a:xfrm>
              <a:off x="2117" y="1813"/>
              <a:ext cx="272" cy="27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1">
            <a:extLst>
              <a:ext uri="{FF2B5EF4-FFF2-40B4-BE49-F238E27FC236}">
                <a16:creationId xmlns:a16="http://schemas.microsoft.com/office/drawing/2014/main" id="{D5DF19DA-F9F5-4ED8-84F6-44C86E63E485}"/>
              </a:ext>
            </a:extLst>
          </p:cNvPr>
          <p:cNvGrpSpPr>
            <a:grpSpLocks/>
          </p:cNvGrpSpPr>
          <p:nvPr/>
        </p:nvGrpSpPr>
        <p:grpSpPr bwMode="auto">
          <a:xfrm>
            <a:off x="395288" y="917575"/>
            <a:ext cx="8064500" cy="5175250"/>
            <a:chOff x="249" y="642"/>
            <a:chExt cx="2452" cy="1666"/>
          </a:xfrm>
        </p:grpSpPr>
        <p:sp>
          <p:nvSpPr>
            <p:cNvPr id="131075" name="Line 4">
              <a:extLst>
                <a:ext uri="{FF2B5EF4-FFF2-40B4-BE49-F238E27FC236}">
                  <a16:creationId xmlns:a16="http://schemas.microsoft.com/office/drawing/2014/main" id="{FE3232B1-7C1F-4679-B325-5B700B31E17D}"/>
                </a:ext>
              </a:extLst>
            </p:cNvPr>
            <p:cNvSpPr>
              <a:spLocks noChangeShapeType="1"/>
            </p:cNvSpPr>
            <p:nvPr/>
          </p:nvSpPr>
          <p:spPr bwMode="auto">
            <a:xfrm flipH="1" flipV="1">
              <a:off x="302" y="1258"/>
              <a:ext cx="673" cy="13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6" name="Line 5">
              <a:extLst>
                <a:ext uri="{FF2B5EF4-FFF2-40B4-BE49-F238E27FC236}">
                  <a16:creationId xmlns:a16="http://schemas.microsoft.com/office/drawing/2014/main" id="{77E8F95E-DCAC-403E-86E1-EBAC533ED1FC}"/>
                </a:ext>
              </a:extLst>
            </p:cNvPr>
            <p:cNvSpPr>
              <a:spLocks noChangeShapeType="1"/>
            </p:cNvSpPr>
            <p:nvPr/>
          </p:nvSpPr>
          <p:spPr bwMode="auto">
            <a:xfrm flipH="1">
              <a:off x="2109" y="1434"/>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7" name="Line 6">
              <a:extLst>
                <a:ext uri="{FF2B5EF4-FFF2-40B4-BE49-F238E27FC236}">
                  <a16:creationId xmlns:a16="http://schemas.microsoft.com/office/drawing/2014/main" id="{30B0686F-E3FF-4D23-B407-6D23B098B184}"/>
                </a:ext>
              </a:extLst>
            </p:cNvPr>
            <p:cNvSpPr>
              <a:spLocks noChangeShapeType="1"/>
            </p:cNvSpPr>
            <p:nvPr/>
          </p:nvSpPr>
          <p:spPr bwMode="auto">
            <a:xfrm flipH="1">
              <a:off x="1791" y="935"/>
              <a:ext cx="227"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8" name="Line 7">
              <a:extLst>
                <a:ext uri="{FF2B5EF4-FFF2-40B4-BE49-F238E27FC236}">
                  <a16:creationId xmlns:a16="http://schemas.microsoft.com/office/drawing/2014/main" id="{DE4C1675-5CBA-4AEC-8FA6-8ACF18E80E00}"/>
                </a:ext>
              </a:extLst>
            </p:cNvPr>
            <p:cNvSpPr>
              <a:spLocks noChangeShapeType="1"/>
            </p:cNvSpPr>
            <p:nvPr/>
          </p:nvSpPr>
          <p:spPr bwMode="auto">
            <a:xfrm flipH="1" flipV="1">
              <a:off x="1746" y="1797"/>
              <a:ext cx="24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79" name="Line 8">
              <a:extLst>
                <a:ext uri="{FF2B5EF4-FFF2-40B4-BE49-F238E27FC236}">
                  <a16:creationId xmlns:a16="http://schemas.microsoft.com/office/drawing/2014/main" id="{59EABA0E-DCBB-42A3-B856-558B5D146511}"/>
                </a:ext>
              </a:extLst>
            </p:cNvPr>
            <p:cNvSpPr>
              <a:spLocks noChangeShapeType="1"/>
            </p:cNvSpPr>
            <p:nvPr/>
          </p:nvSpPr>
          <p:spPr bwMode="auto">
            <a:xfrm>
              <a:off x="975" y="935"/>
              <a:ext cx="181" cy="31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0" name="Line 9">
              <a:extLst>
                <a:ext uri="{FF2B5EF4-FFF2-40B4-BE49-F238E27FC236}">
                  <a16:creationId xmlns:a16="http://schemas.microsoft.com/office/drawing/2014/main" id="{63AC9ADB-AF75-4464-8E98-53824A8E4EB3}"/>
                </a:ext>
              </a:extLst>
            </p:cNvPr>
            <p:cNvSpPr>
              <a:spLocks noChangeShapeType="1"/>
            </p:cNvSpPr>
            <p:nvPr/>
          </p:nvSpPr>
          <p:spPr bwMode="auto">
            <a:xfrm flipV="1">
              <a:off x="1065" y="1752"/>
              <a:ext cx="91" cy="33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81" name="Line 10">
              <a:extLst>
                <a:ext uri="{FF2B5EF4-FFF2-40B4-BE49-F238E27FC236}">
                  <a16:creationId xmlns:a16="http://schemas.microsoft.com/office/drawing/2014/main" id="{79EE36FA-650D-43D0-A830-754580FBCF4C}"/>
                </a:ext>
              </a:extLst>
            </p:cNvPr>
            <p:cNvSpPr>
              <a:spLocks noChangeShapeType="1"/>
            </p:cNvSpPr>
            <p:nvPr/>
          </p:nvSpPr>
          <p:spPr bwMode="auto">
            <a:xfrm flipV="1">
              <a:off x="590" y="1642"/>
              <a:ext cx="336"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31082" name="Picture 11">
              <a:extLst>
                <a:ext uri="{FF2B5EF4-FFF2-40B4-BE49-F238E27FC236}">
                  <a16:creationId xmlns:a16="http://schemas.microsoft.com/office/drawing/2014/main" id="{BB8E726B-B44B-4193-B89A-F5766961472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 y="75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3" name="Picture 12">
              <a:extLst>
                <a:ext uri="{FF2B5EF4-FFF2-40B4-BE49-F238E27FC236}">
                  <a16:creationId xmlns:a16="http://schemas.microsoft.com/office/drawing/2014/main" id="{CEC2F2F0-5E31-45F6-AEB8-39B0B2C6A8A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 y="75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4" name="Picture 13">
              <a:extLst>
                <a:ext uri="{FF2B5EF4-FFF2-40B4-BE49-F238E27FC236}">
                  <a16:creationId xmlns:a16="http://schemas.microsoft.com/office/drawing/2014/main" id="{721235B6-F985-49DD-AD2F-BFF8093ABE1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 y="1207"/>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5" name="Picture 14">
              <a:extLst>
                <a:ext uri="{FF2B5EF4-FFF2-40B4-BE49-F238E27FC236}">
                  <a16:creationId xmlns:a16="http://schemas.microsoft.com/office/drawing/2014/main" id="{4ABEEB23-393C-4094-96FA-EC1A128D037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202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6" name="Picture 15">
              <a:extLst>
                <a:ext uri="{FF2B5EF4-FFF2-40B4-BE49-F238E27FC236}">
                  <a16:creationId xmlns:a16="http://schemas.microsoft.com/office/drawing/2014/main" id="{B979CDF5-467C-4674-90F7-87D5AACEEDF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 y="2024"/>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7" name="Picture 16">
              <a:extLst>
                <a:ext uri="{FF2B5EF4-FFF2-40B4-BE49-F238E27FC236}">
                  <a16:creationId xmlns:a16="http://schemas.microsoft.com/office/drawing/2014/main" id="{7EC8C23A-EE6F-4E84-A0C6-92845260A1A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 y="1642"/>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8" name="Text Box 17">
              <a:extLst>
                <a:ext uri="{FF2B5EF4-FFF2-40B4-BE49-F238E27FC236}">
                  <a16:creationId xmlns:a16="http://schemas.microsoft.com/office/drawing/2014/main" id="{D8B6C341-FB1F-4102-844B-70AB66FB0B39}"/>
                </a:ext>
              </a:extLst>
            </p:cNvPr>
            <p:cNvSpPr txBox="1">
              <a:spLocks noChangeArrowheads="1"/>
            </p:cNvSpPr>
            <p:nvPr/>
          </p:nvSpPr>
          <p:spPr bwMode="auto">
            <a:xfrm>
              <a:off x="1057" y="642"/>
              <a:ext cx="30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latin typeface="Times New Roman" panose="02020603050405020304" pitchFamily="18" charset="0"/>
                  <a:ea typeface="黑体" panose="02010609060101010101" pitchFamily="49" charset="-122"/>
                </a:rPr>
                <a:t>主机</a:t>
              </a:r>
            </a:p>
          </p:txBody>
        </p:sp>
        <p:pic>
          <p:nvPicPr>
            <p:cNvPr id="131089" name="Picture 18">
              <a:extLst>
                <a:ext uri="{FF2B5EF4-FFF2-40B4-BE49-F238E27FC236}">
                  <a16:creationId xmlns:a16="http://schemas.microsoft.com/office/drawing/2014/main" id="{3D17C2D4-981D-447C-B8A1-CA7E5135FC7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1117"/>
              <a:ext cx="275"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1090" name="Object 19">
              <a:extLst>
                <a:ext uri="{FF2B5EF4-FFF2-40B4-BE49-F238E27FC236}">
                  <a16:creationId xmlns:a16="http://schemas.microsoft.com/office/drawing/2014/main" id="{60EDA258-64B4-4F28-AA57-DDFAA173974D}"/>
                </a:ext>
              </a:extLst>
            </p:cNvPr>
            <p:cNvGraphicFramePr>
              <a:graphicFrameLocks noChangeAspect="1"/>
            </p:cNvGraphicFramePr>
            <p:nvPr/>
          </p:nvGraphicFramePr>
          <p:xfrm>
            <a:off x="748" y="1026"/>
            <a:ext cx="1542" cy="1089"/>
          </p:xfrm>
          <a:graphic>
            <a:graphicData uri="http://schemas.openxmlformats.org/presentationml/2006/ole">
              <mc:AlternateContent xmlns:mc="http://schemas.openxmlformats.org/markup-compatibility/2006">
                <mc:Choice xmlns:v="urn:schemas-microsoft-com:vml" Requires="v">
                  <p:oleObj spid="_x0000_s4120" name="VISIO" r:id="rId6" imgW="1687068" imgH="964692" progId="Visio.Drawing.6">
                    <p:embed/>
                  </p:oleObj>
                </mc:Choice>
                <mc:Fallback>
                  <p:oleObj name="VISIO" r:id="rId6" imgW="1687068" imgH="964692" progId="Visio.Drawing.6">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 y="1026"/>
                          <a:ext cx="1542" cy="1089"/>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1091" name="Text Box 20">
              <a:extLst>
                <a:ext uri="{FF2B5EF4-FFF2-40B4-BE49-F238E27FC236}">
                  <a16:creationId xmlns:a16="http://schemas.microsoft.com/office/drawing/2014/main" id="{90AA4D4A-3A4A-4668-86DB-9A698A1294B0}"/>
                </a:ext>
              </a:extLst>
            </p:cNvPr>
            <p:cNvSpPr txBox="1">
              <a:spLocks noChangeArrowheads="1"/>
            </p:cNvSpPr>
            <p:nvPr/>
          </p:nvSpPr>
          <p:spPr bwMode="auto">
            <a:xfrm>
              <a:off x="1292" y="1367"/>
              <a:ext cx="42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latin typeface="Times New Roman" panose="02020603050405020304" pitchFamily="18" charset="0"/>
                  <a:ea typeface="黑体" panose="02010609060101010101" pitchFamily="49" charset="-122"/>
                </a:rPr>
                <a:t>因特网</a:t>
              </a:r>
            </a:p>
          </p:txBody>
        </p:sp>
      </p:grpSp>
      <p:sp>
        <p:nvSpPr>
          <p:cNvPr id="20" name="Rectangle 2">
            <a:extLst>
              <a:ext uri="{FF2B5EF4-FFF2-40B4-BE49-F238E27FC236}">
                <a16:creationId xmlns:a16="http://schemas.microsoft.com/office/drawing/2014/main" id="{B85C82D1-F3D5-417A-B9B6-1F8E5D5DC31B}"/>
              </a:ext>
            </a:extLst>
          </p:cNvPr>
          <p:cNvSpPr txBox="1">
            <a:spLocks noChangeArrowheads="1"/>
          </p:cNvSpPr>
          <p:nvPr/>
        </p:nvSpPr>
        <p:spPr>
          <a:xfrm>
            <a:off x="1150938" y="214313"/>
            <a:ext cx="7021512" cy="693737"/>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a:lstStyle>
          <a:p>
            <a:pPr eaLnBrk="1" hangingPunct="1"/>
            <a:r>
              <a:rPr lang="en-US" altLang="zh-CN" kern="0"/>
              <a:t>1.5.1 </a:t>
            </a:r>
            <a:r>
              <a:rPr lang="zh-CN" altLang="en-US" kern="0"/>
              <a:t>网络与因特网</a:t>
            </a:r>
            <a:endParaRPr lang="zh-CN" altLang="en-US" kern="0"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4C4AA463-1309-4618-80D8-E9BEA64315CB}"/>
              </a:ext>
            </a:extLst>
          </p:cNvPr>
          <p:cNvSpPr>
            <a:spLocks noGrp="1" noChangeArrowheads="1"/>
          </p:cNvSpPr>
          <p:nvPr>
            <p:ph type="title"/>
          </p:nvPr>
        </p:nvSpPr>
        <p:spPr/>
        <p:txBody>
          <a:bodyPr/>
          <a:lstStyle/>
          <a:p>
            <a:pPr eaLnBrk="1" hangingPunct="1"/>
            <a:r>
              <a:rPr lang="en-US" altLang="zh-CN"/>
              <a:t>1.5.2  </a:t>
            </a:r>
            <a:r>
              <a:rPr lang="zh-CN" altLang="en-US"/>
              <a:t>因特网发展的三个阶段</a:t>
            </a:r>
          </a:p>
        </p:txBody>
      </p:sp>
      <p:sp>
        <p:nvSpPr>
          <p:cNvPr id="133123" name="Rectangle 3">
            <a:extLst>
              <a:ext uri="{FF2B5EF4-FFF2-40B4-BE49-F238E27FC236}">
                <a16:creationId xmlns:a16="http://schemas.microsoft.com/office/drawing/2014/main" id="{734A143D-F9A2-4AFF-A16A-A855362C0CCD}"/>
              </a:ext>
            </a:extLst>
          </p:cNvPr>
          <p:cNvSpPr>
            <a:spLocks noGrp="1" noChangeArrowheads="1"/>
          </p:cNvSpPr>
          <p:nvPr>
            <p:ph type="body" idx="1"/>
          </p:nvPr>
        </p:nvSpPr>
        <p:spPr>
          <a:xfrm>
            <a:off x="925513" y="1181755"/>
            <a:ext cx="7391400" cy="5078313"/>
          </a:xfrm>
        </p:spPr>
        <p:txBody>
          <a:bodyPr/>
          <a:lstStyle/>
          <a:p>
            <a:pPr marL="0" indent="0" eaLnBrk="1" hangingPunct="1">
              <a:buNone/>
            </a:pPr>
            <a:r>
              <a:rPr lang="zh-CN" altLang="en-US" sz="2000" b="0" dirty="0">
                <a:latin typeface="+mn-ea"/>
              </a:rPr>
              <a:t>第一阶段：从单个 </a:t>
            </a:r>
            <a:r>
              <a:rPr lang="en-US" altLang="zh-CN" sz="2000" b="0" dirty="0">
                <a:latin typeface="+mn-ea"/>
              </a:rPr>
              <a:t>ARPANET </a:t>
            </a:r>
            <a:r>
              <a:rPr lang="zh-CN" altLang="en-US" sz="2000" b="0" dirty="0">
                <a:latin typeface="+mn-ea"/>
              </a:rPr>
              <a:t>向互联网发展 </a:t>
            </a:r>
            <a:endParaRPr lang="en-US" altLang="zh-CN" sz="2000" b="0" dirty="0">
              <a:latin typeface="+mn-ea"/>
            </a:endParaRPr>
          </a:p>
          <a:p>
            <a:pPr marL="0" indent="0" eaLnBrk="1" hangingPunct="1">
              <a:buNone/>
            </a:pPr>
            <a:r>
              <a:rPr lang="en-US" altLang="zh-CN" sz="2000" b="0" dirty="0">
                <a:latin typeface="+mn-ea"/>
              </a:rPr>
              <a:t>1950</a:t>
            </a:r>
            <a:r>
              <a:rPr lang="zh-CN" altLang="en-US" sz="2000" b="0" dirty="0">
                <a:latin typeface="+mn-ea"/>
              </a:rPr>
              <a:t>年代末，美国国防部成立高级研究计划局</a:t>
            </a:r>
            <a:r>
              <a:rPr lang="en-US" altLang="zh-CN" sz="2000" b="0" dirty="0">
                <a:latin typeface="+mn-ea"/>
              </a:rPr>
              <a:t>(Advanced Research Projects Agency</a:t>
            </a:r>
            <a:r>
              <a:rPr lang="zh-CN" altLang="en-US" sz="2000" b="0" dirty="0">
                <a:latin typeface="+mn-ea"/>
              </a:rPr>
              <a:t>，</a:t>
            </a:r>
            <a:r>
              <a:rPr lang="en-US" altLang="zh-CN" sz="2000" b="0" dirty="0">
                <a:latin typeface="+mn-ea"/>
              </a:rPr>
              <a:t>ARPA)</a:t>
            </a:r>
            <a:r>
              <a:rPr lang="zh-CN" altLang="en-US" sz="2000" b="0" dirty="0">
                <a:latin typeface="+mn-ea"/>
              </a:rPr>
              <a:t>，其任务是将最先进的技术应用于美国国防，避免敌人的技术超越。‌</a:t>
            </a:r>
            <a:endParaRPr lang="en-US" altLang="zh-CN" sz="2000" b="0" dirty="0">
              <a:latin typeface="+mn-ea"/>
            </a:endParaRPr>
          </a:p>
          <a:p>
            <a:pPr eaLnBrk="1" hangingPunct="1"/>
            <a:r>
              <a:rPr lang="en-US" altLang="zh-CN" sz="2000" b="0" dirty="0">
                <a:latin typeface="+mn-ea"/>
              </a:rPr>
              <a:t>1962</a:t>
            </a:r>
            <a:r>
              <a:rPr lang="zh-CN" altLang="en-US" sz="2000" b="0" dirty="0">
                <a:latin typeface="+mn-ea"/>
              </a:rPr>
              <a:t>年，</a:t>
            </a:r>
            <a:r>
              <a:rPr lang="en-US" altLang="zh-CN" sz="2000" b="0" dirty="0">
                <a:latin typeface="+mn-ea"/>
              </a:rPr>
              <a:t>ARPA</a:t>
            </a:r>
            <a:r>
              <a:rPr lang="zh-CN" altLang="en-US" sz="2000" b="0" dirty="0">
                <a:latin typeface="+mn-ea"/>
              </a:rPr>
              <a:t>提出了</a:t>
            </a:r>
            <a:r>
              <a:rPr lang="en-US" altLang="zh-CN" sz="2000" b="0" dirty="0">
                <a:latin typeface="+mn-ea"/>
              </a:rPr>
              <a:t>“Intergalactic Computer Network</a:t>
            </a:r>
            <a:r>
              <a:rPr lang="zh-CN" altLang="en-US" sz="2000" b="0" dirty="0">
                <a:latin typeface="+mn-ea"/>
              </a:rPr>
              <a:t>（星际计算机网络）”设想。</a:t>
            </a:r>
            <a:endParaRPr lang="en-US" altLang="zh-CN" sz="2000" b="0" dirty="0">
              <a:latin typeface="+mn-ea"/>
            </a:endParaRPr>
          </a:p>
          <a:p>
            <a:pPr eaLnBrk="1" hangingPunct="1"/>
            <a:r>
              <a:rPr lang="en-US" altLang="zh-CN" sz="2000" b="0" dirty="0">
                <a:latin typeface="+mn-ea"/>
              </a:rPr>
              <a:t>1969</a:t>
            </a:r>
            <a:r>
              <a:rPr lang="zh-CN" altLang="en-US" sz="2000" b="0" dirty="0">
                <a:latin typeface="+mn-ea"/>
              </a:rPr>
              <a:t>年</a:t>
            </a:r>
            <a:r>
              <a:rPr lang="en-US" altLang="zh-CN" sz="2000" b="0" dirty="0">
                <a:latin typeface="+mn-ea"/>
              </a:rPr>
              <a:t>10</a:t>
            </a:r>
            <a:r>
              <a:rPr lang="zh-CN" altLang="en-US" sz="2000" b="0" dirty="0">
                <a:latin typeface="+mn-ea"/>
              </a:rPr>
              <a:t>月，第一次实现了两台计算机之间的通信。</a:t>
            </a:r>
            <a:endParaRPr lang="en-US" altLang="zh-CN" sz="2000" b="0" dirty="0">
              <a:latin typeface="+mn-ea"/>
            </a:endParaRPr>
          </a:p>
          <a:p>
            <a:pPr eaLnBrk="1" hangingPunct="1"/>
            <a:r>
              <a:rPr lang="en-US" altLang="zh-CN" sz="2000" b="0" dirty="0">
                <a:latin typeface="+mn-ea"/>
              </a:rPr>
              <a:t>1969</a:t>
            </a:r>
            <a:r>
              <a:rPr lang="zh-CN" altLang="en-US" sz="2000" b="0" dirty="0">
                <a:latin typeface="+mn-ea"/>
              </a:rPr>
              <a:t>年</a:t>
            </a:r>
            <a:r>
              <a:rPr lang="en-US" altLang="zh-CN" sz="2000" b="0" dirty="0">
                <a:latin typeface="+mn-ea"/>
              </a:rPr>
              <a:t>12</a:t>
            </a:r>
            <a:r>
              <a:rPr lang="zh-CN" altLang="en-US" sz="2000" b="0" dirty="0">
                <a:latin typeface="+mn-ea"/>
              </a:rPr>
              <a:t>月，由</a:t>
            </a:r>
            <a:r>
              <a:rPr lang="en-US" altLang="zh-CN" sz="2000" b="0" dirty="0">
                <a:latin typeface="+mn-ea"/>
              </a:rPr>
              <a:t>UCLA(</a:t>
            </a:r>
            <a:r>
              <a:rPr lang="zh-CN" altLang="en-US" sz="2000" b="0" dirty="0">
                <a:latin typeface="+mn-ea"/>
              </a:rPr>
              <a:t>加利福尼亚大学洛杉矶分校</a:t>
            </a:r>
            <a:r>
              <a:rPr lang="en-US" altLang="zh-CN" sz="2000" b="0" dirty="0">
                <a:latin typeface="+mn-ea"/>
              </a:rPr>
              <a:t>)</a:t>
            </a:r>
            <a:r>
              <a:rPr lang="zh-CN" altLang="en-US" sz="2000" b="0" dirty="0">
                <a:latin typeface="+mn-ea"/>
              </a:rPr>
              <a:t>、</a:t>
            </a:r>
            <a:r>
              <a:rPr lang="en-US" altLang="zh-CN" sz="2000" b="0" dirty="0">
                <a:latin typeface="+mn-ea"/>
              </a:rPr>
              <a:t>Stanford Research Institute(</a:t>
            </a:r>
            <a:r>
              <a:rPr lang="zh-CN" altLang="en-US" sz="2000" b="0" dirty="0">
                <a:latin typeface="+mn-ea"/>
              </a:rPr>
              <a:t>斯坦福大学研究学院</a:t>
            </a:r>
            <a:r>
              <a:rPr lang="en-US" altLang="zh-CN" sz="2000" b="0" dirty="0">
                <a:latin typeface="+mn-ea"/>
              </a:rPr>
              <a:t>)</a:t>
            </a:r>
            <a:r>
              <a:rPr lang="zh-CN" altLang="en-US" sz="2000" b="0" dirty="0">
                <a:latin typeface="+mn-ea"/>
              </a:rPr>
              <a:t>、</a:t>
            </a:r>
            <a:r>
              <a:rPr lang="en-US" altLang="zh-CN" sz="2000" b="0" dirty="0">
                <a:latin typeface="+mn-ea"/>
              </a:rPr>
              <a:t>UCSB(</a:t>
            </a:r>
            <a:r>
              <a:rPr lang="zh-CN" altLang="en-US" sz="2000" b="0" dirty="0">
                <a:latin typeface="+mn-ea"/>
              </a:rPr>
              <a:t>加利福尼亚大学</a:t>
            </a:r>
            <a:r>
              <a:rPr lang="en-US" altLang="zh-CN" sz="2000" b="0" dirty="0">
                <a:latin typeface="+mn-ea"/>
              </a:rPr>
              <a:t>)</a:t>
            </a:r>
            <a:r>
              <a:rPr lang="zh-CN" altLang="en-US" sz="2000" b="0" dirty="0">
                <a:latin typeface="+mn-ea"/>
              </a:rPr>
              <a:t>和</a:t>
            </a:r>
            <a:r>
              <a:rPr lang="en-US" altLang="zh-CN" sz="2000" b="0" dirty="0">
                <a:latin typeface="+mn-ea"/>
              </a:rPr>
              <a:t>University of Utah(</a:t>
            </a:r>
            <a:r>
              <a:rPr lang="zh-CN" altLang="en-US" sz="2000" b="0" dirty="0">
                <a:latin typeface="+mn-ea"/>
              </a:rPr>
              <a:t>犹他大学</a:t>
            </a:r>
            <a:r>
              <a:rPr lang="en-US" altLang="zh-CN" sz="2000" b="0" dirty="0">
                <a:latin typeface="+mn-ea"/>
              </a:rPr>
              <a:t>)</a:t>
            </a:r>
            <a:r>
              <a:rPr lang="zh-CN" altLang="en-US" sz="2000" b="0" dirty="0">
                <a:latin typeface="+mn-ea"/>
              </a:rPr>
              <a:t>的四台主计算机相连的阿帕网诞生。</a:t>
            </a:r>
            <a:endParaRPr lang="en-US" altLang="zh-CN" sz="2000" b="0" dirty="0">
              <a:latin typeface="+mn-ea"/>
            </a:endParaRPr>
          </a:p>
          <a:p>
            <a:pPr eaLnBrk="1" hangingPunct="1"/>
            <a:r>
              <a:rPr lang="en-US" altLang="zh-CN" sz="2000" b="0" dirty="0">
                <a:latin typeface="+mn-ea"/>
              </a:rPr>
              <a:t>1973</a:t>
            </a:r>
            <a:r>
              <a:rPr lang="zh-CN" altLang="en-US" sz="2000" b="0" dirty="0">
                <a:latin typeface="+mn-ea"/>
              </a:rPr>
              <a:t>年，</a:t>
            </a:r>
            <a:r>
              <a:rPr lang="en-US" altLang="zh-CN" sz="2000" b="0" dirty="0">
                <a:latin typeface="+mn-ea"/>
              </a:rPr>
              <a:t>ARPANET</a:t>
            </a:r>
            <a:r>
              <a:rPr lang="zh-CN" altLang="en-US" sz="2000" b="0" dirty="0">
                <a:latin typeface="+mn-ea"/>
              </a:rPr>
              <a:t>首次跨越大西洋，接入了英国和挪威的计算机，成为真正意义上的互联网。</a:t>
            </a:r>
          </a:p>
          <a:p>
            <a:pPr eaLnBrk="1" hangingPunct="1"/>
            <a:r>
              <a:rPr lang="en-US" altLang="zh-CN" sz="2000" b="0" dirty="0">
                <a:latin typeface="+mn-ea"/>
              </a:rPr>
              <a:t>1983</a:t>
            </a:r>
            <a:r>
              <a:rPr lang="zh-CN" altLang="en-US" sz="2000" b="0" dirty="0">
                <a:latin typeface="+mn-ea"/>
              </a:rPr>
              <a:t>年</a:t>
            </a:r>
            <a:r>
              <a:rPr lang="en-US" altLang="zh-CN" sz="2000" b="0" dirty="0">
                <a:latin typeface="+mn-ea"/>
              </a:rPr>
              <a:t>,TCP/IP</a:t>
            </a:r>
            <a:r>
              <a:rPr lang="zh-CN" altLang="en-US" sz="2000" b="0" dirty="0">
                <a:latin typeface="+mn-ea"/>
              </a:rPr>
              <a:t>协议簇成为</a:t>
            </a:r>
            <a:r>
              <a:rPr lang="en-US" altLang="zh-CN" sz="2000" b="0" dirty="0">
                <a:latin typeface="+mn-ea"/>
              </a:rPr>
              <a:t>ARPANET</a:t>
            </a:r>
            <a:r>
              <a:rPr lang="zh-CN" altLang="en-US" sz="2000" b="0" dirty="0">
                <a:latin typeface="+mn-ea"/>
              </a:rPr>
              <a:t>的标准协议，</a:t>
            </a:r>
            <a:r>
              <a:rPr lang="en-US" altLang="zh-CN" sz="2000" b="0" dirty="0">
                <a:latin typeface="+mn-ea"/>
              </a:rPr>
              <a:t>1983</a:t>
            </a:r>
            <a:r>
              <a:rPr lang="zh-CN" altLang="en-US" sz="2000" b="0" dirty="0">
                <a:latin typeface="+mn-ea"/>
              </a:rPr>
              <a:t>年也被称为因特网元年，因特网的发明者则被称为</a:t>
            </a:r>
            <a:r>
              <a:rPr lang="zh-CN" altLang="en-US" sz="2000" b="0" dirty="0">
                <a:latin typeface="+mn-ea"/>
                <a:hlinkClick r:id="rId3" action="ppaction://hlinksldjump"/>
              </a:rPr>
              <a:t>“因特网之父”</a:t>
            </a:r>
            <a:r>
              <a:rPr lang="zh-CN" altLang="en-US" sz="2000" b="0" dirty="0">
                <a:latin typeface="+mn-ea"/>
              </a:rPr>
              <a:t>。 </a:t>
            </a:r>
          </a:p>
        </p:txBody>
      </p:sp>
      <p:pic>
        <p:nvPicPr>
          <p:cNvPr id="4" name="图片 3">
            <a:extLst>
              <a:ext uri="{FF2B5EF4-FFF2-40B4-BE49-F238E27FC236}">
                <a16:creationId xmlns:a16="http://schemas.microsoft.com/office/drawing/2014/main" id="{F905968E-BFF0-49EA-A1BA-F1E2AECB6633}"/>
              </a:ext>
            </a:extLst>
          </p:cNvPr>
          <p:cNvPicPr>
            <a:picLocks noChangeAspect="1"/>
          </p:cNvPicPr>
          <p:nvPr/>
        </p:nvPicPr>
        <p:blipFill>
          <a:blip r:embed="rId4"/>
          <a:stretch>
            <a:fillRect/>
          </a:stretch>
        </p:blipFill>
        <p:spPr>
          <a:xfrm>
            <a:off x="683568" y="1124744"/>
            <a:ext cx="8254039" cy="5011746"/>
          </a:xfrm>
          <a:prstGeom prst="rect">
            <a:avLst/>
          </a:prstGeom>
          <a:ln>
            <a:solidFill>
              <a:srgbClr val="FF0000"/>
            </a:solid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E758E2-ACA0-427E-87CF-BAD1811765C3}"/>
              </a:ext>
            </a:extLst>
          </p:cNvPr>
          <p:cNvSpPr txBox="1">
            <a:spLocks noChangeArrowheads="1"/>
          </p:cNvSpPr>
          <p:nvPr/>
        </p:nvSpPr>
        <p:spPr bwMode="auto">
          <a:xfrm>
            <a:off x="925513" y="1181755"/>
            <a:ext cx="73914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buFont typeface="Wingdings" panose="05000000000000000000" pitchFamily="2" charset="2"/>
              <a:buNone/>
            </a:pPr>
            <a:r>
              <a:rPr lang="zh-CN" altLang="en-US" sz="2000" b="0" kern="0" dirty="0">
                <a:latin typeface="+mn-ea"/>
              </a:rPr>
              <a:t>第二阶段：构建三级结构的因特网 </a:t>
            </a:r>
            <a:endParaRPr lang="en-US" altLang="zh-CN" sz="2000" b="0" kern="0" dirty="0">
              <a:latin typeface="+mn-ea"/>
            </a:endParaRPr>
          </a:p>
          <a:p>
            <a:pPr marL="0" indent="0" eaLnBrk="1" hangingPunct="1">
              <a:buFont typeface="Wingdings" panose="05000000000000000000" pitchFamily="2" charset="2"/>
              <a:buNone/>
            </a:pPr>
            <a:r>
              <a:rPr lang="en-US" altLang="zh-CN" sz="2000" b="0" kern="0" dirty="0">
                <a:latin typeface="+mn-ea"/>
              </a:rPr>
              <a:t>1980</a:t>
            </a:r>
            <a:r>
              <a:rPr lang="zh-CN" altLang="en-US" sz="2000" b="0" kern="0" dirty="0">
                <a:latin typeface="+mn-ea"/>
              </a:rPr>
              <a:t>年代初，</a:t>
            </a:r>
            <a:r>
              <a:rPr lang="en-US" altLang="zh-CN" sz="2000" b="0" kern="0" dirty="0">
                <a:latin typeface="+mn-ea"/>
              </a:rPr>
              <a:t>ARPAnet</a:t>
            </a:r>
            <a:r>
              <a:rPr lang="zh-CN" altLang="en-US" sz="2000" b="0" kern="0" dirty="0">
                <a:latin typeface="+mn-ea"/>
              </a:rPr>
              <a:t>分拆为军用网络和非军用网络，并且美国国家自然科学基金会（</a:t>
            </a:r>
            <a:r>
              <a:rPr lang="en-US" altLang="zh-CN" sz="2000" b="0" kern="0" dirty="0">
                <a:latin typeface="+mn-ea"/>
              </a:rPr>
              <a:t>NSF</a:t>
            </a:r>
            <a:r>
              <a:rPr lang="zh-CN" altLang="en-US" sz="2000" b="0" kern="0" dirty="0">
                <a:latin typeface="+mn-ea"/>
              </a:rPr>
              <a:t>）开始资助一些大学的计算机科学网</a:t>
            </a:r>
            <a:r>
              <a:rPr lang="en-US" altLang="zh-CN" sz="2000" b="0" kern="0" dirty="0">
                <a:latin typeface="+mn-ea"/>
              </a:rPr>
              <a:t>(</a:t>
            </a:r>
            <a:r>
              <a:rPr lang="en-US" altLang="zh-CN" sz="2000" b="0" kern="0" dirty="0" err="1">
                <a:latin typeface="+mn-ea"/>
              </a:rPr>
              <a:t>CSNet</a:t>
            </a:r>
            <a:r>
              <a:rPr lang="en-US" altLang="zh-CN" sz="2000" b="0" kern="0" dirty="0">
                <a:latin typeface="+mn-ea"/>
              </a:rPr>
              <a:t>)</a:t>
            </a:r>
            <a:r>
              <a:rPr lang="zh-CN" altLang="en-US" sz="2000" b="0" kern="0" dirty="0">
                <a:latin typeface="+mn-ea"/>
              </a:rPr>
              <a:t>建设。</a:t>
            </a:r>
            <a:endParaRPr lang="en-US" altLang="zh-CN" sz="2000" b="0" kern="0" dirty="0">
              <a:latin typeface="+mn-ea"/>
            </a:endParaRPr>
          </a:p>
          <a:p>
            <a:pPr eaLnBrk="1" hangingPunct="1"/>
            <a:r>
              <a:rPr lang="en-US" altLang="zh-CN" sz="2000" b="0" kern="0" dirty="0">
                <a:latin typeface="+mn-ea"/>
              </a:rPr>
              <a:t>1986</a:t>
            </a:r>
            <a:r>
              <a:rPr lang="zh-CN" altLang="en-US" sz="2000" b="0" kern="0" dirty="0">
                <a:latin typeface="+mn-ea"/>
              </a:rPr>
              <a:t>年，</a:t>
            </a:r>
            <a:r>
              <a:rPr lang="en-US" altLang="zh-CN" sz="2000" b="0" kern="0" dirty="0">
                <a:latin typeface="+mn-ea"/>
              </a:rPr>
              <a:t>NSF</a:t>
            </a:r>
            <a:r>
              <a:rPr lang="zh-CN" altLang="en-US" sz="2000" b="0" kern="0" dirty="0">
                <a:latin typeface="+mn-ea"/>
              </a:rPr>
              <a:t>围绕六个大型计算机中心建设了一个跨越全美的大型计算机网络：国家科学基金网（</a:t>
            </a:r>
            <a:r>
              <a:rPr lang="en-US" altLang="zh-CN" sz="2000" b="0" kern="0" dirty="0" err="1">
                <a:latin typeface="+mn-ea"/>
              </a:rPr>
              <a:t>NSFNet</a:t>
            </a:r>
            <a:r>
              <a:rPr lang="zh-CN" altLang="en-US" sz="2000" b="0" kern="0" dirty="0">
                <a:latin typeface="+mn-ea"/>
              </a:rPr>
              <a:t>）。</a:t>
            </a:r>
            <a:endParaRPr lang="en-US" altLang="zh-CN" sz="2000" b="0" kern="0" dirty="0">
              <a:latin typeface="+mn-ea"/>
            </a:endParaRPr>
          </a:p>
          <a:p>
            <a:pPr eaLnBrk="1" hangingPunct="1"/>
            <a:r>
              <a:rPr lang="zh-CN" altLang="en-US" sz="2000" b="0" kern="0" dirty="0">
                <a:latin typeface="+mn-ea"/>
              </a:rPr>
              <a:t>逐渐形成了主干网、地区网和园区网（校园网、企业网）的三级结构。</a:t>
            </a:r>
            <a:endParaRPr lang="en-US" altLang="zh-CN" sz="2000" b="0" kern="0" dirty="0">
              <a:latin typeface="+mn-ea"/>
            </a:endParaRPr>
          </a:p>
          <a:p>
            <a:pPr eaLnBrk="1" hangingPunct="1"/>
            <a:r>
              <a:rPr lang="en-US" altLang="zh-CN" sz="2000" b="0" kern="0" dirty="0">
                <a:latin typeface="+mn-ea"/>
              </a:rPr>
              <a:t>NSFNET</a:t>
            </a:r>
            <a:r>
              <a:rPr lang="zh-CN" altLang="en-US" sz="2000" b="0" kern="0" dirty="0">
                <a:latin typeface="+mn-ea"/>
              </a:rPr>
              <a:t>所覆盖的范围逐渐扩大到全美的大学和科研机构。</a:t>
            </a:r>
            <a:endParaRPr lang="en-US" altLang="zh-CN" sz="2000" b="0" kern="0" dirty="0">
              <a:latin typeface="+mn-ea"/>
            </a:endParaRPr>
          </a:p>
          <a:p>
            <a:pPr eaLnBrk="1" hangingPunct="1"/>
            <a:r>
              <a:rPr lang="en-US" altLang="zh-CN" sz="2000" b="0" kern="0" dirty="0">
                <a:latin typeface="+mn-ea"/>
              </a:rPr>
              <a:t>1989</a:t>
            </a:r>
            <a:r>
              <a:rPr lang="zh-CN" altLang="en-US" sz="2000" b="0" kern="0" dirty="0">
                <a:latin typeface="+mn-ea"/>
              </a:rPr>
              <a:t>年，在超文本技术的基础上，发明了</a:t>
            </a:r>
            <a:r>
              <a:rPr lang="zh-CN" altLang="en-US" sz="2000" b="0" kern="0" dirty="0">
                <a:latin typeface="+mn-ea"/>
                <a:hlinkClick r:id="rId3" action="ppaction://hlinksldjump"/>
              </a:rPr>
              <a:t>万维网</a:t>
            </a:r>
            <a:r>
              <a:rPr lang="zh-CN" altLang="en-US" sz="2000" b="0" kern="0" dirty="0">
                <a:latin typeface="+mn-ea"/>
              </a:rPr>
              <a:t>。</a:t>
            </a:r>
            <a:endParaRPr lang="en-US" altLang="zh-CN" sz="2000" b="0" kern="0" dirty="0">
              <a:latin typeface="+mn-ea"/>
            </a:endParaRPr>
          </a:p>
          <a:p>
            <a:pPr eaLnBrk="1" hangingPunct="1"/>
            <a:r>
              <a:rPr lang="en-US" altLang="zh-CN" sz="2000" b="0" kern="0" dirty="0">
                <a:latin typeface="+mn-ea"/>
              </a:rPr>
              <a:t>1990</a:t>
            </a:r>
            <a:r>
              <a:rPr lang="zh-CN" altLang="en-US" sz="2000" b="0" kern="0" dirty="0">
                <a:latin typeface="+mn-ea"/>
              </a:rPr>
              <a:t>年，</a:t>
            </a:r>
            <a:r>
              <a:rPr lang="en-US" altLang="zh-CN" sz="2000" b="0" kern="0" dirty="0" err="1">
                <a:latin typeface="+mn-ea"/>
              </a:rPr>
              <a:t>ARPANet</a:t>
            </a:r>
            <a:r>
              <a:rPr lang="zh-CN" altLang="en-US" sz="2000" b="0" kern="0" dirty="0">
                <a:latin typeface="+mn-ea"/>
              </a:rPr>
              <a:t>退役，</a:t>
            </a:r>
            <a:r>
              <a:rPr lang="en-US" altLang="zh-CN" sz="2000" b="0" kern="0" dirty="0" err="1">
                <a:latin typeface="+mn-ea"/>
              </a:rPr>
              <a:t>NSFNet</a:t>
            </a:r>
            <a:r>
              <a:rPr lang="zh-CN" altLang="en-US" sz="2000" b="0" kern="0" dirty="0">
                <a:latin typeface="+mn-ea"/>
              </a:rPr>
              <a:t>取而代之成为互联网的主干网络。</a:t>
            </a:r>
          </a:p>
        </p:txBody>
      </p:sp>
      <p:sp>
        <p:nvSpPr>
          <p:cNvPr id="5" name="Rectangle 2">
            <a:extLst>
              <a:ext uri="{FF2B5EF4-FFF2-40B4-BE49-F238E27FC236}">
                <a16:creationId xmlns:a16="http://schemas.microsoft.com/office/drawing/2014/main" id="{9BEB5C7D-995F-4D5F-A06C-B5D00DE32B5F}"/>
              </a:ext>
            </a:extLst>
          </p:cNvPr>
          <p:cNvSpPr>
            <a:spLocks noGrp="1" noChangeArrowheads="1"/>
          </p:cNvSpPr>
          <p:nvPr>
            <p:ph type="title"/>
          </p:nvPr>
        </p:nvSpPr>
        <p:spPr>
          <a:xfrm>
            <a:off x="1230313" y="228600"/>
            <a:ext cx="7086600" cy="685800"/>
          </a:xfrm>
        </p:spPr>
        <p:txBody>
          <a:bodyPr/>
          <a:lstStyle/>
          <a:p>
            <a:pPr eaLnBrk="1" hangingPunct="1"/>
            <a:r>
              <a:rPr lang="en-US" altLang="zh-CN" dirty="0"/>
              <a:t>1.5.2  </a:t>
            </a:r>
            <a:r>
              <a:rPr lang="zh-CN" altLang="en-US" dirty="0"/>
              <a:t>因特网发展的三个阶段</a:t>
            </a:r>
          </a:p>
        </p:txBody>
      </p:sp>
      <p:pic>
        <p:nvPicPr>
          <p:cNvPr id="6" name="图片 5">
            <a:extLst>
              <a:ext uri="{FF2B5EF4-FFF2-40B4-BE49-F238E27FC236}">
                <a16:creationId xmlns:a16="http://schemas.microsoft.com/office/drawing/2014/main" id="{15A972DB-D51E-4A97-B0CE-C011D901E324}"/>
              </a:ext>
            </a:extLst>
          </p:cNvPr>
          <p:cNvPicPr>
            <a:picLocks noChangeAspect="1"/>
          </p:cNvPicPr>
          <p:nvPr/>
        </p:nvPicPr>
        <p:blipFill>
          <a:blip r:embed="rId4"/>
          <a:stretch>
            <a:fillRect/>
          </a:stretch>
        </p:blipFill>
        <p:spPr>
          <a:xfrm>
            <a:off x="840799" y="1181755"/>
            <a:ext cx="7917046" cy="4789813"/>
          </a:xfrm>
          <a:prstGeom prst="rect">
            <a:avLst/>
          </a:prstGeom>
          <a:ln>
            <a:solidFill>
              <a:srgbClr val="FF0000"/>
            </a:solidFill>
          </a:ln>
        </p:spPr>
      </p:pic>
    </p:spTree>
    <p:extLst>
      <p:ext uri="{BB962C8B-B14F-4D97-AF65-F5344CB8AC3E}">
        <p14:creationId xmlns:p14="http://schemas.microsoft.com/office/powerpoint/2010/main" val="505175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18B55E6-86FE-4BE1-9C61-F1DEB9232670}"/>
              </a:ext>
            </a:extLst>
          </p:cNvPr>
          <p:cNvSpPr>
            <a:spLocks noGrp="1" noChangeArrowheads="1"/>
          </p:cNvSpPr>
          <p:nvPr>
            <p:ph type="title"/>
          </p:nvPr>
        </p:nvSpPr>
        <p:spPr>
          <a:xfrm>
            <a:off x="1230313" y="228600"/>
            <a:ext cx="7086600" cy="685800"/>
          </a:xfrm>
        </p:spPr>
        <p:txBody>
          <a:bodyPr/>
          <a:lstStyle/>
          <a:p>
            <a:pPr eaLnBrk="1" hangingPunct="1"/>
            <a:r>
              <a:rPr lang="en-US" altLang="zh-CN" dirty="0"/>
              <a:t>1.5.2  </a:t>
            </a:r>
            <a:r>
              <a:rPr lang="zh-CN" altLang="en-US" dirty="0"/>
              <a:t>因特网发展的三个阶段</a:t>
            </a:r>
          </a:p>
        </p:txBody>
      </p:sp>
      <p:sp>
        <p:nvSpPr>
          <p:cNvPr id="5" name="Rectangle 3">
            <a:extLst>
              <a:ext uri="{FF2B5EF4-FFF2-40B4-BE49-F238E27FC236}">
                <a16:creationId xmlns:a16="http://schemas.microsoft.com/office/drawing/2014/main" id="{F5C8A323-938D-42A1-BA82-7CA2A486630A}"/>
              </a:ext>
            </a:extLst>
          </p:cNvPr>
          <p:cNvSpPr txBox="1">
            <a:spLocks noChangeArrowheads="1"/>
          </p:cNvSpPr>
          <p:nvPr/>
        </p:nvSpPr>
        <p:spPr bwMode="auto">
          <a:xfrm>
            <a:off x="925513" y="1340768"/>
            <a:ext cx="73914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eaLnBrk="1" hangingPunct="1">
              <a:buFont typeface="Wingdings" panose="05000000000000000000" pitchFamily="2" charset="2"/>
              <a:buNone/>
            </a:pPr>
            <a:r>
              <a:rPr lang="zh-CN" altLang="en-US" sz="2000" b="0" kern="0" dirty="0">
                <a:latin typeface="+mn-ea"/>
              </a:rPr>
              <a:t>第三阶段：形成基于多层次</a:t>
            </a:r>
            <a:r>
              <a:rPr lang="en-US" altLang="zh-CN" sz="2000" b="0" kern="0" dirty="0">
                <a:latin typeface="+mn-ea"/>
              </a:rPr>
              <a:t>ISP</a:t>
            </a:r>
            <a:r>
              <a:rPr lang="zh-CN" altLang="en-US" sz="2000" b="0" kern="0" dirty="0">
                <a:latin typeface="+mn-ea"/>
              </a:rPr>
              <a:t>结构的因特网 </a:t>
            </a:r>
            <a:endParaRPr lang="en-US" altLang="zh-CN" sz="2000" b="0" kern="0" dirty="0">
              <a:latin typeface="+mn-ea"/>
            </a:endParaRPr>
          </a:p>
          <a:p>
            <a:pPr marL="0" indent="0" eaLnBrk="1" hangingPunct="1">
              <a:buNone/>
            </a:pPr>
            <a:r>
              <a:rPr lang="zh-CN" altLang="en-US" sz="2000" b="0" kern="0" dirty="0">
                <a:latin typeface="+mn-ea"/>
              </a:rPr>
              <a:t>进入</a:t>
            </a:r>
            <a:r>
              <a:rPr lang="en-US" altLang="zh-CN" sz="2000" b="0" kern="0" dirty="0">
                <a:latin typeface="+mn-ea"/>
              </a:rPr>
              <a:t>1990</a:t>
            </a:r>
            <a:r>
              <a:rPr lang="zh-CN" altLang="en-US" sz="2000" b="0" kern="0" dirty="0">
                <a:latin typeface="+mn-ea"/>
              </a:rPr>
              <a:t>年代，多个商业网络开始建设并得到快速发展（如</a:t>
            </a:r>
            <a:r>
              <a:rPr lang="en-US" altLang="zh-CN" sz="2000" b="0" kern="0" dirty="0">
                <a:latin typeface="+mn-ea"/>
              </a:rPr>
              <a:t>Usenet</a:t>
            </a:r>
            <a:r>
              <a:rPr lang="zh-CN" altLang="en-US" sz="2000" b="0" kern="0" dirty="0">
                <a:latin typeface="+mn-ea"/>
              </a:rPr>
              <a:t>、</a:t>
            </a:r>
            <a:r>
              <a:rPr lang="en-US" altLang="zh-CN" sz="2000" b="0" kern="0" dirty="0">
                <a:latin typeface="+mn-ea"/>
              </a:rPr>
              <a:t>Bitnet</a:t>
            </a:r>
            <a:r>
              <a:rPr lang="zh-CN" altLang="en-US" sz="2000" b="0" kern="0" dirty="0">
                <a:latin typeface="+mn-ea"/>
              </a:rPr>
              <a:t>、</a:t>
            </a:r>
            <a:r>
              <a:rPr lang="en-US" altLang="zh-CN" sz="2000" b="0" kern="0" dirty="0">
                <a:latin typeface="+mn-ea"/>
              </a:rPr>
              <a:t>AT&amp;T</a:t>
            </a:r>
            <a:r>
              <a:rPr lang="zh-CN" altLang="en-US" sz="2000" b="0" kern="0" dirty="0">
                <a:latin typeface="+mn-ea"/>
              </a:rPr>
              <a:t>等），出现了不同领域、不同范围的因特网服务供应商</a:t>
            </a:r>
            <a:r>
              <a:rPr lang="en-US" altLang="zh-CN" sz="2000" b="0" kern="0" dirty="0">
                <a:latin typeface="+mn-ea"/>
              </a:rPr>
              <a:t> (Internet Service Provider</a:t>
            </a:r>
            <a:r>
              <a:rPr lang="zh-CN" altLang="en-US" sz="2000" b="0" kern="0" dirty="0">
                <a:latin typeface="+mn-ea"/>
              </a:rPr>
              <a:t>，</a:t>
            </a:r>
            <a:r>
              <a:rPr lang="en-US" altLang="zh-CN" sz="2000" b="0" kern="0" dirty="0">
                <a:latin typeface="+mn-ea"/>
              </a:rPr>
              <a:t>ISP)</a:t>
            </a:r>
            <a:r>
              <a:rPr lang="zh-CN" altLang="en-US" sz="2000" b="0" kern="0" dirty="0">
                <a:latin typeface="+mn-ea"/>
              </a:rPr>
              <a:t>。</a:t>
            </a:r>
            <a:endParaRPr lang="en-US" altLang="zh-CN" sz="2000" b="0" kern="0" dirty="0">
              <a:latin typeface="+mn-ea"/>
            </a:endParaRPr>
          </a:p>
          <a:p>
            <a:pPr eaLnBrk="1" hangingPunct="1"/>
            <a:r>
              <a:rPr lang="en-US" altLang="zh-CN" sz="2000" b="0" kern="0" dirty="0">
                <a:latin typeface="+mn-ea"/>
              </a:rPr>
              <a:t>1993</a:t>
            </a:r>
            <a:r>
              <a:rPr lang="zh-CN" altLang="en-US" sz="2000" b="0" kern="0" dirty="0">
                <a:latin typeface="+mn-ea"/>
              </a:rPr>
              <a:t>年起，多个商业互联网主干建成，并逐渐取代</a:t>
            </a:r>
            <a:r>
              <a:rPr lang="en-US" altLang="zh-CN" sz="2000" b="0" kern="0" dirty="0" err="1">
                <a:latin typeface="+mn-ea"/>
              </a:rPr>
              <a:t>NSFNet</a:t>
            </a:r>
            <a:r>
              <a:rPr lang="zh-CN" altLang="en-US" sz="2000" b="0" kern="0" dirty="0">
                <a:latin typeface="+mn-ea"/>
              </a:rPr>
              <a:t>。</a:t>
            </a:r>
            <a:endParaRPr lang="en-US" altLang="zh-CN" sz="2000" b="0" kern="0" dirty="0">
              <a:latin typeface="+mn-ea"/>
            </a:endParaRPr>
          </a:p>
          <a:p>
            <a:pPr eaLnBrk="1" hangingPunct="1"/>
            <a:r>
              <a:rPr lang="en-US" altLang="zh-CN" sz="2000" b="0" kern="0" dirty="0">
                <a:latin typeface="+mn-ea"/>
              </a:rPr>
              <a:t>1995</a:t>
            </a:r>
            <a:r>
              <a:rPr lang="zh-CN" altLang="en-US" sz="2000" b="0" kern="0" dirty="0">
                <a:latin typeface="+mn-ea"/>
              </a:rPr>
              <a:t>年，</a:t>
            </a:r>
            <a:r>
              <a:rPr lang="en-US" altLang="zh-CN" sz="2000" b="0" kern="0" dirty="0" err="1">
                <a:latin typeface="+mn-ea"/>
              </a:rPr>
              <a:t>NSFNet</a:t>
            </a:r>
            <a:r>
              <a:rPr lang="zh-CN" altLang="en-US" sz="2000" b="0" kern="0" dirty="0">
                <a:latin typeface="+mn-ea"/>
              </a:rPr>
              <a:t>停止运行。</a:t>
            </a:r>
            <a:endParaRPr lang="en-US" altLang="zh-CN" sz="2000" b="0" kern="0" dirty="0">
              <a:latin typeface="+mn-ea"/>
            </a:endParaRPr>
          </a:p>
          <a:p>
            <a:pPr eaLnBrk="1" hangingPunct="1"/>
            <a:r>
              <a:rPr lang="en-US" altLang="zh-CN" sz="2000" b="0" kern="0" dirty="0">
                <a:latin typeface="+mn-ea"/>
              </a:rPr>
              <a:t>IP</a:t>
            </a:r>
            <a:r>
              <a:rPr lang="zh-CN" altLang="en-US" sz="2000" b="0" kern="0" dirty="0">
                <a:latin typeface="+mn-ea"/>
              </a:rPr>
              <a:t>地址、域名等管理权均交给专门的非盈利组织，不再由政府部门管理。</a:t>
            </a:r>
            <a:endParaRPr lang="en-US" altLang="zh-CN" sz="2000" b="0" kern="0" dirty="0">
              <a:latin typeface="+mn-ea"/>
            </a:endParaRPr>
          </a:p>
          <a:p>
            <a:pPr eaLnBrk="1" hangingPunct="1"/>
            <a:r>
              <a:rPr lang="zh-CN" altLang="en-US" sz="2000" b="0" kern="0" dirty="0">
                <a:latin typeface="+mn-ea"/>
              </a:rPr>
              <a:t>商业化和非中心化，极大的推动了因特网的发展，并逐渐形成了当今因特网的格局。</a:t>
            </a:r>
            <a:endParaRPr lang="en-US" altLang="zh-CN" sz="2000" b="0" kern="0" dirty="0">
              <a:latin typeface="+mn-ea"/>
            </a:endParaRPr>
          </a:p>
        </p:txBody>
      </p:sp>
      <p:sp>
        <p:nvSpPr>
          <p:cNvPr id="6" name="文本框 5">
            <a:extLst>
              <a:ext uri="{FF2B5EF4-FFF2-40B4-BE49-F238E27FC236}">
                <a16:creationId xmlns:a16="http://schemas.microsoft.com/office/drawing/2014/main" id="{C690B8E6-FE40-471E-B93B-037B60B9E881}"/>
              </a:ext>
            </a:extLst>
          </p:cNvPr>
          <p:cNvSpPr txBox="1"/>
          <p:nvPr/>
        </p:nvSpPr>
        <p:spPr>
          <a:xfrm>
            <a:off x="842113" y="5040178"/>
            <a:ext cx="7776864" cy="954107"/>
          </a:xfrm>
          <a:prstGeom prst="rect">
            <a:avLst/>
          </a:prstGeom>
          <a:solidFill>
            <a:schemeClr val="accent1"/>
          </a:solidFill>
        </p:spPr>
        <p:txBody>
          <a:bodyPr wrap="square" rtlCol="0">
            <a:spAutoFit/>
          </a:bodyPr>
          <a:lstStyle/>
          <a:p>
            <a:r>
              <a:rPr lang="zh-CN" altLang="en-US" sz="2800" dirty="0">
                <a:solidFill>
                  <a:schemeClr val="bg1"/>
                </a:solidFill>
                <a:latin typeface="仿宋" panose="02010609060101010101" pitchFamily="49" charset="-122"/>
                <a:ea typeface="仿宋" panose="02010609060101010101" pitchFamily="49" charset="-122"/>
              </a:rPr>
              <a:t>至此，因特网完成了从军事网到教育科研网（精英网）再到商业、娱乐网（大众网）的变迁。</a:t>
            </a:r>
          </a:p>
        </p:txBody>
      </p:sp>
    </p:spTree>
    <p:extLst>
      <p:ext uri="{BB962C8B-B14F-4D97-AF65-F5344CB8AC3E}">
        <p14:creationId xmlns:p14="http://schemas.microsoft.com/office/powerpoint/2010/main" val="39658850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C7CBD73B-ED3A-4DBD-8789-1774183B5DD4}"/>
              </a:ext>
            </a:extLst>
          </p:cNvPr>
          <p:cNvSpPr>
            <a:spLocks noGrp="1" noChangeArrowheads="1"/>
          </p:cNvSpPr>
          <p:nvPr>
            <p:ph type="title"/>
          </p:nvPr>
        </p:nvSpPr>
        <p:spPr/>
        <p:txBody>
          <a:bodyPr/>
          <a:lstStyle/>
          <a:p>
            <a:pPr eaLnBrk="1" hangingPunct="1"/>
            <a:r>
              <a:rPr lang="en-US" altLang="zh-CN" dirty="0"/>
              <a:t>1.5.3 Internet </a:t>
            </a:r>
            <a:r>
              <a:rPr lang="zh-CN" altLang="en-US" dirty="0"/>
              <a:t>和 </a:t>
            </a:r>
            <a:r>
              <a:rPr lang="en-US" altLang="zh-CN" dirty="0"/>
              <a:t>internet </a:t>
            </a:r>
            <a:r>
              <a:rPr lang="zh-CN" altLang="en-US" dirty="0"/>
              <a:t>的区别</a:t>
            </a:r>
          </a:p>
        </p:txBody>
      </p:sp>
      <p:sp>
        <p:nvSpPr>
          <p:cNvPr id="135171" name="Rectangle 3">
            <a:extLst>
              <a:ext uri="{FF2B5EF4-FFF2-40B4-BE49-F238E27FC236}">
                <a16:creationId xmlns:a16="http://schemas.microsoft.com/office/drawing/2014/main" id="{1C3A1226-78B3-4029-A5C8-7922BC9F8E3B}"/>
              </a:ext>
            </a:extLst>
          </p:cNvPr>
          <p:cNvSpPr>
            <a:spLocks noGrp="1" noChangeArrowheads="1"/>
          </p:cNvSpPr>
          <p:nvPr>
            <p:ph type="body" idx="1"/>
          </p:nvPr>
        </p:nvSpPr>
        <p:spPr>
          <a:xfrm>
            <a:off x="755650" y="1557338"/>
            <a:ext cx="7772400" cy="3743325"/>
          </a:xfrm>
        </p:spPr>
        <p:txBody>
          <a:bodyPr/>
          <a:lstStyle/>
          <a:p>
            <a:pPr eaLnBrk="1" hangingPunct="1"/>
            <a:r>
              <a:rPr lang="zh-CN" altLang="en-US" dirty="0"/>
              <a:t>以</a:t>
            </a:r>
            <a:r>
              <a:rPr lang="zh-CN" altLang="en-US" dirty="0">
                <a:solidFill>
                  <a:srgbClr val="FF0000"/>
                </a:solidFill>
              </a:rPr>
              <a:t>小写字母 </a:t>
            </a:r>
            <a:r>
              <a:rPr lang="en-US" altLang="zh-CN" dirty="0" err="1">
                <a:solidFill>
                  <a:srgbClr val="FF0000"/>
                </a:solidFill>
              </a:rPr>
              <a:t>i</a:t>
            </a:r>
            <a:r>
              <a:rPr lang="en-US" altLang="zh-CN" dirty="0">
                <a:solidFill>
                  <a:srgbClr val="FF0000"/>
                </a:solidFill>
              </a:rPr>
              <a:t> </a:t>
            </a:r>
            <a:r>
              <a:rPr lang="zh-CN" altLang="en-US" dirty="0"/>
              <a:t>开始的 </a:t>
            </a:r>
            <a:r>
              <a:rPr lang="en-US" altLang="zh-CN" dirty="0"/>
              <a:t>internet</a:t>
            </a:r>
            <a:r>
              <a:rPr lang="zh-CN" altLang="en-US" dirty="0"/>
              <a:t>（互联网或互连网）是一个通用名词，泛指由多个计算机网络互连而成的网络。 </a:t>
            </a:r>
          </a:p>
          <a:p>
            <a:pPr eaLnBrk="1" hangingPunct="1"/>
            <a:r>
              <a:rPr lang="zh-CN" altLang="en-US" dirty="0"/>
              <a:t>以</a:t>
            </a:r>
            <a:r>
              <a:rPr lang="zh-CN" altLang="en-US" dirty="0">
                <a:solidFill>
                  <a:srgbClr val="FF0000"/>
                </a:solidFill>
              </a:rPr>
              <a:t>大写字母</a:t>
            </a:r>
            <a:r>
              <a:rPr lang="en-US" altLang="zh-CN" dirty="0">
                <a:solidFill>
                  <a:srgbClr val="FF0000"/>
                </a:solidFill>
              </a:rPr>
              <a:t>I</a:t>
            </a:r>
            <a:r>
              <a:rPr lang="zh-CN" altLang="en-US" dirty="0"/>
              <a:t>开始的的 </a:t>
            </a:r>
            <a:r>
              <a:rPr lang="en-US" altLang="zh-CN" dirty="0"/>
              <a:t>Internet</a:t>
            </a:r>
            <a:r>
              <a:rPr lang="zh-CN" altLang="en-US" dirty="0"/>
              <a:t>（因特网）则是一个专用名词，指当前全球最大的、开放的、由众多网络相互连接而成的特定计算机网络，采用 </a:t>
            </a:r>
            <a:r>
              <a:rPr lang="en-US" altLang="zh-CN" dirty="0"/>
              <a:t>TCP/IP </a:t>
            </a:r>
            <a:r>
              <a:rPr lang="zh-CN" altLang="en-US" dirty="0"/>
              <a:t>协议族作为通信的规则，其前身就是美国的 </a:t>
            </a:r>
            <a:r>
              <a:rPr lang="en-US" altLang="zh-CN" dirty="0"/>
              <a:t>ARPANET</a:t>
            </a:r>
            <a:r>
              <a:rPr lang="zh-CN" altLang="en-US" dirty="0"/>
              <a:t>。</a:t>
            </a:r>
          </a:p>
        </p:txBody>
      </p:sp>
      <p:pic>
        <p:nvPicPr>
          <p:cNvPr id="4" name="图形 3" descr="用户">
            <a:hlinkClick r:id="rId3" action="ppaction://hlinksldjump" tooltip="Internet先锋人物"/>
            <a:extLst>
              <a:ext uri="{FF2B5EF4-FFF2-40B4-BE49-F238E27FC236}">
                <a16:creationId xmlns:a16="http://schemas.microsoft.com/office/drawing/2014/main" id="{64B23C09-DD13-49C7-84BC-B971EB0DE3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6296" y="5157192"/>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Line 4">
            <a:extLst>
              <a:ext uri="{FF2B5EF4-FFF2-40B4-BE49-F238E27FC236}">
                <a16:creationId xmlns:a16="http://schemas.microsoft.com/office/drawing/2014/main" id="{4DECCCAE-9416-4E29-B294-66F5E01FD111}"/>
              </a:ext>
            </a:extLst>
          </p:cNvPr>
          <p:cNvSpPr>
            <a:spLocks noChangeShapeType="1"/>
          </p:cNvSpPr>
          <p:nvPr/>
        </p:nvSpPr>
        <p:spPr bwMode="auto">
          <a:xfrm flipV="1">
            <a:off x="2921000" y="4203700"/>
            <a:ext cx="1579563" cy="328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67" name="Line 5">
            <a:extLst>
              <a:ext uri="{FF2B5EF4-FFF2-40B4-BE49-F238E27FC236}">
                <a16:creationId xmlns:a16="http://schemas.microsoft.com/office/drawing/2014/main" id="{2A10CB4D-1CB4-462B-B7E9-225CC97DA995}"/>
              </a:ext>
            </a:extLst>
          </p:cNvPr>
          <p:cNvSpPr>
            <a:spLocks noChangeShapeType="1"/>
          </p:cNvSpPr>
          <p:nvPr/>
        </p:nvSpPr>
        <p:spPr bwMode="auto">
          <a:xfrm flipV="1">
            <a:off x="4895850" y="3219450"/>
            <a:ext cx="2528888" cy="9842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68" name="Line 6">
            <a:extLst>
              <a:ext uri="{FF2B5EF4-FFF2-40B4-BE49-F238E27FC236}">
                <a16:creationId xmlns:a16="http://schemas.microsoft.com/office/drawing/2014/main" id="{7BAC97F2-2215-4F6B-BAF3-81F4D6889532}"/>
              </a:ext>
            </a:extLst>
          </p:cNvPr>
          <p:cNvSpPr>
            <a:spLocks noChangeShapeType="1"/>
          </p:cNvSpPr>
          <p:nvPr/>
        </p:nvSpPr>
        <p:spPr bwMode="auto">
          <a:xfrm>
            <a:off x="1130300" y="1798638"/>
            <a:ext cx="2106613" cy="765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69" name="Line 7">
            <a:extLst>
              <a:ext uri="{FF2B5EF4-FFF2-40B4-BE49-F238E27FC236}">
                <a16:creationId xmlns:a16="http://schemas.microsoft.com/office/drawing/2014/main" id="{A0443123-BD07-4074-9A20-8B78935AD299}"/>
              </a:ext>
            </a:extLst>
          </p:cNvPr>
          <p:cNvSpPr>
            <a:spLocks noChangeShapeType="1"/>
          </p:cNvSpPr>
          <p:nvPr/>
        </p:nvSpPr>
        <p:spPr bwMode="auto">
          <a:xfrm flipV="1">
            <a:off x="1235075" y="2784475"/>
            <a:ext cx="1897063" cy="107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70" name="Line 8">
            <a:extLst>
              <a:ext uri="{FF2B5EF4-FFF2-40B4-BE49-F238E27FC236}">
                <a16:creationId xmlns:a16="http://schemas.microsoft.com/office/drawing/2014/main" id="{C17CACFF-96FF-4202-9279-9F226E677FA3}"/>
              </a:ext>
            </a:extLst>
          </p:cNvPr>
          <p:cNvSpPr>
            <a:spLocks noChangeShapeType="1"/>
          </p:cNvSpPr>
          <p:nvPr/>
        </p:nvSpPr>
        <p:spPr bwMode="auto">
          <a:xfrm flipV="1">
            <a:off x="1552575" y="3000375"/>
            <a:ext cx="1684338" cy="987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71" name="Line 9">
            <a:extLst>
              <a:ext uri="{FF2B5EF4-FFF2-40B4-BE49-F238E27FC236}">
                <a16:creationId xmlns:a16="http://schemas.microsoft.com/office/drawing/2014/main" id="{5CC373C3-1940-415A-9B62-B469CF782948}"/>
              </a:ext>
            </a:extLst>
          </p:cNvPr>
          <p:cNvSpPr>
            <a:spLocks noChangeShapeType="1"/>
          </p:cNvSpPr>
          <p:nvPr/>
        </p:nvSpPr>
        <p:spPr bwMode="auto">
          <a:xfrm>
            <a:off x="4030663" y="2784475"/>
            <a:ext cx="24209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9272" name="Object 10">
            <a:extLst>
              <a:ext uri="{FF2B5EF4-FFF2-40B4-BE49-F238E27FC236}">
                <a16:creationId xmlns:a16="http://schemas.microsoft.com/office/drawing/2014/main" id="{6A0E0BF3-090B-45B3-B7DD-3A0C32DFA9CC}"/>
              </a:ext>
            </a:extLst>
          </p:cNvPr>
          <p:cNvGraphicFramePr>
            <a:graphicFrameLocks noChangeAspect="1"/>
          </p:cNvGraphicFramePr>
          <p:nvPr/>
        </p:nvGraphicFramePr>
        <p:xfrm>
          <a:off x="5054600" y="1630363"/>
          <a:ext cx="3789363" cy="2682875"/>
        </p:xfrm>
        <a:graphic>
          <a:graphicData uri="http://schemas.openxmlformats.org/presentationml/2006/ole">
            <mc:AlternateContent xmlns:mc="http://schemas.openxmlformats.org/markup-compatibility/2006">
              <mc:Choice xmlns:v="urn:schemas-microsoft-com:vml" Requires="v">
                <p:oleObj spid="_x0000_s5144" name="VISIO" r:id="rId4" imgW="1687068" imgH="964692" progId="Visio.Drawing.6">
                  <p:embed/>
                </p:oleObj>
              </mc:Choice>
              <mc:Fallback>
                <p:oleObj name="VISIO" r:id="rId4" imgW="1687068" imgH="964692" progId="Visio.Drawing.6">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4600" y="1630363"/>
                        <a:ext cx="3789363" cy="268287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9273" name="Freeform 12">
            <a:extLst>
              <a:ext uri="{FF2B5EF4-FFF2-40B4-BE49-F238E27FC236}">
                <a16:creationId xmlns:a16="http://schemas.microsoft.com/office/drawing/2014/main" id="{EA74827C-7D1B-49DA-9F2E-248D586A7493}"/>
              </a:ext>
            </a:extLst>
          </p:cNvPr>
          <p:cNvSpPr>
            <a:spLocks/>
          </p:cNvSpPr>
          <p:nvPr/>
        </p:nvSpPr>
        <p:spPr bwMode="auto">
          <a:xfrm flipH="1">
            <a:off x="858838" y="1916113"/>
            <a:ext cx="276225" cy="206375"/>
          </a:xfrm>
          <a:custGeom>
            <a:avLst/>
            <a:gdLst>
              <a:gd name="T0" fmla="*/ 0 w 1188"/>
              <a:gd name="T1" fmla="*/ 2147483646 h 738"/>
              <a:gd name="T2" fmla="*/ 0 w 1188"/>
              <a:gd name="T3" fmla="*/ 2147483646 h 738"/>
              <a:gd name="T4" fmla="*/ 2147483646 w 1188"/>
              <a:gd name="T5" fmla="*/ 2147483646 h 738"/>
              <a:gd name="T6" fmla="*/ 2147483646 w 1188"/>
              <a:gd name="T7" fmla="*/ 0 h 738"/>
              <a:gd name="T8" fmla="*/ 0 w 1188"/>
              <a:gd name="T9" fmla="*/ 2147483646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9274" name="Freeform 13">
            <a:extLst>
              <a:ext uri="{FF2B5EF4-FFF2-40B4-BE49-F238E27FC236}">
                <a16:creationId xmlns:a16="http://schemas.microsoft.com/office/drawing/2014/main" id="{C4B39A84-0410-4D26-89D6-855272C7D873}"/>
              </a:ext>
            </a:extLst>
          </p:cNvPr>
          <p:cNvSpPr>
            <a:spLocks/>
          </p:cNvSpPr>
          <p:nvPr/>
        </p:nvSpPr>
        <p:spPr bwMode="auto">
          <a:xfrm flipH="1">
            <a:off x="1135063" y="1965325"/>
            <a:ext cx="206375" cy="157163"/>
          </a:xfrm>
          <a:custGeom>
            <a:avLst/>
            <a:gdLst>
              <a:gd name="T0" fmla="*/ 2147483646 w 882"/>
              <a:gd name="T1" fmla="*/ 1087694695 h 563"/>
              <a:gd name="T2" fmla="*/ 2147483646 w 882"/>
              <a:gd name="T3" fmla="*/ 2147483646 h 563"/>
              <a:gd name="T4" fmla="*/ 0 w 882"/>
              <a:gd name="T5" fmla="*/ 2147483646 h 563"/>
              <a:gd name="T6" fmla="*/ 0 w 882"/>
              <a:gd name="T7" fmla="*/ 0 h 563"/>
              <a:gd name="T8" fmla="*/ 2147483646 w 882"/>
              <a:gd name="T9" fmla="*/ 1087694695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275" name="Freeform 14">
            <a:extLst>
              <a:ext uri="{FF2B5EF4-FFF2-40B4-BE49-F238E27FC236}">
                <a16:creationId xmlns:a16="http://schemas.microsoft.com/office/drawing/2014/main" id="{480B8104-24D1-4F0E-8B35-2E4399C67579}"/>
              </a:ext>
            </a:extLst>
          </p:cNvPr>
          <p:cNvSpPr>
            <a:spLocks/>
          </p:cNvSpPr>
          <p:nvPr/>
        </p:nvSpPr>
        <p:spPr bwMode="auto">
          <a:xfrm flipH="1">
            <a:off x="858838" y="1916113"/>
            <a:ext cx="482600" cy="63500"/>
          </a:xfrm>
          <a:custGeom>
            <a:avLst/>
            <a:gdLst>
              <a:gd name="T0" fmla="*/ 0 w 2070"/>
              <a:gd name="T1" fmla="*/ 2147483646 h 225"/>
              <a:gd name="T2" fmla="*/ 2147483646 w 2070"/>
              <a:gd name="T3" fmla="*/ 2147483646 h 225"/>
              <a:gd name="T4" fmla="*/ 2147483646 w 2070"/>
              <a:gd name="T5" fmla="*/ 0 h 225"/>
              <a:gd name="T6" fmla="*/ 2147483646 w 2070"/>
              <a:gd name="T7" fmla="*/ 0 h 225"/>
              <a:gd name="T8" fmla="*/ 0 w 2070"/>
              <a:gd name="T9" fmla="*/ 2147483646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276" name="Freeform 15">
            <a:extLst>
              <a:ext uri="{FF2B5EF4-FFF2-40B4-BE49-F238E27FC236}">
                <a16:creationId xmlns:a16="http://schemas.microsoft.com/office/drawing/2014/main" id="{7EC02450-4EE6-4FFF-8615-FDA3945336A6}"/>
              </a:ext>
            </a:extLst>
          </p:cNvPr>
          <p:cNvSpPr>
            <a:spLocks/>
          </p:cNvSpPr>
          <p:nvPr/>
        </p:nvSpPr>
        <p:spPr bwMode="auto">
          <a:xfrm flipH="1">
            <a:off x="1008063" y="1900238"/>
            <a:ext cx="176212" cy="57150"/>
          </a:xfrm>
          <a:custGeom>
            <a:avLst/>
            <a:gdLst>
              <a:gd name="T0" fmla="*/ 0 w 751"/>
              <a:gd name="T1" fmla="*/ 2147483646 h 210"/>
              <a:gd name="T2" fmla="*/ 0 w 751"/>
              <a:gd name="T3" fmla="*/ 2147483646 h 210"/>
              <a:gd name="T4" fmla="*/ 2147483646 w 751"/>
              <a:gd name="T5" fmla="*/ 2147483646 h 210"/>
              <a:gd name="T6" fmla="*/ 2147483646 w 751"/>
              <a:gd name="T7" fmla="*/ 2147483646 h 210"/>
              <a:gd name="T8" fmla="*/ 2147483646 w 751"/>
              <a:gd name="T9" fmla="*/ 0 h 210"/>
              <a:gd name="T10" fmla="*/ 0 w 751"/>
              <a:gd name="T11" fmla="*/ 2147483646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277" name="Freeform 16">
            <a:extLst>
              <a:ext uri="{FF2B5EF4-FFF2-40B4-BE49-F238E27FC236}">
                <a16:creationId xmlns:a16="http://schemas.microsoft.com/office/drawing/2014/main" id="{F0BE9E95-A5D2-4540-BE4F-F6D02BDFEEA6}"/>
              </a:ext>
            </a:extLst>
          </p:cNvPr>
          <p:cNvSpPr>
            <a:spLocks/>
          </p:cNvSpPr>
          <p:nvPr/>
        </p:nvSpPr>
        <p:spPr bwMode="auto">
          <a:xfrm flipH="1">
            <a:off x="912813" y="1651000"/>
            <a:ext cx="223837" cy="284163"/>
          </a:xfrm>
          <a:custGeom>
            <a:avLst/>
            <a:gdLst>
              <a:gd name="T0" fmla="*/ 1711254617 w 960"/>
              <a:gd name="T1" fmla="*/ 2147483646 h 1031"/>
              <a:gd name="T2" fmla="*/ 0 w 960"/>
              <a:gd name="T3" fmla="*/ 690908296 h 1031"/>
              <a:gd name="T4" fmla="*/ 2147483646 w 960"/>
              <a:gd name="T5" fmla="*/ 0 h 1031"/>
              <a:gd name="T6" fmla="*/ 2147483646 w 960"/>
              <a:gd name="T7" fmla="*/ 2147483646 h 1031"/>
              <a:gd name="T8" fmla="*/ 1711254617 w 960"/>
              <a:gd name="T9" fmla="*/ 2147483646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9278" name="Freeform 17">
            <a:extLst>
              <a:ext uri="{FF2B5EF4-FFF2-40B4-BE49-F238E27FC236}">
                <a16:creationId xmlns:a16="http://schemas.microsoft.com/office/drawing/2014/main" id="{C3BC491A-BE14-4535-BECB-DC135383F170}"/>
              </a:ext>
            </a:extLst>
          </p:cNvPr>
          <p:cNvSpPr>
            <a:spLocks/>
          </p:cNvSpPr>
          <p:nvPr/>
        </p:nvSpPr>
        <p:spPr bwMode="auto">
          <a:xfrm flipH="1">
            <a:off x="1108075" y="1658938"/>
            <a:ext cx="195263" cy="282575"/>
          </a:xfrm>
          <a:custGeom>
            <a:avLst/>
            <a:gdLst>
              <a:gd name="T0" fmla="*/ 2147483646 w 850"/>
              <a:gd name="T1" fmla="*/ 0 h 1026"/>
              <a:gd name="T2" fmla="*/ 0 w 850"/>
              <a:gd name="T3" fmla="*/ 2147483646 h 1026"/>
              <a:gd name="T4" fmla="*/ 1236549351 w 850"/>
              <a:gd name="T5" fmla="*/ 2147483646 h 1026"/>
              <a:gd name="T6" fmla="*/ 2147483646 w 850"/>
              <a:gd name="T7" fmla="*/ 2147483646 h 1026"/>
              <a:gd name="T8" fmla="*/ 2147483646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279" name="Freeform 18">
            <a:extLst>
              <a:ext uri="{FF2B5EF4-FFF2-40B4-BE49-F238E27FC236}">
                <a16:creationId xmlns:a16="http://schemas.microsoft.com/office/drawing/2014/main" id="{BD90A998-55CC-4294-B946-BBFBAE81CDD0}"/>
              </a:ext>
            </a:extLst>
          </p:cNvPr>
          <p:cNvSpPr>
            <a:spLocks/>
          </p:cNvSpPr>
          <p:nvPr/>
        </p:nvSpPr>
        <p:spPr bwMode="auto">
          <a:xfrm flipH="1">
            <a:off x="938213" y="1679575"/>
            <a:ext cx="163512" cy="212725"/>
          </a:xfrm>
          <a:custGeom>
            <a:avLst/>
            <a:gdLst>
              <a:gd name="T0" fmla="*/ 0 w 689"/>
              <a:gd name="T1" fmla="*/ 735877296 h 778"/>
              <a:gd name="T2" fmla="*/ 1309828658 w 689"/>
              <a:gd name="T3" fmla="*/ 2147483646 h 778"/>
              <a:gd name="T4" fmla="*/ 2147483646 w 689"/>
              <a:gd name="T5" fmla="*/ 2147483646 h 778"/>
              <a:gd name="T6" fmla="*/ 2147483646 w 689"/>
              <a:gd name="T7" fmla="*/ 0 h 778"/>
              <a:gd name="T8" fmla="*/ 0 w 689"/>
              <a:gd name="T9" fmla="*/ 735877296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139280" name="Freeform 19">
            <a:extLst>
              <a:ext uri="{FF2B5EF4-FFF2-40B4-BE49-F238E27FC236}">
                <a16:creationId xmlns:a16="http://schemas.microsoft.com/office/drawing/2014/main" id="{30A01AE8-2BE3-4F5B-8EEA-03F6439756C6}"/>
              </a:ext>
            </a:extLst>
          </p:cNvPr>
          <p:cNvSpPr>
            <a:spLocks/>
          </p:cNvSpPr>
          <p:nvPr/>
        </p:nvSpPr>
        <p:spPr bwMode="auto">
          <a:xfrm flipH="1">
            <a:off x="877888" y="1938338"/>
            <a:ext cx="158750" cy="133350"/>
          </a:xfrm>
          <a:custGeom>
            <a:avLst/>
            <a:gdLst>
              <a:gd name="T0" fmla="*/ 2147483646 w 674"/>
              <a:gd name="T1" fmla="*/ 0 h 482"/>
              <a:gd name="T2" fmla="*/ 0 w 674"/>
              <a:gd name="T3" fmla="*/ 2147483646 h 482"/>
              <a:gd name="T4" fmla="*/ 0 w 674"/>
              <a:gd name="T5" fmla="*/ 2147483646 h 482"/>
              <a:gd name="T6" fmla="*/ 2147483646 w 674"/>
              <a:gd name="T7" fmla="*/ 2147483646 h 482"/>
              <a:gd name="T8" fmla="*/ 2147483646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281" name="Line 20">
            <a:extLst>
              <a:ext uri="{FF2B5EF4-FFF2-40B4-BE49-F238E27FC236}">
                <a16:creationId xmlns:a16="http://schemas.microsoft.com/office/drawing/2014/main" id="{69ACBB92-8889-4D94-8E9A-0816AF30AFDF}"/>
              </a:ext>
            </a:extLst>
          </p:cNvPr>
          <p:cNvSpPr>
            <a:spLocks noChangeShapeType="1"/>
          </p:cNvSpPr>
          <p:nvPr/>
        </p:nvSpPr>
        <p:spPr bwMode="auto">
          <a:xfrm flipH="1" flipV="1">
            <a:off x="890588" y="1971675"/>
            <a:ext cx="41275" cy="9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2" name="Line 21">
            <a:extLst>
              <a:ext uri="{FF2B5EF4-FFF2-40B4-BE49-F238E27FC236}">
                <a16:creationId xmlns:a16="http://schemas.microsoft.com/office/drawing/2014/main" id="{674302D9-AE8E-482B-969C-240D8977ACFC}"/>
              </a:ext>
            </a:extLst>
          </p:cNvPr>
          <p:cNvSpPr>
            <a:spLocks noChangeShapeType="1"/>
          </p:cNvSpPr>
          <p:nvPr/>
        </p:nvSpPr>
        <p:spPr bwMode="auto">
          <a:xfrm>
            <a:off x="955675" y="1985963"/>
            <a:ext cx="52388" cy="15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3" name="Line 22">
            <a:extLst>
              <a:ext uri="{FF2B5EF4-FFF2-40B4-BE49-F238E27FC236}">
                <a16:creationId xmlns:a16="http://schemas.microsoft.com/office/drawing/2014/main" id="{45A2E90B-A56A-4BFA-A53D-30798400FC6A}"/>
              </a:ext>
            </a:extLst>
          </p:cNvPr>
          <p:cNvSpPr>
            <a:spLocks noChangeShapeType="1"/>
          </p:cNvSpPr>
          <p:nvPr/>
        </p:nvSpPr>
        <p:spPr bwMode="auto">
          <a:xfrm flipH="1">
            <a:off x="942975" y="1955800"/>
            <a:ext cx="0" cy="857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4" name="Line 23">
            <a:extLst>
              <a:ext uri="{FF2B5EF4-FFF2-40B4-BE49-F238E27FC236}">
                <a16:creationId xmlns:a16="http://schemas.microsoft.com/office/drawing/2014/main" id="{CDC64745-E347-4777-B8F1-D671502730E8}"/>
              </a:ext>
            </a:extLst>
          </p:cNvPr>
          <p:cNvSpPr>
            <a:spLocks noChangeShapeType="1"/>
          </p:cNvSpPr>
          <p:nvPr/>
        </p:nvSpPr>
        <p:spPr bwMode="auto">
          <a:xfrm flipH="1">
            <a:off x="1017588" y="1973263"/>
            <a:ext cx="1587" cy="952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5" name="Line 24">
            <a:extLst>
              <a:ext uri="{FF2B5EF4-FFF2-40B4-BE49-F238E27FC236}">
                <a16:creationId xmlns:a16="http://schemas.microsoft.com/office/drawing/2014/main" id="{DD096495-50A7-4439-9D52-DCD89F9880A0}"/>
              </a:ext>
            </a:extLst>
          </p:cNvPr>
          <p:cNvSpPr>
            <a:spLocks noChangeShapeType="1"/>
          </p:cNvSpPr>
          <p:nvPr/>
        </p:nvSpPr>
        <p:spPr bwMode="auto">
          <a:xfrm>
            <a:off x="876300" y="1971675"/>
            <a:ext cx="142875"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6" name="Line 25">
            <a:extLst>
              <a:ext uri="{FF2B5EF4-FFF2-40B4-BE49-F238E27FC236}">
                <a16:creationId xmlns:a16="http://schemas.microsoft.com/office/drawing/2014/main" id="{0BB8DA10-8FDB-4336-8592-DA6064CBD330}"/>
              </a:ext>
            </a:extLst>
          </p:cNvPr>
          <p:cNvSpPr>
            <a:spLocks noChangeShapeType="1"/>
          </p:cNvSpPr>
          <p:nvPr/>
        </p:nvSpPr>
        <p:spPr bwMode="auto">
          <a:xfrm flipH="1" flipV="1">
            <a:off x="876300" y="1958975"/>
            <a:ext cx="142875" cy="396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87" name="Freeform 26">
            <a:extLst>
              <a:ext uri="{FF2B5EF4-FFF2-40B4-BE49-F238E27FC236}">
                <a16:creationId xmlns:a16="http://schemas.microsoft.com/office/drawing/2014/main" id="{2D182FDC-2082-4401-B84B-E7E1101C2482}"/>
              </a:ext>
            </a:extLst>
          </p:cNvPr>
          <p:cNvSpPr>
            <a:spLocks/>
          </p:cNvSpPr>
          <p:nvPr/>
        </p:nvSpPr>
        <p:spPr bwMode="auto">
          <a:xfrm flipH="1">
            <a:off x="1050925" y="2065338"/>
            <a:ext cx="17463" cy="53975"/>
          </a:xfrm>
          <a:custGeom>
            <a:avLst/>
            <a:gdLst>
              <a:gd name="T0" fmla="*/ 290318417 w 75"/>
              <a:gd name="T1" fmla="*/ 0 h 194"/>
              <a:gd name="T2" fmla="*/ 0 w 75"/>
              <a:gd name="T3" fmla="*/ 2147483646 h 194"/>
              <a:gd name="T4" fmla="*/ 694270437 w 75"/>
              <a:gd name="T5" fmla="*/ 2147483646 h 194"/>
              <a:gd name="T6" fmla="*/ 946747231 w 75"/>
              <a:gd name="T7" fmla="*/ 172308510 h 194"/>
              <a:gd name="T8" fmla="*/ 290318417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288" name="Freeform 27">
            <a:extLst>
              <a:ext uri="{FF2B5EF4-FFF2-40B4-BE49-F238E27FC236}">
                <a16:creationId xmlns:a16="http://schemas.microsoft.com/office/drawing/2014/main" id="{E7997BF1-6F6E-4C39-81BA-1E42100839DD}"/>
              </a:ext>
            </a:extLst>
          </p:cNvPr>
          <p:cNvSpPr>
            <a:spLocks/>
          </p:cNvSpPr>
          <p:nvPr/>
        </p:nvSpPr>
        <p:spPr bwMode="auto">
          <a:xfrm flipH="1">
            <a:off x="1008063" y="2071688"/>
            <a:ext cx="49212" cy="47625"/>
          </a:xfrm>
          <a:custGeom>
            <a:avLst/>
            <a:gdLst>
              <a:gd name="T0" fmla="*/ 231761047 w 206"/>
              <a:gd name="T1" fmla="*/ 113873076 h 168"/>
              <a:gd name="T2" fmla="*/ 0 w 206"/>
              <a:gd name="T3" fmla="*/ 2147483646 h 168"/>
              <a:gd name="T4" fmla="*/ 2147483646 w 206"/>
              <a:gd name="T5" fmla="*/ 1913582989 h 168"/>
              <a:gd name="T6" fmla="*/ 1717862873 w 206"/>
              <a:gd name="T7" fmla="*/ 1321314237 h 168"/>
              <a:gd name="T8" fmla="*/ 708922988 w 206"/>
              <a:gd name="T9" fmla="*/ 2147483646 h 168"/>
              <a:gd name="T10" fmla="*/ 1022522636 w 206"/>
              <a:gd name="T11" fmla="*/ 0 h 168"/>
              <a:gd name="T12" fmla="*/ 231761047 w 206"/>
              <a:gd name="T13" fmla="*/ 113873076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289" name="Freeform 28">
            <a:extLst>
              <a:ext uri="{FF2B5EF4-FFF2-40B4-BE49-F238E27FC236}">
                <a16:creationId xmlns:a16="http://schemas.microsoft.com/office/drawing/2014/main" id="{F4B93F15-2543-4929-95A6-2E76FDDD5871}"/>
              </a:ext>
            </a:extLst>
          </p:cNvPr>
          <p:cNvSpPr>
            <a:spLocks/>
          </p:cNvSpPr>
          <p:nvPr/>
        </p:nvSpPr>
        <p:spPr bwMode="auto">
          <a:xfrm flipH="1">
            <a:off x="717550" y="1941513"/>
            <a:ext cx="369888" cy="201612"/>
          </a:xfrm>
          <a:custGeom>
            <a:avLst/>
            <a:gdLst>
              <a:gd name="T0" fmla="*/ 0 w 1583"/>
              <a:gd name="T1" fmla="*/ 2147483646 h 729"/>
              <a:gd name="T2" fmla="*/ 2147483646 w 1583"/>
              <a:gd name="T3" fmla="*/ 2147483646 h 729"/>
              <a:gd name="T4" fmla="*/ 2147483646 w 1583"/>
              <a:gd name="T5" fmla="*/ 2147483646 h 729"/>
              <a:gd name="T6" fmla="*/ 2147483646 w 1583"/>
              <a:gd name="T7" fmla="*/ 0 h 729"/>
              <a:gd name="T8" fmla="*/ 0 w 1583"/>
              <a:gd name="T9" fmla="*/ 2147483646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290" name="Freeform 29">
            <a:extLst>
              <a:ext uri="{FF2B5EF4-FFF2-40B4-BE49-F238E27FC236}">
                <a16:creationId xmlns:a16="http://schemas.microsoft.com/office/drawing/2014/main" id="{04B653C3-9DA6-4F21-9E8D-315D89ADA46F}"/>
              </a:ext>
            </a:extLst>
          </p:cNvPr>
          <p:cNvSpPr>
            <a:spLocks/>
          </p:cNvSpPr>
          <p:nvPr/>
        </p:nvSpPr>
        <p:spPr bwMode="auto">
          <a:xfrm flipH="1">
            <a:off x="909638" y="2025650"/>
            <a:ext cx="184150" cy="144463"/>
          </a:xfrm>
          <a:custGeom>
            <a:avLst/>
            <a:gdLst>
              <a:gd name="T0" fmla="*/ 351944364 w 792"/>
              <a:gd name="T1" fmla="*/ 0 h 516"/>
              <a:gd name="T2" fmla="*/ 2147483646 w 792"/>
              <a:gd name="T3" fmla="*/ 2147483646 h 516"/>
              <a:gd name="T4" fmla="*/ 2147483646 w 792"/>
              <a:gd name="T5" fmla="*/ 2147483646 h 516"/>
              <a:gd name="T6" fmla="*/ 0 w 792"/>
              <a:gd name="T7" fmla="*/ 1799405091 h 516"/>
              <a:gd name="T8" fmla="*/ 351944364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291" name="Freeform 30">
            <a:extLst>
              <a:ext uri="{FF2B5EF4-FFF2-40B4-BE49-F238E27FC236}">
                <a16:creationId xmlns:a16="http://schemas.microsoft.com/office/drawing/2014/main" id="{B51FE53E-27BE-4730-8A3D-FEA741600619}"/>
              </a:ext>
            </a:extLst>
          </p:cNvPr>
          <p:cNvSpPr>
            <a:spLocks/>
          </p:cNvSpPr>
          <p:nvPr/>
        </p:nvSpPr>
        <p:spPr bwMode="auto">
          <a:xfrm flipH="1">
            <a:off x="715963" y="2030413"/>
            <a:ext cx="196850" cy="139700"/>
          </a:xfrm>
          <a:custGeom>
            <a:avLst/>
            <a:gdLst>
              <a:gd name="T0" fmla="*/ 0 w 846"/>
              <a:gd name="T1" fmla="*/ 2147483646 h 507"/>
              <a:gd name="T2" fmla="*/ 314940920 w 846"/>
              <a:gd name="T3" fmla="*/ 2147483646 h 507"/>
              <a:gd name="T4" fmla="*/ 2147483646 w 846"/>
              <a:gd name="T5" fmla="*/ 0 h 507"/>
              <a:gd name="T6" fmla="*/ 2147483646 w 846"/>
              <a:gd name="T7" fmla="*/ 1589916607 h 507"/>
              <a:gd name="T8" fmla="*/ 0 w 846"/>
              <a:gd name="T9" fmla="*/ 2147483646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292" name="Freeform 31">
            <a:extLst>
              <a:ext uri="{FF2B5EF4-FFF2-40B4-BE49-F238E27FC236}">
                <a16:creationId xmlns:a16="http://schemas.microsoft.com/office/drawing/2014/main" id="{36C4C173-CDB2-4026-AA23-455765DE2098}"/>
              </a:ext>
            </a:extLst>
          </p:cNvPr>
          <p:cNvSpPr>
            <a:spLocks/>
          </p:cNvSpPr>
          <p:nvPr/>
        </p:nvSpPr>
        <p:spPr bwMode="auto">
          <a:xfrm flipH="1">
            <a:off x="865188" y="2033588"/>
            <a:ext cx="150812" cy="92075"/>
          </a:xfrm>
          <a:custGeom>
            <a:avLst/>
            <a:gdLst>
              <a:gd name="T0" fmla="*/ 0 w 637"/>
              <a:gd name="T1" fmla="*/ 1958827931 h 321"/>
              <a:gd name="T2" fmla="*/ 2147483646 w 637"/>
              <a:gd name="T3" fmla="*/ 0 h 321"/>
              <a:gd name="T4" fmla="*/ 2147483646 w 637"/>
              <a:gd name="T5" fmla="*/ 2147483646 h 321"/>
              <a:gd name="T6" fmla="*/ 2147483646 w 637"/>
              <a:gd name="T7" fmla="*/ 2147483646 h 321"/>
              <a:gd name="T8" fmla="*/ 0 w 637"/>
              <a:gd name="T9" fmla="*/ 195882793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293" name="Freeform 32">
            <a:extLst>
              <a:ext uri="{FF2B5EF4-FFF2-40B4-BE49-F238E27FC236}">
                <a16:creationId xmlns:a16="http://schemas.microsoft.com/office/drawing/2014/main" id="{4B0EFC2B-C221-4A33-9B3F-49049EE0A6C1}"/>
              </a:ext>
            </a:extLst>
          </p:cNvPr>
          <p:cNvSpPr>
            <a:spLocks/>
          </p:cNvSpPr>
          <p:nvPr/>
        </p:nvSpPr>
        <p:spPr bwMode="auto">
          <a:xfrm flipH="1">
            <a:off x="733425" y="1973263"/>
            <a:ext cx="222250" cy="120650"/>
          </a:xfrm>
          <a:custGeom>
            <a:avLst/>
            <a:gdLst>
              <a:gd name="T0" fmla="*/ 0 w 938"/>
              <a:gd name="T1" fmla="*/ 2147483646 h 434"/>
              <a:gd name="T2" fmla="*/ 2147483646 w 938"/>
              <a:gd name="T3" fmla="*/ 2147483646 h 434"/>
              <a:gd name="T4" fmla="*/ 2147483646 w 938"/>
              <a:gd name="T5" fmla="*/ 2147483646 h 434"/>
              <a:gd name="T6" fmla="*/ 2147483646 w 938"/>
              <a:gd name="T7" fmla="*/ 0 h 434"/>
              <a:gd name="T8" fmla="*/ 0 w 938"/>
              <a:gd name="T9" fmla="*/ 2147483646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294" name="Freeform 33">
            <a:extLst>
              <a:ext uri="{FF2B5EF4-FFF2-40B4-BE49-F238E27FC236}">
                <a16:creationId xmlns:a16="http://schemas.microsoft.com/office/drawing/2014/main" id="{E0372676-A924-4CB3-946C-1E63E32E1AF4}"/>
              </a:ext>
            </a:extLst>
          </p:cNvPr>
          <p:cNvSpPr>
            <a:spLocks/>
          </p:cNvSpPr>
          <p:nvPr/>
        </p:nvSpPr>
        <p:spPr bwMode="auto">
          <a:xfrm flipH="1">
            <a:off x="827088" y="1947863"/>
            <a:ext cx="241300" cy="107950"/>
          </a:xfrm>
          <a:custGeom>
            <a:avLst/>
            <a:gdLst>
              <a:gd name="T0" fmla="*/ 2147483646 w 1034"/>
              <a:gd name="T1" fmla="*/ 2147483646 h 395"/>
              <a:gd name="T2" fmla="*/ 0 w 1034"/>
              <a:gd name="T3" fmla="*/ 2147483646 h 395"/>
              <a:gd name="T4" fmla="*/ 2147483646 w 1034"/>
              <a:gd name="T5" fmla="*/ 0 h 395"/>
              <a:gd name="T6" fmla="*/ 2147483646 w 1034"/>
              <a:gd name="T7" fmla="*/ 1673759284 h 395"/>
              <a:gd name="T8" fmla="*/ 2147483646 w 1034"/>
              <a:gd name="T9" fmla="*/ 2147483646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295" name="Line 34">
            <a:extLst>
              <a:ext uri="{FF2B5EF4-FFF2-40B4-BE49-F238E27FC236}">
                <a16:creationId xmlns:a16="http://schemas.microsoft.com/office/drawing/2014/main" id="{863BCF25-BCB6-444A-8195-C5BB4A127886}"/>
              </a:ext>
            </a:extLst>
          </p:cNvPr>
          <p:cNvSpPr>
            <a:spLocks noChangeShapeType="1"/>
          </p:cNvSpPr>
          <p:nvPr/>
        </p:nvSpPr>
        <p:spPr bwMode="auto">
          <a:xfrm flipH="1" flipV="1">
            <a:off x="855663" y="1952625"/>
            <a:ext cx="206375" cy="841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96" name="Line 35">
            <a:extLst>
              <a:ext uri="{FF2B5EF4-FFF2-40B4-BE49-F238E27FC236}">
                <a16:creationId xmlns:a16="http://schemas.microsoft.com/office/drawing/2014/main" id="{669A6251-4F13-4B85-AFCF-D1CB9F336391}"/>
              </a:ext>
            </a:extLst>
          </p:cNvPr>
          <p:cNvSpPr>
            <a:spLocks noChangeShapeType="1"/>
          </p:cNvSpPr>
          <p:nvPr/>
        </p:nvSpPr>
        <p:spPr bwMode="auto">
          <a:xfrm flipH="1" flipV="1">
            <a:off x="842963" y="1957388"/>
            <a:ext cx="201612" cy="857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97" name="Line 36">
            <a:extLst>
              <a:ext uri="{FF2B5EF4-FFF2-40B4-BE49-F238E27FC236}">
                <a16:creationId xmlns:a16="http://schemas.microsoft.com/office/drawing/2014/main" id="{C1039D0A-E5BF-4D16-8EBA-48AFC5D01917}"/>
              </a:ext>
            </a:extLst>
          </p:cNvPr>
          <p:cNvSpPr>
            <a:spLocks noChangeShapeType="1"/>
          </p:cNvSpPr>
          <p:nvPr/>
        </p:nvSpPr>
        <p:spPr bwMode="auto">
          <a:xfrm flipH="1" flipV="1">
            <a:off x="833438" y="1965325"/>
            <a:ext cx="196850" cy="889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98" name="Line 37">
            <a:extLst>
              <a:ext uri="{FF2B5EF4-FFF2-40B4-BE49-F238E27FC236}">
                <a16:creationId xmlns:a16="http://schemas.microsoft.com/office/drawing/2014/main" id="{880ECC37-2B3D-4F02-B8AE-C7CC402F571A}"/>
              </a:ext>
            </a:extLst>
          </p:cNvPr>
          <p:cNvSpPr>
            <a:spLocks noChangeShapeType="1"/>
          </p:cNvSpPr>
          <p:nvPr/>
        </p:nvSpPr>
        <p:spPr bwMode="auto">
          <a:xfrm flipH="1" flipV="1">
            <a:off x="809625" y="1979613"/>
            <a:ext cx="193675" cy="9207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299" name="Line 38">
            <a:extLst>
              <a:ext uri="{FF2B5EF4-FFF2-40B4-BE49-F238E27FC236}">
                <a16:creationId xmlns:a16="http://schemas.microsoft.com/office/drawing/2014/main" id="{EFD9DF8B-F8A1-4D3F-8EE5-EBD39BA10FF8}"/>
              </a:ext>
            </a:extLst>
          </p:cNvPr>
          <p:cNvSpPr>
            <a:spLocks noChangeShapeType="1"/>
          </p:cNvSpPr>
          <p:nvPr/>
        </p:nvSpPr>
        <p:spPr bwMode="auto">
          <a:xfrm flipH="1" flipV="1">
            <a:off x="793750" y="1987550"/>
            <a:ext cx="192088" cy="9525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0" name="Line 39">
            <a:extLst>
              <a:ext uri="{FF2B5EF4-FFF2-40B4-BE49-F238E27FC236}">
                <a16:creationId xmlns:a16="http://schemas.microsoft.com/office/drawing/2014/main" id="{36B7A258-5782-471E-ADB4-290164505356}"/>
              </a:ext>
            </a:extLst>
          </p:cNvPr>
          <p:cNvSpPr>
            <a:spLocks noChangeShapeType="1"/>
          </p:cNvSpPr>
          <p:nvPr/>
        </p:nvSpPr>
        <p:spPr bwMode="auto">
          <a:xfrm flipH="1" flipV="1">
            <a:off x="792163" y="2001838"/>
            <a:ext cx="173037" cy="889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1" name="Line 40">
            <a:extLst>
              <a:ext uri="{FF2B5EF4-FFF2-40B4-BE49-F238E27FC236}">
                <a16:creationId xmlns:a16="http://schemas.microsoft.com/office/drawing/2014/main" id="{715DE220-2E8E-4766-B0D2-5D8DFB5CE3D5}"/>
              </a:ext>
            </a:extLst>
          </p:cNvPr>
          <p:cNvSpPr>
            <a:spLocks noChangeShapeType="1"/>
          </p:cNvSpPr>
          <p:nvPr/>
        </p:nvSpPr>
        <p:spPr bwMode="auto">
          <a:xfrm flipH="1" flipV="1">
            <a:off x="779463" y="2009775"/>
            <a:ext cx="168275" cy="9048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2" name="Line 41">
            <a:extLst>
              <a:ext uri="{FF2B5EF4-FFF2-40B4-BE49-F238E27FC236}">
                <a16:creationId xmlns:a16="http://schemas.microsoft.com/office/drawing/2014/main" id="{2F2C1E4F-2092-4F65-A2DF-EC89AF2444BB}"/>
              </a:ext>
            </a:extLst>
          </p:cNvPr>
          <p:cNvSpPr>
            <a:spLocks noChangeShapeType="1"/>
          </p:cNvSpPr>
          <p:nvPr/>
        </p:nvSpPr>
        <p:spPr bwMode="auto">
          <a:xfrm flipH="1" flipV="1">
            <a:off x="765175" y="2022475"/>
            <a:ext cx="158750" cy="857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3" name="Line 42">
            <a:extLst>
              <a:ext uri="{FF2B5EF4-FFF2-40B4-BE49-F238E27FC236}">
                <a16:creationId xmlns:a16="http://schemas.microsoft.com/office/drawing/2014/main" id="{8089810B-E800-4A50-8637-421137DF0217}"/>
              </a:ext>
            </a:extLst>
          </p:cNvPr>
          <p:cNvSpPr>
            <a:spLocks noChangeShapeType="1"/>
          </p:cNvSpPr>
          <p:nvPr/>
        </p:nvSpPr>
        <p:spPr bwMode="auto">
          <a:xfrm flipH="1">
            <a:off x="896938" y="2051050"/>
            <a:ext cx="100012" cy="6826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4" name="Line 43">
            <a:extLst>
              <a:ext uri="{FF2B5EF4-FFF2-40B4-BE49-F238E27FC236}">
                <a16:creationId xmlns:a16="http://schemas.microsoft.com/office/drawing/2014/main" id="{C1F2BEDD-0EDD-4CB0-8D48-56D3E8475D68}"/>
              </a:ext>
            </a:extLst>
          </p:cNvPr>
          <p:cNvSpPr>
            <a:spLocks noChangeShapeType="1"/>
          </p:cNvSpPr>
          <p:nvPr/>
        </p:nvSpPr>
        <p:spPr bwMode="auto">
          <a:xfrm flipH="1">
            <a:off x="877888" y="2043113"/>
            <a:ext cx="98425" cy="635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5" name="Line 44">
            <a:extLst>
              <a:ext uri="{FF2B5EF4-FFF2-40B4-BE49-F238E27FC236}">
                <a16:creationId xmlns:a16="http://schemas.microsoft.com/office/drawing/2014/main" id="{557B2FA0-99F7-4DB5-9432-E0F6C68C3023}"/>
              </a:ext>
            </a:extLst>
          </p:cNvPr>
          <p:cNvSpPr>
            <a:spLocks noChangeShapeType="1"/>
          </p:cNvSpPr>
          <p:nvPr/>
        </p:nvSpPr>
        <p:spPr bwMode="auto">
          <a:xfrm flipH="1">
            <a:off x="836613" y="2022475"/>
            <a:ext cx="96837" cy="603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6" name="Line 45">
            <a:extLst>
              <a:ext uri="{FF2B5EF4-FFF2-40B4-BE49-F238E27FC236}">
                <a16:creationId xmlns:a16="http://schemas.microsoft.com/office/drawing/2014/main" id="{80651FAF-693E-487A-A862-EC2335317EA7}"/>
              </a:ext>
            </a:extLst>
          </p:cNvPr>
          <p:cNvSpPr>
            <a:spLocks noChangeShapeType="1"/>
          </p:cNvSpPr>
          <p:nvPr/>
        </p:nvSpPr>
        <p:spPr bwMode="auto">
          <a:xfrm flipH="1">
            <a:off x="815975" y="2012950"/>
            <a:ext cx="95250" cy="587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7" name="Line 46">
            <a:extLst>
              <a:ext uri="{FF2B5EF4-FFF2-40B4-BE49-F238E27FC236}">
                <a16:creationId xmlns:a16="http://schemas.microsoft.com/office/drawing/2014/main" id="{F92D303E-23D7-493A-99BC-080CF21B4DEC}"/>
              </a:ext>
            </a:extLst>
          </p:cNvPr>
          <p:cNvSpPr>
            <a:spLocks noChangeShapeType="1"/>
          </p:cNvSpPr>
          <p:nvPr/>
        </p:nvSpPr>
        <p:spPr bwMode="auto">
          <a:xfrm flipH="1">
            <a:off x="793750" y="2001838"/>
            <a:ext cx="92075" cy="603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8" name="Line 47">
            <a:extLst>
              <a:ext uri="{FF2B5EF4-FFF2-40B4-BE49-F238E27FC236}">
                <a16:creationId xmlns:a16="http://schemas.microsoft.com/office/drawing/2014/main" id="{7DC61959-5CAE-4E0E-8BE8-8DE4B1B9FE4B}"/>
              </a:ext>
            </a:extLst>
          </p:cNvPr>
          <p:cNvSpPr>
            <a:spLocks noChangeShapeType="1"/>
          </p:cNvSpPr>
          <p:nvPr/>
        </p:nvSpPr>
        <p:spPr bwMode="auto">
          <a:xfrm flipH="1">
            <a:off x="776288" y="1993900"/>
            <a:ext cx="88900" cy="5715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09" name="Line 48">
            <a:extLst>
              <a:ext uri="{FF2B5EF4-FFF2-40B4-BE49-F238E27FC236}">
                <a16:creationId xmlns:a16="http://schemas.microsoft.com/office/drawing/2014/main" id="{871304B7-510C-44F2-BC00-5E65F19E24A3}"/>
              </a:ext>
            </a:extLst>
          </p:cNvPr>
          <p:cNvSpPr>
            <a:spLocks noChangeShapeType="1"/>
          </p:cNvSpPr>
          <p:nvPr/>
        </p:nvSpPr>
        <p:spPr bwMode="auto">
          <a:xfrm flipH="1">
            <a:off x="757238" y="1984375"/>
            <a:ext cx="90487" cy="5556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0" name="Line 49">
            <a:extLst>
              <a:ext uri="{FF2B5EF4-FFF2-40B4-BE49-F238E27FC236}">
                <a16:creationId xmlns:a16="http://schemas.microsoft.com/office/drawing/2014/main" id="{AAFC5CA6-2961-460F-9297-96518558C589}"/>
              </a:ext>
            </a:extLst>
          </p:cNvPr>
          <p:cNvSpPr>
            <a:spLocks noChangeShapeType="1"/>
          </p:cNvSpPr>
          <p:nvPr/>
        </p:nvSpPr>
        <p:spPr bwMode="auto">
          <a:xfrm flipH="1">
            <a:off x="989013" y="2012950"/>
            <a:ext cx="49212" cy="3016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1" name="Line 50">
            <a:extLst>
              <a:ext uri="{FF2B5EF4-FFF2-40B4-BE49-F238E27FC236}">
                <a16:creationId xmlns:a16="http://schemas.microsoft.com/office/drawing/2014/main" id="{F9C99DE0-34A9-47AA-B150-B0ECCD5B3954}"/>
              </a:ext>
            </a:extLst>
          </p:cNvPr>
          <p:cNvSpPr>
            <a:spLocks noChangeShapeType="1"/>
          </p:cNvSpPr>
          <p:nvPr/>
        </p:nvSpPr>
        <p:spPr bwMode="auto">
          <a:xfrm flipH="1">
            <a:off x="962025" y="2001838"/>
            <a:ext cx="46038" cy="2857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2" name="Line 51">
            <a:extLst>
              <a:ext uri="{FF2B5EF4-FFF2-40B4-BE49-F238E27FC236}">
                <a16:creationId xmlns:a16="http://schemas.microsoft.com/office/drawing/2014/main" id="{1251C5EC-EDDD-4817-948D-3774E01383EA}"/>
              </a:ext>
            </a:extLst>
          </p:cNvPr>
          <p:cNvSpPr>
            <a:spLocks noChangeShapeType="1"/>
          </p:cNvSpPr>
          <p:nvPr/>
        </p:nvSpPr>
        <p:spPr bwMode="auto">
          <a:xfrm flipH="1">
            <a:off x="933450" y="1990725"/>
            <a:ext cx="46038" cy="2857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3" name="Line 52">
            <a:extLst>
              <a:ext uri="{FF2B5EF4-FFF2-40B4-BE49-F238E27FC236}">
                <a16:creationId xmlns:a16="http://schemas.microsoft.com/office/drawing/2014/main" id="{FFBD8A33-03D3-4C01-B9A1-D58F9E4962EB}"/>
              </a:ext>
            </a:extLst>
          </p:cNvPr>
          <p:cNvSpPr>
            <a:spLocks noChangeShapeType="1"/>
          </p:cNvSpPr>
          <p:nvPr/>
        </p:nvSpPr>
        <p:spPr bwMode="auto">
          <a:xfrm flipH="1">
            <a:off x="904875" y="1981200"/>
            <a:ext cx="46038" cy="2381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4" name="Line 53">
            <a:extLst>
              <a:ext uri="{FF2B5EF4-FFF2-40B4-BE49-F238E27FC236}">
                <a16:creationId xmlns:a16="http://schemas.microsoft.com/office/drawing/2014/main" id="{B1C38914-B0A8-4EBD-8876-73DCA5050D24}"/>
              </a:ext>
            </a:extLst>
          </p:cNvPr>
          <p:cNvSpPr>
            <a:spLocks noChangeShapeType="1"/>
          </p:cNvSpPr>
          <p:nvPr/>
        </p:nvSpPr>
        <p:spPr bwMode="auto">
          <a:xfrm flipH="1">
            <a:off x="879475" y="1970088"/>
            <a:ext cx="42863" cy="254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5" name="Line 54">
            <a:extLst>
              <a:ext uri="{FF2B5EF4-FFF2-40B4-BE49-F238E27FC236}">
                <a16:creationId xmlns:a16="http://schemas.microsoft.com/office/drawing/2014/main" id="{3595F282-EC51-4E37-BF7A-306C0F2BF3CF}"/>
              </a:ext>
            </a:extLst>
          </p:cNvPr>
          <p:cNvSpPr>
            <a:spLocks noChangeShapeType="1"/>
          </p:cNvSpPr>
          <p:nvPr/>
        </p:nvSpPr>
        <p:spPr bwMode="auto">
          <a:xfrm flipH="1">
            <a:off x="850900" y="1957388"/>
            <a:ext cx="39688" cy="2381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16" name="Freeform 55">
            <a:extLst>
              <a:ext uri="{FF2B5EF4-FFF2-40B4-BE49-F238E27FC236}">
                <a16:creationId xmlns:a16="http://schemas.microsoft.com/office/drawing/2014/main" id="{2B5FA540-6665-43D5-98E2-7E01AC1E3B4F}"/>
              </a:ext>
            </a:extLst>
          </p:cNvPr>
          <p:cNvSpPr>
            <a:spLocks/>
          </p:cNvSpPr>
          <p:nvPr/>
        </p:nvSpPr>
        <p:spPr bwMode="auto">
          <a:xfrm flipH="1">
            <a:off x="473075" y="2243138"/>
            <a:ext cx="485775" cy="257175"/>
          </a:xfrm>
          <a:custGeom>
            <a:avLst/>
            <a:gdLst>
              <a:gd name="T0" fmla="*/ 2147483646 w 2091"/>
              <a:gd name="T1" fmla="*/ 2147483646 h 931"/>
              <a:gd name="T2" fmla="*/ 62714459 w 2091"/>
              <a:gd name="T3" fmla="*/ 2147483646 h 931"/>
              <a:gd name="T4" fmla="*/ 0 w 2091"/>
              <a:gd name="T5" fmla="*/ 2147483646 h 931"/>
              <a:gd name="T6" fmla="*/ 112853826 w 2091"/>
              <a:gd name="T7" fmla="*/ 2147483646 h 931"/>
              <a:gd name="T8" fmla="*/ 1253859384 w 2091"/>
              <a:gd name="T9" fmla="*/ 2147483646 h 931"/>
              <a:gd name="T10" fmla="*/ 2147483646 w 2091"/>
              <a:gd name="T11" fmla="*/ 2147483646 h 931"/>
              <a:gd name="T12" fmla="*/ 2147483646 w 2091"/>
              <a:gd name="T13" fmla="*/ 2147483646 h 931"/>
              <a:gd name="T14" fmla="*/ 2147483646 w 2091"/>
              <a:gd name="T15" fmla="*/ 2147483646 h 931"/>
              <a:gd name="T16" fmla="*/ 2147483646 w 2091"/>
              <a:gd name="T17" fmla="*/ 2147483646 h 931"/>
              <a:gd name="T18" fmla="*/ 2147483646 w 2091"/>
              <a:gd name="T19" fmla="*/ 2147483646 h 931"/>
              <a:gd name="T20" fmla="*/ 2147483646 w 2091"/>
              <a:gd name="T21" fmla="*/ 2147483646 h 931"/>
              <a:gd name="T22" fmla="*/ 2147483646 w 2091"/>
              <a:gd name="T23" fmla="*/ 2147483646 h 931"/>
              <a:gd name="T24" fmla="*/ 2147483646 w 2091"/>
              <a:gd name="T25" fmla="*/ 2147483646 h 931"/>
              <a:gd name="T26" fmla="*/ 2147483646 w 2091"/>
              <a:gd name="T27" fmla="*/ 2147483646 h 931"/>
              <a:gd name="T28" fmla="*/ 2147483646 w 2091"/>
              <a:gd name="T29" fmla="*/ 2147483646 h 931"/>
              <a:gd name="T30" fmla="*/ 2147483646 w 2091"/>
              <a:gd name="T31" fmla="*/ 2147483646 h 931"/>
              <a:gd name="T32" fmla="*/ 2147483646 w 2091"/>
              <a:gd name="T33" fmla="*/ 2147483646 h 931"/>
              <a:gd name="T34" fmla="*/ 2147483646 w 2091"/>
              <a:gd name="T35" fmla="*/ 2147483646 h 931"/>
              <a:gd name="T36" fmla="*/ 2147483646 w 2091"/>
              <a:gd name="T37" fmla="*/ 1728405221 h 931"/>
              <a:gd name="T38" fmla="*/ 2147483646 w 2091"/>
              <a:gd name="T39" fmla="*/ 0 h 931"/>
              <a:gd name="T40" fmla="*/ 2147483646 w 2091"/>
              <a:gd name="T41" fmla="*/ 463711110 h 931"/>
              <a:gd name="T42" fmla="*/ 2147483646 w 2091"/>
              <a:gd name="T43" fmla="*/ 2147483646 h 931"/>
              <a:gd name="T44" fmla="*/ 2147483646 w 2091"/>
              <a:gd name="T45" fmla="*/ 2147483646 h 931"/>
              <a:gd name="T46" fmla="*/ 2147483646 w 2091"/>
              <a:gd name="T47" fmla="*/ 2147483646 h 931"/>
              <a:gd name="T48" fmla="*/ 2147483646 w 2091"/>
              <a:gd name="T49" fmla="*/ 2147483646 h 931"/>
              <a:gd name="T50" fmla="*/ 2147483646 w 2091"/>
              <a:gd name="T51" fmla="*/ 2147483646 h 931"/>
              <a:gd name="T52" fmla="*/ 2147483646 w 2091"/>
              <a:gd name="T53" fmla="*/ 2147483646 h 931"/>
              <a:gd name="T54" fmla="*/ 2147483646 w 2091"/>
              <a:gd name="T55" fmla="*/ 2147483646 h 931"/>
              <a:gd name="T56" fmla="*/ 2147483646 w 2091"/>
              <a:gd name="T57" fmla="*/ 2147483646 h 931"/>
              <a:gd name="T58" fmla="*/ 2147483646 w 2091"/>
              <a:gd name="T59" fmla="*/ 2147483646 h 931"/>
              <a:gd name="T60" fmla="*/ 2147483646 w 2091"/>
              <a:gd name="T61" fmla="*/ 2147483646 h 931"/>
              <a:gd name="T62" fmla="*/ 2147483646 w 2091"/>
              <a:gd name="T63" fmla="*/ 2147483646 h 931"/>
              <a:gd name="T64" fmla="*/ 2147483646 w 2091"/>
              <a:gd name="T65" fmla="*/ 2147483646 h 931"/>
              <a:gd name="T66" fmla="*/ 2147483646 w 2091"/>
              <a:gd name="T67" fmla="*/ 2147483646 h 931"/>
              <a:gd name="T68" fmla="*/ 2147483646 w 2091"/>
              <a:gd name="T69" fmla="*/ 2147483646 h 931"/>
              <a:gd name="T70" fmla="*/ 2147483646 w 2091"/>
              <a:gd name="T71" fmla="*/ 2147483646 h 931"/>
              <a:gd name="T72" fmla="*/ 2147483646 w 2091"/>
              <a:gd name="T73" fmla="*/ 2147483646 h 931"/>
              <a:gd name="T74" fmla="*/ 2147483646 w 2091"/>
              <a:gd name="T75" fmla="*/ 2147483646 h 931"/>
              <a:gd name="T76" fmla="*/ 2147483646 w 2091"/>
              <a:gd name="T77" fmla="*/ 2147483646 h 931"/>
              <a:gd name="T78" fmla="*/ 2147483646 w 2091"/>
              <a:gd name="T79" fmla="*/ 2147483646 h 931"/>
              <a:gd name="T80" fmla="*/ 2147483646 w 2091"/>
              <a:gd name="T81" fmla="*/ 2147483646 h 931"/>
              <a:gd name="T82" fmla="*/ 2147483646 w 2091"/>
              <a:gd name="T83" fmla="*/ 2147483646 h 931"/>
              <a:gd name="T84" fmla="*/ 2147483646 w 2091"/>
              <a:gd name="T85" fmla="*/ 2147483646 h 931"/>
              <a:gd name="T86" fmla="*/ 2147483646 w 2091"/>
              <a:gd name="T87" fmla="*/ 2147483646 h 931"/>
              <a:gd name="T88" fmla="*/ 2147483646 w 2091"/>
              <a:gd name="T89" fmla="*/ 2147483646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317" name="Freeform 56">
            <a:extLst>
              <a:ext uri="{FF2B5EF4-FFF2-40B4-BE49-F238E27FC236}">
                <a16:creationId xmlns:a16="http://schemas.microsoft.com/office/drawing/2014/main" id="{838687CA-9E86-44F2-B2C6-A24503655DD0}"/>
              </a:ext>
            </a:extLst>
          </p:cNvPr>
          <p:cNvSpPr>
            <a:spLocks/>
          </p:cNvSpPr>
          <p:nvPr/>
        </p:nvSpPr>
        <p:spPr bwMode="auto">
          <a:xfrm flipH="1">
            <a:off x="476250" y="2266950"/>
            <a:ext cx="481013" cy="228600"/>
          </a:xfrm>
          <a:custGeom>
            <a:avLst/>
            <a:gdLst>
              <a:gd name="T0" fmla="*/ 2147483646 w 2049"/>
              <a:gd name="T1" fmla="*/ 1887166351 h 829"/>
              <a:gd name="T2" fmla="*/ 2147483646 w 2049"/>
              <a:gd name="T3" fmla="*/ 2147483646 h 829"/>
              <a:gd name="T4" fmla="*/ 2147483646 w 2049"/>
              <a:gd name="T5" fmla="*/ 2147483646 h 829"/>
              <a:gd name="T6" fmla="*/ 2147483646 w 2049"/>
              <a:gd name="T7" fmla="*/ 2147483646 h 829"/>
              <a:gd name="T8" fmla="*/ 2147483646 w 2049"/>
              <a:gd name="T9" fmla="*/ 2147483646 h 829"/>
              <a:gd name="T10" fmla="*/ 2147483646 w 2049"/>
              <a:gd name="T11" fmla="*/ 2147483646 h 829"/>
              <a:gd name="T12" fmla="*/ 2147483646 w 2049"/>
              <a:gd name="T13" fmla="*/ 2147483646 h 829"/>
              <a:gd name="T14" fmla="*/ 2147483646 w 2049"/>
              <a:gd name="T15" fmla="*/ 2147483646 h 829"/>
              <a:gd name="T16" fmla="*/ 2147483646 w 2049"/>
              <a:gd name="T17" fmla="*/ 2147483646 h 829"/>
              <a:gd name="T18" fmla="*/ 2147483646 w 2049"/>
              <a:gd name="T19" fmla="*/ 2147483646 h 829"/>
              <a:gd name="T20" fmla="*/ 2147483646 w 2049"/>
              <a:gd name="T21" fmla="*/ 2147483646 h 829"/>
              <a:gd name="T22" fmla="*/ 2147483646 w 2049"/>
              <a:gd name="T23" fmla="*/ 2147483646 h 829"/>
              <a:gd name="T24" fmla="*/ 2147483646 w 2049"/>
              <a:gd name="T25" fmla="*/ 2147483646 h 829"/>
              <a:gd name="T26" fmla="*/ 2147483646 w 2049"/>
              <a:gd name="T27" fmla="*/ 2147483646 h 829"/>
              <a:gd name="T28" fmla="*/ 2147483646 w 2049"/>
              <a:gd name="T29" fmla="*/ 2147483646 h 829"/>
              <a:gd name="T30" fmla="*/ 2147483646 w 2049"/>
              <a:gd name="T31" fmla="*/ 2147483646 h 829"/>
              <a:gd name="T32" fmla="*/ 2147483646 w 2049"/>
              <a:gd name="T33" fmla="*/ 2147483646 h 829"/>
              <a:gd name="T34" fmla="*/ 2147483646 w 2049"/>
              <a:gd name="T35" fmla="*/ 2147483646 h 829"/>
              <a:gd name="T36" fmla="*/ 2147483646 w 2049"/>
              <a:gd name="T37" fmla="*/ 2147483646 h 829"/>
              <a:gd name="T38" fmla="*/ 2147483646 w 2049"/>
              <a:gd name="T39" fmla="*/ 2147483646 h 829"/>
              <a:gd name="T40" fmla="*/ 763327253 w 2049"/>
              <a:gd name="T41" fmla="*/ 2147483646 h 829"/>
              <a:gd name="T42" fmla="*/ 0 w 2049"/>
              <a:gd name="T43" fmla="*/ 2147483646 h 829"/>
              <a:gd name="T44" fmla="*/ 517481955 w 2049"/>
              <a:gd name="T45" fmla="*/ 2147483646 h 829"/>
              <a:gd name="T46" fmla="*/ 2147483646 w 2049"/>
              <a:gd name="T47" fmla="*/ 2147483646 h 829"/>
              <a:gd name="T48" fmla="*/ 2147483646 w 2049"/>
              <a:gd name="T49" fmla="*/ 2147483646 h 829"/>
              <a:gd name="T50" fmla="*/ 2147483646 w 2049"/>
              <a:gd name="T51" fmla="*/ 2147483646 h 829"/>
              <a:gd name="T52" fmla="*/ 2147483646 w 2049"/>
              <a:gd name="T53" fmla="*/ 2147483646 h 829"/>
              <a:gd name="T54" fmla="*/ 2147483646 w 2049"/>
              <a:gd name="T55" fmla="*/ 2147483646 h 829"/>
              <a:gd name="T56" fmla="*/ 2147483646 w 2049"/>
              <a:gd name="T57" fmla="*/ 2147483646 h 829"/>
              <a:gd name="T58" fmla="*/ 2147483646 w 2049"/>
              <a:gd name="T59" fmla="*/ 2147483646 h 829"/>
              <a:gd name="T60" fmla="*/ 2147483646 w 2049"/>
              <a:gd name="T61" fmla="*/ 2147483646 h 829"/>
              <a:gd name="T62" fmla="*/ 2147483646 w 2049"/>
              <a:gd name="T63" fmla="*/ 1404919346 h 829"/>
              <a:gd name="T64" fmla="*/ 2147483646 w 2049"/>
              <a:gd name="T65" fmla="*/ 2147483646 h 829"/>
              <a:gd name="T66" fmla="*/ 2147483646 w 2049"/>
              <a:gd name="T67" fmla="*/ 1320971029 h 829"/>
              <a:gd name="T68" fmla="*/ 2147483646 w 2049"/>
              <a:gd name="T69" fmla="*/ 0 h 829"/>
              <a:gd name="T70" fmla="*/ 2147483646 w 2049"/>
              <a:gd name="T71" fmla="*/ 1132314811 h 829"/>
              <a:gd name="T72" fmla="*/ 2147483646 w 2049"/>
              <a:gd name="T73" fmla="*/ 2147483646 h 829"/>
              <a:gd name="T74" fmla="*/ 2147483646 w 2049"/>
              <a:gd name="T75" fmla="*/ 733864184 h 829"/>
              <a:gd name="T76" fmla="*/ 2147483646 w 2049"/>
              <a:gd name="T77" fmla="*/ 2147483646 h 829"/>
              <a:gd name="T78" fmla="*/ 2147483646 w 2049"/>
              <a:gd name="T79" fmla="*/ 1320971029 h 829"/>
              <a:gd name="T80" fmla="*/ 2147483646 w 2049"/>
              <a:gd name="T81" fmla="*/ 2147483646 h 829"/>
              <a:gd name="T82" fmla="*/ 2147483646 w 2049"/>
              <a:gd name="T83" fmla="*/ 2147483646 h 829"/>
              <a:gd name="T84" fmla="*/ 2147483646 w 2049"/>
              <a:gd name="T85" fmla="*/ 649991975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18" name="Freeform 57">
            <a:extLst>
              <a:ext uri="{FF2B5EF4-FFF2-40B4-BE49-F238E27FC236}">
                <a16:creationId xmlns:a16="http://schemas.microsoft.com/office/drawing/2014/main" id="{0743CD0A-12E0-4F12-B63C-5464D2C5AA1A}"/>
              </a:ext>
            </a:extLst>
          </p:cNvPr>
          <p:cNvSpPr>
            <a:spLocks/>
          </p:cNvSpPr>
          <p:nvPr/>
        </p:nvSpPr>
        <p:spPr bwMode="auto">
          <a:xfrm flipH="1">
            <a:off x="544513" y="2347913"/>
            <a:ext cx="66675" cy="14287"/>
          </a:xfrm>
          <a:custGeom>
            <a:avLst/>
            <a:gdLst>
              <a:gd name="T0" fmla="*/ 2147483646 w 280"/>
              <a:gd name="T1" fmla="*/ 0 h 48"/>
              <a:gd name="T2" fmla="*/ 2011897408 w 280"/>
              <a:gd name="T3" fmla="*/ 1265728786 h 48"/>
              <a:gd name="T4" fmla="*/ 0 w 280"/>
              <a:gd name="T5" fmla="*/ 922962226 h 48"/>
              <a:gd name="T6" fmla="*/ 2147483646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19" name="Freeform 58">
            <a:extLst>
              <a:ext uri="{FF2B5EF4-FFF2-40B4-BE49-F238E27FC236}">
                <a16:creationId xmlns:a16="http://schemas.microsoft.com/office/drawing/2014/main" id="{C4A9234B-2AC2-4AC1-BCBA-E39B31F42C35}"/>
              </a:ext>
            </a:extLst>
          </p:cNvPr>
          <p:cNvSpPr>
            <a:spLocks/>
          </p:cNvSpPr>
          <p:nvPr/>
        </p:nvSpPr>
        <p:spPr bwMode="auto">
          <a:xfrm flipH="1">
            <a:off x="479425" y="2327275"/>
            <a:ext cx="39688" cy="15875"/>
          </a:xfrm>
          <a:custGeom>
            <a:avLst/>
            <a:gdLst>
              <a:gd name="T0" fmla="*/ 2147483646 w 170"/>
              <a:gd name="T1" fmla="*/ 0 h 57"/>
              <a:gd name="T2" fmla="*/ 1590507106 w 170"/>
              <a:gd name="T3" fmla="*/ 756124579 h 57"/>
              <a:gd name="T4" fmla="*/ 0 w 170"/>
              <a:gd name="T5" fmla="*/ 1144968500 h 57"/>
              <a:gd name="T6" fmla="*/ 1654166658 w 170"/>
              <a:gd name="T7" fmla="*/ 1231378353 h 57"/>
              <a:gd name="T8" fmla="*/ 2147483646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20" name="Freeform 59">
            <a:extLst>
              <a:ext uri="{FF2B5EF4-FFF2-40B4-BE49-F238E27FC236}">
                <a16:creationId xmlns:a16="http://schemas.microsoft.com/office/drawing/2014/main" id="{86790D17-28A3-4340-AA4B-B5D4A1E69517}"/>
              </a:ext>
            </a:extLst>
          </p:cNvPr>
          <p:cNvSpPr>
            <a:spLocks/>
          </p:cNvSpPr>
          <p:nvPr/>
        </p:nvSpPr>
        <p:spPr bwMode="auto">
          <a:xfrm flipH="1">
            <a:off x="646113" y="2312988"/>
            <a:ext cx="61912" cy="42862"/>
          </a:xfrm>
          <a:custGeom>
            <a:avLst/>
            <a:gdLst>
              <a:gd name="T0" fmla="*/ 2147483646 w 263"/>
              <a:gd name="T1" fmla="*/ 0 h 143"/>
              <a:gd name="T2" fmla="*/ 1891582741 w 263"/>
              <a:gd name="T3" fmla="*/ 350108805 h 143"/>
              <a:gd name="T4" fmla="*/ 1591558130 w 263"/>
              <a:gd name="T5" fmla="*/ 834799195 h 143"/>
              <a:gd name="T6" fmla="*/ 1591558130 w 263"/>
              <a:gd name="T7" fmla="*/ 2046569381 h 143"/>
              <a:gd name="T8" fmla="*/ 1474130841 w 263"/>
              <a:gd name="T9" fmla="*/ 2147483646 h 143"/>
              <a:gd name="T10" fmla="*/ 0 w 263"/>
              <a:gd name="T11" fmla="*/ 2147483646 h 143"/>
              <a:gd name="T12" fmla="*/ 1774154980 w 263"/>
              <a:gd name="T13" fmla="*/ 2147483646 h 143"/>
              <a:gd name="T14" fmla="*/ 2074235147 w 263"/>
              <a:gd name="T15" fmla="*/ 1292536881 h 143"/>
              <a:gd name="T16" fmla="*/ 2147483646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21" name="Freeform 60">
            <a:extLst>
              <a:ext uri="{FF2B5EF4-FFF2-40B4-BE49-F238E27FC236}">
                <a16:creationId xmlns:a16="http://schemas.microsoft.com/office/drawing/2014/main" id="{0D4E2DC9-E050-4329-8F67-195AA1DB80FA}"/>
              </a:ext>
            </a:extLst>
          </p:cNvPr>
          <p:cNvSpPr>
            <a:spLocks/>
          </p:cNvSpPr>
          <p:nvPr/>
        </p:nvSpPr>
        <p:spPr bwMode="auto">
          <a:xfrm flipH="1">
            <a:off x="708025" y="2405063"/>
            <a:ext cx="201613" cy="58737"/>
          </a:xfrm>
          <a:custGeom>
            <a:avLst/>
            <a:gdLst>
              <a:gd name="T0" fmla="*/ 2147483646 w 853"/>
              <a:gd name="T1" fmla="*/ 0 h 212"/>
              <a:gd name="T2" fmla="*/ 2147483646 w 853"/>
              <a:gd name="T3" fmla="*/ 212710227 h 212"/>
              <a:gd name="T4" fmla="*/ 2147483646 w 853"/>
              <a:gd name="T5" fmla="*/ 1339897916 h 212"/>
              <a:gd name="T6" fmla="*/ 2147483646 w 853"/>
              <a:gd name="T7" fmla="*/ 1510004701 h 212"/>
              <a:gd name="T8" fmla="*/ 1505279766 w 853"/>
              <a:gd name="T9" fmla="*/ 2105531663 h 212"/>
              <a:gd name="T10" fmla="*/ 845068335 w 853"/>
              <a:gd name="T11" fmla="*/ 2147483646 h 212"/>
              <a:gd name="T12" fmla="*/ 0 w 853"/>
              <a:gd name="T13" fmla="*/ 2147483646 h 212"/>
              <a:gd name="T14" fmla="*/ 845068335 w 853"/>
              <a:gd name="T15" fmla="*/ 2147483646 h 212"/>
              <a:gd name="T16" fmla="*/ 1624104276 w 853"/>
              <a:gd name="T17" fmla="*/ 2147483646 h 212"/>
              <a:gd name="T18" fmla="*/ 2147483646 w 853"/>
              <a:gd name="T19" fmla="*/ 1722714928 h 212"/>
              <a:gd name="T20" fmla="*/ 2147483646 w 853"/>
              <a:gd name="T21" fmla="*/ 1722714928 h 212"/>
              <a:gd name="T22" fmla="*/ 2147483646 w 853"/>
              <a:gd name="T23" fmla="*/ 1339897916 h 212"/>
              <a:gd name="T24" fmla="*/ 2147483646 w 853"/>
              <a:gd name="T25" fmla="*/ 489133753 h 212"/>
              <a:gd name="T26" fmla="*/ 2147483646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22" name="Freeform 61">
            <a:extLst>
              <a:ext uri="{FF2B5EF4-FFF2-40B4-BE49-F238E27FC236}">
                <a16:creationId xmlns:a16="http://schemas.microsoft.com/office/drawing/2014/main" id="{7166F6B3-73A4-4A40-A328-2750EF550D7C}"/>
              </a:ext>
            </a:extLst>
          </p:cNvPr>
          <p:cNvSpPr>
            <a:spLocks/>
          </p:cNvSpPr>
          <p:nvPr/>
        </p:nvSpPr>
        <p:spPr bwMode="auto">
          <a:xfrm flipH="1">
            <a:off x="701675" y="1958975"/>
            <a:ext cx="174625" cy="106363"/>
          </a:xfrm>
          <a:custGeom>
            <a:avLst/>
            <a:gdLst>
              <a:gd name="T0" fmla="*/ 2147483646 w 751"/>
              <a:gd name="T1" fmla="*/ 2147483646 h 379"/>
              <a:gd name="T2" fmla="*/ 2147483646 w 751"/>
              <a:gd name="T3" fmla="*/ 2147483646 h 379"/>
              <a:gd name="T4" fmla="*/ 2147483646 w 751"/>
              <a:gd name="T5" fmla="*/ 2147483646 h 379"/>
              <a:gd name="T6" fmla="*/ 2147483646 w 751"/>
              <a:gd name="T7" fmla="*/ 2147483646 h 379"/>
              <a:gd name="T8" fmla="*/ 2147483646 w 751"/>
              <a:gd name="T9" fmla="*/ 2147483646 h 379"/>
              <a:gd name="T10" fmla="*/ 2147483646 w 751"/>
              <a:gd name="T11" fmla="*/ 2147483646 h 379"/>
              <a:gd name="T12" fmla="*/ 2147483646 w 751"/>
              <a:gd name="T13" fmla="*/ 2147483646 h 379"/>
              <a:gd name="T14" fmla="*/ 2147483646 w 751"/>
              <a:gd name="T15" fmla="*/ 2147483646 h 379"/>
              <a:gd name="T16" fmla="*/ 2147483646 w 751"/>
              <a:gd name="T17" fmla="*/ 2147483646 h 379"/>
              <a:gd name="T18" fmla="*/ 2147483646 w 751"/>
              <a:gd name="T19" fmla="*/ 2147483646 h 379"/>
              <a:gd name="T20" fmla="*/ 2147483646 w 751"/>
              <a:gd name="T21" fmla="*/ 2147483646 h 379"/>
              <a:gd name="T22" fmla="*/ 2147483646 w 751"/>
              <a:gd name="T23" fmla="*/ 2147483646 h 379"/>
              <a:gd name="T24" fmla="*/ 2147483646 w 751"/>
              <a:gd name="T25" fmla="*/ 2147483646 h 379"/>
              <a:gd name="T26" fmla="*/ 2147483646 w 751"/>
              <a:gd name="T27" fmla="*/ 2147483646 h 379"/>
              <a:gd name="T28" fmla="*/ 2147483646 w 751"/>
              <a:gd name="T29" fmla="*/ 2147483646 h 379"/>
              <a:gd name="T30" fmla="*/ 2147483646 w 751"/>
              <a:gd name="T31" fmla="*/ 2147483646 h 379"/>
              <a:gd name="T32" fmla="*/ 2147483646 w 751"/>
              <a:gd name="T33" fmla="*/ 2147483646 h 379"/>
              <a:gd name="T34" fmla="*/ 2147483646 w 751"/>
              <a:gd name="T35" fmla="*/ 2147483646 h 379"/>
              <a:gd name="T36" fmla="*/ 2147483646 w 751"/>
              <a:gd name="T37" fmla="*/ 2147483646 h 379"/>
              <a:gd name="T38" fmla="*/ 2147483646 w 751"/>
              <a:gd name="T39" fmla="*/ 2147483646 h 379"/>
              <a:gd name="T40" fmla="*/ 2147483646 w 751"/>
              <a:gd name="T41" fmla="*/ 2147483646 h 379"/>
              <a:gd name="T42" fmla="*/ 2147483646 w 751"/>
              <a:gd name="T43" fmla="*/ 2147483646 h 379"/>
              <a:gd name="T44" fmla="*/ 2147483646 w 751"/>
              <a:gd name="T45" fmla="*/ 2147483646 h 379"/>
              <a:gd name="T46" fmla="*/ 2147483646 w 751"/>
              <a:gd name="T47" fmla="*/ 2147483646 h 379"/>
              <a:gd name="T48" fmla="*/ 2112076819 w 751"/>
              <a:gd name="T49" fmla="*/ 2147483646 h 379"/>
              <a:gd name="T50" fmla="*/ 1521177442 w 751"/>
              <a:gd name="T51" fmla="*/ 2147483646 h 379"/>
              <a:gd name="T52" fmla="*/ 1169200874 w 751"/>
              <a:gd name="T53" fmla="*/ 2147483646 h 379"/>
              <a:gd name="T54" fmla="*/ 678866430 w 751"/>
              <a:gd name="T55" fmla="*/ 2147483646 h 379"/>
              <a:gd name="T56" fmla="*/ 528019263 w 751"/>
              <a:gd name="T57" fmla="*/ 2147483646 h 379"/>
              <a:gd name="T58" fmla="*/ 490280498 w 751"/>
              <a:gd name="T59" fmla="*/ 2147483646 h 379"/>
              <a:gd name="T60" fmla="*/ 226270751 w 751"/>
              <a:gd name="T61" fmla="*/ 2147483646 h 379"/>
              <a:gd name="T62" fmla="*/ 75423584 w 751"/>
              <a:gd name="T63" fmla="*/ 2147483646 h 379"/>
              <a:gd name="T64" fmla="*/ 0 w 751"/>
              <a:gd name="T65" fmla="*/ 1922991121 h 379"/>
              <a:gd name="T66" fmla="*/ 50282467 w 751"/>
              <a:gd name="T67" fmla="*/ 1635597734 h 379"/>
              <a:gd name="T68" fmla="*/ 188585932 w 751"/>
              <a:gd name="T69" fmla="*/ 1503045582 h 379"/>
              <a:gd name="T70" fmla="*/ 452595679 w 751"/>
              <a:gd name="T71" fmla="*/ 1237783556 h 379"/>
              <a:gd name="T72" fmla="*/ 653725080 w 751"/>
              <a:gd name="T73" fmla="*/ 972521812 h 379"/>
              <a:gd name="T74" fmla="*/ 892593711 w 751"/>
              <a:gd name="T75" fmla="*/ 751522791 h 379"/>
              <a:gd name="T76" fmla="*/ 1169200874 w 751"/>
              <a:gd name="T77" fmla="*/ 596760416 h 379"/>
              <a:gd name="T78" fmla="*/ 1408069039 w 751"/>
              <a:gd name="T79" fmla="*/ 596760416 h 379"/>
              <a:gd name="T80" fmla="*/ 2147483646 w 751"/>
              <a:gd name="T81" fmla="*/ 198946519 h 379"/>
              <a:gd name="T82" fmla="*/ 2147483646 w 751"/>
              <a:gd name="T83" fmla="*/ 88446868 h 379"/>
              <a:gd name="T84" fmla="*/ 2147483646 w 751"/>
              <a:gd name="T85" fmla="*/ 0 h 379"/>
              <a:gd name="T86" fmla="*/ 2147483646 w 751"/>
              <a:gd name="T87" fmla="*/ 88446868 h 379"/>
              <a:gd name="T88" fmla="*/ 2147483646 w 751"/>
              <a:gd name="T89" fmla="*/ 287314527 h 379"/>
              <a:gd name="T90" fmla="*/ 2147483646 w 751"/>
              <a:gd name="T91" fmla="*/ 1237783556 h 379"/>
              <a:gd name="T92" fmla="*/ 2147483646 w 751"/>
              <a:gd name="T93" fmla="*/ 1414598713 h 379"/>
              <a:gd name="T94" fmla="*/ 2147483646 w 751"/>
              <a:gd name="T95" fmla="*/ 1569361088 h 379"/>
              <a:gd name="T96" fmla="*/ 2147483646 w 751"/>
              <a:gd name="T97" fmla="*/ 1922991121 h 379"/>
              <a:gd name="T98" fmla="*/ 2147483646 w 751"/>
              <a:gd name="T99" fmla="*/ 2147483646 h 379"/>
              <a:gd name="T100" fmla="*/ 2147483646 w 751"/>
              <a:gd name="T101" fmla="*/ 2147483646 h 379"/>
              <a:gd name="T102" fmla="*/ 2147483646 w 751"/>
              <a:gd name="T103" fmla="*/ 2147483646 h 379"/>
              <a:gd name="T104" fmla="*/ 2147483646 w 751"/>
              <a:gd name="T105" fmla="*/ 2147483646 h 379"/>
              <a:gd name="T106" fmla="*/ 2147483646 w 751"/>
              <a:gd name="T107" fmla="*/ 2147483646 h 379"/>
              <a:gd name="T108" fmla="*/ 2147483646 w 751"/>
              <a:gd name="T109" fmla="*/ 2147483646 h 379"/>
              <a:gd name="T110" fmla="*/ 2147483646 w 751"/>
              <a:gd name="T111" fmla="*/ 2147483646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323" name="Freeform 62">
            <a:extLst>
              <a:ext uri="{FF2B5EF4-FFF2-40B4-BE49-F238E27FC236}">
                <a16:creationId xmlns:a16="http://schemas.microsoft.com/office/drawing/2014/main" id="{B35624D4-92A2-4D22-878E-3CA148B81E9A}"/>
              </a:ext>
            </a:extLst>
          </p:cNvPr>
          <p:cNvSpPr>
            <a:spLocks/>
          </p:cNvSpPr>
          <p:nvPr/>
        </p:nvSpPr>
        <p:spPr bwMode="auto">
          <a:xfrm flipH="1">
            <a:off x="766763" y="2008188"/>
            <a:ext cx="42862" cy="11112"/>
          </a:xfrm>
          <a:custGeom>
            <a:avLst/>
            <a:gdLst>
              <a:gd name="T0" fmla="*/ 0 w 179"/>
              <a:gd name="T1" fmla="*/ 0 h 43"/>
              <a:gd name="T2" fmla="*/ 82393934 w 179"/>
              <a:gd name="T3" fmla="*/ 189856014 h 43"/>
              <a:gd name="T4" fmla="*/ 521714109 w 179"/>
              <a:gd name="T5" fmla="*/ 172560057 h 43"/>
              <a:gd name="T6" fmla="*/ 686501977 w 179"/>
              <a:gd name="T7" fmla="*/ 276136043 h 43"/>
              <a:gd name="T8" fmla="*/ 1043427978 w 179"/>
              <a:gd name="T9" fmla="*/ 500450627 h 43"/>
              <a:gd name="T10" fmla="*/ 1537734592 w 179"/>
              <a:gd name="T11" fmla="*/ 638485183 h 43"/>
              <a:gd name="T12" fmla="*/ 2059448701 w 179"/>
              <a:gd name="T13" fmla="*/ 655781399 h 43"/>
              <a:gd name="T14" fmla="*/ 2147483646 w 179"/>
              <a:gd name="T15" fmla="*/ 742061427 h 43"/>
              <a:gd name="T16" fmla="*/ 2128081778 w 179"/>
              <a:gd name="T17" fmla="*/ 586730656 h 43"/>
              <a:gd name="T18" fmla="*/ 1716226088 w 179"/>
              <a:gd name="T19" fmla="*/ 500450627 h 43"/>
              <a:gd name="T20" fmla="*/ 1441636791 w 179"/>
              <a:gd name="T21" fmla="*/ 500450627 h 43"/>
              <a:gd name="T22" fmla="*/ 1043427978 w 179"/>
              <a:gd name="T23" fmla="*/ 362416071 h 43"/>
              <a:gd name="T24" fmla="*/ 727670329 w 179"/>
              <a:gd name="T25" fmla="*/ 138034556 h 43"/>
              <a:gd name="T26" fmla="*/ 590346946 w 179"/>
              <a:gd name="T27" fmla="*/ 34525242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24" name="Freeform 63">
            <a:extLst>
              <a:ext uri="{FF2B5EF4-FFF2-40B4-BE49-F238E27FC236}">
                <a16:creationId xmlns:a16="http://schemas.microsoft.com/office/drawing/2014/main" id="{C2577930-E0FE-4E1F-9B8C-2A91552B6CC5}"/>
              </a:ext>
            </a:extLst>
          </p:cNvPr>
          <p:cNvSpPr>
            <a:spLocks/>
          </p:cNvSpPr>
          <p:nvPr/>
        </p:nvSpPr>
        <p:spPr bwMode="auto">
          <a:xfrm flipH="1">
            <a:off x="819150" y="2017713"/>
            <a:ext cx="6350" cy="7937"/>
          </a:xfrm>
          <a:custGeom>
            <a:avLst/>
            <a:gdLst>
              <a:gd name="T0" fmla="*/ 128023938 w 20"/>
              <a:gd name="T1" fmla="*/ 0 h 24"/>
              <a:gd name="T2" fmla="*/ 384071813 w 20"/>
              <a:gd name="T3" fmla="*/ 216986005 h 24"/>
              <a:gd name="T4" fmla="*/ 288104263 w 20"/>
              <a:gd name="T5" fmla="*/ 542574643 h 24"/>
              <a:gd name="T6" fmla="*/ 0 w 20"/>
              <a:gd name="T7" fmla="*/ 868053816 h 24"/>
              <a:gd name="T8" fmla="*/ 544152138 w 20"/>
              <a:gd name="T9" fmla="*/ 651067811 h 24"/>
              <a:gd name="T10" fmla="*/ 640119688 w 20"/>
              <a:gd name="T11" fmla="*/ 289387650 h 24"/>
              <a:gd name="T12" fmla="*/ 128023938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25" name="Freeform 64">
            <a:extLst>
              <a:ext uri="{FF2B5EF4-FFF2-40B4-BE49-F238E27FC236}">
                <a16:creationId xmlns:a16="http://schemas.microsoft.com/office/drawing/2014/main" id="{CC6364BB-31A9-4F64-A1EB-1CE0700BF715}"/>
              </a:ext>
            </a:extLst>
          </p:cNvPr>
          <p:cNvSpPr>
            <a:spLocks/>
          </p:cNvSpPr>
          <p:nvPr/>
        </p:nvSpPr>
        <p:spPr bwMode="auto">
          <a:xfrm flipH="1">
            <a:off x="842963" y="1976438"/>
            <a:ext cx="26987" cy="11112"/>
          </a:xfrm>
          <a:custGeom>
            <a:avLst/>
            <a:gdLst>
              <a:gd name="T0" fmla="*/ 0 w 104"/>
              <a:gd name="T1" fmla="*/ 558324061 h 48"/>
              <a:gd name="T2" fmla="*/ 192174946 w 104"/>
              <a:gd name="T3" fmla="*/ 595517082 h 48"/>
              <a:gd name="T4" fmla="*/ 436803797 w 104"/>
              <a:gd name="T5" fmla="*/ 409444790 h 48"/>
              <a:gd name="T6" fmla="*/ 803781067 w 104"/>
              <a:gd name="T7" fmla="*/ 310191943 h 48"/>
              <a:gd name="T8" fmla="*/ 978448716 w 104"/>
              <a:gd name="T9" fmla="*/ 173692367 h 48"/>
              <a:gd name="T10" fmla="*/ 1153183832 w 104"/>
              <a:gd name="T11" fmla="*/ 111686249 h 48"/>
              <a:gd name="T12" fmla="*/ 1555107970 w 104"/>
              <a:gd name="T13" fmla="*/ 49626424 h 48"/>
              <a:gd name="T14" fmla="*/ 1817176651 w 104"/>
              <a:gd name="T15" fmla="*/ 12433402 h 48"/>
              <a:gd name="T16" fmla="*/ 1467706678 w 104"/>
              <a:gd name="T17" fmla="*/ 0 h 48"/>
              <a:gd name="T18" fmla="*/ 1013395584 w 104"/>
              <a:gd name="T19" fmla="*/ 49626424 h 48"/>
              <a:gd name="T20" fmla="*/ 856167765 w 104"/>
              <a:gd name="T21" fmla="*/ 148879271 h 48"/>
              <a:gd name="T22" fmla="*/ 646485781 w 104"/>
              <a:gd name="T23" fmla="*/ 248132118 h 48"/>
              <a:gd name="T24" fmla="*/ 0 w 104"/>
              <a:gd name="T25" fmla="*/ 55832406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26" name="Freeform 65">
            <a:extLst>
              <a:ext uri="{FF2B5EF4-FFF2-40B4-BE49-F238E27FC236}">
                <a16:creationId xmlns:a16="http://schemas.microsoft.com/office/drawing/2014/main" id="{CA882322-E39E-4D11-8368-3410BF0DBD38}"/>
              </a:ext>
            </a:extLst>
          </p:cNvPr>
          <p:cNvSpPr>
            <a:spLocks/>
          </p:cNvSpPr>
          <p:nvPr/>
        </p:nvSpPr>
        <p:spPr bwMode="auto">
          <a:xfrm flipH="1">
            <a:off x="793750" y="1971675"/>
            <a:ext cx="38100" cy="9525"/>
          </a:xfrm>
          <a:custGeom>
            <a:avLst/>
            <a:gdLst>
              <a:gd name="T0" fmla="*/ 0 w 166"/>
              <a:gd name="T1" fmla="*/ 116647232 h 42"/>
              <a:gd name="T2" fmla="*/ 423166601 w 166"/>
              <a:gd name="T3" fmla="*/ 69998545 h 42"/>
              <a:gd name="T4" fmla="*/ 664961136 w 166"/>
              <a:gd name="T5" fmla="*/ 0 h 42"/>
              <a:gd name="T6" fmla="*/ 761731693 w 166"/>
              <a:gd name="T7" fmla="*/ 0 h 42"/>
              <a:gd name="T8" fmla="*/ 1027705728 w 166"/>
              <a:gd name="T9" fmla="*/ 58323616 h 42"/>
              <a:gd name="T10" fmla="*/ 1136539525 w 166"/>
              <a:gd name="T11" fmla="*/ 163295920 h 42"/>
              <a:gd name="T12" fmla="*/ 1342091320 w 166"/>
              <a:gd name="T13" fmla="*/ 268267996 h 42"/>
              <a:gd name="T14" fmla="*/ 1728962622 w 166"/>
              <a:gd name="T15" fmla="*/ 419888761 h 42"/>
              <a:gd name="T16" fmla="*/ 2007052686 w 166"/>
              <a:gd name="T17" fmla="*/ 419888761 h 42"/>
              <a:gd name="T18" fmla="*/ 1716898923 w 166"/>
              <a:gd name="T19" fmla="*/ 489887532 h 42"/>
              <a:gd name="T20" fmla="*/ 1523410598 w 166"/>
              <a:gd name="T21" fmla="*/ 454914000 h 42"/>
              <a:gd name="T22" fmla="*/ 1100243996 w 166"/>
              <a:gd name="T23" fmla="*/ 256593068 h 42"/>
              <a:gd name="T24" fmla="*/ 955167459 w 166"/>
              <a:gd name="T25" fmla="*/ 116647232 h 42"/>
              <a:gd name="T26" fmla="*/ 664961136 w 166"/>
              <a:gd name="T27" fmla="*/ 93297148 h 42"/>
              <a:gd name="T28" fmla="*/ 423166601 w 166"/>
              <a:gd name="T29" fmla="*/ 116647232 h 42"/>
              <a:gd name="T30" fmla="*/ 0 w 166"/>
              <a:gd name="T31" fmla="*/ 116647232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27" name="Freeform 66">
            <a:extLst>
              <a:ext uri="{FF2B5EF4-FFF2-40B4-BE49-F238E27FC236}">
                <a16:creationId xmlns:a16="http://schemas.microsoft.com/office/drawing/2014/main" id="{D0567EB2-9520-4E03-845D-FED8614A6704}"/>
              </a:ext>
            </a:extLst>
          </p:cNvPr>
          <p:cNvSpPr>
            <a:spLocks/>
          </p:cNvSpPr>
          <p:nvPr/>
        </p:nvSpPr>
        <p:spPr bwMode="auto">
          <a:xfrm flipH="1">
            <a:off x="855663" y="1984375"/>
            <a:ext cx="6350" cy="6350"/>
          </a:xfrm>
          <a:custGeom>
            <a:avLst/>
            <a:gdLst>
              <a:gd name="T0" fmla="*/ 178137320 w 33"/>
              <a:gd name="T1" fmla="*/ 0 h 30"/>
              <a:gd name="T2" fmla="*/ 235122027 w 33"/>
              <a:gd name="T3" fmla="*/ 104300867 h 30"/>
              <a:gd name="T4" fmla="*/ 163881955 w 33"/>
              <a:gd name="T5" fmla="*/ 227598182 h 30"/>
              <a:gd name="T6" fmla="*/ 0 w 33"/>
              <a:gd name="T7" fmla="*/ 284497568 h 30"/>
              <a:gd name="T8" fmla="*/ 178137320 w 33"/>
              <a:gd name="T9" fmla="*/ 142248890 h 30"/>
              <a:gd name="T10" fmla="*/ 17813732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28" name="Freeform 67">
            <a:extLst>
              <a:ext uri="{FF2B5EF4-FFF2-40B4-BE49-F238E27FC236}">
                <a16:creationId xmlns:a16="http://schemas.microsoft.com/office/drawing/2014/main" id="{5BA04538-F9B3-4104-AAB2-EAFB6EC740BB}"/>
              </a:ext>
            </a:extLst>
          </p:cNvPr>
          <p:cNvSpPr>
            <a:spLocks/>
          </p:cNvSpPr>
          <p:nvPr/>
        </p:nvSpPr>
        <p:spPr bwMode="auto">
          <a:xfrm flipH="1">
            <a:off x="862013" y="1976438"/>
            <a:ext cx="9525" cy="7937"/>
          </a:xfrm>
          <a:custGeom>
            <a:avLst/>
            <a:gdLst>
              <a:gd name="T0" fmla="*/ 793536698 w 33"/>
              <a:gd name="T1" fmla="*/ 364396457 h 28"/>
              <a:gd name="T2" fmla="*/ 601171818 w 33"/>
              <a:gd name="T3" fmla="*/ 0 h 28"/>
              <a:gd name="T4" fmla="*/ 577094927 w 33"/>
              <a:gd name="T5" fmla="*/ 296097155 h 28"/>
              <a:gd name="T6" fmla="*/ 0 w 33"/>
              <a:gd name="T7" fmla="*/ 592194310 h 28"/>
              <a:gd name="T8" fmla="*/ 72147257 w 33"/>
              <a:gd name="T9" fmla="*/ 637753824 h 28"/>
              <a:gd name="T10" fmla="*/ 793536698 w 33"/>
              <a:gd name="T11" fmla="*/ 364396457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29" name="Freeform 68">
            <a:extLst>
              <a:ext uri="{FF2B5EF4-FFF2-40B4-BE49-F238E27FC236}">
                <a16:creationId xmlns:a16="http://schemas.microsoft.com/office/drawing/2014/main" id="{254FCDAA-8741-4DB0-9A0F-38D52E87BE16}"/>
              </a:ext>
            </a:extLst>
          </p:cNvPr>
          <p:cNvSpPr>
            <a:spLocks/>
          </p:cNvSpPr>
          <p:nvPr/>
        </p:nvSpPr>
        <p:spPr bwMode="auto">
          <a:xfrm flipH="1">
            <a:off x="765175" y="1985963"/>
            <a:ext cx="7938" cy="12700"/>
          </a:xfrm>
          <a:custGeom>
            <a:avLst/>
            <a:gdLst>
              <a:gd name="T0" fmla="*/ 0 w 37"/>
              <a:gd name="T1" fmla="*/ 0 h 42"/>
              <a:gd name="T2" fmla="*/ 78983529 w 37"/>
              <a:gd name="T3" fmla="*/ 580607412 h 42"/>
              <a:gd name="T4" fmla="*/ 227100387 w 37"/>
              <a:gd name="T5" fmla="*/ 1078283824 h 42"/>
              <a:gd name="T6" fmla="*/ 365367475 w 37"/>
              <a:gd name="T7" fmla="*/ 1161214824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30" name="Freeform 69">
            <a:extLst>
              <a:ext uri="{FF2B5EF4-FFF2-40B4-BE49-F238E27FC236}">
                <a16:creationId xmlns:a16="http://schemas.microsoft.com/office/drawing/2014/main" id="{2A7409D2-123E-465C-9E23-2CF36F6567A4}"/>
              </a:ext>
            </a:extLst>
          </p:cNvPr>
          <p:cNvSpPr>
            <a:spLocks/>
          </p:cNvSpPr>
          <p:nvPr/>
        </p:nvSpPr>
        <p:spPr bwMode="auto">
          <a:xfrm flipH="1">
            <a:off x="731838" y="2039938"/>
            <a:ext cx="12700" cy="7937"/>
          </a:xfrm>
          <a:custGeom>
            <a:avLst/>
            <a:gdLst>
              <a:gd name="T0" fmla="*/ 819353200 w 50"/>
              <a:gd name="T1" fmla="*/ 0 h 39"/>
              <a:gd name="T2" fmla="*/ 278580088 w 50"/>
              <a:gd name="T3" fmla="*/ 117998361 h 39"/>
              <a:gd name="T4" fmla="*/ 0 w 50"/>
              <a:gd name="T5" fmla="*/ 328730392 h 39"/>
              <a:gd name="T6" fmla="*/ 81935320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31" name="Freeform 70">
            <a:extLst>
              <a:ext uri="{FF2B5EF4-FFF2-40B4-BE49-F238E27FC236}">
                <a16:creationId xmlns:a16="http://schemas.microsoft.com/office/drawing/2014/main" id="{AB068A99-40B0-4A42-BF58-24FBC8AF262A}"/>
              </a:ext>
            </a:extLst>
          </p:cNvPr>
          <p:cNvSpPr>
            <a:spLocks/>
          </p:cNvSpPr>
          <p:nvPr/>
        </p:nvSpPr>
        <p:spPr bwMode="auto">
          <a:xfrm flipH="1">
            <a:off x="673100" y="2017713"/>
            <a:ext cx="53975" cy="74612"/>
          </a:xfrm>
          <a:custGeom>
            <a:avLst/>
            <a:gdLst>
              <a:gd name="T0" fmla="*/ 1152783016 w 219"/>
              <a:gd name="T1" fmla="*/ 371004956 h 267"/>
              <a:gd name="T2" fmla="*/ 628752064 w 219"/>
              <a:gd name="T3" fmla="*/ 1200241327 h 267"/>
              <a:gd name="T4" fmla="*/ 389241822 w 219"/>
              <a:gd name="T5" fmla="*/ 1898521342 h 267"/>
              <a:gd name="T6" fmla="*/ 164674521 w 219"/>
              <a:gd name="T7" fmla="*/ 2147483646 h 267"/>
              <a:gd name="T8" fmla="*/ 164674521 w 219"/>
              <a:gd name="T9" fmla="*/ 2147483646 h 267"/>
              <a:gd name="T10" fmla="*/ 0 w 219"/>
              <a:gd name="T11" fmla="*/ 2147483646 h 267"/>
              <a:gd name="T12" fmla="*/ 2147483646 w 219"/>
              <a:gd name="T13" fmla="*/ 2147483646 h 267"/>
              <a:gd name="T14" fmla="*/ 2147483646 w 219"/>
              <a:gd name="T15" fmla="*/ 0 h 267"/>
              <a:gd name="T16" fmla="*/ 2147483646 w 219"/>
              <a:gd name="T17" fmla="*/ 371004956 h 267"/>
              <a:gd name="T18" fmla="*/ 1152783016 w 219"/>
              <a:gd name="T19" fmla="*/ 371004956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332" name="Freeform 71">
            <a:extLst>
              <a:ext uri="{FF2B5EF4-FFF2-40B4-BE49-F238E27FC236}">
                <a16:creationId xmlns:a16="http://schemas.microsoft.com/office/drawing/2014/main" id="{04BDFEBC-DE47-4C50-A64A-F58AE7A1AFBC}"/>
              </a:ext>
            </a:extLst>
          </p:cNvPr>
          <p:cNvSpPr>
            <a:spLocks/>
          </p:cNvSpPr>
          <p:nvPr/>
        </p:nvSpPr>
        <p:spPr bwMode="auto">
          <a:xfrm flipH="1">
            <a:off x="681038" y="2025650"/>
            <a:ext cx="39687" cy="60325"/>
          </a:xfrm>
          <a:custGeom>
            <a:avLst/>
            <a:gdLst>
              <a:gd name="T0" fmla="*/ 804783872 w 175"/>
              <a:gd name="T1" fmla="*/ 144286158 h 220"/>
              <a:gd name="T2" fmla="*/ 443227818 w 175"/>
              <a:gd name="T3" fmla="*/ 865941793 h 220"/>
              <a:gd name="T4" fmla="*/ 139942258 w 175"/>
              <a:gd name="T5" fmla="*/ 1896771006 h 220"/>
              <a:gd name="T6" fmla="*/ 69996756 w 175"/>
              <a:gd name="T7" fmla="*/ 2147483646 h 220"/>
              <a:gd name="T8" fmla="*/ 0 w 175"/>
              <a:gd name="T9" fmla="*/ 2147483646 h 220"/>
              <a:gd name="T10" fmla="*/ 1632917079 w 175"/>
              <a:gd name="T11" fmla="*/ 2147483646 h 220"/>
              <a:gd name="T12" fmla="*/ 2041121006 w 175"/>
              <a:gd name="T13" fmla="*/ 0 h 220"/>
              <a:gd name="T14" fmla="*/ 1422978065 w 175"/>
              <a:gd name="T15" fmla="*/ 206165897 h 220"/>
              <a:gd name="T16" fmla="*/ 804783872 w 175"/>
              <a:gd name="T17" fmla="*/ 144286158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33" name="Freeform 72">
            <a:extLst>
              <a:ext uri="{FF2B5EF4-FFF2-40B4-BE49-F238E27FC236}">
                <a16:creationId xmlns:a16="http://schemas.microsoft.com/office/drawing/2014/main" id="{0A0938CD-DCE1-4884-8C0F-9347D5247B75}"/>
              </a:ext>
            </a:extLst>
          </p:cNvPr>
          <p:cNvSpPr>
            <a:spLocks/>
          </p:cNvSpPr>
          <p:nvPr/>
        </p:nvSpPr>
        <p:spPr bwMode="auto">
          <a:xfrm flipH="1">
            <a:off x="506413" y="1612900"/>
            <a:ext cx="174625" cy="223838"/>
          </a:xfrm>
          <a:custGeom>
            <a:avLst/>
            <a:gdLst>
              <a:gd name="T0" fmla="*/ 2147483646 w 741"/>
              <a:gd name="T1" fmla="*/ 554850855 h 807"/>
              <a:gd name="T2" fmla="*/ 2147483646 w 741"/>
              <a:gd name="T3" fmla="*/ 1579078623 h 807"/>
              <a:gd name="T4" fmla="*/ 1884622284 w 741"/>
              <a:gd name="T5" fmla="*/ 2147483646 h 807"/>
              <a:gd name="T6" fmla="*/ 1465823224 w 741"/>
              <a:gd name="T7" fmla="*/ 2147483646 h 807"/>
              <a:gd name="T8" fmla="*/ 1204081087 w 741"/>
              <a:gd name="T9" fmla="*/ 2147483646 h 807"/>
              <a:gd name="T10" fmla="*/ 1204081087 w 741"/>
              <a:gd name="T11" fmla="*/ 2147483646 h 807"/>
              <a:gd name="T12" fmla="*/ 1426559229 w 741"/>
              <a:gd name="T13" fmla="*/ 2147483646 h 807"/>
              <a:gd name="T14" fmla="*/ 1007760639 w 741"/>
              <a:gd name="T15" fmla="*/ 2147483646 h 807"/>
              <a:gd name="T16" fmla="*/ 340270599 w 741"/>
              <a:gd name="T17" fmla="*/ 2147483646 h 807"/>
              <a:gd name="T18" fmla="*/ 0 w 741"/>
              <a:gd name="T19" fmla="*/ 2147483646 h 807"/>
              <a:gd name="T20" fmla="*/ 0 w 741"/>
              <a:gd name="T21" fmla="*/ 2147483646 h 807"/>
              <a:gd name="T22" fmla="*/ 78528226 w 741"/>
              <a:gd name="T23" fmla="*/ 2147483646 h 807"/>
              <a:gd name="T24" fmla="*/ 366483673 w 741"/>
              <a:gd name="T25" fmla="*/ 2147483646 h 807"/>
              <a:gd name="T26" fmla="*/ 785282262 w 741"/>
              <a:gd name="T27" fmla="*/ 2147483646 h 807"/>
              <a:gd name="T28" fmla="*/ 1033918098 w 741"/>
              <a:gd name="T29" fmla="*/ 2147483646 h 807"/>
              <a:gd name="T30" fmla="*/ 1007760639 w 741"/>
              <a:gd name="T31" fmla="*/ 2147483646 h 807"/>
              <a:gd name="T32" fmla="*/ 876861409 w 741"/>
              <a:gd name="T33" fmla="*/ 2147483646 h 807"/>
              <a:gd name="T34" fmla="*/ 1125552861 w 741"/>
              <a:gd name="T35" fmla="*/ 2147483646 h 807"/>
              <a:gd name="T36" fmla="*/ 1047024635 w 741"/>
              <a:gd name="T37" fmla="*/ 2147483646 h 807"/>
              <a:gd name="T38" fmla="*/ 1243345318 w 741"/>
              <a:gd name="T39" fmla="*/ 2147483646 h 807"/>
              <a:gd name="T40" fmla="*/ 1439665766 w 741"/>
              <a:gd name="T41" fmla="*/ 2147483646 h 807"/>
              <a:gd name="T42" fmla="*/ 1740672133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1643165079 h 807"/>
              <a:gd name="T64" fmla="*/ 2147483646 w 741"/>
              <a:gd name="T65" fmla="*/ 746879173 h 807"/>
              <a:gd name="T66" fmla="*/ 2147483646 w 741"/>
              <a:gd name="T67" fmla="*/ 0 h 807"/>
              <a:gd name="T68" fmla="*/ 2147483646 w 741"/>
              <a:gd name="T69" fmla="*/ 384133468 h 807"/>
              <a:gd name="T70" fmla="*/ 2147483646 w 741"/>
              <a:gd name="T71" fmla="*/ 554850855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334" name="Freeform 73">
            <a:extLst>
              <a:ext uri="{FF2B5EF4-FFF2-40B4-BE49-F238E27FC236}">
                <a16:creationId xmlns:a16="http://schemas.microsoft.com/office/drawing/2014/main" id="{D887F64E-B067-4E79-BF2D-CF41513D59E5}"/>
              </a:ext>
            </a:extLst>
          </p:cNvPr>
          <p:cNvSpPr>
            <a:spLocks/>
          </p:cNvSpPr>
          <p:nvPr/>
        </p:nvSpPr>
        <p:spPr bwMode="auto">
          <a:xfrm flipH="1">
            <a:off x="661988" y="1747838"/>
            <a:ext cx="9525" cy="3175"/>
          </a:xfrm>
          <a:custGeom>
            <a:avLst/>
            <a:gdLst>
              <a:gd name="T0" fmla="*/ 0 w 42"/>
              <a:gd name="T1" fmla="*/ 131670425 h 9"/>
              <a:gd name="T2" fmla="*/ 104972304 w 42"/>
              <a:gd name="T3" fmla="*/ 351204036 h 9"/>
              <a:gd name="T4" fmla="*/ 349941696 w 42"/>
              <a:gd name="T5" fmla="*/ 263465381 h 9"/>
              <a:gd name="T6" fmla="*/ 454914000 w 42"/>
              <a:gd name="T7" fmla="*/ 395135453 h 9"/>
              <a:gd name="T8" fmla="*/ 489887532 w 42"/>
              <a:gd name="T9" fmla="*/ 87863186 h 9"/>
              <a:gd name="T10" fmla="*/ 338266768 w 42"/>
              <a:gd name="T11" fmla="*/ 0 h 9"/>
              <a:gd name="T12" fmla="*/ 0 w 42"/>
              <a:gd name="T13" fmla="*/ 131670425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35" name="Freeform 74">
            <a:extLst>
              <a:ext uri="{FF2B5EF4-FFF2-40B4-BE49-F238E27FC236}">
                <a16:creationId xmlns:a16="http://schemas.microsoft.com/office/drawing/2014/main" id="{EF291169-E0F7-4FB3-A58C-A3D507D364D1}"/>
              </a:ext>
            </a:extLst>
          </p:cNvPr>
          <p:cNvSpPr>
            <a:spLocks/>
          </p:cNvSpPr>
          <p:nvPr/>
        </p:nvSpPr>
        <p:spPr bwMode="auto">
          <a:xfrm flipH="1">
            <a:off x="658813" y="1739900"/>
            <a:ext cx="3175" cy="7938"/>
          </a:xfrm>
          <a:custGeom>
            <a:avLst/>
            <a:gdLst>
              <a:gd name="T0" fmla="*/ 0 w 17"/>
              <a:gd name="T1" fmla="*/ 0 h 31"/>
              <a:gd name="T2" fmla="*/ 71645743 w 17"/>
              <a:gd name="T3" fmla="*/ 117499812 h 31"/>
              <a:gd name="T4" fmla="*/ 71645743 w 17"/>
              <a:gd name="T5" fmla="*/ 268636516 h 31"/>
              <a:gd name="T6" fmla="*/ 84691257 w 17"/>
              <a:gd name="T7" fmla="*/ 520486978 h 31"/>
              <a:gd name="T8" fmla="*/ 110747362 w 17"/>
              <a:gd name="T9" fmla="*/ 201493583 h 31"/>
              <a:gd name="T10" fmla="*/ 110747362 w 17"/>
              <a:gd name="T11" fmla="*/ 16785797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36" name="Freeform 75">
            <a:extLst>
              <a:ext uri="{FF2B5EF4-FFF2-40B4-BE49-F238E27FC236}">
                <a16:creationId xmlns:a16="http://schemas.microsoft.com/office/drawing/2014/main" id="{4E961951-D3E8-4376-90D3-E942F82E8B9C}"/>
              </a:ext>
            </a:extLst>
          </p:cNvPr>
          <p:cNvSpPr>
            <a:spLocks/>
          </p:cNvSpPr>
          <p:nvPr/>
        </p:nvSpPr>
        <p:spPr bwMode="auto">
          <a:xfrm flipH="1">
            <a:off x="650875" y="1711325"/>
            <a:ext cx="3175" cy="17463"/>
          </a:xfrm>
          <a:custGeom>
            <a:avLst/>
            <a:gdLst>
              <a:gd name="T0" fmla="*/ 88659201 w 19"/>
              <a:gd name="T1" fmla="*/ 0 h 60"/>
              <a:gd name="T2" fmla="*/ 23344605 w 19"/>
              <a:gd name="T3" fmla="*/ 838291233 h 60"/>
              <a:gd name="T4" fmla="*/ 0 w 19"/>
              <a:gd name="T5" fmla="*/ 1479292767 h 60"/>
              <a:gd name="T6" fmla="*/ 41997897 w 19"/>
              <a:gd name="T7" fmla="*/ 1060147006 h 60"/>
              <a:gd name="T8" fmla="*/ 88659201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37" name="Freeform 76">
            <a:extLst>
              <a:ext uri="{FF2B5EF4-FFF2-40B4-BE49-F238E27FC236}">
                <a16:creationId xmlns:a16="http://schemas.microsoft.com/office/drawing/2014/main" id="{B0DA407D-CD05-4634-AF91-C91352BBB19E}"/>
              </a:ext>
            </a:extLst>
          </p:cNvPr>
          <p:cNvSpPr>
            <a:spLocks/>
          </p:cNvSpPr>
          <p:nvPr/>
        </p:nvSpPr>
        <p:spPr bwMode="auto">
          <a:xfrm flipH="1">
            <a:off x="633413" y="1695450"/>
            <a:ext cx="19050" cy="12700"/>
          </a:xfrm>
          <a:custGeom>
            <a:avLst/>
            <a:gdLst>
              <a:gd name="T0" fmla="*/ 0 w 80"/>
              <a:gd name="T1" fmla="*/ 0 h 51"/>
              <a:gd name="T2" fmla="*/ 229535831 w 80"/>
              <a:gd name="T3" fmla="*/ 432401133 h 51"/>
              <a:gd name="T4" fmla="*/ 175554084 w 80"/>
              <a:gd name="T5" fmla="*/ 540485853 h 51"/>
              <a:gd name="T6" fmla="*/ 175554084 w 80"/>
              <a:gd name="T7" fmla="*/ 617689402 h 51"/>
              <a:gd name="T8" fmla="*/ 121515664 w 80"/>
              <a:gd name="T9" fmla="*/ 787536712 h 51"/>
              <a:gd name="T10" fmla="*/ 270078756 w 80"/>
              <a:gd name="T11" fmla="*/ 525045143 h 51"/>
              <a:gd name="T12" fmla="*/ 472567159 w 80"/>
              <a:gd name="T13" fmla="*/ 525045143 h 51"/>
              <a:gd name="T14" fmla="*/ 702159664 w 80"/>
              <a:gd name="T15" fmla="*/ 432401133 h 51"/>
              <a:gd name="T16" fmla="*/ 1080201913 w 80"/>
              <a:gd name="T17" fmla="*/ 401519714 h 51"/>
              <a:gd name="T18" fmla="*/ 702159664 w 80"/>
              <a:gd name="T19" fmla="*/ 138966139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38" name="Freeform 77">
            <a:extLst>
              <a:ext uri="{FF2B5EF4-FFF2-40B4-BE49-F238E27FC236}">
                <a16:creationId xmlns:a16="http://schemas.microsoft.com/office/drawing/2014/main" id="{FADC2E1C-BFC2-4027-BB1F-DBEE5DFDAF9A}"/>
              </a:ext>
            </a:extLst>
          </p:cNvPr>
          <p:cNvSpPr>
            <a:spLocks/>
          </p:cNvSpPr>
          <p:nvPr/>
        </p:nvSpPr>
        <p:spPr bwMode="auto">
          <a:xfrm flipH="1">
            <a:off x="625475" y="1674813"/>
            <a:ext cx="33338" cy="12700"/>
          </a:xfrm>
          <a:custGeom>
            <a:avLst/>
            <a:gdLst>
              <a:gd name="T0" fmla="*/ 0 w 135"/>
              <a:gd name="T1" fmla="*/ 463078777 h 48"/>
              <a:gd name="T2" fmla="*/ 90377342 w 135"/>
              <a:gd name="T3" fmla="*/ 777958344 h 48"/>
              <a:gd name="T4" fmla="*/ 301196976 w 135"/>
              <a:gd name="T5" fmla="*/ 889055033 h 48"/>
              <a:gd name="T6" fmla="*/ 632519651 w 135"/>
              <a:gd name="T7" fmla="*/ 629759133 h 48"/>
              <a:gd name="T8" fmla="*/ 1039096070 w 135"/>
              <a:gd name="T9" fmla="*/ 463078777 h 48"/>
              <a:gd name="T10" fmla="*/ 1701741173 w 135"/>
              <a:gd name="T11" fmla="*/ 444527517 h 48"/>
              <a:gd name="T12" fmla="*/ 2033064095 w 135"/>
              <a:gd name="T13" fmla="*/ 500110919 h 48"/>
              <a:gd name="T14" fmla="*/ 1521047485 w 135"/>
              <a:gd name="T15" fmla="*/ 222263758 h 48"/>
              <a:gd name="T16" fmla="*/ 1159599111 w 135"/>
              <a:gd name="T17" fmla="*/ 111166804 h 48"/>
              <a:gd name="T18" fmla="*/ 1204787659 w 135"/>
              <a:gd name="T19" fmla="*/ 0 h 48"/>
              <a:gd name="T20" fmla="*/ 858402135 w 135"/>
              <a:gd name="T21" fmla="*/ 166680356 h 48"/>
              <a:gd name="T22" fmla="*/ 888527833 w 135"/>
              <a:gd name="T23" fmla="*/ 55583402 h 48"/>
              <a:gd name="T24" fmla="*/ 602393953 w 135"/>
              <a:gd name="T25" fmla="*/ 222263758 h 48"/>
              <a:gd name="T26" fmla="*/ 346385524 w 135"/>
              <a:gd name="T27" fmla="*/ 222263758 h 48"/>
              <a:gd name="T28" fmla="*/ 0 w 135"/>
              <a:gd name="T29" fmla="*/ 463078777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39" name="Freeform 78">
            <a:extLst>
              <a:ext uri="{FF2B5EF4-FFF2-40B4-BE49-F238E27FC236}">
                <a16:creationId xmlns:a16="http://schemas.microsoft.com/office/drawing/2014/main" id="{5F0A03A0-2F89-41CC-8905-3D008AE72B64}"/>
              </a:ext>
            </a:extLst>
          </p:cNvPr>
          <p:cNvSpPr>
            <a:spLocks/>
          </p:cNvSpPr>
          <p:nvPr/>
        </p:nvSpPr>
        <p:spPr bwMode="auto">
          <a:xfrm flipH="1">
            <a:off x="566738" y="1692275"/>
            <a:ext cx="19050" cy="42863"/>
          </a:xfrm>
          <a:custGeom>
            <a:avLst/>
            <a:gdLst>
              <a:gd name="T0" fmla="*/ 0 w 78"/>
              <a:gd name="T1" fmla="*/ 587703489 h 159"/>
              <a:gd name="T2" fmla="*/ 349660552 w 78"/>
              <a:gd name="T3" fmla="*/ 195925425 h 159"/>
              <a:gd name="T4" fmla="*/ 757538148 w 78"/>
              <a:gd name="T5" fmla="*/ 293888138 h 159"/>
              <a:gd name="T6" fmla="*/ 990645183 w 78"/>
              <a:gd name="T7" fmla="*/ 803250463 h 159"/>
              <a:gd name="T8" fmla="*/ 1034308027 w 78"/>
              <a:gd name="T9" fmla="*/ 1508538484 h 159"/>
              <a:gd name="T10" fmla="*/ 990645183 w 78"/>
              <a:gd name="T11" fmla="*/ 2057071122 h 159"/>
              <a:gd name="T12" fmla="*/ 859537221 w 78"/>
              <a:gd name="T13" fmla="*/ 2147483646 h 159"/>
              <a:gd name="T14" fmla="*/ 640984631 w 78"/>
              <a:gd name="T15" fmla="*/ 1821975384 h 159"/>
              <a:gd name="T16" fmla="*/ 451600033 w 78"/>
              <a:gd name="T17" fmla="*/ 1430124804 h 159"/>
              <a:gd name="T18" fmla="*/ 72831081 w 78"/>
              <a:gd name="T19" fmla="*/ 1175479495 h 159"/>
              <a:gd name="T20" fmla="*/ 364214752 w 78"/>
              <a:gd name="T21" fmla="*/ 1743561704 h 159"/>
              <a:gd name="T22" fmla="*/ 684707067 w 78"/>
              <a:gd name="T23" fmla="*/ 2147483646 h 159"/>
              <a:gd name="T24" fmla="*/ 713815467 w 78"/>
              <a:gd name="T25" fmla="*/ 2147483646 h 159"/>
              <a:gd name="T26" fmla="*/ 582707750 w 78"/>
              <a:gd name="T27" fmla="*/ 2147483646 h 159"/>
              <a:gd name="T28" fmla="*/ 407877596 w 78"/>
              <a:gd name="T29" fmla="*/ 2147483646 h 159"/>
              <a:gd name="T30" fmla="*/ 888645865 w 78"/>
              <a:gd name="T31" fmla="*/ 2147483646 h 159"/>
              <a:gd name="T32" fmla="*/ 1121752900 w 78"/>
              <a:gd name="T33" fmla="*/ 2147483646 h 159"/>
              <a:gd name="T34" fmla="*/ 1136307100 w 78"/>
              <a:gd name="T35" fmla="*/ 1430124804 h 159"/>
              <a:gd name="T36" fmla="*/ 1121752900 w 78"/>
              <a:gd name="T37" fmla="*/ 646495890 h 159"/>
              <a:gd name="T38" fmla="*/ 859537221 w 78"/>
              <a:gd name="T39" fmla="*/ 137133294 h 159"/>
              <a:gd name="T40" fmla="*/ 495322469 w 78"/>
              <a:gd name="T41" fmla="*/ 0 h 159"/>
              <a:gd name="T42" fmla="*/ 145662162 w 78"/>
              <a:gd name="T43" fmla="*/ 78341163 h 159"/>
              <a:gd name="T44" fmla="*/ 0 w 78"/>
              <a:gd name="T45" fmla="*/ 587703489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0" name="Freeform 79">
            <a:extLst>
              <a:ext uri="{FF2B5EF4-FFF2-40B4-BE49-F238E27FC236}">
                <a16:creationId xmlns:a16="http://schemas.microsoft.com/office/drawing/2014/main" id="{AA16B57C-0AF8-43A5-AC5B-2FF1DAA32C2C}"/>
              </a:ext>
            </a:extLst>
          </p:cNvPr>
          <p:cNvSpPr>
            <a:spLocks/>
          </p:cNvSpPr>
          <p:nvPr/>
        </p:nvSpPr>
        <p:spPr bwMode="auto">
          <a:xfrm flipH="1">
            <a:off x="560388" y="1684338"/>
            <a:ext cx="30162" cy="60325"/>
          </a:xfrm>
          <a:custGeom>
            <a:avLst/>
            <a:gdLst>
              <a:gd name="T0" fmla="*/ 0 w 129"/>
              <a:gd name="T1" fmla="*/ 1170733167 h 215"/>
              <a:gd name="T2" fmla="*/ 255632069 w 129"/>
              <a:gd name="T3" fmla="*/ 419688040 h 215"/>
              <a:gd name="T4" fmla="*/ 690250122 w 129"/>
              <a:gd name="T5" fmla="*/ 198782940 h 215"/>
              <a:gd name="T6" fmla="*/ 1214306922 w 129"/>
              <a:gd name="T7" fmla="*/ 353400685 h 215"/>
              <a:gd name="T8" fmla="*/ 1393292906 w 129"/>
              <a:gd name="T9" fmla="*/ 773088724 h 215"/>
              <a:gd name="T10" fmla="*/ 1533901604 w 129"/>
              <a:gd name="T11" fmla="*/ 1479968657 h 215"/>
              <a:gd name="T12" fmla="*/ 1533901604 w 129"/>
              <a:gd name="T13" fmla="*/ 2054274161 h 215"/>
              <a:gd name="T14" fmla="*/ 1457201040 w 129"/>
              <a:gd name="T15" fmla="*/ 2147483646 h 215"/>
              <a:gd name="T16" fmla="*/ 1457201040 w 129"/>
              <a:gd name="T17" fmla="*/ 2147483646 h 215"/>
              <a:gd name="T18" fmla="*/ 1367708048 w 129"/>
              <a:gd name="T19" fmla="*/ 2147483646 h 215"/>
              <a:gd name="T20" fmla="*/ 1022582987 w 129"/>
              <a:gd name="T21" fmla="*/ 2147483646 h 215"/>
              <a:gd name="T22" fmla="*/ 805273727 w 129"/>
              <a:gd name="T23" fmla="*/ 2147483646 h 215"/>
              <a:gd name="T24" fmla="*/ 511318850 w 129"/>
              <a:gd name="T25" fmla="*/ 2147483646 h 215"/>
              <a:gd name="T26" fmla="*/ 511318850 w 129"/>
              <a:gd name="T27" fmla="*/ 2147483646 h 215"/>
              <a:gd name="T28" fmla="*/ 728573164 w 129"/>
              <a:gd name="T29" fmla="*/ 2147483646 h 215"/>
              <a:gd name="T30" fmla="*/ 971467516 w 129"/>
              <a:gd name="T31" fmla="*/ 2147483646 h 215"/>
              <a:gd name="T32" fmla="*/ 1291007485 w 129"/>
              <a:gd name="T33" fmla="*/ 2147483646 h 215"/>
              <a:gd name="T34" fmla="*/ 1546639320 w 129"/>
              <a:gd name="T35" fmla="*/ 2147483646 h 215"/>
              <a:gd name="T36" fmla="*/ 1572224412 w 129"/>
              <a:gd name="T37" fmla="*/ 2147483646 h 215"/>
              <a:gd name="T38" fmla="*/ 1648924975 w 129"/>
              <a:gd name="T39" fmla="*/ 1921778575 h 215"/>
              <a:gd name="T40" fmla="*/ 1648924975 w 129"/>
              <a:gd name="T41" fmla="*/ 1281185436 h 215"/>
              <a:gd name="T42" fmla="*/ 1495523849 w 129"/>
              <a:gd name="T43" fmla="*/ 706880213 h 215"/>
              <a:gd name="T44" fmla="*/ 1316592577 w 129"/>
              <a:gd name="T45" fmla="*/ 198782940 h 215"/>
              <a:gd name="T46" fmla="*/ 881974290 w 129"/>
              <a:gd name="T47" fmla="*/ 0 h 215"/>
              <a:gd name="T48" fmla="*/ 255632069 w 129"/>
              <a:gd name="T49" fmla="*/ 132495585 h 215"/>
              <a:gd name="T50" fmla="*/ 38323042 w 129"/>
              <a:gd name="T51" fmla="*/ 419688040 h 215"/>
              <a:gd name="T52" fmla="*/ 0 w 129"/>
              <a:gd name="T53" fmla="*/ 1170733167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1" name="Freeform 80">
            <a:extLst>
              <a:ext uri="{FF2B5EF4-FFF2-40B4-BE49-F238E27FC236}">
                <a16:creationId xmlns:a16="http://schemas.microsoft.com/office/drawing/2014/main" id="{47D6691B-423A-40BF-A751-4A21BAB75315}"/>
              </a:ext>
            </a:extLst>
          </p:cNvPr>
          <p:cNvSpPr>
            <a:spLocks/>
          </p:cNvSpPr>
          <p:nvPr/>
        </p:nvSpPr>
        <p:spPr bwMode="auto">
          <a:xfrm flipH="1">
            <a:off x="579438" y="1751013"/>
            <a:ext cx="26987" cy="46037"/>
          </a:xfrm>
          <a:custGeom>
            <a:avLst/>
            <a:gdLst>
              <a:gd name="T0" fmla="*/ 1411561667 w 118"/>
              <a:gd name="T1" fmla="*/ 0 h 179"/>
              <a:gd name="T2" fmla="*/ 1220176725 w 118"/>
              <a:gd name="T3" fmla="*/ 663451038 h 179"/>
              <a:gd name="T4" fmla="*/ 921095355 w 118"/>
              <a:gd name="T5" fmla="*/ 1360967655 h 179"/>
              <a:gd name="T6" fmla="*/ 622066359 w 118"/>
              <a:gd name="T7" fmla="*/ 1973419470 h 179"/>
              <a:gd name="T8" fmla="*/ 203362826 w 118"/>
              <a:gd name="T9" fmla="*/ 2147483646 h 179"/>
              <a:gd name="T10" fmla="*/ 0 w 118"/>
              <a:gd name="T11" fmla="*/ 2147483646 h 179"/>
              <a:gd name="T12" fmla="*/ 466510547 w 118"/>
              <a:gd name="T13" fmla="*/ 2147483646 h 179"/>
              <a:gd name="T14" fmla="*/ 837354694 w 118"/>
              <a:gd name="T15" fmla="*/ 1956419729 h 179"/>
              <a:gd name="T16" fmla="*/ 1184295450 w 118"/>
              <a:gd name="T17" fmla="*/ 1139839599 h 179"/>
              <a:gd name="T18" fmla="*/ 1411561667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2" name="Freeform 81">
            <a:extLst>
              <a:ext uri="{FF2B5EF4-FFF2-40B4-BE49-F238E27FC236}">
                <a16:creationId xmlns:a16="http://schemas.microsoft.com/office/drawing/2014/main" id="{70089FFC-FA39-4DEF-8C84-86E5B8A1BFFB}"/>
              </a:ext>
            </a:extLst>
          </p:cNvPr>
          <p:cNvSpPr>
            <a:spLocks/>
          </p:cNvSpPr>
          <p:nvPr/>
        </p:nvSpPr>
        <p:spPr bwMode="auto">
          <a:xfrm flipH="1">
            <a:off x="495300" y="1581150"/>
            <a:ext cx="157163" cy="185738"/>
          </a:xfrm>
          <a:custGeom>
            <a:avLst/>
            <a:gdLst>
              <a:gd name="T0" fmla="*/ 693868789 w 671"/>
              <a:gd name="T1" fmla="*/ 2147483646 h 670"/>
              <a:gd name="T2" fmla="*/ 1991636524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1256981638 h 670"/>
              <a:gd name="T56" fmla="*/ 2147483646 w 671"/>
              <a:gd name="T57" fmla="*/ 447428981 h 670"/>
              <a:gd name="T58" fmla="*/ 2147483646 w 671"/>
              <a:gd name="T59" fmla="*/ 170456475 h 670"/>
              <a:gd name="T60" fmla="*/ 2147483646 w 671"/>
              <a:gd name="T61" fmla="*/ 0 h 670"/>
              <a:gd name="T62" fmla="*/ 2147483646 w 671"/>
              <a:gd name="T63" fmla="*/ 106516030 h 670"/>
              <a:gd name="T64" fmla="*/ 1657593945 w 671"/>
              <a:gd name="T65" fmla="*/ 639173249 h 670"/>
              <a:gd name="T66" fmla="*/ 822350830 w 671"/>
              <a:gd name="T67" fmla="*/ 1320922360 h 670"/>
              <a:gd name="T68" fmla="*/ 411175415 w 671"/>
              <a:gd name="T69" fmla="*/ 2002671194 h 670"/>
              <a:gd name="T70" fmla="*/ 0 w 671"/>
              <a:gd name="T71" fmla="*/ 2147483646 h 670"/>
              <a:gd name="T72" fmla="*/ 77078263 w 671"/>
              <a:gd name="T73" fmla="*/ 2147483646 h 670"/>
              <a:gd name="T74" fmla="*/ 693868789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3" name="Freeform 82">
            <a:extLst>
              <a:ext uri="{FF2B5EF4-FFF2-40B4-BE49-F238E27FC236}">
                <a16:creationId xmlns:a16="http://schemas.microsoft.com/office/drawing/2014/main" id="{85906D35-66F5-41D4-A64A-48C9E1682B98}"/>
              </a:ext>
            </a:extLst>
          </p:cNvPr>
          <p:cNvSpPr>
            <a:spLocks/>
          </p:cNvSpPr>
          <p:nvPr/>
        </p:nvSpPr>
        <p:spPr bwMode="auto">
          <a:xfrm flipH="1">
            <a:off x="498475" y="1584325"/>
            <a:ext cx="149225" cy="176213"/>
          </a:xfrm>
          <a:custGeom>
            <a:avLst/>
            <a:gdLst>
              <a:gd name="T0" fmla="*/ 322931816 w 636"/>
              <a:gd name="T1" fmla="*/ 2017025530 h 643"/>
              <a:gd name="T2" fmla="*/ 167906985 w 636"/>
              <a:gd name="T3" fmla="*/ 2147483646 h 643"/>
              <a:gd name="T4" fmla="*/ 2066687414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1420111803 h 643"/>
              <a:gd name="T74" fmla="*/ 2147483646 w 636"/>
              <a:gd name="T75" fmla="*/ 843850897 h 643"/>
              <a:gd name="T76" fmla="*/ 2147483646 w 636"/>
              <a:gd name="T77" fmla="*/ 329324010 h 643"/>
              <a:gd name="T78" fmla="*/ 2147483646 w 636"/>
              <a:gd name="T79" fmla="*/ 267589991 h 643"/>
              <a:gd name="T80" fmla="*/ 2147483646 w 636"/>
              <a:gd name="T81" fmla="*/ 658648294 h 643"/>
              <a:gd name="T82" fmla="*/ 2147483646 w 636"/>
              <a:gd name="T83" fmla="*/ 61734293 h 643"/>
              <a:gd name="T84" fmla="*/ 2105443681 w 636"/>
              <a:gd name="T85" fmla="*/ 1111440614 h 643"/>
              <a:gd name="T86" fmla="*/ 2147483646 w 636"/>
              <a:gd name="T87" fmla="*/ 32932401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4" name="Freeform 83">
            <a:extLst>
              <a:ext uri="{FF2B5EF4-FFF2-40B4-BE49-F238E27FC236}">
                <a16:creationId xmlns:a16="http://schemas.microsoft.com/office/drawing/2014/main" id="{08564776-7A0D-4B91-8B2C-F1418BFD7013}"/>
              </a:ext>
            </a:extLst>
          </p:cNvPr>
          <p:cNvSpPr>
            <a:spLocks/>
          </p:cNvSpPr>
          <p:nvPr/>
        </p:nvSpPr>
        <p:spPr bwMode="auto">
          <a:xfrm flipH="1">
            <a:off x="798513" y="2033588"/>
            <a:ext cx="163512" cy="119062"/>
          </a:xfrm>
          <a:custGeom>
            <a:avLst/>
            <a:gdLst>
              <a:gd name="T0" fmla="*/ 2147483646 w 698"/>
              <a:gd name="T1" fmla="*/ 2147483646 h 425"/>
              <a:gd name="T2" fmla="*/ 2147483646 w 698"/>
              <a:gd name="T3" fmla="*/ 2147483646 h 425"/>
              <a:gd name="T4" fmla="*/ 2147483646 w 698"/>
              <a:gd name="T5" fmla="*/ 2147483646 h 425"/>
              <a:gd name="T6" fmla="*/ 2147483646 w 698"/>
              <a:gd name="T7" fmla="*/ 2147483646 h 425"/>
              <a:gd name="T8" fmla="*/ 2147483646 w 698"/>
              <a:gd name="T9" fmla="*/ 2147483646 h 425"/>
              <a:gd name="T10" fmla="*/ 2147483646 w 698"/>
              <a:gd name="T11" fmla="*/ 2147483646 h 425"/>
              <a:gd name="T12" fmla="*/ 2147483646 w 698"/>
              <a:gd name="T13" fmla="*/ 1736957418 h 425"/>
              <a:gd name="T14" fmla="*/ 2147483646 w 698"/>
              <a:gd name="T15" fmla="*/ 1275170829 h 425"/>
              <a:gd name="T16" fmla="*/ 2147483646 w 698"/>
              <a:gd name="T17" fmla="*/ 835516324 h 425"/>
              <a:gd name="T18" fmla="*/ 2147483646 w 698"/>
              <a:gd name="T19" fmla="*/ 703588625 h 425"/>
              <a:gd name="T20" fmla="*/ 2147483646 w 698"/>
              <a:gd name="T21" fmla="*/ 241880756 h 425"/>
              <a:gd name="T22" fmla="*/ 2147483646 w 698"/>
              <a:gd name="T23" fmla="*/ 0 h 425"/>
              <a:gd name="T24" fmla="*/ 2082572931 w 698"/>
              <a:gd name="T25" fmla="*/ 307805246 h 425"/>
              <a:gd name="T26" fmla="*/ 1889736061 w 698"/>
              <a:gd name="T27" fmla="*/ 593635568 h 425"/>
              <a:gd name="T28" fmla="*/ 964129767 w 698"/>
              <a:gd name="T29" fmla="*/ 1143321570 h 425"/>
              <a:gd name="T30" fmla="*/ 617034318 w 698"/>
              <a:gd name="T31" fmla="*/ 1363149242 h 425"/>
              <a:gd name="T32" fmla="*/ 475671869 w 698"/>
              <a:gd name="T33" fmla="*/ 1605029719 h 425"/>
              <a:gd name="T34" fmla="*/ 308517159 w 698"/>
              <a:gd name="T35" fmla="*/ 2147483646 h 425"/>
              <a:gd name="T36" fmla="*/ 205677950 w 698"/>
              <a:gd name="T37" fmla="*/ 2147483646 h 425"/>
              <a:gd name="T38" fmla="*/ 115680289 w 698"/>
              <a:gd name="T39" fmla="*/ 2147483646 h 425"/>
              <a:gd name="T40" fmla="*/ 0 w 698"/>
              <a:gd name="T41" fmla="*/ 2147483646 h 425"/>
              <a:gd name="T42" fmla="*/ 0 w 698"/>
              <a:gd name="T43" fmla="*/ 2147483646 h 425"/>
              <a:gd name="T44" fmla="*/ 192836870 w 698"/>
              <a:gd name="T45" fmla="*/ 2147483646 h 425"/>
              <a:gd name="T46" fmla="*/ 552773633 w 698"/>
              <a:gd name="T47" fmla="*/ 2147483646 h 425"/>
              <a:gd name="T48" fmla="*/ 1144125557 w 698"/>
              <a:gd name="T49" fmla="*/ 2147483646 h 425"/>
              <a:gd name="T50" fmla="*/ 1889736061 w 698"/>
              <a:gd name="T51" fmla="*/ 2147483646 h 425"/>
              <a:gd name="T52" fmla="*/ 2147483646 w 698"/>
              <a:gd name="T53" fmla="*/ 2147483646 h 425"/>
              <a:gd name="T54" fmla="*/ 1851157770 w 698"/>
              <a:gd name="T55" fmla="*/ 2147483646 h 425"/>
              <a:gd name="T56" fmla="*/ 1349803507 w 698"/>
              <a:gd name="T57" fmla="*/ 2147483646 h 425"/>
              <a:gd name="T58" fmla="*/ 784188794 w 698"/>
              <a:gd name="T59" fmla="*/ 2147483646 h 425"/>
              <a:gd name="T60" fmla="*/ 655612608 w 698"/>
              <a:gd name="T61" fmla="*/ 2147483646 h 425"/>
              <a:gd name="T62" fmla="*/ 655612608 w 698"/>
              <a:gd name="T63" fmla="*/ 2147483646 h 425"/>
              <a:gd name="T64" fmla="*/ 861290558 w 698"/>
              <a:gd name="T65" fmla="*/ 2147483646 h 425"/>
              <a:gd name="T66" fmla="*/ 1118388347 w 698"/>
              <a:gd name="T67" fmla="*/ 2147483646 h 425"/>
              <a:gd name="T68" fmla="*/ 1928314351 w 698"/>
              <a:gd name="T69" fmla="*/ 2147483646 h 425"/>
              <a:gd name="T70" fmla="*/ 2147483646 w 698"/>
              <a:gd name="T71" fmla="*/ 2147483646 h 425"/>
              <a:gd name="T72" fmla="*/ 2147483646 w 698"/>
              <a:gd name="T73" fmla="*/ 2147483646 h 425"/>
              <a:gd name="T74" fmla="*/ 2147483646 w 698"/>
              <a:gd name="T75" fmla="*/ 2147483646 h 425"/>
              <a:gd name="T76" fmla="*/ 2147483646 w 698"/>
              <a:gd name="T77" fmla="*/ 2147483646 h 425"/>
              <a:gd name="T78" fmla="*/ 2147483646 w 698"/>
              <a:gd name="T79" fmla="*/ 2147483646 h 425"/>
              <a:gd name="T80" fmla="*/ 2147483646 w 698"/>
              <a:gd name="T81" fmla="*/ 2147483646 h 425"/>
              <a:gd name="T82" fmla="*/ 2147483646 w 698"/>
              <a:gd name="T83" fmla="*/ 2147483646 h 425"/>
              <a:gd name="T84" fmla="*/ 2147483646 w 698"/>
              <a:gd name="T85" fmla="*/ 2147483646 h 425"/>
              <a:gd name="T86" fmla="*/ 2147483646 w 698"/>
              <a:gd name="T87" fmla="*/ 2147483646 h 425"/>
              <a:gd name="T88" fmla="*/ 2147483646 w 698"/>
              <a:gd name="T89" fmla="*/ 2147483646 h 425"/>
              <a:gd name="T90" fmla="*/ 2147483646 w 698"/>
              <a:gd name="T91" fmla="*/ 2147483646 h 425"/>
              <a:gd name="T92" fmla="*/ 2147483646 w 698"/>
              <a:gd name="T93" fmla="*/ 2147483646 h 425"/>
              <a:gd name="T94" fmla="*/ 2147483646 w 698"/>
              <a:gd name="T95" fmla="*/ 2147483646 h 425"/>
              <a:gd name="T96" fmla="*/ 2147483646 w 698"/>
              <a:gd name="T97" fmla="*/ 2147483646 h 425"/>
              <a:gd name="T98" fmla="*/ 2147483646 w 698"/>
              <a:gd name="T99" fmla="*/ 2147483646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345" name="Freeform 84">
            <a:extLst>
              <a:ext uri="{FF2B5EF4-FFF2-40B4-BE49-F238E27FC236}">
                <a16:creationId xmlns:a16="http://schemas.microsoft.com/office/drawing/2014/main" id="{D309418E-DC49-4F6D-A19E-512B83D28920}"/>
              </a:ext>
            </a:extLst>
          </p:cNvPr>
          <p:cNvSpPr>
            <a:spLocks/>
          </p:cNvSpPr>
          <p:nvPr/>
        </p:nvSpPr>
        <p:spPr bwMode="auto">
          <a:xfrm flipH="1">
            <a:off x="903288" y="2054225"/>
            <a:ext cx="52387" cy="14288"/>
          </a:xfrm>
          <a:custGeom>
            <a:avLst/>
            <a:gdLst>
              <a:gd name="T0" fmla="*/ 0 w 223"/>
              <a:gd name="T1" fmla="*/ 1078717347 h 52"/>
              <a:gd name="T2" fmla="*/ 492655100 w 223"/>
              <a:gd name="T3" fmla="*/ 746827715 h 52"/>
              <a:gd name="T4" fmla="*/ 894527288 w 223"/>
              <a:gd name="T5" fmla="*/ 622331150 h 52"/>
              <a:gd name="T6" fmla="*/ 1387182154 w 223"/>
              <a:gd name="T7" fmla="*/ 373413858 h 52"/>
              <a:gd name="T8" fmla="*/ 1802078502 w 223"/>
              <a:gd name="T9" fmla="*/ 228155455 h 52"/>
              <a:gd name="T10" fmla="*/ 2147483646 w 223"/>
              <a:gd name="T11" fmla="*/ 311203356 h 52"/>
              <a:gd name="T12" fmla="*/ 2147483646 w 223"/>
              <a:gd name="T13" fmla="*/ 373413858 h 52"/>
              <a:gd name="T14" fmla="*/ 2147483646 w 223"/>
              <a:gd name="T15" fmla="*/ 165944954 h 52"/>
              <a:gd name="T16" fmla="*/ 1646506261 w 223"/>
              <a:gd name="T17" fmla="*/ 0 h 52"/>
              <a:gd name="T18" fmla="*/ 894527288 w 223"/>
              <a:gd name="T19" fmla="*/ 497834586 h 52"/>
              <a:gd name="T20" fmla="*/ 492655100 w 223"/>
              <a:gd name="T21" fmla="*/ 580882487 h 52"/>
              <a:gd name="T22" fmla="*/ 38906862 w 223"/>
              <a:gd name="T23" fmla="*/ 933534506 h 52"/>
              <a:gd name="T24" fmla="*/ 0 w 223"/>
              <a:gd name="T25" fmla="*/ 1078717347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6" name="Freeform 85">
            <a:extLst>
              <a:ext uri="{FF2B5EF4-FFF2-40B4-BE49-F238E27FC236}">
                <a16:creationId xmlns:a16="http://schemas.microsoft.com/office/drawing/2014/main" id="{27AEC6CF-C391-4830-BBB7-162B025E0034}"/>
              </a:ext>
            </a:extLst>
          </p:cNvPr>
          <p:cNvSpPr>
            <a:spLocks/>
          </p:cNvSpPr>
          <p:nvPr/>
        </p:nvSpPr>
        <p:spPr bwMode="auto">
          <a:xfrm flipH="1">
            <a:off x="882650" y="2039938"/>
            <a:ext cx="42863" cy="7937"/>
          </a:xfrm>
          <a:custGeom>
            <a:avLst/>
            <a:gdLst>
              <a:gd name="T0" fmla="*/ 604441714 w 188"/>
              <a:gd name="T1" fmla="*/ 0 h 36"/>
              <a:gd name="T2" fmla="*/ 343702209 w 188"/>
              <a:gd name="T3" fmla="*/ 10693785 h 36"/>
              <a:gd name="T4" fmla="*/ 0 w 188"/>
              <a:gd name="T5" fmla="*/ 117874371 h 36"/>
              <a:gd name="T6" fmla="*/ 225184190 w 188"/>
              <a:gd name="T7" fmla="*/ 96438298 h 36"/>
              <a:gd name="T8" fmla="*/ 568886400 w 188"/>
              <a:gd name="T9" fmla="*/ 42872146 h 36"/>
              <a:gd name="T10" fmla="*/ 1291794150 w 188"/>
              <a:gd name="T11" fmla="*/ 214312669 h 36"/>
              <a:gd name="T12" fmla="*/ 1694755141 w 188"/>
              <a:gd name="T13" fmla="*/ 321493256 h 36"/>
              <a:gd name="T14" fmla="*/ 2145123750 w 188"/>
              <a:gd name="T15" fmla="*/ 385801696 h 36"/>
              <a:gd name="T16" fmla="*/ 2147483646 w 188"/>
              <a:gd name="T17" fmla="*/ 321493256 h 36"/>
              <a:gd name="T18" fmla="*/ 1730310912 w 188"/>
              <a:gd name="T19" fmla="*/ 235748743 h 36"/>
              <a:gd name="T20" fmla="*/ 1149572664 w 188"/>
              <a:gd name="T21" fmla="*/ 117874371 h 36"/>
              <a:gd name="T22" fmla="*/ 604441714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7" name="Freeform 86">
            <a:extLst>
              <a:ext uri="{FF2B5EF4-FFF2-40B4-BE49-F238E27FC236}">
                <a16:creationId xmlns:a16="http://schemas.microsoft.com/office/drawing/2014/main" id="{91FBE0E7-BD06-4276-9DB1-9E10A5FDC321}"/>
              </a:ext>
            </a:extLst>
          </p:cNvPr>
          <p:cNvSpPr>
            <a:spLocks/>
          </p:cNvSpPr>
          <p:nvPr/>
        </p:nvSpPr>
        <p:spPr bwMode="auto">
          <a:xfrm flipH="1">
            <a:off x="901700" y="2074863"/>
            <a:ext cx="17463" cy="4762"/>
          </a:xfrm>
          <a:custGeom>
            <a:avLst/>
            <a:gdLst>
              <a:gd name="T0" fmla="*/ 0 w 76"/>
              <a:gd name="T1" fmla="*/ 175842172 h 17"/>
              <a:gd name="T2" fmla="*/ 97041202 w 76"/>
              <a:gd name="T3" fmla="*/ 373654532 h 17"/>
              <a:gd name="T4" fmla="*/ 436738141 w 76"/>
              <a:gd name="T5" fmla="*/ 263723762 h 17"/>
              <a:gd name="T6" fmla="*/ 812812118 w 76"/>
              <a:gd name="T7" fmla="*/ 263723762 h 17"/>
              <a:gd name="T8" fmla="*/ 921996768 w 76"/>
              <a:gd name="T9" fmla="*/ 0 h 17"/>
              <a:gd name="T10" fmla="*/ 667250431 w 76"/>
              <a:gd name="T11" fmla="*/ 87881870 h 17"/>
              <a:gd name="T12" fmla="*/ 0 w 76"/>
              <a:gd name="T13" fmla="*/ 175842172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8" name="Freeform 87">
            <a:extLst>
              <a:ext uri="{FF2B5EF4-FFF2-40B4-BE49-F238E27FC236}">
                <a16:creationId xmlns:a16="http://schemas.microsoft.com/office/drawing/2014/main" id="{BD4E8FA4-C78D-42E4-881E-0692FFBA2B07}"/>
              </a:ext>
            </a:extLst>
          </p:cNvPr>
          <p:cNvSpPr>
            <a:spLocks/>
          </p:cNvSpPr>
          <p:nvPr/>
        </p:nvSpPr>
        <p:spPr bwMode="auto">
          <a:xfrm flipH="1">
            <a:off x="952500" y="2071688"/>
            <a:ext cx="4763" cy="7937"/>
          </a:xfrm>
          <a:custGeom>
            <a:avLst/>
            <a:gdLst>
              <a:gd name="T0" fmla="*/ 299319204 w 19"/>
              <a:gd name="T1" fmla="*/ 0 h 32"/>
              <a:gd name="T2" fmla="*/ 299319204 w 19"/>
              <a:gd name="T3" fmla="*/ 137311588 h 32"/>
              <a:gd name="T4" fmla="*/ 220577288 w 19"/>
              <a:gd name="T5" fmla="*/ 366225582 h 32"/>
              <a:gd name="T6" fmla="*/ 0 w 19"/>
              <a:gd name="T7" fmla="*/ 488280272 h 32"/>
              <a:gd name="T8" fmla="*/ 299319204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49" name="Freeform 88">
            <a:extLst>
              <a:ext uri="{FF2B5EF4-FFF2-40B4-BE49-F238E27FC236}">
                <a16:creationId xmlns:a16="http://schemas.microsoft.com/office/drawing/2014/main" id="{85C666A8-04DC-4055-8421-245DA1F7FC64}"/>
              </a:ext>
            </a:extLst>
          </p:cNvPr>
          <p:cNvSpPr>
            <a:spLocks/>
          </p:cNvSpPr>
          <p:nvPr/>
        </p:nvSpPr>
        <p:spPr bwMode="auto">
          <a:xfrm flipH="1">
            <a:off x="876300" y="2062163"/>
            <a:ext cx="7938" cy="9525"/>
          </a:xfrm>
          <a:custGeom>
            <a:avLst/>
            <a:gdLst>
              <a:gd name="T0" fmla="*/ 0 w 35"/>
              <a:gd name="T1" fmla="*/ 0 h 43"/>
              <a:gd name="T2" fmla="*/ 81683834 w 35"/>
              <a:gd name="T3" fmla="*/ 152158109 h 43"/>
              <a:gd name="T4" fmla="*/ 81683834 w 35"/>
              <a:gd name="T5" fmla="*/ 260842347 h 43"/>
              <a:gd name="T6" fmla="*/ 408316658 w 35"/>
              <a:gd name="T7" fmla="*/ 467366941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0" name="Freeform 89">
            <a:extLst>
              <a:ext uri="{FF2B5EF4-FFF2-40B4-BE49-F238E27FC236}">
                <a16:creationId xmlns:a16="http://schemas.microsoft.com/office/drawing/2014/main" id="{4925A28D-0B26-4ACD-8B2D-6E30A40C26E8}"/>
              </a:ext>
            </a:extLst>
          </p:cNvPr>
          <p:cNvSpPr>
            <a:spLocks/>
          </p:cNvSpPr>
          <p:nvPr/>
        </p:nvSpPr>
        <p:spPr bwMode="auto">
          <a:xfrm flipH="1">
            <a:off x="842963" y="2062163"/>
            <a:ext cx="26987" cy="31750"/>
          </a:xfrm>
          <a:custGeom>
            <a:avLst/>
            <a:gdLst>
              <a:gd name="T0" fmla="*/ 0 w 114"/>
              <a:gd name="T1" fmla="*/ 0 h 114"/>
              <a:gd name="T2" fmla="*/ 278575675 w 114"/>
              <a:gd name="T3" fmla="*/ 756124579 h 114"/>
              <a:gd name="T4" fmla="*/ 570432978 w 114"/>
              <a:gd name="T5" fmla="*/ 1360993272 h 114"/>
              <a:gd name="T6" fmla="*/ 1512356451 w 114"/>
              <a:gd name="T7" fmla="*/ 2147483646 h 114"/>
              <a:gd name="T8" fmla="*/ 623503150 w 114"/>
              <a:gd name="T9" fmla="*/ 1144968500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1" name="Freeform 90">
            <a:extLst>
              <a:ext uri="{FF2B5EF4-FFF2-40B4-BE49-F238E27FC236}">
                <a16:creationId xmlns:a16="http://schemas.microsoft.com/office/drawing/2014/main" id="{F95872ED-1E7C-44F2-9D37-C7C326AA6AC1}"/>
              </a:ext>
            </a:extLst>
          </p:cNvPr>
          <p:cNvSpPr>
            <a:spLocks/>
          </p:cNvSpPr>
          <p:nvPr/>
        </p:nvSpPr>
        <p:spPr bwMode="auto">
          <a:xfrm flipH="1">
            <a:off x="830263" y="2106613"/>
            <a:ext cx="6350" cy="22225"/>
          </a:xfrm>
          <a:custGeom>
            <a:avLst/>
            <a:gdLst>
              <a:gd name="T0" fmla="*/ 351231670 w 27"/>
              <a:gd name="T1" fmla="*/ 0 h 82"/>
              <a:gd name="T2" fmla="*/ 117095646 w 27"/>
              <a:gd name="T3" fmla="*/ 577401977 h 82"/>
              <a:gd name="T4" fmla="*/ 52048598 w 27"/>
              <a:gd name="T5" fmla="*/ 1134896316 h 82"/>
              <a:gd name="T6" fmla="*/ 39050383 w 27"/>
              <a:gd name="T7" fmla="*/ 1632666930 h 82"/>
              <a:gd name="T8" fmla="*/ 0 w 27"/>
              <a:gd name="T9" fmla="*/ 935817505 h 82"/>
              <a:gd name="T10" fmla="*/ 39050383 w 27"/>
              <a:gd name="T11" fmla="*/ 418138982 h 82"/>
              <a:gd name="T12" fmla="*/ 35123167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2" name="Freeform 91">
            <a:extLst>
              <a:ext uri="{FF2B5EF4-FFF2-40B4-BE49-F238E27FC236}">
                <a16:creationId xmlns:a16="http://schemas.microsoft.com/office/drawing/2014/main" id="{9C936B88-D1EC-442A-A8C8-60060A570AF4}"/>
              </a:ext>
            </a:extLst>
          </p:cNvPr>
          <p:cNvSpPr>
            <a:spLocks/>
          </p:cNvSpPr>
          <p:nvPr/>
        </p:nvSpPr>
        <p:spPr bwMode="auto">
          <a:xfrm flipH="1">
            <a:off x="892175" y="2082800"/>
            <a:ext cx="1588" cy="9525"/>
          </a:xfrm>
          <a:custGeom>
            <a:avLst/>
            <a:gdLst>
              <a:gd name="T0" fmla="*/ 13057065 w 15"/>
              <a:gd name="T1" fmla="*/ 0 h 30"/>
              <a:gd name="T2" fmla="*/ 17797881 w 15"/>
              <a:gd name="T3" fmla="*/ 384071813 h 30"/>
              <a:gd name="T4" fmla="*/ 0 w 15"/>
              <a:gd name="T5" fmla="*/ 960179690 h 30"/>
              <a:gd name="T6" fmla="*/ 13057065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3" name="Freeform 92">
            <a:extLst>
              <a:ext uri="{FF2B5EF4-FFF2-40B4-BE49-F238E27FC236}">
                <a16:creationId xmlns:a16="http://schemas.microsoft.com/office/drawing/2014/main" id="{A08E3CC3-C5C2-45FE-A78B-730CC1496105}"/>
              </a:ext>
            </a:extLst>
          </p:cNvPr>
          <p:cNvSpPr>
            <a:spLocks/>
          </p:cNvSpPr>
          <p:nvPr/>
        </p:nvSpPr>
        <p:spPr bwMode="auto">
          <a:xfrm flipH="1">
            <a:off x="652463" y="1774825"/>
            <a:ext cx="12700" cy="9525"/>
          </a:xfrm>
          <a:custGeom>
            <a:avLst/>
            <a:gdLst>
              <a:gd name="T0" fmla="*/ 0 w 51"/>
              <a:gd name="T1" fmla="*/ 0 h 36"/>
              <a:gd name="T2" fmla="*/ 216169439 w 51"/>
              <a:gd name="T3" fmla="*/ 185231352 h 36"/>
              <a:gd name="T4" fmla="*/ 447841843 w 51"/>
              <a:gd name="T5" fmla="*/ 277847160 h 36"/>
              <a:gd name="T6" fmla="*/ 664011282 w 51"/>
              <a:gd name="T7" fmla="*/ 425976256 h 36"/>
              <a:gd name="T8" fmla="*/ 787536712 w 51"/>
              <a:gd name="T9" fmla="*/ 666791275 h 36"/>
              <a:gd name="T10" fmla="*/ 602248692 w 51"/>
              <a:gd name="T11" fmla="*/ 592726727 h 36"/>
              <a:gd name="T12" fmla="*/ 216169439 w 51"/>
              <a:gd name="T13" fmla="*/ 444527517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4" name="Freeform 93">
            <a:extLst>
              <a:ext uri="{FF2B5EF4-FFF2-40B4-BE49-F238E27FC236}">
                <a16:creationId xmlns:a16="http://schemas.microsoft.com/office/drawing/2014/main" id="{4DC92B75-A464-4305-85D8-7F8FB93194D3}"/>
              </a:ext>
            </a:extLst>
          </p:cNvPr>
          <p:cNvSpPr>
            <a:spLocks/>
          </p:cNvSpPr>
          <p:nvPr/>
        </p:nvSpPr>
        <p:spPr bwMode="auto">
          <a:xfrm flipH="1">
            <a:off x="658813" y="1790700"/>
            <a:ext cx="1587" cy="6350"/>
          </a:xfrm>
          <a:custGeom>
            <a:avLst/>
            <a:gdLst>
              <a:gd name="T0" fmla="*/ 0 w 14"/>
              <a:gd name="T1" fmla="*/ 0 h 24"/>
              <a:gd name="T2" fmla="*/ 20392723 w 14"/>
              <a:gd name="T3" fmla="*/ 0 h 24"/>
              <a:gd name="T4" fmla="*/ 20392723 w 14"/>
              <a:gd name="T5" fmla="*/ 444527517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5" name="Freeform 94">
            <a:extLst>
              <a:ext uri="{FF2B5EF4-FFF2-40B4-BE49-F238E27FC236}">
                <a16:creationId xmlns:a16="http://schemas.microsoft.com/office/drawing/2014/main" id="{8507B7AB-FB04-42AE-8AC8-E849CE87DC7C}"/>
              </a:ext>
            </a:extLst>
          </p:cNvPr>
          <p:cNvSpPr>
            <a:spLocks/>
          </p:cNvSpPr>
          <p:nvPr/>
        </p:nvSpPr>
        <p:spPr bwMode="auto">
          <a:xfrm flipH="1">
            <a:off x="611188" y="1843088"/>
            <a:ext cx="96837" cy="296862"/>
          </a:xfrm>
          <a:custGeom>
            <a:avLst/>
            <a:gdLst>
              <a:gd name="T0" fmla="*/ 2147483646 w 431"/>
              <a:gd name="T1" fmla="*/ 0 h 1076"/>
              <a:gd name="T2" fmla="*/ 2147483646 w 431"/>
              <a:gd name="T3" fmla="*/ 923990424 h 1076"/>
              <a:gd name="T4" fmla="*/ 2147483646 w 431"/>
              <a:gd name="T5" fmla="*/ 2147483646 h 1076"/>
              <a:gd name="T6" fmla="*/ 2147483646 w 431"/>
              <a:gd name="T7" fmla="*/ 2147483646 h 1076"/>
              <a:gd name="T8" fmla="*/ 1429117525 w 431"/>
              <a:gd name="T9" fmla="*/ 2147483646 h 1076"/>
              <a:gd name="T10" fmla="*/ 646510324 w 431"/>
              <a:gd name="T11" fmla="*/ 2147483646 h 1076"/>
              <a:gd name="T12" fmla="*/ 0 w 431"/>
              <a:gd name="T13" fmla="*/ 2147483646 h 1076"/>
              <a:gd name="T14" fmla="*/ 2018887658 w 431"/>
              <a:gd name="T15" fmla="*/ 2147483646 h 1076"/>
              <a:gd name="T16" fmla="*/ 2147483646 w 431"/>
              <a:gd name="T17" fmla="*/ 2147483646 h 1076"/>
              <a:gd name="T18" fmla="*/ 2147483646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139356" name="Freeform 95">
            <a:extLst>
              <a:ext uri="{FF2B5EF4-FFF2-40B4-BE49-F238E27FC236}">
                <a16:creationId xmlns:a16="http://schemas.microsoft.com/office/drawing/2014/main" id="{5265E743-3BB0-4919-88DC-95A8721CFEF5}"/>
              </a:ext>
            </a:extLst>
          </p:cNvPr>
          <p:cNvSpPr>
            <a:spLocks/>
          </p:cNvSpPr>
          <p:nvPr/>
        </p:nvSpPr>
        <p:spPr bwMode="auto">
          <a:xfrm flipH="1">
            <a:off x="449263" y="1784350"/>
            <a:ext cx="376237" cy="498475"/>
          </a:xfrm>
          <a:custGeom>
            <a:avLst/>
            <a:gdLst>
              <a:gd name="T0" fmla="*/ 2147483646 w 1606"/>
              <a:gd name="T1" fmla="*/ 2023248550 h 1792"/>
              <a:gd name="T2" fmla="*/ 2147483646 w 1606"/>
              <a:gd name="T3" fmla="*/ 0 h 1792"/>
              <a:gd name="T4" fmla="*/ 2147483646 w 1606"/>
              <a:gd name="T5" fmla="*/ 2147483646 h 1792"/>
              <a:gd name="T6" fmla="*/ 2147483646 w 1606"/>
              <a:gd name="T7" fmla="*/ 2147483646 h 1792"/>
              <a:gd name="T8" fmla="*/ 2147483646 w 1606"/>
              <a:gd name="T9" fmla="*/ 2147483646 h 1792"/>
              <a:gd name="T10" fmla="*/ 2147483646 w 1606"/>
              <a:gd name="T11" fmla="*/ 2147483646 h 1792"/>
              <a:gd name="T12" fmla="*/ 2147483646 w 1606"/>
              <a:gd name="T13" fmla="*/ 2147483646 h 1792"/>
              <a:gd name="T14" fmla="*/ 2147483646 w 1606"/>
              <a:gd name="T15" fmla="*/ 2147483646 h 1792"/>
              <a:gd name="T16" fmla="*/ 2147483646 w 1606"/>
              <a:gd name="T17" fmla="*/ 2147483646 h 1792"/>
              <a:gd name="T18" fmla="*/ 2147483646 w 1606"/>
              <a:gd name="T19" fmla="*/ 2147483646 h 1792"/>
              <a:gd name="T20" fmla="*/ 2147483646 w 1606"/>
              <a:gd name="T21" fmla="*/ 2147483646 h 1792"/>
              <a:gd name="T22" fmla="*/ 2147483646 w 1606"/>
              <a:gd name="T23" fmla="*/ 2147483646 h 1792"/>
              <a:gd name="T24" fmla="*/ 604308543 w 1606"/>
              <a:gd name="T25" fmla="*/ 2147483646 h 1792"/>
              <a:gd name="T26" fmla="*/ 90006854 w 1606"/>
              <a:gd name="T27" fmla="*/ 2147483646 h 1792"/>
              <a:gd name="T28" fmla="*/ 0 w 1606"/>
              <a:gd name="T29" fmla="*/ 2147483646 h 1792"/>
              <a:gd name="T30" fmla="*/ 192856134 w 1606"/>
              <a:gd name="T31" fmla="*/ 2147483646 h 1792"/>
              <a:gd name="T32" fmla="*/ 1902877663 w 1606"/>
              <a:gd name="T33" fmla="*/ 2147483646 h 1792"/>
              <a:gd name="T34" fmla="*/ 2147483646 w 1606"/>
              <a:gd name="T35" fmla="*/ 2147483646 h 1792"/>
              <a:gd name="T36" fmla="*/ 2147483646 w 1606"/>
              <a:gd name="T37" fmla="*/ 2147483646 h 1792"/>
              <a:gd name="T38" fmla="*/ 2147483646 w 1606"/>
              <a:gd name="T39" fmla="*/ 2147483646 h 1792"/>
              <a:gd name="T40" fmla="*/ 2147483646 w 1606"/>
              <a:gd name="T41" fmla="*/ 2147483646 h 1792"/>
              <a:gd name="T42" fmla="*/ 2147483646 w 1606"/>
              <a:gd name="T43" fmla="*/ 2147483646 h 1792"/>
              <a:gd name="T44" fmla="*/ 2147483646 w 1606"/>
              <a:gd name="T45" fmla="*/ 2147483646 h 1792"/>
              <a:gd name="T46" fmla="*/ 2147483646 w 1606"/>
              <a:gd name="T47" fmla="*/ 2147483646 h 1792"/>
              <a:gd name="T48" fmla="*/ 2147483646 w 1606"/>
              <a:gd name="T49" fmla="*/ 2147483646 h 1792"/>
              <a:gd name="T50" fmla="*/ 2147483646 w 1606"/>
              <a:gd name="T51" fmla="*/ 2147483646 h 1792"/>
              <a:gd name="T52" fmla="*/ 2147483646 w 1606"/>
              <a:gd name="T53" fmla="*/ 2147483646 h 1792"/>
              <a:gd name="T54" fmla="*/ 2147483646 w 1606"/>
              <a:gd name="T55" fmla="*/ 2147483646 h 1792"/>
              <a:gd name="T56" fmla="*/ 2147483646 w 1606"/>
              <a:gd name="T57" fmla="*/ 2147483646 h 1792"/>
              <a:gd name="T58" fmla="*/ 2147483646 w 1606"/>
              <a:gd name="T59" fmla="*/ 2147483646 h 1792"/>
              <a:gd name="T60" fmla="*/ 2147483646 w 1606"/>
              <a:gd name="T61" fmla="*/ 2147483646 h 1792"/>
              <a:gd name="T62" fmla="*/ 2147483646 w 1606"/>
              <a:gd name="T63" fmla="*/ 2147483646 h 1792"/>
              <a:gd name="T64" fmla="*/ 2147483646 w 1606"/>
              <a:gd name="T65" fmla="*/ 2147483646 h 1792"/>
              <a:gd name="T66" fmla="*/ 2147483646 w 1606"/>
              <a:gd name="T67" fmla="*/ 2147483646 h 1792"/>
              <a:gd name="T68" fmla="*/ 2147483646 w 1606"/>
              <a:gd name="T69" fmla="*/ 2147483646 h 1792"/>
              <a:gd name="T70" fmla="*/ 2147483646 w 1606"/>
              <a:gd name="T71" fmla="*/ 2147483646 h 1792"/>
              <a:gd name="T72" fmla="*/ 2147483646 w 1606"/>
              <a:gd name="T73" fmla="*/ 2147483646 h 1792"/>
              <a:gd name="T74" fmla="*/ 2147483646 w 1606"/>
              <a:gd name="T75" fmla="*/ 2147483646 h 1792"/>
              <a:gd name="T76" fmla="*/ 2147483646 w 1606"/>
              <a:gd name="T77" fmla="*/ 2147483646 h 1792"/>
              <a:gd name="T78" fmla="*/ 2147483646 w 1606"/>
              <a:gd name="T79" fmla="*/ 2147483646 h 1792"/>
              <a:gd name="T80" fmla="*/ 2147483646 w 1606"/>
              <a:gd name="T81" fmla="*/ 2147483646 h 1792"/>
              <a:gd name="T82" fmla="*/ 2147483646 w 1606"/>
              <a:gd name="T83" fmla="*/ 2147483646 h 1792"/>
              <a:gd name="T84" fmla="*/ 2147483646 w 1606"/>
              <a:gd name="T85" fmla="*/ 2147483646 h 1792"/>
              <a:gd name="T86" fmla="*/ 2147483646 w 1606"/>
              <a:gd name="T87" fmla="*/ 2147483646 h 1792"/>
              <a:gd name="T88" fmla="*/ 2147483646 w 1606"/>
              <a:gd name="T89" fmla="*/ 2147483646 h 1792"/>
              <a:gd name="T90" fmla="*/ 2147483646 w 1606"/>
              <a:gd name="T91" fmla="*/ 202324855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357" name="Freeform 96">
            <a:extLst>
              <a:ext uri="{FF2B5EF4-FFF2-40B4-BE49-F238E27FC236}">
                <a16:creationId xmlns:a16="http://schemas.microsoft.com/office/drawing/2014/main" id="{9E591290-41F7-45EE-9A8C-C9AD93EA0D3E}"/>
              </a:ext>
            </a:extLst>
          </p:cNvPr>
          <p:cNvSpPr>
            <a:spLocks/>
          </p:cNvSpPr>
          <p:nvPr/>
        </p:nvSpPr>
        <p:spPr bwMode="auto">
          <a:xfrm flipH="1">
            <a:off x="455613" y="1814513"/>
            <a:ext cx="236537" cy="461962"/>
          </a:xfrm>
          <a:custGeom>
            <a:avLst/>
            <a:gdLst>
              <a:gd name="T0" fmla="*/ 1675560693 w 1014"/>
              <a:gd name="T1" fmla="*/ 2147483646 h 1671"/>
              <a:gd name="T2" fmla="*/ 2147483646 w 1014"/>
              <a:gd name="T3" fmla="*/ 2147483646 h 1671"/>
              <a:gd name="T4" fmla="*/ 2147483646 w 1014"/>
              <a:gd name="T5" fmla="*/ 2147483646 h 1671"/>
              <a:gd name="T6" fmla="*/ 2147483646 w 1014"/>
              <a:gd name="T7" fmla="*/ 2147483646 h 1671"/>
              <a:gd name="T8" fmla="*/ 2147483646 w 1014"/>
              <a:gd name="T9" fmla="*/ 2147483646 h 1671"/>
              <a:gd name="T10" fmla="*/ 2147483646 w 1014"/>
              <a:gd name="T11" fmla="*/ 2147483646 h 1671"/>
              <a:gd name="T12" fmla="*/ 2147483646 w 1014"/>
              <a:gd name="T13" fmla="*/ 2147483646 h 1671"/>
              <a:gd name="T14" fmla="*/ 2147483646 w 1014"/>
              <a:gd name="T15" fmla="*/ 2147483646 h 1671"/>
              <a:gd name="T16" fmla="*/ 2147483646 w 1014"/>
              <a:gd name="T17" fmla="*/ 2147483646 h 1671"/>
              <a:gd name="T18" fmla="*/ 2147483646 w 1014"/>
              <a:gd name="T19" fmla="*/ 2147483646 h 1671"/>
              <a:gd name="T20" fmla="*/ 2147483646 w 1014"/>
              <a:gd name="T21" fmla="*/ 2147483646 h 1671"/>
              <a:gd name="T22" fmla="*/ 2147483646 w 1014"/>
              <a:gd name="T23" fmla="*/ 2147483646 h 1671"/>
              <a:gd name="T24" fmla="*/ 2147483646 w 1014"/>
              <a:gd name="T25" fmla="*/ 2147483646 h 1671"/>
              <a:gd name="T26" fmla="*/ 2147483646 w 1014"/>
              <a:gd name="T27" fmla="*/ 2147483646 h 1671"/>
              <a:gd name="T28" fmla="*/ 2147483646 w 1014"/>
              <a:gd name="T29" fmla="*/ 2147483646 h 1671"/>
              <a:gd name="T30" fmla="*/ 2147483646 w 1014"/>
              <a:gd name="T31" fmla="*/ 2147483646 h 1671"/>
              <a:gd name="T32" fmla="*/ 2147483646 w 1014"/>
              <a:gd name="T33" fmla="*/ 1732651099 h 1671"/>
              <a:gd name="T34" fmla="*/ 2147483646 w 1014"/>
              <a:gd name="T35" fmla="*/ 929685393 h 1671"/>
              <a:gd name="T36" fmla="*/ 2147483646 w 1014"/>
              <a:gd name="T37" fmla="*/ 0 h 1671"/>
              <a:gd name="T38" fmla="*/ 2147483646 w 1014"/>
              <a:gd name="T39" fmla="*/ 1986167053 h 1671"/>
              <a:gd name="T40" fmla="*/ 2147483646 w 1014"/>
              <a:gd name="T41" fmla="*/ 2147483646 h 1671"/>
              <a:gd name="T42" fmla="*/ 2147483646 w 1014"/>
              <a:gd name="T43" fmla="*/ 2147483646 h 1671"/>
              <a:gd name="T44" fmla="*/ 2147483646 w 1014"/>
              <a:gd name="T45" fmla="*/ 2147483646 h 1671"/>
              <a:gd name="T46" fmla="*/ 2147483646 w 1014"/>
              <a:gd name="T47" fmla="*/ 2147483646 h 1671"/>
              <a:gd name="T48" fmla="*/ 2147483646 w 1014"/>
              <a:gd name="T49" fmla="*/ 2147483646 h 1671"/>
              <a:gd name="T50" fmla="*/ 2147483646 w 1014"/>
              <a:gd name="T51" fmla="*/ 2147483646 h 1671"/>
              <a:gd name="T52" fmla="*/ 2147483646 w 1014"/>
              <a:gd name="T53" fmla="*/ 2147483646 h 1671"/>
              <a:gd name="T54" fmla="*/ 2147483646 w 1014"/>
              <a:gd name="T55" fmla="*/ 2147483646 h 1671"/>
              <a:gd name="T56" fmla="*/ 2147483646 w 1014"/>
              <a:gd name="T57" fmla="*/ 2147483646 h 1671"/>
              <a:gd name="T58" fmla="*/ 2147483646 w 1014"/>
              <a:gd name="T59" fmla="*/ 2147483646 h 1671"/>
              <a:gd name="T60" fmla="*/ 2147483646 w 1014"/>
              <a:gd name="T61" fmla="*/ 2147483646 h 1671"/>
              <a:gd name="T62" fmla="*/ 2147483646 w 1014"/>
              <a:gd name="T63" fmla="*/ 2147483646 h 1671"/>
              <a:gd name="T64" fmla="*/ 2147483646 w 1014"/>
              <a:gd name="T65" fmla="*/ 2147483646 h 1671"/>
              <a:gd name="T66" fmla="*/ 2147483646 w 1014"/>
              <a:gd name="T67" fmla="*/ 2147483646 h 1671"/>
              <a:gd name="T68" fmla="*/ 2147483646 w 1014"/>
              <a:gd name="T69" fmla="*/ 2147483646 h 1671"/>
              <a:gd name="T70" fmla="*/ 2147483646 w 1014"/>
              <a:gd name="T71" fmla="*/ 2147483646 h 1671"/>
              <a:gd name="T72" fmla="*/ 2147483646 w 1014"/>
              <a:gd name="T73" fmla="*/ 2147483646 h 1671"/>
              <a:gd name="T74" fmla="*/ 406211475 w 1014"/>
              <a:gd name="T75" fmla="*/ 2147483646 h 1671"/>
              <a:gd name="T76" fmla="*/ 0 w 1014"/>
              <a:gd name="T77" fmla="*/ 2147483646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8" name="Freeform 97">
            <a:extLst>
              <a:ext uri="{FF2B5EF4-FFF2-40B4-BE49-F238E27FC236}">
                <a16:creationId xmlns:a16="http://schemas.microsoft.com/office/drawing/2014/main" id="{99E42C42-DF9F-4B7E-9414-7C8A12B37560}"/>
              </a:ext>
            </a:extLst>
          </p:cNvPr>
          <p:cNvSpPr>
            <a:spLocks/>
          </p:cNvSpPr>
          <p:nvPr/>
        </p:nvSpPr>
        <p:spPr bwMode="auto">
          <a:xfrm flipH="1">
            <a:off x="473075" y="2043113"/>
            <a:ext cx="71438" cy="215900"/>
          </a:xfrm>
          <a:custGeom>
            <a:avLst/>
            <a:gdLst>
              <a:gd name="T0" fmla="*/ 0 w 295"/>
              <a:gd name="T1" fmla="*/ 2147483646 h 774"/>
              <a:gd name="T2" fmla="*/ 724238202 w 295"/>
              <a:gd name="T3" fmla="*/ 2147483646 h 774"/>
              <a:gd name="T4" fmla="*/ 1519492798 w 295"/>
              <a:gd name="T5" fmla="*/ 2147483646 h 774"/>
              <a:gd name="T6" fmla="*/ 2147483646 w 295"/>
              <a:gd name="T7" fmla="*/ 2147483646 h 774"/>
              <a:gd name="T8" fmla="*/ 2147483646 w 295"/>
              <a:gd name="T9" fmla="*/ 2147483646 h 774"/>
              <a:gd name="T10" fmla="*/ 2147483646 w 295"/>
              <a:gd name="T11" fmla="*/ 2147483646 h 774"/>
              <a:gd name="T12" fmla="*/ 2147483646 w 295"/>
              <a:gd name="T13" fmla="*/ 2147483646 h 774"/>
              <a:gd name="T14" fmla="*/ 2147483646 w 295"/>
              <a:gd name="T15" fmla="*/ 2147483646 h 774"/>
              <a:gd name="T16" fmla="*/ 2147483646 w 295"/>
              <a:gd name="T17" fmla="*/ 0 h 774"/>
              <a:gd name="T18" fmla="*/ 2147483646 w 295"/>
              <a:gd name="T19" fmla="*/ 2147483646 h 774"/>
              <a:gd name="T20" fmla="*/ 2147483646 w 295"/>
              <a:gd name="T21" fmla="*/ 2147483646 h 774"/>
              <a:gd name="T22" fmla="*/ 1789366916 w 295"/>
              <a:gd name="T23" fmla="*/ 2147483646 h 774"/>
              <a:gd name="T24" fmla="*/ 539630786 w 295"/>
              <a:gd name="T25" fmla="*/ 2147483646 h 774"/>
              <a:gd name="T26" fmla="*/ 0 w 295"/>
              <a:gd name="T27" fmla="*/ 214748364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59" name="Freeform 98">
            <a:extLst>
              <a:ext uri="{FF2B5EF4-FFF2-40B4-BE49-F238E27FC236}">
                <a16:creationId xmlns:a16="http://schemas.microsoft.com/office/drawing/2014/main" id="{D945D376-B83D-4A00-9C30-7E17C0FD27D0}"/>
              </a:ext>
            </a:extLst>
          </p:cNvPr>
          <p:cNvSpPr>
            <a:spLocks/>
          </p:cNvSpPr>
          <p:nvPr/>
        </p:nvSpPr>
        <p:spPr bwMode="auto">
          <a:xfrm flipH="1">
            <a:off x="544513" y="1871663"/>
            <a:ext cx="273050" cy="320675"/>
          </a:xfrm>
          <a:custGeom>
            <a:avLst/>
            <a:gdLst>
              <a:gd name="T0" fmla="*/ 2147483646 w 1172"/>
              <a:gd name="T1" fmla="*/ 903771985 h 1162"/>
              <a:gd name="T2" fmla="*/ 2147483646 w 1172"/>
              <a:gd name="T3" fmla="*/ 2147483646 h 1162"/>
              <a:gd name="T4" fmla="*/ 2147483646 w 1172"/>
              <a:gd name="T5" fmla="*/ 2147483646 h 1162"/>
              <a:gd name="T6" fmla="*/ 2147483646 w 1172"/>
              <a:gd name="T7" fmla="*/ 2147483646 h 1162"/>
              <a:gd name="T8" fmla="*/ 2147483646 w 1172"/>
              <a:gd name="T9" fmla="*/ 2147483646 h 1162"/>
              <a:gd name="T10" fmla="*/ 2147483646 w 1172"/>
              <a:gd name="T11" fmla="*/ 2147483646 h 1162"/>
              <a:gd name="T12" fmla="*/ 2147483646 w 1172"/>
              <a:gd name="T13" fmla="*/ 2147483646 h 1162"/>
              <a:gd name="T14" fmla="*/ 2147483646 w 1172"/>
              <a:gd name="T15" fmla="*/ 2147483646 h 1162"/>
              <a:gd name="T16" fmla="*/ 2147483646 w 1172"/>
              <a:gd name="T17" fmla="*/ 2147483646 h 1162"/>
              <a:gd name="T18" fmla="*/ 2147483646 w 1172"/>
              <a:gd name="T19" fmla="*/ 2147483646 h 1162"/>
              <a:gd name="T20" fmla="*/ 2147483646 w 1172"/>
              <a:gd name="T21" fmla="*/ 2147483646 h 1162"/>
              <a:gd name="T22" fmla="*/ 0 w 1172"/>
              <a:gd name="T23" fmla="*/ 2147483646 h 1162"/>
              <a:gd name="T24" fmla="*/ 75881574 w 1172"/>
              <a:gd name="T25" fmla="*/ 2147483646 h 1162"/>
              <a:gd name="T26" fmla="*/ 1378406490 w 1172"/>
              <a:gd name="T27" fmla="*/ 2147483646 h 1162"/>
              <a:gd name="T28" fmla="*/ 1681878267 w 1172"/>
              <a:gd name="T29" fmla="*/ 2147483646 h 1162"/>
              <a:gd name="T30" fmla="*/ 1858935816 w 1172"/>
              <a:gd name="T31" fmla="*/ 2147483646 h 1162"/>
              <a:gd name="T32" fmla="*/ 2147483646 w 1172"/>
              <a:gd name="T33" fmla="*/ 2147483646 h 1162"/>
              <a:gd name="T34" fmla="*/ 2147483646 w 1172"/>
              <a:gd name="T35" fmla="*/ 2147483646 h 1162"/>
              <a:gd name="T36" fmla="*/ 2147483646 w 1172"/>
              <a:gd name="T37" fmla="*/ 2147483646 h 1162"/>
              <a:gd name="T38" fmla="*/ 2147483646 w 1172"/>
              <a:gd name="T39" fmla="*/ 2147483646 h 1162"/>
              <a:gd name="T40" fmla="*/ 2147483646 w 1172"/>
              <a:gd name="T41" fmla="*/ 2147483646 h 1162"/>
              <a:gd name="T42" fmla="*/ 2147483646 w 1172"/>
              <a:gd name="T43" fmla="*/ 2147483646 h 1162"/>
              <a:gd name="T44" fmla="*/ 2147483646 w 1172"/>
              <a:gd name="T45" fmla="*/ 2147483646 h 1162"/>
              <a:gd name="T46" fmla="*/ 2147483646 w 1172"/>
              <a:gd name="T47" fmla="*/ 2147483646 h 1162"/>
              <a:gd name="T48" fmla="*/ 2147483646 w 1172"/>
              <a:gd name="T49" fmla="*/ 2147483646 h 1162"/>
              <a:gd name="T50" fmla="*/ 2147483646 w 1172"/>
              <a:gd name="T51" fmla="*/ 2147483646 h 1162"/>
              <a:gd name="T52" fmla="*/ 2147483646 w 1172"/>
              <a:gd name="T53" fmla="*/ 2147483646 h 1162"/>
              <a:gd name="T54" fmla="*/ 2147483646 w 1172"/>
              <a:gd name="T55" fmla="*/ 2147483646 h 1162"/>
              <a:gd name="T56" fmla="*/ 2147483646 w 1172"/>
              <a:gd name="T57" fmla="*/ 2147483646 h 1162"/>
              <a:gd name="T58" fmla="*/ 2147483646 w 1172"/>
              <a:gd name="T59" fmla="*/ 2147483646 h 1162"/>
              <a:gd name="T60" fmla="*/ 2147483646 w 1172"/>
              <a:gd name="T61" fmla="*/ 2147483646 h 1162"/>
              <a:gd name="T62" fmla="*/ 2147483646 w 1172"/>
              <a:gd name="T63" fmla="*/ 2147483646 h 1162"/>
              <a:gd name="T64" fmla="*/ 2147483646 w 1172"/>
              <a:gd name="T65" fmla="*/ 2147483646 h 1162"/>
              <a:gd name="T66" fmla="*/ 2147483646 w 1172"/>
              <a:gd name="T67" fmla="*/ 2147483646 h 1162"/>
              <a:gd name="T68" fmla="*/ 2147483646 w 1172"/>
              <a:gd name="T69" fmla="*/ 2147483646 h 1162"/>
              <a:gd name="T70" fmla="*/ 2147483646 w 1172"/>
              <a:gd name="T71" fmla="*/ 2147483646 h 1162"/>
              <a:gd name="T72" fmla="*/ 2147483646 w 1172"/>
              <a:gd name="T73" fmla="*/ 2147483646 h 1162"/>
              <a:gd name="T74" fmla="*/ 2147483646 w 1172"/>
              <a:gd name="T75" fmla="*/ 2147483646 h 1162"/>
              <a:gd name="T76" fmla="*/ 2147483646 w 1172"/>
              <a:gd name="T77" fmla="*/ 2147483646 h 1162"/>
              <a:gd name="T78" fmla="*/ 2147483646 w 1172"/>
              <a:gd name="T79" fmla="*/ 2147483646 h 1162"/>
              <a:gd name="T80" fmla="*/ 2147483646 w 1172"/>
              <a:gd name="T81" fmla="*/ 2147483646 h 1162"/>
              <a:gd name="T82" fmla="*/ 2147483646 w 1172"/>
              <a:gd name="T83" fmla="*/ 2147483646 h 1162"/>
              <a:gd name="T84" fmla="*/ 2147483646 w 1172"/>
              <a:gd name="T85" fmla="*/ 2147483646 h 1162"/>
              <a:gd name="T86" fmla="*/ 2147483646 w 1172"/>
              <a:gd name="T87" fmla="*/ 2147483646 h 1162"/>
              <a:gd name="T88" fmla="*/ 2147483646 w 1172"/>
              <a:gd name="T89" fmla="*/ 2147483646 h 1162"/>
              <a:gd name="T90" fmla="*/ 2147483646 w 1172"/>
              <a:gd name="T91" fmla="*/ 2147483646 h 1162"/>
              <a:gd name="T92" fmla="*/ 2147483646 w 1172"/>
              <a:gd name="T93" fmla="*/ 2147483646 h 1162"/>
              <a:gd name="T94" fmla="*/ 2147483646 w 1172"/>
              <a:gd name="T95" fmla="*/ 2147483646 h 1162"/>
              <a:gd name="T96" fmla="*/ 2147483646 w 1172"/>
              <a:gd name="T97" fmla="*/ 2147483646 h 1162"/>
              <a:gd name="T98" fmla="*/ 2147483646 w 1172"/>
              <a:gd name="T99" fmla="*/ 2147483646 h 1162"/>
              <a:gd name="T100" fmla="*/ 2147483646 w 1172"/>
              <a:gd name="T101" fmla="*/ 2147483646 h 1162"/>
              <a:gd name="T102" fmla="*/ 2147483646 w 1172"/>
              <a:gd name="T103" fmla="*/ 2147483646 h 1162"/>
              <a:gd name="T104" fmla="*/ 2147483646 w 1172"/>
              <a:gd name="T105" fmla="*/ 2147483646 h 1162"/>
              <a:gd name="T106" fmla="*/ 2147483646 w 1172"/>
              <a:gd name="T107" fmla="*/ 2147483646 h 1162"/>
              <a:gd name="T108" fmla="*/ 2147483646 w 1172"/>
              <a:gd name="T109" fmla="*/ 1429188866 h 1162"/>
              <a:gd name="T110" fmla="*/ 2147483646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60" name="Freeform 99">
            <a:extLst>
              <a:ext uri="{FF2B5EF4-FFF2-40B4-BE49-F238E27FC236}">
                <a16:creationId xmlns:a16="http://schemas.microsoft.com/office/drawing/2014/main" id="{401CE610-1F52-49CB-991D-86A92F4AEE3E}"/>
              </a:ext>
            </a:extLst>
          </p:cNvPr>
          <p:cNvSpPr>
            <a:spLocks/>
          </p:cNvSpPr>
          <p:nvPr/>
        </p:nvSpPr>
        <p:spPr bwMode="auto">
          <a:xfrm flipH="1">
            <a:off x="561975" y="1990725"/>
            <a:ext cx="69850" cy="71438"/>
          </a:xfrm>
          <a:custGeom>
            <a:avLst/>
            <a:gdLst>
              <a:gd name="T0" fmla="*/ 0 w 295"/>
              <a:gd name="T1" fmla="*/ 0 h 263"/>
              <a:gd name="T2" fmla="*/ 0 w 295"/>
              <a:gd name="T3" fmla="*/ 420849135 h 263"/>
              <a:gd name="T4" fmla="*/ 504469249 w 295"/>
              <a:gd name="T5" fmla="*/ 1422948532 h 263"/>
              <a:gd name="T6" fmla="*/ 995595254 w 295"/>
              <a:gd name="T7" fmla="*/ 1984056266 h 263"/>
              <a:gd name="T8" fmla="*/ 2017821354 w 295"/>
              <a:gd name="T9" fmla="*/ 2147483646 h 263"/>
              <a:gd name="T10" fmla="*/ 2147483646 w 295"/>
              <a:gd name="T11" fmla="*/ 2147483646 h 263"/>
              <a:gd name="T12" fmla="*/ 2147483646 w 295"/>
              <a:gd name="T13" fmla="*/ 2147483646 h 263"/>
              <a:gd name="T14" fmla="*/ 2147483646 w 295"/>
              <a:gd name="T15" fmla="*/ 2147483646 h 263"/>
              <a:gd name="T16" fmla="*/ 1287691853 w 295"/>
              <a:gd name="T17" fmla="*/ 2147483646 h 263"/>
              <a:gd name="T18" fmla="*/ 212372650 w 295"/>
              <a:gd name="T19" fmla="*/ 2147483646 h 263"/>
              <a:gd name="T20" fmla="*/ 292040482 w 295"/>
              <a:gd name="T21" fmla="*/ 2147483646 h 263"/>
              <a:gd name="T22" fmla="*/ 2017821354 w 295"/>
              <a:gd name="T23" fmla="*/ 2147483646 h 263"/>
              <a:gd name="T24" fmla="*/ 2147483646 w 295"/>
              <a:gd name="T25" fmla="*/ 2147483646 h 263"/>
              <a:gd name="T26" fmla="*/ 2147483646 w 295"/>
              <a:gd name="T27" fmla="*/ 2147483646 h 263"/>
              <a:gd name="T28" fmla="*/ 2147483646 w 295"/>
              <a:gd name="T29" fmla="*/ 2147483646 h 263"/>
              <a:gd name="T30" fmla="*/ 2147483646 w 295"/>
              <a:gd name="T31" fmla="*/ 2147483646 h 263"/>
              <a:gd name="T32" fmla="*/ 2147483646 w 295"/>
              <a:gd name="T33" fmla="*/ 2147483646 h 263"/>
              <a:gd name="T34" fmla="*/ 2147483646 w 295"/>
              <a:gd name="T35" fmla="*/ 2147483646 h 263"/>
              <a:gd name="T36" fmla="*/ 2147483646 w 295"/>
              <a:gd name="T37" fmla="*/ 2147483646 h 263"/>
              <a:gd name="T38" fmla="*/ 1911579031 w 295"/>
              <a:gd name="T39" fmla="*/ 1122289079 h 263"/>
              <a:gd name="T40" fmla="*/ 1208024022 w 295"/>
              <a:gd name="T41" fmla="*/ 340722590 h 263"/>
              <a:gd name="T42" fmla="*/ 464607393 w 295"/>
              <a:gd name="T43" fmla="*/ 60131782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61" name="Freeform 100">
            <a:extLst>
              <a:ext uri="{FF2B5EF4-FFF2-40B4-BE49-F238E27FC236}">
                <a16:creationId xmlns:a16="http://schemas.microsoft.com/office/drawing/2014/main" id="{A2CC4124-A2B8-4B54-BAA4-BBE58713C008}"/>
              </a:ext>
            </a:extLst>
          </p:cNvPr>
          <p:cNvSpPr>
            <a:spLocks/>
          </p:cNvSpPr>
          <p:nvPr/>
        </p:nvSpPr>
        <p:spPr bwMode="auto">
          <a:xfrm flipH="1">
            <a:off x="565150" y="1930400"/>
            <a:ext cx="61913" cy="95250"/>
          </a:xfrm>
          <a:custGeom>
            <a:avLst/>
            <a:gdLst>
              <a:gd name="T0" fmla="*/ 614945140 w 270"/>
              <a:gd name="T1" fmla="*/ 0 h 345"/>
              <a:gd name="T2" fmla="*/ 156746518 w 270"/>
              <a:gd name="T3" fmla="*/ 147340983 h 345"/>
              <a:gd name="T4" fmla="*/ 0 w 270"/>
              <a:gd name="T5" fmla="*/ 820703817 h 345"/>
              <a:gd name="T6" fmla="*/ 36176225 w 270"/>
              <a:gd name="T7" fmla="*/ 1367916172 h 345"/>
              <a:gd name="T8" fmla="*/ 313493265 w 270"/>
              <a:gd name="T9" fmla="*/ 2125506235 h 345"/>
              <a:gd name="T10" fmla="*/ 687297818 w 270"/>
              <a:gd name="T11" fmla="*/ 2147483646 h 345"/>
              <a:gd name="T12" fmla="*/ 1398677959 w 270"/>
              <a:gd name="T13" fmla="*/ 2147483646 h 345"/>
              <a:gd name="T14" fmla="*/ 2073882104 w 270"/>
              <a:gd name="T15" fmla="*/ 2147483646 h 345"/>
              <a:gd name="T16" fmla="*/ 2147483646 w 270"/>
              <a:gd name="T17" fmla="*/ 2147483646 h 345"/>
              <a:gd name="T18" fmla="*/ 2147483646 w 270"/>
              <a:gd name="T19" fmla="*/ 2147483646 h 345"/>
              <a:gd name="T20" fmla="*/ 2147483646 w 270"/>
              <a:gd name="T21" fmla="*/ 2147483646 h 345"/>
              <a:gd name="T22" fmla="*/ 2147483646 w 270"/>
              <a:gd name="T23" fmla="*/ 2147483646 h 345"/>
              <a:gd name="T24" fmla="*/ 2147483646 w 270"/>
              <a:gd name="T25" fmla="*/ 2147483646 h 345"/>
              <a:gd name="T26" fmla="*/ 2147483646 w 270"/>
              <a:gd name="T27" fmla="*/ 2147483646 h 345"/>
              <a:gd name="T28" fmla="*/ 2147483646 w 270"/>
              <a:gd name="T29" fmla="*/ 1809786443 h 345"/>
              <a:gd name="T30" fmla="*/ 1085184923 w 270"/>
              <a:gd name="T31" fmla="*/ 210454461 h 345"/>
              <a:gd name="T32" fmla="*/ 61494514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62" name="Freeform 101">
            <a:extLst>
              <a:ext uri="{FF2B5EF4-FFF2-40B4-BE49-F238E27FC236}">
                <a16:creationId xmlns:a16="http://schemas.microsoft.com/office/drawing/2014/main" id="{B53CAD11-16F6-4765-9D7F-69BAE36755BB}"/>
              </a:ext>
            </a:extLst>
          </p:cNvPr>
          <p:cNvSpPr>
            <a:spLocks/>
          </p:cNvSpPr>
          <p:nvPr/>
        </p:nvSpPr>
        <p:spPr bwMode="auto">
          <a:xfrm flipH="1">
            <a:off x="571500" y="1836738"/>
            <a:ext cx="68263" cy="55562"/>
          </a:xfrm>
          <a:custGeom>
            <a:avLst/>
            <a:gdLst>
              <a:gd name="T0" fmla="*/ 0 w 287"/>
              <a:gd name="T1" fmla="*/ 2147483646 h 199"/>
              <a:gd name="T2" fmla="*/ 659354933 w 287"/>
              <a:gd name="T3" fmla="*/ 2147483646 h 199"/>
              <a:gd name="T4" fmla="*/ 1749284329 w 287"/>
              <a:gd name="T5" fmla="*/ 2147483646 h 199"/>
              <a:gd name="T6" fmla="*/ 2147483646 w 287"/>
              <a:gd name="T7" fmla="*/ 2147483646 h 199"/>
              <a:gd name="T8" fmla="*/ 2147483646 w 287"/>
              <a:gd name="T9" fmla="*/ 0 h 199"/>
              <a:gd name="T10" fmla="*/ 2147483646 w 287"/>
              <a:gd name="T11" fmla="*/ 957689527 h 199"/>
              <a:gd name="T12" fmla="*/ 1910743211 w 287"/>
              <a:gd name="T13" fmla="*/ 1610649125 h 199"/>
              <a:gd name="T14" fmla="*/ 1251388040 w 287"/>
              <a:gd name="T15" fmla="*/ 2147483646 h 199"/>
              <a:gd name="T16" fmla="*/ 915006766 w 287"/>
              <a:gd name="T17" fmla="*/ 2147483646 h 199"/>
              <a:gd name="T18" fmla="*/ 0 w 287"/>
              <a:gd name="T19" fmla="*/ 2147483646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63" name="Freeform 102">
            <a:extLst>
              <a:ext uri="{FF2B5EF4-FFF2-40B4-BE49-F238E27FC236}">
                <a16:creationId xmlns:a16="http://schemas.microsoft.com/office/drawing/2014/main" id="{E25B7CBC-4330-421F-838F-E91AA30B9B26}"/>
              </a:ext>
            </a:extLst>
          </p:cNvPr>
          <p:cNvSpPr>
            <a:spLocks/>
          </p:cNvSpPr>
          <p:nvPr/>
        </p:nvSpPr>
        <p:spPr bwMode="auto">
          <a:xfrm flipH="1">
            <a:off x="652463" y="1938338"/>
            <a:ext cx="38100" cy="141287"/>
          </a:xfrm>
          <a:custGeom>
            <a:avLst/>
            <a:gdLst>
              <a:gd name="T0" fmla="*/ 0 w 162"/>
              <a:gd name="T1" fmla="*/ 2147483646 h 514"/>
              <a:gd name="T2" fmla="*/ 1053695011 w 162"/>
              <a:gd name="T3" fmla="*/ 2147483646 h 514"/>
              <a:gd name="T4" fmla="*/ 1378929781 w 162"/>
              <a:gd name="T5" fmla="*/ 2147483646 h 514"/>
              <a:gd name="T6" fmla="*/ 1378929781 w 162"/>
              <a:gd name="T7" fmla="*/ 2147483646 h 514"/>
              <a:gd name="T8" fmla="*/ 1613065806 w 162"/>
              <a:gd name="T9" fmla="*/ 2147483646 h 514"/>
              <a:gd name="T10" fmla="*/ 1951299496 w 162"/>
              <a:gd name="T11" fmla="*/ 2147483646 h 514"/>
              <a:gd name="T12" fmla="*/ 1782154781 w 162"/>
              <a:gd name="T13" fmla="*/ 2147483646 h 514"/>
              <a:gd name="T14" fmla="*/ 1782154781 w 162"/>
              <a:gd name="T15" fmla="*/ 2147483646 h 514"/>
              <a:gd name="T16" fmla="*/ 2029344759 w 162"/>
              <a:gd name="T17" fmla="*/ 2147483646 h 514"/>
              <a:gd name="T18" fmla="*/ 2029344759 w 162"/>
              <a:gd name="T19" fmla="*/ 2147483646 h 514"/>
              <a:gd name="T20" fmla="*/ 1873253998 w 162"/>
              <a:gd name="T21" fmla="*/ 2147483646 h 514"/>
              <a:gd name="T22" fmla="*/ 1873253998 w 162"/>
              <a:gd name="T23" fmla="*/ 2147483646 h 514"/>
              <a:gd name="T24" fmla="*/ 2107390022 w 162"/>
              <a:gd name="T25" fmla="*/ 2147483646 h 514"/>
              <a:gd name="T26" fmla="*/ 2029344759 w 162"/>
              <a:gd name="T27" fmla="*/ 1952257037 h 514"/>
              <a:gd name="T28" fmla="*/ 2029344759 w 162"/>
              <a:gd name="T29" fmla="*/ 0 h 514"/>
              <a:gd name="T30" fmla="*/ 1378929781 w 162"/>
              <a:gd name="T31" fmla="*/ 2147483646 h 514"/>
              <a:gd name="T32" fmla="*/ 806505269 w 162"/>
              <a:gd name="T33" fmla="*/ 2147483646 h 514"/>
              <a:gd name="T34" fmla="*/ 416278483 w 162"/>
              <a:gd name="T35" fmla="*/ 2147483646 h 514"/>
              <a:gd name="T36" fmla="*/ 0 w 162"/>
              <a:gd name="T37" fmla="*/ 2147483646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64" name="Freeform 103">
            <a:extLst>
              <a:ext uri="{FF2B5EF4-FFF2-40B4-BE49-F238E27FC236}">
                <a16:creationId xmlns:a16="http://schemas.microsoft.com/office/drawing/2014/main" id="{514F0E0C-A6D4-480D-BF7E-4EAA5B21050C}"/>
              </a:ext>
            </a:extLst>
          </p:cNvPr>
          <p:cNvSpPr>
            <a:spLocks/>
          </p:cNvSpPr>
          <p:nvPr/>
        </p:nvSpPr>
        <p:spPr bwMode="auto">
          <a:xfrm flipH="1">
            <a:off x="566738" y="2092325"/>
            <a:ext cx="66675" cy="26988"/>
          </a:xfrm>
          <a:custGeom>
            <a:avLst/>
            <a:gdLst>
              <a:gd name="T0" fmla="*/ 2147483646 w 289"/>
              <a:gd name="T1" fmla="*/ 1012292614 h 97"/>
              <a:gd name="T2" fmla="*/ 2063017476 w 289"/>
              <a:gd name="T3" fmla="*/ 409190108 h 97"/>
              <a:gd name="T4" fmla="*/ 1350789589 w 289"/>
              <a:gd name="T5" fmla="*/ 86157382 h 97"/>
              <a:gd name="T6" fmla="*/ 392973452 w 289"/>
              <a:gd name="T7" fmla="*/ 0 h 97"/>
              <a:gd name="T8" fmla="*/ 0 w 289"/>
              <a:gd name="T9" fmla="*/ 129197677 h 97"/>
              <a:gd name="T10" fmla="*/ 184217949 w 289"/>
              <a:gd name="T11" fmla="*/ 796860208 h 97"/>
              <a:gd name="T12" fmla="*/ 552600554 w 289"/>
              <a:gd name="T13" fmla="*/ 1313805332 h 97"/>
              <a:gd name="T14" fmla="*/ 1387622566 w 289"/>
              <a:gd name="T15" fmla="*/ 1701475154 h 97"/>
              <a:gd name="T16" fmla="*/ 2147483646 w 289"/>
              <a:gd name="T17" fmla="*/ 2089145253 h 97"/>
              <a:gd name="T18" fmla="*/ 2147483646 w 289"/>
              <a:gd name="T19" fmla="*/ 1959947576 h 97"/>
              <a:gd name="T20" fmla="*/ 2147483646 w 289"/>
              <a:gd name="T21" fmla="*/ 1012292614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65" name="Freeform 104">
            <a:extLst>
              <a:ext uri="{FF2B5EF4-FFF2-40B4-BE49-F238E27FC236}">
                <a16:creationId xmlns:a16="http://schemas.microsoft.com/office/drawing/2014/main" id="{2EFCFAEC-181C-4981-B7B9-3F81800E62DD}"/>
              </a:ext>
            </a:extLst>
          </p:cNvPr>
          <p:cNvSpPr>
            <a:spLocks/>
          </p:cNvSpPr>
          <p:nvPr/>
        </p:nvSpPr>
        <p:spPr bwMode="auto">
          <a:xfrm flipH="1">
            <a:off x="647700" y="2103438"/>
            <a:ext cx="42863" cy="60325"/>
          </a:xfrm>
          <a:custGeom>
            <a:avLst/>
            <a:gdLst>
              <a:gd name="T0" fmla="*/ 1170040322 w 176"/>
              <a:gd name="T1" fmla="*/ 1285262107 h 216"/>
              <a:gd name="T2" fmla="*/ 852248682 w 176"/>
              <a:gd name="T3" fmla="*/ 304974713 h 216"/>
              <a:gd name="T4" fmla="*/ 375561222 w 176"/>
              <a:gd name="T5" fmla="*/ 0 h 216"/>
              <a:gd name="T6" fmla="*/ 43356899 w 176"/>
              <a:gd name="T7" fmla="*/ 239612017 h 216"/>
              <a:gd name="T8" fmla="*/ 0 w 176"/>
              <a:gd name="T9" fmla="*/ 762437062 h 216"/>
              <a:gd name="T10" fmla="*/ 216665402 w 176"/>
              <a:gd name="T11" fmla="*/ 1655521876 h 216"/>
              <a:gd name="T12" fmla="*/ 577813941 w 176"/>
              <a:gd name="T13" fmla="*/ 2147483646 h 216"/>
              <a:gd name="T14" fmla="*/ 1025557429 w 176"/>
              <a:gd name="T15" fmla="*/ 2147483646 h 216"/>
              <a:gd name="T16" fmla="*/ 1632255674 w 176"/>
              <a:gd name="T17" fmla="*/ 2147483646 h 216"/>
              <a:gd name="T18" fmla="*/ 2147483646 w 176"/>
              <a:gd name="T19" fmla="*/ 2147483646 h 216"/>
              <a:gd name="T20" fmla="*/ 1718910048 w 176"/>
              <a:gd name="T21" fmla="*/ 2147483646 h 216"/>
              <a:gd name="T22" fmla="*/ 1444475063 w 176"/>
              <a:gd name="T23" fmla="*/ 2147483646 h 216"/>
              <a:gd name="T24" fmla="*/ 1170040322 w 176"/>
              <a:gd name="T25" fmla="*/ 1285262107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66" name="Freeform 105">
            <a:extLst>
              <a:ext uri="{FF2B5EF4-FFF2-40B4-BE49-F238E27FC236}">
                <a16:creationId xmlns:a16="http://schemas.microsoft.com/office/drawing/2014/main" id="{786B123E-B026-41D7-A861-A5F90BB3381B}"/>
              </a:ext>
            </a:extLst>
          </p:cNvPr>
          <p:cNvSpPr>
            <a:spLocks/>
          </p:cNvSpPr>
          <p:nvPr/>
        </p:nvSpPr>
        <p:spPr bwMode="auto">
          <a:xfrm flipH="1">
            <a:off x="525463" y="1789113"/>
            <a:ext cx="98425" cy="74612"/>
          </a:xfrm>
          <a:custGeom>
            <a:avLst/>
            <a:gdLst>
              <a:gd name="T0" fmla="*/ 0 w 418"/>
              <a:gd name="T1" fmla="*/ 2147483646 h 260"/>
              <a:gd name="T2" fmla="*/ 169715546 w 418"/>
              <a:gd name="T3" fmla="*/ 2147483646 h 260"/>
              <a:gd name="T4" fmla="*/ 1318580652 w 418"/>
              <a:gd name="T5" fmla="*/ 2147483646 h 260"/>
              <a:gd name="T6" fmla="*/ 2147483646 w 418"/>
              <a:gd name="T7" fmla="*/ 1630638660 h 260"/>
              <a:gd name="T8" fmla="*/ 2147483646 w 418"/>
              <a:gd name="T9" fmla="*/ 827136866 h 260"/>
              <a:gd name="T10" fmla="*/ 2147483646 w 418"/>
              <a:gd name="T11" fmla="*/ 0 h 260"/>
              <a:gd name="T12" fmla="*/ 2147483646 w 418"/>
              <a:gd name="T13" fmla="*/ 1796082448 h 260"/>
              <a:gd name="T14" fmla="*/ 2147483646 w 418"/>
              <a:gd name="T15" fmla="*/ 2147483646 h 260"/>
              <a:gd name="T16" fmla="*/ 2147483646 w 418"/>
              <a:gd name="T17" fmla="*/ 2147483646 h 260"/>
              <a:gd name="T18" fmla="*/ 2147483646 w 418"/>
              <a:gd name="T19" fmla="*/ 2147483646 h 260"/>
              <a:gd name="T20" fmla="*/ 1279436700 w 418"/>
              <a:gd name="T21" fmla="*/ 2147483646 h 260"/>
              <a:gd name="T22" fmla="*/ 0 w 418"/>
              <a:gd name="T23" fmla="*/ 2147483646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67" name="Freeform 106">
            <a:extLst>
              <a:ext uri="{FF2B5EF4-FFF2-40B4-BE49-F238E27FC236}">
                <a16:creationId xmlns:a16="http://schemas.microsoft.com/office/drawing/2014/main" id="{BC7BEC4B-F6B8-402B-A741-2538094F9DAF}"/>
              </a:ext>
            </a:extLst>
          </p:cNvPr>
          <p:cNvSpPr>
            <a:spLocks/>
          </p:cNvSpPr>
          <p:nvPr/>
        </p:nvSpPr>
        <p:spPr bwMode="auto">
          <a:xfrm flipH="1">
            <a:off x="414338" y="2125663"/>
            <a:ext cx="201612" cy="323850"/>
          </a:xfrm>
          <a:custGeom>
            <a:avLst/>
            <a:gdLst>
              <a:gd name="T0" fmla="*/ 2147483646 w 863"/>
              <a:gd name="T1" fmla="*/ 2147483646 h 1164"/>
              <a:gd name="T2" fmla="*/ 2147483646 w 863"/>
              <a:gd name="T3" fmla="*/ 2147483646 h 1164"/>
              <a:gd name="T4" fmla="*/ 2147483646 w 863"/>
              <a:gd name="T5" fmla="*/ 2147483646 h 1164"/>
              <a:gd name="T6" fmla="*/ 2147483646 w 863"/>
              <a:gd name="T7" fmla="*/ 1938278141 h 1164"/>
              <a:gd name="T8" fmla="*/ 2147483646 w 863"/>
              <a:gd name="T9" fmla="*/ 1119928388 h 1164"/>
              <a:gd name="T10" fmla="*/ 2147483646 w 863"/>
              <a:gd name="T11" fmla="*/ 430694069 h 1164"/>
              <a:gd name="T12" fmla="*/ 2147483646 w 863"/>
              <a:gd name="T13" fmla="*/ 0 h 1164"/>
              <a:gd name="T14" fmla="*/ 2147483646 w 863"/>
              <a:gd name="T15" fmla="*/ 150789457 h 1164"/>
              <a:gd name="T16" fmla="*/ 2147483646 w 863"/>
              <a:gd name="T17" fmla="*/ 2147483646 h 1164"/>
              <a:gd name="T18" fmla="*/ 2147483646 w 863"/>
              <a:gd name="T19" fmla="*/ 2147483646 h 1164"/>
              <a:gd name="T20" fmla="*/ 2147483646 w 863"/>
              <a:gd name="T21" fmla="*/ 2147483646 h 1164"/>
              <a:gd name="T22" fmla="*/ 2147483646 w 863"/>
              <a:gd name="T23" fmla="*/ 2147483646 h 1164"/>
              <a:gd name="T24" fmla="*/ 2147483646 w 863"/>
              <a:gd name="T25" fmla="*/ 2147483646 h 1164"/>
              <a:gd name="T26" fmla="*/ 1759513947 w 863"/>
              <a:gd name="T27" fmla="*/ 2147483646 h 1164"/>
              <a:gd name="T28" fmla="*/ 318730817 w 863"/>
              <a:gd name="T29" fmla="*/ 2147483646 h 1164"/>
              <a:gd name="T30" fmla="*/ 0 w 863"/>
              <a:gd name="T31" fmla="*/ 2147483646 h 1164"/>
              <a:gd name="T32" fmla="*/ 165750996 w 863"/>
              <a:gd name="T33" fmla="*/ 2147483646 h 1164"/>
              <a:gd name="T34" fmla="*/ 1211286298 w 863"/>
              <a:gd name="T35" fmla="*/ 2147483646 h 1164"/>
              <a:gd name="T36" fmla="*/ 2078299664 w 863"/>
              <a:gd name="T37" fmla="*/ 2147483646 h 1164"/>
              <a:gd name="T38" fmla="*/ 2147483646 w 863"/>
              <a:gd name="T39" fmla="*/ 2147483646 h 1164"/>
              <a:gd name="T40" fmla="*/ 2147483646 w 863"/>
              <a:gd name="T41" fmla="*/ 2147483646 h 1164"/>
              <a:gd name="T42" fmla="*/ 2147483646 w 863"/>
              <a:gd name="T43" fmla="*/ 2147483646 h 1164"/>
              <a:gd name="T44" fmla="*/ 2147483646 w 863"/>
              <a:gd name="T45" fmla="*/ 2147483646 h 1164"/>
              <a:gd name="T46" fmla="*/ 2147483646 w 863"/>
              <a:gd name="T47" fmla="*/ 2147483646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368" name="Freeform 107">
            <a:extLst>
              <a:ext uri="{FF2B5EF4-FFF2-40B4-BE49-F238E27FC236}">
                <a16:creationId xmlns:a16="http://schemas.microsoft.com/office/drawing/2014/main" id="{6E0D4237-83C4-4632-BF19-7048EFDE995D}"/>
              </a:ext>
            </a:extLst>
          </p:cNvPr>
          <p:cNvSpPr>
            <a:spLocks/>
          </p:cNvSpPr>
          <p:nvPr/>
        </p:nvSpPr>
        <p:spPr bwMode="auto">
          <a:xfrm flipH="1">
            <a:off x="419100" y="2143125"/>
            <a:ext cx="173038" cy="293688"/>
          </a:xfrm>
          <a:custGeom>
            <a:avLst/>
            <a:gdLst>
              <a:gd name="T0" fmla="*/ 2147483646 w 743"/>
              <a:gd name="T1" fmla="*/ 2147483646 h 1068"/>
              <a:gd name="T2" fmla="*/ 2147483646 w 743"/>
              <a:gd name="T3" fmla="*/ 2147483646 h 1068"/>
              <a:gd name="T4" fmla="*/ 2147483646 w 743"/>
              <a:gd name="T5" fmla="*/ 2147483646 h 1068"/>
              <a:gd name="T6" fmla="*/ 2147483646 w 743"/>
              <a:gd name="T7" fmla="*/ 2147483646 h 1068"/>
              <a:gd name="T8" fmla="*/ 2147483646 w 743"/>
              <a:gd name="T9" fmla="*/ 2079441660 h 1068"/>
              <a:gd name="T10" fmla="*/ 2147483646 w 743"/>
              <a:gd name="T11" fmla="*/ 0 h 1068"/>
              <a:gd name="T12" fmla="*/ 2147483646 w 743"/>
              <a:gd name="T13" fmla="*/ 2147483646 h 1068"/>
              <a:gd name="T14" fmla="*/ 2147483646 w 743"/>
              <a:gd name="T15" fmla="*/ 2147483646 h 1068"/>
              <a:gd name="T16" fmla="*/ 2147483646 w 743"/>
              <a:gd name="T17" fmla="*/ 2147483646 h 1068"/>
              <a:gd name="T18" fmla="*/ 2147483646 w 743"/>
              <a:gd name="T19" fmla="*/ 2147483646 h 1068"/>
              <a:gd name="T20" fmla="*/ 2147483646 w 743"/>
              <a:gd name="T21" fmla="*/ 2147483646 h 1068"/>
              <a:gd name="T22" fmla="*/ 2147483646 w 743"/>
              <a:gd name="T23" fmla="*/ 2147483646 h 1068"/>
              <a:gd name="T24" fmla="*/ 2147344987 w 743"/>
              <a:gd name="T25" fmla="*/ 2147483646 h 1068"/>
              <a:gd name="T26" fmla="*/ 871553746 w 743"/>
              <a:gd name="T27" fmla="*/ 2147483646 h 1068"/>
              <a:gd name="T28" fmla="*/ 303137424 w 743"/>
              <a:gd name="T29" fmla="*/ 2147483646 h 1068"/>
              <a:gd name="T30" fmla="*/ 0 w 743"/>
              <a:gd name="T31" fmla="*/ 2147483646 h 1068"/>
              <a:gd name="T32" fmla="*/ 138958364 w 743"/>
              <a:gd name="T33" fmla="*/ 2147483646 h 1068"/>
              <a:gd name="T34" fmla="*/ 947378858 w 743"/>
              <a:gd name="T35" fmla="*/ 2147483646 h 1068"/>
              <a:gd name="T36" fmla="*/ 2147483646 w 743"/>
              <a:gd name="T37" fmla="*/ 2147483646 h 1068"/>
              <a:gd name="T38" fmla="*/ 2147483646 w 743"/>
              <a:gd name="T39" fmla="*/ 2147483646 h 1068"/>
              <a:gd name="T40" fmla="*/ 2147483646 w 743"/>
              <a:gd name="T41" fmla="*/ 2147483646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69" name="Text Box 108">
            <a:extLst>
              <a:ext uri="{FF2B5EF4-FFF2-40B4-BE49-F238E27FC236}">
                <a16:creationId xmlns:a16="http://schemas.microsoft.com/office/drawing/2014/main" id="{C230BC14-7C4B-40F8-8F57-6519EA1F1915}"/>
              </a:ext>
            </a:extLst>
          </p:cNvPr>
          <p:cNvSpPr txBox="1">
            <a:spLocks noChangeArrowheads="1"/>
          </p:cNvSpPr>
          <p:nvPr/>
        </p:nvSpPr>
        <p:spPr bwMode="auto">
          <a:xfrm>
            <a:off x="395288" y="977900"/>
            <a:ext cx="996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6"/>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ea typeface="黑体" panose="02010609060101010101" pitchFamily="49" charset="-122"/>
              </a:rPr>
              <a:t>用户</a:t>
            </a:r>
          </a:p>
        </p:txBody>
      </p:sp>
      <p:sp>
        <p:nvSpPr>
          <p:cNvPr id="139370" name="Freeform 110">
            <a:extLst>
              <a:ext uri="{FF2B5EF4-FFF2-40B4-BE49-F238E27FC236}">
                <a16:creationId xmlns:a16="http://schemas.microsoft.com/office/drawing/2014/main" id="{F6255E40-09B2-4AB7-8B39-0C2383954F59}"/>
              </a:ext>
            </a:extLst>
          </p:cNvPr>
          <p:cNvSpPr>
            <a:spLocks/>
          </p:cNvSpPr>
          <p:nvPr/>
        </p:nvSpPr>
        <p:spPr bwMode="auto">
          <a:xfrm flipH="1">
            <a:off x="1049338" y="3008313"/>
            <a:ext cx="276225" cy="204787"/>
          </a:xfrm>
          <a:custGeom>
            <a:avLst/>
            <a:gdLst>
              <a:gd name="T0" fmla="*/ 0 w 1188"/>
              <a:gd name="T1" fmla="*/ 2147483646 h 738"/>
              <a:gd name="T2" fmla="*/ 0 w 1188"/>
              <a:gd name="T3" fmla="*/ 2147483646 h 738"/>
              <a:gd name="T4" fmla="*/ 2147483646 w 1188"/>
              <a:gd name="T5" fmla="*/ 2147483646 h 738"/>
              <a:gd name="T6" fmla="*/ 2147483646 w 1188"/>
              <a:gd name="T7" fmla="*/ 0 h 738"/>
              <a:gd name="T8" fmla="*/ 0 w 1188"/>
              <a:gd name="T9" fmla="*/ 2147483646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9371" name="Freeform 111">
            <a:extLst>
              <a:ext uri="{FF2B5EF4-FFF2-40B4-BE49-F238E27FC236}">
                <a16:creationId xmlns:a16="http://schemas.microsoft.com/office/drawing/2014/main" id="{9802B2A4-713D-4EC9-B6C5-2A3708338AD1}"/>
              </a:ext>
            </a:extLst>
          </p:cNvPr>
          <p:cNvSpPr>
            <a:spLocks/>
          </p:cNvSpPr>
          <p:nvPr/>
        </p:nvSpPr>
        <p:spPr bwMode="auto">
          <a:xfrm flipH="1">
            <a:off x="1325563" y="3057525"/>
            <a:ext cx="206375" cy="155575"/>
          </a:xfrm>
          <a:custGeom>
            <a:avLst/>
            <a:gdLst>
              <a:gd name="T0" fmla="*/ 2147483646 w 882"/>
              <a:gd name="T1" fmla="*/ 1055058529 h 563"/>
              <a:gd name="T2" fmla="*/ 2147483646 w 882"/>
              <a:gd name="T3" fmla="*/ 2147483646 h 563"/>
              <a:gd name="T4" fmla="*/ 0 w 882"/>
              <a:gd name="T5" fmla="*/ 2147483646 h 563"/>
              <a:gd name="T6" fmla="*/ 0 w 882"/>
              <a:gd name="T7" fmla="*/ 0 h 563"/>
              <a:gd name="T8" fmla="*/ 2147483646 w 882"/>
              <a:gd name="T9" fmla="*/ 1055058529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372" name="Freeform 112">
            <a:extLst>
              <a:ext uri="{FF2B5EF4-FFF2-40B4-BE49-F238E27FC236}">
                <a16:creationId xmlns:a16="http://schemas.microsoft.com/office/drawing/2014/main" id="{EA8E1496-1A7C-4D5D-B5FF-DA134AD5DB6E}"/>
              </a:ext>
            </a:extLst>
          </p:cNvPr>
          <p:cNvSpPr>
            <a:spLocks/>
          </p:cNvSpPr>
          <p:nvPr/>
        </p:nvSpPr>
        <p:spPr bwMode="auto">
          <a:xfrm flipH="1">
            <a:off x="1049338" y="3008313"/>
            <a:ext cx="482600" cy="63500"/>
          </a:xfrm>
          <a:custGeom>
            <a:avLst/>
            <a:gdLst>
              <a:gd name="T0" fmla="*/ 0 w 2070"/>
              <a:gd name="T1" fmla="*/ 2147483646 h 225"/>
              <a:gd name="T2" fmla="*/ 2147483646 w 2070"/>
              <a:gd name="T3" fmla="*/ 2147483646 h 225"/>
              <a:gd name="T4" fmla="*/ 2147483646 w 2070"/>
              <a:gd name="T5" fmla="*/ 0 h 225"/>
              <a:gd name="T6" fmla="*/ 2147483646 w 2070"/>
              <a:gd name="T7" fmla="*/ 0 h 225"/>
              <a:gd name="T8" fmla="*/ 0 w 2070"/>
              <a:gd name="T9" fmla="*/ 2147483646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373" name="Freeform 113">
            <a:extLst>
              <a:ext uri="{FF2B5EF4-FFF2-40B4-BE49-F238E27FC236}">
                <a16:creationId xmlns:a16="http://schemas.microsoft.com/office/drawing/2014/main" id="{89EDF7B1-535A-4318-9945-2B46B538CF5C}"/>
              </a:ext>
            </a:extLst>
          </p:cNvPr>
          <p:cNvSpPr>
            <a:spLocks/>
          </p:cNvSpPr>
          <p:nvPr/>
        </p:nvSpPr>
        <p:spPr bwMode="auto">
          <a:xfrm flipH="1">
            <a:off x="1198563" y="2990850"/>
            <a:ext cx="176212" cy="57150"/>
          </a:xfrm>
          <a:custGeom>
            <a:avLst/>
            <a:gdLst>
              <a:gd name="T0" fmla="*/ 0 w 751"/>
              <a:gd name="T1" fmla="*/ 2147483646 h 210"/>
              <a:gd name="T2" fmla="*/ 0 w 751"/>
              <a:gd name="T3" fmla="*/ 2147483646 h 210"/>
              <a:gd name="T4" fmla="*/ 2147483646 w 751"/>
              <a:gd name="T5" fmla="*/ 2147483646 h 210"/>
              <a:gd name="T6" fmla="*/ 2147483646 w 751"/>
              <a:gd name="T7" fmla="*/ 2147483646 h 210"/>
              <a:gd name="T8" fmla="*/ 2147483646 w 751"/>
              <a:gd name="T9" fmla="*/ 0 h 210"/>
              <a:gd name="T10" fmla="*/ 0 w 751"/>
              <a:gd name="T11" fmla="*/ 2147483646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374" name="Freeform 114">
            <a:extLst>
              <a:ext uri="{FF2B5EF4-FFF2-40B4-BE49-F238E27FC236}">
                <a16:creationId xmlns:a16="http://schemas.microsoft.com/office/drawing/2014/main" id="{3E5C1994-1C36-40FF-8344-7A9038451600}"/>
              </a:ext>
            </a:extLst>
          </p:cNvPr>
          <p:cNvSpPr>
            <a:spLocks/>
          </p:cNvSpPr>
          <p:nvPr/>
        </p:nvSpPr>
        <p:spPr bwMode="auto">
          <a:xfrm flipH="1">
            <a:off x="1103313" y="2743200"/>
            <a:ext cx="225425" cy="284163"/>
          </a:xfrm>
          <a:custGeom>
            <a:avLst/>
            <a:gdLst>
              <a:gd name="T0" fmla="*/ 1747917507 w 960"/>
              <a:gd name="T1" fmla="*/ 2147483646 h 1031"/>
              <a:gd name="T2" fmla="*/ 0 w 960"/>
              <a:gd name="T3" fmla="*/ 690908296 h 1031"/>
              <a:gd name="T4" fmla="*/ 2147483646 w 960"/>
              <a:gd name="T5" fmla="*/ 0 h 1031"/>
              <a:gd name="T6" fmla="*/ 2147483646 w 960"/>
              <a:gd name="T7" fmla="*/ 2147483646 h 1031"/>
              <a:gd name="T8" fmla="*/ 1747917507 w 960"/>
              <a:gd name="T9" fmla="*/ 2147483646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9375" name="Freeform 115">
            <a:extLst>
              <a:ext uri="{FF2B5EF4-FFF2-40B4-BE49-F238E27FC236}">
                <a16:creationId xmlns:a16="http://schemas.microsoft.com/office/drawing/2014/main" id="{C74F83D0-6856-4CD7-BFE9-8ED8EF442929}"/>
              </a:ext>
            </a:extLst>
          </p:cNvPr>
          <p:cNvSpPr>
            <a:spLocks/>
          </p:cNvSpPr>
          <p:nvPr/>
        </p:nvSpPr>
        <p:spPr bwMode="auto">
          <a:xfrm flipH="1">
            <a:off x="1298575" y="2751138"/>
            <a:ext cx="196850" cy="282575"/>
          </a:xfrm>
          <a:custGeom>
            <a:avLst/>
            <a:gdLst>
              <a:gd name="T0" fmla="*/ 2147483646 w 850"/>
              <a:gd name="T1" fmla="*/ 0 h 1026"/>
              <a:gd name="T2" fmla="*/ 0 w 850"/>
              <a:gd name="T3" fmla="*/ 2147483646 h 1026"/>
              <a:gd name="T4" fmla="*/ 1266921505 w 850"/>
              <a:gd name="T5" fmla="*/ 2147483646 h 1026"/>
              <a:gd name="T6" fmla="*/ 2147483646 w 850"/>
              <a:gd name="T7" fmla="*/ 2147483646 h 1026"/>
              <a:gd name="T8" fmla="*/ 2147483646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376" name="Freeform 116">
            <a:extLst>
              <a:ext uri="{FF2B5EF4-FFF2-40B4-BE49-F238E27FC236}">
                <a16:creationId xmlns:a16="http://schemas.microsoft.com/office/drawing/2014/main" id="{4D5B3CE8-A8D3-4BAF-B8ED-0981F5A64B64}"/>
              </a:ext>
            </a:extLst>
          </p:cNvPr>
          <p:cNvSpPr>
            <a:spLocks/>
          </p:cNvSpPr>
          <p:nvPr/>
        </p:nvSpPr>
        <p:spPr bwMode="auto">
          <a:xfrm flipH="1">
            <a:off x="1128713" y="2771775"/>
            <a:ext cx="163512" cy="212725"/>
          </a:xfrm>
          <a:custGeom>
            <a:avLst/>
            <a:gdLst>
              <a:gd name="T0" fmla="*/ 0 w 689"/>
              <a:gd name="T1" fmla="*/ 735877296 h 778"/>
              <a:gd name="T2" fmla="*/ 1309828658 w 689"/>
              <a:gd name="T3" fmla="*/ 2147483646 h 778"/>
              <a:gd name="T4" fmla="*/ 2147483646 w 689"/>
              <a:gd name="T5" fmla="*/ 2147483646 h 778"/>
              <a:gd name="T6" fmla="*/ 2147483646 w 689"/>
              <a:gd name="T7" fmla="*/ 0 h 778"/>
              <a:gd name="T8" fmla="*/ 0 w 689"/>
              <a:gd name="T9" fmla="*/ 735877296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139377" name="Freeform 117">
            <a:extLst>
              <a:ext uri="{FF2B5EF4-FFF2-40B4-BE49-F238E27FC236}">
                <a16:creationId xmlns:a16="http://schemas.microsoft.com/office/drawing/2014/main" id="{C07542F0-F116-4B84-ACF0-EE5064C62DD5}"/>
              </a:ext>
            </a:extLst>
          </p:cNvPr>
          <p:cNvSpPr>
            <a:spLocks/>
          </p:cNvSpPr>
          <p:nvPr/>
        </p:nvSpPr>
        <p:spPr bwMode="auto">
          <a:xfrm flipH="1">
            <a:off x="1068388" y="3030538"/>
            <a:ext cx="158750" cy="131762"/>
          </a:xfrm>
          <a:custGeom>
            <a:avLst/>
            <a:gdLst>
              <a:gd name="T0" fmla="*/ 2147483646 w 674"/>
              <a:gd name="T1" fmla="*/ 0 h 482"/>
              <a:gd name="T2" fmla="*/ 0 w 674"/>
              <a:gd name="T3" fmla="*/ 2147483646 h 482"/>
              <a:gd name="T4" fmla="*/ 0 w 674"/>
              <a:gd name="T5" fmla="*/ 2147483646 h 482"/>
              <a:gd name="T6" fmla="*/ 2147483646 w 674"/>
              <a:gd name="T7" fmla="*/ 2147483646 h 482"/>
              <a:gd name="T8" fmla="*/ 2147483646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378" name="Line 118">
            <a:extLst>
              <a:ext uri="{FF2B5EF4-FFF2-40B4-BE49-F238E27FC236}">
                <a16:creationId xmlns:a16="http://schemas.microsoft.com/office/drawing/2014/main" id="{7DB7F92A-5B35-4970-850B-6ADA4304E1B2}"/>
              </a:ext>
            </a:extLst>
          </p:cNvPr>
          <p:cNvSpPr>
            <a:spLocks noChangeShapeType="1"/>
          </p:cNvSpPr>
          <p:nvPr/>
        </p:nvSpPr>
        <p:spPr bwMode="auto">
          <a:xfrm flipH="1" flipV="1">
            <a:off x="1081088" y="3063875"/>
            <a:ext cx="41275" cy="9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79" name="Line 119">
            <a:extLst>
              <a:ext uri="{FF2B5EF4-FFF2-40B4-BE49-F238E27FC236}">
                <a16:creationId xmlns:a16="http://schemas.microsoft.com/office/drawing/2014/main" id="{ADD78234-037B-4B6B-B3DF-2D9FE5C474F4}"/>
              </a:ext>
            </a:extLst>
          </p:cNvPr>
          <p:cNvSpPr>
            <a:spLocks noChangeShapeType="1"/>
          </p:cNvSpPr>
          <p:nvPr/>
        </p:nvSpPr>
        <p:spPr bwMode="auto">
          <a:xfrm>
            <a:off x="1146175" y="3078163"/>
            <a:ext cx="52388" cy="15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80" name="Line 120">
            <a:extLst>
              <a:ext uri="{FF2B5EF4-FFF2-40B4-BE49-F238E27FC236}">
                <a16:creationId xmlns:a16="http://schemas.microsoft.com/office/drawing/2014/main" id="{DF7F9334-427A-4339-BAD0-27397B68398F}"/>
              </a:ext>
            </a:extLst>
          </p:cNvPr>
          <p:cNvSpPr>
            <a:spLocks noChangeShapeType="1"/>
          </p:cNvSpPr>
          <p:nvPr/>
        </p:nvSpPr>
        <p:spPr bwMode="auto">
          <a:xfrm flipH="1">
            <a:off x="1133475" y="3048000"/>
            <a:ext cx="0" cy="8572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81" name="Line 121">
            <a:extLst>
              <a:ext uri="{FF2B5EF4-FFF2-40B4-BE49-F238E27FC236}">
                <a16:creationId xmlns:a16="http://schemas.microsoft.com/office/drawing/2014/main" id="{1ADB4B6C-F9D2-43B5-91ED-B9C3A1286FCB}"/>
              </a:ext>
            </a:extLst>
          </p:cNvPr>
          <p:cNvSpPr>
            <a:spLocks noChangeShapeType="1"/>
          </p:cNvSpPr>
          <p:nvPr/>
        </p:nvSpPr>
        <p:spPr bwMode="auto">
          <a:xfrm flipH="1">
            <a:off x="1208088" y="3065463"/>
            <a:ext cx="1587" cy="9525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82" name="Line 122">
            <a:extLst>
              <a:ext uri="{FF2B5EF4-FFF2-40B4-BE49-F238E27FC236}">
                <a16:creationId xmlns:a16="http://schemas.microsoft.com/office/drawing/2014/main" id="{475E3E16-D532-4E75-A16F-9201190F5BDB}"/>
              </a:ext>
            </a:extLst>
          </p:cNvPr>
          <p:cNvSpPr>
            <a:spLocks noChangeShapeType="1"/>
          </p:cNvSpPr>
          <p:nvPr/>
        </p:nvSpPr>
        <p:spPr bwMode="auto">
          <a:xfrm>
            <a:off x="1066800" y="3063875"/>
            <a:ext cx="142875" cy="4286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83" name="Line 123">
            <a:extLst>
              <a:ext uri="{FF2B5EF4-FFF2-40B4-BE49-F238E27FC236}">
                <a16:creationId xmlns:a16="http://schemas.microsoft.com/office/drawing/2014/main" id="{20318DD6-A5A5-4C7D-8DAA-052BDA3B02BE}"/>
              </a:ext>
            </a:extLst>
          </p:cNvPr>
          <p:cNvSpPr>
            <a:spLocks noChangeShapeType="1"/>
          </p:cNvSpPr>
          <p:nvPr/>
        </p:nvSpPr>
        <p:spPr bwMode="auto">
          <a:xfrm flipH="1" flipV="1">
            <a:off x="1066800" y="3051175"/>
            <a:ext cx="142875" cy="39688"/>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84" name="Freeform 124">
            <a:extLst>
              <a:ext uri="{FF2B5EF4-FFF2-40B4-BE49-F238E27FC236}">
                <a16:creationId xmlns:a16="http://schemas.microsoft.com/office/drawing/2014/main" id="{082103FC-1ACE-456D-81B8-B394074FAADD}"/>
              </a:ext>
            </a:extLst>
          </p:cNvPr>
          <p:cNvSpPr>
            <a:spLocks/>
          </p:cNvSpPr>
          <p:nvPr/>
        </p:nvSpPr>
        <p:spPr bwMode="auto">
          <a:xfrm flipH="1">
            <a:off x="1241425" y="3157538"/>
            <a:ext cx="17463" cy="53975"/>
          </a:xfrm>
          <a:custGeom>
            <a:avLst/>
            <a:gdLst>
              <a:gd name="T0" fmla="*/ 290318417 w 75"/>
              <a:gd name="T1" fmla="*/ 0 h 194"/>
              <a:gd name="T2" fmla="*/ 0 w 75"/>
              <a:gd name="T3" fmla="*/ 2147483646 h 194"/>
              <a:gd name="T4" fmla="*/ 694270437 w 75"/>
              <a:gd name="T5" fmla="*/ 2147483646 h 194"/>
              <a:gd name="T6" fmla="*/ 946747231 w 75"/>
              <a:gd name="T7" fmla="*/ 172308510 h 194"/>
              <a:gd name="T8" fmla="*/ 290318417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385" name="Freeform 125">
            <a:extLst>
              <a:ext uri="{FF2B5EF4-FFF2-40B4-BE49-F238E27FC236}">
                <a16:creationId xmlns:a16="http://schemas.microsoft.com/office/drawing/2014/main" id="{406A99DD-D090-424D-8FEB-5242261D270E}"/>
              </a:ext>
            </a:extLst>
          </p:cNvPr>
          <p:cNvSpPr>
            <a:spLocks/>
          </p:cNvSpPr>
          <p:nvPr/>
        </p:nvSpPr>
        <p:spPr bwMode="auto">
          <a:xfrm flipH="1">
            <a:off x="1198563" y="3163888"/>
            <a:ext cx="49212" cy="47625"/>
          </a:xfrm>
          <a:custGeom>
            <a:avLst/>
            <a:gdLst>
              <a:gd name="T0" fmla="*/ 231761047 w 206"/>
              <a:gd name="T1" fmla="*/ 113873076 h 168"/>
              <a:gd name="T2" fmla="*/ 0 w 206"/>
              <a:gd name="T3" fmla="*/ 2147483646 h 168"/>
              <a:gd name="T4" fmla="*/ 2147483646 w 206"/>
              <a:gd name="T5" fmla="*/ 1913582989 h 168"/>
              <a:gd name="T6" fmla="*/ 1717862873 w 206"/>
              <a:gd name="T7" fmla="*/ 1321314237 h 168"/>
              <a:gd name="T8" fmla="*/ 708922988 w 206"/>
              <a:gd name="T9" fmla="*/ 2147483646 h 168"/>
              <a:gd name="T10" fmla="*/ 1022522636 w 206"/>
              <a:gd name="T11" fmla="*/ 0 h 168"/>
              <a:gd name="T12" fmla="*/ 231761047 w 206"/>
              <a:gd name="T13" fmla="*/ 113873076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386" name="Freeform 126">
            <a:extLst>
              <a:ext uri="{FF2B5EF4-FFF2-40B4-BE49-F238E27FC236}">
                <a16:creationId xmlns:a16="http://schemas.microsoft.com/office/drawing/2014/main" id="{64E70F1D-8CD5-4F3B-9005-95EA149FB9EB}"/>
              </a:ext>
            </a:extLst>
          </p:cNvPr>
          <p:cNvSpPr>
            <a:spLocks/>
          </p:cNvSpPr>
          <p:nvPr/>
        </p:nvSpPr>
        <p:spPr bwMode="auto">
          <a:xfrm flipH="1">
            <a:off x="909638" y="3032125"/>
            <a:ext cx="368300" cy="203200"/>
          </a:xfrm>
          <a:custGeom>
            <a:avLst/>
            <a:gdLst>
              <a:gd name="T0" fmla="*/ 0 w 1583"/>
              <a:gd name="T1" fmla="*/ 2147483646 h 729"/>
              <a:gd name="T2" fmla="*/ 2147483646 w 1583"/>
              <a:gd name="T3" fmla="*/ 2147483646 h 729"/>
              <a:gd name="T4" fmla="*/ 2147483646 w 1583"/>
              <a:gd name="T5" fmla="*/ 2147483646 h 729"/>
              <a:gd name="T6" fmla="*/ 2147483646 w 1583"/>
              <a:gd name="T7" fmla="*/ 0 h 729"/>
              <a:gd name="T8" fmla="*/ 0 w 1583"/>
              <a:gd name="T9" fmla="*/ 2147483646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387" name="Freeform 127">
            <a:extLst>
              <a:ext uri="{FF2B5EF4-FFF2-40B4-BE49-F238E27FC236}">
                <a16:creationId xmlns:a16="http://schemas.microsoft.com/office/drawing/2014/main" id="{B008103F-23F0-4F4E-93F2-81E4647FE6F7}"/>
              </a:ext>
            </a:extLst>
          </p:cNvPr>
          <p:cNvSpPr>
            <a:spLocks/>
          </p:cNvSpPr>
          <p:nvPr/>
        </p:nvSpPr>
        <p:spPr bwMode="auto">
          <a:xfrm flipH="1">
            <a:off x="1100138" y="3117850"/>
            <a:ext cx="185737" cy="144463"/>
          </a:xfrm>
          <a:custGeom>
            <a:avLst/>
            <a:gdLst>
              <a:gd name="T0" fmla="*/ 361116583 w 792"/>
              <a:gd name="T1" fmla="*/ 0 h 516"/>
              <a:gd name="T2" fmla="*/ 2147483646 w 792"/>
              <a:gd name="T3" fmla="*/ 2147483646 h 516"/>
              <a:gd name="T4" fmla="*/ 2147483646 w 792"/>
              <a:gd name="T5" fmla="*/ 2147483646 h 516"/>
              <a:gd name="T6" fmla="*/ 0 w 792"/>
              <a:gd name="T7" fmla="*/ 1799405091 h 516"/>
              <a:gd name="T8" fmla="*/ 361116583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388" name="Freeform 128">
            <a:extLst>
              <a:ext uri="{FF2B5EF4-FFF2-40B4-BE49-F238E27FC236}">
                <a16:creationId xmlns:a16="http://schemas.microsoft.com/office/drawing/2014/main" id="{3BAA45BE-6CEB-47AE-9A62-8768D0E0CD78}"/>
              </a:ext>
            </a:extLst>
          </p:cNvPr>
          <p:cNvSpPr>
            <a:spLocks/>
          </p:cNvSpPr>
          <p:nvPr/>
        </p:nvSpPr>
        <p:spPr bwMode="auto">
          <a:xfrm flipH="1">
            <a:off x="906463" y="3121025"/>
            <a:ext cx="196850" cy="141288"/>
          </a:xfrm>
          <a:custGeom>
            <a:avLst/>
            <a:gdLst>
              <a:gd name="T0" fmla="*/ 0 w 846"/>
              <a:gd name="T1" fmla="*/ 2147483646 h 507"/>
              <a:gd name="T2" fmla="*/ 314940920 w 846"/>
              <a:gd name="T3" fmla="*/ 2147483646 h 507"/>
              <a:gd name="T4" fmla="*/ 2147483646 w 846"/>
              <a:gd name="T5" fmla="*/ 0 h 507"/>
              <a:gd name="T6" fmla="*/ 2147483646 w 846"/>
              <a:gd name="T7" fmla="*/ 1644750886 h 507"/>
              <a:gd name="T8" fmla="*/ 0 w 846"/>
              <a:gd name="T9" fmla="*/ 2147483646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389" name="Freeform 129">
            <a:extLst>
              <a:ext uri="{FF2B5EF4-FFF2-40B4-BE49-F238E27FC236}">
                <a16:creationId xmlns:a16="http://schemas.microsoft.com/office/drawing/2014/main" id="{AAEC6E65-59E5-4773-B5B3-83E7504F5142}"/>
              </a:ext>
            </a:extLst>
          </p:cNvPr>
          <p:cNvSpPr>
            <a:spLocks/>
          </p:cNvSpPr>
          <p:nvPr/>
        </p:nvSpPr>
        <p:spPr bwMode="auto">
          <a:xfrm flipH="1">
            <a:off x="1057275" y="3125788"/>
            <a:ext cx="149225" cy="92075"/>
          </a:xfrm>
          <a:custGeom>
            <a:avLst/>
            <a:gdLst>
              <a:gd name="T0" fmla="*/ 0 w 637"/>
              <a:gd name="T1" fmla="*/ 1958827931 h 321"/>
              <a:gd name="T2" fmla="*/ 2147483646 w 637"/>
              <a:gd name="T3" fmla="*/ 0 h 321"/>
              <a:gd name="T4" fmla="*/ 2147483646 w 637"/>
              <a:gd name="T5" fmla="*/ 2147483646 h 321"/>
              <a:gd name="T6" fmla="*/ 2147483646 w 637"/>
              <a:gd name="T7" fmla="*/ 2147483646 h 321"/>
              <a:gd name="T8" fmla="*/ 0 w 637"/>
              <a:gd name="T9" fmla="*/ 195882793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90" name="Freeform 130">
            <a:extLst>
              <a:ext uri="{FF2B5EF4-FFF2-40B4-BE49-F238E27FC236}">
                <a16:creationId xmlns:a16="http://schemas.microsoft.com/office/drawing/2014/main" id="{D09B8CBD-D03D-484B-9A9C-89AA65358B55}"/>
              </a:ext>
            </a:extLst>
          </p:cNvPr>
          <p:cNvSpPr>
            <a:spLocks/>
          </p:cNvSpPr>
          <p:nvPr/>
        </p:nvSpPr>
        <p:spPr bwMode="auto">
          <a:xfrm flipH="1">
            <a:off x="923925" y="3065463"/>
            <a:ext cx="222250" cy="120650"/>
          </a:xfrm>
          <a:custGeom>
            <a:avLst/>
            <a:gdLst>
              <a:gd name="T0" fmla="*/ 0 w 938"/>
              <a:gd name="T1" fmla="*/ 2147483646 h 434"/>
              <a:gd name="T2" fmla="*/ 2147483646 w 938"/>
              <a:gd name="T3" fmla="*/ 2147483646 h 434"/>
              <a:gd name="T4" fmla="*/ 2147483646 w 938"/>
              <a:gd name="T5" fmla="*/ 2147483646 h 434"/>
              <a:gd name="T6" fmla="*/ 2147483646 w 938"/>
              <a:gd name="T7" fmla="*/ 0 h 434"/>
              <a:gd name="T8" fmla="*/ 0 w 938"/>
              <a:gd name="T9" fmla="*/ 2147483646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91" name="Freeform 131">
            <a:extLst>
              <a:ext uri="{FF2B5EF4-FFF2-40B4-BE49-F238E27FC236}">
                <a16:creationId xmlns:a16="http://schemas.microsoft.com/office/drawing/2014/main" id="{E19E63CD-62F7-46F6-9657-2A4DBE87461C}"/>
              </a:ext>
            </a:extLst>
          </p:cNvPr>
          <p:cNvSpPr>
            <a:spLocks/>
          </p:cNvSpPr>
          <p:nvPr/>
        </p:nvSpPr>
        <p:spPr bwMode="auto">
          <a:xfrm flipH="1">
            <a:off x="1017588" y="3040063"/>
            <a:ext cx="241300" cy="107950"/>
          </a:xfrm>
          <a:custGeom>
            <a:avLst/>
            <a:gdLst>
              <a:gd name="T0" fmla="*/ 2147483646 w 1034"/>
              <a:gd name="T1" fmla="*/ 2147483646 h 395"/>
              <a:gd name="T2" fmla="*/ 0 w 1034"/>
              <a:gd name="T3" fmla="*/ 2147483646 h 395"/>
              <a:gd name="T4" fmla="*/ 2147483646 w 1034"/>
              <a:gd name="T5" fmla="*/ 0 h 395"/>
              <a:gd name="T6" fmla="*/ 2147483646 w 1034"/>
              <a:gd name="T7" fmla="*/ 1673759284 h 395"/>
              <a:gd name="T8" fmla="*/ 2147483646 w 1034"/>
              <a:gd name="T9" fmla="*/ 2147483646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392" name="Line 132">
            <a:extLst>
              <a:ext uri="{FF2B5EF4-FFF2-40B4-BE49-F238E27FC236}">
                <a16:creationId xmlns:a16="http://schemas.microsoft.com/office/drawing/2014/main" id="{1A86BE29-03C4-40AB-B37D-A52DCEC78BF3}"/>
              </a:ext>
            </a:extLst>
          </p:cNvPr>
          <p:cNvSpPr>
            <a:spLocks noChangeShapeType="1"/>
          </p:cNvSpPr>
          <p:nvPr/>
        </p:nvSpPr>
        <p:spPr bwMode="auto">
          <a:xfrm flipH="1" flipV="1">
            <a:off x="1046163" y="3044825"/>
            <a:ext cx="206375" cy="841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93" name="Line 133">
            <a:extLst>
              <a:ext uri="{FF2B5EF4-FFF2-40B4-BE49-F238E27FC236}">
                <a16:creationId xmlns:a16="http://schemas.microsoft.com/office/drawing/2014/main" id="{70EAC036-B611-4D27-96A4-E3F6C420E975}"/>
              </a:ext>
            </a:extLst>
          </p:cNvPr>
          <p:cNvSpPr>
            <a:spLocks noChangeShapeType="1"/>
          </p:cNvSpPr>
          <p:nvPr/>
        </p:nvSpPr>
        <p:spPr bwMode="auto">
          <a:xfrm flipH="1" flipV="1">
            <a:off x="1035050" y="3048000"/>
            <a:ext cx="200025" cy="8731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94" name="Line 134">
            <a:extLst>
              <a:ext uri="{FF2B5EF4-FFF2-40B4-BE49-F238E27FC236}">
                <a16:creationId xmlns:a16="http://schemas.microsoft.com/office/drawing/2014/main" id="{D0EC4AA7-1914-49AA-81D5-9F3E93E2572C}"/>
              </a:ext>
            </a:extLst>
          </p:cNvPr>
          <p:cNvSpPr>
            <a:spLocks noChangeShapeType="1"/>
          </p:cNvSpPr>
          <p:nvPr/>
        </p:nvSpPr>
        <p:spPr bwMode="auto">
          <a:xfrm flipH="1" flipV="1">
            <a:off x="1023938" y="3057525"/>
            <a:ext cx="196850" cy="889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95" name="Line 135">
            <a:extLst>
              <a:ext uri="{FF2B5EF4-FFF2-40B4-BE49-F238E27FC236}">
                <a16:creationId xmlns:a16="http://schemas.microsoft.com/office/drawing/2014/main" id="{0C360743-1862-408C-8B68-EDE8A8729ECD}"/>
              </a:ext>
            </a:extLst>
          </p:cNvPr>
          <p:cNvSpPr>
            <a:spLocks noChangeShapeType="1"/>
          </p:cNvSpPr>
          <p:nvPr/>
        </p:nvSpPr>
        <p:spPr bwMode="auto">
          <a:xfrm flipH="1" flipV="1">
            <a:off x="1000125" y="3071813"/>
            <a:ext cx="193675" cy="9048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96" name="Line 136">
            <a:extLst>
              <a:ext uri="{FF2B5EF4-FFF2-40B4-BE49-F238E27FC236}">
                <a16:creationId xmlns:a16="http://schemas.microsoft.com/office/drawing/2014/main" id="{0EB762F7-78BC-4195-B4A3-B26452A5F70F}"/>
              </a:ext>
            </a:extLst>
          </p:cNvPr>
          <p:cNvSpPr>
            <a:spLocks noChangeShapeType="1"/>
          </p:cNvSpPr>
          <p:nvPr/>
        </p:nvSpPr>
        <p:spPr bwMode="auto">
          <a:xfrm flipH="1" flipV="1">
            <a:off x="984250" y="3079750"/>
            <a:ext cx="192088" cy="9525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97" name="Line 137">
            <a:extLst>
              <a:ext uri="{FF2B5EF4-FFF2-40B4-BE49-F238E27FC236}">
                <a16:creationId xmlns:a16="http://schemas.microsoft.com/office/drawing/2014/main" id="{88DFBB63-8BB2-45F8-8D1F-F74B9F45966C}"/>
              </a:ext>
            </a:extLst>
          </p:cNvPr>
          <p:cNvSpPr>
            <a:spLocks noChangeShapeType="1"/>
          </p:cNvSpPr>
          <p:nvPr/>
        </p:nvSpPr>
        <p:spPr bwMode="auto">
          <a:xfrm flipH="1" flipV="1">
            <a:off x="982663" y="3094038"/>
            <a:ext cx="173037" cy="889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98" name="Line 138">
            <a:extLst>
              <a:ext uri="{FF2B5EF4-FFF2-40B4-BE49-F238E27FC236}">
                <a16:creationId xmlns:a16="http://schemas.microsoft.com/office/drawing/2014/main" id="{67E3D896-C068-4507-9D2F-8477A0986D30}"/>
              </a:ext>
            </a:extLst>
          </p:cNvPr>
          <p:cNvSpPr>
            <a:spLocks noChangeShapeType="1"/>
          </p:cNvSpPr>
          <p:nvPr/>
        </p:nvSpPr>
        <p:spPr bwMode="auto">
          <a:xfrm flipH="1" flipV="1">
            <a:off x="971550" y="3101975"/>
            <a:ext cx="168275" cy="889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399" name="Line 139">
            <a:extLst>
              <a:ext uri="{FF2B5EF4-FFF2-40B4-BE49-F238E27FC236}">
                <a16:creationId xmlns:a16="http://schemas.microsoft.com/office/drawing/2014/main" id="{3BFB6E3A-55F8-4207-BB37-A80415D32382}"/>
              </a:ext>
            </a:extLst>
          </p:cNvPr>
          <p:cNvSpPr>
            <a:spLocks noChangeShapeType="1"/>
          </p:cNvSpPr>
          <p:nvPr/>
        </p:nvSpPr>
        <p:spPr bwMode="auto">
          <a:xfrm flipH="1" flipV="1">
            <a:off x="955675" y="3114675"/>
            <a:ext cx="158750" cy="857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0" name="Line 140">
            <a:extLst>
              <a:ext uri="{FF2B5EF4-FFF2-40B4-BE49-F238E27FC236}">
                <a16:creationId xmlns:a16="http://schemas.microsoft.com/office/drawing/2014/main" id="{8525682D-D71B-4723-BA1D-F1B0B827A31E}"/>
              </a:ext>
            </a:extLst>
          </p:cNvPr>
          <p:cNvSpPr>
            <a:spLocks noChangeShapeType="1"/>
          </p:cNvSpPr>
          <p:nvPr/>
        </p:nvSpPr>
        <p:spPr bwMode="auto">
          <a:xfrm flipH="1">
            <a:off x="1087438" y="3143250"/>
            <a:ext cx="100012" cy="6826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1" name="Line 141">
            <a:extLst>
              <a:ext uri="{FF2B5EF4-FFF2-40B4-BE49-F238E27FC236}">
                <a16:creationId xmlns:a16="http://schemas.microsoft.com/office/drawing/2014/main" id="{6935AAE0-E3F5-4722-8FA1-CEDE1BE25B16}"/>
              </a:ext>
            </a:extLst>
          </p:cNvPr>
          <p:cNvSpPr>
            <a:spLocks noChangeShapeType="1"/>
          </p:cNvSpPr>
          <p:nvPr/>
        </p:nvSpPr>
        <p:spPr bwMode="auto">
          <a:xfrm flipH="1">
            <a:off x="1068388" y="3135313"/>
            <a:ext cx="98425" cy="635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2" name="Line 142">
            <a:extLst>
              <a:ext uri="{FF2B5EF4-FFF2-40B4-BE49-F238E27FC236}">
                <a16:creationId xmlns:a16="http://schemas.microsoft.com/office/drawing/2014/main" id="{F74E4F02-3359-4DB5-B4A3-1F22494048CC}"/>
              </a:ext>
            </a:extLst>
          </p:cNvPr>
          <p:cNvSpPr>
            <a:spLocks noChangeShapeType="1"/>
          </p:cNvSpPr>
          <p:nvPr/>
        </p:nvSpPr>
        <p:spPr bwMode="auto">
          <a:xfrm flipH="1">
            <a:off x="1027113" y="3114675"/>
            <a:ext cx="96837" cy="603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3" name="Line 143">
            <a:extLst>
              <a:ext uri="{FF2B5EF4-FFF2-40B4-BE49-F238E27FC236}">
                <a16:creationId xmlns:a16="http://schemas.microsoft.com/office/drawing/2014/main" id="{6C1E36CA-79EB-4280-B554-8448EE2D495C}"/>
              </a:ext>
            </a:extLst>
          </p:cNvPr>
          <p:cNvSpPr>
            <a:spLocks noChangeShapeType="1"/>
          </p:cNvSpPr>
          <p:nvPr/>
        </p:nvSpPr>
        <p:spPr bwMode="auto">
          <a:xfrm flipH="1">
            <a:off x="1006475" y="3105150"/>
            <a:ext cx="95250" cy="587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4" name="Line 144">
            <a:extLst>
              <a:ext uri="{FF2B5EF4-FFF2-40B4-BE49-F238E27FC236}">
                <a16:creationId xmlns:a16="http://schemas.microsoft.com/office/drawing/2014/main" id="{A87EC956-FA2D-4AD3-AB7C-C7B05E0D04DC}"/>
              </a:ext>
            </a:extLst>
          </p:cNvPr>
          <p:cNvSpPr>
            <a:spLocks noChangeShapeType="1"/>
          </p:cNvSpPr>
          <p:nvPr/>
        </p:nvSpPr>
        <p:spPr bwMode="auto">
          <a:xfrm flipH="1">
            <a:off x="984250" y="3094038"/>
            <a:ext cx="93663" cy="603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5" name="Line 145">
            <a:extLst>
              <a:ext uri="{FF2B5EF4-FFF2-40B4-BE49-F238E27FC236}">
                <a16:creationId xmlns:a16="http://schemas.microsoft.com/office/drawing/2014/main" id="{60F885AC-FCA3-4602-860B-F44BF2B04EA3}"/>
              </a:ext>
            </a:extLst>
          </p:cNvPr>
          <p:cNvSpPr>
            <a:spLocks noChangeShapeType="1"/>
          </p:cNvSpPr>
          <p:nvPr/>
        </p:nvSpPr>
        <p:spPr bwMode="auto">
          <a:xfrm flipH="1">
            <a:off x="966788" y="3086100"/>
            <a:ext cx="90487" cy="5715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6" name="Line 146">
            <a:extLst>
              <a:ext uri="{FF2B5EF4-FFF2-40B4-BE49-F238E27FC236}">
                <a16:creationId xmlns:a16="http://schemas.microsoft.com/office/drawing/2014/main" id="{74C648B7-B64F-4BB4-9AEB-0FFF7332BACC}"/>
              </a:ext>
            </a:extLst>
          </p:cNvPr>
          <p:cNvSpPr>
            <a:spLocks noChangeShapeType="1"/>
          </p:cNvSpPr>
          <p:nvPr/>
        </p:nvSpPr>
        <p:spPr bwMode="auto">
          <a:xfrm flipH="1">
            <a:off x="947738" y="3076575"/>
            <a:ext cx="90487" cy="5556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7" name="Line 147">
            <a:extLst>
              <a:ext uri="{FF2B5EF4-FFF2-40B4-BE49-F238E27FC236}">
                <a16:creationId xmlns:a16="http://schemas.microsoft.com/office/drawing/2014/main" id="{7D82AEBF-FE8B-4096-A768-68C4224936A9}"/>
              </a:ext>
            </a:extLst>
          </p:cNvPr>
          <p:cNvSpPr>
            <a:spLocks noChangeShapeType="1"/>
          </p:cNvSpPr>
          <p:nvPr/>
        </p:nvSpPr>
        <p:spPr bwMode="auto">
          <a:xfrm flipH="1">
            <a:off x="1181100" y="3105150"/>
            <a:ext cx="47625" cy="3016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8" name="Line 148">
            <a:extLst>
              <a:ext uri="{FF2B5EF4-FFF2-40B4-BE49-F238E27FC236}">
                <a16:creationId xmlns:a16="http://schemas.microsoft.com/office/drawing/2014/main" id="{7E2B88A5-33F2-4F2E-A057-D04FCC2D9711}"/>
              </a:ext>
            </a:extLst>
          </p:cNvPr>
          <p:cNvSpPr>
            <a:spLocks noChangeShapeType="1"/>
          </p:cNvSpPr>
          <p:nvPr/>
        </p:nvSpPr>
        <p:spPr bwMode="auto">
          <a:xfrm flipH="1">
            <a:off x="1152525" y="3094038"/>
            <a:ext cx="46038" cy="2698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09" name="Line 149">
            <a:extLst>
              <a:ext uri="{FF2B5EF4-FFF2-40B4-BE49-F238E27FC236}">
                <a16:creationId xmlns:a16="http://schemas.microsoft.com/office/drawing/2014/main" id="{60BF6794-8EB9-42C8-AE2E-CC86004E5456}"/>
              </a:ext>
            </a:extLst>
          </p:cNvPr>
          <p:cNvSpPr>
            <a:spLocks noChangeShapeType="1"/>
          </p:cNvSpPr>
          <p:nvPr/>
        </p:nvSpPr>
        <p:spPr bwMode="auto">
          <a:xfrm flipH="1">
            <a:off x="1123950" y="3082925"/>
            <a:ext cx="46038" cy="2857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10" name="Line 150">
            <a:extLst>
              <a:ext uri="{FF2B5EF4-FFF2-40B4-BE49-F238E27FC236}">
                <a16:creationId xmlns:a16="http://schemas.microsoft.com/office/drawing/2014/main" id="{263DB063-B5EB-450B-B381-C46BCDB6CDA9}"/>
              </a:ext>
            </a:extLst>
          </p:cNvPr>
          <p:cNvSpPr>
            <a:spLocks noChangeShapeType="1"/>
          </p:cNvSpPr>
          <p:nvPr/>
        </p:nvSpPr>
        <p:spPr bwMode="auto">
          <a:xfrm flipH="1">
            <a:off x="1095375" y="3073400"/>
            <a:ext cx="46038" cy="2381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11" name="Line 151">
            <a:extLst>
              <a:ext uri="{FF2B5EF4-FFF2-40B4-BE49-F238E27FC236}">
                <a16:creationId xmlns:a16="http://schemas.microsoft.com/office/drawing/2014/main" id="{C6F0E0DA-B4D4-4EEE-A73F-764623997339}"/>
              </a:ext>
            </a:extLst>
          </p:cNvPr>
          <p:cNvSpPr>
            <a:spLocks noChangeShapeType="1"/>
          </p:cNvSpPr>
          <p:nvPr/>
        </p:nvSpPr>
        <p:spPr bwMode="auto">
          <a:xfrm flipH="1">
            <a:off x="1069975" y="3060700"/>
            <a:ext cx="42863" cy="2698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12" name="Line 152">
            <a:extLst>
              <a:ext uri="{FF2B5EF4-FFF2-40B4-BE49-F238E27FC236}">
                <a16:creationId xmlns:a16="http://schemas.microsoft.com/office/drawing/2014/main" id="{0B40A5EF-8FF0-4F25-936C-5FE1DDCEF8D9}"/>
              </a:ext>
            </a:extLst>
          </p:cNvPr>
          <p:cNvSpPr>
            <a:spLocks noChangeShapeType="1"/>
          </p:cNvSpPr>
          <p:nvPr/>
        </p:nvSpPr>
        <p:spPr bwMode="auto">
          <a:xfrm flipH="1">
            <a:off x="1041400" y="3048000"/>
            <a:ext cx="39688" cy="254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13" name="Freeform 153">
            <a:extLst>
              <a:ext uri="{FF2B5EF4-FFF2-40B4-BE49-F238E27FC236}">
                <a16:creationId xmlns:a16="http://schemas.microsoft.com/office/drawing/2014/main" id="{3F39E65B-BF80-48F2-AF52-9A07D04202E6}"/>
              </a:ext>
            </a:extLst>
          </p:cNvPr>
          <p:cNvSpPr>
            <a:spLocks/>
          </p:cNvSpPr>
          <p:nvPr/>
        </p:nvSpPr>
        <p:spPr bwMode="auto">
          <a:xfrm flipH="1">
            <a:off x="663575" y="3333750"/>
            <a:ext cx="485775" cy="258763"/>
          </a:xfrm>
          <a:custGeom>
            <a:avLst/>
            <a:gdLst>
              <a:gd name="T0" fmla="*/ 2147483646 w 2091"/>
              <a:gd name="T1" fmla="*/ 2147483646 h 931"/>
              <a:gd name="T2" fmla="*/ 62714459 w 2091"/>
              <a:gd name="T3" fmla="*/ 2147483646 h 931"/>
              <a:gd name="T4" fmla="*/ 0 w 2091"/>
              <a:gd name="T5" fmla="*/ 2147483646 h 931"/>
              <a:gd name="T6" fmla="*/ 112853826 w 2091"/>
              <a:gd name="T7" fmla="*/ 2147483646 h 931"/>
              <a:gd name="T8" fmla="*/ 1253859384 w 2091"/>
              <a:gd name="T9" fmla="*/ 2147483646 h 931"/>
              <a:gd name="T10" fmla="*/ 2147483646 w 2091"/>
              <a:gd name="T11" fmla="*/ 2147483646 h 931"/>
              <a:gd name="T12" fmla="*/ 2147483646 w 2091"/>
              <a:gd name="T13" fmla="*/ 2147483646 h 931"/>
              <a:gd name="T14" fmla="*/ 2147483646 w 2091"/>
              <a:gd name="T15" fmla="*/ 2147483646 h 931"/>
              <a:gd name="T16" fmla="*/ 2147483646 w 2091"/>
              <a:gd name="T17" fmla="*/ 2147483646 h 931"/>
              <a:gd name="T18" fmla="*/ 2147483646 w 2091"/>
              <a:gd name="T19" fmla="*/ 2147483646 h 931"/>
              <a:gd name="T20" fmla="*/ 2147483646 w 2091"/>
              <a:gd name="T21" fmla="*/ 2147483646 h 931"/>
              <a:gd name="T22" fmla="*/ 2147483646 w 2091"/>
              <a:gd name="T23" fmla="*/ 2147483646 h 931"/>
              <a:gd name="T24" fmla="*/ 2147483646 w 2091"/>
              <a:gd name="T25" fmla="*/ 2147483646 h 931"/>
              <a:gd name="T26" fmla="*/ 2147483646 w 2091"/>
              <a:gd name="T27" fmla="*/ 2147483646 h 931"/>
              <a:gd name="T28" fmla="*/ 2147483646 w 2091"/>
              <a:gd name="T29" fmla="*/ 2147483646 h 931"/>
              <a:gd name="T30" fmla="*/ 2147483646 w 2091"/>
              <a:gd name="T31" fmla="*/ 2147483646 h 931"/>
              <a:gd name="T32" fmla="*/ 2147483646 w 2091"/>
              <a:gd name="T33" fmla="*/ 2147483646 h 931"/>
              <a:gd name="T34" fmla="*/ 2147483646 w 2091"/>
              <a:gd name="T35" fmla="*/ 2147483646 h 931"/>
              <a:gd name="T36" fmla="*/ 2147483646 w 2091"/>
              <a:gd name="T37" fmla="*/ 1760631234 h 931"/>
              <a:gd name="T38" fmla="*/ 2147483646 w 2091"/>
              <a:gd name="T39" fmla="*/ 0 h 931"/>
              <a:gd name="T40" fmla="*/ 2147483646 w 2091"/>
              <a:gd name="T41" fmla="*/ 472390895 h 931"/>
              <a:gd name="T42" fmla="*/ 2147483646 w 2091"/>
              <a:gd name="T43" fmla="*/ 2147483646 h 931"/>
              <a:gd name="T44" fmla="*/ 2147483646 w 2091"/>
              <a:gd name="T45" fmla="*/ 2147483646 h 931"/>
              <a:gd name="T46" fmla="*/ 2147483646 w 2091"/>
              <a:gd name="T47" fmla="*/ 2147483646 h 931"/>
              <a:gd name="T48" fmla="*/ 2147483646 w 2091"/>
              <a:gd name="T49" fmla="*/ 2147483646 h 931"/>
              <a:gd name="T50" fmla="*/ 2147483646 w 2091"/>
              <a:gd name="T51" fmla="*/ 2147483646 h 931"/>
              <a:gd name="T52" fmla="*/ 2147483646 w 2091"/>
              <a:gd name="T53" fmla="*/ 2147483646 h 931"/>
              <a:gd name="T54" fmla="*/ 2147483646 w 2091"/>
              <a:gd name="T55" fmla="*/ 2147483646 h 931"/>
              <a:gd name="T56" fmla="*/ 2147483646 w 2091"/>
              <a:gd name="T57" fmla="*/ 2147483646 h 931"/>
              <a:gd name="T58" fmla="*/ 2147483646 w 2091"/>
              <a:gd name="T59" fmla="*/ 2147483646 h 931"/>
              <a:gd name="T60" fmla="*/ 2147483646 w 2091"/>
              <a:gd name="T61" fmla="*/ 2147483646 h 931"/>
              <a:gd name="T62" fmla="*/ 2147483646 w 2091"/>
              <a:gd name="T63" fmla="*/ 2147483646 h 931"/>
              <a:gd name="T64" fmla="*/ 2147483646 w 2091"/>
              <a:gd name="T65" fmla="*/ 2147483646 h 931"/>
              <a:gd name="T66" fmla="*/ 2147483646 w 2091"/>
              <a:gd name="T67" fmla="*/ 2147483646 h 931"/>
              <a:gd name="T68" fmla="*/ 2147483646 w 2091"/>
              <a:gd name="T69" fmla="*/ 2147483646 h 931"/>
              <a:gd name="T70" fmla="*/ 2147483646 w 2091"/>
              <a:gd name="T71" fmla="*/ 2147483646 h 931"/>
              <a:gd name="T72" fmla="*/ 2147483646 w 2091"/>
              <a:gd name="T73" fmla="*/ 2147483646 h 931"/>
              <a:gd name="T74" fmla="*/ 2147483646 w 2091"/>
              <a:gd name="T75" fmla="*/ 2147483646 h 931"/>
              <a:gd name="T76" fmla="*/ 2147483646 w 2091"/>
              <a:gd name="T77" fmla="*/ 2147483646 h 931"/>
              <a:gd name="T78" fmla="*/ 2147483646 w 2091"/>
              <a:gd name="T79" fmla="*/ 2147483646 h 931"/>
              <a:gd name="T80" fmla="*/ 2147483646 w 2091"/>
              <a:gd name="T81" fmla="*/ 2147483646 h 931"/>
              <a:gd name="T82" fmla="*/ 2147483646 w 2091"/>
              <a:gd name="T83" fmla="*/ 2147483646 h 931"/>
              <a:gd name="T84" fmla="*/ 2147483646 w 2091"/>
              <a:gd name="T85" fmla="*/ 2147483646 h 931"/>
              <a:gd name="T86" fmla="*/ 2147483646 w 2091"/>
              <a:gd name="T87" fmla="*/ 2147483646 h 931"/>
              <a:gd name="T88" fmla="*/ 2147483646 w 2091"/>
              <a:gd name="T89" fmla="*/ 2147483646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414" name="Freeform 154">
            <a:extLst>
              <a:ext uri="{FF2B5EF4-FFF2-40B4-BE49-F238E27FC236}">
                <a16:creationId xmlns:a16="http://schemas.microsoft.com/office/drawing/2014/main" id="{AD65E8BC-96EB-4B8A-A7B2-EE6D65AAC7F7}"/>
              </a:ext>
            </a:extLst>
          </p:cNvPr>
          <p:cNvSpPr>
            <a:spLocks/>
          </p:cNvSpPr>
          <p:nvPr/>
        </p:nvSpPr>
        <p:spPr bwMode="auto">
          <a:xfrm flipH="1">
            <a:off x="666750" y="3359150"/>
            <a:ext cx="481013" cy="228600"/>
          </a:xfrm>
          <a:custGeom>
            <a:avLst/>
            <a:gdLst>
              <a:gd name="T0" fmla="*/ 2147483646 w 2049"/>
              <a:gd name="T1" fmla="*/ 1887166351 h 829"/>
              <a:gd name="T2" fmla="*/ 2147483646 w 2049"/>
              <a:gd name="T3" fmla="*/ 2147483646 h 829"/>
              <a:gd name="T4" fmla="*/ 2147483646 w 2049"/>
              <a:gd name="T5" fmla="*/ 2147483646 h 829"/>
              <a:gd name="T6" fmla="*/ 2147483646 w 2049"/>
              <a:gd name="T7" fmla="*/ 2147483646 h 829"/>
              <a:gd name="T8" fmla="*/ 2147483646 w 2049"/>
              <a:gd name="T9" fmla="*/ 2147483646 h 829"/>
              <a:gd name="T10" fmla="*/ 2147483646 w 2049"/>
              <a:gd name="T11" fmla="*/ 2147483646 h 829"/>
              <a:gd name="T12" fmla="*/ 2147483646 w 2049"/>
              <a:gd name="T13" fmla="*/ 2147483646 h 829"/>
              <a:gd name="T14" fmla="*/ 2147483646 w 2049"/>
              <a:gd name="T15" fmla="*/ 2147483646 h 829"/>
              <a:gd name="T16" fmla="*/ 2147483646 w 2049"/>
              <a:gd name="T17" fmla="*/ 2147483646 h 829"/>
              <a:gd name="T18" fmla="*/ 2147483646 w 2049"/>
              <a:gd name="T19" fmla="*/ 2147483646 h 829"/>
              <a:gd name="T20" fmla="*/ 2147483646 w 2049"/>
              <a:gd name="T21" fmla="*/ 2147483646 h 829"/>
              <a:gd name="T22" fmla="*/ 2147483646 w 2049"/>
              <a:gd name="T23" fmla="*/ 2147483646 h 829"/>
              <a:gd name="T24" fmla="*/ 2147483646 w 2049"/>
              <a:gd name="T25" fmla="*/ 2147483646 h 829"/>
              <a:gd name="T26" fmla="*/ 2147483646 w 2049"/>
              <a:gd name="T27" fmla="*/ 2147483646 h 829"/>
              <a:gd name="T28" fmla="*/ 2147483646 w 2049"/>
              <a:gd name="T29" fmla="*/ 2147483646 h 829"/>
              <a:gd name="T30" fmla="*/ 2147483646 w 2049"/>
              <a:gd name="T31" fmla="*/ 2147483646 h 829"/>
              <a:gd name="T32" fmla="*/ 2147483646 w 2049"/>
              <a:gd name="T33" fmla="*/ 2147483646 h 829"/>
              <a:gd name="T34" fmla="*/ 2147483646 w 2049"/>
              <a:gd name="T35" fmla="*/ 2147483646 h 829"/>
              <a:gd name="T36" fmla="*/ 2147483646 w 2049"/>
              <a:gd name="T37" fmla="*/ 2147483646 h 829"/>
              <a:gd name="T38" fmla="*/ 2147483646 w 2049"/>
              <a:gd name="T39" fmla="*/ 2147483646 h 829"/>
              <a:gd name="T40" fmla="*/ 763327253 w 2049"/>
              <a:gd name="T41" fmla="*/ 2147483646 h 829"/>
              <a:gd name="T42" fmla="*/ 0 w 2049"/>
              <a:gd name="T43" fmla="*/ 2147483646 h 829"/>
              <a:gd name="T44" fmla="*/ 517481955 w 2049"/>
              <a:gd name="T45" fmla="*/ 2147483646 h 829"/>
              <a:gd name="T46" fmla="*/ 2147483646 w 2049"/>
              <a:gd name="T47" fmla="*/ 2147483646 h 829"/>
              <a:gd name="T48" fmla="*/ 2147483646 w 2049"/>
              <a:gd name="T49" fmla="*/ 2147483646 h 829"/>
              <a:gd name="T50" fmla="*/ 2147483646 w 2049"/>
              <a:gd name="T51" fmla="*/ 2147483646 h 829"/>
              <a:gd name="T52" fmla="*/ 2147483646 w 2049"/>
              <a:gd name="T53" fmla="*/ 2147483646 h 829"/>
              <a:gd name="T54" fmla="*/ 2147483646 w 2049"/>
              <a:gd name="T55" fmla="*/ 2147483646 h 829"/>
              <a:gd name="T56" fmla="*/ 2147483646 w 2049"/>
              <a:gd name="T57" fmla="*/ 2147483646 h 829"/>
              <a:gd name="T58" fmla="*/ 2147483646 w 2049"/>
              <a:gd name="T59" fmla="*/ 2147483646 h 829"/>
              <a:gd name="T60" fmla="*/ 2147483646 w 2049"/>
              <a:gd name="T61" fmla="*/ 2147483646 h 829"/>
              <a:gd name="T62" fmla="*/ 2147483646 w 2049"/>
              <a:gd name="T63" fmla="*/ 1404919346 h 829"/>
              <a:gd name="T64" fmla="*/ 2147483646 w 2049"/>
              <a:gd name="T65" fmla="*/ 2147483646 h 829"/>
              <a:gd name="T66" fmla="*/ 2147483646 w 2049"/>
              <a:gd name="T67" fmla="*/ 1320971029 h 829"/>
              <a:gd name="T68" fmla="*/ 2147483646 w 2049"/>
              <a:gd name="T69" fmla="*/ 0 h 829"/>
              <a:gd name="T70" fmla="*/ 2147483646 w 2049"/>
              <a:gd name="T71" fmla="*/ 1132314811 h 829"/>
              <a:gd name="T72" fmla="*/ 2147483646 w 2049"/>
              <a:gd name="T73" fmla="*/ 2147483646 h 829"/>
              <a:gd name="T74" fmla="*/ 2147483646 w 2049"/>
              <a:gd name="T75" fmla="*/ 733864184 h 829"/>
              <a:gd name="T76" fmla="*/ 2147483646 w 2049"/>
              <a:gd name="T77" fmla="*/ 2147483646 h 829"/>
              <a:gd name="T78" fmla="*/ 2147483646 w 2049"/>
              <a:gd name="T79" fmla="*/ 1320971029 h 829"/>
              <a:gd name="T80" fmla="*/ 2147483646 w 2049"/>
              <a:gd name="T81" fmla="*/ 2147483646 h 829"/>
              <a:gd name="T82" fmla="*/ 2147483646 w 2049"/>
              <a:gd name="T83" fmla="*/ 2147483646 h 829"/>
              <a:gd name="T84" fmla="*/ 2147483646 w 2049"/>
              <a:gd name="T85" fmla="*/ 649991975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15" name="Freeform 155">
            <a:extLst>
              <a:ext uri="{FF2B5EF4-FFF2-40B4-BE49-F238E27FC236}">
                <a16:creationId xmlns:a16="http://schemas.microsoft.com/office/drawing/2014/main" id="{F6086C9E-003E-4E3E-A316-81992BC8F79A}"/>
              </a:ext>
            </a:extLst>
          </p:cNvPr>
          <p:cNvSpPr>
            <a:spLocks/>
          </p:cNvSpPr>
          <p:nvPr/>
        </p:nvSpPr>
        <p:spPr bwMode="auto">
          <a:xfrm flipH="1">
            <a:off x="735013" y="3440113"/>
            <a:ext cx="66675" cy="14287"/>
          </a:xfrm>
          <a:custGeom>
            <a:avLst/>
            <a:gdLst>
              <a:gd name="T0" fmla="*/ 2147483646 w 280"/>
              <a:gd name="T1" fmla="*/ 0 h 48"/>
              <a:gd name="T2" fmla="*/ 2011897408 w 280"/>
              <a:gd name="T3" fmla="*/ 1265728786 h 48"/>
              <a:gd name="T4" fmla="*/ 0 w 280"/>
              <a:gd name="T5" fmla="*/ 922962226 h 48"/>
              <a:gd name="T6" fmla="*/ 2147483646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16" name="Freeform 156">
            <a:extLst>
              <a:ext uri="{FF2B5EF4-FFF2-40B4-BE49-F238E27FC236}">
                <a16:creationId xmlns:a16="http://schemas.microsoft.com/office/drawing/2014/main" id="{14362EFF-4E29-473A-BFD4-155ED6B715E5}"/>
              </a:ext>
            </a:extLst>
          </p:cNvPr>
          <p:cNvSpPr>
            <a:spLocks/>
          </p:cNvSpPr>
          <p:nvPr/>
        </p:nvSpPr>
        <p:spPr bwMode="auto">
          <a:xfrm flipH="1">
            <a:off x="669925" y="3419475"/>
            <a:ext cx="39688" cy="15875"/>
          </a:xfrm>
          <a:custGeom>
            <a:avLst/>
            <a:gdLst>
              <a:gd name="T0" fmla="*/ 2147483646 w 170"/>
              <a:gd name="T1" fmla="*/ 0 h 57"/>
              <a:gd name="T2" fmla="*/ 1590507106 w 170"/>
              <a:gd name="T3" fmla="*/ 756124579 h 57"/>
              <a:gd name="T4" fmla="*/ 0 w 170"/>
              <a:gd name="T5" fmla="*/ 1144968500 h 57"/>
              <a:gd name="T6" fmla="*/ 1654166658 w 170"/>
              <a:gd name="T7" fmla="*/ 1231378353 h 57"/>
              <a:gd name="T8" fmla="*/ 2147483646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17" name="Freeform 157">
            <a:extLst>
              <a:ext uri="{FF2B5EF4-FFF2-40B4-BE49-F238E27FC236}">
                <a16:creationId xmlns:a16="http://schemas.microsoft.com/office/drawing/2014/main" id="{09D23161-02FF-404B-864C-1F403F76B4D7}"/>
              </a:ext>
            </a:extLst>
          </p:cNvPr>
          <p:cNvSpPr>
            <a:spLocks/>
          </p:cNvSpPr>
          <p:nvPr/>
        </p:nvSpPr>
        <p:spPr bwMode="auto">
          <a:xfrm flipH="1">
            <a:off x="836613" y="3405188"/>
            <a:ext cx="61912" cy="42862"/>
          </a:xfrm>
          <a:custGeom>
            <a:avLst/>
            <a:gdLst>
              <a:gd name="T0" fmla="*/ 2147483646 w 263"/>
              <a:gd name="T1" fmla="*/ 0 h 143"/>
              <a:gd name="T2" fmla="*/ 1891582741 w 263"/>
              <a:gd name="T3" fmla="*/ 350108805 h 143"/>
              <a:gd name="T4" fmla="*/ 1591558130 w 263"/>
              <a:gd name="T5" fmla="*/ 834799195 h 143"/>
              <a:gd name="T6" fmla="*/ 1591558130 w 263"/>
              <a:gd name="T7" fmla="*/ 2046569381 h 143"/>
              <a:gd name="T8" fmla="*/ 1474130841 w 263"/>
              <a:gd name="T9" fmla="*/ 2147483646 h 143"/>
              <a:gd name="T10" fmla="*/ 0 w 263"/>
              <a:gd name="T11" fmla="*/ 2147483646 h 143"/>
              <a:gd name="T12" fmla="*/ 1774154980 w 263"/>
              <a:gd name="T13" fmla="*/ 2147483646 h 143"/>
              <a:gd name="T14" fmla="*/ 2074235147 w 263"/>
              <a:gd name="T15" fmla="*/ 1292536881 h 143"/>
              <a:gd name="T16" fmla="*/ 2147483646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18" name="Freeform 158">
            <a:extLst>
              <a:ext uri="{FF2B5EF4-FFF2-40B4-BE49-F238E27FC236}">
                <a16:creationId xmlns:a16="http://schemas.microsoft.com/office/drawing/2014/main" id="{8B9F3C3A-01FE-474D-820D-62694775E8C0}"/>
              </a:ext>
            </a:extLst>
          </p:cNvPr>
          <p:cNvSpPr>
            <a:spLocks/>
          </p:cNvSpPr>
          <p:nvPr/>
        </p:nvSpPr>
        <p:spPr bwMode="auto">
          <a:xfrm flipH="1">
            <a:off x="898525" y="3497263"/>
            <a:ext cx="201613" cy="58737"/>
          </a:xfrm>
          <a:custGeom>
            <a:avLst/>
            <a:gdLst>
              <a:gd name="T0" fmla="*/ 2147483646 w 853"/>
              <a:gd name="T1" fmla="*/ 0 h 212"/>
              <a:gd name="T2" fmla="*/ 2147483646 w 853"/>
              <a:gd name="T3" fmla="*/ 212710227 h 212"/>
              <a:gd name="T4" fmla="*/ 2147483646 w 853"/>
              <a:gd name="T5" fmla="*/ 1339897916 h 212"/>
              <a:gd name="T6" fmla="*/ 2147483646 w 853"/>
              <a:gd name="T7" fmla="*/ 1510004701 h 212"/>
              <a:gd name="T8" fmla="*/ 1505279766 w 853"/>
              <a:gd name="T9" fmla="*/ 2105531663 h 212"/>
              <a:gd name="T10" fmla="*/ 845068335 w 853"/>
              <a:gd name="T11" fmla="*/ 2147483646 h 212"/>
              <a:gd name="T12" fmla="*/ 0 w 853"/>
              <a:gd name="T13" fmla="*/ 2147483646 h 212"/>
              <a:gd name="T14" fmla="*/ 845068335 w 853"/>
              <a:gd name="T15" fmla="*/ 2147483646 h 212"/>
              <a:gd name="T16" fmla="*/ 1624104276 w 853"/>
              <a:gd name="T17" fmla="*/ 2147483646 h 212"/>
              <a:gd name="T18" fmla="*/ 2147483646 w 853"/>
              <a:gd name="T19" fmla="*/ 1722714928 h 212"/>
              <a:gd name="T20" fmla="*/ 2147483646 w 853"/>
              <a:gd name="T21" fmla="*/ 1722714928 h 212"/>
              <a:gd name="T22" fmla="*/ 2147483646 w 853"/>
              <a:gd name="T23" fmla="*/ 1339897916 h 212"/>
              <a:gd name="T24" fmla="*/ 2147483646 w 853"/>
              <a:gd name="T25" fmla="*/ 489133753 h 212"/>
              <a:gd name="T26" fmla="*/ 2147483646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19" name="Freeform 159">
            <a:extLst>
              <a:ext uri="{FF2B5EF4-FFF2-40B4-BE49-F238E27FC236}">
                <a16:creationId xmlns:a16="http://schemas.microsoft.com/office/drawing/2014/main" id="{852CBF97-5B37-4D2C-8412-81A229EE1FFF}"/>
              </a:ext>
            </a:extLst>
          </p:cNvPr>
          <p:cNvSpPr>
            <a:spLocks/>
          </p:cNvSpPr>
          <p:nvPr/>
        </p:nvSpPr>
        <p:spPr bwMode="auto">
          <a:xfrm flipH="1">
            <a:off x="892175" y="3051175"/>
            <a:ext cx="174625" cy="106363"/>
          </a:xfrm>
          <a:custGeom>
            <a:avLst/>
            <a:gdLst>
              <a:gd name="T0" fmla="*/ 2147483646 w 751"/>
              <a:gd name="T1" fmla="*/ 2147483646 h 379"/>
              <a:gd name="T2" fmla="*/ 2147483646 w 751"/>
              <a:gd name="T3" fmla="*/ 2147483646 h 379"/>
              <a:gd name="T4" fmla="*/ 2147483646 w 751"/>
              <a:gd name="T5" fmla="*/ 2147483646 h 379"/>
              <a:gd name="T6" fmla="*/ 2147483646 w 751"/>
              <a:gd name="T7" fmla="*/ 2147483646 h 379"/>
              <a:gd name="T8" fmla="*/ 2147483646 w 751"/>
              <a:gd name="T9" fmla="*/ 2147483646 h 379"/>
              <a:gd name="T10" fmla="*/ 2147483646 w 751"/>
              <a:gd name="T11" fmla="*/ 2147483646 h 379"/>
              <a:gd name="T12" fmla="*/ 2147483646 w 751"/>
              <a:gd name="T13" fmla="*/ 2147483646 h 379"/>
              <a:gd name="T14" fmla="*/ 2147483646 w 751"/>
              <a:gd name="T15" fmla="*/ 2147483646 h 379"/>
              <a:gd name="T16" fmla="*/ 2147483646 w 751"/>
              <a:gd name="T17" fmla="*/ 2147483646 h 379"/>
              <a:gd name="T18" fmla="*/ 2147483646 w 751"/>
              <a:gd name="T19" fmla="*/ 2147483646 h 379"/>
              <a:gd name="T20" fmla="*/ 2147483646 w 751"/>
              <a:gd name="T21" fmla="*/ 2147483646 h 379"/>
              <a:gd name="T22" fmla="*/ 2147483646 w 751"/>
              <a:gd name="T23" fmla="*/ 2147483646 h 379"/>
              <a:gd name="T24" fmla="*/ 2147483646 w 751"/>
              <a:gd name="T25" fmla="*/ 2147483646 h 379"/>
              <a:gd name="T26" fmla="*/ 2147483646 w 751"/>
              <a:gd name="T27" fmla="*/ 2147483646 h 379"/>
              <a:gd name="T28" fmla="*/ 2147483646 w 751"/>
              <a:gd name="T29" fmla="*/ 2147483646 h 379"/>
              <a:gd name="T30" fmla="*/ 2147483646 w 751"/>
              <a:gd name="T31" fmla="*/ 2147483646 h 379"/>
              <a:gd name="T32" fmla="*/ 2147483646 w 751"/>
              <a:gd name="T33" fmla="*/ 2147483646 h 379"/>
              <a:gd name="T34" fmla="*/ 2147483646 w 751"/>
              <a:gd name="T35" fmla="*/ 2147483646 h 379"/>
              <a:gd name="T36" fmla="*/ 2147483646 w 751"/>
              <a:gd name="T37" fmla="*/ 2147483646 h 379"/>
              <a:gd name="T38" fmla="*/ 2147483646 w 751"/>
              <a:gd name="T39" fmla="*/ 2147483646 h 379"/>
              <a:gd name="T40" fmla="*/ 2147483646 w 751"/>
              <a:gd name="T41" fmla="*/ 2147483646 h 379"/>
              <a:gd name="T42" fmla="*/ 2147483646 w 751"/>
              <a:gd name="T43" fmla="*/ 2147483646 h 379"/>
              <a:gd name="T44" fmla="*/ 2147483646 w 751"/>
              <a:gd name="T45" fmla="*/ 2147483646 h 379"/>
              <a:gd name="T46" fmla="*/ 2147483646 w 751"/>
              <a:gd name="T47" fmla="*/ 2147483646 h 379"/>
              <a:gd name="T48" fmla="*/ 2112076819 w 751"/>
              <a:gd name="T49" fmla="*/ 2147483646 h 379"/>
              <a:gd name="T50" fmla="*/ 1521177442 w 751"/>
              <a:gd name="T51" fmla="*/ 2147483646 h 379"/>
              <a:gd name="T52" fmla="*/ 1169200874 w 751"/>
              <a:gd name="T53" fmla="*/ 2147483646 h 379"/>
              <a:gd name="T54" fmla="*/ 678866430 w 751"/>
              <a:gd name="T55" fmla="*/ 2147483646 h 379"/>
              <a:gd name="T56" fmla="*/ 528019263 w 751"/>
              <a:gd name="T57" fmla="*/ 2147483646 h 379"/>
              <a:gd name="T58" fmla="*/ 490280498 w 751"/>
              <a:gd name="T59" fmla="*/ 2147483646 h 379"/>
              <a:gd name="T60" fmla="*/ 226270751 w 751"/>
              <a:gd name="T61" fmla="*/ 2147483646 h 379"/>
              <a:gd name="T62" fmla="*/ 75423584 w 751"/>
              <a:gd name="T63" fmla="*/ 2147483646 h 379"/>
              <a:gd name="T64" fmla="*/ 0 w 751"/>
              <a:gd name="T65" fmla="*/ 1922991121 h 379"/>
              <a:gd name="T66" fmla="*/ 50282467 w 751"/>
              <a:gd name="T67" fmla="*/ 1635597734 h 379"/>
              <a:gd name="T68" fmla="*/ 188585932 w 751"/>
              <a:gd name="T69" fmla="*/ 1503045582 h 379"/>
              <a:gd name="T70" fmla="*/ 452595679 w 751"/>
              <a:gd name="T71" fmla="*/ 1237783556 h 379"/>
              <a:gd name="T72" fmla="*/ 653725080 w 751"/>
              <a:gd name="T73" fmla="*/ 972521812 h 379"/>
              <a:gd name="T74" fmla="*/ 892593711 w 751"/>
              <a:gd name="T75" fmla="*/ 751522791 h 379"/>
              <a:gd name="T76" fmla="*/ 1169200874 w 751"/>
              <a:gd name="T77" fmla="*/ 596760416 h 379"/>
              <a:gd name="T78" fmla="*/ 1408069039 w 751"/>
              <a:gd name="T79" fmla="*/ 596760416 h 379"/>
              <a:gd name="T80" fmla="*/ 2147483646 w 751"/>
              <a:gd name="T81" fmla="*/ 198946519 h 379"/>
              <a:gd name="T82" fmla="*/ 2147483646 w 751"/>
              <a:gd name="T83" fmla="*/ 88446868 h 379"/>
              <a:gd name="T84" fmla="*/ 2147483646 w 751"/>
              <a:gd name="T85" fmla="*/ 0 h 379"/>
              <a:gd name="T86" fmla="*/ 2147483646 w 751"/>
              <a:gd name="T87" fmla="*/ 88446868 h 379"/>
              <a:gd name="T88" fmla="*/ 2147483646 w 751"/>
              <a:gd name="T89" fmla="*/ 287314527 h 379"/>
              <a:gd name="T90" fmla="*/ 2147483646 w 751"/>
              <a:gd name="T91" fmla="*/ 1237783556 h 379"/>
              <a:gd name="T92" fmla="*/ 2147483646 w 751"/>
              <a:gd name="T93" fmla="*/ 1414598713 h 379"/>
              <a:gd name="T94" fmla="*/ 2147483646 w 751"/>
              <a:gd name="T95" fmla="*/ 1569361088 h 379"/>
              <a:gd name="T96" fmla="*/ 2147483646 w 751"/>
              <a:gd name="T97" fmla="*/ 1922991121 h 379"/>
              <a:gd name="T98" fmla="*/ 2147483646 w 751"/>
              <a:gd name="T99" fmla="*/ 2147483646 h 379"/>
              <a:gd name="T100" fmla="*/ 2147483646 w 751"/>
              <a:gd name="T101" fmla="*/ 2147483646 h 379"/>
              <a:gd name="T102" fmla="*/ 2147483646 w 751"/>
              <a:gd name="T103" fmla="*/ 2147483646 h 379"/>
              <a:gd name="T104" fmla="*/ 2147483646 w 751"/>
              <a:gd name="T105" fmla="*/ 2147483646 h 379"/>
              <a:gd name="T106" fmla="*/ 2147483646 w 751"/>
              <a:gd name="T107" fmla="*/ 2147483646 h 379"/>
              <a:gd name="T108" fmla="*/ 2147483646 w 751"/>
              <a:gd name="T109" fmla="*/ 2147483646 h 379"/>
              <a:gd name="T110" fmla="*/ 2147483646 w 751"/>
              <a:gd name="T111" fmla="*/ 2147483646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420" name="Freeform 160">
            <a:extLst>
              <a:ext uri="{FF2B5EF4-FFF2-40B4-BE49-F238E27FC236}">
                <a16:creationId xmlns:a16="http://schemas.microsoft.com/office/drawing/2014/main" id="{D1AE23B9-4AC1-41E4-80D7-3B09DB99A60C}"/>
              </a:ext>
            </a:extLst>
          </p:cNvPr>
          <p:cNvSpPr>
            <a:spLocks/>
          </p:cNvSpPr>
          <p:nvPr/>
        </p:nvSpPr>
        <p:spPr bwMode="auto">
          <a:xfrm flipH="1">
            <a:off x="957263" y="3100388"/>
            <a:ext cx="42862" cy="11112"/>
          </a:xfrm>
          <a:custGeom>
            <a:avLst/>
            <a:gdLst>
              <a:gd name="T0" fmla="*/ 0 w 179"/>
              <a:gd name="T1" fmla="*/ 0 h 43"/>
              <a:gd name="T2" fmla="*/ 82393934 w 179"/>
              <a:gd name="T3" fmla="*/ 189856014 h 43"/>
              <a:gd name="T4" fmla="*/ 521714109 w 179"/>
              <a:gd name="T5" fmla="*/ 172560057 h 43"/>
              <a:gd name="T6" fmla="*/ 686501977 w 179"/>
              <a:gd name="T7" fmla="*/ 276136043 h 43"/>
              <a:gd name="T8" fmla="*/ 1043427978 w 179"/>
              <a:gd name="T9" fmla="*/ 500450627 h 43"/>
              <a:gd name="T10" fmla="*/ 1537734592 w 179"/>
              <a:gd name="T11" fmla="*/ 638485183 h 43"/>
              <a:gd name="T12" fmla="*/ 2059448701 w 179"/>
              <a:gd name="T13" fmla="*/ 655781399 h 43"/>
              <a:gd name="T14" fmla="*/ 2147483646 w 179"/>
              <a:gd name="T15" fmla="*/ 742061427 h 43"/>
              <a:gd name="T16" fmla="*/ 2128081778 w 179"/>
              <a:gd name="T17" fmla="*/ 586730656 h 43"/>
              <a:gd name="T18" fmla="*/ 1716226088 w 179"/>
              <a:gd name="T19" fmla="*/ 500450627 h 43"/>
              <a:gd name="T20" fmla="*/ 1441636791 w 179"/>
              <a:gd name="T21" fmla="*/ 500450627 h 43"/>
              <a:gd name="T22" fmla="*/ 1043427978 w 179"/>
              <a:gd name="T23" fmla="*/ 362416071 h 43"/>
              <a:gd name="T24" fmla="*/ 727670329 w 179"/>
              <a:gd name="T25" fmla="*/ 138034556 h 43"/>
              <a:gd name="T26" fmla="*/ 590346946 w 179"/>
              <a:gd name="T27" fmla="*/ 34525242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21" name="Freeform 161">
            <a:extLst>
              <a:ext uri="{FF2B5EF4-FFF2-40B4-BE49-F238E27FC236}">
                <a16:creationId xmlns:a16="http://schemas.microsoft.com/office/drawing/2014/main" id="{B253138A-B974-4D7C-A097-D1FE0DA30BD7}"/>
              </a:ext>
            </a:extLst>
          </p:cNvPr>
          <p:cNvSpPr>
            <a:spLocks/>
          </p:cNvSpPr>
          <p:nvPr/>
        </p:nvSpPr>
        <p:spPr bwMode="auto">
          <a:xfrm flipH="1">
            <a:off x="1009650" y="3109913"/>
            <a:ext cx="6350" cy="7937"/>
          </a:xfrm>
          <a:custGeom>
            <a:avLst/>
            <a:gdLst>
              <a:gd name="T0" fmla="*/ 128023938 w 20"/>
              <a:gd name="T1" fmla="*/ 0 h 24"/>
              <a:gd name="T2" fmla="*/ 384071813 w 20"/>
              <a:gd name="T3" fmla="*/ 216986005 h 24"/>
              <a:gd name="T4" fmla="*/ 288104263 w 20"/>
              <a:gd name="T5" fmla="*/ 542574643 h 24"/>
              <a:gd name="T6" fmla="*/ 0 w 20"/>
              <a:gd name="T7" fmla="*/ 868053816 h 24"/>
              <a:gd name="T8" fmla="*/ 544152138 w 20"/>
              <a:gd name="T9" fmla="*/ 651067811 h 24"/>
              <a:gd name="T10" fmla="*/ 640119688 w 20"/>
              <a:gd name="T11" fmla="*/ 289387650 h 24"/>
              <a:gd name="T12" fmla="*/ 128023938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22" name="Freeform 162">
            <a:extLst>
              <a:ext uri="{FF2B5EF4-FFF2-40B4-BE49-F238E27FC236}">
                <a16:creationId xmlns:a16="http://schemas.microsoft.com/office/drawing/2014/main" id="{54D3E3EC-632A-4DDE-A1B3-7D54B5DE558B}"/>
              </a:ext>
            </a:extLst>
          </p:cNvPr>
          <p:cNvSpPr>
            <a:spLocks/>
          </p:cNvSpPr>
          <p:nvPr/>
        </p:nvSpPr>
        <p:spPr bwMode="auto">
          <a:xfrm flipH="1">
            <a:off x="1035050" y="3068638"/>
            <a:ext cx="25400" cy="11112"/>
          </a:xfrm>
          <a:custGeom>
            <a:avLst/>
            <a:gdLst>
              <a:gd name="T0" fmla="*/ 0 w 104"/>
              <a:gd name="T1" fmla="*/ 558324061 h 48"/>
              <a:gd name="T2" fmla="*/ 160275954 w 104"/>
              <a:gd name="T3" fmla="*/ 595517082 h 48"/>
              <a:gd name="T4" fmla="*/ 364214752 w 104"/>
              <a:gd name="T5" fmla="*/ 409444790 h 48"/>
              <a:gd name="T6" fmla="*/ 670152867 w 104"/>
              <a:gd name="T7" fmla="*/ 310191943 h 48"/>
              <a:gd name="T8" fmla="*/ 815814785 w 104"/>
              <a:gd name="T9" fmla="*/ 173692367 h 48"/>
              <a:gd name="T10" fmla="*/ 961476946 w 104"/>
              <a:gd name="T11" fmla="*/ 111686249 h 48"/>
              <a:gd name="T12" fmla="*/ 1296583298 w 104"/>
              <a:gd name="T13" fmla="*/ 49626424 h 48"/>
              <a:gd name="T14" fmla="*/ 1515076296 w 104"/>
              <a:gd name="T15" fmla="*/ 12433402 h 48"/>
              <a:gd name="T16" fmla="*/ 1223692625 w 104"/>
              <a:gd name="T17" fmla="*/ 0 h 48"/>
              <a:gd name="T18" fmla="*/ 844923429 w 104"/>
              <a:gd name="T19" fmla="*/ 49626424 h 48"/>
              <a:gd name="T20" fmla="*/ 713815712 w 104"/>
              <a:gd name="T21" fmla="*/ 148879271 h 48"/>
              <a:gd name="T22" fmla="*/ 539045150 w 104"/>
              <a:gd name="T23" fmla="*/ 248132118 h 48"/>
              <a:gd name="T24" fmla="*/ 0 w 104"/>
              <a:gd name="T25" fmla="*/ 55832406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23" name="Freeform 163">
            <a:extLst>
              <a:ext uri="{FF2B5EF4-FFF2-40B4-BE49-F238E27FC236}">
                <a16:creationId xmlns:a16="http://schemas.microsoft.com/office/drawing/2014/main" id="{8C3D8E89-C1DB-4E0C-9534-A0095EF6DCA2}"/>
              </a:ext>
            </a:extLst>
          </p:cNvPr>
          <p:cNvSpPr>
            <a:spLocks/>
          </p:cNvSpPr>
          <p:nvPr/>
        </p:nvSpPr>
        <p:spPr bwMode="auto">
          <a:xfrm flipH="1">
            <a:off x="984250" y="3063875"/>
            <a:ext cx="38100" cy="9525"/>
          </a:xfrm>
          <a:custGeom>
            <a:avLst/>
            <a:gdLst>
              <a:gd name="T0" fmla="*/ 0 w 166"/>
              <a:gd name="T1" fmla="*/ 116647232 h 42"/>
              <a:gd name="T2" fmla="*/ 423166601 w 166"/>
              <a:gd name="T3" fmla="*/ 69998545 h 42"/>
              <a:gd name="T4" fmla="*/ 664961136 w 166"/>
              <a:gd name="T5" fmla="*/ 0 h 42"/>
              <a:gd name="T6" fmla="*/ 761731693 w 166"/>
              <a:gd name="T7" fmla="*/ 0 h 42"/>
              <a:gd name="T8" fmla="*/ 1027705728 w 166"/>
              <a:gd name="T9" fmla="*/ 58323616 h 42"/>
              <a:gd name="T10" fmla="*/ 1136539525 w 166"/>
              <a:gd name="T11" fmla="*/ 163295920 h 42"/>
              <a:gd name="T12" fmla="*/ 1342091320 w 166"/>
              <a:gd name="T13" fmla="*/ 268267996 h 42"/>
              <a:gd name="T14" fmla="*/ 1728962622 w 166"/>
              <a:gd name="T15" fmla="*/ 419888761 h 42"/>
              <a:gd name="T16" fmla="*/ 2007052686 w 166"/>
              <a:gd name="T17" fmla="*/ 419888761 h 42"/>
              <a:gd name="T18" fmla="*/ 1716898923 w 166"/>
              <a:gd name="T19" fmla="*/ 489887532 h 42"/>
              <a:gd name="T20" fmla="*/ 1523410598 w 166"/>
              <a:gd name="T21" fmla="*/ 454914000 h 42"/>
              <a:gd name="T22" fmla="*/ 1100243996 w 166"/>
              <a:gd name="T23" fmla="*/ 256593068 h 42"/>
              <a:gd name="T24" fmla="*/ 955167459 w 166"/>
              <a:gd name="T25" fmla="*/ 116647232 h 42"/>
              <a:gd name="T26" fmla="*/ 664961136 w 166"/>
              <a:gd name="T27" fmla="*/ 93297148 h 42"/>
              <a:gd name="T28" fmla="*/ 423166601 w 166"/>
              <a:gd name="T29" fmla="*/ 116647232 h 42"/>
              <a:gd name="T30" fmla="*/ 0 w 166"/>
              <a:gd name="T31" fmla="*/ 116647232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24" name="Freeform 164">
            <a:extLst>
              <a:ext uri="{FF2B5EF4-FFF2-40B4-BE49-F238E27FC236}">
                <a16:creationId xmlns:a16="http://schemas.microsoft.com/office/drawing/2014/main" id="{5CA4C45E-87CE-4515-ADC2-3A59D81ED6A8}"/>
              </a:ext>
            </a:extLst>
          </p:cNvPr>
          <p:cNvSpPr>
            <a:spLocks/>
          </p:cNvSpPr>
          <p:nvPr/>
        </p:nvSpPr>
        <p:spPr bwMode="auto">
          <a:xfrm flipH="1">
            <a:off x="1046163" y="3076575"/>
            <a:ext cx="6350" cy="6350"/>
          </a:xfrm>
          <a:custGeom>
            <a:avLst/>
            <a:gdLst>
              <a:gd name="T0" fmla="*/ 178137320 w 33"/>
              <a:gd name="T1" fmla="*/ 0 h 30"/>
              <a:gd name="T2" fmla="*/ 235122027 w 33"/>
              <a:gd name="T3" fmla="*/ 104300867 h 30"/>
              <a:gd name="T4" fmla="*/ 163881955 w 33"/>
              <a:gd name="T5" fmla="*/ 227598182 h 30"/>
              <a:gd name="T6" fmla="*/ 0 w 33"/>
              <a:gd name="T7" fmla="*/ 284497568 h 30"/>
              <a:gd name="T8" fmla="*/ 178137320 w 33"/>
              <a:gd name="T9" fmla="*/ 142248890 h 30"/>
              <a:gd name="T10" fmla="*/ 17813732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25" name="Freeform 165">
            <a:extLst>
              <a:ext uri="{FF2B5EF4-FFF2-40B4-BE49-F238E27FC236}">
                <a16:creationId xmlns:a16="http://schemas.microsoft.com/office/drawing/2014/main" id="{E93537EE-CE0E-46C2-B819-7535AE5FB191}"/>
              </a:ext>
            </a:extLst>
          </p:cNvPr>
          <p:cNvSpPr>
            <a:spLocks/>
          </p:cNvSpPr>
          <p:nvPr/>
        </p:nvSpPr>
        <p:spPr bwMode="auto">
          <a:xfrm flipH="1">
            <a:off x="1052513" y="3068638"/>
            <a:ext cx="9525" cy="7937"/>
          </a:xfrm>
          <a:custGeom>
            <a:avLst/>
            <a:gdLst>
              <a:gd name="T0" fmla="*/ 793536698 w 33"/>
              <a:gd name="T1" fmla="*/ 364396457 h 28"/>
              <a:gd name="T2" fmla="*/ 601171818 w 33"/>
              <a:gd name="T3" fmla="*/ 0 h 28"/>
              <a:gd name="T4" fmla="*/ 577094927 w 33"/>
              <a:gd name="T5" fmla="*/ 296097155 h 28"/>
              <a:gd name="T6" fmla="*/ 0 w 33"/>
              <a:gd name="T7" fmla="*/ 592194310 h 28"/>
              <a:gd name="T8" fmla="*/ 72147257 w 33"/>
              <a:gd name="T9" fmla="*/ 637753824 h 28"/>
              <a:gd name="T10" fmla="*/ 793536698 w 33"/>
              <a:gd name="T11" fmla="*/ 364396457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26" name="Freeform 166">
            <a:extLst>
              <a:ext uri="{FF2B5EF4-FFF2-40B4-BE49-F238E27FC236}">
                <a16:creationId xmlns:a16="http://schemas.microsoft.com/office/drawing/2014/main" id="{90AE3458-D297-426E-990A-E0E480AF1996}"/>
              </a:ext>
            </a:extLst>
          </p:cNvPr>
          <p:cNvSpPr>
            <a:spLocks/>
          </p:cNvSpPr>
          <p:nvPr/>
        </p:nvSpPr>
        <p:spPr bwMode="auto">
          <a:xfrm flipH="1">
            <a:off x="955675" y="3078163"/>
            <a:ext cx="7938" cy="12700"/>
          </a:xfrm>
          <a:custGeom>
            <a:avLst/>
            <a:gdLst>
              <a:gd name="T0" fmla="*/ 0 w 37"/>
              <a:gd name="T1" fmla="*/ 0 h 42"/>
              <a:gd name="T2" fmla="*/ 78983529 w 37"/>
              <a:gd name="T3" fmla="*/ 580607412 h 42"/>
              <a:gd name="T4" fmla="*/ 227100387 w 37"/>
              <a:gd name="T5" fmla="*/ 1078283824 h 42"/>
              <a:gd name="T6" fmla="*/ 365367475 w 37"/>
              <a:gd name="T7" fmla="*/ 1161214824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27" name="Freeform 167">
            <a:extLst>
              <a:ext uri="{FF2B5EF4-FFF2-40B4-BE49-F238E27FC236}">
                <a16:creationId xmlns:a16="http://schemas.microsoft.com/office/drawing/2014/main" id="{8F2929F1-762E-4E1D-9561-4BFDBE75C29D}"/>
              </a:ext>
            </a:extLst>
          </p:cNvPr>
          <p:cNvSpPr>
            <a:spLocks/>
          </p:cNvSpPr>
          <p:nvPr/>
        </p:nvSpPr>
        <p:spPr bwMode="auto">
          <a:xfrm flipH="1">
            <a:off x="922338" y="3132138"/>
            <a:ext cx="12700" cy="7937"/>
          </a:xfrm>
          <a:custGeom>
            <a:avLst/>
            <a:gdLst>
              <a:gd name="T0" fmla="*/ 819353200 w 50"/>
              <a:gd name="T1" fmla="*/ 0 h 39"/>
              <a:gd name="T2" fmla="*/ 278580088 w 50"/>
              <a:gd name="T3" fmla="*/ 117998361 h 39"/>
              <a:gd name="T4" fmla="*/ 0 w 50"/>
              <a:gd name="T5" fmla="*/ 328730392 h 39"/>
              <a:gd name="T6" fmla="*/ 81935320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28" name="Freeform 168">
            <a:extLst>
              <a:ext uri="{FF2B5EF4-FFF2-40B4-BE49-F238E27FC236}">
                <a16:creationId xmlns:a16="http://schemas.microsoft.com/office/drawing/2014/main" id="{C7F3A314-6653-4106-9CA2-70C6D21DF0D2}"/>
              </a:ext>
            </a:extLst>
          </p:cNvPr>
          <p:cNvSpPr>
            <a:spLocks/>
          </p:cNvSpPr>
          <p:nvPr/>
        </p:nvSpPr>
        <p:spPr bwMode="auto">
          <a:xfrm flipH="1">
            <a:off x="863600" y="3109913"/>
            <a:ext cx="53975" cy="74612"/>
          </a:xfrm>
          <a:custGeom>
            <a:avLst/>
            <a:gdLst>
              <a:gd name="T0" fmla="*/ 1152783016 w 219"/>
              <a:gd name="T1" fmla="*/ 371004956 h 267"/>
              <a:gd name="T2" fmla="*/ 628752064 w 219"/>
              <a:gd name="T3" fmla="*/ 1200241327 h 267"/>
              <a:gd name="T4" fmla="*/ 389241822 w 219"/>
              <a:gd name="T5" fmla="*/ 1898521342 h 267"/>
              <a:gd name="T6" fmla="*/ 164674521 w 219"/>
              <a:gd name="T7" fmla="*/ 2147483646 h 267"/>
              <a:gd name="T8" fmla="*/ 164674521 w 219"/>
              <a:gd name="T9" fmla="*/ 2147483646 h 267"/>
              <a:gd name="T10" fmla="*/ 0 w 219"/>
              <a:gd name="T11" fmla="*/ 2147483646 h 267"/>
              <a:gd name="T12" fmla="*/ 2147483646 w 219"/>
              <a:gd name="T13" fmla="*/ 2147483646 h 267"/>
              <a:gd name="T14" fmla="*/ 2147483646 w 219"/>
              <a:gd name="T15" fmla="*/ 0 h 267"/>
              <a:gd name="T16" fmla="*/ 2147483646 w 219"/>
              <a:gd name="T17" fmla="*/ 371004956 h 267"/>
              <a:gd name="T18" fmla="*/ 1152783016 w 219"/>
              <a:gd name="T19" fmla="*/ 371004956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429" name="Freeform 169">
            <a:extLst>
              <a:ext uri="{FF2B5EF4-FFF2-40B4-BE49-F238E27FC236}">
                <a16:creationId xmlns:a16="http://schemas.microsoft.com/office/drawing/2014/main" id="{CD98CC9B-D4F0-425D-924F-BD89EB24D88F}"/>
              </a:ext>
            </a:extLst>
          </p:cNvPr>
          <p:cNvSpPr>
            <a:spLocks/>
          </p:cNvSpPr>
          <p:nvPr/>
        </p:nvSpPr>
        <p:spPr bwMode="auto">
          <a:xfrm flipH="1">
            <a:off x="871538" y="3117850"/>
            <a:ext cx="39687" cy="60325"/>
          </a:xfrm>
          <a:custGeom>
            <a:avLst/>
            <a:gdLst>
              <a:gd name="T0" fmla="*/ 804783872 w 175"/>
              <a:gd name="T1" fmla="*/ 144286158 h 220"/>
              <a:gd name="T2" fmla="*/ 443227818 w 175"/>
              <a:gd name="T3" fmla="*/ 865941793 h 220"/>
              <a:gd name="T4" fmla="*/ 139942258 w 175"/>
              <a:gd name="T5" fmla="*/ 1896771006 h 220"/>
              <a:gd name="T6" fmla="*/ 69996756 w 175"/>
              <a:gd name="T7" fmla="*/ 2147483646 h 220"/>
              <a:gd name="T8" fmla="*/ 0 w 175"/>
              <a:gd name="T9" fmla="*/ 2147483646 h 220"/>
              <a:gd name="T10" fmla="*/ 1632917079 w 175"/>
              <a:gd name="T11" fmla="*/ 2147483646 h 220"/>
              <a:gd name="T12" fmla="*/ 2041121006 w 175"/>
              <a:gd name="T13" fmla="*/ 0 h 220"/>
              <a:gd name="T14" fmla="*/ 1422978065 w 175"/>
              <a:gd name="T15" fmla="*/ 206165897 h 220"/>
              <a:gd name="T16" fmla="*/ 804783872 w 175"/>
              <a:gd name="T17" fmla="*/ 144286158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30" name="Freeform 170">
            <a:extLst>
              <a:ext uri="{FF2B5EF4-FFF2-40B4-BE49-F238E27FC236}">
                <a16:creationId xmlns:a16="http://schemas.microsoft.com/office/drawing/2014/main" id="{C044B9C8-8EF9-443B-B08F-794584B0B2CC}"/>
              </a:ext>
            </a:extLst>
          </p:cNvPr>
          <p:cNvSpPr>
            <a:spLocks/>
          </p:cNvSpPr>
          <p:nvPr/>
        </p:nvSpPr>
        <p:spPr bwMode="auto">
          <a:xfrm flipH="1">
            <a:off x="696913" y="2703513"/>
            <a:ext cx="174625" cy="225425"/>
          </a:xfrm>
          <a:custGeom>
            <a:avLst/>
            <a:gdLst>
              <a:gd name="T0" fmla="*/ 2147483646 w 741"/>
              <a:gd name="T1" fmla="*/ 566725992 h 807"/>
              <a:gd name="T2" fmla="*/ 2147483646 w 741"/>
              <a:gd name="T3" fmla="*/ 1612941574 h 807"/>
              <a:gd name="T4" fmla="*/ 1884622284 w 741"/>
              <a:gd name="T5" fmla="*/ 2147483646 h 807"/>
              <a:gd name="T6" fmla="*/ 1465823224 w 741"/>
              <a:gd name="T7" fmla="*/ 2147483646 h 807"/>
              <a:gd name="T8" fmla="*/ 1204081087 w 741"/>
              <a:gd name="T9" fmla="*/ 2147483646 h 807"/>
              <a:gd name="T10" fmla="*/ 1204081087 w 741"/>
              <a:gd name="T11" fmla="*/ 2147483646 h 807"/>
              <a:gd name="T12" fmla="*/ 1426559229 w 741"/>
              <a:gd name="T13" fmla="*/ 2147483646 h 807"/>
              <a:gd name="T14" fmla="*/ 1007760639 w 741"/>
              <a:gd name="T15" fmla="*/ 2147483646 h 807"/>
              <a:gd name="T16" fmla="*/ 340270599 w 741"/>
              <a:gd name="T17" fmla="*/ 2147483646 h 807"/>
              <a:gd name="T18" fmla="*/ 0 w 741"/>
              <a:gd name="T19" fmla="*/ 2147483646 h 807"/>
              <a:gd name="T20" fmla="*/ 0 w 741"/>
              <a:gd name="T21" fmla="*/ 2147483646 h 807"/>
              <a:gd name="T22" fmla="*/ 78528226 w 741"/>
              <a:gd name="T23" fmla="*/ 2147483646 h 807"/>
              <a:gd name="T24" fmla="*/ 366483673 w 741"/>
              <a:gd name="T25" fmla="*/ 2147483646 h 807"/>
              <a:gd name="T26" fmla="*/ 785282262 w 741"/>
              <a:gd name="T27" fmla="*/ 2147483646 h 807"/>
              <a:gd name="T28" fmla="*/ 1033918098 w 741"/>
              <a:gd name="T29" fmla="*/ 2147483646 h 807"/>
              <a:gd name="T30" fmla="*/ 1007760639 w 741"/>
              <a:gd name="T31" fmla="*/ 2147483646 h 807"/>
              <a:gd name="T32" fmla="*/ 876861409 w 741"/>
              <a:gd name="T33" fmla="*/ 2147483646 h 807"/>
              <a:gd name="T34" fmla="*/ 1125552861 w 741"/>
              <a:gd name="T35" fmla="*/ 2147483646 h 807"/>
              <a:gd name="T36" fmla="*/ 1047024635 w 741"/>
              <a:gd name="T37" fmla="*/ 2147483646 h 807"/>
              <a:gd name="T38" fmla="*/ 1243345318 w 741"/>
              <a:gd name="T39" fmla="*/ 2147483646 h 807"/>
              <a:gd name="T40" fmla="*/ 1439665766 w 741"/>
              <a:gd name="T41" fmla="*/ 2147483646 h 807"/>
              <a:gd name="T42" fmla="*/ 1740672133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1678329908 h 807"/>
              <a:gd name="T64" fmla="*/ 2147483646 w 741"/>
              <a:gd name="T65" fmla="*/ 762891553 h 807"/>
              <a:gd name="T66" fmla="*/ 2147483646 w 741"/>
              <a:gd name="T67" fmla="*/ 0 h 807"/>
              <a:gd name="T68" fmla="*/ 2147483646 w 741"/>
              <a:gd name="T69" fmla="*/ 392330843 h 807"/>
              <a:gd name="T70" fmla="*/ 2147483646 w 741"/>
              <a:gd name="T71" fmla="*/ 566725992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431" name="Freeform 171">
            <a:extLst>
              <a:ext uri="{FF2B5EF4-FFF2-40B4-BE49-F238E27FC236}">
                <a16:creationId xmlns:a16="http://schemas.microsoft.com/office/drawing/2014/main" id="{BF2601B0-2CE6-486C-9CA8-ACBAF6A374EF}"/>
              </a:ext>
            </a:extLst>
          </p:cNvPr>
          <p:cNvSpPr>
            <a:spLocks/>
          </p:cNvSpPr>
          <p:nvPr/>
        </p:nvSpPr>
        <p:spPr bwMode="auto">
          <a:xfrm flipH="1">
            <a:off x="852488" y="2840038"/>
            <a:ext cx="9525" cy="3175"/>
          </a:xfrm>
          <a:custGeom>
            <a:avLst/>
            <a:gdLst>
              <a:gd name="T0" fmla="*/ 0 w 42"/>
              <a:gd name="T1" fmla="*/ 131670425 h 9"/>
              <a:gd name="T2" fmla="*/ 104972304 w 42"/>
              <a:gd name="T3" fmla="*/ 351204036 h 9"/>
              <a:gd name="T4" fmla="*/ 349941696 w 42"/>
              <a:gd name="T5" fmla="*/ 263465381 h 9"/>
              <a:gd name="T6" fmla="*/ 454914000 w 42"/>
              <a:gd name="T7" fmla="*/ 395135453 h 9"/>
              <a:gd name="T8" fmla="*/ 489887532 w 42"/>
              <a:gd name="T9" fmla="*/ 87863186 h 9"/>
              <a:gd name="T10" fmla="*/ 338266768 w 42"/>
              <a:gd name="T11" fmla="*/ 0 h 9"/>
              <a:gd name="T12" fmla="*/ 0 w 42"/>
              <a:gd name="T13" fmla="*/ 131670425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32" name="Freeform 172">
            <a:extLst>
              <a:ext uri="{FF2B5EF4-FFF2-40B4-BE49-F238E27FC236}">
                <a16:creationId xmlns:a16="http://schemas.microsoft.com/office/drawing/2014/main" id="{9CCF9DB5-7687-4DE9-B44F-06077FFDC64B}"/>
              </a:ext>
            </a:extLst>
          </p:cNvPr>
          <p:cNvSpPr>
            <a:spLocks/>
          </p:cNvSpPr>
          <p:nvPr/>
        </p:nvSpPr>
        <p:spPr bwMode="auto">
          <a:xfrm flipH="1">
            <a:off x="849313" y="2832100"/>
            <a:ext cx="3175" cy="7938"/>
          </a:xfrm>
          <a:custGeom>
            <a:avLst/>
            <a:gdLst>
              <a:gd name="T0" fmla="*/ 0 w 17"/>
              <a:gd name="T1" fmla="*/ 0 h 31"/>
              <a:gd name="T2" fmla="*/ 71645743 w 17"/>
              <a:gd name="T3" fmla="*/ 117499812 h 31"/>
              <a:gd name="T4" fmla="*/ 71645743 w 17"/>
              <a:gd name="T5" fmla="*/ 268636516 h 31"/>
              <a:gd name="T6" fmla="*/ 84691257 w 17"/>
              <a:gd name="T7" fmla="*/ 520486978 h 31"/>
              <a:gd name="T8" fmla="*/ 110747362 w 17"/>
              <a:gd name="T9" fmla="*/ 201493583 h 31"/>
              <a:gd name="T10" fmla="*/ 110747362 w 17"/>
              <a:gd name="T11" fmla="*/ 16785797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33" name="Freeform 173">
            <a:extLst>
              <a:ext uri="{FF2B5EF4-FFF2-40B4-BE49-F238E27FC236}">
                <a16:creationId xmlns:a16="http://schemas.microsoft.com/office/drawing/2014/main" id="{4B46941A-44E1-49BC-93FF-166DB43AAB24}"/>
              </a:ext>
            </a:extLst>
          </p:cNvPr>
          <p:cNvSpPr>
            <a:spLocks/>
          </p:cNvSpPr>
          <p:nvPr/>
        </p:nvSpPr>
        <p:spPr bwMode="auto">
          <a:xfrm flipH="1">
            <a:off x="841375" y="2803525"/>
            <a:ext cx="4763" cy="15875"/>
          </a:xfrm>
          <a:custGeom>
            <a:avLst/>
            <a:gdLst>
              <a:gd name="T0" fmla="*/ 299319204 w 19"/>
              <a:gd name="T1" fmla="*/ 0 h 60"/>
              <a:gd name="T2" fmla="*/ 78741665 w 19"/>
              <a:gd name="T3" fmla="*/ 629759133 h 60"/>
              <a:gd name="T4" fmla="*/ 0 w 19"/>
              <a:gd name="T5" fmla="*/ 1111318792 h 60"/>
              <a:gd name="T6" fmla="*/ 141772951 w 19"/>
              <a:gd name="T7" fmla="*/ 796439490 h 60"/>
              <a:gd name="T8" fmla="*/ 299319204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34" name="Freeform 174">
            <a:extLst>
              <a:ext uri="{FF2B5EF4-FFF2-40B4-BE49-F238E27FC236}">
                <a16:creationId xmlns:a16="http://schemas.microsoft.com/office/drawing/2014/main" id="{0C855B7A-0B74-48B8-9B16-8C4264B4CA3B}"/>
              </a:ext>
            </a:extLst>
          </p:cNvPr>
          <p:cNvSpPr>
            <a:spLocks/>
          </p:cNvSpPr>
          <p:nvPr/>
        </p:nvSpPr>
        <p:spPr bwMode="auto">
          <a:xfrm flipH="1">
            <a:off x="825500" y="2787650"/>
            <a:ext cx="17463" cy="12700"/>
          </a:xfrm>
          <a:custGeom>
            <a:avLst/>
            <a:gdLst>
              <a:gd name="T0" fmla="*/ 0 w 80"/>
              <a:gd name="T1" fmla="*/ 0 h 51"/>
              <a:gd name="T2" fmla="*/ 176827064 w 80"/>
              <a:gd name="T3" fmla="*/ 432401133 h 51"/>
              <a:gd name="T4" fmla="*/ 135229106 w 80"/>
              <a:gd name="T5" fmla="*/ 540485853 h 51"/>
              <a:gd name="T6" fmla="*/ 135229106 w 80"/>
              <a:gd name="T7" fmla="*/ 617689402 h 51"/>
              <a:gd name="T8" fmla="*/ 93631149 w 80"/>
              <a:gd name="T9" fmla="*/ 787536712 h 51"/>
              <a:gd name="T10" fmla="*/ 208037374 w 80"/>
              <a:gd name="T11" fmla="*/ 525045143 h 51"/>
              <a:gd name="T12" fmla="*/ 364041556 w 80"/>
              <a:gd name="T13" fmla="*/ 525045143 h 51"/>
              <a:gd name="T14" fmla="*/ 540868620 w 80"/>
              <a:gd name="T15" fmla="*/ 432401133 h 51"/>
              <a:gd name="T16" fmla="*/ 832102127 w 80"/>
              <a:gd name="T17" fmla="*/ 401519714 h 51"/>
              <a:gd name="T18" fmla="*/ 540868620 w 80"/>
              <a:gd name="T19" fmla="*/ 138966139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35" name="Freeform 175">
            <a:extLst>
              <a:ext uri="{FF2B5EF4-FFF2-40B4-BE49-F238E27FC236}">
                <a16:creationId xmlns:a16="http://schemas.microsoft.com/office/drawing/2014/main" id="{A2118130-29D3-40A3-9311-B22035ACA3FF}"/>
              </a:ext>
            </a:extLst>
          </p:cNvPr>
          <p:cNvSpPr>
            <a:spLocks/>
          </p:cNvSpPr>
          <p:nvPr/>
        </p:nvSpPr>
        <p:spPr bwMode="auto">
          <a:xfrm flipH="1">
            <a:off x="815975" y="2767013"/>
            <a:ext cx="33338" cy="12700"/>
          </a:xfrm>
          <a:custGeom>
            <a:avLst/>
            <a:gdLst>
              <a:gd name="T0" fmla="*/ 0 w 135"/>
              <a:gd name="T1" fmla="*/ 463078777 h 48"/>
              <a:gd name="T2" fmla="*/ 90377342 w 135"/>
              <a:gd name="T3" fmla="*/ 777958344 h 48"/>
              <a:gd name="T4" fmla="*/ 301196976 w 135"/>
              <a:gd name="T5" fmla="*/ 889055033 h 48"/>
              <a:gd name="T6" fmla="*/ 632519651 w 135"/>
              <a:gd name="T7" fmla="*/ 629759133 h 48"/>
              <a:gd name="T8" fmla="*/ 1039096070 w 135"/>
              <a:gd name="T9" fmla="*/ 463078777 h 48"/>
              <a:gd name="T10" fmla="*/ 1701741173 w 135"/>
              <a:gd name="T11" fmla="*/ 444527517 h 48"/>
              <a:gd name="T12" fmla="*/ 2033064095 w 135"/>
              <a:gd name="T13" fmla="*/ 500110919 h 48"/>
              <a:gd name="T14" fmla="*/ 1521047485 w 135"/>
              <a:gd name="T15" fmla="*/ 222263758 h 48"/>
              <a:gd name="T16" fmla="*/ 1159599111 w 135"/>
              <a:gd name="T17" fmla="*/ 111166804 h 48"/>
              <a:gd name="T18" fmla="*/ 1204787659 w 135"/>
              <a:gd name="T19" fmla="*/ 0 h 48"/>
              <a:gd name="T20" fmla="*/ 858402135 w 135"/>
              <a:gd name="T21" fmla="*/ 166680356 h 48"/>
              <a:gd name="T22" fmla="*/ 888527833 w 135"/>
              <a:gd name="T23" fmla="*/ 55583402 h 48"/>
              <a:gd name="T24" fmla="*/ 602393953 w 135"/>
              <a:gd name="T25" fmla="*/ 222263758 h 48"/>
              <a:gd name="T26" fmla="*/ 346385524 w 135"/>
              <a:gd name="T27" fmla="*/ 222263758 h 48"/>
              <a:gd name="T28" fmla="*/ 0 w 135"/>
              <a:gd name="T29" fmla="*/ 463078777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36" name="Freeform 176">
            <a:extLst>
              <a:ext uri="{FF2B5EF4-FFF2-40B4-BE49-F238E27FC236}">
                <a16:creationId xmlns:a16="http://schemas.microsoft.com/office/drawing/2014/main" id="{7A0BC6F0-CE36-4E9E-8B08-69657096853D}"/>
              </a:ext>
            </a:extLst>
          </p:cNvPr>
          <p:cNvSpPr>
            <a:spLocks/>
          </p:cNvSpPr>
          <p:nvPr/>
        </p:nvSpPr>
        <p:spPr bwMode="auto">
          <a:xfrm flipH="1">
            <a:off x="757238" y="2784475"/>
            <a:ext cx="19050" cy="42863"/>
          </a:xfrm>
          <a:custGeom>
            <a:avLst/>
            <a:gdLst>
              <a:gd name="T0" fmla="*/ 0 w 78"/>
              <a:gd name="T1" fmla="*/ 587703489 h 159"/>
              <a:gd name="T2" fmla="*/ 349660552 w 78"/>
              <a:gd name="T3" fmla="*/ 195925425 h 159"/>
              <a:gd name="T4" fmla="*/ 757538148 w 78"/>
              <a:gd name="T5" fmla="*/ 293888138 h 159"/>
              <a:gd name="T6" fmla="*/ 990645183 w 78"/>
              <a:gd name="T7" fmla="*/ 803250463 h 159"/>
              <a:gd name="T8" fmla="*/ 1034308027 w 78"/>
              <a:gd name="T9" fmla="*/ 1508538484 h 159"/>
              <a:gd name="T10" fmla="*/ 990645183 w 78"/>
              <a:gd name="T11" fmla="*/ 2057071122 h 159"/>
              <a:gd name="T12" fmla="*/ 859537221 w 78"/>
              <a:gd name="T13" fmla="*/ 2147483646 h 159"/>
              <a:gd name="T14" fmla="*/ 640984631 w 78"/>
              <a:gd name="T15" fmla="*/ 1821975384 h 159"/>
              <a:gd name="T16" fmla="*/ 451600033 w 78"/>
              <a:gd name="T17" fmla="*/ 1430124804 h 159"/>
              <a:gd name="T18" fmla="*/ 72831081 w 78"/>
              <a:gd name="T19" fmla="*/ 1175479495 h 159"/>
              <a:gd name="T20" fmla="*/ 364214752 w 78"/>
              <a:gd name="T21" fmla="*/ 1743561704 h 159"/>
              <a:gd name="T22" fmla="*/ 684707067 w 78"/>
              <a:gd name="T23" fmla="*/ 2147483646 h 159"/>
              <a:gd name="T24" fmla="*/ 713815467 w 78"/>
              <a:gd name="T25" fmla="*/ 2147483646 h 159"/>
              <a:gd name="T26" fmla="*/ 582707750 w 78"/>
              <a:gd name="T27" fmla="*/ 2147483646 h 159"/>
              <a:gd name="T28" fmla="*/ 407877596 w 78"/>
              <a:gd name="T29" fmla="*/ 2147483646 h 159"/>
              <a:gd name="T30" fmla="*/ 888645865 w 78"/>
              <a:gd name="T31" fmla="*/ 2147483646 h 159"/>
              <a:gd name="T32" fmla="*/ 1121752900 w 78"/>
              <a:gd name="T33" fmla="*/ 2147483646 h 159"/>
              <a:gd name="T34" fmla="*/ 1136307100 w 78"/>
              <a:gd name="T35" fmla="*/ 1430124804 h 159"/>
              <a:gd name="T36" fmla="*/ 1121752900 w 78"/>
              <a:gd name="T37" fmla="*/ 646495890 h 159"/>
              <a:gd name="T38" fmla="*/ 859537221 w 78"/>
              <a:gd name="T39" fmla="*/ 137133294 h 159"/>
              <a:gd name="T40" fmla="*/ 495322469 w 78"/>
              <a:gd name="T41" fmla="*/ 0 h 159"/>
              <a:gd name="T42" fmla="*/ 145662162 w 78"/>
              <a:gd name="T43" fmla="*/ 78341163 h 159"/>
              <a:gd name="T44" fmla="*/ 0 w 78"/>
              <a:gd name="T45" fmla="*/ 587703489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37" name="Freeform 177">
            <a:extLst>
              <a:ext uri="{FF2B5EF4-FFF2-40B4-BE49-F238E27FC236}">
                <a16:creationId xmlns:a16="http://schemas.microsoft.com/office/drawing/2014/main" id="{1A1D5402-D870-48F0-801F-630B68278C3A}"/>
              </a:ext>
            </a:extLst>
          </p:cNvPr>
          <p:cNvSpPr>
            <a:spLocks/>
          </p:cNvSpPr>
          <p:nvPr/>
        </p:nvSpPr>
        <p:spPr bwMode="auto">
          <a:xfrm flipH="1">
            <a:off x="750888" y="2776538"/>
            <a:ext cx="30162" cy="60325"/>
          </a:xfrm>
          <a:custGeom>
            <a:avLst/>
            <a:gdLst>
              <a:gd name="T0" fmla="*/ 0 w 129"/>
              <a:gd name="T1" fmla="*/ 1170733167 h 215"/>
              <a:gd name="T2" fmla="*/ 255632069 w 129"/>
              <a:gd name="T3" fmla="*/ 419688040 h 215"/>
              <a:gd name="T4" fmla="*/ 690250122 w 129"/>
              <a:gd name="T5" fmla="*/ 198782940 h 215"/>
              <a:gd name="T6" fmla="*/ 1214306922 w 129"/>
              <a:gd name="T7" fmla="*/ 353400685 h 215"/>
              <a:gd name="T8" fmla="*/ 1393292906 w 129"/>
              <a:gd name="T9" fmla="*/ 773088724 h 215"/>
              <a:gd name="T10" fmla="*/ 1533901604 w 129"/>
              <a:gd name="T11" fmla="*/ 1479968657 h 215"/>
              <a:gd name="T12" fmla="*/ 1533901604 w 129"/>
              <a:gd name="T13" fmla="*/ 2054274161 h 215"/>
              <a:gd name="T14" fmla="*/ 1457201040 w 129"/>
              <a:gd name="T15" fmla="*/ 2147483646 h 215"/>
              <a:gd name="T16" fmla="*/ 1457201040 w 129"/>
              <a:gd name="T17" fmla="*/ 2147483646 h 215"/>
              <a:gd name="T18" fmla="*/ 1367708048 w 129"/>
              <a:gd name="T19" fmla="*/ 2147483646 h 215"/>
              <a:gd name="T20" fmla="*/ 1022582987 w 129"/>
              <a:gd name="T21" fmla="*/ 2147483646 h 215"/>
              <a:gd name="T22" fmla="*/ 805273727 w 129"/>
              <a:gd name="T23" fmla="*/ 2147483646 h 215"/>
              <a:gd name="T24" fmla="*/ 511318850 w 129"/>
              <a:gd name="T25" fmla="*/ 2147483646 h 215"/>
              <a:gd name="T26" fmla="*/ 511318850 w 129"/>
              <a:gd name="T27" fmla="*/ 2147483646 h 215"/>
              <a:gd name="T28" fmla="*/ 728573164 w 129"/>
              <a:gd name="T29" fmla="*/ 2147483646 h 215"/>
              <a:gd name="T30" fmla="*/ 971467516 w 129"/>
              <a:gd name="T31" fmla="*/ 2147483646 h 215"/>
              <a:gd name="T32" fmla="*/ 1291007485 w 129"/>
              <a:gd name="T33" fmla="*/ 2147483646 h 215"/>
              <a:gd name="T34" fmla="*/ 1546639320 w 129"/>
              <a:gd name="T35" fmla="*/ 2147483646 h 215"/>
              <a:gd name="T36" fmla="*/ 1572224412 w 129"/>
              <a:gd name="T37" fmla="*/ 2147483646 h 215"/>
              <a:gd name="T38" fmla="*/ 1648924975 w 129"/>
              <a:gd name="T39" fmla="*/ 1921778575 h 215"/>
              <a:gd name="T40" fmla="*/ 1648924975 w 129"/>
              <a:gd name="T41" fmla="*/ 1281185436 h 215"/>
              <a:gd name="T42" fmla="*/ 1495523849 w 129"/>
              <a:gd name="T43" fmla="*/ 706880213 h 215"/>
              <a:gd name="T44" fmla="*/ 1316592577 w 129"/>
              <a:gd name="T45" fmla="*/ 198782940 h 215"/>
              <a:gd name="T46" fmla="*/ 881974290 w 129"/>
              <a:gd name="T47" fmla="*/ 0 h 215"/>
              <a:gd name="T48" fmla="*/ 255632069 w 129"/>
              <a:gd name="T49" fmla="*/ 132495585 h 215"/>
              <a:gd name="T50" fmla="*/ 38323042 w 129"/>
              <a:gd name="T51" fmla="*/ 419688040 h 215"/>
              <a:gd name="T52" fmla="*/ 0 w 129"/>
              <a:gd name="T53" fmla="*/ 1170733167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38" name="Freeform 178">
            <a:extLst>
              <a:ext uri="{FF2B5EF4-FFF2-40B4-BE49-F238E27FC236}">
                <a16:creationId xmlns:a16="http://schemas.microsoft.com/office/drawing/2014/main" id="{4ED13FB4-5D4C-4999-9ED3-DCF88F14E854}"/>
              </a:ext>
            </a:extLst>
          </p:cNvPr>
          <p:cNvSpPr>
            <a:spLocks/>
          </p:cNvSpPr>
          <p:nvPr/>
        </p:nvSpPr>
        <p:spPr bwMode="auto">
          <a:xfrm flipH="1">
            <a:off x="769938" y="2843213"/>
            <a:ext cx="26987" cy="46037"/>
          </a:xfrm>
          <a:custGeom>
            <a:avLst/>
            <a:gdLst>
              <a:gd name="T0" fmla="*/ 1411561667 w 118"/>
              <a:gd name="T1" fmla="*/ 0 h 179"/>
              <a:gd name="T2" fmla="*/ 1220176725 w 118"/>
              <a:gd name="T3" fmla="*/ 663451038 h 179"/>
              <a:gd name="T4" fmla="*/ 921095355 w 118"/>
              <a:gd name="T5" fmla="*/ 1360967655 h 179"/>
              <a:gd name="T6" fmla="*/ 622066359 w 118"/>
              <a:gd name="T7" fmla="*/ 1973419470 h 179"/>
              <a:gd name="T8" fmla="*/ 203362826 w 118"/>
              <a:gd name="T9" fmla="*/ 2147483646 h 179"/>
              <a:gd name="T10" fmla="*/ 0 w 118"/>
              <a:gd name="T11" fmla="*/ 2147483646 h 179"/>
              <a:gd name="T12" fmla="*/ 466510547 w 118"/>
              <a:gd name="T13" fmla="*/ 2147483646 h 179"/>
              <a:gd name="T14" fmla="*/ 837354694 w 118"/>
              <a:gd name="T15" fmla="*/ 1956419729 h 179"/>
              <a:gd name="T16" fmla="*/ 1184295450 w 118"/>
              <a:gd name="T17" fmla="*/ 1139839599 h 179"/>
              <a:gd name="T18" fmla="*/ 1411561667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39" name="Freeform 179">
            <a:extLst>
              <a:ext uri="{FF2B5EF4-FFF2-40B4-BE49-F238E27FC236}">
                <a16:creationId xmlns:a16="http://schemas.microsoft.com/office/drawing/2014/main" id="{2CC96CE8-59B3-4604-B5FC-BFB20179BCC7}"/>
              </a:ext>
            </a:extLst>
          </p:cNvPr>
          <p:cNvSpPr>
            <a:spLocks/>
          </p:cNvSpPr>
          <p:nvPr/>
        </p:nvSpPr>
        <p:spPr bwMode="auto">
          <a:xfrm flipH="1">
            <a:off x="685800" y="2673350"/>
            <a:ext cx="157163" cy="185738"/>
          </a:xfrm>
          <a:custGeom>
            <a:avLst/>
            <a:gdLst>
              <a:gd name="T0" fmla="*/ 693868789 w 671"/>
              <a:gd name="T1" fmla="*/ 2147483646 h 670"/>
              <a:gd name="T2" fmla="*/ 1991636524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1256981638 h 670"/>
              <a:gd name="T56" fmla="*/ 2147483646 w 671"/>
              <a:gd name="T57" fmla="*/ 447428981 h 670"/>
              <a:gd name="T58" fmla="*/ 2147483646 w 671"/>
              <a:gd name="T59" fmla="*/ 170456475 h 670"/>
              <a:gd name="T60" fmla="*/ 2147483646 w 671"/>
              <a:gd name="T61" fmla="*/ 0 h 670"/>
              <a:gd name="T62" fmla="*/ 2147483646 w 671"/>
              <a:gd name="T63" fmla="*/ 106516030 h 670"/>
              <a:gd name="T64" fmla="*/ 1657593945 w 671"/>
              <a:gd name="T65" fmla="*/ 639173249 h 670"/>
              <a:gd name="T66" fmla="*/ 822350830 w 671"/>
              <a:gd name="T67" fmla="*/ 1320922360 h 670"/>
              <a:gd name="T68" fmla="*/ 411175415 w 671"/>
              <a:gd name="T69" fmla="*/ 2002671194 h 670"/>
              <a:gd name="T70" fmla="*/ 0 w 671"/>
              <a:gd name="T71" fmla="*/ 2147483646 h 670"/>
              <a:gd name="T72" fmla="*/ 77078263 w 671"/>
              <a:gd name="T73" fmla="*/ 2147483646 h 670"/>
              <a:gd name="T74" fmla="*/ 693868789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40" name="Freeform 180">
            <a:extLst>
              <a:ext uri="{FF2B5EF4-FFF2-40B4-BE49-F238E27FC236}">
                <a16:creationId xmlns:a16="http://schemas.microsoft.com/office/drawing/2014/main" id="{CEA2F922-4E71-401D-B2F2-F32A049E22A1}"/>
              </a:ext>
            </a:extLst>
          </p:cNvPr>
          <p:cNvSpPr>
            <a:spLocks/>
          </p:cNvSpPr>
          <p:nvPr/>
        </p:nvSpPr>
        <p:spPr bwMode="auto">
          <a:xfrm flipH="1">
            <a:off x="688975" y="2674938"/>
            <a:ext cx="149225" cy="177800"/>
          </a:xfrm>
          <a:custGeom>
            <a:avLst/>
            <a:gdLst>
              <a:gd name="T0" fmla="*/ 322931816 w 636"/>
              <a:gd name="T1" fmla="*/ 2072023961 h 643"/>
              <a:gd name="T2" fmla="*/ 167906985 w 636"/>
              <a:gd name="T3" fmla="*/ 2147483646 h 643"/>
              <a:gd name="T4" fmla="*/ 2066687414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1458881352 h 643"/>
              <a:gd name="T74" fmla="*/ 2147483646 w 636"/>
              <a:gd name="T75" fmla="*/ 866841640 h 643"/>
              <a:gd name="T76" fmla="*/ 2147483646 w 636"/>
              <a:gd name="T77" fmla="*/ 338264638 h 643"/>
              <a:gd name="T78" fmla="*/ 2147483646 w 636"/>
              <a:gd name="T79" fmla="*/ 274878247 h 643"/>
              <a:gd name="T80" fmla="*/ 2147483646 w 636"/>
              <a:gd name="T81" fmla="*/ 676605872 h 643"/>
              <a:gd name="T82" fmla="*/ 2147483646 w 636"/>
              <a:gd name="T83" fmla="*/ 63462986 h 643"/>
              <a:gd name="T84" fmla="*/ 2105443681 w 636"/>
              <a:gd name="T85" fmla="*/ 1141719611 h 643"/>
              <a:gd name="T86" fmla="*/ 2147483646 w 636"/>
              <a:gd name="T87" fmla="*/ 338264638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41" name="Freeform 181">
            <a:extLst>
              <a:ext uri="{FF2B5EF4-FFF2-40B4-BE49-F238E27FC236}">
                <a16:creationId xmlns:a16="http://schemas.microsoft.com/office/drawing/2014/main" id="{26CE93D1-DDEB-48DE-92D6-F7C4BFB3B7AB}"/>
              </a:ext>
            </a:extLst>
          </p:cNvPr>
          <p:cNvSpPr>
            <a:spLocks/>
          </p:cNvSpPr>
          <p:nvPr/>
        </p:nvSpPr>
        <p:spPr bwMode="auto">
          <a:xfrm flipH="1">
            <a:off x="989013" y="3125788"/>
            <a:ext cx="163512" cy="119062"/>
          </a:xfrm>
          <a:custGeom>
            <a:avLst/>
            <a:gdLst>
              <a:gd name="T0" fmla="*/ 2147483646 w 698"/>
              <a:gd name="T1" fmla="*/ 2147483646 h 425"/>
              <a:gd name="T2" fmla="*/ 2147483646 w 698"/>
              <a:gd name="T3" fmla="*/ 2147483646 h 425"/>
              <a:gd name="T4" fmla="*/ 2147483646 w 698"/>
              <a:gd name="T5" fmla="*/ 2147483646 h 425"/>
              <a:gd name="T6" fmla="*/ 2147483646 w 698"/>
              <a:gd name="T7" fmla="*/ 2147483646 h 425"/>
              <a:gd name="T8" fmla="*/ 2147483646 w 698"/>
              <a:gd name="T9" fmla="*/ 2147483646 h 425"/>
              <a:gd name="T10" fmla="*/ 2147483646 w 698"/>
              <a:gd name="T11" fmla="*/ 2147483646 h 425"/>
              <a:gd name="T12" fmla="*/ 2147483646 w 698"/>
              <a:gd name="T13" fmla="*/ 1736957418 h 425"/>
              <a:gd name="T14" fmla="*/ 2147483646 w 698"/>
              <a:gd name="T15" fmla="*/ 1275170829 h 425"/>
              <a:gd name="T16" fmla="*/ 2147483646 w 698"/>
              <a:gd name="T17" fmla="*/ 835516324 h 425"/>
              <a:gd name="T18" fmla="*/ 2147483646 w 698"/>
              <a:gd name="T19" fmla="*/ 703588625 h 425"/>
              <a:gd name="T20" fmla="*/ 2147483646 w 698"/>
              <a:gd name="T21" fmla="*/ 241880756 h 425"/>
              <a:gd name="T22" fmla="*/ 2147483646 w 698"/>
              <a:gd name="T23" fmla="*/ 0 h 425"/>
              <a:gd name="T24" fmla="*/ 2082572931 w 698"/>
              <a:gd name="T25" fmla="*/ 307805246 h 425"/>
              <a:gd name="T26" fmla="*/ 1889736061 w 698"/>
              <a:gd name="T27" fmla="*/ 593635568 h 425"/>
              <a:gd name="T28" fmla="*/ 964129767 w 698"/>
              <a:gd name="T29" fmla="*/ 1143321570 h 425"/>
              <a:gd name="T30" fmla="*/ 617034318 w 698"/>
              <a:gd name="T31" fmla="*/ 1363149242 h 425"/>
              <a:gd name="T32" fmla="*/ 475671869 w 698"/>
              <a:gd name="T33" fmla="*/ 1605029719 h 425"/>
              <a:gd name="T34" fmla="*/ 308517159 w 698"/>
              <a:gd name="T35" fmla="*/ 2147483646 h 425"/>
              <a:gd name="T36" fmla="*/ 205677950 w 698"/>
              <a:gd name="T37" fmla="*/ 2147483646 h 425"/>
              <a:gd name="T38" fmla="*/ 115680289 w 698"/>
              <a:gd name="T39" fmla="*/ 2147483646 h 425"/>
              <a:gd name="T40" fmla="*/ 0 w 698"/>
              <a:gd name="T41" fmla="*/ 2147483646 h 425"/>
              <a:gd name="T42" fmla="*/ 0 w 698"/>
              <a:gd name="T43" fmla="*/ 2147483646 h 425"/>
              <a:gd name="T44" fmla="*/ 192836870 w 698"/>
              <a:gd name="T45" fmla="*/ 2147483646 h 425"/>
              <a:gd name="T46" fmla="*/ 552773633 w 698"/>
              <a:gd name="T47" fmla="*/ 2147483646 h 425"/>
              <a:gd name="T48" fmla="*/ 1144125557 w 698"/>
              <a:gd name="T49" fmla="*/ 2147483646 h 425"/>
              <a:gd name="T50" fmla="*/ 1889736061 w 698"/>
              <a:gd name="T51" fmla="*/ 2147483646 h 425"/>
              <a:gd name="T52" fmla="*/ 2147483646 w 698"/>
              <a:gd name="T53" fmla="*/ 2147483646 h 425"/>
              <a:gd name="T54" fmla="*/ 1851157770 w 698"/>
              <a:gd name="T55" fmla="*/ 2147483646 h 425"/>
              <a:gd name="T56" fmla="*/ 1349803507 w 698"/>
              <a:gd name="T57" fmla="*/ 2147483646 h 425"/>
              <a:gd name="T58" fmla="*/ 784188794 w 698"/>
              <a:gd name="T59" fmla="*/ 2147483646 h 425"/>
              <a:gd name="T60" fmla="*/ 655612608 w 698"/>
              <a:gd name="T61" fmla="*/ 2147483646 h 425"/>
              <a:gd name="T62" fmla="*/ 655612608 w 698"/>
              <a:gd name="T63" fmla="*/ 2147483646 h 425"/>
              <a:gd name="T64" fmla="*/ 861290558 w 698"/>
              <a:gd name="T65" fmla="*/ 2147483646 h 425"/>
              <a:gd name="T66" fmla="*/ 1118388347 w 698"/>
              <a:gd name="T67" fmla="*/ 2147483646 h 425"/>
              <a:gd name="T68" fmla="*/ 1928314351 w 698"/>
              <a:gd name="T69" fmla="*/ 2147483646 h 425"/>
              <a:gd name="T70" fmla="*/ 2147483646 w 698"/>
              <a:gd name="T71" fmla="*/ 2147483646 h 425"/>
              <a:gd name="T72" fmla="*/ 2147483646 w 698"/>
              <a:gd name="T73" fmla="*/ 2147483646 h 425"/>
              <a:gd name="T74" fmla="*/ 2147483646 w 698"/>
              <a:gd name="T75" fmla="*/ 2147483646 h 425"/>
              <a:gd name="T76" fmla="*/ 2147483646 w 698"/>
              <a:gd name="T77" fmla="*/ 2147483646 h 425"/>
              <a:gd name="T78" fmla="*/ 2147483646 w 698"/>
              <a:gd name="T79" fmla="*/ 2147483646 h 425"/>
              <a:gd name="T80" fmla="*/ 2147483646 w 698"/>
              <a:gd name="T81" fmla="*/ 2147483646 h 425"/>
              <a:gd name="T82" fmla="*/ 2147483646 w 698"/>
              <a:gd name="T83" fmla="*/ 2147483646 h 425"/>
              <a:gd name="T84" fmla="*/ 2147483646 w 698"/>
              <a:gd name="T85" fmla="*/ 2147483646 h 425"/>
              <a:gd name="T86" fmla="*/ 2147483646 w 698"/>
              <a:gd name="T87" fmla="*/ 2147483646 h 425"/>
              <a:gd name="T88" fmla="*/ 2147483646 w 698"/>
              <a:gd name="T89" fmla="*/ 2147483646 h 425"/>
              <a:gd name="T90" fmla="*/ 2147483646 w 698"/>
              <a:gd name="T91" fmla="*/ 2147483646 h 425"/>
              <a:gd name="T92" fmla="*/ 2147483646 w 698"/>
              <a:gd name="T93" fmla="*/ 2147483646 h 425"/>
              <a:gd name="T94" fmla="*/ 2147483646 w 698"/>
              <a:gd name="T95" fmla="*/ 2147483646 h 425"/>
              <a:gd name="T96" fmla="*/ 2147483646 w 698"/>
              <a:gd name="T97" fmla="*/ 2147483646 h 425"/>
              <a:gd name="T98" fmla="*/ 2147483646 w 698"/>
              <a:gd name="T99" fmla="*/ 2147483646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442" name="Freeform 182">
            <a:extLst>
              <a:ext uri="{FF2B5EF4-FFF2-40B4-BE49-F238E27FC236}">
                <a16:creationId xmlns:a16="http://schemas.microsoft.com/office/drawing/2014/main" id="{D31E56B9-2FA3-4A00-816C-D4F68F24199A}"/>
              </a:ext>
            </a:extLst>
          </p:cNvPr>
          <p:cNvSpPr>
            <a:spLocks/>
          </p:cNvSpPr>
          <p:nvPr/>
        </p:nvSpPr>
        <p:spPr bwMode="auto">
          <a:xfrm flipH="1">
            <a:off x="1093788" y="3146425"/>
            <a:ext cx="52387" cy="14288"/>
          </a:xfrm>
          <a:custGeom>
            <a:avLst/>
            <a:gdLst>
              <a:gd name="T0" fmla="*/ 0 w 223"/>
              <a:gd name="T1" fmla="*/ 1078717347 h 52"/>
              <a:gd name="T2" fmla="*/ 492655100 w 223"/>
              <a:gd name="T3" fmla="*/ 746827715 h 52"/>
              <a:gd name="T4" fmla="*/ 894527288 w 223"/>
              <a:gd name="T5" fmla="*/ 622331150 h 52"/>
              <a:gd name="T6" fmla="*/ 1387182154 w 223"/>
              <a:gd name="T7" fmla="*/ 373413858 h 52"/>
              <a:gd name="T8" fmla="*/ 1802078502 w 223"/>
              <a:gd name="T9" fmla="*/ 228155455 h 52"/>
              <a:gd name="T10" fmla="*/ 2147483646 w 223"/>
              <a:gd name="T11" fmla="*/ 311203356 h 52"/>
              <a:gd name="T12" fmla="*/ 2147483646 w 223"/>
              <a:gd name="T13" fmla="*/ 373413858 h 52"/>
              <a:gd name="T14" fmla="*/ 2147483646 w 223"/>
              <a:gd name="T15" fmla="*/ 165944954 h 52"/>
              <a:gd name="T16" fmla="*/ 1646506261 w 223"/>
              <a:gd name="T17" fmla="*/ 0 h 52"/>
              <a:gd name="T18" fmla="*/ 894527288 w 223"/>
              <a:gd name="T19" fmla="*/ 497834586 h 52"/>
              <a:gd name="T20" fmla="*/ 492655100 w 223"/>
              <a:gd name="T21" fmla="*/ 580882487 h 52"/>
              <a:gd name="T22" fmla="*/ 38906862 w 223"/>
              <a:gd name="T23" fmla="*/ 933534506 h 52"/>
              <a:gd name="T24" fmla="*/ 0 w 223"/>
              <a:gd name="T25" fmla="*/ 1078717347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43" name="Freeform 183">
            <a:extLst>
              <a:ext uri="{FF2B5EF4-FFF2-40B4-BE49-F238E27FC236}">
                <a16:creationId xmlns:a16="http://schemas.microsoft.com/office/drawing/2014/main" id="{FCFFE1AA-27D0-4F56-B9D5-BDC6096DC935}"/>
              </a:ext>
            </a:extLst>
          </p:cNvPr>
          <p:cNvSpPr>
            <a:spLocks/>
          </p:cNvSpPr>
          <p:nvPr/>
        </p:nvSpPr>
        <p:spPr bwMode="auto">
          <a:xfrm flipH="1">
            <a:off x="1073150" y="3132138"/>
            <a:ext cx="42863" cy="7937"/>
          </a:xfrm>
          <a:custGeom>
            <a:avLst/>
            <a:gdLst>
              <a:gd name="T0" fmla="*/ 604441714 w 188"/>
              <a:gd name="T1" fmla="*/ 0 h 36"/>
              <a:gd name="T2" fmla="*/ 343702209 w 188"/>
              <a:gd name="T3" fmla="*/ 10693785 h 36"/>
              <a:gd name="T4" fmla="*/ 0 w 188"/>
              <a:gd name="T5" fmla="*/ 117874371 h 36"/>
              <a:gd name="T6" fmla="*/ 225184190 w 188"/>
              <a:gd name="T7" fmla="*/ 96438298 h 36"/>
              <a:gd name="T8" fmla="*/ 568886400 w 188"/>
              <a:gd name="T9" fmla="*/ 42872146 h 36"/>
              <a:gd name="T10" fmla="*/ 1291794150 w 188"/>
              <a:gd name="T11" fmla="*/ 214312669 h 36"/>
              <a:gd name="T12" fmla="*/ 1694755141 w 188"/>
              <a:gd name="T13" fmla="*/ 321493256 h 36"/>
              <a:gd name="T14" fmla="*/ 2145123750 w 188"/>
              <a:gd name="T15" fmla="*/ 385801696 h 36"/>
              <a:gd name="T16" fmla="*/ 2147483646 w 188"/>
              <a:gd name="T17" fmla="*/ 321493256 h 36"/>
              <a:gd name="T18" fmla="*/ 1730310912 w 188"/>
              <a:gd name="T19" fmla="*/ 235748743 h 36"/>
              <a:gd name="T20" fmla="*/ 1149572664 w 188"/>
              <a:gd name="T21" fmla="*/ 117874371 h 36"/>
              <a:gd name="T22" fmla="*/ 604441714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44" name="Freeform 184">
            <a:extLst>
              <a:ext uri="{FF2B5EF4-FFF2-40B4-BE49-F238E27FC236}">
                <a16:creationId xmlns:a16="http://schemas.microsoft.com/office/drawing/2014/main" id="{835F101C-857E-4A35-819A-6EEA6B275250}"/>
              </a:ext>
            </a:extLst>
          </p:cNvPr>
          <p:cNvSpPr>
            <a:spLocks/>
          </p:cNvSpPr>
          <p:nvPr/>
        </p:nvSpPr>
        <p:spPr bwMode="auto">
          <a:xfrm flipH="1">
            <a:off x="1092200" y="3167063"/>
            <a:ext cx="17463" cy="4762"/>
          </a:xfrm>
          <a:custGeom>
            <a:avLst/>
            <a:gdLst>
              <a:gd name="T0" fmla="*/ 0 w 76"/>
              <a:gd name="T1" fmla="*/ 175842172 h 17"/>
              <a:gd name="T2" fmla="*/ 97041202 w 76"/>
              <a:gd name="T3" fmla="*/ 373654532 h 17"/>
              <a:gd name="T4" fmla="*/ 436738141 w 76"/>
              <a:gd name="T5" fmla="*/ 263723762 h 17"/>
              <a:gd name="T6" fmla="*/ 812812118 w 76"/>
              <a:gd name="T7" fmla="*/ 263723762 h 17"/>
              <a:gd name="T8" fmla="*/ 921996768 w 76"/>
              <a:gd name="T9" fmla="*/ 0 h 17"/>
              <a:gd name="T10" fmla="*/ 667250431 w 76"/>
              <a:gd name="T11" fmla="*/ 87881870 h 17"/>
              <a:gd name="T12" fmla="*/ 0 w 76"/>
              <a:gd name="T13" fmla="*/ 175842172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45" name="Freeform 185">
            <a:extLst>
              <a:ext uri="{FF2B5EF4-FFF2-40B4-BE49-F238E27FC236}">
                <a16:creationId xmlns:a16="http://schemas.microsoft.com/office/drawing/2014/main" id="{33107F8A-EAA6-44E0-B51D-DA8F8605C75D}"/>
              </a:ext>
            </a:extLst>
          </p:cNvPr>
          <p:cNvSpPr>
            <a:spLocks/>
          </p:cNvSpPr>
          <p:nvPr/>
        </p:nvSpPr>
        <p:spPr bwMode="auto">
          <a:xfrm flipH="1">
            <a:off x="1143000" y="3162300"/>
            <a:ext cx="4763" cy="9525"/>
          </a:xfrm>
          <a:custGeom>
            <a:avLst/>
            <a:gdLst>
              <a:gd name="T0" fmla="*/ 299319204 w 19"/>
              <a:gd name="T1" fmla="*/ 0 h 32"/>
              <a:gd name="T2" fmla="*/ 299319204 w 19"/>
              <a:gd name="T3" fmla="*/ 237357345 h 32"/>
              <a:gd name="T4" fmla="*/ 220577288 w 19"/>
              <a:gd name="T5" fmla="*/ 632952919 h 32"/>
              <a:gd name="T6" fmla="*/ 0 w 19"/>
              <a:gd name="T7" fmla="*/ 843907856 h 32"/>
              <a:gd name="T8" fmla="*/ 299319204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46" name="Freeform 186">
            <a:extLst>
              <a:ext uri="{FF2B5EF4-FFF2-40B4-BE49-F238E27FC236}">
                <a16:creationId xmlns:a16="http://schemas.microsoft.com/office/drawing/2014/main" id="{216ED22D-4572-4F3E-8C96-EE58515B94B4}"/>
              </a:ext>
            </a:extLst>
          </p:cNvPr>
          <p:cNvSpPr>
            <a:spLocks/>
          </p:cNvSpPr>
          <p:nvPr/>
        </p:nvSpPr>
        <p:spPr bwMode="auto">
          <a:xfrm flipH="1">
            <a:off x="1066800" y="3152775"/>
            <a:ext cx="9525" cy="11113"/>
          </a:xfrm>
          <a:custGeom>
            <a:avLst/>
            <a:gdLst>
              <a:gd name="T0" fmla="*/ 0 w 35"/>
              <a:gd name="T1" fmla="*/ 0 h 43"/>
              <a:gd name="T2" fmla="*/ 141087566 w 35"/>
              <a:gd name="T3" fmla="*/ 241654253 h 43"/>
              <a:gd name="T4" fmla="*/ 141087566 w 35"/>
              <a:gd name="T5" fmla="*/ 414312023 h 43"/>
              <a:gd name="T6" fmla="*/ 705438101 w 35"/>
              <a:gd name="T7" fmla="*/ 742261564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47" name="Freeform 187">
            <a:extLst>
              <a:ext uri="{FF2B5EF4-FFF2-40B4-BE49-F238E27FC236}">
                <a16:creationId xmlns:a16="http://schemas.microsoft.com/office/drawing/2014/main" id="{1FBAAB46-E1FD-48AA-8317-DC3DD4445206}"/>
              </a:ext>
            </a:extLst>
          </p:cNvPr>
          <p:cNvSpPr>
            <a:spLocks/>
          </p:cNvSpPr>
          <p:nvPr/>
        </p:nvSpPr>
        <p:spPr bwMode="auto">
          <a:xfrm flipH="1">
            <a:off x="1035050" y="3152775"/>
            <a:ext cx="25400" cy="33338"/>
          </a:xfrm>
          <a:custGeom>
            <a:avLst/>
            <a:gdLst>
              <a:gd name="T0" fmla="*/ 0 w 114"/>
              <a:gd name="T1" fmla="*/ 0 h 114"/>
              <a:gd name="T2" fmla="*/ 232279435 w 114"/>
              <a:gd name="T3" fmla="*/ 875300595 h 114"/>
              <a:gd name="T4" fmla="*/ 475629260 w 114"/>
              <a:gd name="T5" fmla="*/ 1575626990 h 114"/>
              <a:gd name="T6" fmla="*/ 1260931309 w 114"/>
              <a:gd name="T7" fmla="*/ 2147483646 h 114"/>
              <a:gd name="T8" fmla="*/ 519861132 w 114"/>
              <a:gd name="T9" fmla="*/ 1325479693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48" name="Freeform 188">
            <a:extLst>
              <a:ext uri="{FF2B5EF4-FFF2-40B4-BE49-F238E27FC236}">
                <a16:creationId xmlns:a16="http://schemas.microsoft.com/office/drawing/2014/main" id="{7E225C82-D44C-411E-B229-CE4C5BD2C490}"/>
              </a:ext>
            </a:extLst>
          </p:cNvPr>
          <p:cNvSpPr>
            <a:spLocks/>
          </p:cNvSpPr>
          <p:nvPr/>
        </p:nvSpPr>
        <p:spPr bwMode="auto">
          <a:xfrm flipH="1">
            <a:off x="1020763" y="3198813"/>
            <a:ext cx="6350" cy="20637"/>
          </a:xfrm>
          <a:custGeom>
            <a:avLst/>
            <a:gdLst>
              <a:gd name="T0" fmla="*/ 351231670 w 27"/>
              <a:gd name="T1" fmla="*/ 0 h 82"/>
              <a:gd name="T2" fmla="*/ 117095646 w 27"/>
              <a:gd name="T3" fmla="*/ 462241871 h 82"/>
              <a:gd name="T4" fmla="*/ 52048598 w 27"/>
              <a:gd name="T5" fmla="*/ 908585702 h 82"/>
              <a:gd name="T6" fmla="*/ 39050383 w 27"/>
              <a:gd name="T7" fmla="*/ 1307109578 h 82"/>
              <a:gd name="T8" fmla="*/ 0 w 27"/>
              <a:gd name="T9" fmla="*/ 749227040 h 82"/>
              <a:gd name="T10" fmla="*/ 39050383 w 27"/>
              <a:gd name="T11" fmla="*/ 334742207 h 82"/>
              <a:gd name="T12" fmla="*/ 35123167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49" name="Freeform 189">
            <a:extLst>
              <a:ext uri="{FF2B5EF4-FFF2-40B4-BE49-F238E27FC236}">
                <a16:creationId xmlns:a16="http://schemas.microsoft.com/office/drawing/2014/main" id="{279EEE5F-3741-4784-B643-BBA03EB87C23}"/>
              </a:ext>
            </a:extLst>
          </p:cNvPr>
          <p:cNvSpPr>
            <a:spLocks/>
          </p:cNvSpPr>
          <p:nvPr/>
        </p:nvSpPr>
        <p:spPr bwMode="auto">
          <a:xfrm flipH="1">
            <a:off x="1082675" y="3175000"/>
            <a:ext cx="1588" cy="9525"/>
          </a:xfrm>
          <a:custGeom>
            <a:avLst/>
            <a:gdLst>
              <a:gd name="T0" fmla="*/ 13057065 w 15"/>
              <a:gd name="T1" fmla="*/ 0 h 30"/>
              <a:gd name="T2" fmla="*/ 17797881 w 15"/>
              <a:gd name="T3" fmla="*/ 384071813 h 30"/>
              <a:gd name="T4" fmla="*/ 0 w 15"/>
              <a:gd name="T5" fmla="*/ 960179690 h 30"/>
              <a:gd name="T6" fmla="*/ 13057065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50" name="Freeform 190">
            <a:extLst>
              <a:ext uri="{FF2B5EF4-FFF2-40B4-BE49-F238E27FC236}">
                <a16:creationId xmlns:a16="http://schemas.microsoft.com/office/drawing/2014/main" id="{95390146-5E9D-416B-8AC3-96974BBAC701}"/>
              </a:ext>
            </a:extLst>
          </p:cNvPr>
          <p:cNvSpPr>
            <a:spLocks/>
          </p:cNvSpPr>
          <p:nvPr/>
        </p:nvSpPr>
        <p:spPr bwMode="auto">
          <a:xfrm flipH="1">
            <a:off x="842963" y="2867025"/>
            <a:ext cx="12700" cy="9525"/>
          </a:xfrm>
          <a:custGeom>
            <a:avLst/>
            <a:gdLst>
              <a:gd name="T0" fmla="*/ 0 w 51"/>
              <a:gd name="T1" fmla="*/ 0 h 36"/>
              <a:gd name="T2" fmla="*/ 216169439 w 51"/>
              <a:gd name="T3" fmla="*/ 185231352 h 36"/>
              <a:gd name="T4" fmla="*/ 447841843 w 51"/>
              <a:gd name="T5" fmla="*/ 277847160 h 36"/>
              <a:gd name="T6" fmla="*/ 664011282 w 51"/>
              <a:gd name="T7" fmla="*/ 425976256 h 36"/>
              <a:gd name="T8" fmla="*/ 787536712 w 51"/>
              <a:gd name="T9" fmla="*/ 666791275 h 36"/>
              <a:gd name="T10" fmla="*/ 602248692 w 51"/>
              <a:gd name="T11" fmla="*/ 592726727 h 36"/>
              <a:gd name="T12" fmla="*/ 216169439 w 51"/>
              <a:gd name="T13" fmla="*/ 444527517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51" name="Freeform 191">
            <a:extLst>
              <a:ext uri="{FF2B5EF4-FFF2-40B4-BE49-F238E27FC236}">
                <a16:creationId xmlns:a16="http://schemas.microsoft.com/office/drawing/2014/main" id="{7D876017-C9E1-42AA-B0AE-8CE90CA7542E}"/>
              </a:ext>
            </a:extLst>
          </p:cNvPr>
          <p:cNvSpPr>
            <a:spLocks/>
          </p:cNvSpPr>
          <p:nvPr/>
        </p:nvSpPr>
        <p:spPr bwMode="auto">
          <a:xfrm flipH="1">
            <a:off x="849313" y="2881313"/>
            <a:ext cx="1587" cy="7937"/>
          </a:xfrm>
          <a:custGeom>
            <a:avLst/>
            <a:gdLst>
              <a:gd name="T0" fmla="*/ 0 w 14"/>
              <a:gd name="T1" fmla="*/ 0 h 24"/>
              <a:gd name="T2" fmla="*/ 20392723 w 14"/>
              <a:gd name="T3" fmla="*/ 0 h 24"/>
              <a:gd name="T4" fmla="*/ 20392723 w 14"/>
              <a:gd name="T5" fmla="*/ 86805381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52" name="Freeform 192">
            <a:extLst>
              <a:ext uri="{FF2B5EF4-FFF2-40B4-BE49-F238E27FC236}">
                <a16:creationId xmlns:a16="http://schemas.microsoft.com/office/drawing/2014/main" id="{A4193B0D-1654-44C4-A962-0B4AA498E561}"/>
              </a:ext>
            </a:extLst>
          </p:cNvPr>
          <p:cNvSpPr>
            <a:spLocks/>
          </p:cNvSpPr>
          <p:nvPr/>
        </p:nvSpPr>
        <p:spPr bwMode="auto">
          <a:xfrm flipH="1">
            <a:off x="801688" y="2933700"/>
            <a:ext cx="96837" cy="298450"/>
          </a:xfrm>
          <a:custGeom>
            <a:avLst/>
            <a:gdLst>
              <a:gd name="T0" fmla="*/ 2147483646 w 431"/>
              <a:gd name="T1" fmla="*/ 0 h 1076"/>
              <a:gd name="T2" fmla="*/ 2147483646 w 431"/>
              <a:gd name="T3" fmla="*/ 938903175 h 1076"/>
              <a:gd name="T4" fmla="*/ 2147483646 w 431"/>
              <a:gd name="T5" fmla="*/ 2147483646 h 1076"/>
              <a:gd name="T6" fmla="*/ 2147483646 w 431"/>
              <a:gd name="T7" fmla="*/ 2147483646 h 1076"/>
              <a:gd name="T8" fmla="*/ 1429117525 w 431"/>
              <a:gd name="T9" fmla="*/ 2147483646 h 1076"/>
              <a:gd name="T10" fmla="*/ 646510324 w 431"/>
              <a:gd name="T11" fmla="*/ 2147483646 h 1076"/>
              <a:gd name="T12" fmla="*/ 0 w 431"/>
              <a:gd name="T13" fmla="*/ 2147483646 h 1076"/>
              <a:gd name="T14" fmla="*/ 2018887658 w 431"/>
              <a:gd name="T15" fmla="*/ 2147483646 h 1076"/>
              <a:gd name="T16" fmla="*/ 2147483646 w 431"/>
              <a:gd name="T17" fmla="*/ 2147483646 h 1076"/>
              <a:gd name="T18" fmla="*/ 2147483646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139453" name="Freeform 193">
            <a:extLst>
              <a:ext uri="{FF2B5EF4-FFF2-40B4-BE49-F238E27FC236}">
                <a16:creationId xmlns:a16="http://schemas.microsoft.com/office/drawing/2014/main" id="{8C5E688D-7DD5-44D0-8A93-B61C03FF8557}"/>
              </a:ext>
            </a:extLst>
          </p:cNvPr>
          <p:cNvSpPr>
            <a:spLocks/>
          </p:cNvSpPr>
          <p:nvPr/>
        </p:nvSpPr>
        <p:spPr bwMode="auto">
          <a:xfrm flipH="1">
            <a:off x="639763" y="2876550"/>
            <a:ext cx="376237" cy="498475"/>
          </a:xfrm>
          <a:custGeom>
            <a:avLst/>
            <a:gdLst>
              <a:gd name="T0" fmla="*/ 2147483646 w 1606"/>
              <a:gd name="T1" fmla="*/ 2023248550 h 1792"/>
              <a:gd name="T2" fmla="*/ 2147483646 w 1606"/>
              <a:gd name="T3" fmla="*/ 0 h 1792"/>
              <a:gd name="T4" fmla="*/ 2147483646 w 1606"/>
              <a:gd name="T5" fmla="*/ 2147483646 h 1792"/>
              <a:gd name="T6" fmla="*/ 2147483646 w 1606"/>
              <a:gd name="T7" fmla="*/ 2147483646 h 1792"/>
              <a:gd name="T8" fmla="*/ 2147483646 w 1606"/>
              <a:gd name="T9" fmla="*/ 2147483646 h 1792"/>
              <a:gd name="T10" fmla="*/ 2147483646 w 1606"/>
              <a:gd name="T11" fmla="*/ 2147483646 h 1792"/>
              <a:gd name="T12" fmla="*/ 2147483646 w 1606"/>
              <a:gd name="T13" fmla="*/ 2147483646 h 1792"/>
              <a:gd name="T14" fmla="*/ 2147483646 w 1606"/>
              <a:gd name="T15" fmla="*/ 2147483646 h 1792"/>
              <a:gd name="T16" fmla="*/ 2147483646 w 1606"/>
              <a:gd name="T17" fmla="*/ 2147483646 h 1792"/>
              <a:gd name="T18" fmla="*/ 2147483646 w 1606"/>
              <a:gd name="T19" fmla="*/ 2147483646 h 1792"/>
              <a:gd name="T20" fmla="*/ 2147483646 w 1606"/>
              <a:gd name="T21" fmla="*/ 2147483646 h 1792"/>
              <a:gd name="T22" fmla="*/ 2147483646 w 1606"/>
              <a:gd name="T23" fmla="*/ 2147483646 h 1792"/>
              <a:gd name="T24" fmla="*/ 604308543 w 1606"/>
              <a:gd name="T25" fmla="*/ 2147483646 h 1792"/>
              <a:gd name="T26" fmla="*/ 90006854 w 1606"/>
              <a:gd name="T27" fmla="*/ 2147483646 h 1792"/>
              <a:gd name="T28" fmla="*/ 0 w 1606"/>
              <a:gd name="T29" fmla="*/ 2147483646 h 1792"/>
              <a:gd name="T30" fmla="*/ 192856134 w 1606"/>
              <a:gd name="T31" fmla="*/ 2147483646 h 1792"/>
              <a:gd name="T32" fmla="*/ 1902877663 w 1606"/>
              <a:gd name="T33" fmla="*/ 2147483646 h 1792"/>
              <a:gd name="T34" fmla="*/ 2147483646 w 1606"/>
              <a:gd name="T35" fmla="*/ 2147483646 h 1792"/>
              <a:gd name="T36" fmla="*/ 2147483646 w 1606"/>
              <a:gd name="T37" fmla="*/ 2147483646 h 1792"/>
              <a:gd name="T38" fmla="*/ 2147483646 w 1606"/>
              <a:gd name="T39" fmla="*/ 2147483646 h 1792"/>
              <a:gd name="T40" fmla="*/ 2147483646 w 1606"/>
              <a:gd name="T41" fmla="*/ 2147483646 h 1792"/>
              <a:gd name="T42" fmla="*/ 2147483646 w 1606"/>
              <a:gd name="T43" fmla="*/ 2147483646 h 1792"/>
              <a:gd name="T44" fmla="*/ 2147483646 w 1606"/>
              <a:gd name="T45" fmla="*/ 2147483646 h 1792"/>
              <a:gd name="T46" fmla="*/ 2147483646 w 1606"/>
              <a:gd name="T47" fmla="*/ 2147483646 h 1792"/>
              <a:gd name="T48" fmla="*/ 2147483646 w 1606"/>
              <a:gd name="T49" fmla="*/ 2147483646 h 1792"/>
              <a:gd name="T50" fmla="*/ 2147483646 w 1606"/>
              <a:gd name="T51" fmla="*/ 2147483646 h 1792"/>
              <a:gd name="T52" fmla="*/ 2147483646 w 1606"/>
              <a:gd name="T53" fmla="*/ 2147483646 h 1792"/>
              <a:gd name="T54" fmla="*/ 2147483646 w 1606"/>
              <a:gd name="T55" fmla="*/ 2147483646 h 1792"/>
              <a:gd name="T56" fmla="*/ 2147483646 w 1606"/>
              <a:gd name="T57" fmla="*/ 2147483646 h 1792"/>
              <a:gd name="T58" fmla="*/ 2147483646 w 1606"/>
              <a:gd name="T59" fmla="*/ 2147483646 h 1792"/>
              <a:gd name="T60" fmla="*/ 2147483646 w 1606"/>
              <a:gd name="T61" fmla="*/ 2147483646 h 1792"/>
              <a:gd name="T62" fmla="*/ 2147483646 w 1606"/>
              <a:gd name="T63" fmla="*/ 2147483646 h 1792"/>
              <a:gd name="T64" fmla="*/ 2147483646 w 1606"/>
              <a:gd name="T65" fmla="*/ 2147483646 h 1792"/>
              <a:gd name="T66" fmla="*/ 2147483646 w 1606"/>
              <a:gd name="T67" fmla="*/ 2147483646 h 1792"/>
              <a:gd name="T68" fmla="*/ 2147483646 w 1606"/>
              <a:gd name="T69" fmla="*/ 2147483646 h 1792"/>
              <a:gd name="T70" fmla="*/ 2147483646 w 1606"/>
              <a:gd name="T71" fmla="*/ 2147483646 h 1792"/>
              <a:gd name="T72" fmla="*/ 2147483646 w 1606"/>
              <a:gd name="T73" fmla="*/ 2147483646 h 1792"/>
              <a:gd name="T74" fmla="*/ 2147483646 w 1606"/>
              <a:gd name="T75" fmla="*/ 2147483646 h 1792"/>
              <a:gd name="T76" fmla="*/ 2147483646 w 1606"/>
              <a:gd name="T77" fmla="*/ 2147483646 h 1792"/>
              <a:gd name="T78" fmla="*/ 2147483646 w 1606"/>
              <a:gd name="T79" fmla="*/ 2147483646 h 1792"/>
              <a:gd name="T80" fmla="*/ 2147483646 w 1606"/>
              <a:gd name="T81" fmla="*/ 2147483646 h 1792"/>
              <a:gd name="T82" fmla="*/ 2147483646 w 1606"/>
              <a:gd name="T83" fmla="*/ 2147483646 h 1792"/>
              <a:gd name="T84" fmla="*/ 2147483646 w 1606"/>
              <a:gd name="T85" fmla="*/ 2147483646 h 1792"/>
              <a:gd name="T86" fmla="*/ 2147483646 w 1606"/>
              <a:gd name="T87" fmla="*/ 2147483646 h 1792"/>
              <a:gd name="T88" fmla="*/ 2147483646 w 1606"/>
              <a:gd name="T89" fmla="*/ 2147483646 h 1792"/>
              <a:gd name="T90" fmla="*/ 2147483646 w 1606"/>
              <a:gd name="T91" fmla="*/ 202324855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454" name="Freeform 194">
            <a:extLst>
              <a:ext uri="{FF2B5EF4-FFF2-40B4-BE49-F238E27FC236}">
                <a16:creationId xmlns:a16="http://schemas.microsoft.com/office/drawing/2014/main" id="{0A39DBAB-BFA5-4BE5-9983-3E28669A289D}"/>
              </a:ext>
            </a:extLst>
          </p:cNvPr>
          <p:cNvSpPr>
            <a:spLocks/>
          </p:cNvSpPr>
          <p:nvPr/>
        </p:nvSpPr>
        <p:spPr bwMode="auto">
          <a:xfrm flipH="1">
            <a:off x="646113" y="2906713"/>
            <a:ext cx="236537" cy="461962"/>
          </a:xfrm>
          <a:custGeom>
            <a:avLst/>
            <a:gdLst>
              <a:gd name="T0" fmla="*/ 1675560693 w 1014"/>
              <a:gd name="T1" fmla="*/ 2147483646 h 1671"/>
              <a:gd name="T2" fmla="*/ 2147483646 w 1014"/>
              <a:gd name="T3" fmla="*/ 2147483646 h 1671"/>
              <a:gd name="T4" fmla="*/ 2147483646 w 1014"/>
              <a:gd name="T5" fmla="*/ 2147483646 h 1671"/>
              <a:gd name="T6" fmla="*/ 2147483646 w 1014"/>
              <a:gd name="T7" fmla="*/ 2147483646 h 1671"/>
              <a:gd name="T8" fmla="*/ 2147483646 w 1014"/>
              <a:gd name="T9" fmla="*/ 2147483646 h 1671"/>
              <a:gd name="T10" fmla="*/ 2147483646 w 1014"/>
              <a:gd name="T11" fmla="*/ 2147483646 h 1671"/>
              <a:gd name="T12" fmla="*/ 2147483646 w 1014"/>
              <a:gd name="T13" fmla="*/ 2147483646 h 1671"/>
              <a:gd name="T14" fmla="*/ 2147483646 w 1014"/>
              <a:gd name="T15" fmla="*/ 2147483646 h 1671"/>
              <a:gd name="T16" fmla="*/ 2147483646 w 1014"/>
              <a:gd name="T17" fmla="*/ 2147483646 h 1671"/>
              <a:gd name="T18" fmla="*/ 2147483646 w 1014"/>
              <a:gd name="T19" fmla="*/ 2147483646 h 1671"/>
              <a:gd name="T20" fmla="*/ 2147483646 w 1014"/>
              <a:gd name="T21" fmla="*/ 2147483646 h 1671"/>
              <a:gd name="T22" fmla="*/ 2147483646 w 1014"/>
              <a:gd name="T23" fmla="*/ 2147483646 h 1671"/>
              <a:gd name="T24" fmla="*/ 2147483646 w 1014"/>
              <a:gd name="T25" fmla="*/ 2147483646 h 1671"/>
              <a:gd name="T26" fmla="*/ 2147483646 w 1014"/>
              <a:gd name="T27" fmla="*/ 2147483646 h 1671"/>
              <a:gd name="T28" fmla="*/ 2147483646 w 1014"/>
              <a:gd name="T29" fmla="*/ 2147483646 h 1671"/>
              <a:gd name="T30" fmla="*/ 2147483646 w 1014"/>
              <a:gd name="T31" fmla="*/ 2147483646 h 1671"/>
              <a:gd name="T32" fmla="*/ 2147483646 w 1014"/>
              <a:gd name="T33" fmla="*/ 1732651099 h 1671"/>
              <a:gd name="T34" fmla="*/ 2147483646 w 1014"/>
              <a:gd name="T35" fmla="*/ 929685393 h 1671"/>
              <a:gd name="T36" fmla="*/ 2147483646 w 1014"/>
              <a:gd name="T37" fmla="*/ 0 h 1671"/>
              <a:gd name="T38" fmla="*/ 2147483646 w 1014"/>
              <a:gd name="T39" fmla="*/ 1986167053 h 1671"/>
              <a:gd name="T40" fmla="*/ 2147483646 w 1014"/>
              <a:gd name="T41" fmla="*/ 2147483646 h 1671"/>
              <a:gd name="T42" fmla="*/ 2147483646 w 1014"/>
              <a:gd name="T43" fmla="*/ 2147483646 h 1671"/>
              <a:gd name="T44" fmla="*/ 2147483646 w 1014"/>
              <a:gd name="T45" fmla="*/ 2147483646 h 1671"/>
              <a:gd name="T46" fmla="*/ 2147483646 w 1014"/>
              <a:gd name="T47" fmla="*/ 2147483646 h 1671"/>
              <a:gd name="T48" fmla="*/ 2147483646 w 1014"/>
              <a:gd name="T49" fmla="*/ 2147483646 h 1671"/>
              <a:gd name="T50" fmla="*/ 2147483646 w 1014"/>
              <a:gd name="T51" fmla="*/ 2147483646 h 1671"/>
              <a:gd name="T52" fmla="*/ 2147483646 w 1014"/>
              <a:gd name="T53" fmla="*/ 2147483646 h 1671"/>
              <a:gd name="T54" fmla="*/ 2147483646 w 1014"/>
              <a:gd name="T55" fmla="*/ 2147483646 h 1671"/>
              <a:gd name="T56" fmla="*/ 2147483646 w 1014"/>
              <a:gd name="T57" fmla="*/ 2147483646 h 1671"/>
              <a:gd name="T58" fmla="*/ 2147483646 w 1014"/>
              <a:gd name="T59" fmla="*/ 2147483646 h 1671"/>
              <a:gd name="T60" fmla="*/ 2147483646 w 1014"/>
              <a:gd name="T61" fmla="*/ 2147483646 h 1671"/>
              <a:gd name="T62" fmla="*/ 2147483646 w 1014"/>
              <a:gd name="T63" fmla="*/ 2147483646 h 1671"/>
              <a:gd name="T64" fmla="*/ 2147483646 w 1014"/>
              <a:gd name="T65" fmla="*/ 2147483646 h 1671"/>
              <a:gd name="T66" fmla="*/ 2147483646 w 1014"/>
              <a:gd name="T67" fmla="*/ 2147483646 h 1671"/>
              <a:gd name="T68" fmla="*/ 2147483646 w 1014"/>
              <a:gd name="T69" fmla="*/ 2147483646 h 1671"/>
              <a:gd name="T70" fmla="*/ 2147483646 w 1014"/>
              <a:gd name="T71" fmla="*/ 2147483646 h 1671"/>
              <a:gd name="T72" fmla="*/ 2147483646 w 1014"/>
              <a:gd name="T73" fmla="*/ 2147483646 h 1671"/>
              <a:gd name="T74" fmla="*/ 406211475 w 1014"/>
              <a:gd name="T75" fmla="*/ 2147483646 h 1671"/>
              <a:gd name="T76" fmla="*/ 0 w 1014"/>
              <a:gd name="T77" fmla="*/ 2147483646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55" name="Freeform 195">
            <a:extLst>
              <a:ext uri="{FF2B5EF4-FFF2-40B4-BE49-F238E27FC236}">
                <a16:creationId xmlns:a16="http://schemas.microsoft.com/office/drawing/2014/main" id="{E0F8A6B4-A4BC-4E1C-9DC1-30A18A85159E}"/>
              </a:ext>
            </a:extLst>
          </p:cNvPr>
          <p:cNvSpPr>
            <a:spLocks/>
          </p:cNvSpPr>
          <p:nvPr/>
        </p:nvSpPr>
        <p:spPr bwMode="auto">
          <a:xfrm flipH="1">
            <a:off x="663575" y="3135313"/>
            <a:ext cx="71438" cy="215900"/>
          </a:xfrm>
          <a:custGeom>
            <a:avLst/>
            <a:gdLst>
              <a:gd name="T0" fmla="*/ 0 w 295"/>
              <a:gd name="T1" fmla="*/ 2147483646 h 774"/>
              <a:gd name="T2" fmla="*/ 724238202 w 295"/>
              <a:gd name="T3" fmla="*/ 2147483646 h 774"/>
              <a:gd name="T4" fmla="*/ 1519492798 w 295"/>
              <a:gd name="T5" fmla="*/ 2147483646 h 774"/>
              <a:gd name="T6" fmla="*/ 2147483646 w 295"/>
              <a:gd name="T7" fmla="*/ 2147483646 h 774"/>
              <a:gd name="T8" fmla="*/ 2147483646 w 295"/>
              <a:gd name="T9" fmla="*/ 2147483646 h 774"/>
              <a:gd name="T10" fmla="*/ 2147483646 w 295"/>
              <a:gd name="T11" fmla="*/ 2147483646 h 774"/>
              <a:gd name="T12" fmla="*/ 2147483646 w 295"/>
              <a:gd name="T13" fmla="*/ 2147483646 h 774"/>
              <a:gd name="T14" fmla="*/ 2147483646 w 295"/>
              <a:gd name="T15" fmla="*/ 2147483646 h 774"/>
              <a:gd name="T16" fmla="*/ 2147483646 w 295"/>
              <a:gd name="T17" fmla="*/ 0 h 774"/>
              <a:gd name="T18" fmla="*/ 2147483646 w 295"/>
              <a:gd name="T19" fmla="*/ 2147483646 h 774"/>
              <a:gd name="T20" fmla="*/ 2147483646 w 295"/>
              <a:gd name="T21" fmla="*/ 2147483646 h 774"/>
              <a:gd name="T22" fmla="*/ 1789366916 w 295"/>
              <a:gd name="T23" fmla="*/ 2147483646 h 774"/>
              <a:gd name="T24" fmla="*/ 539630786 w 295"/>
              <a:gd name="T25" fmla="*/ 2147483646 h 774"/>
              <a:gd name="T26" fmla="*/ 0 w 295"/>
              <a:gd name="T27" fmla="*/ 214748364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56" name="Freeform 196">
            <a:extLst>
              <a:ext uri="{FF2B5EF4-FFF2-40B4-BE49-F238E27FC236}">
                <a16:creationId xmlns:a16="http://schemas.microsoft.com/office/drawing/2014/main" id="{862D7A28-FB6D-4F9A-9FA1-8011A819A293}"/>
              </a:ext>
            </a:extLst>
          </p:cNvPr>
          <p:cNvSpPr>
            <a:spLocks/>
          </p:cNvSpPr>
          <p:nvPr/>
        </p:nvSpPr>
        <p:spPr bwMode="auto">
          <a:xfrm flipH="1">
            <a:off x="735013" y="2962275"/>
            <a:ext cx="273050" cy="322263"/>
          </a:xfrm>
          <a:custGeom>
            <a:avLst/>
            <a:gdLst>
              <a:gd name="T0" fmla="*/ 2147483646 w 1172"/>
              <a:gd name="T1" fmla="*/ 917206258 h 1162"/>
              <a:gd name="T2" fmla="*/ 2147483646 w 1172"/>
              <a:gd name="T3" fmla="*/ 2147483646 h 1162"/>
              <a:gd name="T4" fmla="*/ 2147483646 w 1172"/>
              <a:gd name="T5" fmla="*/ 2147483646 h 1162"/>
              <a:gd name="T6" fmla="*/ 2147483646 w 1172"/>
              <a:gd name="T7" fmla="*/ 2147483646 h 1162"/>
              <a:gd name="T8" fmla="*/ 2147483646 w 1172"/>
              <a:gd name="T9" fmla="*/ 2147483646 h 1162"/>
              <a:gd name="T10" fmla="*/ 2147483646 w 1172"/>
              <a:gd name="T11" fmla="*/ 2147483646 h 1162"/>
              <a:gd name="T12" fmla="*/ 2147483646 w 1172"/>
              <a:gd name="T13" fmla="*/ 2147483646 h 1162"/>
              <a:gd name="T14" fmla="*/ 2147483646 w 1172"/>
              <a:gd name="T15" fmla="*/ 2147483646 h 1162"/>
              <a:gd name="T16" fmla="*/ 2147483646 w 1172"/>
              <a:gd name="T17" fmla="*/ 2147483646 h 1162"/>
              <a:gd name="T18" fmla="*/ 2147483646 w 1172"/>
              <a:gd name="T19" fmla="*/ 2147483646 h 1162"/>
              <a:gd name="T20" fmla="*/ 2147483646 w 1172"/>
              <a:gd name="T21" fmla="*/ 2147483646 h 1162"/>
              <a:gd name="T22" fmla="*/ 0 w 1172"/>
              <a:gd name="T23" fmla="*/ 2147483646 h 1162"/>
              <a:gd name="T24" fmla="*/ 75881574 w 1172"/>
              <a:gd name="T25" fmla="*/ 2147483646 h 1162"/>
              <a:gd name="T26" fmla="*/ 1378406490 w 1172"/>
              <a:gd name="T27" fmla="*/ 2147483646 h 1162"/>
              <a:gd name="T28" fmla="*/ 1681878267 w 1172"/>
              <a:gd name="T29" fmla="*/ 2147483646 h 1162"/>
              <a:gd name="T30" fmla="*/ 1858935816 w 1172"/>
              <a:gd name="T31" fmla="*/ 2147483646 h 1162"/>
              <a:gd name="T32" fmla="*/ 2147483646 w 1172"/>
              <a:gd name="T33" fmla="*/ 2147483646 h 1162"/>
              <a:gd name="T34" fmla="*/ 2147483646 w 1172"/>
              <a:gd name="T35" fmla="*/ 2147483646 h 1162"/>
              <a:gd name="T36" fmla="*/ 2147483646 w 1172"/>
              <a:gd name="T37" fmla="*/ 2147483646 h 1162"/>
              <a:gd name="T38" fmla="*/ 2147483646 w 1172"/>
              <a:gd name="T39" fmla="*/ 2147483646 h 1162"/>
              <a:gd name="T40" fmla="*/ 2147483646 w 1172"/>
              <a:gd name="T41" fmla="*/ 2147483646 h 1162"/>
              <a:gd name="T42" fmla="*/ 2147483646 w 1172"/>
              <a:gd name="T43" fmla="*/ 2147483646 h 1162"/>
              <a:gd name="T44" fmla="*/ 2147483646 w 1172"/>
              <a:gd name="T45" fmla="*/ 2147483646 h 1162"/>
              <a:gd name="T46" fmla="*/ 2147483646 w 1172"/>
              <a:gd name="T47" fmla="*/ 2147483646 h 1162"/>
              <a:gd name="T48" fmla="*/ 2147483646 w 1172"/>
              <a:gd name="T49" fmla="*/ 2147483646 h 1162"/>
              <a:gd name="T50" fmla="*/ 2147483646 w 1172"/>
              <a:gd name="T51" fmla="*/ 2147483646 h 1162"/>
              <a:gd name="T52" fmla="*/ 2147483646 w 1172"/>
              <a:gd name="T53" fmla="*/ 2147483646 h 1162"/>
              <a:gd name="T54" fmla="*/ 2147483646 w 1172"/>
              <a:gd name="T55" fmla="*/ 2147483646 h 1162"/>
              <a:gd name="T56" fmla="*/ 2147483646 w 1172"/>
              <a:gd name="T57" fmla="*/ 2147483646 h 1162"/>
              <a:gd name="T58" fmla="*/ 2147483646 w 1172"/>
              <a:gd name="T59" fmla="*/ 2147483646 h 1162"/>
              <a:gd name="T60" fmla="*/ 2147483646 w 1172"/>
              <a:gd name="T61" fmla="*/ 2147483646 h 1162"/>
              <a:gd name="T62" fmla="*/ 2147483646 w 1172"/>
              <a:gd name="T63" fmla="*/ 2147483646 h 1162"/>
              <a:gd name="T64" fmla="*/ 2147483646 w 1172"/>
              <a:gd name="T65" fmla="*/ 2147483646 h 1162"/>
              <a:gd name="T66" fmla="*/ 2147483646 w 1172"/>
              <a:gd name="T67" fmla="*/ 2147483646 h 1162"/>
              <a:gd name="T68" fmla="*/ 2147483646 w 1172"/>
              <a:gd name="T69" fmla="*/ 2147483646 h 1162"/>
              <a:gd name="T70" fmla="*/ 2147483646 w 1172"/>
              <a:gd name="T71" fmla="*/ 2147483646 h 1162"/>
              <a:gd name="T72" fmla="*/ 2147483646 w 1172"/>
              <a:gd name="T73" fmla="*/ 2147483646 h 1162"/>
              <a:gd name="T74" fmla="*/ 2147483646 w 1172"/>
              <a:gd name="T75" fmla="*/ 2147483646 h 1162"/>
              <a:gd name="T76" fmla="*/ 2147483646 w 1172"/>
              <a:gd name="T77" fmla="*/ 2147483646 h 1162"/>
              <a:gd name="T78" fmla="*/ 2147483646 w 1172"/>
              <a:gd name="T79" fmla="*/ 2147483646 h 1162"/>
              <a:gd name="T80" fmla="*/ 2147483646 w 1172"/>
              <a:gd name="T81" fmla="*/ 2147483646 h 1162"/>
              <a:gd name="T82" fmla="*/ 2147483646 w 1172"/>
              <a:gd name="T83" fmla="*/ 2147483646 h 1162"/>
              <a:gd name="T84" fmla="*/ 2147483646 w 1172"/>
              <a:gd name="T85" fmla="*/ 2147483646 h 1162"/>
              <a:gd name="T86" fmla="*/ 2147483646 w 1172"/>
              <a:gd name="T87" fmla="*/ 2147483646 h 1162"/>
              <a:gd name="T88" fmla="*/ 2147483646 w 1172"/>
              <a:gd name="T89" fmla="*/ 2147483646 h 1162"/>
              <a:gd name="T90" fmla="*/ 2147483646 w 1172"/>
              <a:gd name="T91" fmla="*/ 2147483646 h 1162"/>
              <a:gd name="T92" fmla="*/ 2147483646 w 1172"/>
              <a:gd name="T93" fmla="*/ 2147483646 h 1162"/>
              <a:gd name="T94" fmla="*/ 2147483646 w 1172"/>
              <a:gd name="T95" fmla="*/ 2147483646 h 1162"/>
              <a:gd name="T96" fmla="*/ 2147483646 w 1172"/>
              <a:gd name="T97" fmla="*/ 2147483646 h 1162"/>
              <a:gd name="T98" fmla="*/ 2147483646 w 1172"/>
              <a:gd name="T99" fmla="*/ 2147483646 h 1162"/>
              <a:gd name="T100" fmla="*/ 2147483646 w 1172"/>
              <a:gd name="T101" fmla="*/ 2147483646 h 1162"/>
              <a:gd name="T102" fmla="*/ 2147483646 w 1172"/>
              <a:gd name="T103" fmla="*/ 2147483646 h 1162"/>
              <a:gd name="T104" fmla="*/ 2147483646 w 1172"/>
              <a:gd name="T105" fmla="*/ 2147483646 h 1162"/>
              <a:gd name="T106" fmla="*/ 2147483646 w 1172"/>
              <a:gd name="T107" fmla="*/ 2147483646 h 1162"/>
              <a:gd name="T108" fmla="*/ 2147483646 w 1172"/>
              <a:gd name="T109" fmla="*/ 1450531832 h 1162"/>
              <a:gd name="T110" fmla="*/ 2147483646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57" name="Freeform 197">
            <a:extLst>
              <a:ext uri="{FF2B5EF4-FFF2-40B4-BE49-F238E27FC236}">
                <a16:creationId xmlns:a16="http://schemas.microsoft.com/office/drawing/2014/main" id="{0DBFAED1-F05E-4F79-B037-5F9C8DEBCF1F}"/>
              </a:ext>
            </a:extLst>
          </p:cNvPr>
          <p:cNvSpPr>
            <a:spLocks/>
          </p:cNvSpPr>
          <p:nvPr/>
        </p:nvSpPr>
        <p:spPr bwMode="auto">
          <a:xfrm flipH="1">
            <a:off x="752475" y="3082925"/>
            <a:ext cx="69850" cy="71438"/>
          </a:xfrm>
          <a:custGeom>
            <a:avLst/>
            <a:gdLst>
              <a:gd name="T0" fmla="*/ 0 w 295"/>
              <a:gd name="T1" fmla="*/ 0 h 263"/>
              <a:gd name="T2" fmla="*/ 0 w 295"/>
              <a:gd name="T3" fmla="*/ 420849135 h 263"/>
              <a:gd name="T4" fmla="*/ 504469249 w 295"/>
              <a:gd name="T5" fmla="*/ 1422948532 h 263"/>
              <a:gd name="T6" fmla="*/ 995595254 w 295"/>
              <a:gd name="T7" fmla="*/ 1984056266 h 263"/>
              <a:gd name="T8" fmla="*/ 2017821354 w 295"/>
              <a:gd name="T9" fmla="*/ 2147483646 h 263"/>
              <a:gd name="T10" fmla="*/ 2147483646 w 295"/>
              <a:gd name="T11" fmla="*/ 2147483646 h 263"/>
              <a:gd name="T12" fmla="*/ 2147483646 w 295"/>
              <a:gd name="T13" fmla="*/ 2147483646 h 263"/>
              <a:gd name="T14" fmla="*/ 2147483646 w 295"/>
              <a:gd name="T15" fmla="*/ 2147483646 h 263"/>
              <a:gd name="T16" fmla="*/ 1287691853 w 295"/>
              <a:gd name="T17" fmla="*/ 2147483646 h 263"/>
              <a:gd name="T18" fmla="*/ 212372650 w 295"/>
              <a:gd name="T19" fmla="*/ 2147483646 h 263"/>
              <a:gd name="T20" fmla="*/ 292040482 w 295"/>
              <a:gd name="T21" fmla="*/ 2147483646 h 263"/>
              <a:gd name="T22" fmla="*/ 2017821354 w 295"/>
              <a:gd name="T23" fmla="*/ 2147483646 h 263"/>
              <a:gd name="T24" fmla="*/ 2147483646 w 295"/>
              <a:gd name="T25" fmla="*/ 2147483646 h 263"/>
              <a:gd name="T26" fmla="*/ 2147483646 w 295"/>
              <a:gd name="T27" fmla="*/ 2147483646 h 263"/>
              <a:gd name="T28" fmla="*/ 2147483646 w 295"/>
              <a:gd name="T29" fmla="*/ 2147483646 h 263"/>
              <a:gd name="T30" fmla="*/ 2147483646 w 295"/>
              <a:gd name="T31" fmla="*/ 2147483646 h 263"/>
              <a:gd name="T32" fmla="*/ 2147483646 w 295"/>
              <a:gd name="T33" fmla="*/ 2147483646 h 263"/>
              <a:gd name="T34" fmla="*/ 2147483646 w 295"/>
              <a:gd name="T35" fmla="*/ 2147483646 h 263"/>
              <a:gd name="T36" fmla="*/ 2147483646 w 295"/>
              <a:gd name="T37" fmla="*/ 2147483646 h 263"/>
              <a:gd name="T38" fmla="*/ 1911579031 w 295"/>
              <a:gd name="T39" fmla="*/ 1122289079 h 263"/>
              <a:gd name="T40" fmla="*/ 1208024022 w 295"/>
              <a:gd name="T41" fmla="*/ 340722590 h 263"/>
              <a:gd name="T42" fmla="*/ 464607393 w 295"/>
              <a:gd name="T43" fmla="*/ 60131782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58" name="Freeform 198">
            <a:extLst>
              <a:ext uri="{FF2B5EF4-FFF2-40B4-BE49-F238E27FC236}">
                <a16:creationId xmlns:a16="http://schemas.microsoft.com/office/drawing/2014/main" id="{9A4F3666-DA44-4263-B0ED-4D6D8ED3AF68}"/>
              </a:ext>
            </a:extLst>
          </p:cNvPr>
          <p:cNvSpPr>
            <a:spLocks/>
          </p:cNvSpPr>
          <p:nvPr/>
        </p:nvSpPr>
        <p:spPr bwMode="auto">
          <a:xfrm flipH="1">
            <a:off x="755650" y="3022600"/>
            <a:ext cx="61913" cy="95250"/>
          </a:xfrm>
          <a:custGeom>
            <a:avLst/>
            <a:gdLst>
              <a:gd name="T0" fmla="*/ 614945140 w 270"/>
              <a:gd name="T1" fmla="*/ 0 h 345"/>
              <a:gd name="T2" fmla="*/ 156746518 w 270"/>
              <a:gd name="T3" fmla="*/ 147340983 h 345"/>
              <a:gd name="T4" fmla="*/ 0 w 270"/>
              <a:gd name="T5" fmla="*/ 820703817 h 345"/>
              <a:gd name="T6" fmla="*/ 36176225 w 270"/>
              <a:gd name="T7" fmla="*/ 1367916172 h 345"/>
              <a:gd name="T8" fmla="*/ 313493265 w 270"/>
              <a:gd name="T9" fmla="*/ 2125506235 h 345"/>
              <a:gd name="T10" fmla="*/ 687297818 w 270"/>
              <a:gd name="T11" fmla="*/ 2147483646 h 345"/>
              <a:gd name="T12" fmla="*/ 1398677959 w 270"/>
              <a:gd name="T13" fmla="*/ 2147483646 h 345"/>
              <a:gd name="T14" fmla="*/ 2073882104 w 270"/>
              <a:gd name="T15" fmla="*/ 2147483646 h 345"/>
              <a:gd name="T16" fmla="*/ 2147483646 w 270"/>
              <a:gd name="T17" fmla="*/ 2147483646 h 345"/>
              <a:gd name="T18" fmla="*/ 2147483646 w 270"/>
              <a:gd name="T19" fmla="*/ 2147483646 h 345"/>
              <a:gd name="T20" fmla="*/ 2147483646 w 270"/>
              <a:gd name="T21" fmla="*/ 2147483646 h 345"/>
              <a:gd name="T22" fmla="*/ 2147483646 w 270"/>
              <a:gd name="T23" fmla="*/ 2147483646 h 345"/>
              <a:gd name="T24" fmla="*/ 2147483646 w 270"/>
              <a:gd name="T25" fmla="*/ 2147483646 h 345"/>
              <a:gd name="T26" fmla="*/ 2147483646 w 270"/>
              <a:gd name="T27" fmla="*/ 2147483646 h 345"/>
              <a:gd name="T28" fmla="*/ 2147483646 w 270"/>
              <a:gd name="T29" fmla="*/ 1809786443 h 345"/>
              <a:gd name="T30" fmla="*/ 1085184923 w 270"/>
              <a:gd name="T31" fmla="*/ 210454461 h 345"/>
              <a:gd name="T32" fmla="*/ 61494514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59" name="Freeform 199">
            <a:extLst>
              <a:ext uri="{FF2B5EF4-FFF2-40B4-BE49-F238E27FC236}">
                <a16:creationId xmlns:a16="http://schemas.microsoft.com/office/drawing/2014/main" id="{2165664E-4F8C-403B-BCA4-8029148D4AFE}"/>
              </a:ext>
            </a:extLst>
          </p:cNvPr>
          <p:cNvSpPr>
            <a:spLocks/>
          </p:cNvSpPr>
          <p:nvPr/>
        </p:nvSpPr>
        <p:spPr bwMode="auto">
          <a:xfrm flipH="1">
            <a:off x="763588" y="2928938"/>
            <a:ext cx="66675" cy="55562"/>
          </a:xfrm>
          <a:custGeom>
            <a:avLst/>
            <a:gdLst>
              <a:gd name="T0" fmla="*/ 0 w 287"/>
              <a:gd name="T1" fmla="*/ 2147483646 h 199"/>
              <a:gd name="T2" fmla="*/ 614408266 w 287"/>
              <a:gd name="T3" fmla="*/ 2147483646 h 199"/>
              <a:gd name="T4" fmla="*/ 1629984675 w 287"/>
              <a:gd name="T5" fmla="*/ 2147483646 h 199"/>
              <a:gd name="T6" fmla="*/ 2147483646 w 287"/>
              <a:gd name="T7" fmla="*/ 2147483646 h 199"/>
              <a:gd name="T8" fmla="*/ 2147483646 w 287"/>
              <a:gd name="T9" fmla="*/ 0 h 199"/>
              <a:gd name="T10" fmla="*/ 2147483646 w 287"/>
              <a:gd name="T11" fmla="*/ 957689527 h 199"/>
              <a:gd name="T12" fmla="*/ 1780456676 w 287"/>
              <a:gd name="T13" fmla="*/ 1610649125 h 199"/>
              <a:gd name="T14" fmla="*/ 1166048177 w 287"/>
              <a:gd name="T15" fmla="*/ 2147483646 h 199"/>
              <a:gd name="T16" fmla="*/ 852637112 w 287"/>
              <a:gd name="T17" fmla="*/ 2147483646 h 199"/>
              <a:gd name="T18" fmla="*/ 0 w 287"/>
              <a:gd name="T19" fmla="*/ 2147483646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60" name="Freeform 200">
            <a:extLst>
              <a:ext uri="{FF2B5EF4-FFF2-40B4-BE49-F238E27FC236}">
                <a16:creationId xmlns:a16="http://schemas.microsoft.com/office/drawing/2014/main" id="{4FB1DC07-DCFC-4DB8-8A4C-05E4733B6373}"/>
              </a:ext>
            </a:extLst>
          </p:cNvPr>
          <p:cNvSpPr>
            <a:spLocks/>
          </p:cNvSpPr>
          <p:nvPr/>
        </p:nvSpPr>
        <p:spPr bwMode="auto">
          <a:xfrm flipH="1">
            <a:off x="842963" y="3030538"/>
            <a:ext cx="38100" cy="141287"/>
          </a:xfrm>
          <a:custGeom>
            <a:avLst/>
            <a:gdLst>
              <a:gd name="T0" fmla="*/ 0 w 162"/>
              <a:gd name="T1" fmla="*/ 2147483646 h 514"/>
              <a:gd name="T2" fmla="*/ 1053695011 w 162"/>
              <a:gd name="T3" fmla="*/ 2147483646 h 514"/>
              <a:gd name="T4" fmla="*/ 1378929781 w 162"/>
              <a:gd name="T5" fmla="*/ 2147483646 h 514"/>
              <a:gd name="T6" fmla="*/ 1378929781 w 162"/>
              <a:gd name="T7" fmla="*/ 2147483646 h 514"/>
              <a:gd name="T8" fmla="*/ 1613065806 w 162"/>
              <a:gd name="T9" fmla="*/ 2147483646 h 514"/>
              <a:gd name="T10" fmla="*/ 1951299496 w 162"/>
              <a:gd name="T11" fmla="*/ 2147483646 h 514"/>
              <a:gd name="T12" fmla="*/ 1782154781 w 162"/>
              <a:gd name="T13" fmla="*/ 2147483646 h 514"/>
              <a:gd name="T14" fmla="*/ 1782154781 w 162"/>
              <a:gd name="T15" fmla="*/ 2147483646 h 514"/>
              <a:gd name="T16" fmla="*/ 2029344759 w 162"/>
              <a:gd name="T17" fmla="*/ 2147483646 h 514"/>
              <a:gd name="T18" fmla="*/ 2029344759 w 162"/>
              <a:gd name="T19" fmla="*/ 2147483646 h 514"/>
              <a:gd name="T20" fmla="*/ 1873253998 w 162"/>
              <a:gd name="T21" fmla="*/ 2147483646 h 514"/>
              <a:gd name="T22" fmla="*/ 1873253998 w 162"/>
              <a:gd name="T23" fmla="*/ 2147483646 h 514"/>
              <a:gd name="T24" fmla="*/ 2107390022 w 162"/>
              <a:gd name="T25" fmla="*/ 2147483646 h 514"/>
              <a:gd name="T26" fmla="*/ 2029344759 w 162"/>
              <a:gd name="T27" fmla="*/ 1952257037 h 514"/>
              <a:gd name="T28" fmla="*/ 2029344759 w 162"/>
              <a:gd name="T29" fmla="*/ 0 h 514"/>
              <a:gd name="T30" fmla="*/ 1378929781 w 162"/>
              <a:gd name="T31" fmla="*/ 2147483646 h 514"/>
              <a:gd name="T32" fmla="*/ 806505269 w 162"/>
              <a:gd name="T33" fmla="*/ 2147483646 h 514"/>
              <a:gd name="T34" fmla="*/ 416278483 w 162"/>
              <a:gd name="T35" fmla="*/ 2147483646 h 514"/>
              <a:gd name="T36" fmla="*/ 0 w 162"/>
              <a:gd name="T37" fmla="*/ 2147483646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61" name="Freeform 201">
            <a:extLst>
              <a:ext uri="{FF2B5EF4-FFF2-40B4-BE49-F238E27FC236}">
                <a16:creationId xmlns:a16="http://schemas.microsoft.com/office/drawing/2014/main" id="{09093C2F-AF03-4C75-8BBF-3E253EFB06E8}"/>
              </a:ext>
            </a:extLst>
          </p:cNvPr>
          <p:cNvSpPr>
            <a:spLocks/>
          </p:cNvSpPr>
          <p:nvPr/>
        </p:nvSpPr>
        <p:spPr bwMode="auto">
          <a:xfrm flipH="1">
            <a:off x="757238" y="3184525"/>
            <a:ext cx="68262" cy="26988"/>
          </a:xfrm>
          <a:custGeom>
            <a:avLst/>
            <a:gdLst>
              <a:gd name="T0" fmla="*/ 2147483646 w 289"/>
              <a:gd name="T1" fmla="*/ 1012292614 h 97"/>
              <a:gd name="T2" fmla="*/ 2147483646 w 289"/>
              <a:gd name="T3" fmla="*/ 409190108 h 97"/>
              <a:gd name="T4" fmla="*/ 1449555616 w 289"/>
              <a:gd name="T5" fmla="*/ 86157382 h 97"/>
              <a:gd name="T6" fmla="*/ 421666656 w 289"/>
              <a:gd name="T7" fmla="*/ 0 h 97"/>
              <a:gd name="T8" fmla="*/ 0 w 289"/>
              <a:gd name="T9" fmla="*/ 129197677 h 97"/>
              <a:gd name="T10" fmla="*/ 197666675 w 289"/>
              <a:gd name="T11" fmla="*/ 796860208 h 97"/>
              <a:gd name="T12" fmla="*/ 593000025 w 289"/>
              <a:gd name="T13" fmla="*/ 1313805332 h 97"/>
              <a:gd name="T14" fmla="*/ 1489111201 w 289"/>
              <a:gd name="T15" fmla="*/ 1701475154 h 97"/>
              <a:gd name="T16" fmla="*/ 2147483646 w 289"/>
              <a:gd name="T17" fmla="*/ 2089145253 h 97"/>
              <a:gd name="T18" fmla="*/ 2147483646 w 289"/>
              <a:gd name="T19" fmla="*/ 1959947576 h 97"/>
              <a:gd name="T20" fmla="*/ 2147483646 w 289"/>
              <a:gd name="T21" fmla="*/ 1012292614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62" name="Freeform 202">
            <a:extLst>
              <a:ext uri="{FF2B5EF4-FFF2-40B4-BE49-F238E27FC236}">
                <a16:creationId xmlns:a16="http://schemas.microsoft.com/office/drawing/2014/main" id="{4EB12389-C594-41C1-89BB-6AE2F3CD6E8E}"/>
              </a:ext>
            </a:extLst>
          </p:cNvPr>
          <p:cNvSpPr>
            <a:spLocks/>
          </p:cNvSpPr>
          <p:nvPr/>
        </p:nvSpPr>
        <p:spPr bwMode="auto">
          <a:xfrm flipH="1">
            <a:off x="838200" y="3195638"/>
            <a:ext cx="42863" cy="60325"/>
          </a:xfrm>
          <a:custGeom>
            <a:avLst/>
            <a:gdLst>
              <a:gd name="T0" fmla="*/ 1170040322 w 176"/>
              <a:gd name="T1" fmla="*/ 1285262107 h 216"/>
              <a:gd name="T2" fmla="*/ 852248682 w 176"/>
              <a:gd name="T3" fmla="*/ 304974713 h 216"/>
              <a:gd name="T4" fmla="*/ 375561222 w 176"/>
              <a:gd name="T5" fmla="*/ 0 h 216"/>
              <a:gd name="T6" fmla="*/ 43356899 w 176"/>
              <a:gd name="T7" fmla="*/ 239612017 h 216"/>
              <a:gd name="T8" fmla="*/ 0 w 176"/>
              <a:gd name="T9" fmla="*/ 762437062 h 216"/>
              <a:gd name="T10" fmla="*/ 216665402 w 176"/>
              <a:gd name="T11" fmla="*/ 1655521876 h 216"/>
              <a:gd name="T12" fmla="*/ 577813941 w 176"/>
              <a:gd name="T13" fmla="*/ 2147483646 h 216"/>
              <a:gd name="T14" fmla="*/ 1025557429 w 176"/>
              <a:gd name="T15" fmla="*/ 2147483646 h 216"/>
              <a:gd name="T16" fmla="*/ 1632255674 w 176"/>
              <a:gd name="T17" fmla="*/ 2147483646 h 216"/>
              <a:gd name="T18" fmla="*/ 2147483646 w 176"/>
              <a:gd name="T19" fmla="*/ 2147483646 h 216"/>
              <a:gd name="T20" fmla="*/ 1718910048 w 176"/>
              <a:gd name="T21" fmla="*/ 2147483646 h 216"/>
              <a:gd name="T22" fmla="*/ 1444475063 w 176"/>
              <a:gd name="T23" fmla="*/ 2147483646 h 216"/>
              <a:gd name="T24" fmla="*/ 1170040322 w 176"/>
              <a:gd name="T25" fmla="*/ 1285262107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63" name="Freeform 203">
            <a:extLst>
              <a:ext uri="{FF2B5EF4-FFF2-40B4-BE49-F238E27FC236}">
                <a16:creationId xmlns:a16="http://schemas.microsoft.com/office/drawing/2014/main" id="{B89042B1-9AC9-4724-984D-F7B4DBCA8A53}"/>
              </a:ext>
            </a:extLst>
          </p:cNvPr>
          <p:cNvSpPr>
            <a:spLocks/>
          </p:cNvSpPr>
          <p:nvPr/>
        </p:nvSpPr>
        <p:spPr bwMode="auto">
          <a:xfrm flipH="1">
            <a:off x="715963" y="2879725"/>
            <a:ext cx="98425" cy="76200"/>
          </a:xfrm>
          <a:custGeom>
            <a:avLst/>
            <a:gdLst>
              <a:gd name="T0" fmla="*/ 0 w 418"/>
              <a:gd name="T1" fmla="*/ 2147483646 h 260"/>
              <a:gd name="T2" fmla="*/ 169715546 w 418"/>
              <a:gd name="T3" fmla="*/ 2147483646 h 260"/>
              <a:gd name="T4" fmla="*/ 1318580652 w 418"/>
              <a:gd name="T5" fmla="*/ 2147483646 h 260"/>
              <a:gd name="T6" fmla="*/ 2147483646 w 418"/>
              <a:gd name="T7" fmla="*/ 1736949985 h 260"/>
              <a:gd name="T8" fmla="*/ 2147483646 w 418"/>
              <a:gd name="T9" fmla="*/ 881101479 h 260"/>
              <a:gd name="T10" fmla="*/ 2147483646 w 418"/>
              <a:gd name="T11" fmla="*/ 0 h 260"/>
              <a:gd name="T12" fmla="*/ 2147483646 w 418"/>
              <a:gd name="T13" fmla="*/ 1913204688 h 260"/>
              <a:gd name="T14" fmla="*/ 2147483646 w 418"/>
              <a:gd name="T15" fmla="*/ 2147483646 h 260"/>
              <a:gd name="T16" fmla="*/ 2147483646 w 418"/>
              <a:gd name="T17" fmla="*/ 2147483646 h 260"/>
              <a:gd name="T18" fmla="*/ 2147483646 w 418"/>
              <a:gd name="T19" fmla="*/ 2147483646 h 260"/>
              <a:gd name="T20" fmla="*/ 1279436700 w 418"/>
              <a:gd name="T21" fmla="*/ 2147483646 h 260"/>
              <a:gd name="T22" fmla="*/ 0 w 418"/>
              <a:gd name="T23" fmla="*/ 2147483646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64" name="Freeform 204">
            <a:extLst>
              <a:ext uri="{FF2B5EF4-FFF2-40B4-BE49-F238E27FC236}">
                <a16:creationId xmlns:a16="http://schemas.microsoft.com/office/drawing/2014/main" id="{9EB8510E-BAE8-436C-BB04-5650633413DB}"/>
              </a:ext>
            </a:extLst>
          </p:cNvPr>
          <p:cNvSpPr>
            <a:spLocks/>
          </p:cNvSpPr>
          <p:nvPr/>
        </p:nvSpPr>
        <p:spPr bwMode="auto">
          <a:xfrm flipH="1">
            <a:off x="604838" y="3217863"/>
            <a:ext cx="201612" cy="323850"/>
          </a:xfrm>
          <a:custGeom>
            <a:avLst/>
            <a:gdLst>
              <a:gd name="T0" fmla="*/ 2147483646 w 863"/>
              <a:gd name="T1" fmla="*/ 2147483646 h 1164"/>
              <a:gd name="T2" fmla="*/ 2147483646 w 863"/>
              <a:gd name="T3" fmla="*/ 2147483646 h 1164"/>
              <a:gd name="T4" fmla="*/ 2147483646 w 863"/>
              <a:gd name="T5" fmla="*/ 2147483646 h 1164"/>
              <a:gd name="T6" fmla="*/ 2147483646 w 863"/>
              <a:gd name="T7" fmla="*/ 1938278141 h 1164"/>
              <a:gd name="T8" fmla="*/ 2147483646 w 863"/>
              <a:gd name="T9" fmla="*/ 1119928388 h 1164"/>
              <a:gd name="T10" fmla="*/ 2147483646 w 863"/>
              <a:gd name="T11" fmla="*/ 430694069 h 1164"/>
              <a:gd name="T12" fmla="*/ 2147483646 w 863"/>
              <a:gd name="T13" fmla="*/ 0 h 1164"/>
              <a:gd name="T14" fmla="*/ 2147483646 w 863"/>
              <a:gd name="T15" fmla="*/ 150789457 h 1164"/>
              <a:gd name="T16" fmla="*/ 2147483646 w 863"/>
              <a:gd name="T17" fmla="*/ 2147483646 h 1164"/>
              <a:gd name="T18" fmla="*/ 2147483646 w 863"/>
              <a:gd name="T19" fmla="*/ 2147483646 h 1164"/>
              <a:gd name="T20" fmla="*/ 2147483646 w 863"/>
              <a:gd name="T21" fmla="*/ 2147483646 h 1164"/>
              <a:gd name="T22" fmla="*/ 2147483646 w 863"/>
              <a:gd name="T23" fmla="*/ 2147483646 h 1164"/>
              <a:gd name="T24" fmla="*/ 2147483646 w 863"/>
              <a:gd name="T25" fmla="*/ 2147483646 h 1164"/>
              <a:gd name="T26" fmla="*/ 1759513947 w 863"/>
              <a:gd name="T27" fmla="*/ 2147483646 h 1164"/>
              <a:gd name="T28" fmla="*/ 318730817 w 863"/>
              <a:gd name="T29" fmla="*/ 2147483646 h 1164"/>
              <a:gd name="T30" fmla="*/ 0 w 863"/>
              <a:gd name="T31" fmla="*/ 2147483646 h 1164"/>
              <a:gd name="T32" fmla="*/ 165750996 w 863"/>
              <a:gd name="T33" fmla="*/ 2147483646 h 1164"/>
              <a:gd name="T34" fmla="*/ 1211286298 w 863"/>
              <a:gd name="T35" fmla="*/ 2147483646 h 1164"/>
              <a:gd name="T36" fmla="*/ 2078299664 w 863"/>
              <a:gd name="T37" fmla="*/ 2147483646 h 1164"/>
              <a:gd name="T38" fmla="*/ 2147483646 w 863"/>
              <a:gd name="T39" fmla="*/ 2147483646 h 1164"/>
              <a:gd name="T40" fmla="*/ 2147483646 w 863"/>
              <a:gd name="T41" fmla="*/ 2147483646 h 1164"/>
              <a:gd name="T42" fmla="*/ 2147483646 w 863"/>
              <a:gd name="T43" fmla="*/ 2147483646 h 1164"/>
              <a:gd name="T44" fmla="*/ 2147483646 w 863"/>
              <a:gd name="T45" fmla="*/ 2147483646 h 1164"/>
              <a:gd name="T46" fmla="*/ 2147483646 w 863"/>
              <a:gd name="T47" fmla="*/ 2147483646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465" name="Freeform 205">
            <a:extLst>
              <a:ext uri="{FF2B5EF4-FFF2-40B4-BE49-F238E27FC236}">
                <a16:creationId xmlns:a16="http://schemas.microsoft.com/office/drawing/2014/main" id="{956F6FD4-94B1-46C0-8FFD-E18851434EA0}"/>
              </a:ext>
            </a:extLst>
          </p:cNvPr>
          <p:cNvSpPr>
            <a:spLocks/>
          </p:cNvSpPr>
          <p:nvPr/>
        </p:nvSpPr>
        <p:spPr bwMode="auto">
          <a:xfrm flipH="1">
            <a:off x="609600" y="3235325"/>
            <a:ext cx="174625" cy="293688"/>
          </a:xfrm>
          <a:custGeom>
            <a:avLst/>
            <a:gdLst>
              <a:gd name="T0" fmla="*/ 2147483646 w 743"/>
              <a:gd name="T1" fmla="*/ 2147483646 h 1068"/>
              <a:gd name="T2" fmla="*/ 2147483646 w 743"/>
              <a:gd name="T3" fmla="*/ 2147483646 h 1068"/>
              <a:gd name="T4" fmla="*/ 2147483646 w 743"/>
              <a:gd name="T5" fmla="*/ 2147483646 h 1068"/>
              <a:gd name="T6" fmla="*/ 2147483646 w 743"/>
              <a:gd name="T7" fmla="*/ 2147483646 h 1068"/>
              <a:gd name="T8" fmla="*/ 2147483646 w 743"/>
              <a:gd name="T9" fmla="*/ 2079441660 h 1068"/>
              <a:gd name="T10" fmla="*/ 2147483646 w 743"/>
              <a:gd name="T11" fmla="*/ 0 h 1068"/>
              <a:gd name="T12" fmla="*/ 2147483646 w 743"/>
              <a:gd name="T13" fmla="*/ 2147483646 h 1068"/>
              <a:gd name="T14" fmla="*/ 2147483646 w 743"/>
              <a:gd name="T15" fmla="*/ 2147483646 h 1068"/>
              <a:gd name="T16" fmla="*/ 2147483646 w 743"/>
              <a:gd name="T17" fmla="*/ 2147483646 h 1068"/>
              <a:gd name="T18" fmla="*/ 2147483646 w 743"/>
              <a:gd name="T19" fmla="*/ 2147483646 h 1068"/>
              <a:gd name="T20" fmla="*/ 2147483646 w 743"/>
              <a:gd name="T21" fmla="*/ 2147483646 h 1068"/>
              <a:gd name="T22" fmla="*/ 2147483646 w 743"/>
              <a:gd name="T23" fmla="*/ 2147483646 h 1068"/>
              <a:gd name="T24" fmla="*/ 2147483646 w 743"/>
              <a:gd name="T25" fmla="*/ 2147483646 h 1068"/>
              <a:gd name="T26" fmla="*/ 895788881 w 743"/>
              <a:gd name="T27" fmla="*/ 2147483646 h 1068"/>
              <a:gd name="T28" fmla="*/ 311595632 w 743"/>
              <a:gd name="T29" fmla="*/ 2147483646 h 1068"/>
              <a:gd name="T30" fmla="*/ 0 w 743"/>
              <a:gd name="T31" fmla="*/ 2147483646 h 1068"/>
              <a:gd name="T32" fmla="*/ 142789429 w 743"/>
              <a:gd name="T33" fmla="*/ 2147483646 h 1068"/>
              <a:gd name="T34" fmla="*/ 973674216 w 743"/>
              <a:gd name="T35" fmla="*/ 2147483646 h 1068"/>
              <a:gd name="T36" fmla="*/ 2147483646 w 743"/>
              <a:gd name="T37" fmla="*/ 2147483646 h 1068"/>
              <a:gd name="T38" fmla="*/ 2147483646 w 743"/>
              <a:gd name="T39" fmla="*/ 2147483646 h 1068"/>
              <a:gd name="T40" fmla="*/ 2147483646 w 743"/>
              <a:gd name="T41" fmla="*/ 2147483646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66" name="Freeform 207">
            <a:extLst>
              <a:ext uri="{FF2B5EF4-FFF2-40B4-BE49-F238E27FC236}">
                <a16:creationId xmlns:a16="http://schemas.microsoft.com/office/drawing/2014/main" id="{D22AD4A2-A608-49BC-B183-B0839F9104CE}"/>
              </a:ext>
            </a:extLst>
          </p:cNvPr>
          <p:cNvSpPr>
            <a:spLocks/>
          </p:cNvSpPr>
          <p:nvPr/>
        </p:nvSpPr>
        <p:spPr bwMode="auto">
          <a:xfrm flipH="1">
            <a:off x="1365250" y="4102100"/>
            <a:ext cx="277813" cy="204788"/>
          </a:xfrm>
          <a:custGeom>
            <a:avLst/>
            <a:gdLst>
              <a:gd name="T0" fmla="*/ 0 w 1188"/>
              <a:gd name="T1" fmla="*/ 2147483646 h 738"/>
              <a:gd name="T2" fmla="*/ 0 w 1188"/>
              <a:gd name="T3" fmla="*/ 2147483646 h 738"/>
              <a:gd name="T4" fmla="*/ 2147483646 w 1188"/>
              <a:gd name="T5" fmla="*/ 2147483646 h 738"/>
              <a:gd name="T6" fmla="*/ 2147483646 w 1188"/>
              <a:gd name="T7" fmla="*/ 0 h 738"/>
              <a:gd name="T8" fmla="*/ 0 w 1188"/>
              <a:gd name="T9" fmla="*/ 2147483646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9467" name="Freeform 208">
            <a:extLst>
              <a:ext uri="{FF2B5EF4-FFF2-40B4-BE49-F238E27FC236}">
                <a16:creationId xmlns:a16="http://schemas.microsoft.com/office/drawing/2014/main" id="{6516B945-0758-4767-8CE4-09FA12DAC013}"/>
              </a:ext>
            </a:extLst>
          </p:cNvPr>
          <p:cNvSpPr>
            <a:spLocks/>
          </p:cNvSpPr>
          <p:nvPr/>
        </p:nvSpPr>
        <p:spPr bwMode="auto">
          <a:xfrm flipH="1">
            <a:off x="1643063" y="4151313"/>
            <a:ext cx="204787" cy="155575"/>
          </a:xfrm>
          <a:custGeom>
            <a:avLst/>
            <a:gdLst>
              <a:gd name="T0" fmla="*/ 2147483646 w 882"/>
              <a:gd name="T1" fmla="*/ 1055058529 h 563"/>
              <a:gd name="T2" fmla="*/ 2147483646 w 882"/>
              <a:gd name="T3" fmla="*/ 2147483646 h 563"/>
              <a:gd name="T4" fmla="*/ 0 w 882"/>
              <a:gd name="T5" fmla="*/ 2147483646 h 563"/>
              <a:gd name="T6" fmla="*/ 0 w 882"/>
              <a:gd name="T7" fmla="*/ 0 h 563"/>
              <a:gd name="T8" fmla="*/ 2147483646 w 882"/>
              <a:gd name="T9" fmla="*/ 1055058529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468" name="Freeform 209">
            <a:extLst>
              <a:ext uri="{FF2B5EF4-FFF2-40B4-BE49-F238E27FC236}">
                <a16:creationId xmlns:a16="http://schemas.microsoft.com/office/drawing/2014/main" id="{01C0FBC1-4033-4D31-959B-00DB709B2433}"/>
              </a:ext>
            </a:extLst>
          </p:cNvPr>
          <p:cNvSpPr>
            <a:spLocks/>
          </p:cNvSpPr>
          <p:nvPr/>
        </p:nvSpPr>
        <p:spPr bwMode="auto">
          <a:xfrm flipH="1">
            <a:off x="1365250" y="4102100"/>
            <a:ext cx="482600" cy="63500"/>
          </a:xfrm>
          <a:custGeom>
            <a:avLst/>
            <a:gdLst>
              <a:gd name="T0" fmla="*/ 0 w 2070"/>
              <a:gd name="T1" fmla="*/ 2147483646 h 225"/>
              <a:gd name="T2" fmla="*/ 2147483646 w 2070"/>
              <a:gd name="T3" fmla="*/ 2147483646 h 225"/>
              <a:gd name="T4" fmla="*/ 2147483646 w 2070"/>
              <a:gd name="T5" fmla="*/ 0 h 225"/>
              <a:gd name="T6" fmla="*/ 2147483646 w 2070"/>
              <a:gd name="T7" fmla="*/ 0 h 225"/>
              <a:gd name="T8" fmla="*/ 0 w 2070"/>
              <a:gd name="T9" fmla="*/ 2147483646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469" name="Freeform 210">
            <a:extLst>
              <a:ext uri="{FF2B5EF4-FFF2-40B4-BE49-F238E27FC236}">
                <a16:creationId xmlns:a16="http://schemas.microsoft.com/office/drawing/2014/main" id="{E3F1D956-5C04-452F-9579-61BA8AB29252}"/>
              </a:ext>
            </a:extLst>
          </p:cNvPr>
          <p:cNvSpPr>
            <a:spLocks/>
          </p:cNvSpPr>
          <p:nvPr/>
        </p:nvSpPr>
        <p:spPr bwMode="auto">
          <a:xfrm flipH="1">
            <a:off x="1512888" y="4086225"/>
            <a:ext cx="177800" cy="57150"/>
          </a:xfrm>
          <a:custGeom>
            <a:avLst/>
            <a:gdLst>
              <a:gd name="T0" fmla="*/ 0 w 751"/>
              <a:gd name="T1" fmla="*/ 2147483646 h 210"/>
              <a:gd name="T2" fmla="*/ 0 w 751"/>
              <a:gd name="T3" fmla="*/ 2147483646 h 210"/>
              <a:gd name="T4" fmla="*/ 2147483646 w 751"/>
              <a:gd name="T5" fmla="*/ 2147483646 h 210"/>
              <a:gd name="T6" fmla="*/ 2147483646 w 751"/>
              <a:gd name="T7" fmla="*/ 2147483646 h 210"/>
              <a:gd name="T8" fmla="*/ 2147483646 w 751"/>
              <a:gd name="T9" fmla="*/ 0 h 210"/>
              <a:gd name="T10" fmla="*/ 0 w 751"/>
              <a:gd name="T11" fmla="*/ 2147483646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470" name="Freeform 211">
            <a:extLst>
              <a:ext uri="{FF2B5EF4-FFF2-40B4-BE49-F238E27FC236}">
                <a16:creationId xmlns:a16="http://schemas.microsoft.com/office/drawing/2014/main" id="{76D53D39-AB1B-4D72-AB96-97B602C856E1}"/>
              </a:ext>
            </a:extLst>
          </p:cNvPr>
          <p:cNvSpPr>
            <a:spLocks/>
          </p:cNvSpPr>
          <p:nvPr/>
        </p:nvSpPr>
        <p:spPr bwMode="auto">
          <a:xfrm flipH="1">
            <a:off x="1419225" y="3838575"/>
            <a:ext cx="225425" cy="282575"/>
          </a:xfrm>
          <a:custGeom>
            <a:avLst/>
            <a:gdLst>
              <a:gd name="T0" fmla="*/ 1747917507 w 960"/>
              <a:gd name="T1" fmla="*/ 2147483646 h 1031"/>
              <a:gd name="T2" fmla="*/ 0 w 960"/>
              <a:gd name="T3" fmla="*/ 679451999 h 1031"/>
              <a:gd name="T4" fmla="*/ 2147483646 w 960"/>
              <a:gd name="T5" fmla="*/ 0 h 1031"/>
              <a:gd name="T6" fmla="*/ 2147483646 w 960"/>
              <a:gd name="T7" fmla="*/ 2147483646 h 1031"/>
              <a:gd name="T8" fmla="*/ 1747917507 w 960"/>
              <a:gd name="T9" fmla="*/ 2147483646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9471" name="Freeform 212">
            <a:extLst>
              <a:ext uri="{FF2B5EF4-FFF2-40B4-BE49-F238E27FC236}">
                <a16:creationId xmlns:a16="http://schemas.microsoft.com/office/drawing/2014/main" id="{F622BAB6-E61E-4334-98AF-D87B84B8613C}"/>
              </a:ext>
            </a:extLst>
          </p:cNvPr>
          <p:cNvSpPr>
            <a:spLocks/>
          </p:cNvSpPr>
          <p:nvPr/>
        </p:nvSpPr>
        <p:spPr bwMode="auto">
          <a:xfrm flipH="1">
            <a:off x="1612900" y="3846513"/>
            <a:ext cx="198438" cy="282575"/>
          </a:xfrm>
          <a:custGeom>
            <a:avLst/>
            <a:gdLst>
              <a:gd name="T0" fmla="*/ 2147483646 w 850"/>
              <a:gd name="T1" fmla="*/ 0 h 1026"/>
              <a:gd name="T2" fmla="*/ 0 w 850"/>
              <a:gd name="T3" fmla="*/ 2147483646 h 1026"/>
              <a:gd name="T4" fmla="*/ 1297854323 w 850"/>
              <a:gd name="T5" fmla="*/ 2147483646 h 1026"/>
              <a:gd name="T6" fmla="*/ 2147483646 w 850"/>
              <a:gd name="T7" fmla="*/ 2147483646 h 1026"/>
              <a:gd name="T8" fmla="*/ 2147483646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472" name="Freeform 213">
            <a:extLst>
              <a:ext uri="{FF2B5EF4-FFF2-40B4-BE49-F238E27FC236}">
                <a16:creationId xmlns:a16="http://schemas.microsoft.com/office/drawing/2014/main" id="{53F0572D-5359-4893-959D-254A6C6C2021}"/>
              </a:ext>
            </a:extLst>
          </p:cNvPr>
          <p:cNvSpPr>
            <a:spLocks/>
          </p:cNvSpPr>
          <p:nvPr/>
        </p:nvSpPr>
        <p:spPr bwMode="auto">
          <a:xfrm flipH="1">
            <a:off x="1444625" y="3867150"/>
            <a:ext cx="161925" cy="212725"/>
          </a:xfrm>
          <a:custGeom>
            <a:avLst/>
            <a:gdLst>
              <a:gd name="T0" fmla="*/ 0 w 689"/>
              <a:gd name="T1" fmla="*/ 735877296 h 778"/>
              <a:gd name="T2" fmla="*/ 1272044023 w 689"/>
              <a:gd name="T3" fmla="*/ 2147483646 h 778"/>
              <a:gd name="T4" fmla="*/ 2147483646 w 689"/>
              <a:gd name="T5" fmla="*/ 2147483646 h 778"/>
              <a:gd name="T6" fmla="*/ 2147483646 w 689"/>
              <a:gd name="T7" fmla="*/ 0 h 778"/>
              <a:gd name="T8" fmla="*/ 0 w 689"/>
              <a:gd name="T9" fmla="*/ 735877296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139473" name="Freeform 214">
            <a:extLst>
              <a:ext uri="{FF2B5EF4-FFF2-40B4-BE49-F238E27FC236}">
                <a16:creationId xmlns:a16="http://schemas.microsoft.com/office/drawing/2014/main" id="{4F02C223-7E5F-4F03-A0BC-B462A9F95C55}"/>
              </a:ext>
            </a:extLst>
          </p:cNvPr>
          <p:cNvSpPr>
            <a:spLocks/>
          </p:cNvSpPr>
          <p:nvPr/>
        </p:nvSpPr>
        <p:spPr bwMode="auto">
          <a:xfrm flipH="1">
            <a:off x="1384300" y="4124325"/>
            <a:ext cx="157163" cy="131763"/>
          </a:xfrm>
          <a:custGeom>
            <a:avLst/>
            <a:gdLst>
              <a:gd name="T0" fmla="*/ 2147483646 w 674"/>
              <a:gd name="T1" fmla="*/ 0 h 482"/>
              <a:gd name="T2" fmla="*/ 0 w 674"/>
              <a:gd name="T3" fmla="*/ 2147483646 h 482"/>
              <a:gd name="T4" fmla="*/ 0 w 674"/>
              <a:gd name="T5" fmla="*/ 2147483646 h 482"/>
              <a:gd name="T6" fmla="*/ 2147483646 w 674"/>
              <a:gd name="T7" fmla="*/ 2147483646 h 482"/>
              <a:gd name="T8" fmla="*/ 2147483646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474" name="Line 215">
            <a:extLst>
              <a:ext uri="{FF2B5EF4-FFF2-40B4-BE49-F238E27FC236}">
                <a16:creationId xmlns:a16="http://schemas.microsoft.com/office/drawing/2014/main" id="{09C34175-697F-404E-84D8-46628AF680D7}"/>
              </a:ext>
            </a:extLst>
          </p:cNvPr>
          <p:cNvSpPr>
            <a:spLocks noChangeShapeType="1"/>
          </p:cNvSpPr>
          <p:nvPr/>
        </p:nvSpPr>
        <p:spPr bwMode="auto">
          <a:xfrm flipH="1" flipV="1">
            <a:off x="1395413" y="4157663"/>
            <a:ext cx="42862" cy="9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75" name="Line 216">
            <a:extLst>
              <a:ext uri="{FF2B5EF4-FFF2-40B4-BE49-F238E27FC236}">
                <a16:creationId xmlns:a16="http://schemas.microsoft.com/office/drawing/2014/main" id="{F684D4F7-B7A0-40BD-B0E3-67C34C0EAAAF}"/>
              </a:ext>
            </a:extLst>
          </p:cNvPr>
          <p:cNvSpPr>
            <a:spLocks noChangeShapeType="1"/>
          </p:cNvSpPr>
          <p:nvPr/>
        </p:nvSpPr>
        <p:spPr bwMode="auto">
          <a:xfrm>
            <a:off x="1460500" y="4171950"/>
            <a:ext cx="52388" cy="174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76" name="Line 217">
            <a:extLst>
              <a:ext uri="{FF2B5EF4-FFF2-40B4-BE49-F238E27FC236}">
                <a16:creationId xmlns:a16="http://schemas.microsoft.com/office/drawing/2014/main" id="{15CF6979-7A62-4DC7-B0A7-4C4A123B794A}"/>
              </a:ext>
            </a:extLst>
          </p:cNvPr>
          <p:cNvSpPr>
            <a:spLocks noChangeShapeType="1"/>
          </p:cNvSpPr>
          <p:nvPr/>
        </p:nvSpPr>
        <p:spPr bwMode="auto">
          <a:xfrm flipH="1">
            <a:off x="1447800" y="4140200"/>
            <a:ext cx="0" cy="8731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77" name="Line 218">
            <a:extLst>
              <a:ext uri="{FF2B5EF4-FFF2-40B4-BE49-F238E27FC236}">
                <a16:creationId xmlns:a16="http://schemas.microsoft.com/office/drawing/2014/main" id="{F7FD91FC-DFE9-4B7A-A125-BB1B9A8F5E50}"/>
              </a:ext>
            </a:extLst>
          </p:cNvPr>
          <p:cNvSpPr>
            <a:spLocks noChangeShapeType="1"/>
          </p:cNvSpPr>
          <p:nvPr/>
        </p:nvSpPr>
        <p:spPr bwMode="auto">
          <a:xfrm flipH="1">
            <a:off x="1524000" y="4160838"/>
            <a:ext cx="1588" cy="92075"/>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78" name="Line 219">
            <a:extLst>
              <a:ext uri="{FF2B5EF4-FFF2-40B4-BE49-F238E27FC236}">
                <a16:creationId xmlns:a16="http://schemas.microsoft.com/office/drawing/2014/main" id="{3C5BFA9D-26D6-4E5F-A947-1F43367338D6}"/>
              </a:ext>
            </a:extLst>
          </p:cNvPr>
          <p:cNvSpPr>
            <a:spLocks noChangeShapeType="1"/>
          </p:cNvSpPr>
          <p:nvPr/>
        </p:nvSpPr>
        <p:spPr bwMode="auto">
          <a:xfrm>
            <a:off x="1381125" y="4157663"/>
            <a:ext cx="144463" cy="4286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79" name="Line 220">
            <a:extLst>
              <a:ext uri="{FF2B5EF4-FFF2-40B4-BE49-F238E27FC236}">
                <a16:creationId xmlns:a16="http://schemas.microsoft.com/office/drawing/2014/main" id="{C6D93450-8558-4A63-A07C-813CD097F2B1}"/>
              </a:ext>
            </a:extLst>
          </p:cNvPr>
          <p:cNvSpPr>
            <a:spLocks noChangeShapeType="1"/>
          </p:cNvSpPr>
          <p:nvPr/>
        </p:nvSpPr>
        <p:spPr bwMode="auto">
          <a:xfrm flipH="1" flipV="1">
            <a:off x="1381125" y="4146550"/>
            <a:ext cx="144463" cy="3810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80" name="Freeform 221">
            <a:extLst>
              <a:ext uri="{FF2B5EF4-FFF2-40B4-BE49-F238E27FC236}">
                <a16:creationId xmlns:a16="http://schemas.microsoft.com/office/drawing/2014/main" id="{60EC4630-2092-43D9-B1BC-D3844A33A9D2}"/>
              </a:ext>
            </a:extLst>
          </p:cNvPr>
          <p:cNvSpPr>
            <a:spLocks/>
          </p:cNvSpPr>
          <p:nvPr/>
        </p:nvSpPr>
        <p:spPr bwMode="auto">
          <a:xfrm flipH="1">
            <a:off x="1558925" y="4252913"/>
            <a:ext cx="14288" cy="52387"/>
          </a:xfrm>
          <a:custGeom>
            <a:avLst/>
            <a:gdLst>
              <a:gd name="T0" fmla="*/ 159034965 w 75"/>
              <a:gd name="T1" fmla="*/ 0 h 194"/>
              <a:gd name="T2" fmla="*/ 0 w 75"/>
              <a:gd name="T3" fmla="*/ 2147483646 h 194"/>
              <a:gd name="T4" fmla="*/ 380275882 w 75"/>
              <a:gd name="T5" fmla="*/ 2147483646 h 194"/>
              <a:gd name="T6" fmla="*/ 518551336 w 75"/>
              <a:gd name="T7" fmla="*/ 157506106 h 194"/>
              <a:gd name="T8" fmla="*/ 159034965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481" name="Freeform 222">
            <a:extLst>
              <a:ext uri="{FF2B5EF4-FFF2-40B4-BE49-F238E27FC236}">
                <a16:creationId xmlns:a16="http://schemas.microsoft.com/office/drawing/2014/main" id="{DB2301A1-7F7B-4940-B634-3A5BCA10BB9C}"/>
              </a:ext>
            </a:extLst>
          </p:cNvPr>
          <p:cNvSpPr>
            <a:spLocks/>
          </p:cNvSpPr>
          <p:nvPr/>
        </p:nvSpPr>
        <p:spPr bwMode="auto">
          <a:xfrm flipH="1">
            <a:off x="1512888" y="4259263"/>
            <a:ext cx="50800" cy="46037"/>
          </a:xfrm>
          <a:custGeom>
            <a:avLst/>
            <a:gdLst>
              <a:gd name="T0" fmla="*/ 254926237 w 206"/>
              <a:gd name="T1" fmla="*/ 102876527 h 168"/>
              <a:gd name="T2" fmla="*/ 0 w 206"/>
              <a:gd name="T3" fmla="*/ 2147483646 h 168"/>
              <a:gd name="T4" fmla="*/ 2147483646 w 206"/>
              <a:gd name="T5" fmla="*/ 1728549869 h 168"/>
              <a:gd name="T6" fmla="*/ 1889566417 w 206"/>
              <a:gd name="T7" fmla="*/ 1193517172 h 168"/>
              <a:gd name="T8" fmla="*/ 779798988 w 206"/>
              <a:gd name="T9" fmla="*/ 1996028675 h 168"/>
              <a:gd name="T10" fmla="*/ 1124727536 w 206"/>
              <a:gd name="T11" fmla="*/ 0 h 168"/>
              <a:gd name="T12" fmla="*/ 254926237 w 206"/>
              <a:gd name="T13" fmla="*/ 102876527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482" name="Freeform 223">
            <a:extLst>
              <a:ext uri="{FF2B5EF4-FFF2-40B4-BE49-F238E27FC236}">
                <a16:creationId xmlns:a16="http://schemas.microsoft.com/office/drawing/2014/main" id="{248B0433-585A-49E6-AAEF-2CF6CAE97A97}"/>
              </a:ext>
            </a:extLst>
          </p:cNvPr>
          <p:cNvSpPr>
            <a:spLocks/>
          </p:cNvSpPr>
          <p:nvPr/>
        </p:nvSpPr>
        <p:spPr bwMode="auto">
          <a:xfrm flipH="1">
            <a:off x="1223963" y="4125913"/>
            <a:ext cx="368300" cy="203200"/>
          </a:xfrm>
          <a:custGeom>
            <a:avLst/>
            <a:gdLst>
              <a:gd name="T0" fmla="*/ 0 w 1583"/>
              <a:gd name="T1" fmla="*/ 2147483646 h 729"/>
              <a:gd name="T2" fmla="*/ 2147483646 w 1583"/>
              <a:gd name="T3" fmla="*/ 2147483646 h 729"/>
              <a:gd name="T4" fmla="*/ 2147483646 w 1583"/>
              <a:gd name="T5" fmla="*/ 2147483646 h 729"/>
              <a:gd name="T6" fmla="*/ 2147483646 w 1583"/>
              <a:gd name="T7" fmla="*/ 0 h 729"/>
              <a:gd name="T8" fmla="*/ 0 w 1583"/>
              <a:gd name="T9" fmla="*/ 2147483646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483" name="Freeform 224">
            <a:extLst>
              <a:ext uri="{FF2B5EF4-FFF2-40B4-BE49-F238E27FC236}">
                <a16:creationId xmlns:a16="http://schemas.microsoft.com/office/drawing/2014/main" id="{04CF8BBB-4C02-44C8-89E8-040C3E76DDEF}"/>
              </a:ext>
            </a:extLst>
          </p:cNvPr>
          <p:cNvSpPr>
            <a:spLocks/>
          </p:cNvSpPr>
          <p:nvPr/>
        </p:nvSpPr>
        <p:spPr bwMode="auto">
          <a:xfrm flipH="1">
            <a:off x="1414463" y="4211638"/>
            <a:ext cx="185737" cy="144462"/>
          </a:xfrm>
          <a:custGeom>
            <a:avLst/>
            <a:gdLst>
              <a:gd name="T0" fmla="*/ 361116583 w 792"/>
              <a:gd name="T1" fmla="*/ 0 h 516"/>
              <a:gd name="T2" fmla="*/ 2147483646 w 792"/>
              <a:gd name="T3" fmla="*/ 2147483646 h 516"/>
              <a:gd name="T4" fmla="*/ 2147483646 w 792"/>
              <a:gd name="T5" fmla="*/ 2147483646 h 516"/>
              <a:gd name="T6" fmla="*/ 0 w 792"/>
              <a:gd name="T7" fmla="*/ 1799380037 h 516"/>
              <a:gd name="T8" fmla="*/ 361116583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484" name="Freeform 225">
            <a:extLst>
              <a:ext uri="{FF2B5EF4-FFF2-40B4-BE49-F238E27FC236}">
                <a16:creationId xmlns:a16="http://schemas.microsoft.com/office/drawing/2014/main" id="{3CB4AFEC-31F4-4D27-85F6-37BA465F7387}"/>
              </a:ext>
            </a:extLst>
          </p:cNvPr>
          <p:cNvSpPr>
            <a:spLocks/>
          </p:cNvSpPr>
          <p:nvPr/>
        </p:nvSpPr>
        <p:spPr bwMode="auto">
          <a:xfrm flipH="1">
            <a:off x="1220788" y="4214813"/>
            <a:ext cx="198437" cy="141287"/>
          </a:xfrm>
          <a:custGeom>
            <a:avLst/>
            <a:gdLst>
              <a:gd name="T0" fmla="*/ 0 w 846"/>
              <a:gd name="T1" fmla="*/ 2147483646 h 507"/>
              <a:gd name="T2" fmla="*/ 322625489 w 846"/>
              <a:gd name="T3" fmla="*/ 2147483646 h 507"/>
              <a:gd name="T4" fmla="*/ 2147483646 w 846"/>
              <a:gd name="T5" fmla="*/ 0 h 507"/>
              <a:gd name="T6" fmla="*/ 2147483646 w 846"/>
              <a:gd name="T7" fmla="*/ 1644727540 h 507"/>
              <a:gd name="T8" fmla="*/ 0 w 846"/>
              <a:gd name="T9" fmla="*/ 2147483646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485" name="Freeform 226">
            <a:extLst>
              <a:ext uri="{FF2B5EF4-FFF2-40B4-BE49-F238E27FC236}">
                <a16:creationId xmlns:a16="http://schemas.microsoft.com/office/drawing/2014/main" id="{C7121C94-F8C4-4779-A362-943418149499}"/>
              </a:ext>
            </a:extLst>
          </p:cNvPr>
          <p:cNvSpPr>
            <a:spLocks/>
          </p:cNvSpPr>
          <p:nvPr/>
        </p:nvSpPr>
        <p:spPr bwMode="auto">
          <a:xfrm flipH="1">
            <a:off x="1373188" y="4221163"/>
            <a:ext cx="147637" cy="90487"/>
          </a:xfrm>
          <a:custGeom>
            <a:avLst/>
            <a:gdLst>
              <a:gd name="T0" fmla="*/ 0 w 637"/>
              <a:gd name="T1" fmla="*/ 1859184521 h 321"/>
              <a:gd name="T2" fmla="*/ 2147483646 w 637"/>
              <a:gd name="T3" fmla="*/ 0 h 321"/>
              <a:gd name="T4" fmla="*/ 2147483646 w 637"/>
              <a:gd name="T5" fmla="*/ 2147483646 h 321"/>
              <a:gd name="T6" fmla="*/ 2147483646 w 637"/>
              <a:gd name="T7" fmla="*/ 2147483646 h 321"/>
              <a:gd name="T8" fmla="*/ 0 w 637"/>
              <a:gd name="T9" fmla="*/ 185918452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86" name="Freeform 227">
            <a:extLst>
              <a:ext uri="{FF2B5EF4-FFF2-40B4-BE49-F238E27FC236}">
                <a16:creationId xmlns:a16="http://schemas.microsoft.com/office/drawing/2014/main" id="{4084B90C-57C0-47B1-A2D5-28826176C2AB}"/>
              </a:ext>
            </a:extLst>
          </p:cNvPr>
          <p:cNvSpPr>
            <a:spLocks/>
          </p:cNvSpPr>
          <p:nvPr/>
        </p:nvSpPr>
        <p:spPr bwMode="auto">
          <a:xfrm flipH="1">
            <a:off x="1239838" y="4160838"/>
            <a:ext cx="220662" cy="120650"/>
          </a:xfrm>
          <a:custGeom>
            <a:avLst/>
            <a:gdLst>
              <a:gd name="T0" fmla="*/ 0 w 938"/>
              <a:gd name="T1" fmla="*/ 2147483646 h 434"/>
              <a:gd name="T2" fmla="*/ 2147483646 w 938"/>
              <a:gd name="T3" fmla="*/ 2147483646 h 434"/>
              <a:gd name="T4" fmla="*/ 2147483646 w 938"/>
              <a:gd name="T5" fmla="*/ 2147483646 h 434"/>
              <a:gd name="T6" fmla="*/ 2147483646 w 938"/>
              <a:gd name="T7" fmla="*/ 0 h 434"/>
              <a:gd name="T8" fmla="*/ 0 w 938"/>
              <a:gd name="T9" fmla="*/ 2147483646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87" name="Freeform 228">
            <a:extLst>
              <a:ext uri="{FF2B5EF4-FFF2-40B4-BE49-F238E27FC236}">
                <a16:creationId xmlns:a16="http://schemas.microsoft.com/office/drawing/2014/main" id="{07B76536-48DA-4302-B587-7DAD4E1AFBE7}"/>
              </a:ext>
            </a:extLst>
          </p:cNvPr>
          <p:cNvSpPr>
            <a:spLocks/>
          </p:cNvSpPr>
          <p:nvPr/>
        </p:nvSpPr>
        <p:spPr bwMode="auto">
          <a:xfrm flipH="1">
            <a:off x="1333500" y="4133850"/>
            <a:ext cx="239713" cy="107950"/>
          </a:xfrm>
          <a:custGeom>
            <a:avLst/>
            <a:gdLst>
              <a:gd name="T0" fmla="*/ 2147483646 w 1034"/>
              <a:gd name="T1" fmla="*/ 2147483646 h 395"/>
              <a:gd name="T2" fmla="*/ 0 w 1034"/>
              <a:gd name="T3" fmla="*/ 2147483646 h 395"/>
              <a:gd name="T4" fmla="*/ 2147483646 w 1034"/>
              <a:gd name="T5" fmla="*/ 0 h 395"/>
              <a:gd name="T6" fmla="*/ 2147483646 w 1034"/>
              <a:gd name="T7" fmla="*/ 1673759284 h 395"/>
              <a:gd name="T8" fmla="*/ 2147483646 w 1034"/>
              <a:gd name="T9" fmla="*/ 2147483646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488" name="Line 229">
            <a:extLst>
              <a:ext uri="{FF2B5EF4-FFF2-40B4-BE49-F238E27FC236}">
                <a16:creationId xmlns:a16="http://schemas.microsoft.com/office/drawing/2014/main" id="{8FE39DFE-3EEB-4D01-BB6C-3DB83ED5B99E}"/>
              </a:ext>
            </a:extLst>
          </p:cNvPr>
          <p:cNvSpPr>
            <a:spLocks noChangeShapeType="1"/>
          </p:cNvSpPr>
          <p:nvPr/>
        </p:nvSpPr>
        <p:spPr bwMode="auto">
          <a:xfrm flipH="1" flipV="1">
            <a:off x="1360488" y="4138613"/>
            <a:ext cx="206375" cy="8413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89" name="Line 230">
            <a:extLst>
              <a:ext uri="{FF2B5EF4-FFF2-40B4-BE49-F238E27FC236}">
                <a16:creationId xmlns:a16="http://schemas.microsoft.com/office/drawing/2014/main" id="{C7E584C4-75D1-4B1F-B8AC-3F8EA97110C6}"/>
              </a:ext>
            </a:extLst>
          </p:cNvPr>
          <p:cNvSpPr>
            <a:spLocks noChangeShapeType="1"/>
          </p:cNvSpPr>
          <p:nvPr/>
        </p:nvSpPr>
        <p:spPr bwMode="auto">
          <a:xfrm flipH="1" flipV="1">
            <a:off x="1349375" y="4143375"/>
            <a:ext cx="201613" cy="8731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0" name="Line 231">
            <a:extLst>
              <a:ext uri="{FF2B5EF4-FFF2-40B4-BE49-F238E27FC236}">
                <a16:creationId xmlns:a16="http://schemas.microsoft.com/office/drawing/2014/main" id="{92C2EA6A-4040-4D75-9FF9-6586BBC57A02}"/>
              </a:ext>
            </a:extLst>
          </p:cNvPr>
          <p:cNvSpPr>
            <a:spLocks noChangeShapeType="1"/>
          </p:cNvSpPr>
          <p:nvPr/>
        </p:nvSpPr>
        <p:spPr bwMode="auto">
          <a:xfrm flipH="1" flipV="1">
            <a:off x="1339850" y="4151313"/>
            <a:ext cx="198438" cy="889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1" name="Line 232">
            <a:extLst>
              <a:ext uri="{FF2B5EF4-FFF2-40B4-BE49-F238E27FC236}">
                <a16:creationId xmlns:a16="http://schemas.microsoft.com/office/drawing/2014/main" id="{18AACEB3-6B34-4F13-A3D4-ED3CF695C37E}"/>
              </a:ext>
            </a:extLst>
          </p:cNvPr>
          <p:cNvSpPr>
            <a:spLocks noChangeShapeType="1"/>
          </p:cNvSpPr>
          <p:nvPr/>
        </p:nvSpPr>
        <p:spPr bwMode="auto">
          <a:xfrm flipH="1" flipV="1">
            <a:off x="1314450" y="4165600"/>
            <a:ext cx="195263" cy="9048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2" name="Line 233">
            <a:extLst>
              <a:ext uri="{FF2B5EF4-FFF2-40B4-BE49-F238E27FC236}">
                <a16:creationId xmlns:a16="http://schemas.microsoft.com/office/drawing/2014/main" id="{2E6E1EB8-3FA4-4A05-AF35-C8EB17CD76F8}"/>
              </a:ext>
            </a:extLst>
          </p:cNvPr>
          <p:cNvSpPr>
            <a:spLocks noChangeShapeType="1"/>
          </p:cNvSpPr>
          <p:nvPr/>
        </p:nvSpPr>
        <p:spPr bwMode="auto">
          <a:xfrm flipH="1" flipV="1">
            <a:off x="1300163" y="4175125"/>
            <a:ext cx="192087" cy="9366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3" name="Line 234">
            <a:extLst>
              <a:ext uri="{FF2B5EF4-FFF2-40B4-BE49-F238E27FC236}">
                <a16:creationId xmlns:a16="http://schemas.microsoft.com/office/drawing/2014/main" id="{1A5B7073-0E29-49E1-BB73-B85A133E291C}"/>
              </a:ext>
            </a:extLst>
          </p:cNvPr>
          <p:cNvSpPr>
            <a:spLocks noChangeShapeType="1"/>
          </p:cNvSpPr>
          <p:nvPr/>
        </p:nvSpPr>
        <p:spPr bwMode="auto">
          <a:xfrm flipH="1" flipV="1">
            <a:off x="1296988" y="4189413"/>
            <a:ext cx="174625" cy="857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4" name="Line 235">
            <a:extLst>
              <a:ext uri="{FF2B5EF4-FFF2-40B4-BE49-F238E27FC236}">
                <a16:creationId xmlns:a16="http://schemas.microsoft.com/office/drawing/2014/main" id="{79F91165-CE3B-4D1E-BB98-EB4ACCD6C7D2}"/>
              </a:ext>
            </a:extLst>
          </p:cNvPr>
          <p:cNvSpPr>
            <a:spLocks noChangeShapeType="1"/>
          </p:cNvSpPr>
          <p:nvPr/>
        </p:nvSpPr>
        <p:spPr bwMode="auto">
          <a:xfrm flipH="1" flipV="1">
            <a:off x="1287463" y="4195763"/>
            <a:ext cx="166687" cy="889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5" name="Line 236">
            <a:extLst>
              <a:ext uri="{FF2B5EF4-FFF2-40B4-BE49-F238E27FC236}">
                <a16:creationId xmlns:a16="http://schemas.microsoft.com/office/drawing/2014/main" id="{A715ED8B-3E2D-43D7-9F8F-37B1BB2B2FF7}"/>
              </a:ext>
            </a:extLst>
          </p:cNvPr>
          <p:cNvSpPr>
            <a:spLocks noChangeShapeType="1"/>
          </p:cNvSpPr>
          <p:nvPr/>
        </p:nvSpPr>
        <p:spPr bwMode="auto">
          <a:xfrm flipH="1" flipV="1">
            <a:off x="1270000" y="4208463"/>
            <a:ext cx="161925" cy="8731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6" name="Line 237">
            <a:extLst>
              <a:ext uri="{FF2B5EF4-FFF2-40B4-BE49-F238E27FC236}">
                <a16:creationId xmlns:a16="http://schemas.microsoft.com/office/drawing/2014/main" id="{99844207-5737-471E-BF6B-A5CDC80F0DD1}"/>
              </a:ext>
            </a:extLst>
          </p:cNvPr>
          <p:cNvSpPr>
            <a:spLocks noChangeShapeType="1"/>
          </p:cNvSpPr>
          <p:nvPr/>
        </p:nvSpPr>
        <p:spPr bwMode="auto">
          <a:xfrm flipH="1">
            <a:off x="1401763" y="4238625"/>
            <a:ext cx="100012" cy="6667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7" name="Line 238">
            <a:extLst>
              <a:ext uri="{FF2B5EF4-FFF2-40B4-BE49-F238E27FC236}">
                <a16:creationId xmlns:a16="http://schemas.microsoft.com/office/drawing/2014/main" id="{C56B6CC4-8456-45A7-92AD-B24B3B8D72E8}"/>
              </a:ext>
            </a:extLst>
          </p:cNvPr>
          <p:cNvSpPr>
            <a:spLocks noChangeShapeType="1"/>
          </p:cNvSpPr>
          <p:nvPr/>
        </p:nvSpPr>
        <p:spPr bwMode="auto">
          <a:xfrm flipH="1">
            <a:off x="1384300" y="4230688"/>
            <a:ext cx="96838" cy="6191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8" name="Line 239">
            <a:extLst>
              <a:ext uri="{FF2B5EF4-FFF2-40B4-BE49-F238E27FC236}">
                <a16:creationId xmlns:a16="http://schemas.microsoft.com/office/drawing/2014/main" id="{FC57075C-94D5-49FB-AD0D-4438C5BFE8CF}"/>
              </a:ext>
            </a:extLst>
          </p:cNvPr>
          <p:cNvSpPr>
            <a:spLocks noChangeShapeType="1"/>
          </p:cNvSpPr>
          <p:nvPr/>
        </p:nvSpPr>
        <p:spPr bwMode="auto">
          <a:xfrm flipH="1">
            <a:off x="1341438" y="4208463"/>
            <a:ext cx="98425" cy="603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499" name="Line 240">
            <a:extLst>
              <a:ext uri="{FF2B5EF4-FFF2-40B4-BE49-F238E27FC236}">
                <a16:creationId xmlns:a16="http://schemas.microsoft.com/office/drawing/2014/main" id="{8F315832-0B00-4D40-A54A-492063818382}"/>
              </a:ext>
            </a:extLst>
          </p:cNvPr>
          <p:cNvSpPr>
            <a:spLocks noChangeShapeType="1"/>
          </p:cNvSpPr>
          <p:nvPr/>
        </p:nvSpPr>
        <p:spPr bwMode="auto">
          <a:xfrm flipH="1">
            <a:off x="1320800" y="4198938"/>
            <a:ext cx="95250" cy="603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0" name="Line 241">
            <a:extLst>
              <a:ext uri="{FF2B5EF4-FFF2-40B4-BE49-F238E27FC236}">
                <a16:creationId xmlns:a16="http://schemas.microsoft.com/office/drawing/2014/main" id="{2538156E-0351-4606-8015-A15478DF7D09}"/>
              </a:ext>
            </a:extLst>
          </p:cNvPr>
          <p:cNvSpPr>
            <a:spLocks noChangeShapeType="1"/>
          </p:cNvSpPr>
          <p:nvPr/>
        </p:nvSpPr>
        <p:spPr bwMode="auto">
          <a:xfrm flipH="1">
            <a:off x="1300163" y="4189413"/>
            <a:ext cx="93662" cy="6032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1" name="Line 242">
            <a:extLst>
              <a:ext uri="{FF2B5EF4-FFF2-40B4-BE49-F238E27FC236}">
                <a16:creationId xmlns:a16="http://schemas.microsoft.com/office/drawing/2014/main" id="{36DAF3B7-55E2-4CA3-83C3-4CC52BE92850}"/>
              </a:ext>
            </a:extLst>
          </p:cNvPr>
          <p:cNvSpPr>
            <a:spLocks noChangeShapeType="1"/>
          </p:cNvSpPr>
          <p:nvPr/>
        </p:nvSpPr>
        <p:spPr bwMode="auto">
          <a:xfrm flipH="1">
            <a:off x="1281113" y="4179888"/>
            <a:ext cx="92075" cy="5873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2" name="Line 243">
            <a:extLst>
              <a:ext uri="{FF2B5EF4-FFF2-40B4-BE49-F238E27FC236}">
                <a16:creationId xmlns:a16="http://schemas.microsoft.com/office/drawing/2014/main" id="{B67B7C22-CC83-4282-93B7-F6DC0CB62991}"/>
              </a:ext>
            </a:extLst>
          </p:cNvPr>
          <p:cNvSpPr>
            <a:spLocks noChangeShapeType="1"/>
          </p:cNvSpPr>
          <p:nvPr/>
        </p:nvSpPr>
        <p:spPr bwMode="auto">
          <a:xfrm flipH="1">
            <a:off x="1262063" y="4170363"/>
            <a:ext cx="92075" cy="5397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3" name="Line 244">
            <a:extLst>
              <a:ext uri="{FF2B5EF4-FFF2-40B4-BE49-F238E27FC236}">
                <a16:creationId xmlns:a16="http://schemas.microsoft.com/office/drawing/2014/main" id="{A8AB41FE-E0F1-4A2F-9B87-552C39B305FB}"/>
              </a:ext>
            </a:extLst>
          </p:cNvPr>
          <p:cNvSpPr>
            <a:spLocks noChangeShapeType="1"/>
          </p:cNvSpPr>
          <p:nvPr/>
        </p:nvSpPr>
        <p:spPr bwMode="auto">
          <a:xfrm flipH="1">
            <a:off x="1495425" y="4198938"/>
            <a:ext cx="49213" cy="3175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4" name="Line 245">
            <a:extLst>
              <a:ext uri="{FF2B5EF4-FFF2-40B4-BE49-F238E27FC236}">
                <a16:creationId xmlns:a16="http://schemas.microsoft.com/office/drawing/2014/main" id="{09F5906A-EE3C-4D2E-91A1-D6105B78269E}"/>
              </a:ext>
            </a:extLst>
          </p:cNvPr>
          <p:cNvSpPr>
            <a:spLocks noChangeShapeType="1"/>
          </p:cNvSpPr>
          <p:nvPr/>
        </p:nvSpPr>
        <p:spPr bwMode="auto">
          <a:xfrm flipH="1">
            <a:off x="1466850" y="4189413"/>
            <a:ext cx="46038" cy="254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5" name="Line 246">
            <a:extLst>
              <a:ext uri="{FF2B5EF4-FFF2-40B4-BE49-F238E27FC236}">
                <a16:creationId xmlns:a16="http://schemas.microsoft.com/office/drawing/2014/main" id="{E082562D-A178-4F03-9C9F-CED5111A5595}"/>
              </a:ext>
            </a:extLst>
          </p:cNvPr>
          <p:cNvSpPr>
            <a:spLocks noChangeShapeType="1"/>
          </p:cNvSpPr>
          <p:nvPr/>
        </p:nvSpPr>
        <p:spPr bwMode="auto">
          <a:xfrm flipH="1">
            <a:off x="1439863" y="4178300"/>
            <a:ext cx="46037" cy="2857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6" name="Line 247">
            <a:extLst>
              <a:ext uri="{FF2B5EF4-FFF2-40B4-BE49-F238E27FC236}">
                <a16:creationId xmlns:a16="http://schemas.microsoft.com/office/drawing/2014/main" id="{5783B46E-B6C9-4583-997D-CE994A1395E5}"/>
              </a:ext>
            </a:extLst>
          </p:cNvPr>
          <p:cNvSpPr>
            <a:spLocks noChangeShapeType="1"/>
          </p:cNvSpPr>
          <p:nvPr/>
        </p:nvSpPr>
        <p:spPr bwMode="auto">
          <a:xfrm flipH="1">
            <a:off x="1412875" y="4167188"/>
            <a:ext cx="42863" cy="2540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7" name="Line 248">
            <a:extLst>
              <a:ext uri="{FF2B5EF4-FFF2-40B4-BE49-F238E27FC236}">
                <a16:creationId xmlns:a16="http://schemas.microsoft.com/office/drawing/2014/main" id="{042EF58D-19AF-49FE-90A5-4AA27751A4E9}"/>
              </a:ext>
            </a:extLst>
          </p:cNvPr>
          <p:cNvSpPr>
            <a:spLocks noChangeShapeType="1"/>
          </p:cNvSpPr>
          <p:nvPr/>
        </p:nvSpPr>
        <p:spPr bwMode="auto">
          <a:xfrm flipH="1">
            <a:off x="1385888" y="4154488"/>
            <a:ext cx="41275" cy="2698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8" name="Line 249">
            <a:extLst>
              <a:ext uri="{FF2B5EF4-FFF2-40B4-BE49-F238E27FC236}">
                <a16:creationId xmlns:a16="http://schemas.microsoft.com/office/drawing/2014/main" id="{2A138F7A-1371-4812-9C21-B981FBAAED5E}"/>
              </a:ext>
            </a:extLst>
          </p:cNvPr>
          <p:cNvSpPr>
            <a:spLocks noChangeShapeType="1"/>
          </p:cNvSpPr>
          <p:nvPr/>
        </p:nvSpPr>
        <p:spPr bwMode="auto">
          <a:xfrm flipH="1">
            <a:off x="1355725" y="4143375"/>
            <a:ext cx="39688" cy="2381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09" name="Freeform 250">
            <a:extLst>
              <a:ext uri="{FF2B5EF4-FFF2-40B4-BE49-F238E27FC236}">
                <a16:creationId xmlns:a16="http://schemas.microsoft.com/office/drawing/2014/main" id="{5C00762A-1443-4825-BDE1-D2D5E13B49F6}"/>
              </a:ext>
            </a:extLst>
          </p:cNvPr>
          <p:cNvSpPr>
            <a:spLocks/>
          </p:cNvSpPr>
          <p:nvPr/>
        </p:nvSpPr>
        <p:spPr bwMode="auto">
          <a:xfrm flipH="1">
            <a:off x="977900" y="4425950"/>
            <a:ext cx="487363" cy="258763"/>
          </a:xfrm>
          <a:custGeom>
            <a:avLst/>
            <a:gdLst>
              <a:gd name="T0" fmla="*/ 2147483646 w 2091"/>
              <a:gd name="T1" fmla="*/ 2147483646 h 931"/>
              <a:gd name="T2" fmla="*/ 63288199 w 2091"/>
              <a:gd name="T3" fmla="*/ 2147483646 h 931"/>
              <a:gd name="T4" fmla="*/ 0 w 2091"/>
              <a:gd name="T5" fmla="*/ 2147483646 h 931"/>
              <a:gd name="T6" fmla="*/ 113973252 w 2091"/>
              <a:gd name="T7" fmla="*/ 2147483646 h 931"/>
              <a:gd name="T8" fmla="*/ 1266199141 w 2091"/>
              <a:gd name="T9" fmla="*/ 2147483646 h 931"/>
              <a:gd name="T10" fmla="*/ 2147483646 w 2091"/>
              <a:gd name="T11" fmla="*/ 2147483646 h 931"/>
              <a:gd name="T12" fmla="*/ 2147483646 w 2091"/>
              <a:gd name="T13" fmla="*/ 2147483646 h 931"/>
              <a:gd name="T14" fmla="*/ 2147483646 w 2091"/>
              <a:gd name="T15" fmla="*/ 2147483646 h 931"/>
              <a:gd name="T16" fmla="*/ 2147483646 w 2091"/>
              <a:gd name="T17" fmla="*/ 2147483646 h 931"/>
              <a:gd name="T18" fmla="*/ 2147483646 w 2091"/>
              <a:gd name="T19" fmla="*/ 2147483646 h 931"/>
              <a:gd name="T20" fmla="*/ 2147483646 w 2091"/>
              <a:gd name="T21" fmla="*/ 2147483646 h 931"/>
              <a:gd name="T22" fmla="*/ 2147483646 w 2091"/>
              <a:gd name="T23" fmla="*/ 2147483646 h 931"/>
              <a:gd name="T24" fmla="*/ 2147483646 w 2091"/>
              <a:gd name="T25" fmla="*/ 2147483646 h 931"/>
              <a:gd name="T26" fmla="*/ 2147483646 w 2091"/>
              <a:gd name="T27" fmla="*/ 2147483646 h 931"/>
              <a:gd name="T28" fmla="*/ 2147483646 w 2091"/>
              <a:gd name="T29" fmla="*/ 2147483646 h 931"/>
              <a:gd name="T30" fmla="*/ 2147483646 w 2091"/>
              <a:gd name="T31" fmla="*/ 2147483646 h 931"/>
              <a:gd name="T32" fmla="*/ 2147483646 w 2091"/>
              <a:gd name="T33" fmla="*/ 2147483646 h 931"/>
              <a:gd name="T34" fmla="*/ 2147483646 w 2091"/>
              <a:gd name="T35" fmla="*/ 2147483646 h 931"/>
              <a:gd name="T36" fmla="*/ 2147483646 w 2091"/>
              <a:gd name="T37" fmla="*/ 1760631234 h 931"/>
              <a:gd name="T38" fmla="*/ 2147483646 w 2091"/>
              <a:gd name="T39" fmla="*/ 0 h 931"/>
              <a:gd name="T40" fmla="*/ 2147483646 w 2091"/>
              <a:gd name="T41" fmla="*/ 472390895 h 931"/>
              <a:gd name="T42" fmla="*/ 2147483646 w 2091"/>
              <a:gd name="T43" fmla="*/ 2147483646 h 931"/>
              <a:gd name="T44" fmla="*/ 2147483646 w 2091"/>
              <a:gd name="T45" fmla="*/ 2147483646 h 931"/>
              <a:gd name="T46" fmla="*/ 2147483646 w 2091"/>
              <a:gd name="T47" fmla="*/ 2147483646 h 931"/>
              <a:gd name="T48" fmla="*/ 2147483646 w 2091"/>
              <a:gd name="T49" fmla="*/ 2147483646 h 931"/>
              <a:gd name="T50" fmla="*/ 2147483646 w 2091"/>
              <a:gd name="T51" fmla="*/ 2147483646 h 931"/>
              <a:gd name="T52" fmla="*/ 2147483646 w 2091"/>
              <a:gd name="T53" fmla="*/ 2147483646 h 931"/>
              <a:gd name="T54" fmla="*/ 2147483646 w 2091"/>
              <a:gd name="T55" fmla="*/ 2147483646 h 931"/>
              <a:gd name="T56" fmla="*/ 2147483646 w 2091"/>
              <a:gd name="T57" fmla="*/ 2147483646 h 931"/>
              <a:gd name="T58" fmla="*/ 2147483646 w 2091"/>
              <a:gd name="T59" fmla="*/ 2147483646 h 931"/>
              <a:gd name="T60" fmla="*/ 2147483646 w 2091"/>
              <a:gd name="T61" fmla="*/ 2147483646 h 931"/>
              <a:gd name="T62" fmla="*/ 2147483646 w 2091"/>
              <a:gd name="T63" fmla="*/ 2147483646 h 931"/>
              <a:gd name="T64" fmla="*/ 2147483646 w 2091"/>
              <a:gd name="T65" fmla="*/ 2147483646 h 931"/>
              <a:gd name="T66" fmla="*/ 2147483646 w 2091"/>
              <a:gd name="T67" fmla="*/ 2147483646 h 931"/>
              <a:gd name="T68" fmla="*/ 2147483646 w 2091"/>
              <a:gd name="T69" fmla="*/ 2147483646 h 931"/>
              <a:gd name="T70" fmla="*/ 2147483646 w 2091"/>
              <a:gd name="T71" fmla="*/ 2147483646 h 931"/>
              <a:gd name="T72" fmla="*/ 2147483646 w 2091"/>
              <a:gd name="T73" fmla="*/ 2147483646 h 931"/>
              <a:gd name="T74" fmla="*/ 2147483646 w 2091"/>
              <a:gd name="T75" fmla="*/ 2147483646 h 931"/>
              <a:gd name="T76" fmla="*/ 2147483646 w 2091"/>
              <a:gd name="T77" fmla="*/ 2147483646 h 931"/>
              <a:gd name="T78" fmla="*/ 2147483646 w 2091"/>
              <a:gd name="T79" fmla="*/ 2147483646 h 931"/>
              <a:gd name="T80" fmla="*/ 2147483646 w 2091"/>
              <a:gd name="T81" fmla="*/ 2147483646 h 931"/>
              <a:gd name="T82" fmla="*/ 2147483646 w 2091"/>
              <a:gd name="T83" fmla="*/ 2147483646 h 931"/>
              <a:gd name="T84" fmla="*/ 2147483646 w 2091"/>
              <a:gd name="T85" fmla="*/ 2147483646 h 931"/>
              <a:gd name="T86" fmla="*/ 2147483646 w 2091"/>
              <a:gd name="T87" fmla="*/ 2147483646 h 931"/>
              <a:gd name="T88" fmla="*/ 2147483646 w 2091"/>
              <a:gd name="T89" fmla="*/ 2147483646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510" name="Freeform 251">
            <a:extLst>
              <a:ext uri="{FF2B5EF4-FFF2-40B4-BE49-F238E27FC236}">
                <a16:creationId xmlns:a16="http://schemas.microsoft.com/office/drawing/2014/main" id="{E877D22D-782A-4E1F-99F8-BF7CE5466F1E}"/>
              </a:ext>
            </a:extLst>
          </p:cNvPr>
          <p:cNvSpPr>
            <a:spLocks/>
          </p:cNvSpPr>
          <p:nvPr/>
        </p:nvSpPr>
        <p:spPr bwMode="auto">
          <a:xfrm flipH="1">
            <a:off x="982663" y="4452938"/>
            <a:ext cx="479425" cy="228600"/>
          </a:xfrm>
          <a:custGeom>
            <a:avLst/>
            <a:gdLst>
              <a:gd name="T0" fmla="*/ 2147483646 w 2049"/>
              <a:gd name="T1" fmla="*/ 1887166351 h 829"/>
              <a:gd name="T2" fmla="*/ 2147483646 w 2049"/>
              <a:gd name="T3" fmla="*/ 2147483646 h 829"/>
              <a:gd name="T4" fmla="*/ 2147483646 w 2049"/>
              <a:gd name="T5" fmla="*/ 2147483646 h 829"/>
              <a:gd name="T6" fmla="*/ 2147483646 w 2049"/>
              <a:gd name="T7" fmla="*/ 2147483646 h 829"/>
              <a:gd name="T8" fmla="*/ 2147483646 w 2049"/>
              <a:gd name="T9" fmla="*/ 2147483646 h 829"/>
              <a:gd name="T10" fmla="*/ 2147483646 w 2049"/>
              <a:gd name="T11" fmla="*/ 2147483646 h 829"/>
              <a:gd name="T12" fmla="*/ 2147483646 w 2049"/>
              <a:gd name="T13" fmla="*/ 2147483646 h 829"/>
              <a:gd name="T14" fmla="*/ 2147483646 w 2049"/>
              <a:gd name="T15" fmla="*/ 2147483646 h 829"/>
              <a:gd name="T16" fmla="*/ 2147483646 w 2049"/>
              <a:gd name="T17" fmla="*/ 2147483646 h 829"/>
              <a:gd name="T18" fmla="*/ 2147483646 w 2049"/>
              <a:gd name="T19" fmla="*/ 2147483646 h 829"/>
              <a:gd name="T20" fmla="*/ 2147483646 w 2049"/>
              <a:gd name="T21" fmla="*/ 2147483646 h 829"/>
              <a:gd name="T22" fmla="*/ 2147483646 w 2049"/>
              <a:gd name="T23" fmla="*/ 2147483646 h 829"/>
              <a:gd name="T24" fmla="*/ 2147483646 w 2049"/>
              <a:gd name="T25" fmla="*/ 2147483646 h 829"/>
              <a:gd name="T26" fmla="*/ 2147483646 w 2049"/>
              <a:gd name="T27" fmla="*/ 2147483646 h 829"/>
              <a:gd name="T28" fmla="*/ 2147483646 w 2049"/>
              <a:gd name="T29" fmla="*/ 2147483646 h 829"/>
              <a:gd name="T30" fmla="*/ 2147483646 w 2049"/>
              <a:gd name="T31" fmla="*/ 2147483646 h 829"/>
              <a:gd name="T32" fmla="*/ 2147483646 w 2049"/>
              <a:gd name="T33" fmla="*/ 2147483646 h 829"/>
              <a:gd name="T34" fmla="*/ 2147483646 w 2049"/>
              <a:gd name="T35" fmla="*/ 2147483646 h 829"/>
              <a:gd name="T36" fmla="*/ 2147483646 w 2049"/>
              <a:gd name="T37" fmla="*/ 2147483646 h 829"/>
              <a:gd name="T38" fmla="*/ 2147483646 w 2049"/>
              <a:gd name="T39" fmla="*/ 2147483646 h 829"/>
              <a:gd name="T40" fmla="*/ 755777129 w 2049"/>
              <a:gd name="T41" fmla="*/ 2147483646 h 829"/>
              <a:gd name="T42" fmla="*/ 0 w 2049"/>
              <a:gd name="T43" fmla="*/ 2147483646 h 829"/>
              <a:gd name="T44" fmla="*/ 512373828 w 2049"/>
              <a:gd name="T45" fmla="*/ 2147483646 h 829"/>
              <a:gd name="T46" fmla="*/ 2147483646 w 2049"/>
              <a:gd name="T47" fmla="*/ 2147483646 h 829"/>
              <a:gd name="T48" fmla="*/ 2147483646 w 2049"/>
              <a:gd name="T49" fmla="*/ 2147483646 h 829"/>
              <a:gd name="T50" fmla="*/ 2147483646 w 2049"/>
              <a:gd name="T51" fmla="*/ 2147483646 h 829"/>
              <a:gd name="T52" fmla="*/ 2147483646 w 2049"/>
              <a:gd name="T53" fmla="*/ 2147483646 h 829"/>
              <a:gd name="T54" fmla="*/ 2147483646 w 2049"/>
              <a:gd name="T55" fmla="*/ 2147483646 h 829"/>
              <a:gd name="T56" fmla="*/ 2147483646 w 2049"/>
              <a:gd name="T57" fmla="*/ 2147483646 h 829"/>
              <a:gd name="T58" fmla="*/ 2147483646 w 2049"/>
              <a:gd name="T59" fmla="*/ 2147483646 h 829"/>
              <a:gd name="T60" fmla="*/ 2147483646 w 2049"/>
              <a:gd name="T61" fmla="*/ 2147483646 h 829"/>
              <a:gd name="T62" fmla="*/ 2147483646 w 2049"/>
              <a:gd name="T63" fmla="*/ 1404919346 h 829"/>
              <a:gd name="T64" fmla="*/ 2147483646 w 2049"/>
              <a:gd name="T65" fmla="*/ 2147483646 h 829"/>
              <a:gd name="T66" fmla="*/ 2147483646 w 2049"/>
              <a:gd name="T67" fmla="*/ 1320971029 h 829"/>
              <a:gd name="T68" fmla="*/ 2147483646 w 2049"/>
              <a:gd name="T69" fmla="*/ 0 h 829"/>
              <a:gd name="T70" fmla="*/ 2147483646 w 2049"/>
              <a:gd name="T71" fmla="*/ 1132314811 h 829"/>
              <a:gd name="T72" fmla="*/ 2147483646 w 2049"/>
              <a:gd name="T73" fmla="*/ 2147483646 h 829"/>
              <a:gd name="T74" fmla="*/ 2147483646 w 2049"/>
              <a:gd name="T75" fmla="*/ 733864184 h 829"/>
              <a:gd name="T76" fmla="*/ 2147483646 w 2049"/>
              <a:gd name="T77" fmla="*/ 2147483646 h 829"/>
              <a:gd name="T78" fmla="*/ 2147483646 w 2049"/>
              <a:gd name="T79" fmla="*/ 1320971029 h 829"/>
              <a:gd name="T80" fmla="*/ 2147483646 w 2049"/>
              <a:gd name="T81" fmla="*/ 2147483646 h 829"/>
              <a:gd name="T82" fmla="*/ 2147483646 w 2049"/>
              <a:gd name="T83" fmla="*/ 2147483646 h 829"/>
              <a:gd name="T84" fmla="*/ 2147483646 w 2049"/>
              <a:gd name="T85" fmla="*/ 649991975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11" name="Freeform 252">
            <a:extLst>
              <a:ext uri="{FF2B5EF4-FFF2-40B4-BE49-F238E27FC236}">
                <a16:creationId xmlns:a16="http://schemas.microsoft.com/office/drawing/2014/main" id="{A8B13A3F-DA7F-4570-BCF3-AF0C5FA9ABEA}"/>
              </a:ext>
            </a:extLst>
          </p:cNvPr>
          <p:cNvSpPr>
            <a:spLocks/>
          </p:cNvSpPr>
          <p:nvPr/>
        </p:nvSpPr>
        <p:spPr bwMode="auto">
          <a:xfrm flipH="1">
            <a:off x="1049338" y="4533900"/>
            <a:ext cx="66675" cy="12700"/>
          </a:xfrm>
          <a:custGeom>
            <a:avLst/>
            <a:gdLst>
              <a:gd name="T0" fmla="*/ 2147483646 w 280"/>
              <a:gd name="T1" fmla="*/ 0 h 48"/>
              <a:gd name="T2" fmla="*/ 2011897408 w 280"/>
              <a:gd name="T3" fmla="*/ 889055033 h 48"/>
              <a:gd name="T4" fmla="*/ 0 w 280"/>
              <a:gd name="T5" fmla="*/ 648240279 h 48"/>
              <a:gd name="T6" fmla="*/ 2147483646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12" name="Freeform 253">
            <a:extLst>
              <a:ext uri="{FF2B5EF4-FFF2-40B4-BE49-F238E27FC236}">
                <a16:creationId xmlns:a16="http://schemas.microsoft.com/office/drawing/2014/main" id="{8B074914-D1AE-4B47-BB5B-18C78C1100B5}"/>
              </a:ext>
            </a:extLst>
          </p:cNvPr>
          <p:cNvSpPr>
            <a:spLocks/>
          </p:cNvSpPr>
          <p:nvPr/>
        </p:nvSpPr>
        <p:spPr bwMode="auto">
          <a:xfrm flipH="1">
            <a:off x="984250" y="4511675"/>
            <a:ext cx="39688" cy="17463"/>
          </a:xfrm>
          <a:custGeom>
            <a:avLst/>
            <a:gdLst>
              <a:gd name="T0" fmla="*/ 2147483646 w 170"/>
              <a:gd name="T1" fmla="*/ 0 h 57"/>
              <a:gd name="T2" fmla="*/ 1590507106 w 170"/>
              <a:gd name="T3" fmla="*/ 1006478167 h 57"/>
              <a:gd name="T4" fmla="*/ 0 w 170"/>
              <a:gd name="T5" fmla="*/ 1524124685 h 57"/>
              <a:gd name="T6" fmla="*/ 1654166658 w 170"/>
              <a:gd name="T7" fmla="*/ 1639105672 h 57"/>
              <a:gd name="T8" fmla="*/ 2147483646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13" name="Freeform 254">
            <a:extLst>
              <a:ext uri="{FF2B5EF4-FFF2-40B4-BE49-F238E27FC236}">
                <a16:creationId xmlns:a16="http://schemas.microsoft.com/office/drawing/2014/main" id="{92EF18A4-B6D7-43D5-BD39-8FB50AB19662}"/>
              </a:ext>
            </a:extLst>
          </p:cNvPr>
          <p:cNvSpPr>
            <a:spLocks/>
          </p:cNvSpPr>
          <p:nvPr/>
        </p:nvSpPr>
        <p:spPr bwMode="auto">
          <a:xfrm flipH="1">
            <a:off x="1150938" y="4500563"/>
            <a:ext cx="63500" cy="39687"/>
          </a:xfrm>
          <a:custGeom>
            <a:avLst/>
            <a:gdLst>
              <a:gd name="T0" fmla="*/ 2147483646 w 263"/>
              <a:gd name="T1" fmla="*/ 0 h 143"/>
              <a:gd name="T2" fmla="*/ 2040929838 w 263"/>
              <a:gd name="T3" fmla="*/ 277901418 h 143"/>
              <a:gd name="T4" fmla="*/ 1717155652 w 263"/>
              <a:gd name="T5" fmla="*/ 662634967 h 143"/>
              <a:gd name="T6" fmla="*/ 1717155652 w 263"/>
              <a:gd name="T7" fmla="*/ 1624584015 h 143"/>
              <a:gd name="T8" fmla="*/ 1590479188 w 263"/>
              <a:gd name="T9" fmla="*/ 2147483646 h 143"/>
              <a:gd name="T10" fmla="*/ 0 w 263"/>
              <a:gd name="T11" fmla="*/ 2147483646 h 143"/>
              <a:gd name="T12" fmla="*/ 1914253375 w 263"/>
              <a:gd name="T13" fmla="*/ 2147483646 h 143"/>
              <a:gd name="T14" fmla="*/ 2147483646 w 263"/>
              <a:gd name="T15" fmla="*/ 1026109883 h 143"/>
              <a:gd name="T16" fmla="*/ 2147483646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14" name="Freeform 255">
            <a:extLst>
              <a:ext uri="{FF2B5EF4-FFF2-40B4-BE49-F238E27FC236}">
                <a16:creationId xmlns:a16="http://schemas.microsoft.com/office/drawing/2014/main" id="{4A5F9C5F-5B3D-42E2-A2F8-951F716A16E3}"/>
              </a:ext>
            </a:extLst>
          </p:cNvPr>
          <p:cNvSpPr>
            <a:spLocks/>
          </p:cNvSpPr>
          <p:nvPr/>
        </p:nvSpPr>
        <p:spPr bwMode="auto">
          <a:xfrm flipH="1">
            <a:off x="1214438" y="4591050"/>
            <a:ext cx="200025" cy="58738"/>
          </a:xfrm>
          <a:custGeom>
            <a:avLst/>
            <a:gdLst>
              <a:gd name="T0" fmla="*/ 2147483646 w 853"/>
              <a:gd name="T1" fmla="*/ 0 h 212"/>
              <a:gd name="T2" fmla="*/ 2147483646 w 853"/>
              <a:gd name="T3" fmla="*/ 212717450 h 212"/>
              <a:gd name="T4" fmla="*/ 2147483646 w 853"/>
              <a:gd name="T5" fmla="*/ 1339943447 h 212"/>
              <a:gd name="T6" fmla="*/ 2147483646 w 853"/>
              <a:gd name="T7" fmla="*/ 1510132923 h 212"/>
              <a:gd name="T8" fmla="*/ 1470002954 w 853"/>
              <a:gd name="T9" fmla="*/ 2105679999 h 212"/>
              <a:gd name="T10" fmla="*/ 825264693 w 853"/>
              <a:gd name="T11" fmla="*/ 2147483646 h 212"/>
              <a:gd name="T12" fmla="*/ 0 w 853"/>
              <a:gd name="T13" fmla="*/ 2147483646 h 212"/>
              <a:gd name="T14" fmla="*/ 825264693 w 853"/>
              <a:gd name="T15" fmla="*/ 2147483646 h 212"/>
              <a:gd name="T16" fmla="*/ 1586028240 w 853"/>
              <a:gd name="T17" fmla="*/ 2147483646 h 212"/>
              <a:gd name="T18" fmla="*/ 2147483646 w 853"/>
              <a:gd name="T19" fmla="*/ 1722773349 h 212"/>
              <a:gd name="T20" fmla="*/ 2147483646 w 853"/>
              <a:gd name="T21" fmla="*/ 1722773349 h 212"/>
              <a:gd name="T22" fmla="*/ 2147483646 w 853"/>
              <a:gd name="T23" fmla="*/ 1339943447 h 212"/>
              <a:gd name="T24" fmla="*/ 2147483646 w 853"/>
              <a:gd name="T25" fmla="*/ 489227140 h 212"/>
              <a:gd name="T26" fmla="*/ 2147483646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15" name="Freeform 256">
            <a:extLst>
              <a:ext uri="{FF2B5EF4-FFF2-40B4-BE49-F238E27FC236}">
                <a16:creationId xmlns:a16="http://schemas.microsoft.com/office/drawing/2014/main" id="{6B588495-1076-4D8A-BD37-9AA6FAE935B8}"/>
              </a:ext>
            </a:extLst>
          </p:cNvPr>
          <p:cNvSpPr>
            <a:spLocks/>
          </p:cNvSpPr>
          <p:nvPr/>
        </p:nvSpPr>
        <p:spPr bwMode="auto">
          <a:xfrm flipH="1">
            <a:off x="1208088" y="4146550"/>
            <a:ext cx="173037" cy="106363"/>
          </a:xfrm>
          <a:custGeom>
            <a:avLst/>
            <a:gdLst>
              <a:gd name="T0" fmla="*/ 2147483646 w 751"/>
              <a:gd name="T1" fmla="*/ 2147483646 h 379"/>
              <a:gd name="T2" fmla="*/ 2147483646 w 751"/>
              <a:gd name="T3" fmla="*/ 2147483646 h 379"/>
              <a:gd name="T4" fmla="*/ 2147483646 w 751"/>
              <a:gd name="T5" fmla="*/ 2147483646 h 379"/>
              <a:gd name="T6" fmla="*/ 2147483646 w 751"/>
              <a:gd name="T7" fmla="*/ 2147483646 h 379"/>
              <a:gd name="T8" fmla="*/ 2147483646 w 751"/>
              <a:gd name="T9" fmla="*/ 2147483646 h 379"/>
              <a:gd name="T10" fmla="*/ 2147483646 w 751"/>
              <a:gd name="T11" fmla="*/ 2147483646 h 379"/>
              <a:gd name="T12" fmla="*/ 2147483646 w 751"/>
              <a:gd name="T13" fmla="*/ 2147483646 h 379"/>
              <a:gd name="T14" fmla="*/ 2147483646 w 751"/>
              <a:gd name="T15" fmla="*/ 2147483646 h 379"/>
              <a:gd name="T16" fmla="*/ 2147483646 w 751"/>
              <a:gd name="T17" fmla="*/ 2147483646 h 379"/>
              <a:gd name="T18" fmla="*/ 2147483646 w 751"/>
              <a:gd name="T19" fmla="*/ 2147483646 h 379"/>
              <a:gd name="T20" fmla="*/ 2147483646 w 751"/>
              <a:gd name="T21" fmla="*/ 2147483646 h 379"/>
              <a:gd name="T22" fmla="*/ 2147483646 w 751"/>
              <a:gd name="T23" fmla="*/ 2147483646 h 379"/>
              <a:gd name="T24" fmla="*/ 2147483646 w 751"/>
              <a:gd name="T25" fmla="*/ 2147483646 h 379"/>
              <a:gd name="T26" fmla="*/ 2147483646 w 751"/>
              <a:gd name="T27" fmla="*/ 2147483646 h 379"/>
              <a:gd name="T28" fmla="*/ 2147483646 w 751"/>
              <a:gd name="T29" fmla="*/ 2147483646 h 379"/>
              <a:gd name="T30" fmla="*/ 2147483646 w 751"/>
              <a:gd name="T31" fmla="*/ 2147483646 h 379"/>
              <a:gd name="T32" fmla="*/ 2147483646 w 751"/>
              <a:gd name="T33" fmla="*/ 2147483646 h 379"/>
              <a:gd name="T34" fmla="*/ 2147483646 w 751"/>
              <a:gd name="T35" fmla="*/ 2147483646 h 379"/>
              <a:gd name="T36" fmla="*/ 2147483646 w 751"/>
              <a:gd name="T37" fmla="*/ 2147483646 h 379"/>
              <a:gd name="T38" fmla="*/ 2147483646 w 751"/>
              <a:gd name="T39" fmla="*/ 2147483646 h 379"/>
              <a:gd name="T40" fmla="*/ 2147483646 w 751"/>
              <a:gd name="T41" fmla="*/ 2147483646 h 379"/>
              <a:gd name="T42" fmla="*/ 2147483646 w 751"/>
              <a:gd name="T43" fmla="*/ 2147483646 h 379"/>
              <a:gd name="T44" fmla="*/ 2147483646 w 751"/>
              <a:gd name="T45" fmla="*/ 2147483646 h 379"/>
              <a:gd name="T46" fmla="*/ 2147483646 w 751"/>
              <a:gd name="T47" fmla="*/ 2147483646 h 379"/>
              <a:gd name="T48" fmla="*/ 2054991559 w 751"/>
              <a:gd name="T49" fmla="*/ 2147483646 h 379"/>
              <a:gd name="T50" fmla="*/ 1480046059 w 751"/>
              <a:gd name="T51" fmla="*/ 2147483646 h 379"/>
              <a:gd name="T52" fmla="*/ 1137574270 w 751"/>
              <a:gd name="T53" fmla="*/ 2147483646 h 379"/>
              <a:gd name="T54" fmla="*/ 660523472 w 751"/>
              <a:gd name="T55" fmla="*/ 2147483646 h 379"/>
              <a:gd name="T56" fmla="*/ 513734641 w 751"/>
              <a:gd name="T57" fmla="*/ 2147483646 h 379"/>
              <a:gd name="T58" fmla="*/ 477050797 w 751"/>
              <a:gd name="T59" fmla="*/ 2147483646 h 379"/>
              <a:gd name="T60" fmla="*/ 220156749 w 751"/>
              <a:gd name="T61" fmla="*/ 2147483646 h 379"/>
              <a:gd name="T62" fmla="*/ 73367918 w 751"/>
              <a:gd name="T63" fmla="*/ 2147483646 h 379"/>
              <a:gd name="T64" fmla="*/ 0 w 751"/>
              <a:gd name="T65" fmla="*/ 1922991121 h 379"/>
              <a:gd name="T66" fmla="*/ 48947352 w 751"/>
              <a:gd name="T67" fmla="*/ 1635597734 h 379"/>
              <a:gd name="T68" fmla="*/ 183472905 w 751"/>
              <a:gd name="T69" fmla="*/ 1503045582 h 379"/>
              <a:gd name="T70" fmla="*/ 440366723 w 751"/>
              <a:gd name="T71" fmla="*/ 1237783556 h 379"/>
              <a:gd name="T72" fmla="*/ 636049911 w 751"/>
              <a:gd name="T73" fmla="*/ 972521812 h 379"/>
              <a:gd name="T74" fmla="*/ 868469938 w 751"/>
              <a:gd name="T75" fmla="*/ 751522791 h 379"/>
              <a:gd name="T76" fmla="*/ 1137574270 w 751"/>
              <a:gd name="T77" fmla="*/ 596760416 h 379"/>
              <a:gd name="T78" fmla="*/ 1369994296 w 751"/>
              <a:gd name="T79" fmla="*/ 596760416 h 379"/>
              <a:gd name="T80" fmla="*/ 2147483646 w 751"/>
              <a:gd name="T81" fmla="*/ 198946519 h 379"/>
              <a:gd name="T82" fmla="*/ 2147483646 w 751"/>
              <a:gd name="T83" fmla="*/ 88446868 h 379"/>
              <a:gd name="T84" fmla="*/ 2147483646 w 751"/>
              <a:gd name="T85" fmla="*/ 0 h 379"/>
              <a:gd name="T86" fmla="*/ 2147483646 w 751"/>
              <a:gd name="T87" fmla="*/ 88446868 h 379"/>
              <a:gd name="T88" fmla="*/ 2147483646 w 751"/>
              <a:gd name="T89" fmla="*/ 287314527 h 379"/>
              <a:gd name="T90" fmla="*/ 2147483646 w 751"/>
              <a:gd name="T91" fmla="*/ 1237783556 h 379"/>
              <a:gd name="T92" fmla="*/ 2147483646 w 751"/>
              <a:gd name="T93" fmla="*/ 1414598713 h 379"/>
              <a:gd name="T94" fmla="*/ 2147483646 w 751"/>
              <a:gd name="T95" fmla="*/ 1569361088 h 379"/>
              <a:gd name="T96" fmla="*/ 2147483646 w 751"/>
              <a:gd name="T97" fmla="*/ 1922991121 h 379"/>
              <a:gd name="T98" fmla="*/ 2147483646 w 751"/>
              <a:gd name="T99" fmla="*/ 2147483646 h 379"/>
              <a:gd name="T100" fmla="*/ 2147483646 w 751"/>
              <a:gd name="T101" fmla="*/ 2147483646 h 379"/>
              <a:gd name="T102" fmla="*/ 2147483646 w 751"/>
              <a:gd name="T103" fmla="*/ 2147483646 h 379"/>
              <a:gd name="T104" fmla="*/ 2147483646 w 751"/>
              <a:gd name="T105" fmla="*/ 2147483646 h 379"/>
              <a:gd name="T106" fmla="*/ 2147483646 w 751"/>
              <a:gd name="T107" fmla="*/ 2147483646 h 379"/>
              <a:gd name="T108" fmla="*/ 2147483646 w 751"/>
              <a:gd name="T109" fmla="*/ 2147483646 h 379"/>
              <a:gd name="T110" fmla="*/ 2147483646 w 751"/>
              <a:gd name="T111" fmla="*/ 2147483646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516" name="Freeform 257">
            <a:extLst>
              <a:ext uri="{FF2B5EF4-FFF2-40B4-BE49-F238E27FC236}">
                <a16:creationId xmlns:a16="http://schemas.microsoft.com/office/drawing/2014/main" id="{29C6D991-3398-42BE-A316-F3ADCC074BDB}"/>
              </a:ext>
            </a:extLst>
          </p:cNvPr>
          <p:cNvSpPr>
            <a:spLocks/>
          </p:cNvSpPr>
          <p:nvPr/>
        </p:nvSpPr>
        <p:spPr bwMode="auto">
          <a:xfrm flipH="1">
            <a:off x="1273175" y="4194175"/>
            <a:ext cx="41275" cy="12700"/>
          </a:xfrm>
          <a:custGeom>
            <a:avLst/>
            <a:gdLst>
              <a:gd name="T0" fmla="*/ 0 w 179"/>
              <a:gd name="T1" fmla="*/ 0 h 43"/>
              <a:gd name="T2" fmla="*/ 73587560 w 179"/>
              <a:gd name="T3" fmla="*/ 283413200 h 43"/>
              <a:gd name="T4" fmla="*/ 465877151 w 179"/>
              <a:gd name="T5" fmla="*/ 257592919 h 43"/>
              <a:gd name="T6" fmla="*/ 612999006 w 179"/>
              <a:gd name="T7" fmla="*/ 412253519 h 43"/>
              <a:gd name="T8" fmla="*/ 931807337 w 179"/>
              <a:gd name="T9" fmla="*/ 747133026 h 43"/>
              <a:gd name="T10" fmla="*/ 1373172902 w 179"/>
              <a:gd name="T11" fmla="*/ 953259637 h 43"/>
              <a:gd name="T12" fmla="*/ 1839050284 w 179"/>
              <a:gd name="T13" fmla="*/ 978992791 h 43"/>
              <a:gd name="T14" fmla="*/ 2147483646 w 179"/>
              <a:gd name="T15" fmla="*/ 1107832814 h 43"/>
              <a:gd name="T16" fmla="*/ 1900355418 w 179"/>
              <a:gd name="T17" fmla="*/ 875973049 h 43"/>
              <a:gd name="T18" fmla="*/ 1532523917 w 179"/>
              <a:gd name="T19" fmla="*/ 747133026 h 43"/>
              <a:gd name="T20" fmla="*/ 1287356182 w 179"/>
              <a:gd name="T21" fmla="*/ 747133026 h 43"/>
              <a:gd name="T22" fmla="*/ 931807337 w 179"/>
              <a:gd name="T23" fmla="*/ 541006119 h 43"/>
              <a:gd name="T24" fmla="*/ 649792786 w 179"/>
              <a:gd name="T25" fmla="*/ 206126612 h 43"/>
              <a:gd name="T26" fmla="*/ 527182286 w 179"/>
              <a:gd name="T27" fmla="*/ 51553435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17" name="Freeform 258">
            <a:extLst>
              <a:ext uri="{FF2B5EF4-FFF2-40B4-BE49-F238E27FC236}">
                <a16:creationId xmlns:a16="http://schemas.microsoft.com/office/drawing/2014/main" id="{DA2C03D7-0AAB-47D0-AEBF-615045F20B13}"/>
              </a:ext>
            </a:extLst>
          </p:cNvPr>
          <p:cNvSpPr>
            <a:spLocks/>
          </p:cNvSpPr>
          <p:nvPr/>
        </p:nvSpPr>
        <p:spPr bwMode="auto">
          <a:xfrm flipH="1">
            <a:off x="1325563" y="4203700"/>
            <a:ext cx="4762" cy="7938"/>
          </a:xfrm>
          <a:custGeom>
            <a:avLst/>
            <a:gdLst>
              <a:gd name="T0" fmla="*/ 53970365 w 20"/>
              <a:gd name="T1" fmla="*/ 0 h 24"/>
              <a:gd name="T2" fmla="*/ 161968001 w 20"/>
              <a:gd name="T3" fmla="*/ 217150274 h 24"/>
              <a:gd name="T4" fmla="*/ 121490049 w 20"/>
              <a:gd name="T5" fmla="*/ 542711468 h 24"/>
              <a:gd name="T6" fmla="*/ 0 w 20"/>
              <a:gd name="T7" fmla="*/ 868381810 h 24"/>
              <a:gd name="T8" fmla="*/ 229487685 w 20"/>
              <a:gd name="T9" fmla="*/ 651341345 h 24"/>
              <a:gd name="T10" fmla="*/ 269965399 w 20"/>
              <a:gd name="T11" fmla="*/ 289460824 h 24"/>
              <a:gd name="T12" fmla="*/ 53970365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18" name="Freeform 259">
            <a:extLst>
              <a:ext uri="{FF2B5EF4-FFF2-40B4-BE49-F238E27FC236}">
                <a16:creationId xmlns:a16="http://schemas.microsoft.com/office/drawing/2014/main" id="{0B8B30BD-803E-4637-AFFC-414AABCEE4E9}"/>
              </a:ext>
            </a:extLst>
          </p:cNvPr>
          <p:cNvSpPr>
            <a:spLocks/>
          </p:cNvSpPr>
          <p:nvPr/>
        </p:nvSpPr>
        <p:spPr bwMode="auto">
          <a:xfrm flipH="1">
            <a:off x="1349375" y="4162425"/>
            <a:ext cx="25400" cy="12700"/>
          </a:xfrm>
          <a:custGeom>
            <a:avLst/>
            <a:gdLst>
              <a:gd name="T0" fmla="*/ 0 w 104"/>
              <a:gd name="T1" fmla="*/ 833471631 h 48"/>
              <a:gd name="T2" fmla="*/ 160275954 w 104"/>
              <a:gd name="T3" fmla="*/ 889055033 h 48"/>
              <a:gd name="T4" fmla="*/ 364214752 w 104"/>
              <a:gd name="T5" fmla="*/ 611207873 h 48"/>
              <a:gd name="T6" fmla="*/ 670152867 w 104"/>
              <a:gd name="T7" fmla="*/ 463078777 h 48"/>
              <a:gd name="T8" fmla="*/ 815814785 w 104"/>
              <a:gd name="T9" fmla="*/ 259296165 h 48"/>
              <a:gd name="T10" fmla="*/ 961476946 w 104"/>
              <a:gd name="T11" fmla="*/ 166680356 h 48"/>
              <a:gd name="T12" fmla="*/ 1296583298 w 104"/>
              <a:gd name="T13" fmla="*/ 74064548 h 48"/>
              <a:gd name="T14" fmla="*/ 1515076296 w 104"/>
              <a:gd name="T15" fmla="*/ 18551260 h 48"/>
              <a:gd name="T16" fmla="*/ 1223692625 w 104"/>
              <a:gd name="T17" fmla="*/ 0 h 48"/>
              <a:gd name="T18" fmla="*/ 844923429 w 104"/>
              <a:gd name="T19" fmla="*/ 74064548 h 48"/>
              <a:gd name="T20" fmla="*/ 713815712 w 104"/>
              <a:gd name="T21" fmla="*/ 222263758 h 48"/>
              <a:gd name="T22" fmla="*/ 539045150 w 104"/>
              <a:gd name="T23" fmla="*/ 370462969 h 48"/>
              <a:gd name="T24" fmla="*/ 0 w 104"/>
              <a:gd name="T25" fmla="*/ 833471631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19" name="Freeform 260">
            <a:extLst>
              <a:ext uri="{FF2B5EF4-FFF2-40B4-BE49-F238E27FC236}">
                <a16:creationId xmlns:a16="http://schemas.microsoft.com/office/drawing/2014/main" id="{AB501041-74D9-4022-9355-48161F0D2B4B}"/>
              </a:ext>
            </a:extLst>
          </p:cNvPr>
          <p:cNvSpPr>
            <a:spLocks/>
          </p:cNvSpPr>
          <p:nvPr/>
        </p:nvSpPr>
        <p:spPr bwMode="auto">
          <a:xfrm flipH="1">
            <a:off x="1300163" y="4157663"/>
            <a:ext cx="36512" cy="9525"/>
          </a:xfrm>
          <a:custGeom>
            <a:avLst/>
            <a:gdLst>
              <a:gd name="T0" fmla="*/ 0 w 166"/>
              <a:gd name="T1" fmla="*/ 116647232 h 42"/>
              <a:gd name="T2" fmla="*/ 372419981 w 166"/>
              <a:gd name="T3" fmla="*/ 69998545 h 42"/>
              <a:gd name="T4" fmla="*/ 585238311 w 166"/>
              <a:gd name="T5" fmla="*/ 0 h 42"/>
              <a:gd name="T6" fmla="*/ 670384955 w 166"/>
              <a:gd name="T7" fmla="*/ 0 h 42"/>
              <a:gd name="T8" fmla="*/ 904490001 w 166"/>
              <a:gd name="T9" fmla="*/ 58323616 h 42"/>
              <a:gd name="T10" fmla="*/ 1000231723 w 166"/>
              <a:gd name="T11" fmla="*/ 163295920 h 42"/>
              <a:gd name="T12" fmla="*/ 1181168259 w 166"/>
              <a:gd name="T13" fmla="*/ 268267996 h 42"/>
              <a:gd name="T14" fmla="*/ 1521658056 w 166"/>
              <a:gd name="T15" fmla="*/ 419888761 h 42"/>
              <a:gd name="T16" fmla="*/ 1766406790 w 166"/>
              <a:gd name="T17" fmla="*/ 419888761 h 42"/>
              <a:gd name="T18" fmla="*/ 1511014808 w 166"/>
              <a:gd name="T19" fmla="*/ 489887532 h 42"/>
              <a:gd name="T20" fmla="*/ 1340769909 w 166"/>
              <a:gd name="T21" fmla="*/ 454914000 h 42"/>
              <a:gd name="T22" fmla="*/ 968349929 w 166"/>
              <a:gd name="T23" fmla="*/ 256593068 h 42"/>
              <a:gd name="T24" fmla="*/ 840630073 w 166"/>
              <a:gd name="T25" fmla="*/ 116647232 h 42"/>
              <a:gd name="T26" fmla="*/ 585238311 w 166"/>
              <a:gd name="T27" fmla="*/ 93297148 h 42"/>
              <a:gd name="T28" fmla="*/ 372419981 w 166"/>
              <a:gd name="T29" fmla="*/ 116647232 h 42"/>
              <a:gd name="T30" fmla="*/ 0 w 166"/>
              <a:gd name="T31" fmla="*/ 116647232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20" name="Freeform 261">
            <a:extLst>
              <a:ext uri="{FF2B5EF4-FFF2-40B4-BE49-F238E27FC236}">
                <a16:creationId xmlns:a16="http://schemas.microsoft.com/office/drawing/2014/main" id="{4CA72ECB-F0C3-4110-9721-509A19C6464E}"/>
              </a:ext>
            </a:extLst>
          </p:cNvPr>
          <p:cNvSpPr>
            <a:spLocks/>
          </p:cNvSpPr>
          <p:nvPr/>
        </p:nvSpPr>
        <p:spPr bwMode="auto">
          <a:xfrm flipH="1">
            <a:off x="1360488" y="4170363"/>
            <a:ext cx="6350" cy="7937"/>
          </a:xfrm>
          <a:custGeom>
            <a:avLst/>
            <a:gdLst>
              <a:gd name="T0" fmla="*/ 178137320 w 33"/>
              <a:gd name="T1" fmla="*/ 0 h 30"/>
              <a:gd name="T2" fmla="*/ 235122027 w 33"/>
              <a:gd name="T3" fmla="*/ 203686966 h 30"/>
              <a:gd name="T4" fmla="*/ 163881955 w 33"/>
              <a:gd name="T5" fmla="*/ 444471471 h 30"/>
              <a:gd name="T6" fmla="*/ 0 w 33"/>
              <a:gd name="T7" fmla="*/ 555554548 h 30"/>
              <a:gd name="T8" fmla="*/ 178137320 w 33"/>
              <a:gd name="T9" fmla="*/ 277812197 h 30"/>
              <a:gd name="T10" fmla="*/ 17813732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21" name="Freeform 262">
            <a:extLst>
              <a:ext uri="{FF2B5EF4-FFF2-40B4-BE49-F238E27FC236}">
                <a16:creationId xmlns:a16="http://schemas.microsoft.com/office/drawing/2014/main" id="{76BCF24D-B45F-4BB0-B2F1-2E4A8645826C}"/>
              </a:ext>
            </a:extLst>
          </p:cNvPr>
          <p:cNvSpPr>
            <a:spLocks/>
          </p:cNvSpPr>
          <p:nvPr/>
        </p:nvSpPr>
        <p:spPr bwMode="auto">
          <a:xfrm flipH="1">
            <a:off x="1366838" y="4162425"/>
            <a:ext cx="9525" cy="7938"/>
          </a:xfrm>
          <a:custGeom>
            <a:avLst/>
            <a:gdLst>
              <a:gd name="T0" fmla="*/ 793536698 w 33"/>
              <a:gd name="T1" fmla="*/ 364568526 h 28"/>
              <a:gd name="T2" fmla="*/ 601171818 w 33"/>
              <a:gd name="T3" fmla="*/ 0 h 28"/>
              <a:gd name="T4" fmla="*/ 577094927 w 33"/>
              <a:gd name="T5" fmla="*/ 296252114 h 28"/>
              <a:gd name="T6" fmla="*/ 0 w 33"/>
              <a:gd name="T7" fmla="*/ 592423713 h 28"/>
              <a:gd name="T8" fmla="*/ 72147257 w 33"/>
              <a:gd name="T9" fmla="*/ 637994921 h 28"/>
              <a:gd name="T10" fmla="*/ 793536698 w 33"/>
              <a:gd name="T11" fmla="*/ 364568526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22" name="Freeform 263">
            <a:extLst>
              <a:ext uri="{FF2B5EF4-FFF2-40B4-BE49-F238E27FC236}">
                <a16:creationId xmlns:a16="http://schemas.microsoft.com/office/drawing/2014/main" id="{37FB4F08-9C09-4FC9-98F7-642D6E6BFEAC}"/>
              </a:ext>
            </a:extLst>
          </p:cNvPr>
          <p:cNvSpPr>
            <a:spLocks/>
          </p:cNvSpPr>
          <p:nvPr/>
        </p:nvSpPr>
        <p:spPr bwMode="auto">
          <a:xfrm flipH="1">
            <a:off x="1270000" y="4171950"/>
            <a:ext cx="9525" cy="12700"/>
          </a:xfrm>
          <a:custGeom>
            <a:avLst/>
            <a:gdLst>
              <a:gd name="T0" fmla="*/ 0 w 37"/>
              <a:gd name="T1" fmla="*/ 0 h 42"/>
              <a:gd name="T2" fmla="*/ 136452833 w 37"/>
              <a:gd name="T3" fmla="*/ 580607412 h 42"/>
              <a:gd name="T4" fmla="*/ 392393187 w 37"/>
              <a:gd name="T5" fmla="*/ 1078283824 h 42"/>
              <a:gd name="T6" fmla="*/ 631235651 w 37"/>
              <a:gd name="T7" fmla="*/ 1161214824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23" name="Freeform 264">
            <a:extLst>
              <a:ext uri="{FF2B5EF4-FFF2-40B4-BE49-F238E27FC236}">
                <a16:creationId xmlns:a16="http://schemas.microsoft.com/office/drawing/2014/main" id="{EF171C07-5FF8-44C5-A0A1-09F7871A98C9}"/>
              </a:ext>
            </a:extLst>
          </p:cNvPr>
          <p:cNvSpPr>
            <a:spLocks/>
          </p:cNvSpPr>
          <p:nvPr/>
        </p:nvSpPr>
        <p:spPr bwMode="auto">
          <a:xfrm flipH="1">
            <a:off x="1236663" y="4224338"/>
            <a:ext cx="12700" cy="11112"/>
          </a:xfrm>
          <a:custGeom>
            <a:avLst/>
            <a:gdLst>
              <a:gd name="T0" fmla="*/ 819353200 w 50"/>
              <a:gd name="T1" fmla="*/ 0 h 39"/>
              <a:gd name="T2" fmla="*/ 278580088 w 50"/>
              <a:gd name="T3" fmla="*/ 323831602 h 39"/>
              <a:gd name="T4" fmla="*/ 0 w 50"/>
              <a:gd name="T5" fmla="*/ 902084982 h 39"/>
              <a:gd name="T6" fmla="*/ 81935320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24" name="Freeform 265">
            <a:extLst>
              <a:ext uri="{FF2B5EF4-FFF2-40B4-BE49-F238E27FC236}">
                <a16:creationId xmlns:a16="http://schemas.microsoft.com/office/drawing/2014/main" id="{56DB5BEC-DFA4-49C0-A2F2-44DC8085DD7D}"/>
              </a:ext>
            </a:extLst>
          </p:cNvPr>
          <p:cNvSpPr>
            <a:spLocks/>
          </p:cNvSpPr>
          <p:nvPr/>
        </p:nvSpPr>
        <p:spPr bwMode="auto">
          <a:xfrm flipH="1">
            <a:off x="1177925" y="4203700"/>
            <a:ext cx="55563" cy="74613"/>
          </a:xfrm>
          <a:custGeom>
            <a:avLst/>
            <a:gdLst>
              <a:gd name="T0" fmla="*/ 1257531500 w 219"/>
              <a:gd name="T1" fmla="*/ 371014959 h 267"/>
              <a:gd name="T2" fmla="*/ 685926250 w 219"/>
              <a:gd name="T3" fmla="*/ 1200273622 h 267"/>
              <a:gd name="T4" fmla="*/ 424648473 w 219"/>
              <a:gd name="T5" fmla="*/ 1898572217 h 267"/>
              <a:gd name="T6" fmla="*/ 179656491 w 219"/>
              <a:gd name="T7" fmla="*/ 2147483646 h 267"/>
              <a:gd name="T8" fmla="*/ 179656491 w 219"/>
              <a:gd name="T9" fmla="*/ 2147483646 h 267"/>
              <a:gd name="T10" fmla="*/ 0 w 219"/>
              <a:gd name="T11" fmla="*/ 2147483646 h 267"/>
              <a:gd name="T12" fmla="*/ 2147483646 w 219"/>
              <a:gd name="T13" fmla="*/ 2147483646 h 267"/>
              <a:gd name="T14" fmla="*/ 2147483646 w 219"/>
              <a:gd name="T15" fmla="*/ 0 h 267"/>
              <a:gd name="T16" fmla="*/ 2147483646 w 219"/>
              <a:gd name="T17" fmla="*/ 371014959 h 267"/>
              <a:gd name="T18" fmla="*/ 1257531500 w 219"/>
              <a:gd name="T19" fmla="*/ 371014959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525" name="Freeform 266">
            <a:extLst>
              <a:ext uri="{FF2B5EF4-FFF2-40B4-BE49-F238E27FC236}">
                <a16:creationId xmlns:a16="http://schemas.microsoft.com/office/drawing/2014/main" id="{07DA40F6-F5B7-4A66-9ABC-4B0878E40C62}"/>
              </a:ext>
            </a:extLst>
          </p:cNvPr>
          <p:cNvSpPr>
            <a:spLocks/>
          </p:cNvSpPr>
          <p:nvPr/>
        </p:nvSpPr>
        <p:spPr bwMode="auto">
          <a:xfrm flipH="1">
            <a:off x="1187450" y="4211638"/>
            <a:ext cx="39688" cy="60325"/>
          </a:xfrm>
          <a:custGeom>
            <a:avLst/>
            <a:gdLst>
              <a:gd name="T0" fmla="*/ 804824334 w 175"/>
              <a:gd name="T1" fmla="*/ 144286158 h 220"/>
              <a:gd name="T2" fmla="*/ 443250098 w 175"/>
              <a:gd name="T3" fmla="*/ 865941793 h 220"/>
              <a:gd name="T4" fmla="*/ 139949413 w 175"/>
              <a:gd name="T5" fmla="*/ 1896771006 h 220"/>
              <a:gd name="T6" fmla="*/ 70000334 w 175"/>
              <a:gd name="T7" fmla="*/ 2147483646 h 220"/>
              <a:gd name="T8" fmla="*/ 0 w 175"/>
              <a:gd name="T9" fmla="*/ 2147483646 h 220"/>
              <a:gd name="T10" fmla="*/ 1632999273 w 175"/>
              <a:gd name="T11" fmla="*/ 2147483646 h 220"/>
              <a:gd name="T12" fmla="*/ 2041275172 w 175"/>
              <a:gd name="T13" fmla="*/ 0 h 220"/>
              <a:gd name="T14" fmla="*/ 1423049753 w 175"/>
              <a:gd name="T15" fmla="*/ 206165897 h 220"/>
              <a:gd name="T16" fmla="*/ 804824334 w 175"/>
              <a:gd name="T17" fmla="*/ 144286158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26" name="Freeform 267">
            <a:extLst>
              <a:ext uri="{FF2B5EF4-FFF2-40B4-BE49-F238E27FC236}">
                <a16:creationId xmlns:a16="http://schemas.microsoft.com/office/drawing/2014/main" id="{AE39B419-CE9D-4EF1-AF1D-90F5049E827D}"/>
              </a:ext>
            </a:extLst>
          </p:cNvPr>
          <p:cNvSpPr>
            <a:spLocks/>
          </p:cNvSpPr>
          <p:nvPr/>
        </p:nvSpPr>
        <p:spPr bwMode="auto">
          <a:xfrm flipH="1">
            <a:off x="1011238" y="3798888"/>
            <a:ext cx="176212" cy="225425"/>
          </a:xfrm>
          <a:custGeom>
            <a:avLst/>
            <a:gdLst>
              <a:gd name="T0" fmla="*/ 2147483646 w 741"/>
              <a:gd name="T1" fmla="*/ 566725992 h 807"/>
              <a:gd name="T2" fmla="*/ 2147483646 w 741"/>
              <a:gd name="T3" fmla="*/ 1612941574 h 807"/>
              <a:gd name="T4" fmla="*/ 1936507100 w 741"/>
              <a:gd name="T5" fmla="*/ 2147483646 h 807"/>
              <a:gd name="T6" fmla="*/ 1506159348 w 741"/>
              <a:gd name="T7" fmla="*/ 2147483646 h 807"/>
              <a:gd name="T8" fmla="*/ 1237206330 w 741"/>
              <a:gd name="T9" fmla="*/ 2147483646 h 807"/>
              <a:gd name="T10" fmla="*/ 1237206330 w 741"/>
              <a:gd name="T11" fmla="*/ 2147483646 h 807"/>
              <a:gd name="T12" fmla="*/ 1465839141 w 741"/>
              <a:gd name="T13" fmla="*/ 2147483646 h 807"/>
              <a:gd name="T14" fmla="*/ 1035491864 w 741"/>
              <a:gd name="T15" fmla="*/ 2147483646 h 807"/>
              <a:gd name="T16" fmla="*/ 349650266 w 741"/>
              <a:gd name="T17" fmla="*/ 2147483646 h 807"/>
              <a:gd name="T18" fmla="*/ 0 w 741"/>
              <a:gd name="T19" fmla="*/ 2147483646 h 807"/>
              <a:gd name="T20" fmla="*/ 0 w 741"/>
              <a:gd name="T21" fmla="*/ 2147483646 h 807"/>
              <a:gd name="T22" fmla="*/ 80697249 w 741"/>
              <a:gd name="T23" fmla="*/ 2147483646 h 807"/>
              <a:gd name="T24" fmla="*/ 376511538 w 741"/>
              <a:gd name="T25" fmla="*/ 2147483646 h 807"/>
              <a:gd name="T26" fmla="*/ 806859053 w 741"/>
              <a:gd name="T27" fmla="*/ 2147483646 h 807"/>
              <a:gd name="T28" fmla="*/ 1062353136 w 741"/>
              <a:gd name="T29" fmla="*/ 2147483646 h 807"/>
              <a:gd name="T30" fmla="*/ 1035491864 w 741"/>
              <a:gd name="T31" fmla="*/ 2147483646 h 807"/>
              <a:gd name="T32" fmla="*/ 901014998 w 741"/>
              <a:gd name="T33" fmla="*/ 2147483646 h 807"/>
              <a:gd name="T34" fmla="*/ 1156509319 w 741"/>
              <a:gd name="T35" fmla="*/ 2147483646 h 807"/>
              <a:gd name="T36" fmla="*/ 1075812071 w 741"/>
              <a:gd name="T37" fmla="*/ 2147483646 h 807"/>
              <a:gd name="T38" fmla="*/ 1277526774 w 741"/>
              <a:gd name="T39" fmla="*/ 2147483646 h 807"/>
              <a:gd name="T40" fmla="*/ 1479241478 w 741"/>
              <a:gd name="T41" fmla="*/ 2147483646 h 807"/>
              <a:gd name="T42" fmla="*/ 1788571300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1678329908 h 807"/>
              <a:gd name="T64" fmla="*/ 2147483646 w 741"/>
              <a:gd name="T65" fmla="*/ 762891553 h 807"/>
              <a:gd name="T66" fmla="*/ 2147483646 w 741"/>
              <a:gd name="T67" fmla="*/ 0 h 807"/>
              <a:gd name="T68" fmla="*/ 2147483646 w 741"/>
              <a:gd name="T69" fmla="*/ 392330843 h 807"/>
              <a:gd name="T70" fmla="*/ 2147483646 w 741"/>
              <a:gd name="T71" fmla="*/ 566725992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527" name="Freeform 268">
            <a:extLst>
              <a:ext uri="{FF2B5EF4-FFF2-40B4-BE49-F238E27FC236}">
                <a16:creationId xmlns:a16="http://schemas.microsoft.com/office/drawing/2014/main" id="{8863C41C-A9F5-48E4-8BF0-78B9216C4B04}"/>
              </a:ext>
            </a:extLst>
          </p:cNvPr>
          <p:cNvSpPr>
            <a:spLocks/>
          </p:cNvSpPr>
          <p:nvPr/>
        </p:nvSpPr>
        <p:spPr bwMode="auto">
          <a:xfrm flipH="1">
            <a:off x="1168400" y="3935413"/>
            <a:ext cx="7938" cy="3175"/>
          </a:xfrm>
          <a:custGeom>
            <a:avLst/>
            <a:gdLst>
              <a:gd name="T0" fmla="*/ 0 w 42"/>
              <a:gd name="T1" fmla="*/ 131670425 h 9"/>
              <a:gd name="T2" fmla="*/ 60761421 w 42"/>
              <a:gd name="T3" fmla="*/ 351204036 h 9"/>
              <a:gd name="T4" fmla="*/ 202538070 w 42"/>
              <a:gd name="T5" fmla="*/ 263465381 h 9"/>
              <a:gd name="T6" fmla="*/ 263299491 w 42"/>
              <a:gd name="T7" fmla="*/ 395135453 h 9"/>
              <a:gd name="T8" fmla="*/ 283553298 w 42"/>
              <a:gd name="T9" fmla="*/ 87863186 h 9"/>
              <a:gd name="T10" fmla="*/ 195786801 w 42"/>
              <a:gd name="T11" fmla="*/ 0 h 9"/>
              <a:gd name="T12" fmla="*/ 0 w 42"/>
              <a:gd name="T13" fmla="*/ 131670425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28" name="Freeform 269">
            <a:extLst>
              <a:ext uri="{FF2B5EF4-FFF2-40B4-BE49-F238E27FC236}">
                <a16:creationId xmlns:a16="http://schemas.microsoft.com/office/drawing/2014/main" id="{7498FE3C-9996-447B-ADDC-F0BA80C2B9D9}"/>
              </a:ext>
            </a:extLst>
          </p:cNvPr>
          <p:cNvSpPr>
            <a:spLocks/>
          </p:cNvSpPr>
          <p:nvPr/>
        </p:nvSpPr>
        <p:spPr bwMode="auto">
          <a:xfrm flipH="1">
            <a:off x="1163638" y="3927475"/>
            <a:ext cx="4762" cy="7938"/>
          </a:xfrm>
          <a:custGeom>
            <a:avLst/>
            <a:gdLst>
              <a:gd name="T0" fmla="*/ 0 w 17"/>
              <a:gd name="T1" fmla="*/ 0 h 31"/>
              <a:gd name="T2" fmla="*/ 241753294 w 17"/>
              <a:gd name="T3" fmla="*/ 117499812 h 31"/>
              <a:gd name="T4" fmla="*/ 241753294 w 17"/>
              <a:gd name="T5" fmla="*/ 268636516 h 31"/>
              <a:gd name="T6" fmla="*/ 285772662 w 17"/>
              <a:gd name="T7" fmla="*/ 520486978 h 31"/>
              <a:gd name="T8" fmla="*/ 373654532 w 17"/>
              <a:gd name="T9" fmla="*/ 201493583 h 31"/>
              <a:gd name="T10" fmla="*/ 373654532 w 17"/>
              <a:gd name="T11" fmla="*/ 16785797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29" name="Freeform 270">
            <a:extLst>
              <a:ext uri="{FF2B5EF4-FFF2-40B4-BE49-F238E27FC236}">
                <a16:creationId xmlns:a16="http://schemas.microsoft.com/office/drawing/2014/main" id="{BD9056A0-000E-4680-9BEB-15226A11E68E}"/>
              </a:ext>
            </a:extLst>
          </p:cNvPr>
          <p:cNvSpPr>
            <a:spLocks/>
          </p:cNvSpPr>
          <p:nvPr/>
        </p:nvSpPr>
        <p:spPr bwMode="auto">
          <a:xfrm flipH="1">
            <a:off x="1155700" y="3898900"/>
            <a:ext cx="6350" cy="14288"/>
          </a:xfrm>
          <a:custGeom>
            <a:avLst/>
            <a:gdLst>
              <a:gd name="T0" fmla="*/ 709273945 w 19"/>
              <a:gd name="T1" fmla="*/ 0 h 60"/>
              <a:gd name="T2" fmla="*/ 186645216 w 19"/>
              <a:gd name="T3" fmla="*/ 459160597 h 60"/>
              <a:gd name="T4" fmla="*/ 0 w 19"/>
              <a:gd name="T5" fmla="*/ 810236522 h 60"/>
              <a:gd name="T6" fmla="*/ 335983513 w 19"/>
              <a:gd name="T7" fmla="*/ 580684799 h 60"/>
              <a:gd name="T8" fmla="*/ 709273945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30" name="Freeform 271">
            <a:extLst>
              <a:ext uri="{FF2B5EF4-FFF2-40B4-BE49-F238E27FC236}">
                <a16:creationId xmlns:a16="http://schemas.microsoft.com/office/drawing/2014/main" id="{103FA500-F1DD-4D06-9BC0-599403894196}"/>
              </a:ext>
            </a:extLst>
          </p:cNvPr>
          <p:cNvSpPr>
            <a:spLocks/>
          </p:cNvSpPr>
          <p:nvPr/>
        </p:nvSpPr>
        <p:spPr bwMode="auto">
          <a:xfrm flipH="1">
            <a:off x="1139825" y="3879850"/>
            <a:ext cx="17463" cy="15875"/>
          </a:xfrm>
          <a:custGeom>
            <a:avLst/>
            <a:gdLst>
              <a:gd name="T0" fmla="*/ 0 w 80"/>
              <a:gd name="T1" fmla="*/ 0 h 51"/>
              <a:gd name="T2" fmla="*/ 176827064 w 80"/>
              <a:gd name="T3" fmla="*/ 844509223 h 51"/>
              <a:gd name="T4" fmla="*/ 135229106 w 80"/>
              <a:gd name="T5" fmla="*/ 1055636451 h 51"/>
              <a:gd name="T6" fmla="*/ 135229106 w 80"/>
              <a:gd name="T7" fmla="*/ 1206400081 h 51"/>
              <a:gd name="T8" fmla="*/ 93631149 w 80"/>
              <a:gd name="T9" fmla="*/ 1538157699 h 51"/>
              <a:gd name="T10" fmla="*/ 208037374 w 80"/>
              <a:gd name="T11" fmla="*/ 1025406093 h 51"/>
              <a:gd name="T12" fmla="*/ 364041556 w 80"/>
              <a:gd name="T13" fmla="*/ 1025406093 h 51"/>
              <a:gd name="T14" fmla="*/ 540868620 w 80"/>
              <a:gd name="T15" fmla="*/ 844509223 h 51"/>
              <a:gd name="T16" fmla="*/ 832102127 w 80"/>
              <a:gd name="T17" fmla="*/ 784145314 h 51"/>
              <a:gd name="T18" fmla="*/ 540868620 w 80"/>
              <a:gd name="T19" fmla="*/ 271394020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31" name="Freeform 272">
            <a:extLst>
              <a:ext uri="{FF2B5EF4-FFF2-40B4-BE49-F238E27FC236}">
                <a16:creationId xmlns:a16="http://schemas.microsoft.com/office/drawing/2014/main" id="{2BF1A5E0-077D-42F9-B7C3-C6B84861707E}"/>
              </a:ext>
            </a:extLst>
          </p:cNvPr>
          <p:cNvSpPr>
            <a:spLocks/>
          </p:cNvSpPr>
          <p:nvPr/>
        </p:nvSpPr>
        <p:spPr bwMode="auto">
          <a:xfrm flipH="1">
            <a:off x="1130300" y="3862388"/>
            <a:ext cx="33338" cy="12700"/>
          </a:xfrm>
          <a:custGeom>
            <a:avLst/>
            <a:gdLst>
              <a:gd name="T0" fmla="*/ 0 w 135"/>
              <a:gd name="T1" fmla="*/ 463078777 h 48"/>
              <a:gd name="T2" fmla="*/ 90377342 w 135"/>
              <a:gd name="T3" fmla="*/ 777958344 h 48"/>
              <a:gd name="T4" fmla="*/ 301196976 w 135"/>
              <a:gd name="T5" fmla="*/ 889055033 h 48"/>
              <a:gd name="T6" fmla="*/ 632519651 w 135"/>
              <a:gd name="T7" fmla="*/ 629759133 h 48"/>
              <a:gd name="T8" fmla="*/ 1039096070 w 135"/>
              <a:gd name="T9" fmla="*/ 463078777 h 48"/>
              <a:gd name="T10" fmla="*/ 1701741173 w 135"/>
              <a:gd name="T11" fmla="*/ 444527517 h 48"/>
              <a:gd name="T12" fmla="*/ 2033064095 w 135"/>
              <a:gd name="T13" fmla="*/ 500110919 h 48"/>
              <a:gd name="T14" fmla="*/ 1521047485 w 135"/>
              <a:gd name="T15" fmla="*/ 222263758 h 48"/>
              <a:gd name="T16" fmla="*/ 1159599111 w 135"/>
              <a:gd name="T17" fmla="*/ 111166804 h 48"/>
              <a:gd name="T18" fmla="*/ 1204787659 w 135"/>
              <a:gd name="T19" fmla="*/ 0 h 48"/>
              <a:gd name="T20" fmla="*/ 858402135 w 135"/>
              <a:gd name="T21" fmla="*/ 166680356 h 48"/>
              <a:gd name="T22" fmla="*/ 888527833 w 135"/>
              <a:gd name="T23" fmla="*/ 55583402 h 48"/>
              <a:gd name="T24" fmla="*/ 602393953 w 135"/>
              <a:gd name="T25" fmla="*/ 222263758 h 48"/>
              <a:gd name="T26" fmla="*/ 346385524 w 135"/>
              <a:gd name="T27" fmla="*/ 222263758 h 48"/>
              <a:gd name="T28" fmla="*/ 0 w 135"/>
              <a:gd name="T29" fmla="*/ 463078777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32" name="Freeform 273">
            <a:extLst>
              <a:ext uri="{FF2B5EF4-FFF2-40B4-BE49-F238E27FC236}">
                <a16:creationId xmlns:a16="http://schemas.microsoft.com/office/drawing/2014/main" id="{E3E1A35D-A946-4853-BA8E-2B2CD794F713}"/>
              </a:ext>
            </a:extLst>
          </p:cNvPr>
          <p:cNvSpPr>
            <a:spLocks/>
          </p:cNvSpPr>
          <p:nvPr/>
        </p:nvSpPr>
        <p:spPr bwMode="auto">
          <a:xfrm flipH="1">
            <a:off x="1071563" y="3878263"/>
            <a:ext cx="19050" cy="44450"/>
          </a:xfrm>
          <a:custGeom>
            <a:avLst/>
            <a:gdLst>
              <a:gd name="T0" fmla="*/ 0 w 78"/>
              <a:gd name="T1" fmla="*/ 655474796 h 159"/>
              <a:gd name="T2" fmla="*/ 349660552 w 78"/>
              <a:gd name="T3" fmla="*/ 218517598 h 159"/>
              <a:gd name="T4" fmla="*/ 757538148 w 78"/>
              <a:gd name="T5" fmla="*/ 327698260 h 159"/>
              <a:gd name="T6" fmla="*/ 990645183 w 78"/>
              <a:gd name="T7" fmla="*/ 895797216 h 159"/>
              <a:gd name="T8" fmla="*/ 1034308027 w 78"/>
              <a:gd name="T9" fmla="*/ 1682335493 h 159"/>
              <a:gd name="T10" fmla="*/ 990645183 w 78"/>
              <a:gd name="T11" fmla="*/ 2147483646 h 159"/>
              <a:gd name="T12" fmla="*/ 859537221 w 78"/>
              <a:gd name="T13" fmla="*/ 2147483646 h 159"/>
              <a:gd name="T14" fmla="*/ 640984631 w 78"/>
              <a:gd name="T15" fmla="*/ 2031916571 h 159"/>
              <a:gd name="T16" fmla="*/ 451600033 w 78"/>
              <a:gd name="T17" fmla="*/ 1594959653 h 159"/>
              <a:gd name="T18" fmla="*/ 72831081 w 78"/>
              <a:gd name="T19" fmla="*/ 1310949592 h 159"/>
              <a:gd name="T20" fmla="*/ 364214752 w 78"/>
              <a:gd name="T21" fmla="*/ 1944541011 h 159"/>
              <a:gd name="T22" fmla="*/ 684707067 w 78"/>
              <a:gd name="T23" fmla="*/ 2147483646 h 159"/>
              <a:gd name="T24" fmla="*/ 713815467 w 78"/>
              <a:gd name="T25" fmla="*/ 2147483646 h 159"/>
              <a:gd name="T26" fmla="*/ 582707750 w 78"/>
              <a:gd name="T27" fmla="*/ 2147483646 h 159"/>
              <a:gd name="T28" fmla="*/ 407877596 w 78"/>
              <a:gd name="T29" fmla="*/ 2147483646 h 159"/>
              <a:gd name="T30" fmla="*/ 888645865 w 78"/>
              <a:gd name="T31" fmla="*/ 2147483646 h 159"/>
              <a:gd name="T32" fmla="*/ 1121752900 w 78"/>
              <a:gd name="T33" fmla="*/ 2147483646 h 159"/>
              <a:gd name="T34" fmla="*/ 1136307100 w 78"/>
              <a:gd name="T35" fmla="*/ 1594959653 h 159"/>
              <a:gd name="T36" fmla="*/ 1121752900 w 78"/>
              <a:gd name="T37" fmla="*/ 720967538 h 159"/>
              <a:gd name="T38" fmla="*/ 859537221 w 78"/>
              <a:gd name="T39" fmla="*/ 152946579 h 159"/>
              <a:gd name="T40" fmla="*/ 495322469 w 78"/>
              <a:gd name="T41" fmla="*/ 0 h 159"/>
              <a:gd name="T42" fmla="*/ 145662162 w 78"/>
              <a:gd name="T43" fmla="*/ 87375840 h 159"/>
              <a:gd name="T44" fmla="*/ 0 w 78"/>
              <a:gd name="T45" fmla="*/ 65547479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33" name="Freeform 274">
            <a:extLst>
              <a:ext uri="{FF2B5EF4-FFF2-40B4-BE49-F238E27FC236}">
                <a16:creationId xmlns:a16="http://schemas.microsoft.com/office/drawing/2014/main" id="{72790FC5-5616-4798-AD87-A6E59D777A8C}"/>
              </a:ext>
            </a:extLst>
          </p:cNvPr>
          <p:cNvSpPr>
            <a:spLocks/>
          </p:cNvSpPr>
          <p:nvPr/>
        </p:nvSpPr>
        <p:spPr bwMode="auto">
          <a:xfrm flipH="1">
            <a:off x="1065213" y="3871913"/>
            <a:ext cx="30162" cy="60325"/>
          </a:xfrm>
          <a:custGeom>
            <a:avLst/>
            <a:gdLst>
              <a:gd name="T0" fmla="*/ 0 w 129"/>
              <a:gd name="T1" fmla="*/ 1170733167 h 215"/>
              <a:gd name="T2" fmla="*/ 255632069 w 129"/>
              <a:gd name="T3" fmla="*/ 419688040 h 215"/>
              <a:gd name="T4" fmla="*/ 690250122 w 129"/>
              <a:gd name="T5" fmla="*/ 198782940 h 215"/>
              <a:gd name="T6" fmla="*/ 1214306922 w 129"/>
              <a:gd name="T7" fmla="*/ 353400685 h 215"/>
              <a:gd name="T8" fmla="*/ 1393292906 w 129"/>
              <a:gd name="T9" fmla="*/ 773088724 h 215"/>
              <a:gd name="T10" fmla="*/ 1533901604 w 129"/>
              <a:gd name="T11" fmla="*/ 1479968657 h 215"/>
              <a:gd name="T12" fmla="*/ 1533901604 w 129"/>
              <a:gd name="T13" fmla="*/ 2054274161 h 215"/>
              <a:gd name="T14" fmla="*/ 1457201040 w 129"/>
              <a:gd name="T15" fmla="*/ 2147483646 h 215"/>
              <a:gd name="T16" fmla="*/ 1457201040 w 129"/>
              <a:gd name="T17" fmla="*/ 2147483646 h 215"/>
              <a:gd name="T18" fmla="*/ 1367708048 w 129"/>
              <a:gd name="T19" fmla="*/ 2147483646 h 215"/>
              <a:gd name="T20" fmla="*/ 1022582987 w 129"/>
              <a:gd name="T21" fmla="*/ 2147483646 h 215"/>
              <a:gd name="T22" fmla="*/ 805273727 w 129"/>
              <a:gd name="T23" fmla="*/ 2147483646 h 215"/>
              <a:gd name="T24" fmla="*/ 511318850 w 129"/>
              <a:gd name="T25" fmla="*/ 2147483646 h 215"/>
              <a:gd name="T26" fmla="*/ 511318850 w 129"/>
              <a:gd name="T27" fmla="*/ 2147483646 h 215"/>
              <a:gd name="T28" fmla="*/ 728573164 w 129"/>
              <a:gd name="T29" fmla="*/ 2147483646 h 215"/>
              <a:gd name="T30" fmla="*/ 971467516 w 129"/>
              <a:gd name="T31" fmla="*/ 2147483646 h 215"/>
              <a:gd name="T32" fmla="*/ 1291007485 w 129"/>
              <a:gd name="T33" fmla="*/ 2147483646 h 215"/>
              <a:gd name="T34" fmla="*/ 1546639320 w 129"/>
              <a:gd name="T35" fmla="*/ 2147483646 h 215"/>
              <a:gd name="T36" fmla="*/ 1572224412 w 129"/>
              <a:gd name="T37" fmla="*/ 2147483646 h 215"/>
              <a:gd name="T38" fmla="*/ 1648924975 w 129"/>
              <a:gd name="T39" fmla="*/ 1921778575 h 215"/>
              <a:gd name="T40" fmla="*/ 1648924975 w 129"/>
              <a:gd name="T41" fmla="*/ 1281185436 h 215"/>
              <a:gd name="T42" fmla="*/ 1495523849 w 129"/>
              <a:gd name="T43" fmla="*/ 706880213 h 215"/>
              <a:gd name="T44" fmla="*/ 1316592577 w 129"/>
              <a:gd name="T45" fmla="*/ 198782940 h 215"/>
              <a:gd name="T46" fmla="*/ 881974290 w 129"/>
              <a:gd name="T47" fmla="*/ 0 h 215"/>
              <a:gd name="T48" fmla="*/ 255632069 w 129"/>
              <a:gd name="T49" fmla="*/ 132495585 h 215"/>
              <a:gd name="T50" fmla="*/ 38323042 w 129"/>
              <a:gd name="T51" fmla="*/ 419688040 h 215"/>
              <a:gd name="T52" fmla="*/ 0 w 129"/>
              <a:gd name="T53" fmla="*/ 1170733167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34" name="Freeform 275">
            <a:extLst>
              <a:ext uri="{FF2B5EF4-FFF2-40B4-BE49-F238E27FC236}">
                <a16:creationId xmlns:a16="http://schemas.microsoft.com/office/drawing/2014/main" id="{01F83661-AAC0-4E62-94A3-40F5B9A9D77B}"/>
              </a:ext>
            </a:extLst>
          </p:cNvPr>
          <p:cNvSpPr>
            <a:spLocks/>
          </p:cNvSpPr>
          <p:nvPr/>
        </p:nvSpPr>
        <p:spPr bwMode="auto">
          <a:xfrm flipH="1">
            <a:off x="1084263" y="3938588"/>
            <a:ext cx="26987" cy="46037"/>
          </a:xfrm>
          <a:custGeom>
            <a:avLst/>
            <a:gdLst>
              <a:gd name="T0" fmla="*/ 1411561667 w 118"/>
              <a:gd name="T1" fmla="*/ 0 h 179"/>
              <a:gd name="T2" fmla="*/ 1220176725 w 118"/>
              <a:gd name="T3" fmla="*/ 663451038 h 179"/>
              <a:gd name="T4" fmla="*/ 921095355 w 118"/>
              <a:gd name="T5" fmla="*/ 1360967655 h 179"/>
              <a:gd name="T6" fmla="*/ 622066359 w 118"/>
              <a:gd name="T7" fmla="*/ 1973419470 h 179"/>
              <a:gd name="T8" fmla="*/ 203362826 w 118"/>
              <a:gd name="T9" fmla="*/ 2147483646 h 179"/>
              <a:gd name="T10" fmla="*/ 0 w 118"/>
              <a:gd name="T11" fmla="*/ 2147483646 h 179"/>
              <a:gd name="T12" fmla="*/ 466510547 w 118"/>
              <a:gd name="T13" fmla="*/ 2147483646 h 179"/>
              <a:gd name="T14" fmla="*/ 837354694 w 118"/>
              <a:gd name="T15" fmla="*/ 1956419729 h 179"/>
              <a:gd name="T16" fmla="*/ 1184295450 w 118"/>
              <a:gd name="T17" fmla="*/ 1139839599 h 179"/>
              <a:gd name="T18" fmla="*/ 1411561667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35" name="Freeform 276">
            <a:extLst>
              <a:ext uri="{FF2B5EF4-FFF2-40B4-BE49-F238E27FC236}">
                <a16:creationId xmlns:a16="http://schemas.microsoft.com/office/drawing/2014/main" id="{F19D1D94-E367-407E-9D03-C6AC26AC0EFD}"/>
              </a:ext>
            </a:extLst>
          </p:cNvPr>
          <p:cNvSpPr>
            <a:spLocks/>
          </p:cNvSpPr>
          <p:nvPr/>
        </p:nvSpPr>
        <p:spPr bwMode="auto">
          <a:xfrm flipH="1">
            <a:off x="1000125" y="3767138"/>
            <a:ext cx="157163" cy="185737"/>
          </a:xfrm>
          <a:custGeom>
            <a:avLst/>
            <a:gdLst>
              <a:gd name="T0" fmla="*/ 693868789 w 671"/>
              <a:gd name="T1" fmla="*/ 2147483646 h 670"/>
              <a:gd name="T2" fmla="*/ 1991636524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1256968217 h 670"/>
              <a:gd name="T56" fmla="*/ 2147483646 w 671"/>
              <a:gd name="T57" fmla="*/ 447424077 h 670"/>
              <a:gd name="T58" fmla="*/ 2147483646 w 671"/>
              <a:gd name="T59" fmla="*/ 170454726 h 670"/>
              <a:gd name="T60" fmla="*/ 2147483646 w 671"/>
              <a:gd name="T61" fmla="*/ 0 h 670"/>
              <a:gd name="T62" fmla="*/ 2147483646 w 671"/>
              <a:gd name="T63" fmla="*/ 106514902 h 670"/>
              <a:gd name="T64" fmla="*/ 1657593945 w 671"/>
              <a:gd name="T65" fmla="*/ 639166481 h 670"/>
              <a:gd name="T66" fmla="*/ 822350830 w 671"/>
              <a:gd name="T67" fmla="*/ 1320908318 h 670"/>
              <a:gd name="T68" fmla="*/ 411175415 w 671"/>
              <a:gd name="T69" fmla="*/ 2002649600 h 670"/>
              <a:gd name="T70" fmla="*/ 0 w 671"/>
              <a:gd name="T71" fmla="*/ 2147483646 h 670"/>
              <a:gd name="T72" fmla="*/ 77078263 w 671"/>
              <a:gd name="T73" fmla="*/ 2147483646 h 670"/>
              <a:gd name="T74" fmla="*/ 693868789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36" name="Freeform 277">
            <a:extLst>
              <a:ext uri="{FF2B5EF4-FFF2-40B4-BE49-F238E27FC236}">
                <a16:creationId xmlns:a16="http://schemas.microsoft.com/office/drawing/2014/main" id="{1C71B5D5-FF01-4DD1-83EF-D5525AEEE6F6}"/>
              </a:ext>
            </a:extLst>
          </p:cNvPr>
          <p:cNvSpPr>
            <a:spLocks/>
          </p:cNvSpPr>
          <p:nvPr/>
        </p:nvSpPr>
        <p:spPr bwMode="auto">
          <a:xfrm flipH="1">
            <a:off x="1003300" y="3770313"/>
            <a:ext cx="150813" cy="177800"/>
          </a:xfrm>
          <a:custGeom>
            <a:avLst/>
            <a:gdLst>
              <a:gd name="T0" fmla="*/ 333327794 w 636"/>
              <a:gd name="T1" fmla="*/ 2072023961 h 643"/>
              <a:gd name="T2" fmla="*/ 173355275 w 636"/>
              <a:gd name="T3" fmla="*/ 2147483646 h 643"/>
              <a:gd name="T4" fmla="*/ 2133342839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1458881352 h 643"/>
              <a:gd name="T74" fmla="*/ 2147483646 w 636"/>
              <a:gd name="T75" fmla="*/ 866841640 h 643"/>
              <a:gd name="T76" fmla="*/ 2147483646 w 636"/>
              <a:gd name="T77" fmla="*/ 338264638 h 643"/>
              <a:gd name="T78" fmla="*/ 2147483646 w 636"/>
              <a:gd name="T79" fmla="*/ 274878247 h 643"/>
              <a:gd name="T80" fmla="*/ 2147483646 w 636"/>
              <a:gd name="T81" fmla="*/ 676605872 h 643"/>
              <a:gd name="T82" fmla="*/ 2147483646 w 636"/>
              <a:gd name="T83" fmla="*/ 63462986 h 643"/>
              <a:gd name="T84" fmla="*/ 2147483646 w 636"/>
              <a:gd name="T85" fmla="*/ 1141719611 h 643"/>
              <a:gd name="T86" fmla="*/ 2147483646 w 636"/>
              <a:gd name="T87" fmla="*/ 338264638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37" name="Freeform 278">
            <a:extLst>
              <a:ext uri="{FF2B5EF4-FFF2-40B4-BE49-F238E27FC236}">
                <a16:creationId xmlns:a16="http://schemas.microsoft.com/office/drawing/2014/main" id="{EBC4953D-DDDF-4A1E-8272-73096BA32BAA}"/>
              </a:ext>
            </a:extLst>
          </p:cNvPr>
          <p:cNvSpPr>
            <a:spLocks/>
          </p:cNvSpPr>
          <p:nvPr/>
        </p:nvSpPr>
        <p:spPr bwMode="auto">
          <a:xfrm flipH="1">
            <a:off x="1306513" y="4221163"/>
            <a:ext cx="160337" cy="117475"/>
          </a:xfrm>
          <a:custGeom>
            <a:avLst/>
            <a:gdLst>
              <a:gd name="T0" fmla="*/ 2147483646 w 698"/>
              <a:gd name="T1" fmla="*/ 2147483646 h 425"/>
              <a:gd name="T2" fmla="*/ 2147483646 w 698"/>
              <a:gd name="T3" fmla="*/ 2147483646 h 425"/>
              <a:gd name="T4" fmla="*/ 2147483646 w 698"/>
              <a:gd name="T5" fmla="*/ 2147483646 h 425"/>
              <a:gd name="T6" fmla="*/ 2147483646 w 698"/>
              <a:gd name="T7" fmla="*/ 2147483646 h 425"/>
              <a:gd name="T8" fmla="*/ 2147483646 w 698"/>
              <a:gd name="T9" fmla="*/ 2147483646 h 425"/>
              <a:gd name="T10" fmla="*/ 2147483646 w 698"/>
              <a:gd name="T11" fmla="*/ 2147483646 h 425"/>
              <a:gd name="T12" fmla="*/ 2147483646 w 698"/>
              <a:gd name="T13" fmla="*/ 1668422517 h 425"/>
              <a:gd name="T14" fmla="*/ 2147483646 w 698"/>
              <a:gd name="T15" fmla="*/ 1224900216 h 425"/>
              <a:gd name="T16" fmla="*/ 2147483646 w 698"/>
              <a:gd name="T17" fmla="*/ 802541934 h 425"/>
              <a:gd name="T18" fmla="*/ 2147483646 w 698"/>
              <a:gd name="T19" fmla="*/ 675788620 h 425"/>
              <a:gd name="T20" fmla="*/ 2147483646 w 698"/>
              <a:gd name="T21" fmla="*/ 232342884 h 425"/>
              <a:gd name="T22" fmla="*/ 2147483646 w 698"/>
              <a:gd name="T23" fmla="*/ 0 h 425"/>
              <a:gd name="T24" fmla="*/ 1963592568 w 698"/>
              <a:gd name="T25" fmla="*/ 295681258 h 425"/>
              <a:gd name="T26" fmla="*/ 1781759844 w 698"/>
              <a:gd name="T27" fmla="*/ 570199049 h 425"/>
              <a:gd name="T28" fmla="*/ 909057957 w 698"/>
              <a:gd name="T29" fmla="*/ 1098146902 h 425"/>
              <a:gd name="T30" fmla="*/ 581801181 w 698"/>
              <a:gd name="T31" fmla="*/ 1309402886 h 425"/>
              <a:gd name="T32" fmla="*/ 448460751 w 698"/>
              <a:gd name="T33" fmla="*/ 1541669204 h 425"/>
              <a:gd name="T34" fmla="*/ 290900705 w 698"/>
              <a:gd name="T35" fmla="*/ 2147483646 h 425"/>
              <a:gd name="T36" fmla="*/ 193916116 w 698"/>
              <a:gd name="T37" fmla="*/ 2147483646 h 425"/>
              <a:gd name="T38" fmla="*/ 109067981 w 698"/>
              <a:gd name="T39" fmla="*/ 2147483646 h 425"/>
              <a:gd name="T40" fmla="*/ 0 w 698"/>
              <a:gd name="T41" fmla="*/ 2147483646 h 425"/>
              <a:gd name="T42" fmla="*/ 0 w 698"/>
              <a:gd name="T43" fmla="*/ 2147483646 h 425"/>
              <a:gd name="T44" fmla="*/ 181832725 w 698"/>
              <a:gd name="T45" fmla="*/ 2147483646 h 425"/>
              <a:gd name="T46" fmla="*/ 521172892 w 698"/>
              <a:gd name="T47" fmla="*/ 2147483646 h 425"/>
              <a:gd name="T48" fmla="*/ 1078754227 w 698"/>
              <a:gd name="T49" fmla="*/ 2147483646 h 425"/>
              <a:gd name="T50" fmla="*/ 1781759844 w 698"/>
              <a:gd name="T51" fmla="*/ 2147483646 h 425"/>
              <a:gd name="T52" fmla="*/ 2147483646 w 698"/>
              <a:gd name="T53" fmla="*/ 2147483646 h 425"/>
              <a:gd name="T54" fmla="*/ 1745404003 w 698"/>
              <a:gd name="T55" fmla="*/ 2147483646 h 425"/>
              <a:gd name="T56" fmla="*/ 1272670343 w 698"/>
              <a:gd name="T57" fmla="*/ 2147483646 h 425"/>
              <a:gd name="T58" fmla="*/ 739361457 w 698"/>
              <a:gd name="T59" fmla="*/ 2147483646 h 425"/>
              <a:gd name="T60" fmla="*/ 618157251 w 698"/>
              <a:gd name="T61" fmla="*/ 2147483646 h 425"/>
              <a:gd name="T62" fmla="*/ 618157251 w 698"/>
              <a:gd name="T63" fmla="*/ 2147483646 h 425"/>
              <a:gd name="T64" fmla="*/ 812125971 w 698"/>
              <a:gd name="T65" fmla="*/ 2147483646 h 425"/>
              <a:gd name="T66" fmla="*/ 1054534611 w 698"/>
              <a:gd name="T67" fmla="*/ 2147483646 h 425"/>
              <a:gd name="T68" fmla="*/ 1818115914 w 698"/>
              <a:gd name="T69" fmla="*/ 2147483646 h 425"/>
              <a:gd name="T70" fmla="*/ 2147483646 w 698"/>
              <a:gd name="T71" fmla="*/ 2147483646 h 425"/>
              <a:gd name="T72" fmla="*/ 2147483646 w 698"/>
              <a:gd name="T73" fmla="*/ 2147483646 h 425"/>
              <a:gd name="T74" fmla="*/ 2147483646 w 698"/>
              <a:gd name="T75" fmla="*/ 2147483646 h 425"/>
              <a:gd name="T76" fmla="*/ 2147483646 w 698"/>
              <a:gd name="T77" fmla="*/ 2147483646 h 425"/>
              <a:gd name="T78" fmla="*/ 2147483646 w 698"/>
              <a:gd name="T79" fmla="*/ 2147483646 h 425"/>
              <a:gd name="T80" fmla="*/ 2147483646 w 698"/>
              <a:gd name="T81" fmla="*/ 2147483646 h 425"/>
              <a:gd name="T82" fmla="*/ 2147483646 w 698"/>
              <a:gd name="T83" fmla="*/ 2147483646 h 425"/>
              <a:gd name="T84" fmla="*/ 2147483646 w 698"/>
              <a:gd name="T85" fmla="*/ 2147483646 h 425"/>
              <a:gd name="T86" fmla="*/ 2147483646 w 698"/>
              <a:gd name="T87" fmla="*/ 2147483646 h 425"/>
              <a:gd name="T88" fmla="*/ 2147483646 w 698"/>
              <a:gd name="T89" fmla="*/ 2147483646 h 425"/>
              <a:gd name="T90" fmla="*/ 2147483646 w 698"/>
              <a:gd name="T91" fmla="*/ 2147483646 h 425"/>
              <a:gd name="T92" fmla="*/ 2147483646 w 698"/>
              <a:gd name="T93" fmla="*/ 2147483646 h 425"/>
              <a:gd name="T94" fmla="*/ 2147483646 w 698"/>
              <a:gd name="T95" fmla="*/ 2147483646 h 425"/>
              <a:gd name="T96" fmla="*/ 2147483646 w 698"/>
              <a:gd name="T97" fmla="*/ 2147483646 h 425"/>
              <a:gd name="T98" fmla="*/ 2147483646 w 698"/>
              <a:gd name="T99" fmla="*/ 2147483646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538" name="Freeform 279">
            <a:extLst>
              <a:ext uri="{FF2B5EF4-FFF2-40B4-BE49-F238E27FC236}">
                <a16:creationId xmlns:a16="http://schemas.microsoft.com/office/drawing/2014/main" id="{BE14719C-B763-496D-BB01-B9249D2BBFCC}"/>
              </a:ext>
            </a:extLst>
          </p:cNvPr>
          <p:cNvSpPr>
            <a:spLocks/>
          </p:cNvSpPr>
          <p:nvPr/>
        </p:nvSpPr>
        <p:spPr bwMode="auto">
          <a:xfrm flipH="1">
            <a:off x="1408113" y="4240213"/>
            <a:ext cx="52387" cy="12700"/>
          </a:xfrm>
          <a:custGeom>
            <a:avLst/>
            <a:gdLst>
              <a:gd name="T0" fmla="*/ 0 w 223"/>
              <a:gd name="T1" fmla="*/ 757538148 h 52"/>
              <a:gd name="T2" fmla="*/ 492655100 w 223"/>
              <a:gd name="T3" fmla="*/ 524431113 h 52"/>
              <a:gd name="T4" fmla="*/ 894527288 w 223"/>
              <a:gd name="T5" fmla="*/ 437045833 h 52"/>
              <a:gd name="T6" fmla="*/ 1387182154 w 223"/>
              <a:gd name="T7" fmla="*/ 262215679 h 52"/>
              <a:gd name="T8" fmla="*/ 1802078502 w 223"/>
              <a:gd name="T9" fmla="*/ 160275954 h 52"/>
              <a:gd name="T10" fmla="*/ 2147483646 w 223"/>
              <a:gd name="T11" fmla="*/ 218492998 h 52"/>
              <a:gd name="T12" fmla="*/ 2147483646 w 223"/>
              <a:gd name="T13" fmla="*/ 262215679 h 52"/>
              <a:gd name="T14" fmla="*/ 2147483646 w 223"/>
              <a:gd name="T15" fmla="*/ 116553517 h 52"/>
              <a:gd name="T16" fmla="*/ 1646506261 w 223"/>
              <a:gd name="T17" fmla="*/ 0 h 52"/>
              <a:gd name="T18" fmla="*/ 894527288 w 223"/>
              <a:gd name="T19" fmla="*/ 349660552 h 52"/>
              <a:gd name="T20" fmla="*/ 492655100 w 223"/>
              <a:gd name="T21" fmla="*/ 407877596 h 52"/>
              <a:gd name="T22" fmla="*/ 38906862 w 223"/>
              <a:gd name="T23" fmla="*/ 655538831 h 52"/>
              <a:gd name="T24" fmla="*/ 0 w 223"/>
              <a:gd name="T25" fmla="*/ 757538148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39" name="Freeform 280">
            <a:extLst>
              <a:ext uri="{FF2B5EF4-FFF2-40B4-BE49-F238E27FC236}">
                <a16:creationId xmlns:a16="http://schemas.microsoft.com/office/drawing/2014/main" id="{6CAA5F50-4D13-4E7A-A923-A12E166F5C8F}"/>
              </a:ext>
            </a:extLst>
          </p:cNvPr>
          <p:cNvSpPr>
            <a:spLocks/>
          </p:cNvSpPr>
          <p:nvPr/>
        </p:nvSpPr>
        <p:spPr bwMode="auto">
          <a:xfrm flipH="1">
            <a:off x="1387475" y="4224338"/>
            <a:ext cx="46038" cy="11112"/>
          </a:xfrm>
          <a:custGeom>
            <a:avLst/>
            <a:gdLst>
              <a:gd name="T0" fmla="*/ 748936144 w 188"/>
              <a:gd name="T1" fmla="*/ 0 h 36"/>
              <a:gd name="T2" fmla="*/ 425890436 w 188"/>
              <a:gd name="T3" fmla="*/ 29440009 h 36"/>
              <a:gd name="T4" fmla="*/ 0 w 188"/>
              <a:gd name="T5" fmla="*/ 323458899 h 36"/>
              <a:gd name="T6" fmla="*/ 279029706 w 188"/>
              <a:gd name="T7" fmla="*/ 264674259 h 36"/>
              <a:gd name="T8" fmla="*/ 704860146 w 188"/>
              <a:gd name="T9" fmla="*/ 117664659 h 36"/>
              <a:gd name="T10" fmla="*/ 1600657020 w 188"/>
              <a:gd name="T11" fmla="*/ 588133158 h 36"/>
              <a:gd name="T12" fmla="*/ 2099948191 w 188"/>
              <a:gd name="T13" fmla="*/ 882247426 h 36"/>
              <a:gd name="T14" fmla="*/ 2147483646 w 188"/>
              <a:gd name="T15" fmla="*/ 1058697035 h 36"/>
              <a:gd name="T16" fmla="*/ 2147483646 w 188"/>
              <a:gd name="T17" fmla="*/ 882247426 h 36"/>
              <a:gd name="T18" fmla="*/ 2144024433 w 188"/>
              <a:gd name="T19" fmla="*/ 647013177 h 36"/>
              <a:gd name="T20" fmla="*/ 1424472043 w 188"/>
              <a:gd name="T21" fmla="*/ 323458899 h 36"/>
              <a:gd name="T22" fmla="*/ 748936144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40" name="Freeform 281">
            <a:extLst>
              <a:ext uri="{FF2B5EF4-FFF2-40B4-BE49-F238E27FC236}">
                <a16:creationId xmlns:a16="http://schemas.microsoft.com/office/drawing/2014/main" id="{09C0ABC8-38F9-43A0-BAD9-F3302724A934}"/>
              </a:ext>
            </a:extLst>
          </p:cNvPr>
          <p:cNvSpPr>
            <a:spLocks/>
          </p:cNvSpPr>
          <p:nvPr/>
        </p:nvSpPr>
        <p:spPr bwMode="auto">
          <a:xfrm flipH="1">
            <a:off x="1406525" y="4260850"/>
            <a:ext cx="19050" cy="6350"/>
          </a:xfrm>
          <a:custGeom>
            <a:avLst/>
            <a:gdLst>
              <a:gd name="T0" fmla="*/ 0 w 76"/>
              <a:gd name="T1" fmla="*/ 416898418 h 17"/>
              <a:gd name="T2" fmla="*/ 125972888 w 76"/>
              <a:gd name="T3" fmla="*/ 885978521 h 17"/>
              <a:gd name="T4" fmla="*/ 566972366 w 76"/>
              <a:gd name="T5" fmla="*/ 625347626 h 17"/>
              <a:gd name="T6" fmla="*/ 1055156690 w 76"/>
              <a:gd name="T7" fmla="*/ 625347626 h 17"/>
              <a:gd name="T8" fmla="*/ 1196899719 w 76"/>
              <a:gd name="T9" fmla="*/ 0 h 17"/>
              <a:gd name="T10" fmla="*/ 866165651 w 76"/>
              <a:gd name="T11" fmla="*/ 208449209 h 17"/>
              <a:gd name="T12" fmla="*/ 0 w 76"/>
              <a:gd name="T13" fmla="*/ 416898418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41" name="Freeform 282">
            <a:extLst>
              <a:ext uri="{FF2B5EF4-FFF2-40B4-BE49-F238E27FC236}">
                <a16:creationId xmlns:a16="http://schemas.microsoft.com/office/drawing/2014/main" id="{677EA162-FD02-4B44-9F9F-A44AA2C9DE38}"/>
              </a:ext>
            </a:extLst>
          </p:cNvPr>
          <p:cNvSpPr>
            <a:spLocks/>
          </p:cNvSpPr>
          <p:nvPr/>
        </p:nvSpPr>
        <p:spPr bwMode="auto">
          <a:xfrm flipH="1">
            <a:off x="1458913" y="4256088"/>
            <a:ext cx="3175" cy="11112"/>
          </a:xfrm>
          <a:custGeom>
            <a:avLst/>
            <a:gdLst>
              <a:gd name="T0" fmla="*/ 88659201 w 19"/>
              <a:gd name="T1" fmla="*/ 0 h 32"/>
              <a:gd name="T2" fmla="*/ 88659201 w 19"/>
              <a:gd name="T3" fmla="*/ 376820421 h 32"/>
              <a:gd name="T4" fmla="*/ 65314596 w 19"/>
              <a:gd name="T5" fmla="*/ 1004934902 h 32"/>
              <a:gd name="T6" fmla="*/ 0 w 19"/>
              <a:gd name="T7" fmla="*/ 1339913435 h 32"/>
              <a:gd name="T8" fmla="*/ 88659201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42" name="Freeform 283">
            <a:extLst>
              <a:ext uri="{FF2B5EF4-FFF2-40B4-BE49-F238E27FC236}">
                <a16:creationId xmlns:a16="http://schemas.microsoft.com/office/drawing/2014/main" id="{DCAD4B28-F7DD-4A31-80D4-92E11DECC36E}"/>
              </a:ext>
            </a:extLst>
          </p:cNvPr>
          <p:cNvSpPr>
            <a:spLocks/>
          </p:cNvSpPr>
          <p:nvPr/>
        </p:nvSpPr>
        <p:spPr bwMode="auto">
          <a:xfrm flipH="1">
            <a:off x="1381125" y="4246563"/>
            <a:ext cx="11113" cy="12700"/>
          </a:xfrm>
          <a:custGeom>
            <a:avLst/>
            <a:gdLst>
              <a:gd name="T0" fmla="*/ 0 w 35"/>
              <a:gd name="T1" fmla="*/ 0 h 43"/>
              <a:gd name="T2" fmla="*/ 224112378 w 35"/>
              <a:gd name="T3" fmla="*/ 360700084 h 43"/>
              <a:gd name="T4" fmla="*/ 224112378 w 35"/>
              <a:gd name="T5" fmla="*/ 618292707 h 43"/>
              <a:gd name="T6" fmla="*/ 1120360588 w 35"/>
              <a:gd name="T7" fmla="*/ 1107832814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43" name="Freeform 284">
            <a:extLst>
              <a:ext uri="{FF2B5EF4-FFF2-40B4-BE49-F238E27FC236}">
                <a16:creationId xmlns:a16="http://schemas.microsoft.com/office/drawing/2014/main" id="{325F4CF7-A1EF-4777-9322-667D7B8D4619}"/>
              </a:ext>
            </a:extLst>
          </p:cNvPr>
          <p:cNvSpPr>
            <a:spLocks/>
          </p:cNvSpPr>
          <p:nvPr/>
        </p:nvSpPr>
        <p:spPr bwMode="auto">
          <a:xfrm flipH="1">
            <a:off x="1349375" y="4246563"/>
            <a:ext cx="25400" cy="34925"/>
          </a:xfrm>
          <a:custGeom>
            <a:avLst/>
            <a:gdLst>
              <a:gd name="T0" fmla="*/ 0 w 114"/>
              <a:gd name="T1" fmla="*/ 0 h 114"/>
              <a:gd name="T2" fmla="*/ 232279435 w 114"/>
              <a:gd name="T3" fmla="*/ 1006420552 h 114"/>
              <a:gd name="T4" fmla="*/ 475629260 w 114"/>
              <a:gd name="T5" fmla="*/ 1811519311 h 114"/>
              <a:gd name="T6" fmla="*/ 1260931309 w 114"/>
              <a:gd name="T7" fmla="*/ 2147483646 h 114"/>
              <a:gd name="T8" fmla="*/ 519861132 w 114"/>
              <a:gd name="T9" fmla="*/ 1523943491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44" name="Freeform 285">
            <a:extLst>
              <a:ext uri="{FF2B5EF4-FFF2-40B4-BE49-F238E27FC236}">
                <a16:creationId xmlns:a16="http://schemas.microsoft.com/office/drawing/2014/main" id="{F7BFBE40-C9E7-4FE5-B7EB-C4308599EBAE}"/>
              </a:ext>
            </a:extLst>
          </p:cNvPr>
          <p:cNvSpPr>
            <a:spLocks/>
          </p:cNvSpPr>
          <p:nvPr/>
        </p:nvSpPr>
        <p:spPr bwMode="auto">
          <a:xfrm flipH="1">
            <a:off x="1335088" y="4292600"/>
            <a:ext cx="6350" cy="20638"/>
          </a:xfrm>
          <a:custGeom>
            <a:avLst/>
            <a:gdLst>
              <a:gd name="T0" fmla="*/ 351231670 w 27"/>
              <a:gd name="T1" fmla="*/ 0 h 82"/>
              <a:gd name="T2" fmla="*/ 117095646 w 27"/>
              <a:gd name="T3" fmla="*/ 462349842 h 82"/>
              <a:gd name="T4" fmla="*/ 52048598 w 27"/>
              <a:gd name="T5" fmla="*/ 908737198 h 82"/>
              <a:gd name="T6" fmla="*/ 39050383 w 27"/>
              <a:gd name="T7" fmla="*/ 1307299512 h 82"/>
              <a:gd name="T8" fmla="*/ 0 w 27"/>
              <a:gd name="T9" fmla="*/ 749299587 h 82"/>
              <a:gd name="T10" fmla="*/ 39050383 w 27"/>
              <a:gd name="T11" fmla="*/ 334774535 h 82"/>
              <a:gd name="T12" fmla="*/ 35123167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45" name="Freeform 286">
            <a:extLst>
              <a:ext uri="{FF2B5EF4-FFF2-40B4-BE49-F238E27FC236}">
                <a16:creationId xmlns:a16="http://schemas.microsoft.com/office/drawing/2014/main" id="{1E9EA7AF-F08F-4FBC-BA4C-592CCFB03696}"/>
              </a:ext>
            </a:extLst>
          </p:cNvPr>
          <p:cNvSpPr>
            <a:spLocks/>
          </p:cNvSpPr>
          <p:nvPr/>
        </p:nvSpPr>
        <p:spPr bwMode="auto">
          <a:xfrm flipH="1">
            <a:off x="1398588" y="4268788"/>
            <a:ext cx="1587" cy="9525"/>
          </a:xfrm>
          <a:custGeom>
            <a:avLst/>
            <a:gdLst>
              <a:gd name="T0" fmla="*/ 13029376 w 15"/>
              <a:gd name="T1" fmla="*/ 0 h 30"/>
              <a:gd name="T2" fmla="*/ 17764349 w 15"/>
              <a:gd name="T3" fmla="*/ 384071813 h 30"/>
              <a:gd name="T4" fmla="*/ 0 w 15"/>
              <a:gd name="T5" fmla="*/ 960179690 h 30"/>
              <a:gd name="T6" fmla="*/ 13029376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46" name="Freeform 287">
            <a:extLst>
              <a:ext uri="{FF2B5EF4-FFF2-40B4-BE49-F238E27FC236}">
                <a16:creationId xmlns:a16="http://schemas.microsoft.com/office/drawing/2014/main" id="{8929D5B1-0E7E-4F91-B9DB-176F0D122C0E}"/>
              </a:ext>
            </a:extLst>
          </p:cNvPr>
          <p:cNvSpPr>
            <a:spLocks/>
          </p:cNvSpPr>
          <p:nvPr/>
        </p:nvSpPr>
        <p:spPr bwMode="auto">
          <a:xfrm flipH="1">
            <a:off x="1157288" y="3960813"/>
            <a:ext cx="12700" cy="7937"/>
          </a:xfrm>
          <a:custGeom>
            <a:avLst/>
            <a:gdLst>
              <a:gd name="T0" fmla="*/ 0 w 51"/>
              <a:gd name="T1" fmla="*/ 0 h 36"/>
              <a:gd name="T2" fmla="*/ 216169439 w 51"/>
              <a:gd name="T3" fmla="*/ 107180587 h 36"/>
              <a:gd name="T4" fmla="*/ 447841843 w 51"/>
              <a:gd name="T5" fmla="*/ 160746738 h 36"/>
              <a:gd name="T6" fmla="*/ 664011282 w 51"/>
              <a:gd name="T7" fmla="*/ 246491252 h 36"/>
              <a:gd name="T8" fmla="*/ 787536712 w 51"/>
              <a:gd name="T9" fmla="*/ 385801696 h 36"/>
              <a:gd name="T10" fmla="*/ 602248692 w 51"/>
              <a:gd name="T11" fmla="*/ 342929329 h 36"/>
              <a:gd name="T12" fmla="*/ 216169439 w 51"/>
              <a:gd name="T13" fmla="*/ 257184816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47" name="Freeform 288">
            <a:extLst>
              <a:ext uri="{FF2B5EF4-FFF2-40B4-BE49-F238E27FC236}">
                <a16:creationId xmlns:a16="http://schemas.microsoft.com/office/drawing/2014/main" id="{46253F47-C0C4-475F-86DA-3D21EF303C6E}"/>
              </a:ext>
            </a:extLst>
          </p:cNvPr>
          <p:cNvSpPr>
            <a:spLocks/>
          </p:cNvSpPr>
          <p:nvPr/>
        </p:nvSpPr>
        <p:spPr bwMode="auto">
          <a:xfrm flipH="1">
            <a:off x="1163638" y="3976688"/>
            <a:ext cx="1587" cy="7937"/>
          </a:xfrm>
          <a:custGeom>
            <a:avLst/>
            <a:gdLst>
              <a:gd name="T0" fmla="*/ 0 w 14"/>
              <a:gd name="T1" fmla="*/ 0 h 24"/>
              <a:gd name="T2" fmla="*/ 20392723 w 14"/>
              <a:gd name="T3" fmla="*/ 0 h 24"/>
              <a:gd name="T4" fmla="*/ 20392723 w 14"/>
              <a:gd name="T5" fmla="*/ 86805381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48" name="Freeform 289">
            <a:extLst>
              <a:ext uri="{FF2B5EF4-FFF2-40B4-BE49-F238E27FC236}">
                <a16:creationId xmlns:a16="http://schemas.microsoft.com/office/drawing/2014/main" id="{4D22603A-898A-44F2-BAED-85D9A91C6070}"/>
              </a:ext>
            </a:extLst>
          </p:cNvPr>
          <p:cNvSpPr>
            <a:spLocks/>
          </p:cNvSpPr>
          <p:nvPr/>
        </p:nvSpPr>
        <p:spPr bwMode="auto">
          <a:xfrm flipH="1">
            <a:off x="1116013" y="4027488"/>
            <a:ext cx="98425" cy="300037"/>
          </a:xfrm>
          <a:custGeom>
            <a:avLst/>
            <a:gdLst>
              <a:gd name="T0" fmla="*/ 2147483646 w 431"/>
              <a:gd name="T1" fmla="*/ 0 h 1076"/>
              <a:gd name="T2" fmla="*/ 2147483646 w 431"/>
              <a:gd name="T3" fmla="*/ 953968757 h 1076"/>
              <a:gd name="T4" fmla="*/ 2147483646 w 431"/>
              <a:gd name="T5" fmla="*/ 2147483646 h 1076"/>
              <a:gd name="T6" fmla="*/ 2147483646 w 431"/>
              <a:gd name="T7" fmla="*/ 2147483646 h 1076"/>
              <a:gd name="T8" fmla="*/ 1500570879 w 431"/>
              <a:gd name="T9" fmla="*/ 2147483646 h 1076"/>
              <a:gd name="T10" fmla="*/ 678839737 w 431"/>
              <a:gd name="T11" fmla="*/ 2147483646 h 1076"/>
              <a:gd name="T12" fmla="*/ 0 w 431"/>
              <a:gd name="T13" fmla="*/ 2147483646 h 1076"/>
              <a:gd name="T14" fmla="*/ 2119855270 w 431"/>
              <a:gd name="T15" fmla="*/ 2147483646 h 1076"/>
              <a:gd name="T16" fmla="*/ 2147483646 w 431"/>
              <a:gd name="T17" fmla="*/ 2147483646 h 1076"/>
              <a:gd name="T18" fmla="*/ 2147483646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139549" name="Freeform 290">
            <a:extLst>
              <a:ext uri="{FF2B5EF4-FFF2-40B4-BE49-F238E27FC236}">
                <a16:creationId xmlns:a16="http://schemas.microsoft.com/office/drawing/2014/main" id="{0ECB2633-8AC0-4860-818C-BE6F490B2627}"/>
              </a:ext>
            </a:extLst>
          </p:cNvPr>
          <p:cNvSpPr>
            <a:spLocks/>
          </p:cNvSpPr>
          <p:nvPr/>
        </p:nvSpPr>
        <p:spPr bwMode="auto">
          <a:xfrm flipH="1">
            <a:off x="954088" y="3968750"/>
            <a:ext cx="376237" cy="500063"/>
          </a:xfrm>
          <a:custGeom>
            <a:avLst/>
            <a:gdLst>
              <a:gd name="T0" fmla="*/ 2147483646 w 1606"/>
              <a:gd name="T1" fmla="*/ 2042623410 h 1792"/>
              <a:gd name="T2" fmla="*/ 2147483646 w 1606"/>
              <a:gd name="T3" fmla="*/ 0 h 1792"/>
              <a:gd name="T4" fmla="*/ 2147483646 w 1606"/>
              <a:gd name="T5" fmla="*/ 2147483646 h 1792"/>
              <a:gd name="T6" fmla="*/ 2147483646 w 1606"/>
              <a:gd name="T7" fmla="*/ 2147483646 h 1792"/>
              <a:gd name="T8" fmla="*/ 2147483646 w 1606"/>
              <a:gd name="T9" fmla="*/ 2147483646 h 1792"/>
              <a:gd name="T10" fmla="*/ 2147483646 w 1606"/>
              <a:gd name="T11" fmla="*/ 2147483646 h 1792"/>
              <a:gd name="T12" fmla="*/ 2147483646 w 1606"/>
              <a:gd name="T13" fmla="*/ 2147483646 h 1792"/>
              <a:gd name="T14" fmla="*/ 2147483646 w 1606"/>
              <a:gd name="T15" fmla="*/ 2147483646 h 1792"/>
              <a:gd name="T16" fmla="*/ 2147483646 w 1606"/>
              <a:gd name="T17" fmla="*/ 2147483646 h 1792"/>
              <a:gd name="T18" fmla="*/ 2147483646 w 1606"/>
              <a:gd name="T19" fmla="*/ 2147483646 h 1792"/>
              <a:gd name="T20" fmla="*/ 2147483646 w 1606"/>
              <a:gd name="T21" fmla="*/ 2147483646 h 1792"/>
              <a:gd name="T22" fmla="*/ 2147483646 w 1606"/>
              <a:gd name="T23" fmla="*/ 2147483646 h 1792"/>
              <a:gd name="T24" fmla="*/ 604308543 w 1606"/>
              <a:gd name="T25" fmla="*/ 2147483646 h 1792"/>
              <a:gd name="T26" fmla="*/ 90006854 w 1606"/>
              <a:gd name="T27" fmla="*/ 2147483646 h 1792"/>
              <a:gd name="T28" fmla="*/ 0 w 1606"/>
              <a:gd name="T29" fmla="*/ 2147483646 h 1792"/>
              <a:gd name="T30" fmla="*/ 192856134 w 1606"/>
              <a:gd name="T31" fmla="*/ 2147483646 h 1792"/>
              <a:gd name="T32" fmla="*/ 1902877663 w 1606"/>
              <a:gd name="T33" fmla="*/ 2147483646 h 1792"/>
              <a:gd name="T34" fmla="*/ 2147483646 w 1606"/>
              <a:gd name="T35" fmla="*/ 2147483646 h 1792"/>
              <a:gd name="T36" fmla="*/ 2147483646 w 1606"/>
              <a:gd name="T37" fmla="*/ 2147483646 h 1792"/>
              <a:gd name="T38" fmla="*/ 2147483646 w 1606"/>
              <a:gd name="T39" fmla="*/ 2147483646 h 1792"/>
              <a:gd name="T40" fmla="*/ 2147483646 w 1606"/>
              <a:gd name="T41" fmla="*/ 2147483646 h 1792"/>
              <a:gd name="T42" fmla="*/ 2147483646 w 1606"/>
              <a:gd name="T43" fmla="*/ 2147483646 h 1792"/>
              <a:gd name="T44" fmla="*/ 2147483646 w 1606"/>
              <a:gd name="T45" fmla="*/ 2147483646 h 1792"/>
              <a:gd name="T46" fmla="*/ 2147483646 w 1606"/>
              <a:gd name="T47" fmla="*/ 2147483646 h 1792"/>
              <a:gd name="T48" fmla="*/ 2147483646 w 1606"/>
              <a:gd name="T49" fmla="*/ 2147483646 h 1792"/>
              <a:gd name="T50" fmla="*/ 2147483646 w 1606"/>
              <a:gd name="T51" fmla="*/ 2147483646 h 1792"/>
              <a:gd name="T52" fmla="*/ 2147483646 w 1606"/>
              <a:gd name="T53" fmla="*/ 2147483646 h 1792"/>
              <a:gd name="T54" fmla="*/ 2147483646 w 1606"/>
              <a:gd name="T55" fmla="*/ 2147483646 h 1792"/>
              <a:gd name="T56" fmla="*/ 2147483646 w 1606"/>
              <a:gd name="T57" fmla="*/ 2147483646 h 1792"/>
              <a:gd name="T58" fmla="*/ 2147483646 w 1606"/>
              <a:gd name="T59" fmla="*/ 2147483646 h 1792"/>
              <a:gd name="T60" fmla="*/ 2147483646 w 1606"/>
              <a:gd name="T61" fmla="*/ 2147483646 h 1792"/>
              <a:gd name="T62" fmla="*/ 2147483646 w 1606"/>
              <a:gd name="T63" fmla="*/ 2147483646 h 1792"/>
              <a:gd name="T64" fmla="*/ 2147483646 w 1606"/>
              <a:gd name="T65" fmla="*/ 2147483646 h 1792"/>
              <a:gd name="T66" fmla="*/ 2147483646 w 1606"/>
              <a:gd name="T67" fmla="*/ 2147483646 h 1792"/>
              <a:gd name="T68" fmla="*/ 2147483646 w 1606"/>
              <a:gd name="T69" fmla="*/ 2147483646 h 1792"/>
              <a:gd name="T70" fmla="*/ 2147483646 w 1606"/>
              <a:gd name="T71" fmla="*/ 2147483646 h 1792"/>
              <a:gd name="T72" fmla="*/ 2147483646 w 1606"/>
              <a:gd name="T73" fmla="*/ 2147483646 h 1792"/>
              <a:gd name="T74" fmla="*/ 2147483646 w 1606"/>
              <a:gd name="T75" fmla="*/ 2147483646 h 1792"/>
              <a:gd name="T76" fmla="*/ 2147483646 w 1606"/>
              <a:gd name="T77" fmla="*/ 2147483646 h 1792"/>
              <a:gd name="T78" fmla="*/ 2147483646 w 1606"/>
              <a:gd name="T79" fmla="*/ 2147483646 h 1792"/>
              <a:gd name="T80" fmla="*/ 2147483646 w 1606"/>
              <a:gd name="T81" fmla="*/ 2147483646 h 1792"/>
              <a:gd name="T82" fmla="*/ 2147483646 w 1606"/>
              <a:gd name="T83" fmla="*/ 2147483646 h 1792"/>
              <a:gd name="T84" fmla="*/ 2147483646 w 1606"/>
              <a:gd name="T85" fmla="*/ 2147483646 h 1792"/>
              <a:gd name="T86" fmla="*/ 2147483646 w 1606"/>
              <a:gd name="T87" fmla="*/ 2147483646 h 1792"/>
              <a:gd name="T88" fmla="*/ 2147483646 w 1606"/>
              <a:gd name="T89" fmla="*/ 2147483646 h 1792"/>
              <a:gd name="T90" fmla="*/ 2147483646 w 1606"/>
              <a:gd name="T91" fmla="*/ 204262341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550" name="Freeform 291">
            <a:extLst>
              <a:ext uri="{FF2B5EF4-FFF2-40B4-BE49-F238E27FC236}">
                <a16:creationId xmlns:a16="http://schemas.microsoft.com/office/drawing/2014/main" id="{729C4A3E-6A57-4400-B0F6-5C680768B3AD}"/>
              </a:ext>
            </a:extLst>
          </p:cNvPr>
          <p:cNvSpPr>
            <a:spLocks/>
          </p:cNvSpPr>
          <p:nvPr/>
        </p:nvSpPr>
        <p:spPr bwMode="auto">
          <a:xfrm flipH="1">
            <a:off x="960438" y="4000500"/>
            <a:ext cx="236537" cy="461963"/>
          </a:xfrm>
          <a:custGeom>
            <a:avLst/>
            <a:gdLst>
              <a:gd name="T0" fmla="*/ 1675560693 w 1014"/>
              <a:gd name="T1" fmla="*/ 2147483646 h 1671"/>
              <a:gd name="T2" fmla="*/ 2147483646 w 1014"/>
              <a:gd name="T3" fmla="*/ 2147483646 h 1671"/>
              <a:gd name="T4" fmla="*/ 2147483646 w 1014"/>
              <a:gd name="T5" fmla="*/ 2147483646 h 1671"/>
              <a:gd name="T6" fmla="*/ 2147483646 w 1014"/>
              <a:gd name="T7" fmla="*/ 2147483646 h 1671"/>
              <a:gd name="T8" fmla="*/ 2147483646 w 1014"/>
              <a:gd name="T9" fmla="*/ 2147483646 h 1671"/>
              <a:gd name="T10" fmla="*/ 2147483646 w 1014"/>
              <a:gd name="T11" fmla="*/ 2147483646 h 1671"/>
              <a:gd name="T12" fmla="*/ 2147483646 w 1014"/>
              <a:gd name="T13" fmla="*/ 2147483646 h 1671"/>
              <a:gd name="T14" fmla="*/ 2147483646 w 1014"/>
              <a:gd name="T15" fmla="*/ 2147483646 h 1671"/>
              <a:gd name="T16" fmla="*/ 2147483646 w 1014"/>
              <a:gd name="T17" fmla="*/ 2147483646 h 1671"/>
              <a:gd name="T18" fmla="*/ 2147483646 w 1014"/>
              <a:gd name="T19" fmla="*/ 2147483646 h 1671"/>
              <a:gd name="T20" fmla="*/ 2147483646 w 1014"/>
              <a:gd name="T21" fmla="*/ 2147483646 h 1671"/>
              <a:gd name="T22" fmla="*/ 2147483646 w 1014"/>
              <a:gd name="T23" fmla="*/ 2147483646 h 1671"/>
              <a:gd name="T24" fmla="*/ 2147483646 w 1014"/>
              <a:gd name="T25" fmla="*/ 2147483646 h 1671"/>
              <a:gd name="T26" fmla="*/ 2147483646 w 1014"/>
              <a:gd name="T27" fmla="*/ 2147483646 h 1671"/>
              <a:gd name="T28" fmla="*/ 2147483646 w 1014"/>
              <a:gd name="T29" fmla="*/ 2147483646 h 1671"/>
              <a:gd name="T30" fmla="*/ 2147483646 w 1014"/>
              <a:gd name="T31" fmla="*/ 2147483646 h 1671"/>
              <a:gd name="T32" fmla="*/ 2147483646 w 1014"/>
              <a:gd name="T33" fmla="*/ 1732658720 h 1671"/>
              <a:gd name="T34" fmla="*/ 2147483646 w 1014"/>
              <a:gd name="T35" fmla="*/ 929689341 h 1671"/>
              <a:gd name="T36" fmla="*/ 2147483646 w 1014"/>
              <a:gd name="T37" fmla="*/ 0 h 1671"/>
              <a:gd name="T38" fmla="*/ 2147483646 w 1014"/>
              <a:gd name="T39" fmla="*/ 1986175499 h 1671"/>
              <a:gd name="T40" fmla="*/ 2147483646 w 1014"/>
              <a:gd name="T41" fmla="*/ 2147483646 h 1671"/>
              <a:gd name="T42" fmla="*/ 2147483646 w 1014"/>
              <a:gd name="T43" fmla="*/ 2147483646 h 1671"/>
              <a:gd name="T44" fmla="*/ 2147483646 w 1014"/>
              <a:gd name="T45" fmla="*/ 2147483646 h 1671"/>
              <a:gd name="T46" fmla="*/ 2147483646 w 1014"/>
              <a:gd name="T47" fmla="*/ 2147483646 h 1671"/>
              <a:gd name="T48" fmla="*/ 2147483646 w 1014"/>
              <a:gd name="T49" fmla="*/ 2147483646 h 1671"/>
              <a:gd name="T50" fmla="*/ 2147483646 w 1014"/>
              <a:gd name="T51" fmla="*/ 2147483646 h 1671"/>
              <a:gd name="T52" fmla="*/ 2147483646 w 1014"/>
              <a:gd name="T53" fmla="*/ 2147483646 h 1671"/>
              <a:gd name="T54" fmla="*/ 2147483646 w 1014"/>
              <a:gd name="T55" fmla="*/ 2147483646 h 1671"/>
              <a:gd name="T56" fmla="*/ 2147483646 w 1014"/>
              <a:gd name="T57" fmla="*/ 2147483646 h 1671"/>
              <a:gd name="T58" fmla="*/ 2147483646 w 1014"/>
              <a:gd name="T59" fmla="*/ 2147483646 h 1671"/>
              <a:gd name="T60" fmla="*/ 2147483646 w 1014"/>
              <a:gd name="T61" fmla="*/ 2147483646 h 1671"/>
              <a:gd name="T62" fmla="*/ 2147483646 w 1014"/>
              <a:gd name="T63" fmla="*/ 2147483646 h 1671"/>
              <a:gd name="T64" fmla="*/ 2147483646 w 1014"/>
              <a:gd name="T65" fmla="*/ 2147483646 h 1671"/>
              <a:gd name="T66" fmla="*/ 2147483646 w 1014"/>
              <a:gd name="T67" fmla="*/ 2147483646 h 1671"/>
              <a:gd name="T68" fmla="*/ 2147483646 w 1014"/>
              <a:gd name="T69" fmla="*/ 2147483646 h 1671"/>
              <a:gd name="T70" fmla="*/ 2147483646 w 1014"/>
              <a:gd name="T71" fmla="*/ 2147483646 h 1671"/>
              <a:gd name="T72" fmla="*/ 2147483646 w 1014"/>
              <a:gd name="T73" fmla="*/ 2147483646 h 1671"/>
              <a:gd name="T74" fmla="*/ 406211475 w 1014"/>
              <a:gd name="T75" fmla="*/ 2147483646 h 1671"/>
              <a:gd name="T76" fmla="*/ 0 w 1014"/>
              <a:gd name="T77" fmla="*/ 2147483646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51" name="Freeform 292">
            <a:extLst>
              <a:ext uri="{FF2B5EF4-FFF2-40B4-BE49-F238E27FC236}">
                <a16:creationId xmlns:a16="http://schemas.microsoft.com/office/drawing/2014/main" id="{D5BD0A76-2091-4236-96A9-BFBD824CDFAD}"/>
              </a:ext>
            </a:extLst>
          </p:cNvPr>
          <p:cNvSpPr>
            <a:spLocks/>
          </p:cNvSpPr>
          <p:nvPr/>
        </p:nvSpPr>
        <p:spPr bwMode="auto">
          <a:xfrm flipH="1">
            <a:off x="977900" y="4230688"/>
            <a:ext cx="71438" cy="214312"/>
          </a:xfrm>
          <a:custGeom>
            <a:avLst/>
            <a:gdLst>
              <a:gd name="T0" fmla="*/ 0 w 295"/>
              <a:gd name="T1" fmla="*/ 2147483646 h 774"/>
              <a:gd name="T2" fmla="*/ 724238202 w 295"/>
              <a:gd name="T3" fmla="*/ 2147483646 h 774"/>
              <a:gd name="T4" fmla="*/ 1519492798 w 295"/>
              <a:gd name="T5" fmla="*/ 2147483646 h 774"/>
              <a:gd name="T6" fmla="*/ 2147483646 w 295"/>
              <a:gd name="T7" fmla="*/ 2147483646 h 774"/>
              <a:gd name="T8" fmla="*/ 2147483646 w 295"/>
              <a:gd name="T9" fmla="*/ 2147483646 h 774"/>
              <a:gd name="T10" fmla="*/ 2147483646 w 295"/>
              <a:gd name="T11" fmla="*/ 2147483646 h 774"/>
              <a:gd name="T12" fmla="*/ 2147483646 w 295"/>
              <a:gd name="T13" fmla="*/ 2147483646 h 774"/>
              <a:gd name="T14" fmla="*/ 2147483646 w 295"/>
              <a:gd name="T15" fmla="*/ 2147483646 h 774"/>
              <a:gd name="T16" fmla="*/ 2147483646 w 295"/>
              <a:gd name="T17" fmla="*/ 0 h 774"/>
              <a:gd name="T18" fmla="*/ 2147483646 w 295"/>
              <a:gd name="T19" fmla="*/ 2147483646 h 774"/>
              <a:gd name="T20" fmla="*/ 2147483646 w 295"/>
              <a:gd name="T21" fmla="*/ 2147483646 h 774"/>
              <a:gd name="T22" fmla="*/ 1789366916 w 295"/>
              <a:gd name="T23" fmla="*/ 2147483646 h 774"/>
              <a:gd name="T24" fmla="*/ 539630786 w 295"/>
              <a:gd name="T25" fmla="*/ 2147483646 h 774"/>
              <a:gd name="T26" fmla="*/ 0 w 295"/>
              <a:gd name="T27" fmla="*/ 214748364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52" name="Freeform 293">
            <a:extLst>
              <a:ext uri="{FF2B5EF4-FFF2-40B4-BE49-F238E27FC236}">
                <a16:creationId xmlns:a16="http://schemas.microsoft.com/office/drawing/2014/main" id="{E13F77CD-8F1A-403D-842E-A3E9FE33AC22}"/>
              </a:ext>
            </a:extLst>
          </p:cNvPr>
          <p:cNvSpPr>
            <a:spLocks/>
          </p:cNvSpPr>
          <p:nvPr/>
        </p:nvSpPr>
        <p:spPr bwMode="auto">
          <a:xfrm flipH="1">
            <a:off x="1049338" y="4057650"/>
            <a:ext cx="273050" cy="322263"/>
          </a:xfrm>
          <a:custGeom>
            <a:avLst/>
            <a:gdLst>
              <a:gd name="T0" fmla="*/ 2147483646 w 1172"/>
              <a:gd name="T1" fmla="*/ 917206258 h 1162"/>
              <a:gd name="T2" fmla="*/ 2147483646 w 1172"/>
              <a:gd name="T3" fmla="*/ 2147483646 h 1162"/>
              <a:gd name="T4" fmla="*/ 2147483646 w 1172"/>
              <a:gd name="T5" fmla="*/ 2147483646 h 1162"/>
              <a:gd name="T6" fmla="*/ 2147483646 w 1172"/>
              <a:gd name="T7" fmla="*/ 2147483646 h 1162"/>
              <a:gd name="T8" fmla="*/ 2147483646 w 1172"/>
              <a:gd name="T9" fmla="*/ 2147483646 h 1162"/>
              <a:gd name="T10" fmla="*/ 2147483646 w 1172"/>
              <a:gd name="T11" fmla="*/ 2147483646 h 1162"/>
              <a:gd name="T12" fmla="*/ 2147483646 w 1172"/>
              <a:gd name="T13" fmla="*/ 2147483646 h 1162"/>
              <a:gd name="T14" fmla="*/ 2147483646 w 1172"/>
              <a:gd name="T15" fmla="*/ 2147483646 h 1162"/>
              <a:gd name="T16" fmla="*/ 2147483646 w 1172"/>
              <a:gd name="T17" fmla="*/ 2147483646 h 1162"/>
              <a:gd name="T18" fmla="*/ 2147483646 w 1172"/>
              <a:gd name="T19" fmla="*/ 2147483646 h 1162"/>
              <a:gd name="T20" fmla="*/ 2147483646 w 1172"/>
              <a:gd name="T21" fmla="*/ 2147483646 h 1162"/>
              <a:gd name="T22" fmla="*/ 0 w 1172"/>
              <a:gd name="T23" fmla="*/ 2147483646 h 1162"/>
              <a:gd name="T24" fmla="*/ 75881574 w 1172"/>
              <a:gd name="T25" fmla="*/ 2147483646 h 1162"/>
              <a:gd name="T26" fmla="*/ 1378406490 w 1172"/>
              <a:gd name="T27" fmla="*/ 2147483646 h 1162"/>
              <a:gd name="T28" fmla="*/ 1681878267 w 1172"/>
              <a:gd name="T29" fmla="*/ 2147483646 h 1162"/>
              <a:gd name="T30" fmla="*/ 1858935816 w 1172"/>
              <a:gd name="T31" fmla="*/ 2147483646 h 1162"/>
              <a:gd name="T32" fmla="*/ 2147483646 w 1172"/>
              <a:gd name="T33" fmla="*/ 2147483646 h 1162"/>
              <a:gd name="T34" fmla="*/ 2147483646 w 1172"/>
              <a:gd name="T35" fmla="*/ 2147483646 h 1162"/>
              <a:gd name="T36" fmla="*/ 2147483646 w 1172"/>
              <a:gd name="T37" fmla="*/ 2147483646 h 1162"/>
              <a:gd name="T38" fmla="*/ 2147483646 w 1172"/>
              <a:gd name="T39" fmla="*/ 2147483646 h 1162"/>
              <a:gd name="T40" fmla="*/ 2147483646 w 1172"/>
              <a:gd name="T41" fmla="*/ 2147483646 h 1162"/>
              <a:gd name="T42" fmla="*/ 2147483646 w 1172"/>
              <a:gd name="T43" fmla="*/ 2147483646 h 1162"/>
              <a:gd name="T44" fmla="*/ 2147483646 w 1172"/>
              <a:gd name="T45" fmla="*/ 2147483646 h 1162"/>
              <a:gd name="T46" fmla="*/ 2147483646 w 1172"/>
              <a:gd name="T47" fmla="*/ 2147483646 h 1162"/>
              <a:gd name="T48" fmla="*/ 2147483646 w 1172"/>
              <a:gd name="T49" fmla="*/ 2147483646 h 1162"/>
              <a:gd name="T50" fmla="*/ 2147483646 w 1172"/>
              <a:gd name="T51" fmla="*/ 2147483646 h 1162"/>
              <a:gd name="T52" fmla="*/ 2147483646 w 1172"/>
              <a:gd name="T53" fmla="*/ 2147483646 h 1162"/>
              <a:gd name="T54" fmla="*/ 2147483646 w 1172"/>
              <a:gd name="T55" fmla="*/ 2147483646 h 1162"/>
              <a:gd name="T56" fmla="*/ 2147483646 w 1172"/>
              <a:gd name="T57" fmla="*/ 2147483646 h 1162"/>
              <a:gd name="T58" fmla="*/ 2147483646 w 1172"/>
              <a:gd name="T59" fmla="*/ 2147483646 h 1162"/>
              <a:gd name="T60" fmla="*/ 2147483646 w 1172"/>
              <a:gd name="T61" fmla="*/ 2147483646 h 1162"/>
              <a:gd name="T62" fmla="*/ 2147483646 w 1172"/>
              <a:gd name="T63" fmla="*/ 2147483646 h 1162"/>
              <a:gd name="T64" fmla="*/ 2147483646 w 1172"/>
              <a:gd name="T65" fmla="*/ 2147483646 h 1162"/>
              <a:gd name="T66" fmla="*/ 2147483646 w 1172"/>
              <a:gd name="T67" fmla="*/ 2147483646 h 1162"/>
              <a:gd name="T68" fmla="*/ 2147483646 w 1172"/>
              <a:gd name="T69" fmla="*/ 2147483646 h 1162"/>
              <a:gd name="T70" fmla="*/ 2147483646 w 1172"/>
              <a:gd name="T71" fmla="*/ 2147483646 h 1162"/>
              <a:gd name="T72" fmla="*/ 2147483646 w 1172"/>
              <a:gd name="T73" fmla="*/ 2147483646 h 1162"/>
              <a:gd name="T74" fmla="*/ 2147483646 w 1172"/>
              <a:gd name="T75" fmla="*/ 2147483646 h 1162"/>
              <a:gd name="T76" fmla="*/ 2147483646 w 1172"/>
              <a:gd name="T77" fmla="*/ 2147483646 h 1162"/>
              <a:gd name="T78" fmla="*/ 2147483646 w 1172"/>
              <a:gd name="T79" fmla="*/ 2147483646 h 1162"/>
              <a:gd name="T80" fmla="*/ 2147483646 w 1172"/>
              <a:gd name="T81" fmla="*/ 2147483646 h 1162"/>
              <a:gd name="T82" fmla="*/ 2147483646 w 1172"/>
              <a:gd name="T83" fmla="*/ 2147483646 h 1162"/>
              <a:gd name="T84" fmla="*/ 2147483646 w 1172"/>
              <a:gd name="T85" fmla="*/ 2147483646 h 1162"/>
              <a:gd name="T86" fmla="*/ 2147483646 w 1172"/>
              <a:gd name="T87" fmla="*/ 2147483646 h 1162"/>
              <a:gd name="T88" fmla="*/ 2147483646 w 1172"/>
              <a:gd name="T89" fmla="*/ 2147483646 h 1162"/>
              <a:gd name="T90" fmla="*/ 2147483646 w 1172"/>
              <a:gd name="T91" fmla="*/ 2147483646 h 1162"/>
              <a:gd name="T92" fmla="*/ 2147483646 w 1172"/>
              <a:gd name="T93" fmla="*/ 2147483646 h 1162"/>
              <a:gd name="T94" fmla="*/ 2147483646 w 1172"/>
              <a:gd name="T95" fmla="*/ 2147483646 h 1162"/>
              <a:gd name="T96" fmla="*/ 2147483646 w 1172"/>
              <a:gd name="T97" fmla="*/ 2147483646 h 1162"/>
              <a:gd name="T98" fmla="*/ 2147483646 w 1172"/>
              <a:gd name="T99" fmla="*/ 2147483646 h 1162"/>
              <a:gd name="T100" fmla="*/ 2147483646 w 1172"/>
              <a:gd name="T101" fmla="*/ 2147483646 h 1162"/>
              <a:gd name="T102" fmla="*/ 2147483646 w 1172"/>
              <a:gd name="T103" fmla="*/ 2147483646 h 1162"/>
              <a:gd name="T104" fmla="*/ 2147483646 w 1172"/>
              <a:gd name="T105" fmla="*/ 2147483646 h 1162"/>
              <a:gd name="T106" fmla="*/ 2147483646 w 1172"/>
              <a:gd name="T107" fmla="*/ 2147483646 h 1162"/>
              <a:gd name="T108" fmla="*/ 2147483646 w 1172"/>
              <a:gd name="T109" fmla="*/ 1450531832 h 1162"/>
              <a:gd name="T110" fmla="*/ 2147483646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53" name="Freeform 294">
            <a:extLst>
              <a:ext uri="{FF2B5EF4-FFF2-40B4-BE49-F238E27FC236}">
                <a16:creationId xmlns:a16="http://schemas.microsoft.com/office/drawing/2014/main" id="{68EF885B-EB46-4BA4-9220-7229EA8BAA27}"/>
              </a:ext>
            </a:extLst>
          </p:cNvPr>
          <p:cNvSpPr>
            <a:spLocks/>
          </p:cNvSpPr>
          <p:nvPr/>
        </p:nvSpPr>
        <p:spPr bwMode="auto">
          <a:xfrm flipH="1">
            <a:off x="1068388" y="4178300"/>
            <a:ext cx="68262" cy="71438"/>
          </a:xfrm>
          <a:custGeom>
            <a:avLst/>
            <a:gdLst>
              <a:gd name="T0" fmla="*/ 0 w 295"/>
              <a:gd name="T1" fmla="*/ 0 h 263"/>
              <a:gd name="T2" fmla="*/ 0 w 295"/>
              <a:gd name="T3" fmla="*/ 420849135 h 263"/>
              <a:gd name="T4" fmla="*/ 470815741 w 295"/>
              <a:gd name="T5" fmla="*/ 1422948532 h 263"/>
              <a:gd name="T6" fmla="*/ 929262870 w 295"/>
              <a:gd name="T7" fmla="*/ 1984056266 h 263"/>
              <a:gd name="T8" fmla="*/ 1883263426 w 295"/>
              <a:gd name="T9" fmla="*/ 2147483646 h 263"/>
              <a:gd name="T10" fmla="*/ 2147483646 w 295"/>
              <a:gd name="T11" fmla="*/ 2147483646 h 263"/>
              <a:gd name="T12" fmla="*/ 2147483646 w 295"/>
              <a:gd name="T13" fmla="*/ 2147483646 h 263"/>
              <a:gd name="T14" fmla="*/ 2147483646 w 295"/>
              <a:gd name="T15" fmla="*/ 2147483646 h 263"/>
              <a:gd name="T16" fmla="*/ 1201803880 w 295"/>
              <a:gd name="T17" fmla="*/ 2147483646 h 263"/>
              <a:gd name="T18" fmla="*/ 198221278 w 295"/>
              <a:gd name="T19" fmla="*/ 2147483646 h 263"/>
              <a:gd name="T20" fmla="*/ 272594463 w 295"/>
              <a:gd name="T21" fmla="*/ 2147483646 h 263"/>
              <a:gd name="T22" fmla="*/ 1883263426 w 295"/>
              <a:gd name="T23" fmla="*/ 2147483646 h 263"/>
              <a:gd name="T24" fmla="*/ 2147483646 w 295"/>
              <a:gd name="T25" fmla="*/ 2147483646 h 263"/>
              <a:gd name="T26" fmla="*/ 2147483646 w 295"/>
              <a:gd name="T27" fmla="*/ 2147483646 h 263"/>
              <a:gd name="T28" fmla="*/ 2147483646 w 295"/>
              <a:gd name="T29" fmla="*/ 2147483646 h 263"/>
              <a:gd name="T30" fmla="*/ 2147483646 w 295"/>
              <a:gd name="T31" fmla="*/ 2147483646 h 263"/>
              <a:gd name="T32" fmla="*/ 2147483646 w 295"/>
              <a:gd name="T33" fmla="*/ 2147483646 h 263"/>
              <a:gd name="T34" fmla="*/ 2147483646 w 295"/>
              <a:gd name="T35" fmla="*/ 2147483646 h 263"/>
              <a:gd name="T36" fmla="*/ 2147483646 w 295"/>
              <a:gd name="T37" fmla="*/ 2147483646 h 263"/>
              <a:gd name="T38" fmla="*/ 1784152787 w 295"/>
              <a:gd name="T39" fmla="*/ 1122289079 h 263"/>
              <a:gd name="T40" fmla="*/ 1127484148 w 295"/>
              <a:gd name="T41" fmla="*/ 340722590 h 263"/>
              <a:gd name="T42" fmla="*/ 433655991 w 295"/>
              <a:gd name="T43" fmla="*/ 60131782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54" name="Freeform 295">
            <a:extLst>
              <a:ext uri="{FF2B5EF4-FFF2-40B4-BE49-F238E27FC236}">
                <a16:creationId xmlns:a16="http://schemas.microsoft.com/office/drawing/2014/main" id="{905BBB63-7862-4E58-BC9C-C455A72FCDDE}"/>
              </a:ext>
            </a:extLst>
          </p:cNvPr>
          <p:cNvSpPr>
            <a:spLocks/>
          </p:cNvSpPr>
          <p:nvPr/>
        </p:nvSpPr>
        <p:spPr bwMode="auto">
          <a:xfrm flipH="1">
            <a:off x="1069975" y="4117975"/>
            <a:ext cx="61913" cy="93663"/>
          </a:xfrm>
          <a:custGeom>
            <a:avLst/>
            <a:gdLst>
              <a:gd name="T0" fmla="*/ 614945140 w 270"/>
              <a:gd name="T1" fmla="*/ 0 h 345"/>
              <a:gd name="T2" fmla="*/ 156746518 w 270"/>
              <a:gd name="T3" fmla="*/ 140039759 h 345"/>
              <a:gd name="T4" fmla="*/ 0 w 270"/>
              <a:gd name="T5" fmla="*/ 780390342 h 345"/>
              <a:gd name="T6" fmla="*/ 36176225 w 270"/>
              <a:gd name="T7" fmla="*/ 1300675276 h 345"/>
              <a:gd name="T8" fmla="*/ 313493265 w 270"/>
              <a:gd name="T9" fmla="*/ 2020995600 h 345"/>
              <a:gd name="T10" fmla="*/ 687297818 w 270"/>
              <a:gd name="T11" fmla="*/ 2147483646 h 345"/>
              <a:gd name="T12" fmla="*/ 1398677959 w 270"/>
              <a:gd name="T13" fmla="*/ 2147483646 h 345"/>
              <a:gd name="T14" fmla="*/ 2073882104 w 270"/>
              <a:gd name="T15" fmla="*/ 2147483646 h 345"/>
              <a:gd name="T16" fmla="*/ 2147483646 w 270"/>
              <a:gd name="T17" fmla="*/ 2147483646 h 345"/>
              <a:gd name="T18" fmla="*/ 2147483646 w 270"/>
              <a:gd name="T19" fmla="*/ 2147483646 h 345"/>
              <a:gd name="T20" fmla="*/ 2147483646 w 270"/>
              <a:gd name="T21" fmla="*/ 2147483646 h 345"/>
              <a:gd name="T22" fmla="*/ 2147483646 w 270"/>
              <a:gd name="T23" fmla="*/ 2147483646 h 345"/>
              <a:gd name="T24" fmla="*/ 2147483646 w 270"/>
              <a:gd name="T25" fmla="*/ 2147483646 h 345"/>
              <a:gd name="T26" fmla="*/ 2147483646 w 270"/>
              <a:gd name="T27" fmla="*/ 2147483646 h 345"/>
              <a:gd name="T28" fmla="*/ 2147483646 w 270"/>
              <a:gd name="T29" fmla="*/ 1720868127 h 345"/>
              <a:gd name="T30" fmla="*/ 1085184923 w 270"/>
              <a:gd name="T31" fmla="*/ 200109506 h 345"/>
              <a:gd name="T32" fmla="*/ 61494514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55" name="Freeform 296">
            <a:extLst>
              <a:ext uri="{FF2B5EF4-FFF2-40B4-BE49-F238E27FC236}">
                <a16:creationId xmlns:a16="http://schemas.microsoft.com/office/drawing/2014/main" id="{18B98C55-4F33-4F64-889B-A153398247E1}"/>
              </a:ext>
            </a:extLst>
          </p:cNvPr>
          <p:cNvSpPr>
            <a:spLocks/>
          </p:cNvSpPr>
          <p:nvPr/>
        </p:nvSpPr>
        <p:spPr bwMode="auto">
          <a:xfrm flipH="1">
            <a:off x="1077913" y="4024313"/>
            <a:ext cx="66675" cy="55562"/>
          </a:xfrm>
          <a:custGeom>
            <a:avLst/>
            <a:gdLst>
              <a:gd name="T0" fmla="*/ 0 w 287"/>
              <a:gd name="T1" fmla="*/ 2147483646 h 199"/>
              <a:gd name="T2" fmla="*/ 614408266 w 287"/>
              <a:gd name="T3" fmla="*/ 2147483646 h 199"/>
              <a:gd name="T4" fmla="*/ 1629984675 w 287"/>
              <a:gd name="T5" fmla="*/ 2147483646 h 199"/>
              <a:gd name="T6" fmla="*/ 2147483646 w 287"/>
              <a:gd name="T7" fmla="*/ 2147483646 h 199"/>
              <a:gd name="T8" fmla="*/ 2147483646 w 287"/>
              <a:gd name="T9" fmla="*/ 0 h 199"/>
              <a:gd name="T10" fmla="*/ 2147483646 w 287"/>
              <a:gd name="T11" fmla="*/ 957689527 h 199"/>
              <a:gd name="T12" fmla="*/ 1780456676 w 287"/>
              <a:gd name="T13" fmla="*/ 1610649125 h 199"/>
              <a:gd name="T14" fmla="*/ 1166048177 w 287"/>
              <a:gd name="T15" fmla="*/ 2147483646 h 199"/>
              <a:gd name="T16" fmla="*/ 852637112 w 287"/>
              <a:gd name="T17" fmla="*/ 2147483646 h 199"/>
              <a:gd name="T18" fmla="*/ 0 w 287"/>
              <a:gd name="T19" fmla="*/ 2147483646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56" name="Freeform 297">
            <a:extLst>
              <a:ext uri="{FF2B5EF4-FFF2-40B4-BE49-F238E27FC236}">
                <a16:creationId xmlns:a16="http://schemas.microsoft.com/office/drawing/2014/main" id="{DB949EC9-00D9-4389-8812-DBF8A6E93E41}"/>
              </a:ext>
            </a:extLst>
          </p:cNvPr>
          <p:cNvSpPr>
            <a:spLocks/>
          </p:cNvSpPr>
          <p:nvPr/>
        </p:nvSpPr>
        <p:spPr bwMode="auto">
          <a:xfrm flipH="1">
            <a:off x="1157288" y="4124325"/>
            <a:ext cx="38100" cy="142875"/>
          </a:xfrm>
          <a:custGeom>
            <a:avLst/>
            <a:gdLst>
              <a:gd name="T0" fmla="*/ 0 w 162"/>
              <a:gd name="T1" fmla="*/ 2147483646 h 514"/>
              <a:gd name="T2" fmla="*/ 1053695011 w 162"/>
              <a:gd name="T3" fmla="*/ 2147483646 h 514"/>
              <a:gd name="T4" fmla="*/ 1378929781 w 162"/>
              <a:gd name="T5" fmla="*/ 2147483646 h 514"/>
              <a:gd name="T6" fmla="*/ 1378929781 w 162"/>
              <a:gd name="T7" fmla="*/ 2147483646 h 514"/>
              <a:gd name="T8" fmla="*/ 1613065806 w 162"/>
              <a:gd name="T9" fmla="*/ 2147483646 h 514"/>
              <a:gd name="T10" fmla="*/ 1951299496 w 162"/>
              <a:gd name="T11" fmla="*/ 2147483646 h 514"/>
              <a:gd name="T12" fmla="*/ 1782154781 w 162"/>
              <a:gd name="T13" fmla="*/ 2147483646 h 514"/>
              <a:gd name="T14" fmla="*/ 1782154781 w 162"/>
              <a:gd name="T15" fmla="*/ 2147483646 h 514"/>
              <a:gd name="T16" fmla="*/ 2029344759 w 162"/>
              <a:gd name="T17" fmla="*/ 2147483646 h 514"/>
              <a:gd name="T18" fmla="*/ 2029344759 w 162"/>
              <a:gd name="T19" fmla="*/ 2147483646 h 514"/>
              <a:gd name="T20" fmla="*/ 1873253998 w 162"/>
              <a:gd name="T21" fmla="*/ 2147483646 h 514"/>
              <a:gd name="T22" fmla="*/ 1873253998 w 162"/>
              <a:gd name="T23" fmla="*/ 2147483646 h 514"/>
              <a:gd name="T24" fmla="*/ 2107390022 w 162"/>
              <a:gd name="T25" fmla="*/ 2147483646 h 514"/>
              <a:gd name="T26" fmla="*/ 2029344759 w 162"/>
              <a:gd name="T27" fmla="*/ 2018872950 h 514"/>
              <a:gd name="T28" fmla="*/ 2029344759 w 162"/>
              <a:gd name="T29" fmla="*/ 0 h 514"/>
              <a:gd name="T30" fmla="*/ 1378929781 w 162"/>
              <a:gd name="T31" fmla="*/ 2147483646 h 514"/>
              <a:gd name="T32" fmla="*/ 806505269 w 162"/>
              <a:gd name="T33" fmla="*/ 2147483646 h 514"/>
              <a:gd name="T34" fmla="*/ 416278483 w 162"/>
              <a:gd name="T35" fmla="*/ 2147483646 h 514"/>
              <a:gd name="T36" fmla="*/ 0 w 162"/>
              <a:gd name="T37" fmla="*/ 2147483646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57" name="Freeform 298">
            <a:extLst>
              <a:ext uri="{FF2B5EF4-FFF2-40B4-BE49-F238E27FC236}">
                <a16:creationId xmlns:a16="http://schemas.microsoft.com/office/drawing/2014/main" id="{0AC473AF-F089-4169-89F6-6A6F6820ECBF}"/>
              </a:ext>
            </a:extLst>
          </p:cNvPr>
          <p:cNvSpPr>
            <a:spLocks/>
          </p:cNvSpPr>
          <p:nvPr/>
        </p:nvSpPr>
        <p:spPr bwMode="auto">
          <a:xfrm flipH="1">
            <a:off x="1071563" y="4278313"/>
            <a:ext cx="68262" cy="26987"/>
          </a:xfrm>
          <a:custGeom>
            <a:avLst/>
            <a:gdLst>
              <a:gd name="T0" fmla="*/ 2147483646 w 289"/>
              <a:gd name="T1" fmla="*/ 1012140201 h 97"/>
              <a:gd name="T2" fmla="*/ 2147483646 w 289"/>
              <a:gd name="T3" fmla="*/ 409159645 h 97"/>
              <a:gd name="T4" fmla="*/ 1449555616 w 289"/>
              <a:gd name="T5" fmla="*/ 86151129 h 97"/>
              <a:gd name="T6" fmla="*/ 421666656 w 289"/>
              <a:gd name="T7" fmla="*/ 0 h 97"/>
              <a:gd name="T8" fmla="*/ 0 w 289"/>
              <a:gd name="T9" fmla="*/ 129187882 h 97"/>
              <a:gd name="T10" fmla="*/ 197666675 w 289"/>
              <a:gd name="T11" fmla="*/ 796801191 h 97"/>
              <a:gd name="T12" fmla="*/ 593000025 w 289"/>
              <a:gd name="T13" fmla="*/ 1313630619 h 97"/>
              <a:gd name="T14" fmla="*/ 1489111201 w 289"/>
              <a:gd name="T15" fmla="*/ 1701271887 h 97"/>
              <a:gd name="T16" fmla="*/ 2147483646 w 289"/>
              <a:gd name="T17" fmla="*/ 2088912877 h 97"/>
              <a:gd name="T18" fmla="*/ 2147483646 w 289"/>
              <a:gd name="T19" fmla="*/ 1959724995 h 97"/>
              <a:gd name="T20" fmla="*/ 2147483646 w 289"/>
              <a:gd name="T21" fmla="*/ 1012140201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58" name="Freeform 299">
            <a:extLst>
              <a:ext uri="{FF2B5EF4-FFF2-40B4-BE49-F238E27FC236}">
                <a16:creationId xmlns:a16="http://schemas.microsoft.com/office/drawing/2014/main" id="{57F7FD3B-38A5-4804-81D6-6E0BB157B43B}"/>
              </a:ext>
            </a:extLst>
          </p:cNvPr>
          <p:cNvSpPr>
            <a:spLocks/>
          </p:cNvSpPr>
          <p:nvPr/>
        </p:nvSpPr>
        <p:spPr bwMode="auto">
          <a:xfrm flipH="1">
            <a:off x="1154113" y="4291013"/>
            <a:ext cx="41275" cy="60325"/>
          </a:xfrm>
          <a:custGeom>
            <a:avLst/>
            <a:gdLst>
              <a:gd name="T0" fmla="*/ 1044746703 w 176"/>
              <a:gd name="T1" fmla="*/ 1285262107 h 216"/>
              <a:gd name="T2" fmla="*/ 761010627 w 176"/>
              <a:gd name="T3" fmla="*/ 304974713 h 216"/>
              <a:gd name="T4" fmla="*/ 335324197 w 176"/>
              <a:gd name="T5" fmla="*/ 0 h 216"/>
              <a:gd name="T6" fmla="*/ 38718764 w 176"/>
              <a:gd name="T7" fmla="*/ 239612017 h 216"/>
              <a:gd name="T8" fmla="*/ 0 w 176"/>
              <a:gd name="T9" fmla="*/ 762437062 h 216"/>
              <a:gd name="T10" fmla="*/ 193483833 w 176"/>
              <a:gd name="T11" fmla="*/ 1655521876 h 216"/>
              <a:gd name="T12" fmla="*/ 515938673 w 176"/>
              <a:gd name="T13" fmla="*/ 2147483646 h 216"/>
              <a:gd name="T14" fmla="*/ 915775930 w 176"/>
              <a:gd name="T15" fmla="*/ 2147483646 h 216"/>
              <a:gd name="T16" fmla="*/ 1457453317 w 176"/>
              <a:gd name="T17" fmla="*/ 2147483646 h 216"/>
              <a:gd name="T18" fmla="*/ 2147483646 w 176"/>
              <a:gd name="T19" fmla="*/ 2147483646 h 216"/>
              <a:gd name="T20" fmla="*/ 1534890845 w 176"/>
              <a:gd name="T21" fmla="*/ 2147483646 h 216"/>
              <a:gd name="T22" fmla="*/ 1289818891 w 176"/>
              <a:gd name="T23" fmla="*/ 2147483646 h 216"/>
              <a:gd name="T24" fmla="*/ 1044746703 w 176"/>
              <a:gd name="T25" fmla="*/ 1285262107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59" name="Freeform 300">
            <a:extLst>
              <a:ext uri="{FF2B5EF4-FFF2-40B4-BE49-F238E27FC236}">
                <a16:creationId xmlns:a16="http://schemas.microsoft.com/office/drawing/2014/main" id="{39DFF966-DF51-4DD9-BA1D-0C6717CF3010}"/>
              </a:ext>
            </a:extLst>
          </p:cNvPr>
          <p:cNvSpPr>
            <a:spLocks/>
          </p:cNvSpPr>
          <p:nvPr/>
        </p:nvSpPr>
        <p:spPr bwMode="auto">
          <a:xfrm flipH="1">
            <a:off x="1030288" y="3973513"/>
            <a:ext cx="98425" cy="77787"/>
          </a:xfrm>
          <a:custGeom>
            <a:avLst/>
            <a:gdLst>
              <a:gd name="T0" fmla="*/ 0 w 418"/>
              <a:gd name="T1" fmla="*/ 2147483646 h 260"/>
              <a:gd name="T2" fmla="*/ 169715546 w 418"/>
              <a:gd name="T3" fmla="*/ 2147483646 h 260"/>
              <a:gd name="T4" fmla="*/ 1318580652 w 418"/>
              <a:gd name="T5" fmla="*/ 2147483646 h 260"/>
              <a:gd name="T6" fmla="*/ 2147483646 w 418"/>
              <a:gd name="T7" fmla="*/ 1847736841 h 260"/>
              <a:gd name="T8" fmla="*/ 2147483646 w 418"/>
              <a:gd name="T9" fmla="*/ 937250178 h 260"/>
              <a:gd name="T10" fmla="*/ 2147483646 w 418"/>
              <a:gd name="T11" fmla="*/ 0 h 260"/>
              <a:gd name="T12" fmla="*/ 2147483646 w 418"/>
              <a:gd name="T13" fmla="*/ 2035258261 h 260"/>
              <a:gd name="T14" fmla="*/ 2147483646 w 418"/>
              <a:gd name="T15" fmla="*/ 2147483646 h 260"/>
              <a:gd name="T16" fmla="*/ 2147483646 w 418"/>
              <a:gd name="T17" fmla="*/ 2147483646 h 260"/>
              <a:gd name="T18" fmla="*/ 2147483646 w 418"/>
              <a:gd name="T19" fmla="*/ 2147483646 h 260"/>
              <a:gd name="T20" fmla="*/ 1279436700 w 418"/>
              <a:gd name="T21" fmla="*/ 2147483646 h 260"/>
              <a:gd name="T22" fmla="*/ 0 w 418"/>
              <a:gd name="T23" fmla="*/ 2147483646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60" name="Freeform 301">
            <a:extLst>
              <a:ext uri="{FF2B5EF4-FFF2-40B4-BE49-F238E27FC236}">
                <a16:creationId xmlns:a16="http://schemas.microsoft.com/office/drawing/2014/main" id="{B3226A63-D092-476A-8829-511F164FBB6C}"/>
              </a:ext>
            </a:extLst>
          </p:cNvPr>
          <p:cNvSpPr>
            <a:spLocks/>
          </p:cNvSpPr>
          <p:nvPr/>
        </p:nvSpPr>
        <p:spPr bwMode="auto">
          <a:xfrm flipH="1">
            <a:off x="919163" y="4311650"/>
            <a:ext cx="203200" cy="323850"/>
          </a:xfrm>
          <a:custGeom>
            <a:avLst/>
            <a:gdLst>
              <a:gd name="T0" fmla="*/ 2147483646 w 863"/>
              <a:gd name="T1" fmla="*/ 2147483646 h 1164"/>
              <a:gd name="T2" fmla="*/ 2147483646 w 863"/>
              <a:gd name="T3" fmla="*/ 2147483646 h 1164"/>
              <a:gd name="T4" fmla="*/ 2147483646 w 863"/>
              <a:gd name="T5" fmla="*/ 2147483646 h 1164"/>
              <a:gd name="T6" fmla="*/ 2147483646 w 863"/>
              <a:gd name="T7" fmla="*/ 1938278141 h 1164"/>
              <a:gd name="T8" fmla="*/ 2147483646 w 863"/>
              <a:gd name="T9" fmla="*/ 1119928388 h 1164"/>
              <a:gd name="T10" fmla="*/ 2147483646 w 863"/>
              <a:gd name="T11" fmla="*/ 430694069 h 1164"/>
              <a:gd name="T12" fmla="*/ 2147483646 w 863"/>
              <a:gd name="T13" fmla="*/ 0 h 1164"/>
              <a:gd name="T14" fmla="*/ 2147483646 w 863"/>
              <a:gd name="T15" fmla="*/ 150789457 h 1164"/>
              <a:gd name="T16" fmla="*/ 2147483646 w 863"/>
              <a:gd name="T17" fmla="*/ 2147483646 h 1164"/>
              <a:gd name="T18" fmla="*/ 2147483646 w 863"/>
              <a:gd name="T19" fmla="*/ 2147483646 h 1164"/>
              <a:gd name="T20" fmla="*/ 2147483646 w 863"/>
              <a:gd name="T21" fmla="*/ 2147483646 h 1164"/>
              <a:gd name="T22" fmla="*/ 2147483646 w 863"/>
              <a:gd name="T23" fmla="*/ 2147483646 h 1164"/>
              <a:gd name="T24" fmla="*/ 2147483646 w 863"/>
              <a:gd name="T25" fmla="*/ 2147483646 h 1164"/>
              <a:gd name="T26" fmla="*/ 1801422626 w 863"/>
              <a:gd name="T27" fmla="*/ 2147483646 h 1164"/>
              <a:gd name="T28" fmla="*/ 326321776 w 863"/>
              <a:gd name="T29" fmla="*/ 2147483646 h 1164"/>
              <a:gd name="T30" fmla="*/ 0 w 863"/>
              <a:gd name="T31" fmla="*/ 2147483646 h 1164"/>
              <a:gd name="T32" fmla="*/ 169702845 w 863"/>
              <a:gd name="T33" fmla="*/ 2147483646 h 1164"/>
              <a:gd name="T34" fmla="*/ 1240089337 w 863"/>
              <a:gd name="T35" fmla="*/ 2147483646 h 1164"/>
              <a:gd name="T36" fmla="*/ 2127800206 w 863"/>
              <a:gd name="T37" fmla="*/ 2147483646 h 1164"/>
              <a:gd name="T38" fmla="*/ 2147483646 w 863"/>
              <a:gd name="T39" fmla="*/ 2147483646 h 1164"/>
              <a:gd name="T40" fmla="*/ 2147483646 w 863"/>
              <a:gd name="T41" fmla="*/ 2147483646 h 1164"/>
              <a:gd name="T42" fmla="*/ 2147483646 w 863"/>
              <a:gd name="T43" fmla="*/ 2147483646 h 1164"/>
              <a:gd name="T44" fmla="*/ 2147483646 w 863"/>
              <a:gd name="T45" fmla="*/ 2147483646 h 1164"/>
              <a:gd name="T46" fmla="*/ 2147483646 w 863"/>
              <a:gd name="T47" fmla="*/ 2147483646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561" name="Freeform 302">
            <a:extLst>
              <a:ext uri="{FF2B5EF4-FFF2-40B4-BE49-F238E27FC236}">
                <a16:creationId xmlns:a16="http://schemas.microsoft.com/office/drawing/2014/main" id="{E0A4044D-D4E4-4472-A3F9-9D02C39BC87A}"/>
              </a:ext>
            </a:extLst>
          </p:cNvPr>
          <p:cNvSpPr>
            <a:spLocks/>
          </p:cNvSpPr>
          <p:nvPr/>
        </p:nvSpPr>
        <p:spPr bwMode="auto">
          <a:xfrm flipH="1">
            <a:off x="923925" y="4329113"/>
            <a:ext cx="174625" cy="293687"/>
          </a:xfrm>
          <a:custGeom>
            <a:avLst/>
            <a:gdLst>
              <a:gd name="T0" fmla="*/ 2147483646 w 743"/>
              <a:gd name="T1" fmla="*/ 2147483646 h 1068"/>
              <a:gd name="T2" fmla="*/ 2147483646 w 743"/>
              <a:gd name="T3" fmla="*/ 2147483646 h 1068"/>
              <a:gd name="T4" fmla="*/ 2147483646 w 743"/>
              <a:gd name="T5" fmla="*/ 2147483646 h 1068"/>
              <a:gd name="T6" fmla="*/ 2147483646 w 743"/>
              <a:gd name="T7" fmla="*/ 2147483646 h 1068"/>
              <a:gd name="T8" fmla="*/ 2147483646 w 743"/>
              <a:gd name="T9" fmla="*/ 2079427430 h 1068"/>
              <a:gd name="T10" fmla="*/ 2147483646 w 743"/>
              <a:gd name="T11" fmla="*/ 0 h 1068"/>
              <a:gd name="T12" fmla="*/ 2147483646 w 743"/>
              <a:gd name="T13" fmla="*/ 2147483646 h 1068"/>
              <a:gd name="T14" fmla="*/ 2147483646 w 743"/>
              <a:gd name="T15" fmla="*/ 2147483646 h 1068"/>
              <a:gd name="T16" fmla="*/ 2147483646 w 743"/>
              <a:gd name="T17" fmla="*/ 2147483646 h 1068"/>
              <a:gd name="T18" fmla="*/ 2147483646 w 743"/>
              <a:gd name="T19" fmla="*/ 2147483646 h 1068"/>
              <a:gd name="T20" fmla="*/ 2147483646 w 743"/>
              <a:gd name="T21" fmla="*/ 2147483646 h 1068"/>
              <a:gd name="T22" fmla="*/ 2147483646 w 743"/>
              <a:gd name="T23" fmla="*/ 2147483646 h 1068"/>
              <a:gd name="T24" fmla="*/ 2147483646 w 743"/>
              <a:gd name="T25" fmla="*/ 2147483646 h 1068"/>
              <a:gd name="T26" fmla="*/ 895788881 w 743"/>
              <a:gd name="T27" fmla="*/ 2147483646 h 1068"/>
              <a:gd name="T28" fmla="*/ 311595632 w 743"/>
              <a:gd name="T29" fmla="*/ 2147483646 h 1068"/>
              <a:gd name="T30" fmla="*/ 0 w 743"/>
              <a:gd name="T31" fmla="*/ 2147483646 h 1068"/>
              <a:gd name="T32" fmla="*/ 142789429 w 743"/>
              <a:gd name="T33" fmla="*/ 2147483646 h 1068"/>
              <a:gd name="T34" fmla="*/ 973674216 w 743"/>
              <a:gd name="T35" fmla="*/ 2147483646 h 1068"/>
              <a:gd name="T36" fmla="*/ 2147483646 w 743"/>
              <a:gd name="T37" fmla="*/ 2147483646 h 1068"/>
              <a:gd name="T38" fmla="*/ 2147483646 w 743"/>
              <a:gd name="T39" fmla="*/ 2147483646 h 1068"/>
              <a:gd name="T40" fmla="*/ 2147483646 w 743"/>
              <a:gd name="T41" fmla="*/ 2147483646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62" name="Text Box 303">
            <a:extLst>
              <a:ext uri="{FF2B5EF4-FFF2-40B4-BE49-F238E27FC236}">
                <a16:creationId xmlns:a16="http://schemas.microsoft.com/office/drawing/2014/main" id="{D04435F8-DD58-475B-B565-F6BEB54B3D68}"/>
              </a:ext>
            </a:extLst>
          </p:cNvPr>
          <p:cNvSpPr txBox="1">
            <a:spLocks noChangeArrowheads="1"/>
          </p:cNvSpPr>
          <p:nvPr/>
        </p:nvSpPr>
        <p:spPr bwMode="auto">
          <a:xfrm>
            <a:off x="6318250" y="2366963"/>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6"/>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ea typeface="黑体" panose="02010609060101010101" pitchFamily="49" charset="-122"/>
              </a:rPr>
              <a:t>因特网</a:t>
            </a:r>
          </a:p>
        </p:txBody>
      </p:sp>
      <p:sp>
        <p:nvSpPr>
          <p:cNvPr id="139563" name="Line 304">
            <a:extLst>
              <a:ext uri="{FF2B5EF4-FFF2-40B4-BE49-F238E27FC236}">
                <a16:creationId xmlns:a16="http://schemas.microsoft.com/office/drawing/2014/main" id="{0EAACD60-3E42-4278-A117-A0BC4B3AD288}"/>
              </a:ext>
            </a:extLst>
          </p:cNvPr>
          <p:cNvSpPr>
            <a:spLocks noChangeShapeType="1"/>
          </p:cNvSpPr>
          <p:nvPr/>
        </p:nvSpPr>
        <p:spPr bwMode="auto">
          <a:xfrm flipV="1">
            <a:off x="2519363" y="2673350"/>
            <a:ext cx="0"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64" name="Line 305">
            <a:extLst>
              <a:ext uri="{FF2B5EF4-FFF2-40B4-BE49-F238E27FC236}">
                <a16:creationId xmlns:a16="http://schemas.microsoft.com/office/drawing/2014/main" id="{1B3657EF-BE81-4658-A910-7F1B6285E194}"/>
              </a:ext>
            </a:extLst>
          </p:cNvPr>
          <p:cNvSpPr>
            <a:spLocks noChangeShapeType="1"/>
          </p:cNvSpPr>
          <p:nvPr/>
        </p:nvSpPr>
        <p:spPr bwMode="auto">
          <a:xfrm flipH="1">
            <a:off x="2625725" y="3000375"/>
            <a:ext cx="104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65" name="Oval 307">
            <a:extLst>
              <a:ext uri="{FF2B5EF4-FFF2-40B4-BE49-F238E27FC236}">
                <a16:creationId xmlns:a16="http://schemas.microsoft.com/office/drawing/2014/main" id="{842C206C-AAAA-49D5-9192-3E81D38D774B}"/>
              </a:ext>
            </a:extLst>
          </p:cNvPr>
          <p:cNvSpPr>
            <a:spLocks noChangeArrowheads="1"/>
          </p:cNvSpPr>
          <p:nvPr/>
        </p:nvSpPr>
        <p:spPr bwMode="auto">
          <a:xfrm>
            <a:off x="2520950" y="2238375"/>
            <a:ext cx="1893888" cy="981075"/>
          </a:xfrm>
          <a:prstGeom prst="ellipse">
            <a:avLst/>
          </a:prstGeom>
          <a:solidFill>
            <a:schemeClr val="bg1"/>
          </a:solidFill>
          <a:ln w="9525">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39566" name="Text Box 308">
            <a:extLst>
              <a:ext uri="{FF2B5EF4-FFF2-40B4-BE49-F238E27FC236}">
                <a16:creationId xmlns:a16="http://schemas.microsoft.com/office/drawing/2014/main" id="{B0FC1425-0251-4807-A75C-EF9F55A8634A}"/>
              </a:ext>
            </a:extLst>
          </p:cNvPr>
          <p:cNvSpPr txBox="1">
            <a:spLocks noChangeArrowheads="1"/>
          </p:cNvSpPr>
          <p:nvPr/>
        </p:nvSpPr>
        <p:spPr bwMode="auto">
          <a:xfrm>
            <a:off x="3052763" y="2492375"/>
            <a:ext cx="987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6"/>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333399"/>
                </a:solidFill>
                <a:ea typeface="黑体" panose="02010609060101010101" pitchFamily="49" charset="-122"/>
              </a:rPr>
              <a:t>ISP</a:t>
            </a:r>
            <a:r>
              <a:rPr lang="en-US" altLang="zh-CN" sz="3200" baseline="-25000">
                <a:solidFill>
                  <a:srgbClr val="333399"/>
                </a:solidFill>
                <a:ea typeface="黑体" panose="02010609060101010101" pitchFamily="49" charset="-122"/>
              </a:rPr>
              <a:t>1</a:t>
            </a:r>
          </a:p>
        </p:txBody>
      </p:sp>
      <p:sp>
        <p:nvSpPr>
          <p:cNvPr id="139567" name="Oval 310">
            <a:extLst>
              <a:ext uri="{FF2B5EF4-FFF2-40B4-BE49-F238E27FC236}">
                <a16:creationId xmlns:a16="http://schemas.microsoft.com/office/drawing/2014/main" id="{5BEA5A12-FDC6-4B52-8EB2-8EF518C37D75}"/>
              </a:ext>
            </a:extLst>
          </p:cNvPr>
          <p:cNvSpPr>
            <a:spLocks noChangeArrowheads="1"/>
          </p:cNvSpPr>
          <p:nvPr/>
        </p:nvSpPr>
        <p:spPr bwMode="auto">
          <a:xfrm>
            <a:off x="3671888" y="3757613"/>
            <a:ext cx="1893887" cy="982662"/>
          </a:xfrm>
          <a:prstGeom prst="ellipse">
            <a:avLst/>
          </a:prstGeom>
          <a:solidFill>
            <a:schemeClr val="bg1"/>
          </a:solidFill>
          <a:ln w="9525">
            <a:solidFill>
              <a:schemeClr val="tx1"/>
            </a:solidFill>
            <a:round/>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39568" name="Text Box 311">
            <a:extLst>
              <a:ext uri="{FF2B5EF4-FFF2-40B4-BE49-F238E27FC236}">
                <a16:creationId xmlns:a16="http://schemas.microsoft.com/office/drawing/2014/main" id="{5DAC8DA2-01DA-4FD4-B40E-C66D2EA591C8}"/>
              </a:ext>
            </a:extLst>
          </p:cNvPr>
          <p:cNvSpPr txBox="1">
            <a:spLocks noChangeArrowheads="1"/>
          </p:cNvSpPr>
          <p:nvPr/>
        </p:nvSpPr>
        <p:spPr bwMode="auto">
          <a:xfrm>
            <a:off x="4205288" y="4013200"/>
            <a:ext cx="987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6"/>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3200">
                <a:solidFill>
                  <a:srgbClr val="333399"/>
                </a:solidFill>
                <a:ea typeface="黑体" panose="02010609060101010101" pitchFamily="49" charset="-122"/>
              </a:rPr>
              <a:t>ISP</a:t>
            </a:r>
            <a:r>
              <a:rPr lang="en-US" altLang="zh-CN" sz="3200" baseline="-25000">
                <a:solidFill>
                  <a:srgbClr val="333399"/>
                </a:solidFill>
                <a:ea typeface="黑体" panose="02010609060101010101" pitchFamily="49" charset="-122"/>
              </a:rPr>
              <a:t>2</a:t>
            </a:r>
          </a:p>
        </p:txBody>
      </p:sp>
      <p:grpSp>
        <p:nvGrpSpPr>
          <p:cNvPr id="139569" name="Group 411">
            <a:extLst>
              <a:ext uri="{FF2B5EF4-FFF2-40B4-BE49-F238E27FC236}">
                <a16:creationId xmlns:a16="http://schemas.microsoft.com/office/drawing/2014/main" id="{A62756E9-7305-44A4-A861-6EF9ACC87C8E}"/>
              </a:ext>
            </a:extLst>
          </p:cNvPr>
          <p:cNvGrpSpPr>
            <a:grpSpLocks/>
          </p:cNvGrpSpPr>
          <p:nvPr/>
        </p:nvGrpSpPr>
        <p:grpSpPr bwMode="auto">
          <a:xfrm>
            <a:off x="2098675" y="4094163"/>
            <a:ext cx="928688" cy="919162"/>
            <a:chOff x="992" y="2426"/>
            <a:chExt cx="540" cy="641"/>
          </a:xfrm>
        </p:grpSpPr>
        <p:sp>
          <p:nvSpPr>
            <p:cNvPr id="139573" name="Freeform 313">
              <a:extLst>
                <a:ext uri="{FF2B5EF4-FFF2-40B4-BE49-F238E27FC236}">
                  <a16:creationId xmlns:a16="http://schemas.microsoft.com/office/drawing/2014/main" id="{DBD1D93B-E60A-4597-B428-F77CD1B6B6A0}"/>
                </a:ext>
              </a:extLst>
            </p:cNvPr>
            <p:cNvSpPr>
              <a:spLocks/>
            </p:cNvSpPr>
            <p:nvPr/>
          </p:nvSpPr>
          <p:spPr bwMode="auto">
            <a:xfrm flipH="1">
              <a:off x="1251" y="2660"/>
              <a:ext cx="161" cy="143"/>
            </a:xfrm>
            <a:custGeom>
              <a:avLst/>
              <a:gdLst>
                <a:gd name="T0" fmla="*/ 0 w 1188"/>
                <a:gd name="T1" fmla="*/ 2 h 738"/>
                <a:gd name="T2" fmla="*/ 0 w 1188"/>
                <a:gd name="T3" fmla="*/ 5 h 738"/>
                <a:gd name="T4" fmla="*/ 3 w 1188"/>
                <a:gd name="T5" fmla="*/ 3 h 738"/>
                <a:gd name="T6" fmla="*/ 3 w 1188"/>
                <a:gd name="T7" fmla="*/ 0 h 738"/>
                <a:gd name="T8" fmla="*/ 0 w 1188"/>
                <a:gd name="T9" fmla="*/ 2 h 738"/>
                <a:gd name="T10" fmla="*/ 0 60000 65536"/>
                <a:gd name="T11" fmla="*/ 0 60000 65536"/>
                <a:gd name="T12" fmla="*/ 0 60000 65536"/>
                <a:gd name="T13" fmla="*/ 0 60000 65536"/>
                <a:gd name="T14" fmla="*/ 0 60000 65536"/>
                <a:gd name="T15" fmla="*/ 0 w 1188"/>
                <a:gd name="T16" fmla="*/ 0 h 738"/>
                <a:gd name="T17" fmla="*/ 1188 w 1188"/>
                <a:gd name="T18" fmla="*/ 738 h 738"/>
              </a:gdLst>
              <a:ahLst/>
              <a:cxnLst>
                <a:cxn ang="T10">
                  <a:pos x="T0" y="T1"/>
                </a:cxn>
                <a:cxn ang="T11">
                  <a:pos x="T2" y="T3"/>
                </a:cxn>
                <a:cxn ang="T12">
                  <a:pos x="T4" y="T5"/>
                </a:cxn>
                <a:cxn ang="T13">
                  <a:pos x="T6" y="T7"/>
                </a:cxn>
                <a:cxn ang="T14">
                  <a:pos x="T8" y="T9"/>
                </a:cxn>
              </a:cxnLst>
              <a:rect l="T15" t="T16" r="T17" b="T18"/>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9574" name="Freeform 314">
              <a:extLst>
                <a:ext uri="{FF2B5EF4-FFF2-40B4-BE49-F238E27FC236}">
                  <a16:creationId xmlns:a16="http://schemas.microsoft.com/office/drawing/2014/main" id="{41B564C8-005D-4B9E-A265-F6E09428493A}"/>
                </a:ext>
              </a:extLst>
            </p:cNvPr>
            <p:cNvSpPr>
              <a:spLocks/>
            </p:cNvSpPr>
            <p:nvPr/>
          </p:nvSpPr>
          <p:spPr bwMode="auto">
            <a:xfrm flipH="1">
              <a:off x="1412" y="2694"/>
              <a:ext cx="120" cy="109"/>
            </a:xfrm>
            <a:custGeom>
              <a:avLst/>
              <a:gdLst>
                <a:gd name="T0" fmla="*/ 2 w 882"/>
                <a:gd name="T1" fmla="*/ 0 h 563"/>
                <a:gd name="T2" fmla="*/ 2 w 882"/>
                <a:gd name="T3" fmla="*/ 4 h 563"/>
                <a:gd name="T4" fmla="*/ 0 w 882"/>
                <a:gd name="T5" fmla="*/ 3 h 563"/>
                <a:gd name="T6" fmla="*/ 0 w 882"/>
                <a:gd name="T7" fmla="*/ 0 h 563"/>
                <a:gd name="T8" fmla="*/ 2 w 882"/>
                <a:gd name="T9" fmla="*/ 0 h 563"/>
                <a:gd name="T10" fmla="*/ 0 60000 65536"/>
                <a:gd name="T11" fmla="*/ 0 60000 65536"/>
                <a:gd name="T12" fmla="*/ 0 60000 65536"/>
                <a:gd name="T13" fmla="*/ 0 60000 65536"/>
                <a:gd name="T14" fmla="*/ 0 60000 65536"/>
                <a:gd name="T15" fmla="*/ 0 w 882"/>
                <a:gd name="T16" fmla="*/ 0 h 563"/>
                <a:gd name="T17" fmla="*/ 882 w 882"/>
                <a:gd name="T18" fmla="*/ 563 h 563"/>
              </a:gdLst>
              <a:ahLst/>
              <a:cxnLst>
                <a:cxn ang="T10">
                  <a:pos x="T0" y="T1"/>
                </a:cxn>
                <a:cxn ang="T11">
                  <a:pos x="T2" y="T3"/>
                </a:cxn>
                <a:cxn ang="T12">
                  <a:pos x="T4" y="T5"/>
                </a:cxn>
                <a:cxn ang="T13">
                  <a:pos x="T6" y="T7"/>
                </a:cxn>
                <a:cxn ang="T14">
                  <a:pos x="T8" y="T9"/>
                </a:cxn>
              </a:cxnLst>
              <a:rect l="T15" t="T16" r="T17" b="T18"/>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575" name="Freeform 315">
              <a:extLst>
                <a:ext uri="{FF2B5EF4-FFF2-40B4-BE49-F238E27FC236}">
                  <a16:creationId xmlns:a16="http://schemas.microsoft.com/office/drawing/2014/main" id="{65744830-0DE9-4D81-B62F-6B202E08E72D}"/>
                </a:ext>
              </a:extLst>
            </p:cNvPr>
            <p:cNvSpPr>
              <a:spLocks/>
            </p:cNvSpPr>
            <p:nvPr/>
          </p:nvSpPr>
          <p:spPr bwMode="auto">
            <a:xfrm flipH="1">
              <a:off x="1251" y="2660"/>
              <a:ext cx="281" cy="44"/>
            </a:xfrm>
            <a:custGeom>
              <a:avLst/>
              <a:gdLst>
                <a:gd name="T0" fmla="*/ 0 w 2070"/>
                <a:gd name="T1" fmla="*/ 1 h 225"/>
                <a:gd name="T2" fmla="*/ 2 w 2070"/>
                <a:gd name="T3" fmla="*/ 2 h 225"/>
                <a:gd name="T4" fmla="*/ 5 w 2070"/>
                <a:gd name="T5" fmla="*/ 0 h 225"/>
                <a:gd name="T6" fmla="*/ 3 w 2070"/>
                <a:gd name="T7" fmla="*/ 0 h 225"/>
                <a:gd name="T8" fmla="*/ 0 w 2070"/>
                <a:gd name="T9" fmla="*/ 1 h 225"/>
                <a:gd name="T10" fmla="*/ 0 60000 65536"/>
                <a:gd name="T11" fmla="*/ 0 60000 65536"/>
                <a:gd name="T12" fmla="*/ 0 60000 65536"/>
                <a:gd name="T13" fmla="*/ 0 60000 65536"/>
                <a:gd name="T14" fmla="*/ 0 60000 65536"/>
                <a:gd name="T15" fmla="*/ 0 w 2070"/>
                <a:gd name="T16" fmla="*/ 0 h 225"/>
                <a:gd name="T17" fmla="*/ 2070 w 2070"/>
                <a:gd name="T18" fmla="*/ 225 h 225"/>
              </a:gdLst>
              <a:ahLst/>
              <a:cxnLst>
                <a:cxn ang="T10">
                  <a:pos x="T0" y="T1"/>
                </a:cxn>
                <a:cxn ang="T11">
                  <a:pos x="T2" y="T3"/>
                </a:cxn>
                <a:cxn ang="T12">
                  <a:pos x="T4" y="T5"/>
                </a:cxn>
                <a:cxn ang="T13">
                  <a:pos x="T6" y="T7"/>
                </a:cxn>
                <a:cxn ang="T14">
                  <a:pos x="T8" y="T9"/>
                </a:cxn>
              </a:cxnLst>
              <a:rect l="T15" t="T16" r="T17" b="T18"/>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576" name="Freeform 316">
              <a:extLst>
                <a:ext uri="{FF2B5EF4-FFF2-40B4-BE49-F238E27FC236}">
                  <a16:creationId xmlns:a16="http://schemas.microsoft.com/office/drawing/2014/main" id="{CAA390A3-F54D-4B22-9847-571C896699C1}"/>
                </a:ext>
              </a:extLst>
            </p:cNvPr>
            <p:cNvSpPr>
              <a:spLocks/>
            </p:cNvSpPr>
            <p:nvPr/>
          </p:nvSpPr>
          <p:spPr bwMode="auto">
            <a:xfrm flipH="1">
              <a:off x="1338" y="2648"/>
              <a:ext cx="102" cy="40"/>
            </a:xfrm>
            <a:custGeom>
              <a:avLst/>
              <a:gdLst>
                <a:gd name="T0" fmla="*/ 0 w 751"/>
                <a:gd name="T1" fmla="*/ 1 h 210"/>
                <a:gd name="T2" fmla="*/ 0 w 751"/>
                <a:gd name="T3" fmla="*/ 1 h 210"/>
                <a:gd name="T4" fmla="*/ 1 w 751"/>
                <a:gd name="T5" fmla="*/ 2 h 210"/>
                <a:gd name="T6" fmla="*/ 2 w 751"/>
                <a:gd name="T7" fmla="*/ 1 h 210"/>
                <a:gd name="T8" fmla="*/ 2 w 751"/>
                <a:gd name="T9" fmla="*/ 0 h 210"/>
                <a:gd name="T10" fmla="*/ 0 w 751"/>
                <a:gd name="T11" fmla="*/ 1 h 210"/>
                <a:gd name="T12" fmla="*/ 0 60000 65536"/>
                <a:gd name="T13" fmla="*/ 0 60000 65536"/>
                <a:gd name="T14" fmla="*/ 0 60000 65536"/>
                <a:gd name="T15" fmla="*/ 0 60000 65536"/>
                <a:gd name="T16" fmla="*/ 0 60000 65536"/>
                <a:gd name="T17" fmla="*/ 0 60000 65536"/>
                <a:gd name="T18" fmla="*/ 0 w 751"/>
                <a:gd name="T19" fmla="*/ 0 h 210"/>
                <a:gd name="T20" fmla="*/ 751 w 751"/>
                <a:gd name="T21" fmla="*/ 210 h 210"/>
              </a:gdLst>
              <a:ahLst/>
              <a:cxnLst>
                <a:cxn ang="T12">
                  <a:pos x="T0" y="T1"/>
                </a:cxn>
                <a:cxn ang="T13">
                  <a:pos x="T2" y="T3"/>
                </a:cxn>
                <a:cxn ang="T14">
                  <a:pos x="T4" y="T5"/>
                </a:cxn>
                <a:cxn ang="T15">
                  <a:pos x="T6" y="T7"/>
                </a:cxn>
                <a:cxn ang="T16">
                  <a:pos x="T8" y="T9"/>
                </a:cxn>
                <a:cxn ang="T17">
                  <a:pos x="T10" y="T11"/>
                </a:cxn>
              </a:cxnLst>
              <a:rect l="T18" t="T19" r="T20" b="T21"/>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577" name="Freeform 317">
              <a:extLst>
                <a:ext uri="{FF2B5EF4-FFF2-40B4-BE49-F238E27FC236}">
                  <a16:creationId xmlns:a16="http://schemas.microsoft.com/office/drawing/2014/main" id="{DF21B676-2313-4AE6-B47B-6A99CB85517B}"/>
                </a:ext>
              </a:extLst>
            </p:cNvPr>
            <p:cNvSpPr>
              <a:spLocks/>
            </p:cNvSpPr>
            <p:nvPr/>
          </p:nvSpPr>
          <p:spPr bwMode="auto">
            <a:xfrm flipH="1">
              <a:off x="1282" y="2475"/>
              <a:ext cx="131" cy="198"/>
            </a:xfrm>
            <a:custGeom>
              <a:avLst/>
              <a:gdLst>
                <a:gd name="T0" fmla="*/ 0 w 960"/>
                <a:gd name="T1" fmla="*/ 7 h 1031"/>
                <a:gd name="T2" fmla="*/ 0 w 960"/>
                <a:gd name="T3" fmla="*/ 0 h 1031"/>
                <a:gd name="T4" fmla="*/ 2 w 960"/>
                <a:gd name="T5" fmla="*/ 0 h 1031"/>
                <a:gd name="T6" fmla="*/ 2 w 960"/>
                <a:gd name="T7" fmla="*/ 6 h 1031"/>
                <a:gd name="T8" fmla="*/ 0 w 960"/>
                <a:gd name="T9" fmla="*/ 7 h 1031"/>
                <a:gd name="T10" fmla="*/ 0 60000 65536"/>
                <a:gd name="T11" fmla="*/ 0 60000 65536"/>
                <a:gd name="T12" fmla="*/ 0 60000 65536"/>
                <a:gd name="T13" fmla="*/ 0 60000 65536"/>
                <a:gd name="T14" fmla="*/ 0 60000 65536"/>
                <a:gd name="T15" fmla="*/ 0 w 960"/>
                <a:gd name="T16" fmla="*/ 0 h 1031"/>
                <a:gd name="T17" fmla="*/ 960 w 960"/>
                <a:gd name="T18" fmla="*/ 1031 h 1031"/>
              </a:gdLst>
              <a:ahLst/>
              <a:cxnLst>
                <a:cxn ang="T10">
                  <a:pos x="T0" y="T1"/>
                </a:cxn>
                <a:cxn ang="T11">
                  <a:pos x="T2" y="T3"/>
                </a:cxn>
                <a:cxn ang="T12">
                  <a:pos x="T4" y="T5"/>
                </a:cxn>
                <a:cxn ang="T13">
                  <a:pos x="T6" y="T7"/>
                </a:cxn>
                <a:cxn ang="T14">
                  <a:pos x="T8" y="T9"/>
                </a:cxn>
              </a:cxnLst>
              <a:rect l="T15" t="T16" r="T17" b="T18"/>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endParaRPr lang="zh-CN" altLang="en-US"/>
            </a:p>
          </p:txBody>
        </p:sp>
        <p:sp>
          <p:nvSpPr>
            <p:cNvPr id="139578" name="Freeform 318">
              <a:extLst>
                <a:ext uri="{FF2B5EF4-FFF2-40B4-BE49-F238E27FC236}">
                  <a16:creationId xmlns:a16="http://schemas.microsoft.com/office/drawing/2014/main" id="{72A2151A-1C29-42FA-B3FD-1877C4ED1378}"/>
                </a:ext>
              </a:extLst>
            </p:cNvPr>
            <p:cNvSpPr>
              <a:spLocks/>
            </p:cNvSpPr>
            <p:nvPr/>
          </p:nvSpPr>
          <p:spPr bwMode="auto">
            <a:xfrm flipH="1">
              <a:off x="1396" y="2480"/>
              <a:ext cx="114" cy="198"/>
            </a:xfrm>
            <a:custGeom>
              <a:avLst/>
              <a:gdLst>
                <a:gd name="T0" fmla="*/ 2 w 850"/>
                <a:gd name="T1" fmla="*/ 0 h 1026"/>
                <a:gd name="T2" fmla="*/ 0 w 850"/>
                <a:gd name="T3" fmla="*/ 2 h 1026"/>
                <a:gd name="T4" fmla="*/ 0 w 850"/>
                <a:gd name="T5" fmla="*/ 7 h 1026"/>
                <a:gd name="T6" fmla="*/ 2 w 850"/>
                <a:gd name="T7" fmla="*/ 7 h 1026"/>
                <a:gd name="T8" fmla="*/ 2 w 850"/>
                <a:gd name="T9" fmla="*/ 0 h 1026"/>
                <a:gd name="T10" fmla="*/ 0 60000 65536"/>
                <a:gd name="T11" fmla="*/ 0 60000 65536"/>
                <a:gd name="T12" fmla="*/ 0 60000 65536"/>
                <a:gd name="T13" fmla="*/ 0 60000 65536"/>
                <a:gd name="T14" fmla="*/ 0 60000 65536"/>
                <a:gd name="T15" fmla="*/ 0 w 850"/>
                <a:gd name="T16" fmla="*/ 0 h 1026"/>
                <a:gd name="T17" fmla="*/ 850 w 850"/>
                <a:gd name="T18" fmla="*/ 1026 h 1026"/>
              </a:gdLst>
              <a:ahLst/>
              <a:cxnLst>
                <a:cxn ang="T10">
                  <a:pos x="T0" y="T1"/>
                </a:cxn>
                <a:cxn ang="T11">
                  <a:pos x="T2" y="T3"/>
                </a:cxn>
                <a:cxn ang="T12">
                  <a:pos x="T4" y="T5"/>
                </a:cxn>
                <a:cxn ang="T13">
                  <a:pos x="T6" y="T7"/>
                </a:cxn>
                <a:cxn ang="T14">
                  <a:pos x="T8" y="T9"/>
                </a:cxn>
              </a:cxnLst>
              <a:rect l="T15" t="T16" r="T17" b="T18"/>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579" name="Freeform 319">
              <a:extLst>
                <a:ext uri="{FF2B5EF4-FFF2-40B4-BE49-F238E27FC236}">
                  <a16:creationId xmlns:a16="http://schemas.microsoft.com/office/drawing/2014/main" id="{6F313862-65E2-45E1-93E3-1990212F3D2B}"/>
                </a:ext>
              </a:extLst>
            </p:cNvPr>
            <p:cNvSpPr>
              <a:spLocks/>
            </p:cNvSpPr>
            <p:nvPr/>
          </p:nvSpPr>
          <p:spPr bwMode="auto">
            <a:xfrm flipH="1">
              <a:off x="1297" y="2495"/>
              <a:ext cx="95" cy="148"/>
            </a:xfrm>
            <a:custGeom>
              <a:avLst/>
              <a:gdLst>
                <a:gd name="T0" fmla="*/ 0 w 689"/>
                <a:gd name="T1" fmla="*/ 0 h 778"/>
                <a:gd name="T2" fmla="*/ 0 w 689"/>
                <a:gd name="T3" fmla="*/ 5 h 778"/>
                <a:gd name="T4" fmla="*/ 2 w 689"/>
                <a:gd name="T5" fmla="*/ 5 h 778"/>
                <a:gd name="T6" fmla="*/ 2 w 689"/>
                <a:gd name="T7" fmla="*/ 0 h 778"/>
                <a:gd name="T8" fmla="*/ 0 w 689"/>
                <a:gd name="T9" fmla="*/ 0 h 778"/>
                <a:gd name="T10" fmla="*/ 0 60000 65536"/>
                <a:gd name="T11" fmla="*/ 0 60000 65536"/>
                <a:gd name="T12" fmla="*/ 0 60000 65536"/>
                <a:gd name="T13" fmla="*/ 0 60000 65536"/>
                <a:gd name="T14" fmla="*/ 0 60000 65536"/>
                <a:gd name="T15" fmla="*/ 0 w 689"/>
                <a:gd name="T16" fmla="*/ 0 h 778"/>
                <a:gd name="T17" fmla="*/ 689 w 689"/>
                <a:gd name="T18" fmla="*/ 778 h 778"/>
              </a:gdLst>
              <a:ahLst/>
              <a:cxnLst>
                <a:cxn ang="T10">
                  <a:pos x="T0" y="T1"/>
                </a:cxn>
                <a:cxn ang="T11">
                  <a:pos x="T2" y="T3"/>
                </a:cxn>
                <a:cxn ang="T12">
                  <a:pos x="T4" y="T5"/>
                </a:cxn>
                <a:cxn ang="T13">
                  <a:pos x="T6" y="T7"/>
                </a:cxn>
                <a:cxn ang="T14">
                  <a:pos x="T8" y="T9"/>
                </a:cxn>
              </a:cxnLst>
              <a:rect l="T15" t="T16" r="T17" b="T18"/>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endParaRPr lang="zh-CN" altLang="en-US"/>
            </a:p>
          </p:txBody>
        </p:sp>
        <p:sp>
          <p:nvSpPr>
            <p:cNvPr id="139580" name="Freeform 320">
              <a:extLst>
                <a:ext uri="{FF2B5EF4-FFF2-40B4-BE49-F238E27FC236}">
                  <a16:creationId xmlns:a16="http://schemas.microsoft.com/office/drawing/2014/main" id="{C8B59891-4DDE-4C8C-AAD5-D8946595C335}"/>
                </a:ext>
              </a:extLst>
            </p:cNvPr>
            <p:cNvSpPr>
              <a:spLocks/>
            </p:cNvSpPr>
            <p:nvPr/>
          </p:nvSpPr>
          <p:spPr bwMode="auto">
            <a:xfrm flipH="1">
              <a:off x="1262" y="2675"/>
              <a:ext cx="92" cy="93"/>
            </a:xfrm>
            <a:custGeom>
              <a:avLst/>
              <a:gdLst>
                <a:gd name="T0" fmla="*/ 2 w 674"/>
                <a:gd name="T1" fmla="*/ 0 h 482"/>
                <a:gd name="T2" fmla="*/ 0 w 674"/>
                <a:gd name="T3" fmla="*/ 1 h 482"/>
                <a:gd name="T4" fmla="*/ 0 w 674"/>
                <a:gd name="T5" fmla="*/ 3 h 482"/>
                <a:gd name="T6" fmla="*/ 2 w 674"/>
                <a:gd name="T7" fmla="*/ 2 h 482"/>
                <a:gd name="T8" fmla="*/ 2 w 674"/>
                <a:gd name="T9" fmla="*/ 0 h 482"/>
                <a:gd name="T10" fmla="*/ 0 60000 65536"/>
                <a:gd name="T11" fmla="*/ 0 60000 65536"/>
                <a:gd name="T12" fmla="*/ 0 60000 65536"/>
                <a:gd name="T13" fmla="*/ 0 60000 65536"/>
                <a:gd name="T14" fmla="*/ 0 60000 65536"/>
                <a:gd name="T15" fmla="*/ 0 w 674"/>
                <a:gd name="T16" fmla="*/ 0 h 482"/>
                <a:gd name="T17" fmla="*/ 674 w 674"/>
                <a:gd name="T18" fmla="*/ 482 h 482"/>
              </a:gdLst>
              <a:ahLst/>
              <a:cxnLst>
                <a:cxn ang="T10">
                  <a:pos x="T0" y="T1"/>
                </a:cxn>
                <a:cxn ang="T11">
                  <a:pos x="T2" y="T3"/>
                </a:cxn>
                <a:cxn ang="T12">
                  <a:pos x="T4" y="T5"/>
                </a:cxn>
                <a:cxn ang="T13">
                  <a:pos x="T6" y="T7"/>
                </a:cxn>
                <a:cxn ang="T14">
                  <a:pos x="T8" y="T9"/>
                </a:cxn>
              </a:cxnLst>
              <a:rect l="T15" t="T16" r="T17" b="T18"/>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581" name="Line 321">
              <a:extLst>
                <a:ext uri="{FF2B5EF4-FFF2-40B4-BE49-F238E27FC236}">
                  <a16:creationId xmlns:a16="http://schemas.microsoft.com/office/drawing/2014/main" id="{7668A1F7-9B96-4E65-AA7A-2FFEE337D85B}"/>
                </a:ext>
              </a:extLst>
            </p:cNvPr>
            <p:cNvSpPr>
              <a:spLocks noChangeShapeType="1"/>
            </p:cNvSpPr>
            <p:nvPr/>
          </p:nvSpPr>
          <p:spPr bwMode="auto">
            <a:xfrm flipH="1" flipV="1">
              <a:off x="1269" y="2699"/>
              <a:ext cx="24" cy="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82" name="Line 322">
              <a:extLst>
                <a:ext uri="{FF2B5EF4-FFF2-40B4-BE49-F238E27FC236}">
                  <a16:creationId xmlns:a16="http://schemas.microsoft.com/office/drawing/2014/main" id="{7E162D22-4456-4D43-9B71-1EF82B7DBF9F}"/>
                </a:ext>
              </a:extLst>
            </p:cNvPr>
            <p:cNvSpPr>
              <a:spLocks noChangeShapeType="1"/>
            </p:cNvSpPr>
            <p:nvPr/>
          </p:nvSpPr>
          <p:spPr bwMode="auto">
            <a:xfrm>
              <a:off x="1307" y="2709"/>
              <a:ext cx="31" cy="1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83" name="Line 323">
              <a:extLst>
                <a:ext uri="{FF2B5EF4-FFF2-40B4-BE49-F238E27FC236}">
                  <a16:creationId xmlns:a16="http://schemas.microsoft.com/office/drawing/2014/main" id="{B1E4F65E-9816-431F-896A-822AEB29C7D3}"/>
                </a:ext>
              </a:extLst>
            </p:cNvPr>
            <p:cNvSpPr>
              <a:spLocks noChangeShapeType="1"/>
            </p:cNvSpPr>
            <p:nvPr/>
          </p:nvSpPr>
          <p:spPr bwMode="auto">
            <a:xfrm flipH="1">
              <a:off x="1300" y="2687"/>
              <a:ext cx="0" cy="6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84" name="Line 324">
              <a:extLst>
                <a:ext uri="{FF2B5EF4-FFF2-40B4-BE49-F238E27FC236}">
                  <a16:creationId xmlns:a16="http://schemas.microsoft.com/office/drawing/2014/main" id="{9AB3E20A-31D5-4278-AD3D-12908D84A342}"/>
                </a:ext>
              </a:extLst>
            </p:cNvPr>
            <p:cNvSpPr>
              <a:spLocks noChangeShapeType="1"/>
            </p:cNvSpPr>
            <p:nvPr/>
          </p:nvSpPr>
          <p:spPr bwMode="auto">
            <a:xfrm flipH="1">
              <a:off x="1343" y="2700"/>
              <a:ext cx="1" cy="6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85" name="Line 325">
              <a:extLst>
                <a:ext uri="{FF2B5EF4-FFF2-40B4-BE49-F238E27FC236}">
                  <a16:creationId xmlns:a16="http://schemas.microsoft.com/office/drawing/2014/main" id="{59A6D5CE-69B2-455A-9EB8-8D00232FC1E4}"/>
                </a:ext>
              </a:extLst>
            </p:cNvPr>
            <p:cNvSpPr>
              <a:spLocks noChangeShapeType="1"/>
            </p:cNvSpPr>
            <p:nvPr/>
          </p:nvSpPr>
          <p:spPr bwMode="auto">
            <a:xfrm>
              <a:off x="1261" y="2699"/>
              <a:ext cx="83" cy="30"/>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86" name="Line 326">
              <a:extLst>
                <a:ext uri="{FF2B5EF4-FFF2-40B4-BE49-F238E27FC236}">
                  <a16:creationId xmlns:a16="http://schemas.microsoft.com/office/drawing/2014/main" id="{FFABE941-6949-4740-819D-5C00CDFC78BA}"/>
                </a:ext>
              </a:extLst>
            </p:cNvPr>
            <p:cNvSpPr>
              <a:spLocks noChangeShapeType="1"/>
            </p:cNvSpPr>
            <p:nvPr/>
          </p:nvSpPr>
          <p:spPr bwMode="auto">
            <a:xfrm flipH="1" flipV="1">
              <a:off x="1261" y="2690"/>
              <a:ext cx="83" cy="2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87" name="Freeform 327">
              <a:extLst>
                <a:ext uri="{FF2B5EF4-FFF2-40B4-BE49-F238E27FC236}">
                  <a16:creationId xmlns:a16="http://schemas.microsoft.com/office/drawing/2014/main" id="{493A011C-62F0-41DD-98CD-9A3015C1DF7B}"/>
                </a:ext>
              </a:extLst>
            </p:cNvPr>
            <p:cNvSpPr>
              <a:spLocks/>
            </p:cNvSpPr>
            <p:nvPr/>
          </p:nvSpPr>
          <p:spPr bwMode="auto">
            <a:xfrm flipH="1">
              <a:off x="1363" y="2764"/>
              <a:ext cx="10" cy="37"/>
            </a:xfrm>
            <a:custGeom>
              <a:avLst/>
              <a:gdLst>
                <a:gd name="T0" fmla="*/ 0 w 75"/>
                <a:gd name="T1" fmla="*/ 0 h 194"/>
                <a:gd name="T2" fmla="*/ 0 w 75"/>
                <a:gd name="T3" fmla="*/ 1 h 194"/>
                <a:gd name="T4" fmla="*/ 0 w 75"/>
                <a:gd name="T5" fmla="*/ 1 h 194"/>
                <a:gd name="T6" fmla="*/ 0 w 75"/>
                <a:gd name="T7" fmla="*/ 0 h 194"/>
                <a:gd name="T8" fmla="*/ 0 w 75"/>
                <a:gd name="T9" fmla="*/ 0 h 194"/>
                <a:gd name="T10" fmla="*/ 0 60000 65536"/>
                <a:gd name="T11" fmla="*/ 0 60000 65536"/>
                <a:gd name="T12" fmla="*/ 0 60000 65536"/>
                <a:gd name="T13" fmla="*/ 0 60000 65536"/>
                <a:gd name="T14" fmla="*/ 0 60000 65536"/>
                <a:gd name="T15" fmla="*/ 0 w 75"/>
                <a:gd name="T16" fmla="*/ 0 h 194"/>
                <a:gd name="T17" fmla="*/ 75 w 75"/>
                <a:gd name="T18" fmla="*/ 194 h 194"/>
              </a:gdLst>
              <a:ahLst/>
              <a:cxnLst>
                <a:cxn ang="T10">
                  <a:pos x="T0" y="T1"/>
                </a:cxn>
                <a:cxn ang="T11">
                  <a:pos x="T2" y="T3"/>
                </a:cxn>
                <a:cxn ang="T12">
                  <a:pos x="T4" y="T5"/>
                </a:cxn>
                <a:cxn ang="T13">
                  <a:pos x="T6" y="T7"/>
                </a:cxn>
                <a:cxn ang="T14">
                  <a:pos x="T8" y="T9"/>
                </a:cxn>
              </a:cxnLst>
              <a:rect l="T15" t="T16" r="T17" b="T18"/>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588" name="Freeform 328">
              <a:extLst>
                <a:ext uri="{FF2B5EF4-FFF2-40B4-BE49-F238E27FC236}">
                  <a16:creationId xmlns:a16="http://schemas.microsoft.com/office/drawing/2014/main" id="{5377B016-5468-4E58-BB8A-31DA69F2414C}"/>
                </a:ext>
              </a:extLst>
            </p:cNvPr>
            <p:cNvSpPr>
              <a:spLocks/>
            </p:cNvSpPr>
            <p:nvPr/>
          </p:nvSpPr>
          <p:spPr bwMode="auto">
            <a:xfrm flipH="1">
              <a:off x="1338" y="2769"/>
              <a:ext cx="28" cy="32"/>
            </a:xfrm>
            <a:custGeom>
              <a:avLst/>
              <a:gdLst>
                <a:gd name="T0" fmla="*/ 0 w 206"/>
                <a:gd name="T1" fmla="*/ 0 h 168"/>
                <a:gd name="T2" fmla="*/ 0 w 206"/>
                <a:gd name="T3" fmla="*/ 1 h 168"/>
                <a:gd name="T4" fmla="*/ 1 w 206"/>
                <a:gd name="T5" fmla="*/ 1 h 168"/>
                <a:gd name="T6" fmla="*/ 0 w 206"/>
                <a:gd name="T7" fmla="*/ 0 h 168"/>
                <a:gd name="T8" fmla="*/ 0 w 206"/>
                <a:gd name="T9" fmla="*/ 1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 name="T21" fmla="*/ 0 w 206"/>
                <a:gd name="T22" fmla="*/ 0 h 168"/>
                <a:gd name="T23" fmla="*/ 206 w 206"/>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589" name="Freeform 329">
              <a:extLst>
                <a:ext uri="{FF2B5EF4-FFF2-40B4-BE49-F238E27FC236}">
                  <a16:creationId xmlns:a16="http://schemas.microsoft.com/office/drawing/2014/main" id="{FACA2022-2E00-4A21-A4F0-704911DD8586}"/>
                </a:ext>
              </a:extLst>
            </p:cNvPr>
            <p:cNvSpPr>
              <a:spLocks/>
            </p:cNvSpPr>
            <p:nvPr/>
          </p:nvSpPr>
          <p:spPr bwMode="auto">
            <a:xfrm flipH="1">
              <a:off x="1169" y="2677"/>
              <a:ext cx="215" cy="141"/>
            </a:xfrm>
            <a:custGeom>
              <a:avLst/>
              <a:gdLst>
                <a:gd name="T0" fmla="*/ 0 w 1583"/>
                <a:gd name="T1" fmla="*/ 2 h 729"/>
                <a:gd name="T2" fmla="*/ 2 w 1583"/>
                <a:gd name="T3" fmla="*/ 5 h 729"/>
                <a:gd name="T4" fmla="*/ 4 w 1583"/>
                <a:gd name="T5" fmla="*/ 2 h 729"/>
                <a:gd name="T6" fmla="*/ 2 w 1583"/>
                <a:gd name="T7" fmla="*/ 0 h 729"/>
                <a:gd name="T8" fmla="*/ 0 w 1583"/>
                <a:gd name="T9" fmla="*/ 2 h 729"/>
                <a:gd name="T10" fmla="*/ 0 60000 65536"/>
                <a:gd name="T11" fmla="*/ 0 60000 65536"/>
                <a:gd name="T12" fmla="*/ 0 60000 65536"/>
                <a:gd name="T13" fmla="*/ 0 60000 65536"/>
                <a:gd name="T14" fmla="*/ 0 60000 65536"/>
                <a:gd name="T15" fmla="*/ 0 w 1583"/>
                <a:gd name="T16" fmla="*/ 0 h 729"/>
                <a:gd name="T17" fmla="*/ 1583 w 1583"/>
                <a:gd name="T18" fmla="*/ 729 h 729"/>
              </a:gdLst>
              <a:ahLst/>
              <a:cxnLst>
                <a:cxn ang="T10">
                  <a:pos x="T0" y="T1"/>
                </a:cxn>
                <a:cxn ang="T11">
                  <a:pos x="T2" y="T3"/>
                </a:cxn>
                <a:cxn ang="T12">
                  <a:pos x="T4" y="T5"/>
                </a:cxn>
                <a:cxn ang="T13">
                  <a:pos x="T6" y="T7"/>
                </a:cxn>
                <a:cxn ang="T14">
                  <a:pos x="T8" y="T9"/>
                </a:cxn>
              </a:cxnLst>
              <a:rect l="T15" t="T16" r="T17" b="T18"/>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endParaRPr lang="zh-CN" altLang="en-US"/>
            </a:p>
          </p:txBody>
        </p:sp>
        <p:sp>
          <p:nvSpPr>
            <p:cNvPr id="139590" name="Freeform 330">
              <a:extLst>
                <a:ext uri="{FF2B5EF4-FFF2-40B4-BE49-F238E27FC236}">
                  <a16:creationId xmlns:a16="http://schemas.microsoft.com/office/drawing/2014/main" id="{16DBABF0-98F0-49A8-B2A4-65D9944BDCC4}"/>
                </a:ext>
              </a:extLst>
            </p:cNvPr>
            <p:cNvSpPr>
              <a:spLocks/>
            </p:cNvSpPr>
            <p:nvPr/>
          </p:nvSpPr>
          <p:spPr bwMode="auto">
            <a:xfrm flipH="1">
              <a:off x="1280" y="2736"/>
              <a:ext cx="108" cy="101"/>
            </a:xfrm>
            <a:custGeom>
              <a:avLst/>
              <a:gdLst>
                <a:gd name="T0" fmla="*/ 0 w 792"/>
                <a:gd name="T1" fmla="*/ 0 h 516"/>
                <a:gd name="T2" fmla="*/ 2 w 792"/>
                <a:gd name="T3" fmla="*/ 3 h 516"/>
                <a:gd name="T4" fmla="*/ 2 w 792"/>
                <a:gd name="T5" fmla="*/ 4 h 516"/>
                <a:gd name="T6" fmla="*/ 0 w 792"/>
                <a:gd name="T7" fmla="*/ 1 h 516"/>
                <a:gd name="T8" fmla="*/ 0 w 792"/>
                <a:gd name="T9" fmla="*/ 0 h 516"/>
                <a:gd name="T10" fmla="*/ 0 60000 65536"/>
                <a:gd name="T11" fmla="*/ 0 60000 65536"/>
                <a:gd name="T12" fmla="*/ 0 60000 65536"/>
                <a:gd name="T13" fmla="*/ 0 60000 65536"/>
                <a:gd name="T14" fmla="*/ 0 60000 65536"/>
                <a:gd name="T15" fmla="*/ 0 w 792"/>
                <a:gd name="T16" fmla="*/ 0 h 516"/>
                <a:gd name="T17" fmla="*/ 792 w 792"/>
                <a:gd name="T18" fmla="*/ 516 h 516"/>
              </a:gdLst>
              <a:ahLst/>
              <a:cxnLst>
                <a:cxn ang="T10">
                  <a:pos x="T0" y="T1"/>
                </a:cxn>
                <a:cxn ang="T11">
                  <a:pos x="T2" y="T3"/>
                </a:cxn>
                <a:cxn ang="T12">
                  <a:pos x="T4" y="T5"/>
                </a:cxn>
                <a:cxn ang="T13">
                  <a:pos x="T6" y="T7"/>
                </a:cxn>
                <a:cxn ang="T14">
                  <a:pos x="T8" y="T9"/>
                </a:cxn>
              </a:cxnLst>
              <a:rect l="T15" t="T16" r="T17" b="T18"/>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591" name="Freeform 331">
              <a:extLst>
                <a:ext uri="{FF2B5EF4-FFF2-40B4-BE49-F238E27FC236}">
                  <a16:creationId xmlns:a16="http://schemas.microsoft.com/office/drawing/2014/main" id="{1157E8B8-D3C6-411A-8241-7586102467EB}"/>
                </a:ext>
              </a:extLst>
            </p:cNvPr>
            <p:cNvSpPr>
              <a:spLocks/>
            </p:cNvSpPr>
            <p:nvPr/>
          </p:nvSpPr>
          <p:spPr bwMode="auto">
            <a:xfrm flipH="1">
              <a:off x="1168" y="2739"/>
              <a:ext cx="114" cy="98"/>
            </a:xfrm>
            <a:custGeom>
              <a:avLst/>
              <a:gdLst>
                <a:gd name="T0" fmla="*/ 0 w 846"/>
                <a:gd name="T1" fmla="*/ 4 h 507"/>
                <a:gd name="T2" fmla="*/ 0 w 846"/>
                <a:gd name="T3" fmla="*/ 3 h 507"/>
                <a:gd name="T4" fmla="*/ 2 w 846"/>
                <a:gd name="T5" fmla="*/ 0 h 507"/>
                <a:gd name="T6" fmla="*/ 2 w 846"/>
                <a:gd name="T7" fmla="*/ 1 h 507"/>
                <a:gd name="T8" fmla="*/ 0 w 846"/>
                <a:gd name="T9" fmla="*/ 4 h 507"/>
                <a:gd name="T10" fmla="*/ 0 60000 65536"/>
                <a:gd name="T11" fmla="*/ 0 60000 65536"/>
                <a:gd name="T12" fmla="*/ 0 60000 65536"/>
                <a:gd name="T13" fmla="*/ 0 60000 65536"/>
                <a:gd name="T14" fmla="*/ 0 60000 65536"/>
                <a:gd name="T15" fmla="*/ 0 w 846"/>
                <a:gd name="T16" fmla="*/ 0 h 507"/>
                <a:gd name="T17" fmla="*/ 846 w 846"/>
                <a:gd name="T18" fmla="*/ 507 h 507"/>
              </a:gdLst>
              <a:ahLst/>
              <a:cxnLst>
                <a:cxn ang="T10">
                  <a:pos x="T0" y="T1"/>
                </a:cxn>
                <a:cxn ang="T11">
                  <a:pos x="T2" y="T3"/>
                </a:cxn>
                <a:cxn ang="T12">
                  <a:pos x="T4" y="T5"/>
                </a:cxn>
                <a:cxn ang="T13">
                  <a:pos x="T6" y="T7"/>
                </a:cxn>
                <a:cxn ang="T14">
                  <a:pos x="T8" y="T9"/>
                </a:cxn>
              </a:cxnLst>
              <a:rect l="T15" t="T16" r="T17" b="T18"/>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592" name="Freeform 332">
              <a:extLst>
                <a:ext uri="{FF2B5EF4-FFF2-40B4-BE49-F238E27FC236}">
                  <a16:creationId xmlns:a16="http://schemas.microsoft.com/office/drawing/2014/main" id="{91BD41E0-370E-487A-ADDF-0CD702D0A55D}"/>
                </a:ext>
              </a:extLst>
            </p:cNvPr>
            <p:cNvSpPr>
              <a:spLocks/>
            </p:cNvSpPr>
            <p:nvPr/>
          </p:nvSpPr>
          <p:spPr bwMode="auto">
            <a:xfrm flipH="1">
              <a:off x="1255" y="2742"/>
              <a:ext cx="87" cy="64"/>
            </a:xfrm>
            <a:custGeom>
              <a:avLst/>
              <a:gdLst>
                <a:gd name="T0" fmla="*/ 0 w 637"/>
                <a:gd name="T1" fmla="*/ 1 h 321"/>
                <a:gd name="T2" fmla="*/ 1 w 637"/>
                <a:gd name="T3" fmla="*/ 0 h 321"/>
                <a:gd name="T4" fmla="*/ 2 w 637"/>
                <a:gd name="T5" fmla="*/ 2 h 321"/>
                <a:gd name="T6" fmla="*/ 1 w 637"/>
                <a:gd name="T7" fmla="*/ 3 h 321"/>
                <a:gd name="T8" fmla="*/ 0 w 637"/>
                <a:gd name="T9" fmla="*/ 1 h 321"/>
                <a:gd name="T10" fmla="*/ 0 60000 65536"/>
                <a:gd name="T11" fmla="*/ 0 60000 65536"/>
                <a:gd name="T12" fmla="*/ 0 60000 65536"/>
                <a:gd name="T13" fmla="*/ 0 60000 65536"/>
                <a:gd name="T14" fmla="*/ 0 60000 65536"/>
                <a:gd name="T15" fmla="*/ 0 w 637"/>
                <a:gd name="T16" fmla="*/ 0 h 321"/>
                <a:gd name="T17" fmla="*/ 637 w 637"/>
                <a:gd name="T18" fmla="*/ 321 h 321"/>
              </a:gdLst>
              <a:ahLst/>
              <a:cxnLst>
                <a:cxn ang="T10">
                  <a:pos x="T0" y="T1"/>
                </a:cxn>
                <a:cxn ang="T11">
                  <a:pos x="T2" y="T3"/>
                </a:cxn>
                <a:cxn ang="T12">
                  <a:pos x="T4" y="T5"/>
                </a:cxn>
                <a:cxn ang="T13">
                  <a:pos x="T6" y="T7"/>
                </a:cxn>
                <a:cxn ang="T14">
                  <a:pos x="T8" y="T9"/>
                </a:cxn>
              </a:cxnLst>
              <a:rect l="T15" t="T16" r="T17" b="T18"/>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93" name="Freeform 333">
              <a:extLst>
                <a:ext uri="{FF2B5EF4-FFF2-40B4-BE49-F238E27FC236}">
                  <a16:creationId xmlns:a16="http://schemas.microsoft.com/office/drawing/2014/main" id="{2D950CC2-7878-411E-8436-2F17CF518F41}"/>
                </a:ext>
              </a:extLst>
            </p:cNvPr>
            <p:cNvSpPr>
              <a:spLocks/>
            </p:cNvSpPr>
            <p:nvPr/>
          </p:nvSpPr>
          <p:spPr bwMode="auto">
            <a:xfrm flipH="1">
              <a:off x="1178" y="2700"/>
              <a:ext cx="129" cy="84"/>
            </a:xfrm>
            <a:custGeom>
              <a:avLst/>
              <a:gdLst>
                <a:gd name="T0" fmla="*/ 0 w 938"/>
                <a:gd name="T1" fmla="*/ 2 h 434"/>
                <a:gd name="T2" fmla="*/ 1 w 938"/>
                <a:gd name="T3" fmla="*/ 3 h 434"/>
                <a:gd name="T4" fmla="*/ 2 w 938"/>
                <a:gd name="T5" fmla="*/ 1 h 434"/>
                <a:gd name="T6" fmla="*/ 1 w 938"/>
                <a:gd name="T7" fmla="*/ 0 h 434"/>
                <a:gd name="T8" fmla="*/ 0 w 938"/>
                <a:gd name="T9" fmla="*/ 2 h 434"/>
                <a:gd name="T10" fmla="*/ 0 60000 65536"/>
                <a:gd name="T11" fmla="*/ 0 60000 65536"/>
                <a:gd name="T12" fmla="*/ 0 60000 65536"/>
                <a:gd name="T13" fmla="*/ 0 60000 65536"/>
                <a:gd name="T14" fmla="*/ 0 60000 65536"/>
                <a:gd name="T15" fmla="*/ 0 w 938"/>
                <a:gd name="T16" fmla="*/ 0 h 434"/>
                <a:gd name="T17" fmla="*/ 938 w 938"/>
                <a:gd name="T18" fmla="*/ 434 h 434"/>
              </a:gdLst>
              <a:ahLst/>
              <a:cxnLst>
                <a:cxn ang="T10">
                  <a:pos x="T0" y="T1"/>
                </a:cxn>
                <a:cxn ang="T11">
                  <a:pos x="T2" y="T3"/>
                </a:cxn>
                <a:cxn ang="T12">
                  <a:pos x="T4" y="T5"/>
                </a:cxn>
                <a:cxn ang="T13">
                  <a:pos x="T6" y="T7"/>
                </a:cxn>
                <a:cxn ang="T14">
                  <a:pos x="T8" y="T9"/>
                </a:cxn>
              </a:cxnLst>
              <a:rect l="T15" t="T16" r="T17" b="T18"/>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94" name="Freeform 334">
              <a:extLst>
                <a:ext uri="{FF2B5EF4-FFF2-40B4-BE49-F238E27FC236}">
                  <a16:creationId xmlns:a16="http://schemas.microsoft.com/office/drawing/2014/main" id="{F4A68009-B11F-492B-B459-411DF4FA8EC2}"/>
                </a:ext>
              </a:extLst>
            </p:cNvPr>
            <p:cNvSpPr>
              <a:spLocks/>
            </p:cNvSpPr>
            <p:nvPr/>
          </p:nvSpPr>
          <p:spPr bwMode="auto">
            <a:xfrm flipH="1">
              <a:off x="1232" y="2682"/>
              <a:ext cx="141" cy="75"/>
            </a:xfrm>
            <a:custGeom>
              <a:avLst/>
              <a:gdLst>
                <a:gd name="T0" fmla="*/ 1 w 1034"/>
                <a:gd name="T1" fmla="*/ 3 h 395"/>
                <a:gd name="T2" fmla="*/ 0 w 1034"/>
                <a:gd name="T3" fmla="*/ 2 h 395"/>
                <a:gd name="T4" fmla="*/ 2 w 1034"/>
                <a:gd name="T5" fmla="*/ 0 h 395"/>
                <a:gd name="T6" fmla="*/ 3 w 1034"/>
                <a:gd name="T7" fmla="*/ 1 h 395"/>
                <a:gd name="T8" fmla="*/ 1 w 1034"/>
                <a:gd name="T9" fmla="*/ 3 h 395"/>
                <a:gd name="T10" fmla="*/ 0 60000 65536"/>
                <a:gd name="T11" fmla="*/ 0 60000 65536"/>
                <a:gd name="T12" fmla="*/ 0 60000 65536"/>
                <a:gd name="T13" fmla="*/ 0 60000 65536"/>
                <a:gd name="T14" fmla="*/ 0 60000 65536"/>
                <a:gd name="T15" fmla="*/ 0 w 1034"/>
                <a:gd name="T16" fmla="*/ 0 h 395"/>
                <a:gd name="T17" fmla="*/ 1034 w 1034"/>
                <a:gd name="T18" fmla="*/ 395 h 395"/>
              </a:gdLst>
              <a:ahLst/>
              <a:cxnLst>
                <a:cxn ang="T10">
                  <a:pos x="T0" y="T1"/>
                </a:cxn>
                <a:cxn ang="T11">
                  <a:pos x="T2" y="T3"/>
                </a:cxn>
                <a:cxn ang="T12">
                  <a:pos x="T4" y="T5"/>
                </a:cxn>
                <a:cxn ang="T13">
                  <a:pos x="T6" y="T7"/>
                </a:cxn>
                <a:cxn ang="T14">
                  <a:pos x="T8" y="T9"/>
                </a:cxn>
              </a:cxnLst>
              <a:rect l="T15" t="T16" r="T17" b="T18"/>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595" name="Line 335">
              <a:extLst>
                <a:ext uri="{FF2B5EF4-FFF2-40B4-BE49-F238E27FC236}">
                  <a16:creationId xmlns:a16="http://schemas.microsoft.com/office/drawing/2014/main" id="{D957A82E-11B2-45D6-8E60-7AB25DE515BD}"/>
                </a:ext>
              </a:extLst>
            </p:cNvPr>
            <p:cNvSpPr>
              <a:spLocks noChangeShapeType="1"/>
            </p:cNvSpPr>
            <p:nvPr/>
          </p:nvSpPr>
          <p:spPr bwMode="auto">
            <a:xfrm flipH="1" flipV="1">
              <a:off x="1249" y="2685"/>
              <a:ext cx="120" cy="5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96" name="Line 336">
              <a:extLst>
                <a:ext uri="{FF2B5EF4-FFF2-40B4-BE49-F238E27FC236}">
                  <a16:creationId xmlns:a16="http://schemas.microsoft.com/office/drawing/2014/main" id="{560BE8E7-543E-4291-A251-DE167C041EC1}"/>
                </a:ext>
              </a:extLst>
            </p:cNvPr>
            <p:cNvSpPr>
              <a:spLocks noChangeShapeType="1"/>
            </p:cNvSpPr>
            <p:nvPr/>
          </p:nvSpPr>
          <p:spPr bwMode="auto">
            <a:xfrm flipH="1" flipV="1">
              <a:off x="1242" y="2688"/>
              <a:ext cx="117" cy="61"/>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97" name="Line 337">
              <a:extLst>
                <a:ext uri="{FF2B5EF4-FFF2-40B4-BE49-F238E27FC236}">
                  <a16:creationId xmlns:a16="http://schemas.microsoft.com/office/drawing/2014/main" id="{EDC888B2-CA94-4B9A-863F-8A2B998FF7A1}"/>
                </a:ext>
              </a:extLst>
            </p:cNvPr>
            <p:cNvSpPr>
              <a:spLocks noChangeShapeType="1"/>
            </p:cNvSpPr>
            <p:nvPr/>
          </p:nvSpPr>
          <p:spPr bwMode="auto">
            <a:xfrm flipH="1" flipV="1">
              <a:off x="1236" y="2694"/>
              <a:ext cx="115" cy="6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98" name="Line 338">
              <a:extLst>
                <a:ext uri="{FF2B5EF4-FFF2-40B4-BE49-F238E27FC236}">
                  <a16:creationId xmlns:a16="http://schemas.microsoft.com/office/drawing/2014/main" id="{19AA0EC5-7AE8-4854-8D63-2AD323893588}"/>
                </a:ext>
              </a:extLst>
            </p:cNvPr>
            <p:cNvSpPr>
              <a:spLocks noChangeShapeType="1"/>
            </p:cNvSpPr>
            <p:nvPr/>
          </p:nvSpPr>
          <p:spPr bwMode="auto">
            <a:xfrm flipH="1" flipV="1">
              <a:off x="1222" y="2704"/>
              <a:ext cx="113" cy="6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599" name="Line 339">
              <a:extLst>
                <a:ext uri="{FF2B5EF4-FFF2-40B4-BE49-F238E27FC236}">
                  <a16:creationId xmlns:a16="http://schemas.microsoft.com/office/drawing/2014/main" id="{73FE9DC1-8DAD-41B5-A034-E627D899220C}"/>
                </a:ext>
              </a:extLst>
            </p:cNvPr>
            <p:cNvSpPr>
              <a:spLocks noChangeShapeType="1"/>
            </p:cNvSpPr>
            <p:nvPr/>
          </p:nvSpPr>
          <p:spPr bwMode="auto">
            <a:xfrm flipH="1" flipV="1">
              <a:off x="1213" y="2710"/>
              <a:ext cx="112" cy="6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0" name="Line 340">
              <a:extLst>
                <a:ext uri="{FF2B5EF4-FFF2-40B4-BE49-F238E27FC236}">
                  <a16:creationId xmlns:a16="http://schemas.microsoft.com/office/drawing/2014/main" id="{68505746-4D8F-4040-9517-0516CCEFF277}"/>
                </a:ext>
              </a:extLst>
            </p:cNvPr>
            <p:cNvSpPr>
              <a:spLocks noChangeShapeType="1"/>
            </p:cNvSpPr>
            <p:nvPr/>
          </p:nvSpPr>
          <p:spPr bwMode="auto">
            <a:xfrm flipH="1" flipV="1">
              <a:off x="1212" y="2720"/>
              <a:ext cx="101" cy="61"/>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1" name="Line 341">
              <a:extLst>
                <a:ext uri="{FF2B5EF4-FFF2-40B4-BE49-F238E27FC236}">
                  <a16:creationId xmlns:a16="http://schemas.microsoft.com/office/drawing/2014/main" id="{01DED682-AED6-417F-A7CE-61D605497E8B}"/>
                </a:ext>
              </a:extLst>
            </p:cNvPr>
            <p:cNvSpPr>
              <a:spLocks noChangeShapeType="1"/>
            </p:cNvSpPr>
            <p:nvPr/>
          </p:nvSpPr>
          <p:spPr bwMode="auto">
            <a:xfrm flipH="1" flipV="1">
              <a:off x="1205" y="2725"/>
              <a:ext cx="98" cy="6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2" name="Line 342">
              <a:extLst>
                <a:ext uri="{FF2B5EF4-FFF2-40B4-BE49-F238E27FC236}">
                  <a16:creationId xmlns:a16="http://schemas.microsoft.com/office/drawing/2014/main" id="{AF852B0F-3890-4133-8155-C201CE1431EC}"/>
                </a:ext>
              </a:extLst>
            </p:cNvPr>
            <p:cNvSpPr>
              <a:spLocks noChangeShapeType="1"/>
            </p:cNvSpPr>
            <p:nvPr/>
          </p:nvSpPr>
          <p:spPr bwMode="auto">
            <a:xfrm flipH="1" flipV="1">
              <a:off x="1196" y="2734"/>
              <a:ext cx="93" cy="6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3" name="Line 343">
              <a:extLst>
                <a:ext uri="{FF2B5EF4-FFF2-40B4-BE49-F238E27FC236}">
                  <a16:creationId xmlns:a16="http://schemas.microsoft.com/office/drawing/2014/main" id="{09195531-3678-4F1B-9E89-14ACF6ADD0D0}"/>
                </a:ext>
              </a:extLst>
            </p:cNvPr>
            <p:cNvSpPr>
              <a:spLocks noChangeShapeType="1"/>
            </p:cNvSpPr>
            <p:nvPr/>
          </p:nvSpPr>
          <p:spPr bwMode="auto">
            <a:xfrm flipH="1">
              <a:off x="1273" y="2754"/>
              <a:ext cx="58" cy="4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4" name="Line 344">
              <a:extLst>
                <a:ext uri="{FF2B5EF4-FFF2-40B4-BE49-F238E27FC236}">
                  <a16:creationId xmlns:a16="http://schemas.microsoft.com/office/drawing/2014/main" id="{4BB9BE36-012B-430E-9389-CE5A88D9BF04}"/>
                </a:ext>
              </a:extLst>
            </p:cNvPr>
            <p:cNvSpPr>
              <a:spLocks noChangeShapeType="1"/>
            </p:cNvSpPr>
            <p:nvPr/>
          </p:nvSpPr>
          <p:spPr bwMode="auto">
            <a:xfrm flipH="1">
              <a:off x="1262" y="2749"/>
              <a:ext cx="57" cy="4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5" name="Line 345">
              <a:extLst>
                <a:ext uri="{FF2B5EF4-FFF2-40B4-BE49-F238E27FC236}">
                  <a16:creationId xmlns:a16="http://schemas.microsoft.com/office/drawing/2014/main" id="{4D27B0CB-DCC1-40CF-83CA-4EBCE0FAA933}"/>
                </a:ext>
              </a:extLst>
            </p:cNvPr>
            <p:cNvSpPr>
              <a:spLocks noChangeShapeType="1"/>
            </p:cNvSpPr>
            <p:nvPr/>
          </p:nvSpPr>
          <p:spPr bwMode="auto">
            <a:xfrm flipH="1">
              <a:off x="1238" y="2734"/>
              <a:ext cx="56"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6" name="Line 346">
              <a:extLst>
                <a:ext uri="{FF2B5EF4-FFF2-40B4-BE49-F238E27FC236}">
                  <a16:creationId xmlns:a16="http://schemas.microsoft.com/office/drawing/2014/main" id="{70B1CF35-4DDA-4AD3-A27E-A591B4578542}"/>
                </a:ext>
              </a:extLst>
            </p:cNvPr>
            <p:cNvSpPr>
              <a:spLocks noChangeShapeType="1"/>
            </p:cNvSpPr>
            <p:nvPr/>
          </p:nvSpPr>
          <p:spPr bwMode="auto">
            <a:xfrm flipH="1">
              <a:off x="1226" y="2727"/>
              <a:ext cx="55"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7" name="Line 347">
              <a:extLst>
                <a:ext uri="{FF2B5EF4-FFF2-40B4-BE49-F238E27FC236}">
                  <a16:creationId xmlns:a16="http://schemas.microsoft.com/office/drawing/2014/main" id="{6E7FF1FB-3B42-4252-94DB-6CB30D6F26B0}"/>
                </a:ext>
              </a:extLst>
            </p:cNvPr>
            <p:cNvSpPr>
              <a:spLocks noChangeShapeType="1"/>
            </p:cNvSpPr>
            <p:nvPr/>
          </p:nvSpPr>
          <p:spPr bwMode="auto">
            <a:xfrm flipH="1">
              <a:off x="1213" y="2720"/>
              <a:ext cx="54" cy="4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8" name="Line 348">
              <a:extLst>
                <a:ext uri="{FF2B5EF4-FFF2-40B4-BE49-F238E27FC236}">
                  <a16:creationId xmlns:a16="http://schemas.microsoft.com/office/drawing/2014/main" id="{FE853685-ADA5-4BDB-9BE8-18B79DBA748E}"/>
                </a:ext>
              </a:extLst>
            </p:cNvPr>
            <p:cNvSpPr>
              <a:spLocks noChangeShapeType="1"/>
            </p:cNvSpPr>
            <p:nvPr/>
          </p:nvSpPr>
          <p:spPr bwMode="auto">
            <a:xfrm flipH="1">
              <a:off x="1203" y="2714"/>
              <a:ext cx="52"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09" name="Line 349">
              <a:extLst>
                <a:ext uri="{FF2B5EF4-FFF2-40B4-BE49-F238E27FC236}">
                  <a16:creationId xmlns:a16="http://schemas.microsoft.com/office/drawing/2014/main" id="{B38BD9D2-CA2B-4C63-9DBA-158BD1FB9B1D}"/>
                </a:ext>
              </a:extLst>
            </p:cNvPr>
            <p:cNvSpPr>
              <a:spLocks noChangeShapeType="1"/>
            </p:cNvSpPr>
            <p:nvPr/>
          </p:nvSpPr>
          <p:spPr bwMode="auto">
            <a:xfrm flipH="1">
              <a:off x="1192" y="2707"/>
              <a:ext cx="52" cy="3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10" name="Line 350">
              <a:extLst>
                <a:ext uri="{FF2B5EF4-FFF2-40B4-BE49-F238E27FC236}">
                  <a16:creationId xmlns:a16="http://schemas.microsoft.com/office/drawing/2014/main" id="{30FDBE3D-E5E1-4D9F-874D-C98A0A2790D9}"/>
                </a:ext>
              </a:extLst>
            </p:cNvPr>
            <p:cNvSpPr>
              <a:spLocks noChangeShapeType="1"/>
            </p:cNvSpPr>
            <p:nvPr/>
          </p:nvSpPr>
          <p:spPr bwMode="auto">
            <a:xfrm flipH="1">
              <a:off x="1327" y="2727"/>
              <a:ext cx="28" cy="2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11" name="Line 351">
              <a:extLst>
                <a:ext uri="{FF2B5EF4-FFF2-40B4-BE49-F238E27FC236}">
                  <a16:creationId xmlns:a16="http://schemas.microsoft.com/office/drawing/2014/main" id="{909B202F-D21D-485D-901A-7912D5C6A7BC}"/>
                </a:ext>
              </a:extLst>
            </p:cNvPr>
            <p:cNvSpPr>
              <a:spLocks noChangeShapeType="1"/>
            </p:cNvSpPr>
            <p:nvPr/>
          </p:nvSpPr>
          <p:spPr bwMode="auto">
            <a:xfrm flipH="1">
              <a:off x="1311" y="2720"/>
              <a:ext cx="27" cy="19"/>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12" name="Line 352">
              <a:extLst>
                <a:ext uri="{FF2B5EF4-FFF2-40B4-BE49-F238E27FC236}">
                  <a16:creationId xmlns:a16="http://schemas.microsoft.com/office/drawing/2014/main" id="{8F2D0098-5ECC-42B0-911B-1F3BC3593F74}"/>
                </a:ext>
              </a:extLst>
            </p:cNvPr>
            <p:cNvSpPr>
              <a:spLocks noChangeShapeType="1"/>
            </p:cNvSpPr>
            <p:nvPr/>
          </p:nvSpPr>
          <p:spPr bwMode="auto">
            <a:xfrm flipH="1">
              <a:off x="1294" y="2712"/>
              <a:ext cx="27" cy="2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13" name="Line 353">
              <a:extLst>
                <a:ext uri="{FF2B5EF4-FFF2-40B4-BE49-F238E27FC236}">
                  <a16:creationId xmlns:a16="http://schemas.microsoft.com/office/drawing/2014/main" id="{B6D756C6-3BC7-4A04-B52A-3C412AB8A42C}"/>
                </a:ext>
              </a:extLst>
            </p:cNvPr>
            <p:cNvSpPr>
              <a:spLocks noChangeShapeType="1"/>
            </p:cNvSpPr>
            <p:nvPr/>
          </p:nvSpPr>
          <p:spPr bwMode="auto">
            <a:xfrm flipH="1">
              <a:off x="1278" y="2705"/>
              <a:ext cx="26"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14" name="Line 354">
              <a:extLst>
                <a:ext uri="{FF2B5EF4-FFF2-40B4-BE49-F238E27FC236}">
                  <a16:creationId xmlns:a16="http://schemas.microsoft.com/office/drawing/2014/main" id="{82F31C32-4492-4789-AFAE-D4A69D745F7B}"/>
                </a:ext>
              </a:extLst>
            </p:cNvPr>
            <p:cNvSpPr>
              <a:spLocks noChangeShapeType="1"/>
            </p:cNvSpPr>
            <p:nvPr/>
          </p:nvSpPr>
          <p:spPr bwMode="auto">
            <a:xfrm flipH="1">
              <a:off x="1263" y="2697"/>
              <a:ext cx="25" cy="1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15" name="Line 355">
              <a:extLst>
                <a:ext uri="{FF2B5EF4-FFF2-40B4-BE49-F238E27FC236}">
                  <a16:creationId xmlns:a16="http://schemas.microsoft.com/office/drawing/2014/main" id="{1C381BF6-FB78-4363-BF4E-F88D08E59417}"/>
                </a:ext>
              </a:extLst>
            </p:cNvPr>
            <p:cNvSpPr>
              <a:spLocks noChangeShapeType="1"/>
            </p:cNvSpPr>
            <p:nvPr/>
          </p:nvSpPr>
          <p:spPr bwMode="auto">
            <a:xfrm flipH="1">
              <a:off x="1246" y="2688"/>
              <a:ext cx="23"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616" name="Freeform 356">
              <a:extLst>
                <a:ext uri="{FF2B5EF4-FFF2-40B4-BE49-F238E27FC236}">
                  <a16:creationId xmlns:a16="http://schemas.microsoft.com/office/drawing/2014/main" id="{F6CC6D6E-CA9E-4909-8DAB-937975CAF3A5}"/>
                </a:ext>
              </a:extLst>
            </p:cNvPr>
            <p:cNvSpPr>
              <a:spLocks/>
            </p:cNvSpPr>
            <p:nvPr/>
          </p:nvSpPr>
          <p:spPr bwMode="auto">
            <a:xfrm flipH="1">
              <a:off x="1026" y="2887"/>
              <a:ext cx="283" cy="180"/>
            </a:xfrm>
            <a:custGeom>
              <a:avLst/>
              <a:gdLst>
                <a:gd name="T0" fmla="*/ 0 w 2091"/>
                <a:gd name="T1" fmla="*/ 7 h 931"/>
                <a:gd name="T2" fmla="*/ 0 w 2091"/>
                <a:gd name="T3" fmla="*/ 7 h 931"/>
                <a:gd name="T4" fmla="*/ 0 w 2091"/>
                <a:gd name="T5" fmla="*/ 5 h 931"/>
                <a:gd name="T6" fmla="*/ 0 w 2091"/>
                <a:gd name="T7" fmla="*/ 4 h 931"/>
                <a:gd name="T8" fmla="*/ 0 w 2091"/>
                <a:gd name="T9" fmla="*/ 3 h 931"/>
                <a:gd name="T10" fmla="*/ 1 w 2091"/>
                <a:gd name="T11" fmla="*/ 3 h 931"/>
                <a:gd name="T12" fmla="*/ 1 w 2091"/>
                <a:gd name="T13" fmla="*/ 2 h 931"/>
                <a:gd name="T14" fmla="*/ 2 w 2091"/>
                <a:gd name="T15" fmla="*/ 2 h 931"/>
                <a:gd name="T16" fmla="*/ 2 w 2091"/>
                <a:gd name="T17" fmla="*/ 2 h 931"/>
                <a:gd name="T18" fmla="*/ 2 w 2091"/>
                <a:gd name="T19" fmla="*/ 2 h 931"/>
                <a:gd name="T20" fmla="*/ 2 w 2091"/>
                <a:gd name="T21" fmla="*/ 1 h 931"/>
                <a:gd name="T22" fmla="*/ 2 w 2091"/>
                <a:gd name="T23" fmla="*/ 1 h 931"/>
                <a:gd name="T24" fmla="*/ 2 w 2091"/>
                <a:gd name="T25" fmla="*/ 1 h 931"/>
                <a:gd name="T26" fmla="*/ 3 w 2091"/>
                <a:gd name="T27" fmla="*/ 1 h 931"/>
                <a:gd name="T28" fmla="*/ 3 w 2091"/>
                <a:gd name="T29" fmla="*/ 1 h 931"/>
                <a:gd name="T30" fmla="*/ 3 w 2091"/>
                <a:gd name="T31" fmla="*/ 1 h 931"/>
                <a:gd name="T32" fmla="*/ 3 w 2091"/>
                <a:gd name="T33" fmla="*/ 1 h 931"/>
                <a:gd name="T34" fmla="*/ 3 w 2091"/>
                <a:gd name="T35" fmla="*/ 1 h 931"/>
                <a:gd name="T36" fmla="*/ 3 w 2091"/>
                <a:gd name="T37" fmla="*/ 1 h 931"/>
                <a:gd name="T38" fmla="*/ 3 w 2091"/>
                <a:gd name="T39" fmla="*/ 0 h 931"/>
                <a:gd name="T40" fmla="*/ 5 w 2091"/>
                <a:gd name="T41" fmla="*/ 0 h 931"/>
                <a:gd name="T42" fmla="*/ 5 w 2091"/>
                <a:gd name="T43" fmla="*/ 1 h 931"/>
                <a:gd name="T44" fmla="*/ 5 w 2091"/>
                <a:gd name="T45" fmla="*/ 1 h 931"/>
                <a:gd name="T46" fmla="*/ 5 w 2091"/>
                <a:gd name="T47" fmla="*/ 2 h 931"/>
                <a:gd name="T48" fmla="*/ 5 w 2091"/>
                <a:gd name="T49" fmla="*/ 2 h 931"/>
                <a:gd name="T50" fmla="*/ 5 w 2091"/>
                <a:gd name="T51" fmla="*/ 3 h 931"/>
                <a:gd name="T52" fmla="*/ 5 w 2091"/>
                <a:gd name="T53" fmla="*/ 4 h 931"/>
                <a:gd name="T54" fmla="*/ 5 w 2091"/>
                <a:gd name="T55" fmla="*/ 4 h 931"/>
                <a:gd name="T56" fmla="*/ 5 w 2091"/>
                <a:gd name="T57" fmla="*/ 4 h 931"/>
                <a:gd name="T58" fmla="*/ 5 w 2091"/>
                <a:gd name="T59" fmla="*/ 5 h 931"/>
                <a:gd name="T60" fmla="*/ 5 w 2091"/>
                <a:gd name="T61" fmla="*/ 5 h 931"/>
                <a:gd name="T62" fmla="*/ 5 w 2091"/>
                <a:gd name="T63" fmla="*/ 5 h 931"/>
                <a:gd name="T64" fmla="*/ 4 w 2091"/>
                <a:gd name="T65" fmla="*/ 5 h 931"/>
                <a:gd name="T66" fmla="*/ 4 w 2091"/>
                <a:gd name="T67" fmla="*/ 5 h 931"/>
                <a:gd name="T68" fmla="*/ 4 w 2091"/>
                <a:gd name="T69" fmla="*/ 6 h 931"/>
                <a:gd name="T70" fmla="*/ 4 w 2091"/>
                <a:gd name="T71" fmla="*/ 6 h 931"/>
                <a:gd name="T72" fmla="*/ 4 w 2091"/>
                <a:gd name="T73" fmla="*/ 6 h 931"/>
                <a:gd name="T74" fmla="*/ 3 w 2091"/>
                <a:gd name="T75" fmla="*/ 6 h 931"/>
                <a:gd name="T76" fmla="*/ 3 w 2091"/>
                <a:gd name="T77" fmla="*/ 6 h 931"/>
                <a:gd name="T78" fmla="*/ 3 w 2091"/>
                <a:gd name="T79" fmla="*/ 6 h 931"/>
                <a:gd name="T80" fmla="*/ 3 w 2091"/>
                <a:gd name="T81" fmla="*/ 6 h 931"/>
                <a:gd name="T82" fmla="*/ 3 w 2091"/>
                <a:gd name="T83" fmla="*/ 6 h 931"/>
                <a:gd name="T84" fmla="*/ 1 w 2091"/>
                <a:gd name="T85" fmla="*/ 7 h 931"/>
                <a:gd name="T86" fmla="*/ 1 w 2091"/>
                <a:gd name="T87" fmla="*/ 7 h 931"/>
                <a:gd name="T88" fmla="*/ 0 w 2091"/>
                <a:gd name="T89" fmla="*/ 7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91"/>
                <a:gd name="T136" fmla="*/ 0 h 931"/>
                <a:gd name="T137" fmla="*/ 2091 w 2091"/>
                <a:gd name="T138" fmla="*/ 931 h 93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endParaRPr lang="zh-CN" altLang="en-US"/>
            </a:p>
          </p:txBody>
        </p:sp>
        <p:sp>
          <p:nvSpPr>
            <p:cNvPr id="139617" name="Freeform 357">
              <a:extLst>
                <a:ext uri="{FF2B5EF4-FFF2-40B4-BE49-F238E27FC236}">
                  <a16:creationId xmlns:a16="http://schemas.microsoft.com/office/drawing/2014/main" id="{AF73CBAC-33DA-4016-A665-0F3741DDDBBD}"/>
                </a:ext>
              </a:extLst>
            </p:cNvPr>
            <p:cNvSpPr>
              <a:spLocks/>
            </p:cNvSpPr>
            <p:nvPr/>
          </p:nvSpPr>
          <p:spPr bwMode="auto">
            <a:xfrm flipH="1">
              <a:off x="1028" y="2904"/>
              <a:ext cx="280" cy="160"/>
            </a:xfrm>
            <a:custGeom>
              <a:avLst/>
              <a:gdLst>
                <a:gd name="T0" fmla="*/ 5 w 2049"/>
                <a:gd name="T1" fmla="*/ 1 h 829"/>
                <a:gd name="T2" fmla="*/ 5 w 2049"/>
                <a:gd name="T3" fmla="*/ 1 h 829"/>
                <a:gd name="T4" fmla="*/ 5 w 2049"/>
                <a:gd name="T5" fmla="*/ 4 h 829"/>
                <a:gd name="T6" fmla="*/ 5 w 2049"/>
                <a:gd name="T7" fmla="*/ 4 h 829"/>
                <a:gd name="T8" fmla="*/ 5 w 2049"/>
                <a:gd name="T9" fmla="*/ 4 h 829"/>
                <a:gd name="T10" fmla="*/ 4 w 2049"/>
                <a:gd name="T11" fmla="*/ 5 h 829"/>
                <a:gd name="T12" fmla="*/ 3 w 2049"/>
                <a:gd name="T13" fmla="*/ 5 h 829"/>
                <a:gd name="T14" fmla="*/ 3 w 2049"/>
                <a:gd name="T15" fmla="*/ 4 h 829"/>
                <a:gd name="T16" fmla="*/ 3 w 2049"/>
                <a:gd name="T17" fmla="*/ 5 h 829"/>
                <a:gd name="T18" fmla="*/ 3 w 2049"/>
                <a:gd name="T19" fmla="*/ 5 h 829"/>
                <a:gd name="T20" fmla="*/ 3 w 2049"/>
                <a:gd name="T21" fmla="*/ 5 h 829"/>
                <a:gd name="T22" fmla="*/ 2 w 2049"/>
                <a:gd name="T23" fmla="*/ 5 h 829"/>
                <a:gd name="T24" fmla="*/ 1 w 2049"/>
                <a:gd name="T25" fmla="*/ 6 h 829"/>
                <a:gd name="T26" fmla="*/ 1 w 2049"/>
                <a:gd name="T27" fmla="*/ 5 h 829"/>
                <a:gd name="T28" fmla="*/ 1 w 2049"/>
                <a:gd name="T29" fmla="*/ 5 h 829"/>
                <a:gd name="T30" fmla="*/ 1 w 2049"/>
                <a:gd name="T31" fmla="*/ 6 h 829"/>
                <a:gd name="T32" fmla="*/ 1 w 2049"/>
                <a:gd name="T33" fmla="*/ 5 h 829"/>
                <a:gd name="T34" fmla="*/ 1 w 2049"/>
                <a:gd name="T35" fmla="*/ 6 h 829"/>
                <a:gd name="T36" fmla="*/ 1 w 2049"/>
                <a:gd name="T37" fmla="*/ 5 h 829"/>
                <a:gd name="T38" fmla="*/ 0 w 2049"/>
                <a:gd name="T39" fmla="*/ 5 h 829"/>
                <a:gd name="T40" fmla="*/ 0 w 2049"/>
                <a:gd name="T41" fmla="*/ 6 h 829"/>
                <a:gd name="T42" fmla="*/ 0 w 2049"/>
                <a:gd name="T43" fmla="*/ 5 h 829"/>
                <a:gd name="T44" fmla="*/ 0 w 2049"/>
                <a:gd name="T45" fmla="*/ 3 h 829"/>
                <a:gd name="T46" fmla="*/ 1 w 2049"/>
                <a:gd name="T47" fmla="*/ 2 h 829"/>
                <a:gd name="T48" fmla="*/ 2 w 2049"/>
                <a:gd name="T49" fmla="*/ 1 h 829"/>
                <a:gd name="T50" fmla="*/ 2 w 2049"/>
                <a:gd name="T51" fmla="*/ 2 h 829"/>
                <a:gd name="T52" fmla="*/ 3 w 2049"/>
                <a:gd name="T53" fmla="*/ 2 h 829"/>
                <a:gd name="T54" fmla="*/ 2 w 2049"/>
                <a:gd name="T55" fmla="*/ 1 h 829"/>
                <a:gd name="T56" fmla="*/ 3 w 2049"/>
                <a:gd name="T57" fmla="*/ 1 h 829"/>
                <a:gd name="T58" fmla="*/ 3 w 2049"/>
                <a:gd name="T59" fmla="*/ 1 h 829"/>
                <a:gd name="T60" fmla="*/ 3 w 2049"/>
                <a:gd name="T61" fmla="*/ 1 h 829"/>
                <a:gd name="T62" fmla="*/ 3 w 2049"/>
                <a:gd name="T63" fmla="*/ 1 h 829"/>
                <a:gd name="T64" fmla="*/ 3 w 2049"/>
                <a:gd name="T65" fmla="*/ 1 h 829"/>
                <a:gd name="T66" fmla="*/ 3 w 2049"/>
                <a:gd name="T67" fmla="*/ 0 h 829"/>
                <a:gd name="T68" fmla="*/ 3 w 2049"/>
                <a:gd name="T69" fmla="*/ 0 h 829"/>
                <a:gd name="T70" fmla="*/ 3 w 2049"/>
                <a:gd name="T71" fmla="*/ 0 h 829"/>
                <a:gd name="T72" fmla="*/ 4 w 2049"/>
                <a:gd name="T73" fmla="*/ 1 h 829"/>
                <a:gd name="T74" fmla="*/ 4 w 2049"/>
                <a:gd name="T75" fmla="*/ 0 h 829"/>
                <a:gd name="T76" fmla="*/ 4 w 2049"/>
                <a:gd name="T77" fmla="*/ 1 h 829"/>
                <a:gd name="T78" fmla="*/ 5 w 2049"/>
                <a:gd name="T79" fmla="*/ 0 h 829"/>
                <a:gd name="T80" fmla="*/ 5 w 2049"/>
                <a:gd name="T81" fmla="*/ 1 h 829"/>
                <a:gd name="T82" fmla="*/ 5 w 2049"/>
                <a:gd name="T83" fmla="*/ 1 h 829"/>
                <a:gd name="T84" fmla="*/ 5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49"/>
                <a:gd name="T130" fmla="*/ 0 h 829"/>
                <a:gd name="T131" fmla="*/ 2049 w 2049"/>
                <a:gd name="T132" fmla="*/ 829 h 8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18" name="Freeform 358">
              <a:extLst>
                <a:ext uri="{FF2B5EF4-FFF2-40B4-BE49-F238E27FC236}">
                  <a16:creationId xmlns:a16="http://schemas.microsoft.com/office/drawing/2014/main" id="{781C0951-844F-407D-8A0A-D5707EC9D558}"/>
                </a:ext>
              </a:extLst>
            </p:cNvPr>
            <p:cNvSpPr>
              <a:spLocks/>
            </p:cNvSpPr>
            <p:nvPr/>
          </p:nvSpPr>
          <p:spPr bwMode="auto">
            <a:xfrm flipH="1">
              <a:off x="1068" y="2961"/>
              <a:ext cx="39" cy="10"/>
            </a:xfrm>
            <a:custGeom>
              <a:avLst/>
              <a:gdLst>
                <a:gd name="T0" fmla="*/ 1 w 280"/>
                <a:gd name="T1" fmla="*/ 0 h 48"/>
                <a:gd name="T2" fmla="*/ 0 w 280"/>
                <a:gd name="T3" fmla="*/ 0 h 48"/>
                <a:gd name="T4" fmla="*/ 0 w 280"/>
                <a:gd name="T5" fmla="*/ 0 h 48"/>
                <a:gd name="T6" fmla="*/ 1 w 280"/>
                <a:gd name="T7" fmla="*/ 0 h 48"/>
                <a:gd name="T8" fmla="*/ 0 60000 65536"/>
                <a:gd name="T9" fmla="*/ 0 60000 65536"/>
                <a:gd name="T10" fmla="*/ 0 60000 65536"/>
                <a:gd name="T11" fmla="*/ 0 60000 65536"/>
                <a:gd name="T12" fmla="*/ 0 w 280"/>
                <a:gd name="T13" fmla="*/ 0 h 48"/>
                <a:gd name="T14" fmla="*/ 280 w 280"/>
                <a:gd name="T15" fmla="*/ 48 h 48"/>
              </a:gdLst>
              <a:ahLst/>
              <a:cxnLst>
                <a:cxn ang="T8">
                  <a:pos x="T0" y="T1"/>
                </a:cxn>
                <a:cxn ang="T9">
                  <a:pos x="T2" y="T3"/>
                </a:cxn>
                <a:cxn ang="T10">
                  <a:pos x="T4" y="T5"/>
                </a:cxn>
                <a:cxn ang="T11">
                  <a:pos x="T6" y="T7"/>
                </a:cxn>
              </a:cxnLst>
              <a:rect l="T12" t="T13" r="T14" b="T15"/>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19" name="Freeform 359">
              <a:extLst>
                <a:ext uri="{FF2B5EF4-FFF2-40B4-BE49-F238E27FC236}">
                  <a16:creationId xmlns:a16="http://schemas.microsoft.com/office/drawing/2014/main" id="{DD952222-BE1C-485F-B60A-7E039D2D507F}"/>
                </a:ext>
              </a:extLst>
            </p:cNvPr>
            <p:cNvSpPr>
              <a:spLocks/>
            </p:cNvSpPr>
            <p:nvPr/>
          </p:nvSpPr>
          <p:spPr bwMode="auto">
            <a:xfrm flipH="1">
              <a:off x="1030" y="2946"/>
              <a:ext cx="23" cy="12"/>
            </a:xfrm>
            <a:custGeom>
              <a:avLst/>
              <a:gdLst>
                <a:gd name="T0" fmla="*/ 0 w 170"/>
                <a:gd name="T1" fmla="*/ 0 h 57"/>
                <a:gd name="T2" fmla="*/ 0 w 170"/>
                <a:gd name="T3" fmla="*/ 0 h 57"/>
                <a:gd name="T4" fmla="*/ 0 w 170"/>
                <a:gd name="T5" fmla="*/ 0 h 57"/>
                <a:gd name="T6" fmla="*/ 0 w 170"/>
                <a:gd name="T7" fmla="*/ 1 h 57"/>
                <a:gd name="T8" fmla="*/ 0 w 170"/>
                <a:gd name="T9" fmla="*/ 0 h 57"/>
                <a:gd name="T10" fmla="*/ 0 60000 65536"/>
                <a:gd name="T11" fmla="*/ 0 60000 65536"/>
                <a:gd name="T12" fmla="*/ 0 60000 65536"/>
                <a:gd name="T13" fmla="*/ 0 60000 65536"/>
                <a:gd name="T14" fmla="*/ 0 60000 65536"/>
                <a:gd name="T15" fmla="*/ 0 w 170"/>
                <a:gd name="T16" fmla="*/ 0 h 57"/>
                <a:gd name="T17" fmla="*/ 170 w 170"/>
                <a:gd name="T18" fmla="*/ 57 h 57"/>
              </a:gdLst>
              <a:ahLst/>
              <a:cxnLst>
                <a:cxn ang="T10">
                  <a:pos x="T0" y="T1"/>
                </a:cxn>
                <a:cxn ang="T11">
                  <a:pos x="T2" y="T3"/>
                </a:cxn>
                <a:cxn ang="T12">
                  <a:pos x="T4" y="T5"/>
                </a:cxn>
                <a:cxn ang="T13">
                  <a:pos x="T6" y="T7"/>
                </a:cxn>
                <a:cxn ang="T14">
                  <a:pos x="T8" y="T9"/>
                </a:cxn>
              </a:cxnLst>
              <a:rect l="T15" t="T16" r="T17" b="T18"/>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20" name="Freeform 360">
              <a:extLst>
                <a:ext uri="{FF2B5EF4-FFF2-40B4-BE49-F238E27FC236}">
                  <a16:creationId xmlns:a16="http://schemas.microsoft.com/office/drawing/2014/main" id="{E13B6216-41F8-4CF8-A53A-764B305AC3B4}"/>
                </a:ext>
              </a:extLst>
            </p:cNvPr>
            <p:cNvSpPr>
              <a:spLocks/>
            </p:cNvSpPr>
            <p:nvPr/>
          </p:nvSpPr>
          <p:spPr bwMode="auto">
            <a:xfrm flipH="1">
              <a:off x="1127" y="2937"/>
              <a:ext cx="36" cy="29"/>
            </a:xfrm>
            <a:custGeom>
              <a:avLst/>
              <a:gdLst>
                <a:gd name="T0" fmla="*/ 1 w 263"/>
                <a:gd name="T1" fmla="*/ 0 h 143"/>
                <a:gd name="T2" fmla="*/ 0 w 263"/>
                <a:gd name="T3" fmla="*/ 0 h 143"/>
                <a:gd name="T4" fmla="*/ 0 w 263"/>
                <a:gd name="T5" fmla="*/ 0 h 143"/>
                <a:gd name="T6" fmla="*/ 0 w 263"/>
                <a:gd name="T7" fmla="*/ 1 h 143"/>
                <a:gd name="T8" fmla="*/ 0 w 263"/>
                <a:gd name="T9" fmla="*/ 1 h 143"/>
                <a:gd name="T10" fmla="*/ 0 w 263"/>
                <a:gd name="T11" fmla="*/ 1 h 143"/>
                <a:gd name="T12" fmla="*/ 0 w 263"/>
                <a:gd name="T13" fmla="*/ 1 h 143"/>
                <a:gd name="T14" fmla="*/ 0 w 263"/>
                <a:gd name="T15" fmla="*/ 0 h 143"/>
                <a:gd name="T16" fmla="*/ 1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
                <a:gd name="T28" fmla="*/ 0 h 143"/>
                <a:gd name="T29" fmla="*/ 263 w 263"/>
                <a:gd name="T30" fmla="*/ 143 h 1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21" name="Freeform 361">
              <a:extLst>
                <a:ext uri="{FF2B5EF4-FFF2-40B4-BE49-F238E27FC236}">
                  <a16:creationId xmlns:a16="http://schemas.microsoft.com/office/drawing/2014/main" id="{72D3B00B-E0A6-4805-944F-62FAA6F6BE9F}"/>
                </a:ext>
              </a:extLst>
            </p:cNvPr>
            <p:cNvSpPr>
              <a:spLocks/>
            </p:cNvSpPr>
            <p:nvPr/>
          </p:nvSpPr>
          <p:spPr bwMode="auto">
            <a:xfrm flipH="1">
              <a:off x="1163" y="3001"/>
              <a:ext cx="117" cy="41"/>
            </a:xfrm>
            <a:custGeom>
              <a:avLst/>
              <a:gdLst>
                <a:gd name="T0" fmla="*/ 2 w 853"/>
                <a:gd name="T1" fmla="*/ 0 h 212"/>
                <a:gd name="T2" fmla="*/ 2 w 853"/>
                <a:gd name="T3" fmla="*/ 0 h 212"/>
                <a:gd name="T4" fmla="*/ 1 w 853"/>
                <a:gd name="T5" fmla="*/ 0 h 212"/>
                <a:gd name="T6" fmla="*/ 1 w 853"/>
                <a:gd name="T7" fmla="*/ 1 h 212"/>
                <a:gd name="T8" fmla="*/ 0 w 853"/>
                <a:gd name="T9" fmla="*/ 1 h 212"/>
                <a:gd name="T10" fmla="*/ 0 w 853"/>
                <a:gd name="T11" fmla="*/ 1 h 212"/>
                <a:gd name="T12" fmla="*/ 0 w 853"/>
                <a:gd name="T13" fmla="*/ 2 h 212"/>
                <a:gd name="T14" fmla="*/ 0 w 853"/>
                <a:gd name="T15" fmla="*/ 1 h 212"/>
                <a:gd name="T16" fmla="*/ 0 w 853"/>
                <a:gd name="T17" fmla="*/ 1 h 212"/>
                <a:gd name="T18" fmla="*/ 1 w 853"/>
                <a:gd name="T19" fmla="*/ 1 h 212"/>
                <a:gd name="T20" fmla="*/ 1 w 853"/>
                <a:gd name="T21" fmla="*/ 1 h 212"/>
                <a:gd name="T22" fmla="*/ 1 w 853"/>
                <a:gd name="T23" fmla="*/ 0 h 212"/>
                <a:gd name="T24" fmla="*/ 2 w 853"/>
                <a:gd name="T25" fmla="*/ 0 h 212"/>
                <a:gd name="T26" fmla="*/ 2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53"/>
                <a:gd name="T43" fmla="*/ 0 h 212"/>
                <a:gd name="T44" fmla="*/ 853 w 853"/>
                <a:gd name="T45" fmla="*/ 212 h 2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22" name="Freeform 362">
              <a:extLst>
                <a:ext uri="{FF2B5EF4-FFF2-40B4-BE49-F238E27FC236}">
                  <a16:creationId xmlns:a16="http://schemas.microsoft.com/office/drawing/2014/main" id="{46241BB6-712B-4B62-9C55-A9A8872B1323}"/>
                </a:ext>
              </a:extLst>
            </p:cNvPr>
            <p:cNvSpPr>
              <a:spLocks/>
            </p:cNvSpPr>
            <p:nvPr/>
          </p:nvSpPr>
          <p:spPr bwMode="auto">
            <a:xfrm flipH="1">
              <a:off x="1159" y="2690"/>
              <a:ext cx="102" cy="74"/>
            </a:xfrm>
            <a:custGeom>
              <a:avLst/>
              <a:gdLst>
                <a:gd name="T0" fmla="*/ 2 w 751"/>
                <a:gd name="T1" fmla="*/ 3 h 379"/>
                <a:gd name="T2" fmla="*/ 2 w 751"/>
                <a:gd name="T3" fmla="*/ 3 h 379"/>
                <a:gd name="T4" fmla="*/ 1 w 751"/>
                <a:gd name="T5" fmla="*/ 3 h 379"/>
                <a:gd name="T6" fmla="*/ 1 w 751"/>
                <a:gd name="T7" fmla="*/ 3 h 379"/>
                <a:gd name="T8" fmla="*/ 1 w 751"/>
                <a:gd name="T9" fmla="*/ 3 h 379"/>
                <a:gd name="T10" fmla="*/ 1 w 751"/>
                <a:gd name="T11" fmla="*/ 3 h 379"/>
                <a:gd name="T12" fmla="*/ 1 w 751"/>
                <a:gd name="T13" fmla="*/ 3 h 379"/>
                <a:gd name="T14" fmla="*/ 1 w 751"/>
                <a:gd name="T15" fmla="*/ 3 h 379"/>
                <a:gd name="T16" fmla="*/ 1 w 751"/>
                <a:gd name="T17" fmla="*/ 2 h 379"/>
                <a:gd name="T18" fmla="*/ 1 w 751"/>
                <a:gd name="T19" fmla="*/ 2 h 379"/>
                <a:gd name="T20" fmla="*/ 1 w 751"/>
                <a:gd name="T21" fmla="*/ 2 h 379"/>
                <a:gd name="T22" fmla="*/ 1 w 751"/>
                <a:gd name="T23" fmla="*/ 2 h 379"/>
                <a:gd name="T24" fmla="*/ 1 w 751"/>
                <a:gd name="T25" fmla="*/ 2 h 379"/>
                <a:gd name="T26" fmla="*/ 1 w 751"/>
                <a:gd name="T27" fmla="*/ 2 h 379"/>
                <a:gd name="T28" fmla="*/ 1 w 751"/>
                <a:gd name="T29" fmla="*/ 2 h 379"/>
                <a:gd name="T30" fmla="*/ 0 w 751"/>
                <a:gd name="T31" fmla="*/ 2 h 379"/>
                <a:gd name="T32" fmla="*/ 0 w 751"/>
                <a:gd name="T33" fmla="*/ 2 h 379"/>
                <a:gd name="T34" fmla="*/ 0 w 751"/>
                <a:gd name="T35" fmla="*/ 2 h 379"/>
                <a:gd name="T36" fmla="*/ 1 w 751"/>
                <a:gd name="T37" fmla="*/ 2 h 379"/>
                <a:gd name="T38" fmla="*/ 1 w 751"/>
                <a:gd name="T39" fmla="*/ 1 h 379"/>
                <a:gd name="T40" fmla="*/ 1 w 751"/>
                <a:gd name="T41" fmla="*/ 1 h 379"/>
                <a:gd name="T42" fmla="*/ 1 w 751"/>
                <a:gd name="T43" fmla="*/ 1 h 379"/>
                <a:gd name="T44" fmla="*/ 1 w 751"/>
                <a:gd name="T45" fmla="*/ 1 h 379"/>
                <a:gd name="T46" fmla="*/ 1 w 751"/>
                <a:gd name="T47" fmla="*/ 1 h 379"/>
                <a:gd name="T48" fmla="*/ 0 w 751"/>
                <a:gd name="T49" fmla="*/ 1 h 379"/>
                <a:gd name="T50" fmla="*/ 0 w 751"/>
                <a:gd name="T51" fmla="*/ 1 h 379"/>
                <a:gd name="T52" fmla="*/ 0 w 751"/>
                <a:gd name="T53" fmla="*/ 1 h 379"/>
                <a:gd name="T54" fmla="*/ 0 w 751"/>
                <a:gd name="T55" fmla="*/ 1 h 379"/>
                <a:gd name="T56" fmla="*/ 0 w 751"/>
                <a:gd name="T57" fmla="*/ 1 h 379"/>
                <a:gd name="T58" fmla="*/ 0 w 751"/>
                <a:gd name="T59" fmla="*/ 1 h 379"/>
                <a:gd name="T60" fmla="*/ 0 w 751"/>
                <a:gd name="T61" fmla="*/ 1 h 379"/>
                <a:gd name="T62" fmla="*/ 0 w 751"/>
                <a:gd name="T63" fmla="*/ 1 h 379"/>
                <a:gd name="T64" fmla="*/ 0 w 751"/>
                <a:gd name="T65" fmla="*/ 1 h 379"/>
                <a:gd name="T66" fmla="*/ 0 w 751"/>
                <a:gd name="T67" fmla="*/ 1 h 379"/>
                <a:gd name="T68" fmla="*/ 0 w 751"/>
                <a:gd name="T69" fmla="*/ 1 h 379"/>
                <a:gd name="T70" fmla="*/ 0 w 751"/>
                <a:gd name="T71" fmla="*/ 0 h 379"/>
                <a:gd name="T72" fmla="*/ 0 w 751"/>
                <a:gd name="T73" fmla="*/ 0 h 379"/>
                <a:gd name="T74" fmla="*/ 0 w 751"/>
                <a:gd name="T75" fmla="*/ 0 h 379"/>
                <a:gd name="T76" fmla="*/ 0 w 751"/>
                <a:gd name="T77" fmla="*/ 0 h 379"/>
                <a:gd name="T78" fmla="*/ 0 w 751"/>
                <a:gd name="T79" fmla="*/ 0 h 379"/>
                <a:gd name="T80" fmla="*/ 1 w 751"/>
                <a:gd name="T81" fmla="*/ 0 h 379"/>
                <a:gd name="T82" fmla="*/ 1 w 751"/>
                <a:gd name="T83" fmla="*/ 0 h 379"/>
                <a:gd name="T84" fmla="*/ 1 w 751"/>
                <a:gd name="T85" fmla="*/ 0 h 379"/>
                <a:gd name="T86" fmla="*/ 1 w 751"/>
                <a:gd name="T87" fmla="*/ 0 h 379"/>
                <a:gd name="T88" fmla="*/ 1 w 751"/>
                <a:gd name="T89" fmla="*/ 0 h 379"/>
                <a:gd name="T90" fmla="*/ 1 w 751"/>
                <a:gd name="T91" fmla="*/ 0 h 379"/>
                <a:gd name="T92" fmla="*/ 1 w 751"/>
                <a:gd name="T93" fmla="*/ 0 h 379"/>
                <a:gd name="T94" fmla="*/ 1 w 751"/>
                <a:gd name="T95" fmla="*/ 1 h 379"/>
                <a:gd name="T96" fmla="*/ 1 w 751"/>
                <a:gd name="T97" fmla="*/ 1 h 379"/>
                <a:gd name="T98" fmla="*/ 1 w 751"/>
                <a:gd name="T99" fmla="*/ 1 h 379"/>
                <a:gd name="T100" fmla="*/ 1 w 751"/>
                <a:gd name="T101" fmla="*/ 1 h 379"/>
                <a:gd name="T102" fmla="*/ 1 w 751"/>
                <a:gd name="T103" fmla="*/ 1 h 379"/>
                <a:gd name="T104" fmla="*/ 1 w 751"/>
                <a:gd name="T105" fmla="*/ 2 h 379"/>
                <a:gd name="T106" fmla="*/ 2 w 751"/>
                <a:gd name="T107" fmla="*/ 2 h 379"/>
                <a:gd name="T108" fmla="*/ 2 w 751"/>
                <a:gd name="T109" fmla="*/ 2 h 379"/>
                <a:gd name="T110" fmla="*/ 2 w 751"/>
                <a:gd name="T111" fmla="*/ 3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51"/>
                <a:gd name="T169" fmla="*/ 0 h 379"/>
                <a:gd name="T170" fmla="*/ 751 w 751"/>
                <a:gd name="T171" fmla="*/ 379 h 37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623" name="Freeform 363">
              <a:extLst>
                <a:ext uri="{FF2B5EF4-FFF2-40B4-BE49-F238E27FC236}">
                  <a16:creationId xmlns:a16="http://schemas.microsoft.com/office/drawing/2014/main" id="{3FEC4CB9-4ECE-4CC9-A110-5AC656093AC3}"/>
                </a:ext>
              </a:extLst>
            </p:cNvPr>
            <p:cNvSpPr>
              <a:spLocks/>
            </p:cNvSpPr>
            <p:nvPr/>
          </p:nvSpPr>
          <p:spPr bwMode="auto">
            <a:xfrm flipH="1">
              <a:off x="1197" y="2724"/>
              <a:ext cx="25" cy="8"/>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9"/>
                <a:gd name="T46" fmla="*/ 0 h 43"/>
                <a:gd name="T47" fmla="*/ 179 w 179"/>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24" name="Freeform 364">
              <a:extLst>
                <a:ext uri="{FF2B5EF4-FFF2-40B4-BE49-F238E27FC236}">
                  <a16:creationId xmlns:a16="http://schemas.microsoft.com/office/drawing/2014/main" id="{7FA22C43-4A4D-4CDD-A10B-4E3F5734A113}"/>
                </a:ext>
              </a:extLst>
            </p:cNvPr>
            <p:cNvSpPr>
              <a:spLocks/>
            </p:cNvSpPr>
            <p:nvPr/>
          </p:nvSpPr>
          <p:spPr bwMode="auto">
            <a:xfrm flipH="1">
              <a:off x="1228" y="2731"/>
              <a:ext cx="3" cy="5"/>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25" name="Freeform 365">
              <a:extLst>
                <a:ext uri="{FF2B5EF4-FFF2-40B4-BE49-F238E27FC236}">
                  <a16:creationId xmlns:a16="http://schemas.microsoft.com/office/drawing/2014/main" id="{ED666E38-DB98-458A-9532-D3F0143B746B}"/>
                </a:ext>
              </a:extLst>
            </p:cNvPr>
            <p:cNvSpPr>
              <a:spLocks/>
            </p:cNvSpPr>
            <p:nvPr/>
          </p:nvSpPr>
          <p:spPr bwMode="auto">
            <a:xfrm flipH="1">
              <a:off x="1242" y="2702"/>
              <a:ext cx="15"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4"/>
                <a:gd name="T40" fmla="*/ 0 h 48"/>
                <a:gd name="T41" fmla="*/ 104 w 104"/>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26" name="Freeform 366">
              <a:extLst>
                <a:ext uri="{FF2B5EF4-FFF2-40B4-BE49-F238E27FC236}">
                  <a16:creationId xmlns:a16="http://schemas.microsoft.com/office/drawing/2014/main" id="{09A06E6F-F569-4BC6-BE06-0E97B9AC1475}"/>
                </a:ext>
              </a:extLst>
            </p:cNvPr>
            <p:cNvSpPr>
              <a:spLocks/>
            </p:cNvSpPr>
            <p:nvPr/>
          </p:nvSpPr>
          <p:spPr bwMode="auto">
            <a:xfrm flipH="1">
              <a:off x="1213" y="2699"/>
              <a:ext cx="22" cy="6"/>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6"/>
                <a:gd name="T49" fmla="*/ 0 h 42"/>
                <a:gd name="T50" fmla="*/ 166 w 166"/>
                <a:gd name="T51" fmla="*/ 42 h 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27" name="Freeform 367">
              <a:extLst>
                <a:ext uri="{FF2B5EF4-FFF2-40B4-BE49-F238E27FC236}">
                  <a16:creationId xmlns:a16="http://schemas.microsoft.com/office/drawing/2014/main" id="{E621E4A7-33FC-4E1D-A380-3CC152BA5902}"/>
                </a:ext>
              </a:extLst>
            </p:cNvPr>
            <p:cNvSpPr>
              <a:spLocks/>
            </p:cNvSpPr>
            <p:nvPr/>
          </p:nvSpPr>
          <p:spPr bwMode="auto">
            <a:xfrm flipH="1">
              <a:off x="1249" y="2707"/>
              <a:ext cx="4"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 name="T18" fmla="*/ 0 w 33"/>
                <a:gd name="T19" fmla="*/ 0 h 30"/>
                <a:gd name="T20" fmla="*/ 33 w 33"/>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28" name="Freeform 368">
              <a:extLst>
                <a:ext uri="{FF2B5EF4-FFF2-40B4-BE49-F238E27FC236}">
                  <a16:creationId xmlns:a16="http://schemas.microsoft.com/office/drawing/2014/main" id="{19F6555D-1488-4CDF-A2D6-95B833C536C0}"/>
                </a:ext>
              </a:extLst>
            </p:cNvPr>
            <p:cNvSpPr>
              <a:spLocks/>
            </p:cNvSpPr>
            <p:nvPr/>
          </p:nvSpPr>
          <p:spPr bwMode="auto">
            <a:xfrm flipH="1">
              <a:off x="1253" y="2702"/>
              <a:ext cx="5" cy="5"/>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 name="T18" fmla="*/ 0 w 33"/>
                <a:gd name="T19" fmla="*/ 0 h 28"/>
                <a:gd name="T20" fmla="*/ 33 w 33"/>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29" name="Freeform 369">
              <a:extLst>
                <a:ext uri="{FF2B5EF4-FFF2-40B4-BE49-F238E27FC236}">
                  <a16:creationId xmlns:a16="http://schemas.microsoft.com/office/drawing/2014/main" id="{E90B0FF3-0187-4AB9-B995-54819D062998}"/>
                </a:ext>
              </a:extLst>
            </p:cNvPr>
            <p:cNvSpPr>
              <a:spLocks/>
            </p:cNvSpPr>
            <p:nvPr/>
          </p:nvSpPr>
          <p:spPr bwMode="auto">
            <a:xfrm flipH="1">
              <a:off x="1196" y="2709"/>
              <a:ext cx="5" cy="8"/>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 name="T15" fmla="*/ 0 w 37"/>
                <a:gd name="T16" fmla="*/ 0 h 42"/>
                <a:gd name="T17" fmla="*/ 37 w 37"/>
                <a:gd name="T18" fmla="*/ 42 h 42"/>
              </a:gdLst>
              <a:ahLst/>
              <a:cxnLst>
                <a:cxn ang="T10">
                  <a:pos x="T0" y="T1"/>
                </a:cxn>
                <a:cxn ang="T11">
                  <a:pos x="T2" y="T3"/>
                </a:cxn>
                <a:cxn ang="T12">
                  <a:pos x="T4" y="T5"/>
                </a:cxn>
                <a:cxn ang="T13">
                  <a:pos x="T6" y="T7"/>
                </a:cxn>
                <a:cxn ang="T14">
                  <a:pos x="T8" y="T9"/>
                </a:cxn>
              </a:cxnLst>
              <a:rect l="T15" t="T16" r="T17" b="T18"/>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30" name="Freeform 370">
              <a:extLst>
                <a:ext uri="{FF2B5EF4-FFF2-40B4-BE49-F238E27FC236}">
                  <a16:creationId xmlns:a16="http://schemas.microsoft.com/office/drawing/2014/main" id="{1B7B1685-D67D-446C-9FB5-2E5A353B9737}"/>
                </a:ext>
              </a:extLst>
            </p:cNvPr>
            <p:cNvSpPr>
              <a:spLocks/>
            </p:cNvSpPr>
            <p:nvPr/>
          </p:nvSpPr>
          <p:spPr bwMode="auto">
            <a:xfrm flipH="1">
              <a:off x="1177" y="2746"/>
              <a:ext cx="7"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 name="T12" fmla="*/ 0 w 50"/>
                <a:gd name="T13" fmla="*/ 0 h 39"/>
                <a:gd name="T14" fmla="*/ 50 w 50"/>
                <a:gd name="T15" fmla="*/ 39 h 39"/>
              </a:gdLst>
              <a:ahLst/>
              <a:cxnLst>
                <a:cxn ang="T8">
                  <a:pos x="T0" y="T1"/>
                </a:cxn>
                <a:cxn ang="T9">
                  <a:pos x="T2" y="T3"/>
                </a:cxn>
                <a:cxn ang="T10">
                  <a:pos x="T4" y="T5"/>
                </a:cxn>
                <a:cxn ang="T11">
                  <a:pos x="T6" y="T7"/>
                </a:cxn>
              </a:cxnLst>
              <a:rect l="T12" t="T13" r="T14" b="T15"/>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31" name="Freeform 371">
              <a:extLst>
                <a:ext uri="{FF2B5EF4-FFF2-40B4-BE49-F238E27FC236}">
                  <a16:creationId xmlns:a16="http://schemas.microsoft.com/office/drawing/2014/main" id="{8E8EAC9F-BF7F-4590-B06D-A5BA51CF2DB2}"/>
                </a:ext>
              </a:extLst>
            </p:cNvPr>
            <p:cNvSpPr>
              <a:spLocks/>
            </p:cNvSpPr>
            <p:nvPr/>
          </p:nvSpPr>
          <p:spPr bwMode="auto">
            <a:xfrm flipH="1">
              <a:off x="1143" y="2731"/>
              <a:ext cx="31" cy="52"/>
            </a:xfrm>
            <a:custGeom>
              <a:avLst/>
              <a:gdLst>
                <a:gd name="T0" fmla="*/ 0 w 219"/>
                <a:gd name="T1" fmla="*/ 0 h 267"/>
                <a:gd name="T2" fmla="*/ 0 w 219"/>
                <a:gd name="T3" fmla="*/ 0 h 267"/>
                <a:gd name="T4" fmla="*/ 0 w 219"/>
                <a:gd name="T5" fmla="*/ 1 h 267"/>
                <a:gd name="T6" fmla="*/ 0 w 219"/>
                <a:gd name="T7" fmla="*/ 1 h 267"/>
                <a:gd name="T8" fmla="*/ 0 w 219"/>
                <a:gd name="T9" fmla="*/ 1 h 267"/>
                <a:gd name="T10" fmla="*/ 0 w 219"/>
                <a:gd name="T11" fmla="*/ 2 h 267"/>
                <a:gd name="T12" fmla="*/ 1 w 219"/>
                <a:gd name="T13" fmla="*/ 2 h 267"/>
                <a:gd name="T14" fmla="*/ 1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9"/>
                <a:gd name="T31" fmla="*/ 0 h 267"/>
                <a:gd name="T32" fmla="*/ 219 w 219"/>
                <a:gd name="T33" fmla="*/ 267 h 2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632" name="Freeform 372">
              <a:extLst>
                <a:ext uri="{FF2B5EF4-FFF2-40B4-BE49-F238E27FC236}">
                  <a16:creationId xmlns:a16="http://schemas.microsoft.com/office/drawing/2014/main" id="{45836709-530F-4F7F-96D5-6562E46CECF4}"/>
                </a:ext>
              </a:extLst>
            </p:cNvPr>
            <p:cNvSpPr>
              <a:spLocks/>
            </p:cNvSpPr>
            <p:nvPr/>
          </p:nvSpPr>
          <p:spPr bwMode="auto">
            <a:xfrm flipH="1">
              <a:off x="1147" y="2736"/>
              <a:ext cx="23" cy="42"/>
            </a:xfrm>
            <a:custGeom>
              <a:avLst/>
              <a:gdLst>
                <a:gd name="T0" fmla="*/ 0 w 175"/>
                <a:gd name="T1" fmla="*/ 0 h 220"/>
                <a:gd name="T2" fmla="*/ 0 w 175"/>
                <a:gd name="T3" fmla="*/ 0 h 220"/>
                <a:gd name="T4" fmla="*/ 0 w 175"/>
                <a:gd name="T5" fmla="*/ 1 h 220"/>
                <a:gd name="T6" fmla="*/ 0 w 175"/>
                <a:gd name="T7" fmla="*/ 1 h 220"/>
                <a:gd name="T8" fmla="*/ 0 w 175"/>
                <a:gd name="T9" fmla="*/ 1 h 220"/>
                <a:gd name="T10" fmla="*/ 0 w 175"/>
                <a:gd name="T11" fmla="*/ 2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20"/>
                <a:gd name="T29" fmla="*/ 175 w 175"/>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33" name="Freeform 373">
              <a:extLst>
                <a:ext uri="{FF2B5EF4-FFF2-40B4-BE49-F238E27FC236}">
                  <a16:creationId xmlns:a16="http://schemas.microsoft.com/office/drawing/2014/main" id="{3410A9E0-B6E2-4FF3-9EFC-0CD169C2DAC7}"/>
                </a:ext>
              </a:extLst>
            </p:cNvPr>
            <p:cNvSpPr>
              <a:spLocks/>
            </p:cNvSpPr>
            <p:nvPr/>
          </p:nvSpPr>
          <p:spPr bwMode="auto">
            <a:xfrm flipH="1">
              <a:off x="1046" y="2448"/>
              <a:ext cx="101" cy="156"/>
            </a:xfrm>
            <a:custGeom>
              <a:avLst/>
              <a:gdLst>
                <a:gd name="T0" fmla="*/ 1 w 741"/>
                <a:gd name="T1" fmla="*/ 0 h 807"/>
                <a:gd name="T2" fmla="*/ 0 w 741"/>
                <a:gd name="T3" fmla="*/ 1 h 807"/>
                <a:gd name="T4" fmla="*/ 0 w 741"/>
                <a:gd name="T5" fmla="*/ 1 h 807"/>
                <a:gd name="T6" fmla="*/ 0 w 741"/>
                <a:gd name="T7" fmla="*/ 1 h 807"/>
                <a:gd name="T8" fmla="*/ 0 w 741"/>
                <a:gd name="T9" fmla="*/ 2 h 807"/>
                <a:gd name="T10" fmla="*/ 0 w 741"/>
                <a:gd name="T11" fmla="*/ 2 h 807"/>
                <a:gd name="T12" fmla="*/ 0 w 741"/>
                <a:gd name="T13" fmla="*/ 2 h 807"/>
                <a:gd name="T14" fmla="*/ 0 w 741"/>
                <a:gd name="T15" fmla="*/ 2 h 807"/>
                <a:gd name="T16" fmla="*/ 0 w 741"/>
                <a:gd name="T17" fmla="*/ 3 h 807"/>
                <a:gd name="T18" fmla="*/ 0 w 741"/>
                <a:gd name="T19" fmla="*/ 3 h 807"/>
                <a:gd name="T20" fmla="*/ 0 w 741"/>
                <a:gd name="T21" fmla="*/ 3 h 807"/>
                <a:gd name="T22" fmla="*/ 0 w 741"/>
                <a:gd name="T23" fmla="*/ 4 h 807"/>
                <a:gd name="T24" fmla="*/ 0 w 741"/>
                <a:gd name="T25" fmla="*/ 4 h 807"/>
                <a:gd name="T26" fmla="*/ 0 w 741"/>
                <a:gd name="T27" fmla="*/ 4 h 807"/>
                <a:gd name="T28" fmla="*/ 0 w 741"/>
                <a:gd name="T29" fmla="*/ 4 h 807"/>
                <a:gd name="T30" fmla="*/ 0 w 741"/>
                <a:gd name="T31" fmla="*/ 4 h 807"/>
                <a:gd name="T32" fmla="*/ 0 w 741"/>
                <a:gd name="T33" fmla="*/ 4 h 807"/>
                <a:gd name="T34" fmla="*/ 0 w 741"/>
                <a:gd name="T35" fmla="*/ 4 h 807"/>
                <a:gd name="T36" fmla="*/ 0 w 741"/>
                <a:gd name="T37" fmla="*/ 5 h 807"/>
                <a:gd name="T38" fmla="*/ 0 w 741"/>
                <a:gd name="T39" fmla="*/ 5 h 807"/>
                <a:gd name="T40" fmla="*/ 0 w 741"/>
                <a:gd name="T41" fmla="*/ 5 h 807"/>
                <a:gd name="T42" fmla="*/ 0 w 741"/>
                <a:gd name="T43" fmla="*/ 5 h 807"/>
                <a:gd name="T44" fmla="*/ 0 w 741"/>
                <a:gd name="T45" fmla="*/ 5 h 807"/>
                <a:gd name="T46" fmla="*/ 1 w 741"/>
                <a:gd name="T47" fmla="*/ 5 h 807"/>
                <a:gd name="T48" fmla="*/ 1 w 741"/>
                <a:gd name="T49" fmla="*/ 5 h 807"/>
                <a:gd name="T50" fmla="*/ 1 w 741"/>
                <a:gd name="T51" fmla="*/ 6 h 807"/>
                <a:gd name="T52" fmla="*/ 2 w 741"/>
                <a:gd name="T53" fmla="*/ 5 h 807"/>
                <a:gd name="T54" fmla="*/ 2 w 741"/>
                <a:gd name="T55" fmla="*/ 4 h 807"/>
                <a:gd name="T56" fmla="*/ 2 w 741"/>
                <a:gd name="T57" fmla="*/ 4 h 807"/>
                <a:gd name="T58" fmla="*/ 2 w 741"/>
                <a:gd name="T59" fmla="*/ 3 h 807"/>
                <a:gd name="T60" fmla="*/ 2 w 741"/>
                <a:gd name="T61" fmla="*/ 1 h 807"/>
                <a:gd name="T62" fmla="*/ 2 w 741"/>
                <a:gd name="T63" fmla="*/ 1 h 807"/>
                <a:gd name="T64" fmla="*/ 1 w 741"/>
                <a:gd name="T65" fmla="*/ 0 h 807"/>
                <a:gd name="T66" fmla="*/ 1 w 741"/>
                <a:gd name="T67" fmla="*/ 0 h 807"/>
                <a:gd name="T68" fmla="*/ 1 w 741"/>
                <a:gd name="T69" fmla="*/ 0 h 807"/>
                <a:gd name="T70" fmla="*/ 1 w 741"/>
                <a:gd name="T71" fmla="*/ 0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41"/>
                <a:gd name="T109" fmla="*/ 0 h 807"/>
                <a:gd name="T110" fmla="*/ 741 w 741"/>
                <a:gd name="T111" fmla="*/ 807 h 8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634" name="Freeform 374">
              <a:extLst>
                <a:ext uri="{FF2B5EF4-FFF2-40B4-BE49-F238E27FC236}">
                  <a16:creationId xmlns:a16="http://schemas.microsoft.com/office/drawing/2014/main" id="{2F26AD10-FE97-4504-B955-FA57E200C779}"/>
                </a:ext>
              </a:extLst>
            </p:cNvPr>
            <p:cNvSpPr>
              <a:spLocks/>
            </p:cNvSpPr>
            <p:nvPr/>
          </p:nvSpPr>
          <p:spPr bwMode="auto">
            <a:xfrm flipH="1">
              <a:off x="1136" y="2542"/>
              <a:ext cx="6" cy="2"/>
            </a:xfrm>
            <a:custGeom>
              <a:avLst/>
              <a:gdLst>
                <a:gd name="T0" fmla="*/ 0 w 42"/>
                <a:gd name="T1" fmla="*/ 0 h 9"/>
                <a:gd name="T2" fmla="*/ 0 w 42"/>
                <a:gd name="T3" fmla="*/ 0 h 9"/>
                <a:gd name="T4" fmla="*/ 0 w 42"/>
                <a:gd name="T5" fmla="*/ 0 h 9"/>
                <a:gd name="T6" fmla="*/ 0 w 42"/>
                <a:gd name="T7" fmla="*/ 0 h 9"/>
                <a:gd name="T8" fmla="*/ 0 w 42"/>
                <a:gd name="T9" fmla="*/ 0 h 9"/>
                <a:gd name="T10" fmla="*/ 0 w 42"/>
                <a:gd name="T11" fmla="*/ 0 h 9"/>
                <a:gd name="T12" fmla="*/ 0 w 42"/>
                <a:gd name="T13" fmla="*/ 0 h 9"/>
                <a:gd name="T14" fmla="*/ 0 60000 65536"/>
                <a:gd name="T15" fmla="*/ 0 60000 65536"/>
                <a:gd name="T16" fmla="*/ 0 60000 65536"/>
                <a:gd name="T17" fmla="*/ 0 60000 65536"/>
                <a:gd name="T18" fmla="*/ 0 60000 65536"/>
                <a:gd name="T19" fmla="*/ 0 60000 65536"/>
                <a:gd name="T20" fmla="*/ 0 60000 65536"/>
                <a:gd name="T21" fmla="*/ 0 w 42"/>
                <a:gd name="T22" fmla="*/ 0 h 9"/>
                <a:gd name="T23" fmla="*/ 42 w 4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35" name="Freeform 375">
              <a:extLst>
                <a:ext uri="{FF2B5EF4-FFF2-40B4-BE49-F238E27FC236}">
                  <a16:creationId xmlns:a16="http://schemas.microsoft.com/office/drawing/2014/main" id="{3CD30EBB-0974-429B-AA79-96FAB0818FF7}"/>
                </a:ext>
              </a:extLst>
            </p:cNvPr>
            <p:cNvSpPr>
              <a:spLocks/>
            </p:cNvSpPr>
            <p:nvPr/>
          </p:nvSpPr>
          <p:spPr bwMode="auto">
            <a:xfrm flipH="1">
              <a:off x="1134" y="2537"/>
              <a:ext cx="2" cy="5"/>
            </a:xfrm>
            <a:custGeom>
              <a:avLst/>
              <a:gdLst>
                <a:gd name="T0" fmla="*/ 0 w 17"/>
                <a:gd name="T1" fmla="*/ 0 h 31"/>
                <a:gd name="T2" fmla="*/ 0 w 17"/>
                <a:gd name="T3" fmla="*/ 0 h 31"/>
                <a:gd name="T4" fmla="*/ 0 w 17"/>
                <a:gd name="T5" fmla="*/ 0 h 31"/>
                <a:gd name="T6" fmla="*/ 0 w 17"/>
                <a:gd name="T7" fmla="*/ 0 h 31"/>
                <a:gd name="T8" fmla="*/ 0 w 17"/>
                <a:gd name="T9" fmla="*/ 0 h 31"/>
                <a:gd name="T10" fmla="*/ 0 w 17"/>
                <a:gd name="T11" fmla="*/ 0 h 31"/>
                <a:gd name="T12" fmla="*/ 0 w 17"/>
                <a:gd name="T13" fmla="*/ 0 h 31"/>
                <a:gd name="T14" fmla="*/ 0 60000 65536"/>
                <a:gd name="T15" fmla="*/ 0 60000 65536"/>
                <a:gd name="T16" fmla="*/ 0 60000 65536"/>
                <a:gd name="T17" fmla="*/ 0 60000 65536"/>
                <a:gd name="T18" fmla="*/ 0 60000 65536"/>
                <a:gd name="T19" fmla="*/ 0 60000 65536"/>
                <a:gd name="T20" fmla="*/ 0 60000 65536"/>
                <a:gd name="T21" fmla="*/ 0 w 17"/>
                <a:gd name="T22" fmla="*/ 0 h 31"/>
                <a:gd name="T23" fmla="*/ 17 w 1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36" name="Freeform 376">
              <a:extLst>
                <a:ext uri="{FF2B5EF4-FFF2-40B4-BE49-F238E27FC236}">
                  <a16:creationId xmlns:a16="http://schemas.microsoft.com/office/drawing/2014/main" id="{17B3E72D-3FA3-489C-A557-2C836A2FFD76}"/>
                </a:ext>
              </a:extLst>
            </p:cNvPr>
            <p:cNvSpPr>
              <a:spLocks/>
            </p:cNvSpPr>
            <p:nvPr/>
          </p:nvSpPr>
          <p:spPr bwMode="auto">
            <a:xfrm flipH="1">
              <a:off x="1130" y="2517"/>
              <a:ext cx="2" cy="12"/>
            </a:xfrm>
            <a:custGeom>
              <a:avLst/>
              <a:gdLst>
                <a:gd name="T0" fmla="*/ 0 w 19"/>
                <a:gd name="T1" fmla="*/ 0 h 60"/>
                <a:gd name="T2" fmla="*/ 0 w 19"/>
                <a:gd name="T3" fmla="*/ 0 h 60"/>
                <a:gd name="T4" fmla="*/ 0 w 19"/>
                <a:gd name="T5" fmla="*/ 0 h 60"/>
                <a:gd name="T6" fmla="*/ 0 w 19"/>
                <a:gd name="T7" fmla="*/ 0 h 60"/>
                <a:gd name="T8" fmla="*/ 0 w 19"/>
                <a:gd name="T9" fmla="*/ 0 h 60"/>
                <a:gd name="T10" fmla="*/ 0 60000 65536"/>
                <a:gd name="T11" fmla="*/ 0 60000 65536"/>
                <a:gd name="T12" fmla="*/ 0 60000 65536"/>
                <a:gd name="T13" fmla="*/ 0 60000 65536"/>
                <a:gd name="T14" fmla="*/ 0 60000 65536"/>
                <a:gd name="T15" fmla="*/ 0 w 19"/>
                <a:gd name="T16" fmla="*/ 0 h 60"/>
                <a:gd name="T17" fmla="*/ 19 w 19"/>
                <a:gd name="T18" fmla="*/ 60 h 60"/>
              </a:gdLst>
              <a:ahLst/>
              <a:cxnLst>
                <a:cxn ang="T10">
                  <a:pos x="T0" y="T1"/>
                </a:cxn>
                <a:cxn ang="T11">
                  <a:pos x="T2" y="T3"/>
                </a:cxn>
                <a:cxn ang="T12">
                  <a:pos x="T4" y="T5"/>
                </a:cxn>
                <a:cxn ang="T13">
                  <a:pos x="T6" y="T7"/>
                </a:cxn>
                <a:cxn ang="T14">
                  <a:pos x="T8" y="T9"/>
                </a:cxn>
              </a:cxnLst>
              <a:rect l="T15" t="T16" r="T17" b="T18"/>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37" name="Freeform 377">
              <a:extLst>
                <a:ext uri="{FF2B5EF4-FFF2-40B4-BE49-F238E27FC236}">
                  <a16:creationId xmlns:a16="http://schemas.microsoft.com/office/drawing/2014/main" id="{2F96A2C7-5B08-463E-9CDD-5AD7A3064075}"/>
                </a:ext>
              </a:extLst>
            </p:cNvPr>
            <p:cNvSpPr>
              <a:spLocks/>
            </p:cNvSpPr>
            <p:nvPr/>
          </p:nvSpPr>
          <p:spPr bwMode="auto">
            <a:xfrm flipH="1">
              <a:off x="1120" y="2505"/>
              <a:ext cx="11" cy="10"/>
            </a:xfrm>
            <a:custGeom>
              <a:avLst/>
              <a:gdLst>
                <a:gd name="T0" fmla="*/ 0 w 80"/>
                <a:gd name="T1" fmla="*/ 0 h 51"/>
                <a:gd name="T2" fmla="*/ 0 w 80"/>
                <a:gd name="T3" fmla="*/ 0 h 51"/>
                <a:gd name="T4" fmla="*/ 0 w 80"/>
                <a:gd name="T5" fmla="*/ 0 h 51"/>
                <a:gd name="T6" fmla="*/ 0 w 80"/>
                <a:gd name="T7" fmla="*/ 0 h 51"/>
                <a:gd name="T8" fmla="*/ 0 w 80"/>
                <a:gd name="T9" fmla="*/ 0 h 51"/>
                <a:gd name="T10" fmla="*/ 0 w 80"/>
                <a:gd name="T11" fmla="*/ 0 h 51"/>
                <a:gd name="T12" fmla="*/ 0 w 80"/>
                <a:gd name="T13" fmla="*/ 0 h 51"/>
                <a:gd name="T14" fmla="*/ 0 w 80"/>
                <a:gd name="T15" fmla="*/ 0 h 51"/>
                <a:gd name="T16" fmla="*/ 0 w 80"/>
                <a:gd name="T17" fmla="*/ 0 h 51"/>
                <a:gd name="T18" fmla="*/ 0 w 80"/>
                <a:gd name="T19" fmla="*/ 0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1"/>
                <a:gd name="T35" fmla="*/ 80 w 80"/>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38" name="Freeform 378">
              <a:extLst>
                <a:ext uri="{FF2B5EF4-FFF2-40B4-BE49-F238E27FC236}">
                  <a16:creationId xmlns:a16="http://schemas.microsoft.com/office/drawing/2014/main" id="{91E82BE7-71B1-4539-AB84-5A7BADB22D38}"/>
                </a:ext>
              </a:extLst>
            </p:cNvPr>
            <p:cNvSpPr>
              <a:spLocks/>
            </p:cNvSpPr>
            <p:nvPr/>
          </p:nvSpPr>
          <p:spPr bwMode="auto">
            <a:xfrm flipH="1">
              <a:off x="1115" y="2492"/>
              <a:ext cx="19" cy="8"/>
            </a:xfrm>
            <a:custGeom>
              <a:avLst/>
              <a:gdLst>
                <a:gd name="T0" fmla="*/ 0 w 135"/>
                <a:gd name="T1" fmla="*/ 0 h 48"/>
                <a:gd name="T2" fmla="*/ 0 w 135"/>
                <a:gd name="T3" fmla="*/ 0 h 48"/>
                <a:gd name="T4" fmla="*/ 0 w 135"/>
                <a:gd name="T5" fmla="*/ 0 h 48"/>
                <a:gd name="T6" fmla="*/ 0 w 135"/>
                <a:gd name="T7" fmla="*/ 0 h 48"/>
                <a:gd name="T8" fmla="*/ 0 w 135"/>
                <a:gd name="T9" fmla="*/ 0 h 48"/>
                <a:gd name="T10" fmla="*/ 0 w 135"/>
                <a:gd name="T11" fmla="*/ 0 h 48"/>
                <a:gd name="T12" fmla="*/ 0 w 135"/>
                <a:gd name="T13" fmla="*/ 0 h 48"/>
                <a:gd name="T14" fmla="*/ 0 w 135"/>
                <a:gd name="T15" fmla="*/ 0 h 48"/>
                <a:gd name="T16" fmla="*/ 0 w 135"/>
                <a:gd name="T17" fmla="*/ 0 h 48"/>
                <a:gd name="T18" fmla="*/ 0 w 135"/>
                <a:gd name="T19" fmla="*/ 0 h 48"/>
                <a:gd name="T20" fmla="*/ 0 w 135"/>
                <a:gd name="T21" fmla="*/ 0 h 48"/>
                <a:gd name="T22" fmla="*/ 0 w 135"/>
                <a:gd name="T23" fmla="*/ 0 h 48"/>
                <a:gd name="T24" fmla="*/ 0 w 135"/>
                <a:gd name="T25" fmla="*/ 0 h 48"/>
                <a:gd name="T26" fmla="*/ 0 w 135"/>
                <a:gd name="T27" fmla="*/ 0 h 48"/>
                <a:gd name="T28" fmla="*/ 0 w 135"/>
                <a:gd name="T29" fmla="*/ 0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5"/>
                <a:gd name="T46" fmla="*/ 0 h 48"/>
                <a:gd name="T47" fmla="*/ 135 w 135"/>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39" name="Freeform 379">
              <a:extLst>
                <a:ext uri="{FF2B5EF4-FFF2-40B4-BE49-F238E27FC236}">
                  <a16:creationId xmlns:a16="http://schemas.microsoft.com/office/drawing/2014/main" id="{5C2FC12C-25C4-4EF2-AAE8-E167BA334893}"/>
                </a:ext>
              </a:extLst>
            </p:cNvPr>
            <p:cNvSpPr>
              <a:spLocks/>
            </p:cNvSpPr>
            <p:nvPr/>
          </p:nvSpPr>
          <p:spPr bwMode="auto">
            <a:xfrm flipH="1">
              <a:off x="1081" y="2503"/>
              <a:ext cx="11" cy="31"/>
            </a:xfrm>
            <a:custGeom>
              <a:avLst/>
              <a:gdLst>
                <a:gd name="T0" fmla="*/ 0 w 78"/>
                <a:gd name="T1" fmla="*/ 0 h 159"/>
                <a:gd name="T2" fmla="*/ 0 w 78"/>
                <a:gd name="T3" fmla="*/ 0 h 159"/>
                <a:gd name="T4" fmla="*/ 0 w 78"/>
                <a:gd name="T5" fmla="*/ 0 h 159"/>
                <a:gd name="T6" fmla="*/ 0 w 78"/>
                <a:gd name="T7" fmla="*/ 0 h 159"/>
                <a:gd name="T8" fmla="*/ 0 w 78"/>
                <a:gd name="T9" fmla="*/ 1 h 159"/>
                <a:gd name="T10" fmla="*/ 0 w 78"/>
                <a:gd name="T11" fmla="*/ 1 h 159"/>
                <a:gd name="T12" fmla="*/ 0 w 78"/>
                <a:gd name="T13" fmla="*/ 1 h 159"/>
                <a:gd name="T14" fmla="*/ 0 w 78"/>
                <a:gd name="T15" fmla="*/ 1 h 159"/>
                <a:gd name="T16" fmla="*/ 0 w 78"/>
                <a:gd name="T17" fmla="*/ 1 h 159"/>
                <a:gd name="T18" fmla="*/ 0 w 78"/>
                <a:gd name="T19" fmla="*/ 0 h 159"/>
                <a:gd name="T20" fmla="*/ 0 w 78"/>
                <a:gd name="T21" fmla="*/ 1 h 159"/>
                <a:gd name="T22" fmla="*/ 0 w 78"/>
                <a:gd name="T23" fmla="*/ 1 h 159"/>
                <a:gd name="T24" fmla="*/ 0 w 78"/>
                <a:gd name="T25" fmla="*/ 1 h 159"/>
                <a:gd name="T26" fmla="*/ 0 w 78"/>
                <a:gd name="T27" fmla="*/ 1 h 159"/>
                <a:gd name="T28" fmla="*/ 0 w 78"/>
                <a:gd name="T29" fmla="*/ 1 h 159"/>
                <a:gd name="T30" fmla="*/ 0 w 78"/>
                <a:gd name="T31" fmla="*/ 1 h 159"/>
                <a:gd name="T32" fmla="*/ 0 w 78"/>
                <a:gd name="T33" fmla="*/ 1 h 159"/>
                <a:gd name="T34" fmla="*/ 0 w 78"/>
                <a:gd name="T35" fmla="*/ 1 h 159"/>
                <a:gd name="T36" fmla="*/ 0 w 78"/>
                <a:gd name="T37" fmla="*/ 0 h 159"/>
                <a:gd name="T38" fmla="*/ 0 w 78"/>
                <a:gd name="T39" fmla="*/ 0 h 159"/>
                <a:gd name="T40" fmla="*/ 0 w 78"/>
                <a:gd name="T41" fmla="*/ 0 h 159"/>
                <a:gd name="T42" fmla="*/ 0 w 78"/>
                <a:gd name="T43" fmla="*/ 0 h 159"/>
                <a:gd name="T44" fmla="*/ 0 w 78"/>
                <a:gd name="T45" fmla="*/ 0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8"/>
                <a:gd name="T70" fmla="*/ 0 h 159"/>
                <a:gd name="T71" fmla="*/ 78 w 78"/>
                <a:gd name="T72" fmla="*/ 159 h 1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40" name="Freeform 380">
              <a:extLst>
                <a:ext uri="{FF2B5EF4-FFF2-40B4-BE49-F238E27FC236}">
                  <a16:creationId xmlns:a16="http://schemas.microsoft.com/office/drawing/2014/main" id="{BA9D8AA3-5512-4FE2-A51D-798215788EDF}"/>
                </a:ext>
              </a:extLst>
            </p:cNvPr>
            <p:cNvSpPr>
              <a:spLocks/>
            </p:cNvSpPr>
            <p:nvPr/>
          </p:nvSpPr>
          <p:spPr bwMode="auto">
            <a:xfrm flipH="1">
              <a:off x="1077" y="2498"/>
              <a:ext cx="18" cy="42"/>
            </a:xfrm>
            <a:custGeom>
              <a:avLst/>
              <a:gdLst>
                <a:gd name="T0" fmla="*/ 0 w 129"/>
                <a:gd name="T1" fmla="*/ 0 h 215"/>
                <a:gd name="T2" fmla="*/ 0 w 129"/>
                <a:gd name="T3" fmla="*/ 0 h 215"/>
                <a:gd name="T4" fmla="*/ 0 w 129"/>
                <a:gd name="T5" fmla="*/ 0 h 215"/>
                <a:gd name="T6" fmla="*/ 0 w 129"/>
                <a:gd name="T7" fmla="*/ 0 h 215"/>
                <a:gd name="T8" fmla="*/ 0 w 129"/>
                <a:gd name="T9" fmla="*/ 0 h 215"/>
                <a:gd name="T10" fmla="*/ 0 w 129"/>
                <a:gd name="T11" fmla="*/ 1 h 215"/>
                <a:gd name="T12" fmla="*/ 0 w 129"/>
                <a:gd name="T13" fmla="*/ 1 h 215"/>
                <a:gd name="T14" fmla="*/ 0 w 129"/>
                <a:gd name="T15" fmla="*/ 1 h 215"/>
                <a:gd name="T16" fmla="*/ 0 w 129"/>
                <a:gd name="T17" fmla="*/ 1 h 215"/>
                <a:gd name="T18" fmla="*/ 0 w 129"/>
                <a:gd name="T19" fmla="*/ 1 h 215"/>
                <a:gd name="T20" fmla="*/ 0 w 129"/>
                <a:gd name="T21" fmla="*/ 2 h 215"/>
                <a:gd name="T22" fmla="*/ 0 w 129"/>
                <a:gd name="T23" fmla="*/ 2 h 215"/>
                <a:gd name="T24" fmla="*/ 0 w 129"/>
                <a:gd name="T25" fmla="*/ 2 h 215"/>
                <a:gd name="T26" fmla="*/ 0 w 129"/>
                <a:gd name="T27" fmla="*/ 2 h 215"/>
                <a:gd name="T28" fmla="*/ 0 w 129"/>
                <a:gd name="T29" fmla="*/ 2 h 215"/>
                <a:gd name="T30" fmla="*/ 0 w 129"/>
                <a:gd name="T31" fmla="*/ 2 h 215"/>
                <a:gd name="T32" fmla="*/ 0 w 129"/>
                <a:gd name="T33" fmla="*/ 2 h 215"/>
                <a:gd name="T34" fmla="*/ 0 w 129"/>
                <a:gd name="T35" fmla="*/ 1 h 215"/>
                <a:gd name="T36" fmla="*/ 0 w 129"/>
                <a:gd name="T37" fmla="*/ 1 h 215"/>
                <a:gd name="T38" fmla="*/ 0 w 129"/>
                <a:gd name="T39" fmla="*/ 1 h 215"/>
                <a:gd name="T40" fmla="*/ 0 w 129"/>
                <a:gd name="T41" fmla="*/ 0 h 215"/>
                <a:gd name="T42" fmla="*/ 0 w 129"/>
                <a:gd name="T43" fmla="*/ 0 h 215"/>
                <a:gd name="T44" fmla="*/ 0 w 129"/>
                <a:gd name="T45" fmla="*/ 0 h 215"/>
                <a:gd name="T46" fmla="*/ 0 w 129"/>
                <a:gd name="T47" fmla="*/ 0 h 215"/>
                <a:gd name="T48" fmla="*/ 0 w 129"/>
                <a:gd name="T49" fmla="*/ 0 h 215"/>
                <a:gd name="T50" fmla="*/ 0 w 129"/>
                <a:gd name="T51" fmla="*/ 0 h 215"/>
                <a:gd name="T52" fmla="*/ 0 w 129"/>
                <a:gd name="T53" fmla="*/ 0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215"/>
                <a:gd name="T83" fmla="*/ 129 w 129"/>
                <a:gd name="T84" fmla="*/ 215 h 21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41" name="Freeform 381">
              <a:extLst>
                <a:ext uri="{FF2B5EF4-FFF2-40B4-BE49-F238E27FC236}">
                  <a16:creationId xmlns:a16="http://schemas.microsoft.com/office/drawing/2014/main" id="{A041AE40-B21B-4233-8F2A-F2D8F0F786C5}"/>
                </a:ext>
              </a:extLst>
            </p:cNvPr>
            <p:cNvSpPr>
              <a:spLocks/>
            </p:cNvSpPr>
            <p:nvPr/>
          </p:nvSpPr>
          <p:spPr bwMode="auto">
            <a:xfrm flipH="1">
              <a:off x="1088" y="2544"/>
              <a:ext cx="16" cy="33"/>
            </a:xfrm>
            <a:custGeom>
              <a:avLst/>
              <a:gdLst>
                <a:gd name="T0" fmla="*/ 0 w 118"/>
                <a:gd name="T1" fmla="*/ 0 h 179"/>
                <a:gd name="T2" fmla="*/ 0 w 118"/>
                <a:gd name="T3" fmla="*/ 0 h 179"/>
                <a:gd name="T4" fmla="*/ 0 w 118"/>
                <a:gd name="T5" fmla="*/ 1 h 179"/>
                <a:gd name="T6" fmla="*/ 0 w 118"/>
                <a:gd name="T7" fmla="*/ 1 h 179"/>
                <a:gd name="T8" fmla="*/ 0 w 118"/>
                <a:gd name="T9" fmla="*/ 1 h 179"/>
                <a:gd name="T10" fmla="*/ 0 w 118"/>
                <a:gd name="T11" fmla="*/ 1 h 179"/>
                <a:gd name="T12" fmla="*/ 0 w 118"/>
                <a:gd name="T13" fmla="*/ 1 h 179"/>
                <a:gd name="T14" fmla="*/ 0 w 118"/>
                <a:gd name="T15" fmla="*/ 1 h 179"/>
                <a:gd name="T16" fmla="*/ 0 w 118"/>
                <a:gd name="T17" fmla="*/ 0 h 179"/>
                <a:gd name="T18" fmla="*/ 0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179"/>
                <a:gd name="T32" fmla="*/ 118 w 11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42" name="Freeform 382">
              <a:extLst>
                <a:ext uri="{FF2B5EF4-FFF2-40B4-BE49-F238E27FC236}">
                  <a16:creationId xmlns:a16="http://schemas.microsoft.com/office/drawing/2014/main" id="{AB1D67C9-6A23-420F-AB40-9C1853F9C256}"/>
                </a:ext>
              </a:extLst>
            </p:cNvPr>
            <p:cNvSpPr>
              <a:spLocks/>
            </p:cNvSpPr>
            <p:nvPr/>
          </p:nvSpPr>
          <p:spPr bwMode="auto">
            <a:xfrm flipH="1">
              <a:off x="1039" y="2426"/>
              <a:ext cx="92" cy="130"/>
            </a:xfrm>
            <a:custGeom>
              <a:avLst/>
              <a:gdLst>
                <a:gd name="T0" fmla="*/ 0 w 671"/>
                <a:gd name="T1" fmla="*/ 1 h 670"/>
                <a:gd name="T2" fmla="*/ 0 w 671"/>
                <a:gd name="T3" fmla="*/ 1 h 670"/>
                <a:gd name="T4" fmla="*/ 1 w 671"/>
                <a:gd name="T5" fmla="*/ 1 h 670"/>
                <a:gd name="T6" fmla="*/ 1 w 671"/>
                <a:gd name="T7" fmla="*/ 2 h 670"/>
                <a:gd name="T8" fmla="*/ 1 w 671"/>
                <a:gd name="T9" fmla="*/ 2 h 670"/>
                <a:gd name="T10" fmla="*/ 1 w 671"/>
                <a:gd name="T11" fmla="*/ 2 h 670"/>
                <a:gd name="T12" fmla="*/ 1 w 671"/>
                <a:gd name="T13" fmla="*/ 3 h 670"/>
                <a:gd name="T14" fmla="*/ 1 w 671"/>
                <a:gd name="T15" fmla="*/ 3 h 670"/>
                <a:gd name="T16" fmla="*/ 1 w 671"/>
                <a:gd name="T17" fmla="*/ 3 h 670"/>
                <a:gd name="T18" fmla="*/ 1 w 671"/>
                <a:gd name="T19" fmla="*/ 3 h 670"/>
                <a:gd name="T20" fmla="*/ 1 w 671"/>
                <a:gd name="T21" fmla="*/ 3 h 670"/>
                <a:gd name="T22" fmla="*/ 1 w 671"/>
                <a:gd name="T23" fmla="*/ 3 h 670"/>
                <a:gd name="T24" fmla="*/ 1 w 671"/>
                <a:gd name="T25" fmla="*/ 3 h 670"/>
                <a:gd name="T26" fmla="*/ 1 w 671"/>
                <a:gd name="T27" fmla="*/ 3 h 670"/>
                <a:gd name="T28" fmla="*/ 1 w 671"/>
                <a:gd name="T29" fmla="*/ 3 h 670"/>
                <a:gd name="T30" fmla="*/ 1 w 671"/>
                <a:gd name="T31" fmla="*/ 3 h 670"/>
                <a:gd name="T32" fmla="*/ 1 w 671"/>
                <a:gd name="T33" fmla="*/ 4 h 670"/>
                <a:gd name="T34" fmla="*/ 1 w 671"/>
                <a:gd name="T35" fmla="*/ 4 h 670"/>
                <a:gd name="T36" fmla="*/ 1 w 671"/>
                <a:gd name="T37" fmla="*/ 4 h 670"/>
                <a:gd name="T38" fmla="*/ 1 w 671"/>
                <a:gd name="T39" fmla="*/ 4 h 670"/>
                <a:gd name="T40" fmla="*/ 1 w 671"/>
                <a:gd name="T41" fmla="*/ 5 h 670"/>
                <a:gd name="T42" fmla="*/ 1 w 671"/>
                <a:gd name="T43" fmla="*/ 5 h 670"/>
                <a:gd name="T44" fmla="*/ 2 w 671"/>
                <a:gd name="T45" fmla="*/ 4 h 670"/>
                <a:gd name="T46" fmla="*/ 2 w 671"/>
                <a:gd name="T47" fmla="*/ 3 h 670"/>
                <a:gd name="T48" fmla="*/ 2 w 671"/>
                <a:gd name="T49" fmla="*/ 2 h 670"/>
                <a:gd name="T50" fmla="*/ 2 w 671"/>
                <a:gd name="T51" fmla="*/ 2 h 670"/>
                <a:gd name="T52" fmla="*/ 2 w 671"/>
                <a:gd name="T53" fmla="*/ 1 h 670"/>
                <a:gd name="T54" fmla="*/ 2 w 671"/>
                <a:gd name="T55" fmla="*/ 0 h 670"/>
                <a:gd name="T56" fmla="*/ 2 w 671"/>
                <a:gd name="T57" fmla="*/ 0 h 670"/>
                <a:gd name="T58" fmla="*/ 1 w 671"/>
                <a:gd name="T59" fmla="*/ 0 h 670"/>
                <a:gd name="T60" fmla="*/ 1 w 671"/>
                <a:gd name="T61" fmla="*/ 0 h 670"/>
                <a:gd name="T62" fmla="*/ 1 w 671"/>
                <a:gd name="T63" fmla="*/ 0 h 670"/>
                <a:gd name="T64" fmla="*/ 0 w 671"/>
                <a:gd name="T65" fmla="*/ 0 h 670"/>
                <a:gd name="T66" fmla="*/ 0 w 671"/>
                <a:gd name="T67" fmla="*/ 0 h 670"/>
                <a:gd name="T68" fmla="*/ 0 w 671"/>
                <a:gd name="T69" fmla="*/ 1 h 670"/>
                <a:gd name="T70" fmla="*/ 0 w 671"/>
                <a:gd name="T71" fmla="*/ 1 h 670"/>
                <a:gd name="T72" fmla="*/ 0 w 671"/>
                <a:gd name="T73" fmla="*/ 1 h 670"/>
                <a:gd name="T74" fmla="*/ 0 w 671"/>
                <a:gd name="T75" fmla="*/ 1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1"/>
                <a:gd name="T115" fmla="*/ 0 h 670"/>
                <a:gd name="T116" fmla="*/ 671 w 671"/>
                <a:gd name="T117" fmla="*/ 670 h 67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43" name="Freeform 383">
              <a:extLst>
                <a:ext uri="{FF2B5EF4-FFF2-40B4-BE49-F238E27FC236}">
                  <a16:creationId xmlns:a16="http://schemas.microsoft.com/office/drawing/2014/main" id="{6531F773-C67B-49B4-AE6B-05613FB8AF58}"/>
                </a:ext>
              </a:extLst>
            </p:cNvPr>
            <p:cNvSpPr>
              <a:spLocks/>
            </p:cNvSpPr>
            <p:nvPr/>
          </p:nvSpPr>
          <p:spPr bwMode="auto">
            <a:xfrm flipH="1">
              <a:off x="1041" y="2428"/>
              <a:ext cx="87" cy="124"/>
            </a:xfrm>
            <a:custGeom>
              <a:avLst/>
              <a:gdLst>
                <a:gd name="T0" fmla="*/ 0 w 636"/>
                <a:gd name="T1" fmla="*/ 1 h 643"/>
                <a:gd name="T2" fmla="*/ 0 w 636"/>
                <a:gd name="T3" fmla="*/ 1 h 643"/>
                <a:gd name="T4" fmla="*/ 0 w 636"/>
                <a:gd name="T5" fmla="*/ 1 h 643"/>
                <a:gd name="T6" fmla="*/ 1 w 636"/>
                <a:gd name="T7" fmla="*/ 1 h 643"/>
                <a:gd name="T8" fmla="*/ 1 w 636"/>
                <a:gd name="T9" fmla="*/ 1 h 643"/>
                <a:gd name="T10" fmla="*/ 1 w 636"/>
                <a:gd name="T11" fmla="*/ 1 h 643"/>
                <a:gd name="T12" fmla="*/ 1 w 636"/>
                <a:gd name="T13" fmla="*/ 1 h 643"/>
                <a:gd name="T14" fmla="*/ 1 w 636"/>
                <a:gd name="T15" fmla="*/ 1 h 643"/>
                <a:gd name="T16" fmla="*/ 1 w 636"/>
                <a:gd name="T17" fmla="*/ 2 h 643"/>
                <a:gd name="T18" fmla="*/ 1 w 636"/>
                <a:gd name="T19" fmla="*/ 2 h 643"/>
                <a:gd name="T20" fmla="*/ 1 w 636"/>
                <a:gd name="T21" fmla="*/ 2 h 643"/>
                <a:gd name="T22" fmla="*/ 1 w 636"/>
                <a:gd name="T23" fmla="*/ 2 h 643"/>
                <a:gd name="T24" fmla="*/ 1 w 636"/>
                <a:gd name="T25" fmla="*/ 2 h 643"/>
                <a:gd name="T26" fmla="*/ 1 w 636"/>
                <a:gd name="T27" fmla="*/ 2 h 643"/>
                <a:gd name="T28" fmla="*/ 1 w 636"/>
                <a:gd name="T29" fmla="*/ 3 h 643"/>
                <a:gd name="T30" fmla="*/ 1 w 636"/>
                <a:gd name="T31" fmla="*/ 3 h 643"/>
                <a:gd name="T32" fmla="*/ 1 w 636"/>
                <a:gd name="T33" fmla="*/ 3 h 643"/>
                <a:gd name="T34" fmla="*/ 1 w 636"/>
                <a:gd name="T35" fmla="*/ 3 h 643"/>
                <a:gd name="T36" fmla="*/ 1 w 636"/>
                <a:gd name="T37" fmla="*/ 3 h 643"/>
                <a:gd name="T38" fmla="*/ 1 w 636"/>
                <a:gd name="T39" fmla="*/ 3 h 643"/>
                <a:gd name="T40" fmla="*/ 1 w 636"/>
                <a:gd name="T41" fmla="*/ 3 h 643"/>
                <a:gd name="T42" fmla="*/ 1 w 636"/>
                <a:gd name="T43" fmla="*/ 3 h 643"/>
                <a:gd name="T44" fmla="*/ 1 w 636"/>
                <a:gd name="T45" fmla="*/ 4 h 643"/>
                <a:gd name="T46" fmla="*/ 1 w 636"/>
                <a:gd name="T47" fmla="*/ 4 h 643"/>
                <a:gd name="T48" fmla="*/ 1 w 636"/>
                <a:gd name="T49" fmla="*/ 4 h 643"/>
                <a:gd name="T50" fmla="*/ 1 w 636"/>
                <a:gd name="T51" fmla="*/ 3 h 643"/>
                <a:gd name="T52" fmla="*/ 1 w 636"/>
                <a:gd name="T53" fmla="*/ 4 h 643"/>
                <a:gd name="T54" fmla="*/ 1 w 636"/>
                <a:gd name="T55" fmla="*/ 4 h 643"/>
                <a:gd name="T56" fmla="*/ 1 w 636"/>
                <a:gd name="T57" fmla="*/ 4 h 643"/>
                <a:gd name="T58" fmla="*/ 1 w 636"/>
                <a:gd name="T59" fmla="*/ 4 h 643"/>
                <a:gd name="T60" fmla="*/ 2 w 636"/>
                <a:gd name="T61" fmla="*/ 3 h 643"/>
                <a:gd name="T62" fmla="*/ 2 w 636"/>
                <a:gd name="T63" fmla="*/ 2 h 643"/>
                <a:gd name="T64" fmla="*/ 1 w 636"/>
                <a:gd name="T65" fmla="*/ 2 h 643"/>
                <a:gd name="T66" fmla="*/ 2 w 636"/>
                <a:gd name="T67" fmla="*/ 2 h 643"/>
                <a:gd name="T68" fmla="*/ 1 w 636"/>
                <a:gd name="T69" fmla="*/ 1 h 643"/>
                <a:gd name="T70" fmla="*/ 1 w 636"/>
                <a:gd name="T71" fmla="*/ 1 h 643"/>
                <a:gd name="T72" fmla="*/ 2 w 636"/>
                <a:gd name="T73" fmla="*/ 1 h 643"/>
                <a:gd name="T74" fmla="*/ 1 w 636"/>
                <a:gd name="T75" fmla="*/ 0 h 643"/>
                <a:gd name="T76" fmla="*/ 1 w 636"/>
                <a:gd name="T77" fmla="*/ 0 h 643"/>
                <a:gd name="T78" fmla="*/ 1 w 636"/>
                <a:gd name="T79" fmla="*/ 0 h 643"/>
                <a:gd name="T80" fmla="*/ 1 w 636"/>
                <a:gd name="T81" fmla="*/ 0 h 643"/>
                <a:gd name="T82" fmla="*/ 1 w 636"/>
                <a:gd name="T83" fmla="*/ 0 h 643"/>
                <a:gd name="T84" fmla="*/ 0 w 636"/>
                <a:gd name="T85" fmla="*/ 0 h 643"/>
                <a:gd name="T86" fmla="*/ 0 w 636"/>
                <a:gd name="T87" fmla="*/ 0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6"/>
                <a:gd name="T133" fmla="*/ 0 h 643"/>
                <a:gd name="T134" fmla="*/ 636 w 636"/>
                <a:gd name="T135" fmla="*/ 643 h 6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44" name="Freeform 384">
              <a:extLst>
                <a:ext uri="{FF2B5EF4-FFF2-40B4-BE49-F238E27FC236}">
                  <a16:creationId xmlns:a16="http://schemas.microsoft.com/office/drawing/2014/main" id="{83AC124B-645B-48F3-9F91-4C1D21E484C1}"/>
                </a:ext>
              </a:extLst>
            </p:cNvPr>
            <p:cNvSpPr>
              <a:spLocks/>
            </p:cNvSpPr>
            <p:nvPr/>
          </p:nvSpPr>
          <p:spPr bwMode="auto">
            <a:xfrm flipH="1">
              <a:off x="1216" y="2742"/>
              <a:ext cx="95" cy="83"/>
            </a:xfrm>
            <a:custGeom>
              <a:avLst/>
              <a:gdLst>
                <a:gd name="T0" fmla="*/ 2 w 698"/>
                <a:gd name="T1" fmla="*/ 2 h 425"/>
                <a:gd name="T2" fmla="*/ 1 w 698"/>
                <a:gd name="T3" fmla="*/ 2 h 425"/>
                <a:gd name="T4" fmla="*/ 1 w 698"/>
                <a:gd name="T5" fmla="*/ 2 h 425"/>
                <a:gd name="T6" fmla="*/ 1 w 698"/>
                <a:gd name="T7" fmla="*/ 2 h 425"/>
                <a:gd name="T8" fmla="*/ 1 w 698"/>
                <a:gd name="T9" fmla="*/ 1 h 425"/>
                <a:gd name="T10" fmla="*/ 1 w 698"/>
                <a:gd name="T11" fmla="*/ 1 h 425"/>
                <a:gd name="T12" fmla="*/ 1 w 698"/>
                <a:gd name="T13" fmla="*/ 1 h 425"/>
                <a:gd name="T14" fmla="*/ 1 w 698"/>
                <a:gd name="T15" fmla="*/ 0 h 425"/>
                <a:gd name="T16" fmla="*/ 1 w 698"/>
                <a:gd name="T17" fmla="*/ 0 h 425"/>
                <a:gd name="T18" fmla="*/ 1 w 698"/>
                <a:gd name="T19" fmla="*/ 0 h 425"/>
                <a:gd name="T20" fmla="*/ 1 w 698"/>
                <a:gd name="T21" fmla="*/ 0 h 425"/>
                <a:gd name="T22" fmla="*/ 1 w 698"/>
                <a:gd name="T23" fmla="*/ 0 h 425"/>
                <a:gd name="T24" fmla="*/ 0 w 698"/>
                <a:gd name="T25" fmla="*/ 0 h 425"/>
                <a:gd name="T26" fmla="*/ 0 w 698"/>
                <a:gd name="T27" fmla="*/ 0 h 425"/>
                <a:gd name="T28" fmla="*/ 0 w 698"/>
                <a:gd name="T29" fmla="*/ 0 h 425"/>
                <a:gd name="T30" fmla="*/ 0 w 698"/>
                <a:gd name="T31" fmla="*/ 0 h 425"/>
                <a:gd name="T32" fmla="*/ 0 w 698"/>
                <a:gd name="T33" fmla="*/ 1 h 425"/>
                <a:gd name="T34" fmla="*/ 0 w 698"/>
                <a:gd name="T35" fmla="*/ 1 h 425"/>
                <a:gd name="T36" fmla="*/ 0 w 698"/>
                <a:gd name="T37" fmla="*/ 1 h 425"/>
                <a:gd name="T38" fmla="*/ 0 w 698"/>
                <a:gd name="T39" fmla="*/ 1 h 425"/>
                <a:gd name="T40" fmla="*/ 0 w 698"/>
                <a:gd name="T41" fmla="*/ 1 h 425"/>
                <a:gd name="T42" fmla="*/ 0 w 698"/>
                <a:gd name="T43" fmla="*/ 1 h 425"/>
                <a:gd name="T44" fmla="*/ 0 w 698"/>
                <a:gd name="T45" fmla="*/ 1 h 425"/>
                <a:gd name="T46" fmla="*/ 0 w 698"/>
                <a:gd name="T47" fmla="*/ 1 h 425"/>
                <a:gd name="T48" fmla="*/ 0 w 698"/>
                <a:gd name="T49" fmla="*/ 1 h 425"/>
                <a:gd name="T50" fmla="*/ 0 w 698"/>
                <a:gd name="T51" fmla="*/ 1 h 425"/>
                <a:gd name="T52" fmla="*/ 1 w 698"/>
                <a:gd name="T53" fmla="*/ 1 h 425"/>
                <a:gd name="T54" fmla="*/ 0 w 698"/>
                <a:gd name="T55" fmla="*/ 1 h 425"/>
                <a:gd name="T56" fmla="*/ 0 w 698"/>
                <a:gd name="T57" fmla="*/ 1 h 425"/>
                <a:gd name="T58" fmla="*/ 0 w 698"/>
                <a:gd name="T59" fmla="*/ 2 h 425"/>
                <a:gd name="T60" fmla="*/ 0 w 698"/>
                <a:gd name="T61" fmla="*/ 2 h 425"/>
                <a:gd name="T62" fmla="*/ 0 w 698"/>
                <a:gd name="T63" fmla="*/ 2 h 425"/>
                <a:gd name="T64" fmla="*/ 0 w 698"/>
                <a:gd name="T65" fmla="*/ 2 h 425"/>
                <a:gd name="T66" fmla="*/ 0 w 698"/>
                <a:gd name="T67" fmla="*/ 2 h 425"/>
                <a:gd name="T68" fmla="*/ 0 w 698"/>
                <a:gd name="T69" fmla="*/ 2 h 425"/>
                <a:gd name="T70" fmla="*/ 1 w 698"/>
                <a:gd name="T71" fmla="*/ 2 h 425"/>
                <a:gd name="T72" fmla="*/ 1 w 698"/>
                <a:gd name="T73" fmla="*/ 2 h 425"/>
                <a:gd name="T74" fmla="*/ 1 w 698"/>
                <a:gd name="T75" fmla="*/ 2 h 425"/>
                <a:gd name="T76" fmla="*/ 1 w 698"/>
                <a:gd name="T77" fmla="*/ 2 h 425"/>
                <a:gd name="T78" fmla="*/ 1 w 698"/>
                <a:gd name="T79" fmla="*/ 2 h 425"/>
                <a:gd name="T80" fmla="*/ 1 w 698"/>
                <a:gd name="T81" fmla="*/ 3 h 425"/>
                <a:gd name="T82" fmla="*/ 1 w 698"/>
                <a:gd name="T83" fmla="*/ 3 h 425"/>
                <a:gd name="T84" fmla="*/ 1 w 698"/>
                <a:gd name="T85" fmla="*/ 3 h 425"/>
                <a:gd name="T86" fmla="*/ 1 w 698"/>
                <a:gd name="T87" fmla="*/ 3 h 425"/>
                <a:gd name="T88" fmla="*/ 1 w 698"/>
                <a:gd name="T89" fmla="*/ 3 h 425"/>
                <a:gd name="T90" fmla="*/ 1 w 698"/>
                <a:gd name="T91" fmla="*/ 3 h 425"/>
                <a:gd name="T92" fmla="*/ 1 w 698"/>
                <a:gd name="T93" fmla="*/ 3 h 425"/>
                <a:gd name="T94" fmla="*/ 1 w 698"/>
                <a:gd name="T95" fmla="*/ 3 h 425"/>
                <a:gd name="T96" fmla="*/ 2 w 698"/>
                <a:gd name="T97" fmla="*/ 3 h 425"/>
                <a:gd name="T98" fmla="*/ 2 w 698"/>
                <a:gd name="T99" fmla="*/ 2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98"/>
                <a:gd name="T151" fmla="*/ 0 h 425"/>
                <a:gd name="T152" fmla="*/ 698 w 698"/>
                <a:gd name="T153" fmla="*/ 425 h 42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endParaRPr lang="zh-CN" altLang="en-US"/>
            </a:p>
          </p:txBody>
        </p:sp>
        <p:sp>
          <p:nvSpPr>
            <p:cNvPr id="139645" name="Freeform 385">
              <a:extLst>
                <a:ext uri="{FF2B5EF4-FFF2-40B4-BE49-F238E27FC236}">
                  <a16:creationId xmlns:a16="http://schemas.microsoft.com/office/drawing/2014/main" id="{5E82DEDB-7374-4E41-8648-6BF91289F01F}"/>
                </a:ext>
              </a:extLst>
            </p:cNvPr>
            <p:cNvSpPr>
              <a:spLocks/>
            </p:cNvSpPr>
            <p:nvPr/>
          </p:nvSpPr>
          <p:spPr bwMode="auto">
            <a:xfrm flipH="1">
              <a:off x="1277" y="2756"/>
              <a:ext cx="30" cy="10"/>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1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3"/>
                <a:gd name="T40" fmla="*/ 0 h 52"/>
                <a:gd name="T41" fmla="*/ 223 w 223"/>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46" name="Freeform 386">
              <a:extLst>
                <a:ext uri="{FF2B5EF4-FFF2-40B4-BE49-F238E27FC236}">
                  <a16:creationId xmlns:a16="http://schemas.microsoft.com/office/drawing/2014/main" id="{B2430BD2-3863-46DC-84F1-CA94CFBF0D28}"/>
                </a:ext>
              </a:extLst>
            </p:cNvPr>
            <p:cNvSpPr>
              <a:spLocks/>
            </p:cNvSpPr>
            <p:nvPr/>
          </p:nvSpPr>
          <p:spPr bwMode="auto">
            <a:xfrm flipH="1">
              <a:off x="1265" y="2746"/>
              <a:ext cx="25" cy="6"/>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8"/>
                <a:gd name="T37" fmla="*/ 0 h 36"/>
                <a:gd name="T38" fmla="*/ 188 w 188"/>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47" name="Freeform 387">
              <a:extLst>
                <a:ext uri="{FF2B5EF4-FFF2-40B4-BE49-F238E27FC236}">
                  <a16:creationId xmlns:a16="http://schemas.microsoft.com/office/drawing/2014/main" id="{77FAE1AA-4584-45C0-9B98-D9B583CADB78}"/>
                </a:ext>
              </a:extLst>
            </p:cNvPr>
            <p:cNvSpPr>
              <a:spLocks/>
            </p:cNvSpPr>
            <p:nvPr/>
          </p:nvSpPr>
          <p:spPr bwMode="auto">
            <a:xfrm flipH="1">
              <a:off x="1276" y="2771"/>
              <a:ext cx="10" cy="3"/>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 name="T21" fmla="*/ 0 w 76"/>
                <a:gd name="T22" fmla="*/ 0 h 17"/>
                <a:gd name="T23" fmla="*/ 76 w 76"/>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48" name="Freeform 388">
              <a:extLst>
                <a:ext uri="{FF2B5EF4-FFF2-40B4-BE49-F238E27FC236}">
                  <a16:creationId xmlns:a16="http://schemas.microsoft.com/office/drawing/2014/main" id="{295B9B94-297C-4515-8695-228CD3654E35}"/>
                </a:ext>
              </a:extLst>
            </p:cNvPr>
            <p:cNvSpPr>
              <a:spLocks/>
            </p:cNvSpPr>
            <p:nvPr/>
          </p:nvSpPr>
          <p:spPr bwMode="auto">
            <a:xfrm flipH="1">
              <a:off x="1305" y="2768"/>
              <a:ext cx="3" cy="6"/>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 name="T15" fmla="*/ 0 w 19"/>
                <a:gd name="T16" fmla="*/ 0 h 32"/>
                <a:gd name="T17" fmla="*/ 19 w 19"/>
                <a:gd name="T18" fmla="*/ 32 h 32"/>
              </a:gdLst>
              <a:ahLst/>
              <a:cxnLst>
                <a:cxn ang="T10">
                  <a:pos x="T0" y="T1"/>
                </a:cxn>
                <a:cxn ang="T11">
                  <a:pos x="T2" y="T3"/>
                </a:cxn>
                <a:cxn ang="T12">
                  <a:pos x="T4" y="T5"/>
                </a:cxn>
                <a:cxn ang="T13">
                  <a:pos x="T6" y="T7"/>
                </a:cxn>
                <a:cxn ang="T14">
                  <a:pos x="T8" y="T9"/>
                </a:cxn>
              </a:cxnLst>
              <a:rect l="T15" t="T16" r="T17" b="T18"/>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49" name="Freeform 389">
              <a:extLst>
                <a:ext uri="{FF2B5EF4-FFF2-40B4-BE49-F238E27FC236}">
                  <a16:creationId xmlns:a16="http://schemas.microsoft.com/office/drawing/2014/main" id="{86C0F9C9-8882-4269-A8E6-802A6E2C341D}"/>
                </a:ext>
              </a:extLst>
            </p:cNvPr>
            <p:cNvSpPr>
              <a:spLocks/>
            </p:cNvSpPr>
            <p:nvPr/>
          </p:nvSpPr>
          <p:spPr bwMode="auto">
            <a:xfrm flipH="1">
              <a:off x="1261" y="2761"/>
              <a:ext cx="5" cy="8"/>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 name="T15" fmla="*/ 0 w 35"/>
                <a:gd name="T16" fmla="*/ 0 h 43"/>
                <a:gd name="T17" fmla="*/ 35 w 35"/>
                <a:gd name="T18" fmla="*/ 43 h 43"/>
              </a:gdLst>
              <a:ahLst/>
              <a:cxnLst>
                <a:cxn ang="T10">
                  <a:pos x="T0" y="T1"/>
                </a:cxn>
                <a:cxn ang="T11">
                  <a:pos x="T2" y="T3"/>
                </a:cxn>
                <a:cxn ang="T12">
                  <a:pos x="T4" y="T5"/>
                </a:cxn>
                <a:cxn ang="T13">
                  <a:pos x="T6" y="T7"/>
                </a:cxn>
                <a:cxn ang="T14">
                  <a:pos x="T8" y="T9"/>
                </a:cxn>
              </a:cxnLst>
              <a:rect l="T15" t="T16" r="T17" b="T18"/>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50" name="Freeform 390">
              <a:extLst>
                <a:ext uri="{FF2B5EF4-FFF2-40B4-BE49-F238E27FC236}">
                  <a16:creationId xmlns:a16="http://schemas.microsoft.com/office/drawing/2014/main" id="{5755EC85-293D-4042-BFDC-F57DE44A87F0}"/>
                </a:ext>
              </a:extLst>
            </p:cNvPr>
            <p:cNvSpPr>
              <a:spLocks/>
            </p:cNvSpPr>
            <p:nvPr/>
          </p:nvSpPr>
          <p:spPr bwMode="auto">
            <a:xfrm flipH="1">
              <a:off x="1242" y="2761"/>
              <a:ext cx="15" cy="23"/>
            </a:xfrm>
            <a:custGeom>
              <a:avLst/>
              <a:gdLst>
                <a:gd name="T0" fmla="*/ 0 w 114"/>
                <a:gd name="T1" fmla="*/ 0 h 114"/>
                <a:gd name="T2" fmla="*/ 0 w 114"/>
                <a:gd name="T3" fmla="*/ 0 h 114"/>
                <a:gd name="T4" fmla="*/ 0 w 114"/>
                <a:gd name="T5" fmla="*/ 1 h 114"/>
                <a:gd name="T6" fmla="*/ 0 w 114"/>
                <a:gd name="T7" fmla="*/ 1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 name="T18" fmla="*/ 0 w 114"/>
                <a:gd name="T19" fmla="*/ 0 h 114"/>
                <a:gd name="T20" fmla="*/ 114 w 114"/>
                <a:gd name="T21" fmla="*/ 114 h 114"/>
              </a:gdLst>
              <a:ahLst/>
              <a:cxnLst>
                <a:cxn ang="T12">
                  <a:pos x="T0" y="T1"/>
                </a:cxn>
                <a:cxn ang="T13">
                  <a:pos x="T2" y="T3"/>
                </a:cxn>
                <a:cxn ang="T14">
                  <a:pos x="T4" y="T5"/>
                </a:cxn>
                <a:cxn ang="T15">
                  <a:pos x="T6" y="T7"/>
                </a:cxn>
                <a:cxn ang="T16">
                  <a:pos x="T8" y="T9"/>
                </a:cxn>
                <a:cxn ang="T17">
                  <a:pos x="T10" y="T11"/>
                </a:cxn>
              </a:cxnLst>
              <a:rect l="T18" t="T19" r="T20" b="T21"/>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51" name="Freeform 391">
              <a:extLst>
                <a:ext uri="{FF2B5EF4-FFF2-40B4-BE49-F238E27FC236}">
                  <a16:creationId xmlns:a16="http://schemas.microsoft.com/office/drawing/2014/main" id="{6971BBEB-72A9-4150-91CC-0C05D30E972B}"/>
                </a:ext>
              </a:extLst>
            </p:cNvPr>
            <p:cNvSpPr>
              <a:spLocks/>
            </p:cNvSpPr>
            <p:nvPr/>
          </p:nvSpPr>
          <p:spPr bwMode="auto">
            <a:xfrm flipH="1">
              <a:off x="1234" y="2793"/>
              <a:ext cx="4" cy="15"/>
            </a:xfrm>
            <a:custGeom>
              <a:avLst/>
              <a:gdLst>
                <a:gd name="T0" fmla="*/ 0 w 27"/>
                <a:gd name="T1" fmla="*/ 0 h 82"/>
                <a:gd name="T2" fmla="*/ 0 w 27"/>
                <a:gd name="T3" fmla="*/ 0 h 82"/>
                <a:gd name="T4" fmla="*/ 0 w 27"/>
                <a:gd name="T5" fmla="*/ 0 h 82"/>
                <a:gd name="T6" fmla="*/ 0 w 27"/>
                <a:gd name="T7" fmla="*/ 1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 name="T21" fmla="*/ 0 w 27"/>
                <a:gd name="T22" fmla="*/ 0 h 82"/>
                <a:gd name="T23" fmla="*/ 27 w 27"/>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52" name="Freeform 392">
              <a:extLst>
                <a:ext uri="{FF2B5EF4-FFF2-40B4-BE49-F238E27FC236}">
                  <a16:creationId xmlns:a16="http://schemas.microsoft.com/office/drawing/2014/main" id="{D9EB3D75-1938-41E6-B21A-70835FB01B43}"/>
                </a:ext>
              </a:extLst>
            </p:cNvPr>
            <p:cNvSpPr>
              <a:spLocks/>
            </p:cNvSpPr>
            <p:nvPr/>
          </p:nvSpPr>
          <p:spPr bwMode="auto">
            <a:xfrm flipH="1">
              <a:off x="1270" y="2776"/>
              <a:ext cx="1" cy="7"/>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 name="T12" fmla="*/ 0 w 15"/>
                <a:gd name="T13" fmla="*/ 0 h 30"/>
                <a:gd name="T14" fmla="*/ 15 w 15"/>
                <a:gd name="T15" fmla="*/ 30 h 30"/>
              </a:gdLst>
              <a:ahLst/>
              <a:cxnLst>
                <a:cxn ang="T8">
                  <a:pos x="T0" y="T1"/>
                </a:cxn>
                <a:cxn ang="T9">
                  <a:pos x="T2" y="T3"/>
                </a:cxn>
                <a:cxn ang="T10">
                  <a:pos x="T4" y="T5"/>
                </a:cxn>
                <a:cxn ang="T11">
                  <a:pos x="T6" y="T7"/>
                </a:cxn>
              </a:cxnLst>
              <a:rect l="T12" t="T13" r="T14" b="T15"/>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53" name="Freeform 393">
              <a:extLst>
                <a:ext uri="{FF2B5EF4-FFF2-40B4-BE49-F238E27FC236}">
                  <a16:creationId xmlns:a16="http://schemas.microsoft.com/office/drawing/2014/main" id="{2062542E-E2AD-4D23-9B01-847C49D8FAD0}"/>
                </a:ext>
              </a:extLst>
            </p:cNvPr>
            <p:cNvSpPr>
              <a:spLocks/>
            </p:cNvSpPr>
            <p:nvPr/>
          </p:nvSpPr>
          <p:spPr bwMode="auto">
            <a:xfrm flipH="1">
              <a:off x="1131" y="2561"/>
              <a:ext cx="7" cy="6"/>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6"/>
                <a:gd name="T26" fmla="*/ 51 w 5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54" name="Freeform 394">
              <a:extLst>
                <a:ext uri="{FF2B5EF4-FFF2-40B4-BE49-F238E27FC236}">
                  <a16:creationId xmlns:a16="http://schemas.microsoft.com/office/drawing/2014/main" id="{3FA495F7-A0A4-48E0-8C1B-4E82472DB320}"/>
                </a:ext>
              </a:extLst>
            </p:cNvPr>
            <p:cNvSpPr>
              <a:spLocks/>
            </p:cNvSpPr>
            <p:nvPr/>
          </p:nvSpPr>
          <p:spPr bwMode="auto">
            <a:xfrm flipH="1">
              <a:off x="1134" y="2572"/>
              <a:ext cx="1" cy="5"/>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55" name="Freeform 395">
              <a:extLst>
                <a:ext uri="{FF2B5EF4-FFF2-40B4-BE49-F238E27FC236}">
                  <a16:creationId xmlns:a16="http://schemas.microsoft.com/office/drawing/2014/main" id="{5E63E01B-4D19-489A-B0E2-A5B6C680B4A3}"/>
                </a:ext>
              </a:extLst>
            </p:cNvPr>
            <p:cNvSpPr>
              <a:spLocks/>
            </p:cNvSpPr>
            <p:nvPr/>
          </p:nvSpPr>
          <p:spPr bwMode="auto">
            <a:xfrm flipH="1">
              <a:off x="1107" y="2608"/>
              <a:ext cx="56" cy="208"/>
            </a:xfrm>
            <a:custGeom>
              <a:avLst/>
              <a:gdLst>
                <a:gd name="T0" fmla="*/ 1 w 431"/>
                <a:gd name="T1" fmla="*/ 0 h 1076"/>
                <a:gd name="T2" fmla="*/ 1 w 431"/>
                <a:gd name="T3" fmla="*/ 0 h 1076"/>
                <a:gd name="T4" fmla="*/ 1 w 431"/>
                <a:gd name="T5" fmla="*/ 1 h 1076"/>
                <a:gd name="T6" fmla="*/ 1 w 431"/>
                <a:gd name="T7" fmla="*/ 1 h 1076"/>
                <a:gd name="T8" fmla="*/ 0 w 431"/>
                <a:gd name="T9" fmla="*/ 3 h 1076"/>
                <a:gd name="T10" fmla="*/ 0 w 431"/>
                <a:gd name="T11" fmla="*/ 5 h 1076"/>
                <a:gd name="T12" fmla="*/ 0 w 431"/>
                <a:gd name="T13" fmla="*/ 8 h 1076"/>
                <a:gd name="T14" fmla="*/ 0 w 431"/>
                <a:gd name="T15" fmla="*/ 7 h 1076"/>
                <a:gd name="T16" fmla="*/ 1 w 431"/>
                <a:gd name="T17" fmla="*/ 1 h 1076"/>
                <a:gd name="T18" fmla="*/ 1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1"/>
                <a:gd name="T31" fmla="*/ 0 h 1076"/>
                <a:gd name="T32" fmla="*/ 431 w 431"/>
                <a:gd name="T33" fmla="*/ 1076 h 10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endParaRPr lang="zh-CN" altLang="en-US"/>
            </a:p>
          </p:txBody>
        </p:sp>
        <p:sp>
          <p:nvSpPr>
            <p:cNvPr id="139656" name="Freeform 396">
              <a:extLst>
                <a:ext uri="{FF2B5EF4-FFF2-40B4-BE49-F238E27FC236}">
                  <a16:creationId xmlns:a16="http://schemas.microsoft.com/office/drawing/2014/main" id="{3994DEA5-DD7F-4AA3-B81A-AA3FD57BB438}"/>
                </a:ext>
              </a:extLst>
            </p:cNvPr>
            <p:cNvSpPr>
              <a:spLocks/>
            </p:cNvSpPr>
            <p:nvPr/>
          </p:nvSpPr>
          <p:spPr bwMode="auto">
            <a:xfrm flipH="1">
              <a:off x="1012" y="2567"/>
              <a:ext cx="219" cy="349"/>
            </a:xfrm>
            <a:custGeom>
              <a:avLst/>
              <a:gdLst>
                <a:gd name="T0" fmla="*/ 3 w 1606"/>
                <a:gd name="T1" fmla="*/ 1 h 1792"/>
                <a:gd name="T2" fmla="*/ 3 w 1606"/>
                <a:gd name="T3" fmla="*/ 0 h 1792"/>
                <a:gd name="T4" fmla="*/ 2 w 1606"/>
                <a:gd name="T5" fmla="*/ 1 h 1792"/>
                <a:gd name="T6" fmla="*/ 2 w 1606"/>
                <a:gd name="T7" fmla="*/ 2 h 1792"/>
                <a:gd name="T8" fmla="*/ 2 w 1606"/>
                <a:gd name="T9" fmla="*/ 3 h 1792"/>
                <a:gd name="T10" fmla="*/ 2 w 1606"/>
                <a:gd name="T11" fmla="*/ 3 h 1792"/>
                <a:gd name="T12" fmla="*/ 2 w 1606"/>
                <a:gd name="T13" fmla="*/ 4 h 1792"/>
                <a:gd name="T14" fmla="*/ 2 w 1606"/>
                <a:gd name="T15" fmla="*/ 5 h 1792"/>
                <a:gd name="T16" fmla="*/ 2 w 1606"/>
                <a:gd name="T17" fmla="*/ 7 h 1792"/>
                <a:gd name="T18" fmla="*/ 1 w 1606"/>
                <a:gd name="T19" fmla="*/ 8 h 1792"/>
                <a:gd name="T20" fmla="*/ 1 w 1606"/>
                <a:gd name="T21" fmla="*/ 8 h 1792"/>
                <a:gd name="T22" fmla="*/ 1 w 1606"/>
                <a:gd name="T23" fmla="*/ 8 h 1792"/>
                <a:gd name="T24" fmla="*/ 0 w 1606"/>
                <a:gd name="T25" fmla="*/ 8 h 1792"/>
                <a:gd name="T26" fmla="*/ 0 w 1606"/>
                <a:gd name="T27" fmla="*/ 9 h 1792"/>
                <a:gd name="T28" fmla="*/ 0 w 1606"/>
                <a:gd name="T29" fmla="*/ 9 h 1792"/>
                <a:gd name="T30" fmla="*/ 0 w 1606"/>
                <a:gd name="T31" fmla="*/ 10 h 1792"/>
                <a:gd name="T32" fmla="*/ 0 w 1606"/>
                <a:gd name="T33" fmla="*/ 10 h 1792"/>
                <a:gd name="T34" fmla="*/ 1 w 1606"/>
                <a:gd name="T35" fmla="*/ 11 h 1792"/>
                <a:gd name="T36" fmla="*/ 1 w 1606"/>
                <a:gd name="T37" fmla="*/ 11 h 1792"/>
                <a:gd name="T38" fmla="*/ 1 w 1606"/>
                <a:gd name="T39" fmla="*/ 11 h 1792"/>
                <a:gd name="T40" fmla="*/ 1 w 1606"/>
                <a:gd name="T41" fmla="*/ 11 h 1792"/>
                <a:gd name="T42" fmla="*/ 1 w 1606"/>
                <a:gd name="T43" fmla="*/ 11 h 1792"/>
                <a:gd name="T44" fmla="*/ 1 w 1606"/>
                <a:gd name="T45" fmla="*/ 12 h 1792"/>
                <a:gd name="T46" fmla="*/ 1 w 1606"/>
                <a:gd name="T47" fmla="*/ 13 h 1792"/>
                <a:gd name="T48" fmla="*/ 2 w 1606"/>
                <a:gd name="T49" fmla="*/ 13 h 1792"/>
                <a:gd name="T50" fmla="*/ 2 w 1606"/>
                <a:gd name="T51" fmla="*/ 13 h 1792"/>
                <a:gd name="T52" fmla="*/ 2 w 1606"/>
                <a:gd name="T53" fmla="*/ 13 h 1792"/>
                <a:gd name="T54" fmla="*/ 2 w 1606"/>
                <a:gd name="T55" fmla="*/ 13 h 1792"/>
                <a:gd name="T56" fmla="*/ 2 w 1606"/>
                <a:gd name="T57" fmla="*/ 13 h 1792"/>
                <a:gd name="T58" fmla="*/ 3 w 1606"/>
                <a:gd name="T59" fmla="*/ 13 h 1792"/>
                <a:gd name="T60" fmla="*/ 3 w 1606"/>
                <a:gd name="T61" fmla="*/ 13 h 1792"/>
                <a:gd name="T62" fmla="*/ 3 w 1606"/>
                <a:gd name="T63" fmla="*/ 13 h 1792"/>
                <a:gd name="T64" fmla="*/ 4 w 1606"/>
                <a:gd name="T65" fmla="*/ 13 h 1792"/>
                <a:gd name="T66" fmla="*/ 4 w 1606"/>
                <a:gd name="T67" fmla="*/ 12 h 1792"/>
                <a:gd name="T68" fmla="*/ 4 w 1606"/>
                <a:gd name="T69" fmla="*/ 12 h 1792"/>
                <a:gd name="T70" fmla="*/ 4 w 1606"/>
                <a:gd name="T71" fmla="*/ 11 h 1792"/>
                <a:gd name="T72" fmla="*/ 4 w 1606"/>
                <a:gd name="T73" fmla="*/ 10 h 1792"/>
                <a:gd name="T74" fmla="*/ 4 w 1606"/>
                <a:gd name="T75" fmla="*/ 8 h 1792"/>
                <a:gd name="T76" fmla="*/ 4 w 1606"/>
                <a:gd name="T77" fmla="*/ 7 h 1792"/>
                <a:gd name="T78" fmla="*/ 4 w 1606"/>
                <a:gd name="T79" fmla="*/ 5 h 1792"/>
                <a:gd name="T80" fmla="*/ 4 w 1606"/>
                <a:gd name="T81" fmla="*/ 4 h 1792"/>
                <a:gd name="T82" fmla="*/ 4 w 1606"/>
                <a:gd name="T83" fmla="*/ 3 h 1792"/>
                <a:gd name="T84" fmla="*/ 4 w 1606"/>
                <a:gd name="T85" fmla="*/ 2 h 1792"/>
                <a:gd name="T86" fmla="*/ 4 w 1606"/>
                <a:gd name="T87" fmla="*/ 2 h 1792"/>
                <a:gd name="T88" fmla="*/ 4 w 1606"/>
                <a:gd name="T89" fmla="*/ 1 h 1792"/>
                <a:gd name="T90" fmla="*/ 3 w 1606"/>
                <a:gd name="T91" fmla="*/ 1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606"/>
                <a:gd name="T139" fmla="*/ 0 h 1792"/>
                <a:gd name="T140" fmla="*/ 1606 w 1606"/>
                <a:gd name="T141" fmla="*/ 1792 h 179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endParaRPr lang="zh-CN" altLang="en-US"/>
            </a:p>
          </p:txBody>
        </p:sp>
        <p:sp>
          <p:nvSpPr>
            <p:cNvPr id="139657" name="Freeform 397">
              <a:extLst>
                <a:ext uri="{FF2B5EF4-FFF2-40B4-BE49-F238E27FC236}">
                  <a16:creationId xmlns:a16="http://schemas.microsoft.com/office/drawing/2014/main" id="{9D979ED6-F539-4B03-97B0-837F0C992E42}"/>
                </a:ext>
              </a:extLst>
            </p:cNvPr>
            <p:cNvSpPr>
              <a:spLocks/>
            </p:cNvSpPr>
            <p:nvPr/>
          </p:nvSpPr>
          <p:spPr bwMode="auto">
            <a:xfrm flipH="1">
              <a:off x="1016" y="2589"/>
              <a:ext cx="138" cy="323"/>
            </a:xfrm>
            <a:custGeom>
              <a:avLst/>
              <a:gdLst>
                <a:gd name="T0" fmla="*/ 0 w 1014"/>
                <a:gd name="T1" fmla="*/ 10 h 1671"/>
                <a:gd name="T2" fmla="*/ 1 w 1014"/>
                <a:gd name="T3" fmla="*/ 10 h 1671"/>
                <a:gd name="T4" fmla="*/ 1 w 1014"/>
                <a:gd name="T5" fmla="*/ 9 h 1671"/>
                <a:gd name="T6" fmla="*/ 2 w 1014"/>
                <a:gd name="T7" fmla="*/ 8 h 1671"/>
                <a:gd name="T8" fmla="*/ 2 w 1014"/>
                <a:gd name="T9" fmla="*/ 8 h 1671"/>
                <a:gd name="T10" fmla="*/ 2 w 1014"/>
                <a:gd name="T11" fmla="*/ 6 h 1671"/>
                <a:gd name="T12" fmla="*/ 2 w 1014"/>
                <a:gd name="T13" fmla="*/ 7 h 1671"/>
                <a:gd name="T14" fmla="*/ 2 w 1014"/>
                <a:gd name="T15" fmla="*/ 5 h 1671"/>
                <a:gd name="T16" fmla="*/ 2 w 1014"/>
                <a:gd name="T17" fmla="*/ 4 h 1671"/>
                <a:gd name="T18" fmla="*/ 2 w 1014"/>
                <a:gd name="T19" fmla="*/ 5 h 1671"/>
                <a:gd name="T20" fmla="*/ 2 w 1014"/>
                <a:gd name="T21" fmla="*/ 3 h 1671"/>
                <a:gd name="T22" fmla="*/ 1 w 1014"/>
                <a:gd name="T23" fmla="*/ 2 h 1671"/>
                <a:gd name="T24" fmla="*/ 1 w 1014"/>
                <a:gd name="T25" fmla="*/ 2 h 1671"/>
                <a:gd name="T26" fmla="*/ 2 w 1014"/>
                <a:gd name="T27" fmla="*/ 1 h 1671"/>
                <a:gd name="T28" fmla="*/ 2 w 1014"/>
                <a:gd name="T29" fmla="*/ 2 h 1671"/>
                <a:gd name="T30" fmla="*/ 2 w 1014"/>
                <a:gd name="T31" fmla="*/ 1 h 1671"/>
                <a:gd name="T32" fmla="*/ 1 w 1014"/>
                <a:gd name="T33" fmla="*/ 1 h 1671"/>
                <a:gd name="T34" fmla="*/ 2 w 1014"/>
                <a:gd name="T35" fmla="*/ 0 h 1671"/>
                <a:gd name="T36" fmla="*/ 2 w 1014"/>
                <a:gd name="T37" fmla="*/ 0 h 1671"/>
                <a:gd name="T38" fmla="*/ 2 w 1014"/>
                <a:gd name="T39" fmla="*/ 1 h 1671"/>
                <a:gd name="T40" fmla="*/ 2 w 1014"/>
                <a:gd name="T41" fmla="*/ 1 h 1671"/>
                <a:gd name="T42" fmla="*/ 3 w 1014"/>
                <a:gd name="T43" fmla="*/ 3 h 1671"/>
                <a:gd name="T44" fmla="*/ 3 w 1014"/>
                <a:gd name="T45" fmla="*/ 4 h 1671"/>
                <a:gd name="T46" fmla="*/ 2 w 1014"/>
                <a:gd name="T47" fmla="*/ 7 h 1671"/>
                <a:gd name="T48" fmla="*/ 2 w 1014"/>
                <a:gd name="T49" fmla="*/ 9 h 1671"/>
                <a:gd name="T50" fmla="*/ 2 w 1014"/>
                <a:gd name="T51" fmla="*/ 11 h 1671"/>
                <a:gd name="T52" fmla="*/ 2 w 1014"/>
                <a:gd name="T53" fmla="*/ 12 h 1671"/>
                <a:gd name="T54" fmla="*/ 2 w 1014"/>
                <a:gd name="T55" fmla="*/ 12 h 1671"/>
                <a:gd name="T56" fmla="*/ 1 w 1014"/>
                <a:gd name="T57" fmla="*/ 12 h 1671"/>
                <a:gd name="T58" fmla="*/ 1 w 1014"/>
                <a:gd name="T59" fmla="*/ 11 h 1671"/>
                <a:gd name="T60" fmla="*/ 1 w 1014"/>
                <a:gd name="T61" fmla="*/ 11 h 1671"/>
                <a:gd name="T62" fmla="*/ 1 w 1014"/>
                <a:gd name="T63" fmla="*/ 12 h 1671"/>
                <a:gd name="T64" fmla="*/ 1 w 1014"/>
                <a:gd name="T65" fmla="*/ 12 h 1671"/>
                <a:gd name="T66" fmla="*/ 0 w 1014"/>
                <a:gd name="T67" fmla="*/ 12 h 1671"/>
                <a:gd name="T68" fmla="*/ 1 w 1014"/>
                <a:gd name="T69" fmla="*/ 11 h 1671"/>
                <a:gd name="T70" fmla="*/ 1 w 1014"/>
                <a:gd name="T71" fmla="*/ 10 h 1671"/>
                <a:gd name="T72" fmla="*/ 0 w 1014"/>
                <a:gd name="T73" fmla="*/ 11 h 1671"/>
                <a:gd name="T74" fmla="*/ 0 w 1014"/>
                <a:gd name="T75" fmla="*/ 11 h 1671"/>
                <a:gd name="T76" fmla="*/ 0 w 1014"/>
                <a:gd name="T77" fmla="*/ 11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14"/>
                <a:gd name="T118" fmla="*/ 0 h 1671"/>
                <a:gd name="T119" fmla="*/ 1014 w 1014"/>
                <a:gd name="T120" fmla="*/ 1671 h 167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58" name="Freeform 398">
              <a:extLst>
                <a:ext uri="{FF2B5EF4-FFF2-40B4-BE49-F238E27FC236}">
                  <a16:creationId xmlns:a16="http://schemas.microsoft.com/office/drawing/2014/main" id="{1F5CCF20-97A3-4FB0-AA64-FC85FF7E05FA}"/>
                </a:ext>
              </a:extLst>
            </p:cNvPr>
            <p:cNvSpPr>
              <a:spLocks/>
            </p:cNvSpPr>
            <p:nvPr/>
          </p:nvSpPr>
          <p:spPr bwMode="auto">
            <a:xfrm flipH="1">
              <a:off x="1026" y="2749"/>
              <a:ext cx="42" cy="150"/>
            </a:xfrm>
            <a:custGeom>
              <a:avLst/>
              <a:gdLst>
                <a:gd name="T0" fmla="*/ 0 w 295"/>
                <a:gd name="T1" fmla="*/ 6 h 774"/>
                <a:gd name="T2" fmla="*/ 0 w 295"/>
                <a:gd name="T3" fmla="*/ 5 h 774"/>
                <a:gd name="T4" fmla="*/ 0 w 295"/>
                <a:gd name="T5" fmla="*/ 5 h 774"/>
                <a:gd name="T6" fmla="*/ 0 w 295"/>
                <a:gd name="T7" fmla="*/ 4 h 774"/>
                <a:gd name="T8" fmla="*/ 1 w 295"/>
                <a:gd name="T9" fmla="*/ 3 h 774"/>
                <a:gd name="T10" fmla="*/ 1 w 295"/>
                <a:gd name="T11" fmla="*/ 3 h 774"/>
                <a:gd name="T12" fmla="*/ 1 w 295"/>
                <a:gd name="T13" fmla="*/ 2 h 774"/>
                <a:gd name="T14" fmla="*/ 1 w 295"/>
                <a:gd name="T15" fmla="*/ 1 h 774"/>
                <a:gd name="T16" fmla="*/ 1 w 295"/>
                <a:gd name="T17" fmla="*/ 0 h 774"/>
                <a:gd name="T18" fmla="*/ 1 w 295"/>
                <a:gd name="T19" fmla="*/ 2 h 774"/>
                <a:gd name="T20" fmla="*/ 1 w 295"/>
                <a:gd name="T21" fmla="*/ 3 h 774"/>
                <a:gd name="T22" fmla="*/ 0 w 295"/>
                <a:gd name="T23" fmla="*/ 4 h 774"/>
                <a:gd name="T24" fmla="*/ 0 w 295"/>
                <a:gd name="T25" fmla="*/ 5 h 774"/>
                <a:gd name="T26" fmla="*/ 0 w 295"/>
                <a:gd name="T27" fmla="*/ 6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95"/>
                <a:gd name="T43" fmla="*/ 0 h 774"/>
                <a:gd name="T44" fmla="*/ 295 w 295"/>
                <a:gd name="T45" fmla="*/ 774 h 7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59" name="Freeform 399">
              <a:extLst>
                <a:ext uri="{FF2B5EF4-FFF2-40B4-BE49-F238E27FC236}">
                  <a16:creationId xmlns:a16="http://schemas.microsoft.com/office/drawing/2014/main" id="{6F88B3A0-24E5-4907-A6BA-E2FD0B941EBA}"/>
                </a:ext>
              </a:extLst>
            </p:cNvPr>
            <p:cNvSpPr>
              <a:spLocks/>
            </p:cNvSpPr>
            <p:nvPr/>
          </p:nvSpPr>
          <p:spPr bwMode="auto">
            <a:xfrm flipH="1">
              <a:off x="1068" y="2628"/>
              <a:ext cx="159" cy="225"/>
            </a:xfrm>
            <a:custGeom>
              <a:avLst/>
              <a:gdLst>
                <a:gd name="T0" fmla="*/ 2 w 1172"/>
                <a:gd name="T1" fmla="*/ 0 h 1162"/>
                <a:gd name="T2" fmla="*/ 2 w 1172"/>
                <a:gd name="T3" fmla="*/ 2 h 1162"/>
                <a:gd name="T4" fmla="*/ 2 w 1172"/>
                <a:gd name="T5" fmla="*/ 3 h 1162"/>
                <a:gd name="T6" fmla="*/ 2 w 1172"/>
                <a:gd name="T7" fmla="*/ 4 h 1162"/>
                <a:gd name="T8" fmla="*/ 2 w 1172"/>
                <a:gd name="T9" fmla="*/ 4 h 1162"/>
                <a:gd name="T10" fmla="*/ 2 w 1172"/>
                <a:gd name="T11" fmla="*/ 5 h 1162"/>
                <a:gd name="T12" fmla="*/ 2 w 1172"/>
                <a:gd name="T13" fmla="*/ 5 h 1162"/>
                <a:gd name="T14" fmla="*/ 2 w 1172"/>
                <a:gd name="T15" fmla="*/ 6 h 1162"/>
                <a:gd name="T16" fmla="*/ 1 w 1172"/>
                <a:gd name="T17" fmla="*/ 6 h 1162"/>
                <a:gd name="T18" fmla="*/ 1 w 1172"/>
                <a:gd name="T19" fmla="*/ 6 h 1162"/>
                <a:gd name="T20" fmla="*/ 0 w 1172"/>
                <a:gd name="T21" fmla="*/ 6 h 1162"/>
                <a:gd name="T22" fmla="*/ 0 w 1172"/>
                <a:gd name="T23" fmla="*/ 6 h 1162"/>
                <a:gd name="T24" fmla="*/ 0 w 1172"/>
                <a:gd name="T25" fmla="*/ 7 h 1162"/>
                <a:gd name="T26" fmla="*/ 0 w 1172"/>
                <a:gd name="T27" fmla="*/ 7 h 1162"/>
                <a:gd name="T28" fmla="*/ 0 w 1172"/>
                <a:gd name="T29" fmla="*/ 7 h 1162"/>
                <a:gd name="T30" fmla="*/ 0 w 1172"/>
                <a:gd name="T31" fmla="*/ 8 h 1162"/>
                <a:gd name="T32" fmla="*/ 1 w 1172"/>
                <a:gd name="T33" fmla="*/ 8 h 1162"/>
                <a:gd name="T34" fmla="*/ 1 w 1172"/>
                <a:gd name="T35" fmla="*/ 8 h 1162"/>
                <a:gd name="T36" fmla="*/ 1 w 1172"/>
                <a:gd name="T37" fmla="*/ 8 h 1162"/>
                <a:gd name="T38" fmla="*/ 1 w 1172"/>
                <a:gd name="T39" fmla="*/ 7 h 1162"/>
                <a:gd name="T40" fmla="*/ 1 w 1172"/>
                <a:gd name="T41" fmla="*/ 7 h 1162"/>
                <a:gd name="T42" fmla="*/ 1 w 1172"/>
                <a:gd name="T43" fmla="*/ 8 h 1162"/>
                <a:gd name="T44" fmla="*/ 1 w 1172"/>
                <a:gd name="T45" fmla="*/ 8 h 1162"/>
                <a:gd name="T46" fmla="*/ 2 w 1172"/>
                <a:gd name="T47" fmla="*/ 8 h 1162"/>
                <a:gd name="T48" fmla="*/ 1 w 1172"/>
                <a:gd name="T49" fmla="*/ 7 h 1162"/>
                <a:gd name="T50" fmla="*/ 1 w 1172"/>
                <a:gd name="T51" fmla="*/ 7 h 1162"/>
                <a:gd name="T52" fmla="*/ 1 w 1172"/>
                <a:gd name="T53" fmla="*/ 6 h 1162"/>
                <a:gd name="T54" fmla="*/ 1 w 1172"/>
                <a:gd name="T55" fmla="*/ 7 h 1162"/>
                <a:gd name="T56" fmla="*/ 2 w 1172"/>
                <a:gd name="T57" fmla="*/ 8 h 1162"/>
                <a:gd name="T58" fmla="*/ 2 w 1172"/>
                <a:gd name="T59" fmla="*/ 8 h 1162"/>
                <a:gd name="T60" fmla="*/ 2 w 1172"/>
                <a:gd name="T61" fmla="*/ 8 h 1162"/>
                <a:gd name="T62" fmla="*/ 2 w 1172"/>
                <a:gd name="T63" fmla="*/ 8 h 1162"/>
                <a:gd name="T64" fmla="*/ 2 w 1172"/>
                <a:gd name="T65" fmla="*/ 7 h 1162"/>
                <a:gd name="T66" fmla="*/ 2 w 1172"/>
                <a:gd name="T67" fmla="*/ 7 h 1162"/>
                <a:gd name="T68" fmla="*/ 2 w 1172"/>
                <a:gd name="T69" fmla="*/ 7 h 1162"/>
                <a:gd name="T70" fmla="*/ 2 w 1172"/>
                <a:gd name="T71" fmla="*/ 8 h 1162"/>
                <a:gd name="T72" fmla="*/ 3 w 1172"/>
                <a:gd name="T73" fmla="*/ 8 h 1162"/>
                <a:gd name="T74" fmla="*/ 3 w 1172"/>
                <a:gd name="T75" fmla="*/ 7 h 1162"/>
                <a:gd name="T76" fmla="*/ 2 w 1172"/>
                <a:gd name="T77" fmla="*/ 7 h 1162"/>
                <a:gd name="T78" fmla="*/ 2 w 1172"/>
                <a:gd name="T79" fmla="*/ 6 h 1162"/>
                <a:gd name="T80" fmla="*/ 2 w 1172"/>
                <a:gd name="T81" fmla="*/ 6 h 1162"/>
                <a:gd name="T82" fmla="*/ 2 w 1172"/>
                <a:gd name="T83" fmla="*/ 6 h 1162"/>
                <a:gd name="T84" fmla="*/ 2 w 1172"/>
                <a:gd name="T85" fmla="*/ 7 h 1162"/>
                <a:gd name="T86" fmla="*/ 3 w 1172"/>
                <a:gd name="T87" fmla="*/ 7 h 1162"/>
                <a:gd name="T88" fmla="*/ 3 w 1172"/>
                <a:gd name="T89" fmla="*/ 6 h 1162"/>
                <a:gd name="T90" fmla="*/ 3 w 1172"/>
                <a:gd name="T91" fmla="*/ 5 h 1162"/>
                <a:gd name="T92" fmla="*/ 2 w 1172"/>
                <a:gd name="T93" fmla="*/ 5 h 1162"/>
                <a:gd name="T94" fmla="*/ 2 w 1172"/>
                <a:gd name="T95" fmla="*/ 5 h 1162"/>
                <a:gd name="T96" fmla="*/ 2 w 1172"/>
                <a:gd name="T97" fmla="*/ 5 h 1162"/>
                <a:gd name="T98" fmla="*/ 3 w 1172"/>
                <a:gd name="T99" fmla="*/ 5 h 1162"/>
                <a:gd name="T100" fmla="*/ 3 w 1172"/>
                <a:gd name="T101" fmla="*/ 3 h 1162"/>
                <a:gd name="T102" fmla="*/ 3 w 1172"/>
                <a:gd name="T103" fmla="*/ 2 h 1162"/>
                <a:gd name="T104" fmla="*/ 3 w 1172"/>
                <a:gd name="T105" fmla="*/ 1 h 1162"/>
                <a:gd name="T106" fmla="*/ 3 w 1172"/>
                <a:gd name="T107" fmla="*/ 2 h 1162"/>
                <a:gd name="T108" fmla="*/ 3 w 1172"/>
                <a:gd name="T109" fmla="*/ 1 h 1162"/>
                <a:gd name="T110" fmla="*/ 2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72"/>
                <a:gd name="T169" fmla="*/ 0 h 1162"/>
                <a:gd name="T170" fmla="*/ 1172 w 1172"/>
                <a:gd name="T171" fmla="*/ 1162 h 116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60" name="Freeform 400">
              <a:extLst>
                <a:ext uri="{FF2B5EF4-FFF2-40B4-BE49-F238E27FC236}">
                  <a16:creationId xmlns:a16="http://schemas.microsoft.com/office/drawing/2014/main" id="{145C2243-3AFF-4521-85B6-569EBC2E6F29}"/>
                </a:ext>
              </a:extLst>
            </p:cNvPr>
            <p:cNvSpPr>
              <a:spLocks/>
            </p:cNvSpPr>
            <p:nvPr/>
          </p:nvSpPr>
          <p:spPr bwMode="auto">
            <a:xfrm flipH="1">
              <a:off x="1078" y="2712"/>
              <a:ext cx="41" cy="50"/>
            </a:xfrm>
            <a:custGeom>
              <a:avLst/>
              <a:gdLst>
                <a:gd name="T0" fmla="*/ 0 w 295"/>
                <a:gd name="T1" fmla="*/ 0 h 263"/>
                <a:gd name="T2" fmla="*/ 0 w 295"/>
                <a:gd name="T3" fmla="*/ 0 h 263"/>
                <a:gd name="T4" fmla="*/ 0 w 295"/>
                <a:gd name="T5" fmla="*/ 0 h 263"/>
                <a:gd name="T6" fmla="*/ 0 w 295"/>
                <a:gd name="T7" fmla="*/ 1 h 263"/>
                <a:gd name="T8" fmla="*/ 0 w 295"/>
                <a:gd name="T9" fmla="*/ 1 h 263"/>
                <a:gd name="T10" fmla="*/ 1 w 295"/>
                <a:gd name="T11" fmla="*/ 1 h 263"/>
                <a:gd name="T12" fmla="*/ 1 w 295"/>
                <a:gd name="T13" fmla="*/ 2 h 263"/>
                <a:gd name="T14" fmla="*/ 0 w 295"/>
                <a:gd name="T15" fmla="*/ 2 h 263"/>
                <a:gd name="T16" fmla="*/ 0 w 295"/>
                <a:gd name="T17" fmla="*/ 1 h 263"/>
                <a:gd name="T18" fmla="*/ 0 w 295"/>
                <a:gd name="T19" fmla="*/ 1 h 263"/>
                <a:gd name="T20" fmla="*/ 0 w 295"/>
                <a:gd name="T21" fmla="*/ 1 h 263"/>
                <a:gd name="T22" fmla="*/ 0 w 295"/>
                <a:gd name="T23" fmla="*/ 2 h 263"/>
                <a:gd name="T24" fmla="*/ 1 w 295"/>
                <a:gd name="T25" fmla="*/ 2 h 263"/>
                <a:gd name="T26" fmla="*/ 1 w 295"/>
                <a:gd name="T27" fmla="*/ 2 h 263"/>
                <a:gd name="T28" fmla="*/ 1 w 295"/>
                <a:gd name="T29" fmla="*/ 2 h 263"/>
                <a:gd name="T30" fmla="*/ 1 w 295"/>
                <a:gd name="T31" fmla="*/ 2 h 263"/>
                <a:gd name="T32" fmla="*/ 1 w 295"/>
                <a:gd name="T33" fmla="*/ 1 h 263"/>
                <a:gd name="T34" fmla="*/ 1 w 295"/>
                <a:gd name="T35" fmla="*/ 1 h 263"/>
                <a:gd name="T36" fmla="*/ 1 w 295"/>
                <a:gd name="T37" fmla="*/ 1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95"/>
                <a:gd name="T70" fmla="*/ 0 h 263"/>
                <a:gd name="T71" fmla="*/ 295 w 295"/>
                <a:gd name="T72" fmla="*/ 263 h 2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61" name="Freeform 401">
              <a:extLst>
                <a:ext uri="{FF2B5EF4-FFF2-40B4-BE49-F238E27FC236}">
                  <a16:creationId xmlns:a16="http://schemas.microsoft.com/office/drawing/2014/main" id="{DC9CA9DA-1AF4-4ABC-A997-DA02721D47F6}"/>
                </a:ext>
              </a:extLst>
            </p:cNvPr>
            <p:cNvSpPr>
              <a:spLocks/>
            </p:cNvSpPr>
            <p:nvPr/>
          </p:nvSpPr>
          <p:spPr bwMode="auto">
            <a:xfrm flipH="1">
              <a:off x="1080" y="2670"/>
              <a:ext cx="36" cy="66"/>
            </a:xfrm>
            <a:custGeom>
              <a:avLst/>
              <a:gdLst>
                <a:gd name="T0" fmla="*/ 0 w 270"/>
                <a:gd name="T1" fmla="*/ 0 h 345"/>
                <a:gd name="T2" fmla="*/ 0 w 270"/>
                <a:gd name="T3" fmla="*/ 0 h 345"/>
                <a:gd name="T4" fmla="*/ 0 w 270"/>
                <a:gd name="T5" fmla="*/ 0 h 345"/>
                <a:gd name="T6" fmla="*/ 0 w 270"/>
                <a:gd name="T7" fmla="*/ 0 h 345"/>
                <a:gd name="T8" fmla="*/ 0 w 270"/>
                <a:gd name="T9" fmla="*/ 1 h 345"/>
                <a:gd name="T10" fmla="*/ 0 w 270"/>
                <a:gd name="T11" fmla="*/ 1 h 345"/>
                <a:gd name="T12" fmla="*/ 0 w 270"/>
                <a:gd name="T13" fmla="*/ 1 h 345"/>
                <a:gd name="T14" fmla="*/ 0 w 270"/>
                <a:gd name="T15" fmla="*/ 1 h 345"/>
                <a:gd name="T16" fmla="*/ 1 w 270"/>
                <a:gd name="T17" fmla="*/ 2 h 345"/>
                <a:gd name="T18" fmla="*/ 1 w 270"/>
                <a:gd name="T19" fmla="*/ 2 h 345"/>
                <a:gd name="T20" fmla="*/ 1 w 270"/>
                <a:gd name="T21" fmla="*/ 2 h 345"/>
                <a:gd name="T22" fmla="*/ 1 w 270"/>
                <a:gd name="T23" fmla="*/ 2 h 345"/>
                <a:gd name="T24" fmla="*/ 1 w 270"/>
                <a:gd name="T25" fmla="*/ 1 h 345"/>
                <a:gd name="T26" fmla="*/ 1 w 270"/>
                <a:gd name="T27" fmla="*/ 1 h 345"/>
                <a:gd name="T28" fmla="*/ 0 w 270"/>
                <a:gd name="T29" fmla="*/ 1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0"/>
                <a:gd name="T52" fmla="*/ 0 h 345"/>
                <a:gd name="T53" fmla="*/ 270 w 270"/>
                <a:gd name="T54" fmla="*/ 345 h 3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62" name="Freeform 402">
              <a:extLst>
                <a:ext uri="{FF2B5EF4-FFF2-40B4-BE49-F238E27FC236}">
                  <a16:creationId xmlns:a16="http://schemas.microsoft.com/office/drawing/2014/main" id="{3DE3AB7B-0034-434C-99EA-FF40159F4BEB}"/>
                </a:ext>
              </a:extLst>
            </p:cNvPr>
            <p:cNvSpPr>
              <a:spLocks/>
            </p:cNvSpPr>
            <p:nvPr/>
          </p:nvSpPr>
          <p:spPr bwMode="auto">
            <a:xfrm flipH="1">
              <a:off x="1084" y="2604"/>
              <a:ext cx="39" cy="39"/>
            </a:xfrm>
            <a:custGeom>
              <a:avLst/>
              <a:gdLst>
                <a:gd name="T0" fmla="*/ 0 w 287"/>
                <a:gd name="T1" fmla="*/ 2 h 199"/>
                <a:gd name="T2" fmla="*/ 0 w 287"/>
                <a:gd name="T3" fmla="*/ 1 h 199"/>
                <a:gd name="T4" fmla="*/ 0 w 287"/>
                <a:gd name="T5" fmla="*/ 1 h 199"/>
                <a:gd name="T6" fmla="*/ 0 w 287"/>
                <a:gd name="T7" fmla="*/ 1 h 199"/>
                <a:gd name="T8" fmla="*/ 1 w 287"/>
                <a:gd name="T9" fmla="*/ 0 h 199"/>
                <a:gd name="T10" fmla="*/ 1 w 287"/>
                <a:gd name="T11" fmla="*/ 0 h 199"/>
                <a:gd name="T12" fmla="*/ 0 w 287"/>
                <a:gd name="T13" fmla="*/ 1 h 199"/>
                <a:gd name="T14" fmla="*/ 0 w 287"/>
                <a:gd name="T15" fmla="*/ 1 h 199"/>
                <a:gd name="T16" fmla="*/ 0 w 287"/>
                <a:gd name="T17" fmla="*/ 1 h 199"/>
                <a:gd name="T18" fmla="*/ 0 w 287"/>
                <a:gd name="T19" fmla="*/ 2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199"/>
                <a:gd name="T32" fmla="*/ 287 w 287"/>
                <a:gd name="T33" fmla="*/ 199 h 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63" name="Freeform 403">
              <a:extLst>
                <a:ext uri="{FF2B5EF4-FFF2-40B4-BE49-F238E27FC236}">
                  <a16:creationId xmlns:a16="http://schemas.microsoft.com/office/drawing/2014/main" id="{118180C3-2331-4B0B-94E5-63E980AE2263}"/>
                </a:ext>
              </a:extLst>
            </p:cNvPr>
            <p:cNvSpPr>
              <a:spLocks/>
            </p:cNvSpPr>
            <p:nvPr/>
          </p:nvSpPr>
          <p:spPr bwMode="auto">
            <a:xfrm flipH="1">
              <a:off x="1131" y="2675"/>
              <a:ext cx="22" cy="99"/>
            </a:xfrm>
            <a:custGeom>
              <a:avLst/>
              <a:gdLst>
                <a:gd name="T0" fmla="*/ 0 w 162"/>
                <a:gd name="T1" fmla="*/ 4 h 514"/>
                <a:gd name="T2" fmla="*/ 0 w 162"/>
                <a:gd name="T3" fmla="*/ 4 h 514"/>
                <a:gd name="T4" fmla="*/ 0 w 162"/>
                <a:gd name="T5" fmla="*/ 4 h 514"/>
                <a:gd name="T6" fmla="*/ 0 w 162"/>
                <a:gd name="T7" fmla="*/ 3 h 514"/>
                <a:gd name="T8" fmla="*/ 0 w 162"/>
                <a:gd name="T9" fmla="*/ 3 h 514"/>
                <a:gd name="T10" fmla="*/ 0 w 162"/>
                <a:gd name="T11" fmla="*/ 3 h 514"/>
                <a:gd name="T12" fmla="*/ 0 w 162"/>
                <a:gd name="T13" fmla="*/ 3 h 514"/>
                <a:gd name="T14" fmla="*/ 0 w 162"/>
                <a:gd name="T15" fmla="*/ 3 h 514"/>
                <a:gd name="T16" fmla="*/ 0 w 162"/>
                <a:gd name="T17" fmla="*/ 3 h 514"/>
                <a:gd name="T18" fmla="*/ 0 w 162"/>
                <a:gd name="T19" fmla="*/ 3 h 514"/>
                <a:gd name="T20" fmla="*/ 0 w 162"/>
                <a:gd name="T21" fmla="*/ 2 h 514"/>
                <a:gd name="T22" fmla="*/ 0 w 162"/>
                <a:gd name="T23" fmla="*/ 2 h 514"/>
                <a:gd name="T24" fmla="*/ 0 w 162"/>
                <a:gd name="T25" fmla="*/ 1 h 514"/>
                <a:gd name="T26" fmla="*/ 0 w 162"/>
                <a:gd name="T27" fmla="*/ 1 h 514"/>
                <a:gd name="T28" fmla="*/ 0 w 162"/>
                <a:gd name="T29" fmla="*/ 0 h 514"/>
                <a:gd name="T30" fmla="*/ 0 w 162"/>
                <a:gd name="T31" fmla="*/ 1 h 514"/>
                <a:gd name="T32" fmla="*/ 0 w 162"/>
                <a:gd name="T33" fmla="*/ 2 h 514"/>
                <a:gd name="T34" fmla="*/ 0 w 162"/>
                <a:gd name="T35" fmla="*/ 3 h 514"/>
                <a:gd name="T36" fmla="*/ 0 w 162"/>
                <a:gd name="T37" fmla="*/ 4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2"/>
                <a:gd name="T58" fmla="*/ 0 h 514"/>
                <a:gd name="T59" fmla="*/ 162 w 162"/>
                <a:gd name="T60" fmla="*/ 514 h 51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64" name="Freeform 404">
              <a:extLst>
                <a:ext uri="{FF2B5EF4-FFF2-40B4-BE49-F238E27FC236}">
                  <a16:creationId xmlns:a16="http://schemas.microsoft.com/office/drawing/2014/main" id="{F6F93BEE-C79B-40D1-9DA5-B1B40457108B}"/>
                </a:ext>
              </a:extLst>
            </p:cNvPr>
            <p:cNvSpPr>
              <a:spLocks/>
            </p:cNvSpPr>
            <p:nvPr/>
          </p:nvSpPr>
          <p:spPr bwMode="auto">
            <a:xfrm flipH="1">
              <a:off x="1081" y="2783"/>
              <a:ext cx="39" cy="18"/>
            </a:xfrm>
            <a:custGeom>
              <a:avLst/>
              <a:gdLst>
                <a:gd name="T0" fmla="*/ 1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1 h 97"/>
                <a:gd name="T16" fmla="*/ 1 w 289"/>
                <a:gd name="T17" fmla="*/ 1 h 97"/>
                <a:gd name="T18" fmla="*/ 1 w 289"/>
                <a:gd name="T19" fmla="*/ 1 h 97"/>
                <a:gd name="T20" fmla="*/ 1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9"/>
                <a:gd name="T34" fmla="*/ 0 h 97"/>
                <a:gd name="T35" fmla="*/ 289 w 289"/>
                <a:gd name="T36" fmla="*/ 97 h 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65" name="Freeform 405">
              <a:extLst>
                <a:ext uri="{FF2B5EF4-FFF2-40B4-BE49-F238E27FC236}">
                  <a16:creationId xmlns:a16="http://schemas.microsoft.com/office/drawing/2014/main" id="{37DCDE4D-8508-4AC2-970D-3D50D25147FF}"/>
                </a:ext>
              </a:extLst>
            </p:cNvPr>
            <p:cNvSpPr>
              <a:spLocks/>
            </p:cNvSpPr>
            <p:nvPr/>
          </p:nvSpPr>
          <p:spPr bwMode="auto">
            <a:xfrm flipH="1">
              <a:off x="1128" y="2791"/>
              <a:ext cx="25" cy="42"/>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1 h 216"/>
                <a:gd name="T12" fmla="*/ 0 w 176"/>
                <a:gd name="T13" fmla="*/ 1 h 216"/>
                <a:gd name="T14" fmla="*/ 0 w 176"/>
                <a:gd name="T15" fmla="*/ 1 h 216"/>
                <a:gd name="T16" fmla="*/ 0 w 176"/>
                <a:gd name="T17" fmla="*/ 1 h 216"/>
                <a:gd name="T18" fmla="*/ 1 w 176"/>
                <a:gd name="T19" fmla="*/ 2 h 216"/>
                <a:gd name="T20" fmla="*/ 0 w 176"/>
                <a:gd name="T21" fmla="*/ 1 h 216"/>
                <a:gd name="T22" fmla="*/ 0 w 176"/>
                <a:gd name="T23" fmla="*/ 1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6"/>
                <a:gd name="T40" fmla="*/ 0 h 216"/>
                <a:gd name="T41" fmla="*/ 176 w 176"/>
                <a:gd name="T42" fmla="*/ 216 h 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66" name="Freeform 406">
              <a:extLst>
                <a:ext uri="{FF2B5EF4-FFF2-40B4-BE49-F238E27FC236}">
                  <a16:creationId xmlns:a16="http://schemas.microsoft.com/office/drawing/2014/main" id="{0771D8D6-EB5B-41EA-B690-719D287215A4}"/>
                </a:ext>
              </a:extLst>
            </p:cNvPr>
            <p:cNvSpPr>
              <a:spLocks/>
            </p:cNvSpPr>
            <p:nvPr/>
          </p:nvSpPr>
          <p:spPr bwMode="auto">
            <a:xfrm flipH="1">
              <a:off x="1057" y="2571"/>
              <a:ext cx="57" cy="52"/>
            </a:xfrm>
            <a:custGeom>
              <a:avLst/>
              <a:gdLst>
                <a:gd name="T0" fmla="*/ 0 w 418"/>
                <a:gd name="T1" fmla="*/ 2 h 260"/>
                <a:gd name="T2" fmla="*/ 0 w 418"/>
                <a:gd name="T3" fmla="*/ 1 h 260"/>
                <a:gd name="T4" fmla="*/ 0 w 418"/>
                <a:gd name="T5" fmla="*/ 1 h 260"/>
                <a:gd name="T6" fmla="*/ 1 w 418"/>
                <a:gd name="T7" fmla="*/ 1 h 260"/>
                <a:gd name="T8" fmla="*/ 1 w 418"/>
                <a:gd name="T9" fmla="*/ 0 h 260"/>
                <a:gd name="T10" fmla="*/ 1 w 418"/>
                <a:gd name="T11" fmla="*/ 0 h 260"/>
                <a:gd name="T12" fmla="*/ 1 w 418"/>
                <a:gd name="T13" fmla="*/ 1 h 260"/>
                <a:gd name="T14" fmla="*/ 1 w 418"/>
                <a:gd name="T15" fmla="*/ 1 h 260"/>
                <a:gd name="T16" fmla="*/ 1 w 418"/>
                <a:gd name="T17" fmla="*/ 1 h 260"/>
                <a:gd name="T18" fmla="*/ 0 w 418"/>
                <a:gd name="T19" fmla="*/ 1 h 260"/>
                <a:gd name="T20" fmla="*/ 0 w 418"/>
                <a:gd name="T21" fmla="*/ 2 h 260"/>
                <a:gd name="T22" fmla="*/ 0 w 418"/>
                <a:gd name="T23" fmla="*/ 2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8"/>
                <a:gd name="T37" fmla="*/ 0 h 260"/>
                <a:gd name="T38" fmla="*/ 418 w 418"/>
                <a:gd name="T39" fmla="*/ 260 h 2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9667" name="Freeform 407">
              <a:extLst>
                <a:ext uri="{FF2B5EF4-FFF2-40B4-BE49-F238E27FC236}">
                  <a16:creationId xmlns:a16="http://schemas.microsoft.com/office/drawing/2014/main" id="{A86B8995-A901-442E-967D-C8DFCFE32108}"/>
                </a:ext>
              </a:extLst>
            </p:cNvPr>
            <p:cNvSpPr>
              <a:spLocks/>
            </p:cNvSpPr>
            <p:nvPr/>
          </p:nvSpPr>
          <p:spPr bwMode="auto">
            <a:xfrm flipH="1">
              <a:off x="992" y="2806"/>
              <a:ext cx="117" cy="226"/>
            </a:xfrm>
            <a:custGeom>
              <a:avLst/>
              <a:gdLst>
                <a:gd name="T0" fmla="*/ 1 w 863"/>
                <a:gd name="T1" fmla="*/ 1 h 1164"/>
                <a:gd name="T2" fmla="*/ 1 w 863"/>
                <a:gd name="T3" fmla="*/ 1 h 1164"/>
                <a:gd name="T4" fmla="*/ 2 w 863"/>
                <a:gd name="T5" fmla="*/ 1 h 1164"/>
                <a:gd name="T6" fmla="*/ 2 w 863"/>
                <a:gd name="T7" fmla="*/ 1 h 1164"/>
                <a:gd name="T8" fmla="*/ 2 w 863"/>
                <a:gd name="T9" fmla="*/ 0 h 1164"/>
                <a:gd name="T10" fmla="*/ 2 w 863"/>
                <a:gd name="T11" fmla="*/ 0 h 1164"/>
                <a:gd name="T12" fmla="*/ 2 w 863"/>
                <a:gd name="T13" fmla="*/ 0 h 1164"/>
                <a:gd name="T14" fmla="*/ 2 w 863"/>
                <a:gd name="T15" fmla="*/ 0 h 1164"/>
                <a:gd name="T16" fmla="*/ 2 w 863"/>
                <a:gd name="T17" fmla="*/ 7 h 1164"/>
                <a:gd name="T18" fmla="*/ 2 w 863"/>
                <a:gd name="T19" fmla="*/ 7 h 1164"/>
                <a:gd name="T20" fmla="*/ 1 w 863"/>
                <a:gd name="T21" fmla="*/ 8 h 1164"/>
                <a:gd name="T22" fmla="*/ 1 w 863"/>
                <a:gd name="T23" fmla="*/ 8 h 1164"/>
                <a:gd name="T24" fmla="*/ 1 w 863"/>
                <a:gd name="T25" fmla="*/ 8 h 1164"/>
                <a:gd name="T26" fmla="*/ 0 w 863"/>
                <a:gd name="T27" fmla="*/ 9 h 1164"/>
                <a:gd name="T28" fmla="*/ 0 w 863"/>
                <a:gd name="T29" fmla="*/ 8 h 1164"/>
                <a:gd name="T30" fmla="*/ 0 w 863"/>
                <a:gd name="T31" fmla="*/ 8 h 1164"/>
                <a:gd name="T32" fmla="*/ 0 w 863"/>
                <a:gd name="T33" fmla="*/ 7 h 1164"/>
                <a:gd name="T34" fmla="*/ 0 w 863"/>
                <a:gd name="T35" fmla="*/ 5 h 1164"/>
                <a:gd name="T36" fmla="*/ 0 w 863"/>
                <a:gd name="T37" fmla="*/ 4 h 1164"/>
                <a:gd name="T38" fmla="*/ 1 w 863"/>
                <a:gd name="T39" fmla="*/ 2 h 1164"/>
                <a:gd name="T40" fmla="*/ 1 w 863"/>
                <a:gd name="T41" fmla="*/ 2 h 1164"/>
                <a:gd name="T42" fmla="*/ 1 w 863"/>
                <a:gd name="T43" fmla="*/ 1 h 1164"/>
                <a:gd name="T44" fmla="*/ 1 w 863"/>
                <a:gd name="T45" fmla="*/ 1 h 1164"/>
                <a:gd name="T46" fmla="*/ 1 w 863"/>
                <a:gd name="T47" fmla="*/ 1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3"/>
                <a:gd name="T73" fmla="*/ 0 h 1164"/>
                <a:gd name="T74" fmla="*/ 863 w 863"/>
                <a:gd name="T75" fmla="*/ 1164 h 116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endParaRPr lang="zh-CN" altLang="en-US"/>
            </a:p>
          </p:txBody>
        </p:sp>
        <p:sp>
          <p:nvSpPr>
            <p:cNvPr id="139668" name="Freeform 408">
              <a:extLst>
                <a:ext uri="{FF2B5EF4-FFF2-40B4-BE49-F238E27FC236}">
                  <a16:creationId xmlns:a16="http://schemas.microsoft.com/office/drawing/2014/main" id="{39D492EB-F2E6-4F4E-8EFB-7E409B171C09}"/>
                </a:ext>
              </a:extLst>
            </p:cNvPr>
            <p:cNvSpPr>
              <a:spLocks/>
            </p:cNvSpPr>
            <p:nvPr/>
          </p:nvSpPr>
          <p:spPr bwMode="auto">
            <a:xfrm flipH="1">
              <a:off x="995" y="2818"/>
              <a:ext cx="101" cy="205"/>
            </a:xfrm>
            <a:custGeom>
              <a:avLst/>
              <a:gdLst>
                <a:gd name="T0" fmla="*/ 1 w 743"/>
                <a:gd name="T1" fmla="*/ 2 h 1068"/>
                <a:gd name="T2" fmla="*/ 1 w 743"/>
                <a:gd name="T3" fmla="*/ 2 h 1068"/>
                <a:gd name="T4" fmla="*/ 1 w 743"/>
                <a:gd name="T5" fmla="*/ 1 h 1068"/>
                <a:gd name="T6" fmla="*/ 2 w 743"/>
                <a:gd name="T7" fmla="*/ 1 h 1068"/>
                <a:gd name="T8" fmla="*/ 2 w 743"/>
                <a:gd name="T9" fmla="*/ 1 h 1068"/>
                <a:gd name="T10" fmla="*/ 2 w 743"/>
                <a:gd name="T11" fmla="*/ 0 h 1068"/>
                <a:gd name="T12" fmla="*/ 2 w 743"/>
                <a:gd name="T13" fmla="*/ 6 h 1068"/>
                <a:gd name="T14" fmla="*/ 1 w 743"/>
                <a:gd name="T15" fmla="*/ 6 h 1068"/>
                <a:gd name="T16" fmla="*/ 1 w 743"/>
                <a:gd name="T17" fmla="*/ 7 h 1068"/>
                <a:gd name="T18" fmla="*/ 1 w 743"/>
                <a:gd name="T19" fmla="*/ 7 h 1068"/>
                <a:gd name="T20" fmla="*/ 1 w 743"/>
                <a:gd name="T21" fmla="*/ 7 h 1068"/>
                <a:gd name="T22" fmla="*/ 1 w 743"/>
                <a:gd name="T23" fmla="*/ 7 h 1068"/>
                <a:gd name="T24" fmla="*/ 0 w 743"/>
                <a:gd name="T25" fmla="*/ 7 h 1068"/>
                <a:gd name="T26" fmla="*/ 0 w 743"/>
                <a:gd name="T27" fmla="*/ 7 h 1068"/>
                <a:gd name="T28" fmla="*/ 0 w 743"/>
                <a:gd name="T29" fmla="*/ 7 h 1068"/>
                <a:gd name="T30" fmla="*/ 0 w 743"/>
                <a:gd name="T31" fmla="*/ 7 h 1068"/>
                <a:gd name="T32" fmla="*/ 0 w 743"/>
                <a:gd name="T33" fmla="*/ 7 h 1068"/>
                <a:gd name="T34" fmla="*/ 0 w 743"/>
                <a:gd name="T35" fmla="*/ 6 h 1068"/>
                <a:gd name="T36" fmla="*/ 0 w 743"/>
                <a:gd name="T37" fmla="*/ 2 h 1068"/>
                <a:gd name="T38" fmla="*/ 1 w 743"/>
                <a:gd name="T39" fmla="*/ 2 h 1068"/>
                <a:gd name="T40" fmla="*/ 1 w 743"/>
                <a:gd name="T41" fmla="*/ 2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3"/>
                <a:gd name="T64" fmla="*/ 0 h 1068"/>
                <a:gd name="T65" fmla="*/ 743 w 743"/>
                <a:gd name="T66" fmla="*/ 1068 h 10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39570" name="Text Box 409">
            <a:extLst>
              <a:ext uri="{FF2B5EF4-FFF2-40B4-BE49-F238E27FC236}">
                <a16:creationId xmlns:a16="http://schemas.microsoft.com/office/drawing/2014/main" id="{055A26A1-7107-4BDE-ACA2-F630D0191C3C}"/>
              </a:ext>
            </a:extLst>
          </p:cNvPr>
          <p:cNvSpPr txBox="1">
            <a:spLocks noChangeArrowheads="1"/>
          </p:cNvSpPr>
          <p:nvPr/>
        </p:nvSpPr>
        <p:spPr bwMode="auto">
          <a:xfrm>
            <a:off x="2446338" y="1162050"/>
            <a:ext cx="2216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6"/>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a:solidFill>
                  <a:srgbClr val="333399"/>
                </a:solidFill>
                <a:ea typeface="黑体" panose="02010609060101010101" pitchFamily="49" charset="-122"/>
              </a:rPr>
              <a:t>因特网</a:t>
            </a:r>
          </a:p>
          <a:p>
            <a:pPr algn="ctr" eaLnBrk="1" hangingPunct="1">
              <a:spcBef>
                <a:spcPct val="0"/>
              </a:spcBef>
              <a:buClrTx/>
              <a:buSzTx/>
              <a:buFontTx/>
              <a:buNone/>
            </a:pPr>
            <a:r>
              <a:rPr lang="zh-CN" altLang="en-US" sz="3200">
                <a:solidFill>
                  <a:srgbClr val="333399"/>
                </a:solidFill>
                <a:ea typeface="黑体" panose="02010609060101010101" pitchFamily="49" charset="-122"/>
              </a:rPr>
              <a:t>服务提供者</a:t>
            </a:r>
          </a:p>
        </p:txBody>
      </p:sp>
      <p:sp>
        <p:nvSpPr>
          <p:cNvPr id="139571" name="Rectangle 414">
            <a:extLst>
              <a:ext uri="{FF2B5EF4-FFF2-40B4-BE49-F238E27FC236}">
                <a16:creationId xmlns:a16="http://schemas.microsoft.com/office/drawing/2014/main" id="{33FEF01B-7FCA-408B-AA37-BCF34D2EE80A}"/>
              </a:ext>
            </a:extLst>
          </p:cNvPr>
          <p:cNvSpPr>
            <a:spLocks noGrp="1" noChangeArrowheads="1"/>
          </p:cNvSpPr>
          <p:nvPr>
            <p:ph type="title"/>
          </p:nvPr>
        </p:nvSpPr>
        <p:spPr>
          <a:xfrm>
            <a:off x="1150938" y="44450"/>
            <a:ext cx="6445250" cy="839788"/>
          </a:xfrm>
        </p:spPr>
        <p:txBody>
          <a:bodyPr/>
          <a:lstStyle/>
          <a:p>
            <a:pPr eaLnBrk="1" hangingPunct="1"/>
            <a:r>
              <a:rPr lang="en-US" altLang="zh-CN" dirty="0"/>
              <a:t>1.5.4 </a:t>
            </a:r>
            <a:r>
              <a:rPr lang="zh-CN" altLang="en-US" dirty="0"/>
              <a:t>用户通过 </a:t>
            </a:r>
            <a:r>
              <a:rPr lang="en-US" altLang="zh-CN" dirty="0"/>
              <a:t>ISP </a:t>
            </a:r>
            <a:r>
              <a:rPr lang="zh-CN" altLang="en-US" dirty="0"/>
              <a:t>上网</a:t>
            </a:r>
          </a:p>
        </p:txBody>
      </p:sp>
      <p:sp>
        <p:nvSpPr>
          <p:cNvPr id="139572" name="Text Box 415">
            <a:extLst>
              <a:ext uri="{FF2B5EF4-FFF2-40B4-BE49-F238E27FC236}">
                <a16:creationId xmlns:a16="http://schemas.microsoft.com/office/drawing/2014/main" id="{7C82F3FA-AB34-480C-92E2-46D6A3F95FB4}"/>
              </a:ext>
            </a:extLst>
          </p:cNvPr>
          <p:cNvSpPr txBox="1">
            <a:spLocks noChangeArrowheads="1"/>
          </p:cNvSpPr>
          <p:nvPr/>
        </p:nvSpPr>
        <p:spPr bwMode="auto">
          <a:xfrm>
            <a:off x="241300" y="5157788"/>
            <a:ext cx="8877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6"/>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3200">
                <a:solidFill>
                  <a:srgbClr val="333399"/>
                </a:solidFill>
              </a:rPr>
              <a:t>根据提供服务的覆盖面积大小以及所拥有的</a:t>
            </a:r>
          </a:p>
          <a:p>
            <a:pPr algn="l" eaLnBrk="1" hangingPunct="1">
              <a:spcBef>
                <a:spcPct val="0"/>
              </a:spcBef>
              <a:buClrTx/>
              <a:buSzTx/>
              <a:buFontTx/>
              <a:buNone/>
            </a:pPr>
            <a:r>
              <a:rPr lang="en-US" altLang="zh-CN" sz="3200">
                <a:solidFill>
                  <a:srgbClr val="333399"/>
                </a:solidFill>
              </a:rPr>
              <a:t>IP </a:t>
            </a:r>
            <a:r>
              <a:rPr lang="zh-CN" altLang="en-US" sz="3200">
                <a:solidFill>
                  <a:srgbClr val="333399"/>
                </a:solidFill>
              </a:rPr>
              <a:t>地址数目的不同，</a:t>
            </a:r>
            <a:r>
              <a:rPr lang="en-US" altLang="zh-CN" sz="3200">
                <a:solidFill>
                  <a:srgbClr val="333399"/>
                </a:solidFill>
              </a:rPr>
              <a:t>ISP </a:t>
            </a:r>
            <a:r>
              <a:rPr lang="zh-CN" altLang="en-US" sz="3200">
                <a:solidFill>
                  <a:srgbClr val="333399"/>
                </a:solidFill>
              </a:rPr>
              <a:t>也分成为不同的层次。 </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Oval 120">
            <a:extLst>
              <a:ext uri="{FF2B5EF4-FFF2-40B4-BE49-F238E27FC236}">
                <a16:creationId xmlns:a16="http://schemas.microsoft.com/office/drawing/2014/main" id="{F26E8EAB-41B9-4252-954E-8687B08D1DC8}"/>
              </a:ext>
            </a:extLst>
          </p:cNvPr>
          <p:cNvSpPr>
            <a:spLocks noChangeArrowheads="1"/>
          </p:cNvSpPr>
          <p:nvPr/>
        </p:nvSpPr>
        <p:spPr bwMode="auto">
          <a:xfrm>
            <a:off x="395288" y="53975"/>
            <a:ext cx="8540750" cy="4989513"/>
          </a:xfrm>
          <a:prstGeom prst="ellipse">
            <a:avLst/>
          </a:prstGeom>
          <a:solidFill>
            <a:srgbClr val="FFFF99"/>
          </a:solidFill>
          <a:ln w="9525">
            <a:solidFill>
              <a:schemeClr val="tx1"/>
            </a:solidFill>
            <a:prstDash val="dash"/>
            <a:round/>
            <a:headEnd/>
            <a:tailEnd/>
          </a:ln>
        </p:spPr>
        <p:txBody>
          <a:bodyPr wrap="none" anchor="ctr"/>
          <a:lstStyle/>
          <a:p>
            <a:pPr algn="ctr">
              <a:defRPr/>
            </a:pPr>
            <a:endParaRPr lang="zh-CN" altLang="zh-CN" sz="1400" dirty="0">
              <a:solidFill>
                <a:srgbClr val="000000"/>
              </a:solidFill>
              <a:latin typeface="+mn-ea"/>
              <a:ea typeface="+mn-ea"/>
            </a:endParaRPr>
          </a:p>
        </p:txBody>
      </p:sp>
      <p:sp>
        <p:nvSpPr>
          <p:cNvPr id="207875" name="Oval 4">
            <a:extLst>
              <a:ext uri="{FF2B5EF4-FFF2-40B4-BE49-F238E27FC236}">
                <a16:creationId xmlns:a16="http://schemas.microsoft.com/office/drawing/2014/main" id="{D46A503E-4A8C-426D-AC37-48CAC849F423}"/>
              </a:ext>
            </a:extLst>
          </p:cNvPr>
          <p:cNvSpPr>
            <a:spLocks noChangeArrowheads="1"/>
          </p:cNvSpPr>
          <p:nvPr/>
        </p:nvSpPr>
        <p:spPr bwMode="auto">
          <a:xfrm>
            <a:off x="1403350" y="623888"/>
            <a:ext cx="6313488" cy="3667125"/>
          </a:xfrm>
          <a:prstGeom prst="ellipse">
            <a:avLst/>
          </a:prstGeom>
          <a:solidFill>
            <a:srgbClr val="00FFCC"/>
          </a:solidFill>
          <a:ln w="9525">
            <a:solidFill>
              <a:schemeClr val="tx1"/>
            </a:solidFill>
            <a:prstDash val="dash"/>
            <a:round/>
            <a:headEnd/>
            <a:tailEnd/>
          </a:ln>
        </p:spPr>
        <p:txBody>
          <a:bodyPr wrap="none" anchor="ctr"/>
          <a:lstStyle/>
          <a:p>
            <a:pPr>
              <a:defRPr/>
            </a:pPr>
            <a:endParaRPr lang="zh-CN" altLang="en-US" sz="1400">
              <a:solidFill>
                <a:srgbClr val="000000"/>
              </a:solidFill>
              <a:latin typeface="+mn-ea"/>
              <a:ea typeface="+mn-ea"/>
            </a:endParaRPr>
          </a:p>
        </p:txBody>
      </p:sp>
      <p:sp>
        <p:nvSpPr>
          <p:cNvPr id="207876" name="Oval 5">
            <a:extLst>
              <a:ext uri="{FF2B5EF4-FFF2-40B4-BE49-F238E27FC236}">
                <a16:creationId xmlns:a16="http://schemas.microsoft.com/office/drawing/2014/main" id="{0EED139C-2D5A-4763-9CCB-4C1DD9D54054}"/>
              </a:ext>
            </a:extLst>
          </p:cNvPr>
          <p:cNvSpPr>
            <a:spLocks noChangeArrowheads="1"/>
          </p:cNvSpPr>
          <p:nvPr/>
        </p:nvSpPr>
        <p:spPr bwMode="auto">
          <a:xfrm>
            <a:off x="2555875" y="1268413"/>
            <a:ext cx="3816350" cy="2303462"/>
          </a:xfrm>
          <a:prstGeom prst="ellipse">
            <a:avLst/>
          </a:prstGeom>
          <a:solidFill>
            <a:srgbClr val="FFCCFF"/>
          </a:solidFill>
          <a:ln w="9525">
            <a:solidFill>
              <a:schemeClr val="tx1"/>
            </a:solidFill>
            <a:prstDash val="dash"/>
            <a:round/>
            <a:headEnd/>
            <a:tailEnd/>
          </a:ln>
        </p:spPr>
        <p:txBody>
          <a:bodyPr wrap="none" anchor="ctr"/>
          <a:lstStyle/>
          <a:p>
            <a:pPr>
              <a:defRPr/>
            </a:pPr>
            <a:endParaRPr lang="zh-CN" altLang="en-US" sz="1400">
              <a:solidFill>
                <a:srgbClr val="000000"/>
              </a:solidFill>
              <a:latin typeface="+mn-ea"/>
              <a:ea typeface="+mn-ea"/>
            </a:endParaRPr>
          </a:p>
        </p:txBody>
      </p:sp>
      <p:sp>
        <p:nvSpPr>
          <p:cNvPr id="207877" name="Line 6">
            <a:extLst>
              <a:ext uri="{FF2B5EF4-FFF2-40B4-BE49-F238E27FC236}">
                <a16:creationId xmlns:a16="http://schemas.microsoft.com/office/drawing/2014/main" id="{7FE9787D-5357-4508-BA0C-0BE1CFBE5DE4}"/>
              </a:ext>
            </a:extLst>
          </p:cNvPr>
          <p:cNvSpPr>
            <a:spLocks noChangeShapeType="1"/>
          </p:cNvSpPr>
          <p:nvPr/>
        </p:nvSpPr>
        <p:spPr bwMode="auto">
          <a:xfrm flipV="1">
            <a:off x="3124200" y="2563813"/>
            <a:ext cx="871538" cy="21272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78" name="Line 7">
            <a:extLst>
              <a:ext uri="{FF2B5EF4-FFF2-40B4-BE49-F238E27FC236}">
                <a16:creationId xmlns:a16="http://schemas.microsoft.com/office/drawing/2014/main" id="{D8460BFB-7109-4A84-8B0A-A1B4C6D2D0A5}"/>
              </a:ext>
            </a:extLst>
          </p:cNvPr>
          <p:cNvSpPr>
            <a:spLocks noChangeShapeType="1"/>
          </p:cNvSpPr>
          <p:nvPr/>
        </p:nvSpPr>
        <p:spPr bwMode="auto">
          <a:xfrm flipV="1">
            <a:off x="4572000" y="2132013"/>
            <a:ext cx="647700" cy="503237"/>
          </a:xfrm>
          <a:prstGeom prst="line">
            <a:avLst/>
          </a:prstGeom>
          <a:noFill/>
          <a:ln w="2857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487" name="Oval 8">
            <a:extLst>
              <a:ext uri="{FF2B5EF4-FFF2-40B4-BE49-F238E27FC236}">
                <a16:creationId xmlns:a16="http://schemas.microsoft.com/office/drawing/2014/main" id="{E8F1C1C1-7B4E-42EF-829C-9840552F89B5}"/>
              </a:ext>
            </a:extLst>
          </p:cNvPr>
          <p:cNvSpPr>
            <a:spLocks noChangeArrowheads="1"/>
          </p:cNvSpPr>
          <p:nvPr/>
        </p:nvSpPr>
        <p:spPr bwMode="auto">
          <a:xfrm>
            <a:off x="3851275" y="2454275"/>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一级 </a:t>
            </a:r>
            <a:r>
              <a:rPr lang="en-US" altLang="zh-CN" sz="1400">
                <a:solidFill>
                  <a:srgbClr val="000000"/>
                </a:solidFill>
                <a:latin typeface="+mn-ea"/>
                <a:ea typeface="+mn-ea"/>
              </a:rPr>
              <a:t>ISP</a:t>
            </a:r>
          </a:p>
        </p:txBody>
      </p:sp>
      <p:sp>
        <p:nvSpPr>
          <p:cNvPr id="207880" name="Line 9">
            <a:extLst>
              <a:ext uri="{FF2B5EF4-FFF2-40B4-BE49-F238E27FC236}">
                <a16:creationId xmlns:a16="http://schemas.microsoft.com/office/drawing/2014/main" id="{5C269F9D-790F-457A-A307-110521FB3CE3}"/>
              </a:ext>
            </a:extLst>
          </p:cNvPr>
          <p:cNvSpPr>
            <a:spLocks noChangeShapeType="1"/>
          </p:cNvSpPr>
          <p:nvPr/>
        </p:nvSpPr>
        <p:spPr bwMode="auto">
          <a:xfrm flipH="1" flipV="1">
            <a:off x="6553200" y="4376738"/>
            <a:ext cx="1763713" cy="779462"/>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81" name="Line 10">
            <a:extLst>
              <a:ext uri="{FF2B5EF4-FFF2-40B4-BE49-F238E27FC236}">
                <a16:creationId xmlns:a16="http://schemas.microsoft.com/office/drawing/2014/main" id="{86F19E0C-C116-4BC5-9619-318D8494BEB6}"/>
              </a:ext>
            </a:extLst>
          </p:cNvPr>
          <p:cNvSpPr>
            <a:spLocks noChangeShapeType="1"/>
          </p:cNvSpPr>
          <p:nvPr/>
        </p:nvSpPr>
        <p:spPr bwMode="auto">
          <a:xfrm>
            <a:off x="2362200" y="4300538"/>
            <a:ext cx="193675" cy="855662"/>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82" name="Line 11">
            <a:extLst>
              <a:ext uri="{FF2B5EF4-FFF2-40B4-BE49-F238E27FC236}">
                <a16:creationId xmlns:a16="http://schemas.microsoft.com/office/drawing/2014/main" id="{F8D849FF-E7B3-498D-B4B7-0CAF5724AB16}"/>
              </a:ext>
            </a:extLst>
          </p:cNvPr>
          <p:cNvSpPr>
            <a:spLocks noChangeShapeType="1"/>
          </p:cNvSpPr>
          <p:nvPr/>
        </p:nvSpPr>
        <p:spPr bwMode="auto">
          <a:xfrm>
            <a:off x="3429000" y="4376738"/>
            <a:ext cx="350838" cy="92392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83" name="Line 12">
            <a:extLst>
              <a:ext uri="{FF2B5EF4-FFF2-40B4-BE49-F238E27FC236}">
                <a16:creationId xmlns:a16="http://schemas.microsoft.com/office/drawing/2014/main" id="{B5033954-7A04-45F9-ACA2-95DCF642B283}"/>
              </a:ext>
            </a:extLst>
          </p:cNvPr>
          <p:cNvSpPr>
            <a:spLocks noChangeShapeType="1"/>
          </p:cNvSpPr>
          <p:nvPr/>
        </p:nvSpPr>
        <p:spPr bwMode="auto">
          <a:xfrm flipH="1">
            <a:off x="6084888" y="4376738"/>
            <a:ext cx="239712" cy="779462"/>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84" name="Line 13">
            <a:extLst>
              <a:ext uri="{FF2B5EF4-FFF2-40B4-BE49-F238E27FC236}">
                <a16:creationId xmlns:a16="http://schemas.microsoft.com/office/drawing/2014/main" id="{26BDBA17-AB9E-4EB7-AE99-CE874BCAF767}"/>
              </a:ext>
            </a:extLst>
          </p:cNvPr>
          <p:cNvSpPr>
            <a:spLocks noChangeShapeType="1"/>
          </p:cNvSpPr>
          <p:nvPr/>
        </p:nvSpPr>
        <p:spPr bwMode="auto">
          <a:xfrm>
            <a:off x="6477000" y="4376738"/>
            <a:ext cx="615950" cy="70802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85" name="Line 14">
            <a:extLst>
              <a:ext uri="{FF2B5EF4-FFF2-40B4-BE49-F238E27FC236}">
                <a16:creationId xmlns:a16="http://schemas.microsoft.com/office/drawing/2014/main" id="{3480ED5D-DA06-4813-B3F9-9370351788A6}"/>
              </a:ext>
            </a:extLst>
          </p:cNvPr>
          <p:cNvSpPr>
            <a:spLocks noChangeShapeType="1"/>
          </p:cNvSpPr>
          <p:nvPr/>
        </p:nvSpPr>
        <p:spPr bwMode="auto">
          <a:xfrm>
            <a:off x="2916238" y="3787775"/>
            <a:ext cx="576262" cy="72072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86" name="Line 15">
            <a:extLst>
              <a:ext uri="{FF2B5EF4-FFF2-40B4-BE49-F238E27FC236}">
                <a16:creationId xmlns:a16="http://schemas.microsoft.com/office/drawing/2014/main" id="{3DE19345-E4C7-4E33-8AAB-ED1BFAC9C50F}"/>
              </a:ext>
            </a:extLst>
          </p:cNvPr>
          <p:cNvSpPr>
            <a:spLocks noChangeShapeType="1"/>
          </p:cNvSpPr>
          <p:nvPr/>
        </p:nvSpPr>
        <p:spPr bwMode="auto">
          <a:xfrm flipH="1">
            <a:off x="2235200" y="3652838"/>
            <a:ext cx="635000" cy="520700"/>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87" name="Line 16">
            <a:extLst>
              <a:ext uri="{FF2B5EF4-FFF2-40B4-BE49-F238E27FC236}">
                <a16:creationId xmlns:a16="http://schemas.microsoft.com/office/drawing/2014/main" id="{EAD2112B-208B-4329-8ECC-52CC7F561EB6}"/>
              </a:ext>
            </a:extLst>
          </p:cNvPr>
          <p:cNvSpPr>
            <a:spLocks noChangeShapeType="1"/>
          </p:cNvSpPr>
          <p:nvPr/>
        </p:nvSpPr>
        <p:spPr bwMode="auto">
          <a:xfrm>
            <a:off x="6011863" y="2852738"/>
            <a:ext cx="936625" cy="14287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88" name="Line 17">
            <a:extLst>
              <a:ext uri="{FF2B5EF4-FFF2-40B4-BE49-F238E27FC236}">
                <a16:creationId xmlns:a16="http://schemas.microsoft.com/office/drawing/2014/main" id="{BC3960B3-A96C-442B-BCA9-396A3BC549DB}"/>
              </a:ext>
            </a:extLst>
          </p:cNvPr>
          <p:cNvSpPr>
            <a:spLocks noChangeShapeType="1"/>
          </p:cNvSpPr>
          <p:nvPr/>
        </p:nvSpPr>
        <p:spPr bwMode="auto">
          <a:xfrm flipH="1" flipV="1">
            <a:off x="5891213" y="3690938"/>
            <a:ext cx="446087" cy="685800"/>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89" name="Line 18">
            <a:extLst>
              <a:ext uri="{FF2B5EF4-FFF2-40B4-BE49-F238E27FC236}">
                <a16:creationId xmlns:a16="http://schemas.microsoft.com/office/drawing/2014/main" id="{D60D413A-6268-4928-B85A-2C44F1B1A9ED}"/>
              </a:ext>
            </a:extLst>
          </p:cNvPr>
          <p:cNvSpPr>
            <a:spLocks noChangeShapeType="1"/>
          </p:cNvSpPr>
          <p:nvPr/>
        </p:nvSpPr>
        <p:spPr bwMode="auto">
          <a:xfrm flipV="1">
            <a:off x="5076825" y="3690938"/>
            <a:ext cx="714375" cy="889000"/>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0" name="Line 19">
            <a:extLst>
              <a:ext uri="{FF2B5EF4-FFF2-40B4-BE49-F238E27FC236}">
                <a16:creationId xmlns:a16="http://schemas.microsoft.com/office/drawing/2014/main" id="{9ABF26D7-91AA-4A03-8C7E-8ABBB3CE8207}"/>
              </a:ext>
            </a:extLst>
          </p:cNvPr>
          <p:cNvSpPr>
            <a:spLocks noChangeShapeType="1"/>
          </p:cNvSpPr>
          <p:nvPr/>
        </p:nvSpPr>
        <p:spPr bwMode="auto">
          <a:xfrm>
            <a:off x="2627313" y="1701800"/>
            <a:ext cx="647700" cy="14287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1" name="Line 20">
            <a:extLst>
              <a:ext uri="{FF2B5EF4-FFF2-40B4-BE49-F238E27FC236}">
                <a16:creationId xmlns:a16="http://schemas.microsoft.com/office/drawing/2014/main" id="{A7DDE92C-0C1C-40A9-A942-B296CF08C08A}"/>
              </a:ext>
            </a:extLst>
          </p:cNvPr>
          <p:cNvSpPr>
            <a:spLocks noChangeShapeType="1"/>
          </p:cNvSpPr>
          <p:nvPr/>
        </p:nvSpPr>
        <p:spPr bwMode="auto">
          <a:xfrm flipH="1">
            <a:off x="5437188" y="1341438"/>
            <a:ext cx="647700" cy="503237"/>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2" name="Line 21">
            <a:extLst>
              <a:ext uri="{FF2B5EF4-FFF2-40B4-BE49-F238E27FC236}">
                <a16:creationId xmlns:a16="http://schemas.microsoft.com/office/drawing/2014/main" id="{77010EAC-6C9C-4849-B38F-DBE751E46EED}"/>
              </a:ext>
            </a:extLst>
          </p:cNvPr>
          <p:cNvSpPr>
            <a:spLocks noChangeShapeType="1"/>
          </p:cNvSpPr>
          <p:nvPr/>
        </p:nvSpPr>
        <p:spPr bwMode="auto">
          <a:xfrm flipH="1">
            <a:off x="5894388" y="2132013"/>
            <a:ext cx="838200" cy="72072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3" name="Line 22">
            <a:extLst>
              <a:ext uri="{FF2B5EF4-FFF2-40B4-BE49-F238E27FC236}">
                <a16:creationId xmlns:a16="http://schemas.microsoft.com/office/drawing/2014/main" id="{B4A27912-3738-422B-995A-DDF208644AE2}"/>
              </a:ext>
            </a:extLst>
          </p:cNvPr>
          <p:cNvSpPr>
            <a:spLocks noChangeShapeType="1"/>
          </p:cNvSpPr>
          <p:nvPr/>
        </p:nvSpPr>
        <p:spPr bwMode="auto">
          <a:xfrm flipH="1">
            <a:off x="5791200" y="2916238"/>
            <a:ext cx="90488" cy="622300"/>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4" name="Line 23">
            <a:extLst>
              <a:ext uri="{FF2B5EF4-FFF2-40B4-BE49-F238E27FC236}">
                <a16:creationId xmlns:a16="http://schemas.microsoft.com/office/drawing/2014/main" id="{FB475EB0-DCDA-48D1-9E28-8B93377E823B}"/>
              </a:ext>
            </a:extLst>
          </p:cNvPr>
          <p:cNvSpPr>
            <a:spLocks noChangeShapeType="1"/>
          </p:cNvSpPr>
          <p:nvPr/>
        </p:nvSpPr>
        <p:spPr bwMode="auto">
          <a:xfrm>
            <a:off x="4932363" y="2708275"/>
            <a:ext cx="935037" cy="68263"/>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5" name="Line 24">
            <a:extLst>
              <a:ext uri="{FF2B5EF4-FFF2-40B4-BE49-F238E27FC236}">
                <a16:creationId xmlns:a16="http://schemas.microsoft.com/office/drawing/2014/main" id="{FD76E4CE-A30C-40FF-9475-8434B6A3FE4D}"/>
              </a:ext>
            </a:extLst>
          </p:cNvPr>
          <p:cNvSpPr>
            <a:spLocks noChangeShapeType="1"/>
          </p:cNvSpPr>
          <p:nvPr/>
        </p:nvSpPr>
        <p:spPr bwMode="auto">
          <a:xfrm flipV="1">
            <a:off x="4859338" y="2865438"/>
            <a:ext cx="1000125" cy="58737"/>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6" name="Line 25">
            <a:extLst>
              <a:ext uri="{FF2B5EF4-FFF2-40B4-BE49-F238E27FC236}">
                <a16:creationId xmlns:a16="http://schemas.microsoft.com/office/drawing/2014/main" id="{ECFC531C-C008-4A8C-B22C-D8A104E39D6F}"/>
              </a:ext>
            </a:extLst>
          </p:cNvPr>
          <p:cNvSpPr>
            <a:spLocks noChangeShapeType="1"/>
          </p:cNvSpPr>
          <p:nvPr/>
        </p:nvSpPr>
        <p:spPr bwMode="auto">
          <a:xfrm flipV="1">
            <a:off x="5395913" y="2928938"/>
            <a:ext cx="471487" cy="139700"/>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7" name="Line 26">
            <a:extLst>
              <a:ext uri="{FF2B5EF4-FFF2-40B4-BE49-F238E27FC236}">
                <a16:creationId xmlns:a16="http://schemas.microsoft.com/office/drawing/2014/main" id="{6392A5D8-092B-41EF-B403-16AC2245330A}"/>
              </a:ext>
            </a:extLst>
          </p:cNvPr>
          <p:cNvSpPr>
            <a:spLocks noChangeShapeType="1"/>
          </p:cNvSpPr>
          <p:nvPr/>
        </p:nvSpPr>
        <p:spPr bwMode="auto">
          <a:xfrm flipV="1">
            <a:off x="3162300" y="2779713"/>
            <a:ext cx="688975" cy="7302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8" name="Line 27">
            <a:extLst>
              <a:ext uri="{FF2B5EF4-FFF2-40B4-BE49-F238E27FC236}">
                <a16:creationId xmlns:a16="http://schemas.microsoft.com/office/drawing/2014/main" id="{FAA7C9B1-83F4-42BB-B41E-A1DEF11982F1}"/>
              </a:ext>
            </a:extLst>
          </p:cNvPr>
          <p:cNvSpPr>
            <a:spLocks noChangeShapeType="1"/>
          </p:cNvSpPr>
          <p:nvPr/>
        </p:nvSpPr>
        <p:spPr bwMode="auto">
          <a:xfrm>
            <a:off x="3124200" y="2928938"/>
            <a:ext cx="709613" cy="139700"/>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899" name="Line 28">
            <a:extLst>
              <a:ext uri="{FF2B5EF4-FFF2-40B4-BE49-F238E27FC236}">
                <a16:creationId xmlns:a16="http://schemas.microsoft.com/office/drawing/2014/main" id="{CDA43CF8-8EDA-478C-BD45-89589E9BAE5B}"/>
              </a:ext>
            </a:extLst>
          </p:cNvPr>
          <p:cNvSpPr>
            <a:spLocks noChangeShapeType="1"/>
          </p:cNvSpPr>
          <p:nvPr/>
        </p:nvSpPr>
        <p:spPr bwMode="auto">
          <a:xfrm>
            <a:off x="4356100" y="3211513"/>
            <a:ext cx="0" cy="576262"/>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900" name="Line 29">
            <a:extLst>
              <a:ext uri="{FF2B5EF4-FFF2-40B4-BE49-F238E27FC236}">
                <a16:creationId xmlns:a16="http://schemas.microsoft.com/office/drawing/2014/main" id="{8D543947-8871-4C23-A938-5EDE002A3CE4}"/>
              </a:ext>
            </a:extLst>
          </p:cNvPr>
          <p:cNvSpPr>
            <a:spLocks noChangeShapeType="1"/>
          </p:cNvSpPr>
          <p:nvPr/>
        </p:nvSpPr>
        <p:spPr bwMode="auto">
          <a:xfrm flipV="1">
            <a:off x="1187450" y="4300538"/>
            <a:ext cx="946150" cy="855662"/>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901" name="Line 30">
            <a:extLst>
              <a:ext uri="{FF2B5EF4-FFF2-40B4-BE49-F238E27FC236}">
                <a16:creationId xmlns:a16="http://schemas.microsoft.com/office/drawing/2014/main" id="{48E3CAE2-A32A-4FAD-A0EA-9609FEBCC65A}"/>
              </a:ext>
            </a:extLst>
          </p:cNvPr>
          <p:cNvSpPr>
            <a:spLocks noChangeShapeType="1"/>
          </p:cNvSpPr>
          <p:nvPr/>
        </p:nvSpPr>
        <p:spPr bwMode="auto">
          <a:xfrm flipH="1">
            <a:off x="2971800" y="2878138"/>
            <a:ext cx="114300" cy="660400"/>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10" name="Oval 31">
            <a:extLst>
              <a:ext uri="{FF2B5EF4-FFF2-40B4-BE49-F238E27FC236}">
                <a16:creationId xmlns:a16="http://schemas.microsoft.com/office/drawing/2014/main" id="{15A2036C-9895-4EF0-909E-7C1A98BB8736}"/>
              </a:ext>
            </a:extLst>
          </p:cNvPr>
          <p:cNvSpPr>
            <a:spLocks noChangeArrowheads="1"/>
          </p:cNvSpPr>
          <p:nvPr/>
        </p:nvSpPr>
        <p:spPr bwMode="auto">
          <a:xfrm>
            <a:off x="3779838" y="2563813"/>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一级 </a:t>
            </a:r>
            <a:r>
              <a:rPr lang="en-US" altLang="zh-CN" sz="1400">
                <a:solidFill>
                  <a:srgbClr val="000000"/>
                </a:solidFill>
                <a:latin typeface="+mn-ea"/>
                <a:ea typeface="+mn-ea"/>
              </a:rPr>
              <a:t>ISP</a:t>
            </a:r>
          </a:p>
        </p:txBody>
      </p:sp>
      <p:sp>
        <p:nvSpPr>
          <p:cNvPr id="20511" name="Oval 32">
            <a:extLst>
              <a:ext uri="{FF2B5EF4-FFF2-40B4-BE49-F238E27FC236}">
                <a16:creationId xmlns:a16="http://schemas.microsoft.com/office/drawing/2014/main" id="{EF7A7882-6E50-4753-8B16-EFD2B3EEE843}"/>
              </a:ext>
            </a:extLst>
          </p:cNvPr>
          <p:cNvSpPr>
            <a:spLocks noChangeArrowheads="1"/>
          </p:cNvSpPr>
          <p:nvPr/>
        </p:nvSpPr>
        <p:spPr bwMode="auto">
          <a:xfrm>
            <a:off x="3708400" y="2687638"/>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第一层 </a:t>
            </a:r>
            <a:r>
              <a:rPr lang="en-US" altLang="zh-CN" sz="1400">
                <a:solidFill>
                  <a:srgbClr val="000000"/>
                </a:solidFill>
                <a:latin typeface="+mn-ea"/>
                <a:ea typeface="+mn-ea"/>
              </a:rPr>
              <a:t>ISP</a:t>
            </a:r>
          </a:p>
        </p:txBody>
      </p:sp>
      <p:sp>
        <p:nvSpPr>
          <p:cNvPr id="20512" name="Oval 33">
            <a:extLst>
              <a:ext uri="{FF2B5EF4-FFF2-40B4-BE49-F238E27FC236}">
                <a16:creationId xmlns:a16="http://schemas.microsoft.com/office/drawing/2014/main" id="{FE1A2753-5D87-421E-AD65-93203967A956}"/>
              </a:ext>
            </a:extLst>
          </p:cNvPr>
          <p:cNvSpPr>
            <a:spLocks noChangeArrowheads="1"/>
          </p:cNvSpPr>
          <p:nvPr/>
        </p:nvSpPr>
        <p:spPr bwMode="auto">
          <a:xfrm>
            <a:off x="3851275" y="3619500"/>
            <a:ext cx="965200" cy="600075"/>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大公司</a:t>
            </a:r>
          </a:p>
        </p:txBody>
      </p:sp>
      <p:sp>
        <p:nvSpPr>
          <p:cNvPr id="20513" name="Oval 34">
            <a:extLst>
              <a:ext uri="{FF2B5EF4-FFF2-40B4-BE49-F238E27FC236}">
                <a16:creationId xmlns:a16="http://schemas.microsoft.com/office/drawing/2014/main" id="{48407BF9-A0D7-4A54-805C-40E69476AF1A}"/>
              </a:ext>
            </a:extLst>
          </p:cNvPr>
          <p:cNvSpPr>
            <a:spLocks noChangeArrowheads="1"/>
          </p:cNvSpPr>
          <p:nvPr/>
        </p:nvSpPr>
        <p:spPr bwMode="auto">
          <a:xfrm>
            <a:off x="1765300" y="4003675"/>
            <a:ext cx="946150" cy="436563"/>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514" name="Oval 35">
            <a:extLst>
              <a:ext uri="{FF2B5EF4-FFF2-40B4-BE49-F238E27FC236}">
                <a16:creationId xmlns:a16="http://schemas.microsoft.com/office/drawing/2014/main" id="{EB372A6E-FC48-4DAE-8958-3FA666A0ED45}"/>
              </a:ext>
            </a:extLst>
          </p:cNvPr>
          <p:cNvSpPr>
            <a:spLocks noChangeArrowheads="1"/>
          </p:cNvSpPr>
          <p:nvPr/>
        </p:nvSpPr>
        <p:spPr bwMode="auto">
          <a:xfrm>
            <a:off x="1981200" y="1341438"/>
            <a:ext cx="935038" cy="576262"/>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大公司</a:t>
            </a:r>
          </a:p>
        </p:txBody>
      </p:sp>
      <p:sp>
        <p:nvSpPr>
          <p:cNvPr id="20515" name="Oval 36">
            <a:extLst>
              <a:ext uri="{FF2B5EF4-FFF2-40B4-BE49-F238E27FC236}">
                <a16:creationId xmlns:a16="http://schemas.microsoft.com/office/drawing/2014/main" id="{9700CDF7-20BF-4D58-BF1C-405E0DDD22CC}"/>
              </a:ext>
            </a:extLst>
          </p:cNvPr>
          <p:cNvSpPr>
            <a:spLocks noChangeArrowheads="1"/>
          </p:cNvSpPr>
          <p:nvPr/>
        </p:nvSpPr>
        <p:spPr bwMode="auto">
          <a:xfrm>
            <a:off x="5724525" y="1100138"/>
            <a:ext cx="863600"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大公司</a:t>
            </a:r>
          </a:p>
        </p:txBody>
      </p:sp>
      <p:sp>
        <p:nvSpPr>
          <p:cNvPr id="20516" name="Oval 37">
            <a:extLst>
              <a:ext uri="{FF2B5EF4-FFF2-40B4-BE49-F238E27FC236}">
                <a16:creationId xmlns:a16="http://schemas.microsoft.com/office/drawing/2014/main" id="{33170352-E60E-49EF-AA1B-6F5409BF7608}"/>
              </a:ext>
            </a:extLst>
          </p:cNvPr>
          <p:cNvSpPr>
            <a:spLocks noChangeArrowheads="1"/>
          </p:cNvSpPr>
          <p:nvPr/>
        </p:nvSpPr>
        <p:spPr bwMode="auto">
          <a:xfrm>
            <a:off x="4643438" y="4437063"/>
            <a:ext cx="947737" cy="4572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公司</a:t>
            </a:r>
          </a:p>
        </p:txBody>
      </p:sp>
      <p:sp>
        <p:nvSpPr>
          <p:cNvPr id="20517" name="Oval 38">
            <a:extLst>
              <a:ext uri="{FF2B5EF4-FFF2-40B4-BE49-F238E27FC236}">
                <a16:creationId xmlns:a16="http://schemas.microsoft.com/office/drawing/2014/main" id="{A5B801BB-B648-40C0-A4AE-FDAADF77C634}"/>
              </a:ext>
            </a:extLst>
          </p:cNvPr>
          <p:cNvSpPr>
            <a:spLocks noChangeArrowheads="1"/>
          </p:cNvSpPr>
          <p:nvPr/>
        </p:nvSpPr>
        <p:spPr bwMode="auto">
          <a:xfrm>
            <a:off x="3049588" y="4338638"/>
            <a:ext cx="946150" cy="385762"/>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518" name="Oval 39">
            <a:extLst>
              <a:ext uri="{FF2B5EF4-FFF2-40B4-BE49-F238E27FC236}">
                <a16:creationId xmlns:a16="http://schemas.microsoft.com/office/drawing/2014/main" id="{351771D0-B8B1-4A78-82AD-D57DA791DF61}"/>
              </a:ext>
            </a:extLst>
          </p:cNvPr>
          <p:cNvSpPr>
            <a:spLocks noChangeArrowheads="1"/>
          </p:cNvSpPr>
          <p:nvPr/>
        </p:nvSpPr>
        <p:spPr bwMode="auto">
          <a:xfrm>
            <a:off x="5867400" y="4198938"/>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本地 </a:t>
            </a:r>
            <a:r>
              <a:rPr lang="en-US" altLang="zh-CN" sz="1400" dirty="0">
                <a:solidFill>
                  <a:srgbClr val="000000"/>
                </a:solidFill>
                <a:latin typeface="+mn-ea"/>
                <a:ea typeface="+mn-ea"/>
              </a:rPr>
              <a:t>ISP</a:t>
            </a:r>
          </a:p>
        </p:txBody>
      </p:sp>
      <p:grpSp>
        <p:nvGrpSpPr>
          <p:cNvPr id="141351" name="Group 40">
            <a:extLst>
              <a:ext uri="{FF2B5EF4-FFF2-40B4-BE49-F238E27FC236}">
                <a16:creationId xmlns:a16="http://schemas.microsoft.com/office/drawing/2014/main" id="{90584277-6490-4239-A8B8-2EA1F0A59089}"/>
              </a:ext>
            </a:extLst>
          </p:cNvPr>
          <p:cNvGrpSpPr>
            <a:grpSpLocks/>
          </p:cNvGrpSpPr>
          <p:nvPr/>
        </p:nvGrpSpPr>
        <p:grpSpPr bwMode="auto">
          <a:xfrm>
            <a:off x="2195513" y="4983163"/>
            <a:ext cx="838200" cy="533400"/>
            <a:chOff x="1200" y="2688"/>
            <a:chExt cx="528" cy="336"/>
          </a:xfrm>
        </p:grpSpPr>
        <p:grpSp>
          <p:nvGrpSpPr>
            <p:cNvPr id="141440" name="Group 41">
              <a:extLst>
                <a:ext uri="{FF2B5EF4-FFF2-40B4-BE49-F238E27FC236}">
                  <a16:creationId xmlns:a16="http://schemas.microsoft.com/office/drawing/2014/main" id="{DE91F4FD-B800-45F7-96AA-87098A2FABE9}"/>
                </a:ext>
              </a:extLst>
            </p:cNvPr>
            <p:cNvGrpSpPr>
              <a:grpSpLocks/>
            </p:cNvGrpSpPr>
            <p:nvPr/>
          </p:nvGrpSpPr>
          <p:grpSpPr bwMode="auto">
            <a:xfrm>
              <a:off x="1200" y="2688"/>
              <a:ext cx="528" cy="336"/>
              <a:chOff x="2949" y="196"/>
              <a:chExt cx="941" cy="598"/>
            </a:xfrm>
          </p:grpSpPr>
          <p:sp>
            <p:nvSpPr>
              <p:cNvPr id="208002" name="Oval 42">
                <a:extLst>
                  <a:ext uri="{FF2B5EF4-FFF2-40B4-BE49-F238E27FC236}">
                    <a16:creationId xmlns:a16="http://schemas.microsoft.com/office/drawing/2014/main" id="{E2B416BC-7511-4000-B6AA-9ADD4497AFFE}"/>
                  </a:ext>
                </a:extLst>
              </p:cNvPr>
              <p:cNvSpPr>
                <a:spLocks noChangeArrowheads="1"/>
              </p:cNvSpPr>
              <p:nvPr/>
            </p:nvSpPr>
            <p:spPr bwMode="auto">
              <a:xfrm>
                <a:off x="3168" y="196"/>
                <a:ext cx="406" cy="162"/>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8003" name="Oval 43">
                <a:extLst>
                  <a:ext uri="{FF2B5EF4-FFF2-40B4-BE49-F238E27FC236}">
                    <a16:creationId xmlns:a16="http://schemas.microsoft.com/office/drawing/2014/main" id="{8985F13E-2B29-403A-B9D2-4F9977D3F892}"/>
                  </a:ext>
                </a:extLst>
              </p:cNvPr>
              <p:cNvSpPr>
                <a:spLocks noChangeArrowheads="1"/>
              </p:cNvSpPr>
              <p:nvPr/>
            </p:nvSpPr>
            <p:spPr bwMode="auto">
              <a:xfrm rot="900000">
                <a:off x="3512" y="251"/>
                <a:ext cx="274" cy="132"/>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8004" name="Oval 44">
                <a:extLst>
                  <a:ext uri="{FF2B5EF4-FFF2-40B4-BE49-F238E27FC236}">
                    <a16:creationId xmlns:a16="http://schemas.microsoft.com/office/drawing/2014/main" id="{4562967A-ABE7-46AF-AAEB-0F5C1DB12AC0}"/>
                  </a:ext>
                </a:extLst>
              </p:cNvPr>
              <p:cNvSpPr>
                <a:spLocks noChangeArrowheads="1"/>
              </p:cNvSpPr>
              <p:nvPr/>
            </p:nvSpPr>
            <p:spPr bwMode="auto">
              <a:xfrm rot="1500000">
                <a:off x="3649" y="385"/>
                <a:ext cx="241" cy="153"/>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8005" name="Oval 45">
                <a:extLst>
                  <a:ext uri="{FF2B5EF4-FFF2-40B4-BE49-F238E27FC236}">
                    <a16:creationId xmlns:a16="http://schemas.microsoft.com/office/drawing/2014/main" id="{70160F07-5538-4690-B7E8-5A048EFDEA15}"/>
                  </a:ext>
                </a:extLst>
              </p:cNvPr>
              <p:cNvSpPr>
                <a:spLocks noChangeArrowheads="1"/>
              </p:cNvSpPr>
              <p:nvPr/>
            </p:nvSpPr>
            <p:spPr bwMode="auto">
              <a:xfrm rot="-1560000">
                <a:off x="3573" y="538"/>
                <a:ext cx="290" cy="189"/>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8006" name="Oval 46">
                <a:extLst>
                  <a:ext uri="{FF2B5EF4-FFF2-40B4-BE49-F238E27FC236}">
                    <a16:creationId xmlns:a16="http://schemas.microsoft.com/office/drawing/2014/main" id="{82D2D677-4DA0-4F8E-B6C7-9BBE9F75A2A2}"/>
                  </a:ext>
                </a:extLst>
              </p:cNvPr>
              <p:cNvSpPr>
                <a:spLocks noChangeArrowheads="1"/>
              </p:cNvSpPr>
              <p:nvPr/>
            </p:nvSpPr>
            <p:spPr bwMode="auto">
              <a:xfrm>
                <a:off x="3216" y="556"/>
                <a:ext cx="471" cy="238"/>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8007" name="Oval 47">
                <a:extLst>
                  <a:ext uri="{FF2B5EF4-FFF2-40B4-BE49-F238E27FC236}">
                    <a16:creationId xmlns:a16="http://schemas.microsoft.com/office/drawing/2014/main" id="{91BC5BCF-99F2-4B6A-BA3F-31AC8C0A0C35}"/>
                  </a:ext>
                </a:extLst>
              </p:cNvPr>
              <p:cNvSpPr>
                <a:spLocks noChangeArrowheads="1"/>
              </p:cNvSpPr>
              <p:nvPr/>
            </p:nvSpPr>
            <p:spPr bwMode="auto">
              <a:xfrm rot="1080000">
                <a:off x="3024" y="556"/>
                <a:ext cx="264" cy="155"/>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8008" name="Oval 48">
                <a:extLst>
                  <a:ext uri="{FF2B5EF4-FFF2-40B4-BE49-F238E27FC236}">
                    <a16:creationId xmlns:a16="http://schemas.microsoft.com/office/drawing/2014/main" id="{2362D1F7-1442-45DC-BF95-51C447FCE46E}"/>
                  </a:ext>
                </a:extLst>
              </p:cNvPr>
              <p:cNvSpPr>
                <a:spLocks noChangeArrowheads="1"/>
              </p:cNvSpPr>
              <p:nvPr/>
            </p:nvSpPr>
            <p:spPr bwMode="auto">
              <a:xfrm>
                <a:off x="2949" y="433"/>
                <a:ext cx="217" cy="155"/>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8009" name="Oval 49">
                <a:extLst>
                  <a:ext uri="{FF2B5EF4-FFF2-40B4-BE49-F238E27FC236}">
                    <a16:creationId xmlns:a16="http://schemas.microsoft.com/office/drawing/2014/main" id="{63E58213-F293-45BB-8EFF-D2266484BD68}"/>
                  </a:ext>
                </a:extLst>
              </p:cNvPr>
              <p:cNvSpPr>
                <a:spLocks noChangeArrowheads="1"/>
              </p:cNvSpPr>
              <p:nvPr/>
            </p:nvSpPr>
            <p:spPr bwMode="auto">
              <a:xfrm rot="-1860000">
                <a:off x="2985" y="310"/>
                <a:ext cx="294" cy="157"/>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8010" name="Freeform 50">
                <a:extLst>
                  <a:ext uri="{FF2B5EF4-FFF2-40B4-BE49-F238E27FC236}">
                    <a16:creationId xmlns:a16="http://schemas.microsoft.com/office/drawing/2014/main" id="{FA466E93-74EF-4E5D-A9F0-B6CAEDA773A5}"/>
                  </a:ext>
                </a:extLst>
              </p:cNvPr>
              <p:cNvSpPr>
                <a:spLocks/>
              </p:cNvSpPr>
              <p:nvPr/>
            </p:nvSpPr>
            <p:spPr bwMode="auto">
              <a:xfrm>
                <a:off x="3051" y="299"/>
                <a:ext cx="738" cy="408"/>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8011" name="Freeform 51">
                <a:extLst>
                  <a:ext uri="{FF2B5EF4-FFF2-40B4-BE49-F238E27FC236}">
                    <a16:creationId xmlns:a16="http://schemas.microsoft.com/office/drawing/2014/main" id="{63634178-7F9C-4AE0-9F58-01D86641AE5A}"/>
                  </a:ext>
                </a:extLst>
              </p:cNvPr>
              <p:cNvSpPr>
                <a:spLocks/>
              </p:cNvSpPr>
              <p:nvPr/>
            </p:nvSpPr>
            <p:spPr bwMode="auto">
              <a:xfrm>
                <a:off x="3193" y="271"/>
                <a:ext cx="118" cy="117"/>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8012" name="Freeform 52">
                <a:extLst>
                  <a:ext uri="{FF2B5EF4-FFF2-40B4-BE49-F238E27FC236}">
                    <a16:creationId xmlns:a16="http://schemas.microsoft.com/office/drawing/2014/main" id="{33F3F6C9-7519-4CF1-BC4A-BE610F4522DF}"/>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grpSp>
        <p:sp>
          <p:nvSpPr>
            <p:cNvPr id="208001" name="Text Box 53">
              <a:extLst>
                <a:ext uri="{FF2B5EF4-FFF2-40B4-BE49-F238E27FC236}">
                  <a16:creationId xmlns:a16="http://schemas.microsoft.com/office/drawing/2014/main" id="{ADE0C3D6-8252-4D75-AF0F-FB006F07F454}"/>
                </a:ext>
              </a:extLst>
            </p:cNvPr>
            <p:cNvSpPr txBox="1">
              <a:spLocks noChangeArrowheads="1"/>
            </p:cNvSpPr>
            <p:nvPr/>
          </p:nvSpPr>
          <p:spPr bwMode="auto">
            <a:xfrm>
              <a:off x="1218" y="2737"/>
              <a:ext cx="456" cy="194"/>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400">
                  <a:solidFill>
                    <a:srgbClr val="000000"/>
                  </a:solidFill>
                  <a:latin typeface="+mn-ea"/>
                  <a:ea typeface="+mn-ea"/>
                </a:rPr>
                <a:t>校园网</a:t>
              </a:r>
            </a:p>
          </p:txBody>
        </p:sp>
      </p:grpSp>
      <p:grpSp>
        <p:nvGrpSpPr>
          <p:cNvPr id="141352" name="Group 54">
            <a:extLst>
              <a:ext uri="{FF2B5EF4-FFF2-40B4-BE49-F238E27FC236}">
                <a16:creationId xmlns:a16="http://schemas.microsoft.com/office/drawing/2014/main" id="{77D41DC4-9BA5-4FB1-8584-09BBCC986B2E}"/>
              </a:ext>
            </a:extLst>
          </p:cNvPr>
          <p:cNvGrpSpPr>
            <a:grpSpLocks/>
          </p:cNvGrpSpPr>
          <p:nvPr/>
        </p:nvGrpSpPr>
        <p:grpSpPr bwMode="auto">
          <a:xfrm>
            <a:off x="3348038" y="5054600"/>
            <a:ext cx="838200" cy="533400"/>
            <a:chOff x="1200" y="2688"/>
            <a:chExt cx="528" cy="336"/>
          </a:xfrm>
        </p:grpSpPr>
        <p:grpSp>
          <p:nvGrpSpPr>
            <p:cNvPr id="141427" name="Group 55">
              <a:extLst>
                <a:ext uri="{FF2B5EF4-FFF2-40B4-BE49-F238E27FC236}">
                  <a16:creationId xmlns:a16="http://schemas.microsoft.com/office/drawing/2014/main" id="{3DFF80E5-8876-4C5C-B173-D59665BAAF82}"/>
                </a:ext>
              </a:extLst>
            </p:cNvPr>
            <p:cNvGrpSpPr>
              <a:grpSpLocks/>
            </p:cNvGrpSpPr>
            <p:nvPr/>
          </p:nvGrpSpPr>
          <p:grpSpPr bwMode="auto">
            <a:xfrm>
              <a:off x="1200" y="2688"/>
              <a:ext cx="528" cy="336"/>
              <a:chOff x="2949" y="196"/>
              <a:chExt cx="941" cy="598"/>
            </a:xfrm>
          </p:grpSpPr>
          <p:sp>
            <p:nvSpPr>
              <p:cNvPr id="207989" name="Oval 56">
                <a:extLst>
                  <a:ext uri="{FF2B5EF4-FFF2-40B4-BE49-F238E27FC236}">
                    <a16:creationId xmlns:a16="http://schemas.microsoft.com/office/drawing/2014/main" id="{64B6F0B6-90D0-45E7-838D-7FCD4E96F877}"/>
                  </a:ext>
                </a:extLst>
              </p:cNvPr>
              <p:cNvSpPr>
                <a:spLocks noChangeArrowheads="1"/>
              </p:cNvSpPr>
              <p:nvPr/>
            </p:nvSpPr>
            <p:spPr bwMode="auto">
              <a:xfrm>
                <a:off x="3168" y="196"/>
                <a:ext cx="406" cy="162"/>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90" name="Oval 57">
                <a:extLst>
                  <a:ext uri="{FF2B5EF4-FFF2-40B4-BE49-F238E27FC236}">
                    <a16:creationId xmlns:a16="http://schemas.microsoft.com/office/drawing/2014/main" id="{8F3A0EB4-ABE0-4240-9B2B-0DBACC68D147}"/>
                  </a:ext>
                </a:extLst>
              </p:cNvPr>
              <p:cNvSpPr>
                <a:spLocks noChangeArrowheads="1"/>
              </p:cNvSpPr>
              <p:nvPr/>
            </p:nvSpPr>
            <p:spPr bwMode="auto">
              <a:xfrm rot="900000">
                <a:off x="3512" y="251"/>
                <a:ext cx="274" cy="132"/>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91" name="Oval 58">
                <a:extLst>
                  <a:ext uri="{FF2B5EF4-FFF2-40B4-BE49-F238E27FC236}">
                    <a16:creationId xmlns:a16="http://schemas.microsoft.com/office/drawing/2014/main" id="{0DF07CA7-33C3-45D9-8830-170B58E78B8F}"/>
                  </a:ext>
                </a:extLst>
              </p:cNvPr>
              <p:cNvSpPr>
                <a:spLocks noChangeArrowheads="1"/>
              </p:cNvSpPr>
              <p:nvPr/>
            </p:nvSpPr>
            <p:spPr bwMode="auto">
              <a:xfrm rot="1500000">
                <a:off x="3649" y="385"/>
                <a:ext cx="241" cy="153"/>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92" name="Oval 59">
                <a:extLst>
                  <a:ext uri="{FF2B5EF4-FFF2-40B4-BE49-F238E27FC236}">
                    <a16:creationId xmlns:a16="http://schemas.microsoft.com/office/drawing/2014/main" id="{16A3E047-0183-436C-835F-BDF5A1D65DAA}"/>
                  </a:ext>
                </a:extLst>
              </p:cNvPr>
              <p:cNvSpPr>
                <a:spLocks noChangeArrowheads="1"/>
              </p:cNvSpPr>
              <p:nvPr/>
            </p:nvSpPr>
            <p:spPr bwMode="auto">
              <a:xfrm rot="-1560000">
                <a:off x="3573" y="538"/>
                <a:ext cx="290" cy="189"/>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93" name="Oval 60">
                <a:extLst>
                  <a:ext uri="{FF2B5EF4-FFF2-40B4-BE49-F238E27FC236}">
                    <a16:creationId xmlns:a16="http://schemas.microsoft.com/office/drawing/2014/main" id="{00E5CE1C-1516-44B0-8322-8B8C08BCA58B}"/>
                  </a:ext>
                </a:extLst>
              </p:cNvPr>
              <p:cNvSpPr>
                <a:spLocks noChangeArrowheads="1"/>
              </p:cNvSpPr>
              <p:nvPr/>
            </p:nvSpPr>
            <p:spPr bwMode="auto">
              <a:xfrm>
                <a:off x="3216" y="556"/>
                <a:ext cx="471" cy="238"/>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94" name="Oval 61">
                <a:extLst>
                  <a:ext uri="{FF2B5EF4-FFF2-40B4-BE49-F238E27FC236}">
                    <a16:creationId xmlns:a16="http://schemas.microsoft.com/office/drawing/2014/main" id="{5D0539A1-D10F-4689-8777-5FE3633CF079}"/>
                  </a:ext>
                </a:extLst>
              </p:cNvPr>
              <p:cNvSpPr>
                <a:spLocks noChangeArrowheads="1"/>
              </p:cNvSpPr>
              <p:nvPr/>
            </p:nvSpPr>
            <p:spPr bwMode="auto">
              <a:xfrm rot="1080000">
                <a:off x="3024" y="556"/>
                <a:ext cx="264" cy="155"/>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95" name="Oval 62">
                <a:extLst>
                  <a:ext uri="{FF2B5EF4-FFF2-40B4-BE49-F238E27FC236}">
                    <a16:creationId xmlns:a16="http://schemas.microsoft.com/office/drawing/2014/main" id="{7B0EAB8E-DDF0-4D2E-9C8E-CAF6A342C1A8}"/>
                  </a:ext>
                </a:extLst>
              </p:cNvPr>
              <p:cNvSpPr>
                <a:spLocks noChangeArrowheads="1"/>
              </p:cNvSpPr>
              <p:nvPr/>
            </p:nvSpPr>
            <p:spPr bwMode="auto">
              <a:xfrm>
                <a:off x="2949" y="433"/>
                <a:ext cx="217" cy="155"/>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96" name="Oval 63">
                <a:extLst>
                  <a:ext uri="{FF2B5EF4-FFF2-40B4-BE49-F238E27FC236}">
                    <a16:creationId xmlns:a16="http://schemas.microsoft.com/office/drawing/2014/main" id="{8A788C63-A034-4F99-8DFB-A7A3C956DCED}"/>
                  </a:ext>
                </a:extLst>
              </p:cNvPr>
              <p:cNvSpPr>
                <a:spLocks noChangeArrowheads="1"/>
              </p:cNvSpPr>
              <p:nvPr/>
            </p:nvSpPr>
            <p:spPr bwMode="auto">
              <a:xfrm rot="-1860000">
                <a:off x="2985" y="310"/>
                <a:ext cx="294" cy="157"/>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97" name="Freeform 64">
                <a:extLst>
                  <a:ext uri="{FF2B5EF4-FFF2-40B4-BE49-F238E27FC236}">
                    <a16:creationId xmlns:a16="http://schemas.microsoft.com/office/drawing/2014/main" id="{7318A4F9-04E7-44D0-BC7E-D95D0D56F566}"/>
                  </a:ext>
                </a:extLst>
              </p:cNvPr>
              <p:cNvSpPr>
                <a:spLocks/>
              </p:cNvSpPr>
              <p:nvPr/>
            </p:nvSpPr>
            <p:spPr bwMode="auto">
              <a:xfrm>
                <a:off x="3051" y="299"/>
                <a:ext cx="738" cy="408"/>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98" name="Freeform 65">
                <a:extLst>
                  <a:ext uri="{FF2B5EF4-FFF2-40B4-BE49-F238E27FC236}">
                    <a16:creationId xmlns:a16="http://schemas.microsoft.com/office/drawing/2014/main" id="{55A04D4D-9752-41DD-9C30-17DC56B08D72}"/>
                  </a:ext>
                </a:extLst>
              </p:cNvPr>
              <p:cNvSpPr>
                <a:spLocks/>
              </p:cNvSpPr>
              <p:nvPr/>
            </p:nvSpPr>
            <p:spPr bwMode="auto">
              <a:xfrm>
                <a:off x="3193" y="271"/>
                <a:ext cx="118" cy="117"/>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99" name="Freeform 66">
                <a:extLst>
                  <a:ext uri="{FF2B5EF4-FFF2-40B4-BE49-F238E27FC236}">
                    <a16:creationId xmlns:a16="http://schemas.microsoft.com/office/drawing/2014/main" id="{F3631204-F1A0-4FC5-84E0-B48344984DC6}"/>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grpSp>
        <p:sp>
          <p:nvSpPr>
            <p:cNvPr id="207988" name="Text Box 67">
              <a:extLst>
                <a:ext uri="{FF2B5EF4-FFF2-40B4-BE49-F238E27FC236}">
                  <a16:creationId xmlns:a16="http://schemas.microsoft.com/office/drawing/2014/main" id="{C977E95A-B388-45AF-A3EC-EBB935ED3975}"/>
                </a:ext>
              </a:extLst>
            </p:cNvPr>
            <p:cNvSpPr txBox="1">
              <a:spLocks noChangeArrowheads="1"/>
            </p:cNvSpPr>
            <p:nvPr/>
          </p:nvSpPr>
          <p:spPr bwMode="auto">
            <a:xfrm>
              <a:off x="1218" y="2737"/>
              <a:ext cx="456" cy="194"/>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400" dirty="0">
                  <a:solidFill>
                    <a:srgbClr val="000000"/>
                  </a:solidFill>
                  <a:latin typeface="+mn-ea"/>
                  <a:ea typeface="+mn-ea"/>
                </a:rPr>
                <a:t>校园网</a:t>
              </a:r>
            </a:p>
          </p:txBody>
        </p:sp>
      </p:grpSp>
      <p:grpSp>
        <p:nvGrpSpPr>
          <p:cNvPr id="141353" name="Group 68">
            <a:extLst>
              <a:ext uri="{FF2B5EF4-FFF2-40B4-BE49-F238E27FC236}">
                <a16:creationId xmlns:a16="http://schemas.microsoft.com/office/drawing/2014/main" id="{EAD1B048-9656-43D1-84CF-F7A3DBF44A8E}"/>
              </a:ext>
            </a:extLst>
          </p:cNvPr>
          <p:cNvGrpSpPr>
            <a:grpSpLocks/>
          </p:cNvGrpSpPr>
          <p:nvPr/>
        </p:nvGrpSpPr>
        <p:grpSpPr bwMode="auto">
          <a:xfrm>
            <a:off x="5638800" y="5054600"/>
            <a:ext cx="838200" cy="533400"/>
            <a:chOff x="1200" y="2688"/>
            <a:chExt cx="528" cy="336"/>
          </a:xfrm>
        </p:grpSpPr>
        <p:grpSp>
          <p:nvGrpSpPr>
            <p:cNvPr id="141414" name="Group 69">
              <a:extLst>
                <a:ext uri="{FF2B5EF4-FFF2-40B4-BE49-F238E27FC236}">
                  <a16:creationId xmlns:a16="http://schemas.microsoft.com/office/drawing/2014/main" id="{E1731C7B-5277-4F89-8348-F0D665AC888C}"/>
                </a:ext>
              </a:extLst>
            </p:cNvPr>
            <p:cNvGrpSpPr>
              <a:grpSpLocks/>
            </p:cNvGrpSpPr>
            <p:nvPr/>
          </p:nvGrpSpPr>
          <p:grpSpPr bwMode="auto">
            <a:xfrm>
              <a:off x="1200" y="2688"/>
              <a:ext cx="528" cy="336"/>
              <a:chOff x="2949" y="196"/>
              <a:chExt cx="941" cy="598"/>
            </a:xfrm>
          </p:grpSpPr>
          <p:sp>
            <p:nvSpPr>
              <p:cNvPr id="207976" name="Oval 70">
                <a:extLst>
                  <a:ext uri="{FF2B5EF4-FFF2-40B4-BE49-F238E27FC236}">
                    <a16:creationId xmlns:a16="http://schemas.microsoft.com/office/drawing/2014/main" id="{72FF891A-D404-460E-965D-BFE70471D2E3}"/>
                  </a:ext>
                </a:extLst>
              </p:cNvPr>
              <p:cNvSpPr>
                <a:spLocks noChangeArrowheads="1"/>
              </p:cNvSpPr>
              <p:nvPr/>
            </p:nvSpPr>
            <p:spPr bwMode="auto">
              <a:xfrm>
                <a:off x="3168" y="196"/>
                <a:ext cx="406" cy="162"/>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77" name="Oval 71">
                <a:extLst>
                  <a:ext uri="{FF2B5EF4-FFF2-40B4-BE49-F238E27FC236}">
                    <a16:creationId xmlns:a16="http://schemas.microsoft.com/office/drawing/2014/main" id="{6E852325-D0BF-4EC6-A28E-EF5FE403FFE6}"/>
                  </a:ext>
                </a:extLst>
              </p:cNvPr>
              <p:cNvSpPr>
                <a:spLocks noChangeArrowheads="1"/>
              </p:cNvSpPr>
              <p:nvPr/>
            </p:nvSpPr>
            <p:spPr bwMode="auto">
              <a:xfrm rot="900000">
                <a:off x="3512" y="251"/>
                <a:ext cx="274" cy="132"/>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78" name="Oval 72">
                <a:extLst>
                  <a:ext uri="{FF2B5EF4-FFF2-40B4-BE49-F238E27FC236}">
                    <a16:creationId xmlns:a16="http://schemas.microsoft.com/office/drawing/2014/main" id="{3311559F-BDD2-402E-B380-4D55FA64CBEF}"/>
                  </a:ext>
                </a:extLst>
              </p:cNvPr>
              <p:cNvSpPr>
                <a:spLocks noChangeArrowheads="1"/>
              </p:cNvSpPr>
              <p:nvPr/>
            </p:nvSpPr>
            <p:spPr bwMode="auto">
              <a:xfrm rot="1500000">
                <a:off x="3649" y="385"/>
                <a:ext cx="241" cy="153"/>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79" name="Oval 73">
                <a:extLst>
                  <a:ext uri="{FF2B5EF4-FFF2-40B4-BE49-F238E27FC236}">
                    <a16:creationId xmlns:a16="http://schemas.microsoft.com/office/drawing/2014/main" id="{E97773BF-C747-4EDB-AE31-CB82ED0B6F50}"/>
                  </a:ext>
                </a:extLst>
              </p:cNvPr>
              <p:cNvSpPr>
                <a:spLocks noChangeArrowheads="1"/>
              </p:cNvSpPr>
              <p:nvPr/>
            </p:nvSpPr>
            <p:spPr bwMode="auto">
              <a:xfrm rot="-1560000">
                <a:off x="3573" y="538"/>
                <a:ext cx="290" cy="189"/>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80" name="Oval 74">
                <a:extLst>
                  <a:ext uri="{FF2B5EF4-FFF2-40B4-BE49-F238E27FC236}">
                    <a16:creationId xmlns:a16="http://schemas.microsoft.com/office/drawing/2014/main" id="{0FE5FB49-93A1-4AB6-B86D-6750F58E6F84}"/>
                  </a:ext>
                </a:extLst>
              </p:cNvPr>
              <p:cNvSpPr>
                <a:spLocks noChangeArrowheads="1"/>
              </p:cNvSpPr>
              <p:nvPr/>
            </p:nvSpPr>
            <p:spPr bwMode="auto">
              <a:xfrm>
                <a:off x="3216" y="556"/>
                <a:ext cx="471" cy="238"/>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81" name="Oval 75">
                <a:extLst>
                  <a:ext uri="{FF2B5EF4-FFF2-40B4-BE49-F238E27FC236}">
                    <a16:creationId xmlns:a16="http://schemas.microsoft.com/office/drawing/2014/main" id="{3073C02C-E0FD-4DC9-B83B-0A3ACBAC2569}"/>
                  </a:ext>
                </a:extLst>
              </p:cNvPr>
              <p:cNvSpPr>
                <a:spLocks noChangeArrowheads="1"/>
              </p:cNvSpPr>
              <p:nvPr/>
            </p:nvSpPr>
            <p:spPr bwMode="auto">
              <a:xfrm rot="1080000">
                <a:off x="3024" y="556"/>
                <a:ext cx="264" cy="155"/>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82" name="Oval 76">
                <a:extLst>
                  <a:ext uri="{FF2B5EF4-FFF2-40B4-BE49-F238E27FC236}">
                    <a16:creationId xmlns:a16="http://schemas.microsoft.com/office/drawing/2014/main" id="{6096B903-0C24-4EDA-837C-504D4FD59250}"/>
                  </a:ext>
                </a:extLst>
              </p:cNvPr>
              <p:cNvSpPr>
                <a:spLocks noChangeArrowheads="1"/>
              </p:cNvSpPr>
              <p:nvPr/>
            </p:nvSpPr>
            <p:spPr bwMode="auto">
              <a:xfrm>
                <a:off x="2949" y="433"/>
                <a:ext cx="217" cy="155"/>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83" name="Oval 77">
                <a:extLst>
                  <a:ext uri="{FF2B5EF4-FFF2-40B4-BE49-F238E27FC236}">
                    <a16:creationId xmlns:a16="http://schemas.microsoft.com/office/drawing/2014/main" id="{430CCDE4-751D-4193-8435-B345B17249B6}"/>
                  </a:ext>
                </a:extLst>
              </p:cNvPr>
              <p:cNvSpPr>
                <a:spLocks noChangeArrowheads="1"/>
              </p:cNvSpPr>
              <p:nvPr/>
            </p:nvSpPr>
            <p:spPr bwMode="auto">
              <a:xfrm rot="-1860000">
                <a:off x="2985" y="310"/>
                <a:ext cx="294" cy="157"/>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84" name="Freeform 78">
                <a:extLst>
                  <a:ext uri="{FF2B5EF4-FFF2-40B4-BE49-F238E27FC236}">
                    <a16:creationId xmlns:a16="http://schemas.microsoft.com/office/drawing/2014/main" id="{EA77D044-B513-4D1F-AF0D-C3F8256EC5A9}"/>
                  </a:ext>
                </a:extLst>
              </p:cNvPr>
              <p:cNvSpPr>
                <a:spLocks/>
              </p:cNvSpPr>
              <p:nvPr/>
            </p:nvSpPr>
            <p:spPr bwMode="auto">
              <a:xfrm>
                <a:off x="3051" y="299"/>
                <a:ext cx="738" cy="408"/>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85" name="Freeform 79">
                <a:extLst>
                  <a:ext uri="{FF2B5EF4-FFF2-40B4-BE49-F238E27FC236}">
                    <a16:creationId xmlns:a16="http://schemas.microsoft.com/office/drawing/2014/main" id="{31AAFF85-E615-4DD8-A742-D00C5F9EF8EE}"/>
                  </a:ext>
                </a:extLst>
              </p:cNvPr>
              <p:cNvSpPr>
                <a:spLocks/>
              </p:cNvSpPr>
              <p:nvPr/>
            </p:nvSpPr>
            <p:spPr bwMode="auto">
              <a:xfrm>
                <a:off x="3193" y="271"/>
                <a:ext cx="118" cy="117"/>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86" name="Freeform 80">
                <a:extLst>
                  <a:ext uri="{FF2B5EF4-FFF2-40B4-BE49-F238E27FC236}">
                    <a16:creationId xmlns:a16="http://schemas.microsoft.com/office/drawing/2014/main" id="{0D76A4B2-B06B-4F4C-879C-14C98338331A}"/>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grpSp>
        <p:sp>
          <p:nvSpPr>
            <p:cNvPr id="207975" name="Text Box 81">
              <a:extLst>
                <a:ext uri="{FF2B5EF4-FFF2-40B4-BE49-F238E27FC236}">
                  <a16:creationId xmlns:a16="http://schemas.microsoft.com/office/drawing/2014/main" id="{575AFDC6-F06E-4974-A4AA-499DFE2CFB71}"/>
                </a:ext>
              </a:extLst>
            </p:cNvPr>
            <p:cNvSpPr txBox="1">
              <a:spLocks noChangeArrowheads="1"/>
            </p:cNvSpPr>
            <p:nvPr/>
          </p:nvSpPr>
          <p:spPr bwMode="auto">
            <a:xfrm>
              <a:off x="1218" y="2737"/>
              <a:ext cx="456" cy="194"/>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400">
                  <a:solidFill>
                    <a:srgbClr val="000000"/>
                  </a:solidFill>
                  <a:latin typeface="+mn-ea"/>
                  <a:ea typeface="+mn-ea"/>
                </a:rPr>
                <a:t>校园网</a:t>
              </a:r>
            </a:p>
          </p:txBody>
        </p:sp>
      </p:grpSp>
      <p:grpSp>
        <p:nvGrpSpPr>
          <p:cNvPr id="141354" name="Group 82">
            <a:extLst>
              <a:ext uri="{FF2B5EF4-FFF2-40B4-BE49-F238E27FC236}">
                <a16:creationId xmlns:a16="http://schemas.microsoft.com/office/drawing/2014/main" id="{19B659F7-2F9F-4487-AEA3-4CA95DF664DE}"/>
              </a:ext>
            </a:extLst>
          </p:cNvPr>
          <p:cNvGrpSpPr>
            <a:grpSpLocks/>
          </p:cNvGrpSpPr>
          <p:nvPr/>
        </p:nvGrpSpPr>
        <p:grpSpPr bwMode="auto">
          <a:xfrm>
            <a:off x="6757988" y="4911725"/>
            <a:ext cx="838200" cy="533400"/>
            <a:chOff x="1200" y="2688"/>
            <a:chExt cx="528" cy="336"/>
          </a:xfrm>
        </p:grpSpPr>
        <p:grpSp>
          <p:nvGrpSpPr>
            <p:cNvPr id="141401" name="Group 83">
              <a:extLst>
                <a:ext uri="{FF2B5EF4-FFF2-40B4-BE49-F238E27FC236}">
                  <a16:creationId xmlns:a16="http://schemas.microsoft.com/office/drawing/2014/main" id="{894BE143-C2C1-4A29-A1D2-E0D4A0167FF1}"/>
                </a:ext>
              </a:extLst>
            </p:cNvPr>
            <p:cNvGrpSpPr>
              <a:grpSpLocks/>
            </p:cNvGrpSpPr>
            <p:nvPr/>
          </p:nvGrpSpPr>
          <p:grpSpPr bwMode="auto">
            <a:xfrm>
              <a:off x="1200" y="2688"/>
              <a:ext cx="528" cy="336"/>
              <a:chOff x="2949" y="196"/>
              <a:chExt cx="941" cy="598"/>
            </a:xfrm>
          </p:grpSpPr>
          <p:sp>
            <p:nvSpPr>
              <p:cNvPr id="207963" name="Oval 84">
                <a:extLst>
                  <a:ext uri="{FF2B5EF4-FFF2-40B4-BE49-F238E27FC236}">
                    <a16:creationId xmlns:a16="http://schemas.microsoft.com/office/drawing/2014/main" id="{18E1F17A-9B3A-4749-B6BE-A48A53E7133B}"/>
                  </a:ext>
                </a:extLst>
              </p:cNvPr>
              <p:cNvSpPr>
                <a:spLocks noChangeArrowheads="1"/>
              </p:cNvSpPr>
              <p:nvPr/>
            </p:nvSpPr>
            <p:spPr bwMode="auto">
              <a:xfrm>
                <a:off x="3168" y="196"/>
                <a:ext cx="406" cy="162"/>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64" name="Oval 85">
                <a:extLst>
                  <a:ext uri="{FF2B5EF4-FFF2-40B4-BE49-F238E27FC236}">
                    <a16:creationId xmlns:a16="http://schemas.microsoft.com/office/drawing/2014/main" id="{5125D810-27DE-48CF-A539-682C0EB54101}"/>
                  </a:ext>
                </a:extLst>
              </p:cNvPr>
              <p:cNvSpPr>
                <a:spLocks noChangeArrowheads="1"/>
              </p:cNvSpPr>
              <p:nvPr/>
            </p:nvSpPr>
            <p:spPr bwMode="auto">
              <a:xfrm rot="900000">
                <a:off x="3512" y="251"/>
                <a:ext cx="274" cy="132"/>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65" name="Oval 86">
                <a:extLst>
                  <a:ext uri="{FF2B5EF4-FFF2-40B4-BE49-F238E27FC236}">
                    <a16:creationId xmlns:a16="http://schemas.microsoft.com/office/drawing/2014/main" id="{C9824AF6-FBD9-41C1-9AE3-5661A50FD586}"/>
                  </a:ext>
                </a:extLst>
              </p:cNvPr>
              <p:cNvSpPr>
                <a:spLocks noChangeArrowheads="1"/>
              </p:cNvSpPr>
              <p:nvPr/>
            </p:nvSpPr>
            <p:spPr bwMode="auto">
              <a:xfrm rot="1500000">
                <a:off x="3649" y="385"/>
                <a:ext cx="241" cy="153"/>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66" name="Oval 87">
                <a:extLst>
                  <a:ext uri="{FF2B5EF4-FFF2-40B4-BE49-F238E27FC236}">
                    <a16:creationId xmlns:a16="http://schemas.microsoft.com/office/drawing/2014/main" id="{17391E9F-DCCC-40CE-B496-92082478EB01}"/>
                  </a:ext>
                </a:extLst>
              </p:cNvPr>
              <p:cNvSpPr>
                <a:spLocks noChangeArrowheads="1"/>
              </p:cNvSpPr>
              <p:nvPr/>
            </p:nvSpPr>
            <p:spPr bwMode="auto">
              <a:xfrm rot="-1560000">
                <a:off x="3573" y="538"/>
                <a:ext cx="290" cy="189"/>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67" name="Oval 88">
                <a:extLst>
                  <a:ext uri="{FF2B5EF4-FFF2-40B4-BE49-F238E27FC236}">
                    <a16:creationId xmlns:a16="http://schemas.microsoft.com/office/drawing/2014/main" id="{424A6BC0-2A48-4413-AA9D-2B2C07BFF5D7}"/>
                  </a:ext>
                </a:extLst>
              </p:cNvPr>
              <p:cNvSpPr>
                <a:spLocks noChangeArrowheads="1"/>
              </p:cNvSpPr>
              <p:nvPr/>
            </p:nvSpPr>
            <p:spPr bwMode="auto">
              <a:xfrm>
                <a:off x="3216" y="556"/>
                <a:ext cx="471" cy="238"/>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68" name="Oval 89">
                <a:extLst>
                  <a:ext uri="{FF2B5EF4-FFF2-40B4-BE49-F238E27FC236}">
                    <a16:creationId xmlns:a16="http://schemas.microsoft.com/office/drawing/2014/main" id="{2E79F854-87D9-4AF9-B343-DC13F6E0D5AB}"/>
                  </a:ext>
                </a:extLst>
              </p:cNvPr>
              <p:cNvSpPr>
                <a:spLocks noChangeArrowheads="1"/>
              </p:cNvSpPr>
              <p:nvPr/>
            </p:nvSpPr>
            <p:spPr bwMode="auto">
              <a:xfrm rot="1080000">
                <a:off x="3024" y="556"/>
                <a:ext cx="264" cy="155"/>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69" name="Oval 90">
                <a:extLst>
                  <a:ext uri="{FF2B5EF4-FFF2-40B4-BE49-F238E27FC236}">
                    <a16:creationId xmlns:a16="http://schemas.microsoft.com/office/drawing/2014/main" id="{5C3D7CD5-4558-417F-BBE2-0B53B2174799}"/>
                  </a:ext>
                </a:extLst>
              </p:cNvPr>
              <p:cNvSpPr>
                <a:spLocks noChangeArrowheads="1"/>
              </p:cNvSpPr>
              <p:nvPr/>
            </p:nvSpPr>
            <p:spPr bwMode="auto">
              <a:xfrm>
                <a:off x="2949" y="433"/>
                <a:ext cx="217" cy="155"/>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70" name="Oval 91">
                <a:extLst>
                  <a:ext uri="{FF2B5EF4-FFF2-40B4-BE49-F238E27FC236}">
                    <a16:creationId xmlns:a16="http://schemas.microsoft.com/office/drawing/2014/main" id="{08AEFB3E-8B9C-439F-95DE-D62098046AC8}"/>
                  </a:ext>
                </a:extLst>
              </p:cNvPr>
              <p:cNvSpPr>
                <a:spLocks noChangeArrowheads="1"/>
              </p:cNvSpPr>
              <p:nvPr/>
            </p:nvSpPr>
            <p:spPr bwMode="auto">
              <a:xfrm rot="-1860000">
                <a:off x="2985" y="310"/>
                <a:ext cx="294" cy="157"/>
              </a:xfrm>
              <a:prstGeom prst="ellipse">
                <a:avLst/>
              </a:prstGeom>
              <a:solidFill>
                <a:srgbClr val="EAEAEA"/>
              </a:solidFill>
              <a:ln w="12700">
                <a:solidFill>
                  <a:schemeClr val="tx1"/>
                </a:solidFill>
                <a:round/>
                <a:headEnd/>
                <a:tailEnd/>
              </a:ln>
            </p:spPr>
            <p:txBody>
              <a:bodyPr wrap="none" anchor="ctr"/>
              <a:lstStyle/>
              <a:p>
                <a:pPr>
                  <a:defRPr/>
                </a:pPr>
                <a:endParaRPr lang="zh-CN" altLang="en-US" sz="1400">
                  <a:solidFill>
                    <a:srgbClr val="000000"/>
                  </a:solidFill>
                  <a:latin typeface="+mn-ea"/>
                  <a:ea typeface="+mn-ea"/>
                </a:endParaRPr>
              </a:p>
            </p:txBody>
          </p:sp>
          <p:sp>
            <p:nvSpPr>
              <p:cNvPr id="207971" name="Freeform 92">
                <a:extLst>
                  <a:ext uri="{FF2B5EF4-FFF2-40B4-BE49-F238E27FC236}">
                    <a16:creationId xmlns:a16="http://schemas.microsoft.com/office/drawing/2014/main" id="{A29F006A-27A7-42B9-A0A9-18BF64F0E3AD}"/>
                  </a:ext>
                </a:extLst>
              </p:cNvPr>
              <p:cNvSpPr>
                <a:spLocks/>
              </p:cNvSpPr>
              <p:nvPr/>
            </p:nvSpPr>
            <p:spPr bwMode="auto">
              <a:xfrm>
                <a:off x="3051" y="299"/>
                <a:ext cx="738" cy="408"/>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72" name="Freeform 93">
                <a:extLst>
                  <a:ext uri="{FF2B5EF4-FFF2-40B4-BE49-F238E27FC236}">
                    <a16:creationId xmlns:a16="http://schemas.microsoft.com/office/drawing/2014/main" id="{8B4921C9-15CE-48C2-BA0C-B5920FE85E68}"/>
                  </a:ext>
                </a:extLst>
              </p:cNvPr>
              <p:cNvSpPr>
                <a:spLocks/>
              </p:cNvSpPr>
              <p:nvPr/>
            </p:nvSpPr>
            <p:spPr bwMode="auto">
              <a:xfrm>
                <a:off x="3193" y="271"/>
                <a:ext cx="118" cy="117"/>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sp>
            <p:nvSpPr>
              <p:cNvPr id="207973" name="Freeform 94">
                <a:extLst>
                  <a:ext uri="{FF2B5EF4-FFF2-40B4-BE49-F238E27FC236}">
                    <a16:creationId xmlns:a16="http://schemas.microsoft.com/office/drawing/2014/main" id="{705C4D41-A069-449B-9881-774FBDE27A04}"/>
                  </a:ext>
                </a:extLst>
              </p:cNvPr>
              <p:cNvSpPr>
                <a:spLocks/>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p:spPr>
            <p:txBody>
              <a:bodyPr/>
              <a:lstStyle/>
              <a:p>
                <a:pPr>
                  <a:defRPr/>
                </a:pPr>
                <a:endParaRPr lang="zh-CN" altLang="en-US" sz="1400">
                  <a:solidFill>
                    <a:srgbClr val="000000"/>
                  </a:solidFill>
                  <a:latin typeface="+mn-ea"/>
                  <a:ea typeface="+mn-ea"/>
                </a:endParaRPr>
              </a:p>
            </p:txBody>
          </p:sp>
        </p:grpSp>
        <p:sp>
          <p:nvSpPr>
            <p:cNvPr id="207962" name="Text Box 95">
              <a:extLst>
                <a:ext uri="{FF2B5EF4-FFF2-40B4-BE49-F238E27FC236}">
                  <a16:creationId xmlns:a16="http://schemas.microsoft.com/office/drawing/2014/main" id="{5BD77860-3D7A-4237-933E-B4A3AB590F70}"/>
                </a:ext>
              </a:extLst>
            </p:cNvPr>
            <p:cNvSpPr txBox="1">
              <a:spLocks noChangeArrowheads="1"/>
            </p:cNvSpPr>
            <p:nvPr/>
          </p:nvSpPr>
          <p:spPr bwMode="auto">
            <a:xfrm>
              <a:off x="1218" y="2737"/>
              <a:ext cx="456" cy="194"/>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400">
                  <a:solidFill>
                    <a:srgbClr val="000000"/>
                  </a:solidFill>
                  <a:latin typeface="+mn-ea"/>
                  <a:ea typeface="+mn-ea"/>
                </a:rPr>
                <a:t>校园网</a:t>
              </a:r>
            </a:p>
          </p:txBody>
        </p:sp>
      </p:grpSp>
      <p:sp>
        <p:nvSpPr>
          <p:cNvPr id="207915" name="Line 96">
            <a:extLst>
              <a:ext uri="{FF2B5EF4-FFF2-40B4-BE49-F238E27FC236}">
                <a16:creationId xmlns:a16="http://schemas.microsoft.com/office/drawing/2014/main" id="{C76681DD-1D66-4071-94C3-F8D7C88D57A2}"/>
              </a:ext>
            </a:extLst>
          </p:cNvPr>
          <p:cNvSpPr>
            <a:spLocks noChangeShapeType="1"/>
          </p:cNvSpPr>
          <p:nvPr/>
        </p:nvSpPr>
        <p:spPr bwMode="auto">
          <a:xfrm>
            <a:off x="7308850" y="2995613"/>
            <a:ext cx="935038" cy="217487"/>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916" name="Line 97">
            <a:extLst>
              <a:ext uri="{FF2B5EF4-FFF2-40B4-BE49-F238E27FC236}">
                <a16:creationId xmlns:a16="http://schemas.microsoft.com/office/drawing/2014/main" id="{EC4454A7-14CC-484D-BD27-3AA08A035FD8}"/>
              </a:ext>
            </a:extLst>
          </p:cNvPr>
          <p:cNvSpPr>
            <a:spLocks noChangeShapeType="1"/>
          </p:cNvSpPr>
          <p:nvPr/>
        </p:nvSpPr>
        <p:spPr bwMode="auto">
          <a:xfrm>
            <a:off x="7092950" y="3068638"/>
            <a:ext cx="358775" cy="865187"/>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pic>
        <p:nvPicPr>
          <p:cNvPr id="141357" name="Picture 98">
            <a:extLst>
              <a:ext uri="{FF2B5EF4-FFF2-40B4-BE49-F238E27FC236}">
                <a16:creationId xmlns:a16="http://schemas.microsoft.com/office/drawing/2014/main" id="{8B3AC62E-2E06-4DFE-9E71-0D0CF66492C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4833938"/>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6" name="Oval 99">
            <a:extLst>
              <a:ext uri="{FF2B5EF4-FFF2-40B4-BE49-F238E27FC236}">
                <a16:creationId xmlns:a16="http://schemas.microsoft.com/office/drawing/2014/main" id="{06F7FEBE-5AA7-406F-8811-6DC1C6E3BF10}"/>
              </a:ext>
            </a:extLst>
          </p:cNvPr>
          <p:cNvSpPr>
            <a:spLocks noChangeArrowheads="1"/>
          </p:cNvSpPr>
          <p:nvPr/>
        </p:nvSpPr>
        <p:spPr bwMode="auto">
          <a:xfrm>
            <a:off x="6443663" y="2708275"/>
            <a:ext cx="1058862"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第二层 </a:t>
            </a:r>
            <a:r>
              <a:rPr lang="en-US" altLang="zh-CN" sz="1400">
                <a:solidFill>
                  <a:srgbClr val="000000"/>
                </a:solidFill>
                <a:latin typeface="+mn-ea"/>
                <a:ea typeface="+mn-ea"/>
              </a:rPr>
              <a:t>ISP</a:t>
            </a:r>
          </a:p>
        </p:txBody>
      </p:sp>
      <p:sp>
        <p:nvSpPr>
          <p:cNvPr id="207919" name="Line 100">
            <a:extLst>
              <a:ext uri="{FF2B5EF4-FFF2-40B4-BE49-F238E27FC236}">
                <a16:creationId xmlns:a16="http://schemas.microsoft.com/office/drawing/2014/main" id="{8EDF43BA-71B2-4686-AFF7-F7E234DF3423}"/>
              </a:ext>
            </a:extLst>
          </p:cNvPr>
          <p:cNvSpPr>
            <a:spLocks noChangeShapeType="1"/>
          </p:cNvSpPr>
          <p:nvPr/>
        </p:nvSpPr>
        <p:spPr bwMode="auto">
          <a:xfrm>
            <a:off x="2268538" y="2708275"/>
            <a:ext cx="790575" cy="144463"/>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28" name="Oval 101">
            <a:extLst>
              <a:ext uri="{FF2B5EF4-FFF2-40B4-BE49-F238E27FC236}">
                <a16:creationId xmlns:a16="http://schemas.microsoft.com/office/drawing/2014/main" id="{A5F6D9F4-B187-4745-8BF5-779F0B187E61}"/>
              </a:ext>
            </a:extLst>
          </p:cNvPr>
          <p:cNvSpPr>
            <a:spLocks noChangeArrowheads="1"/>
          </p:cNvSpPr>
          <p:nvPr/>
        </p:nvSpPr>
        <p:spPr bwMode="auto">
          <a:xfrm>
            <a:off x="5292725" y="3309938"/>
            <a:ext cx="1031875"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第二层 </a:t>
            </a:r>
            <a:r>
              <a:rPr lang="en-US" altLang="zh-CN" sz="1400">
                <a:solidFill>
                  <a:srgbClr val="000000"/>
                </a:solidFill>
                <a:latin typeface="+mn-ea"/>
                <a:ea typeface="+mn-ea"/>
              </a:rPr>
              <a:t>ISP</a:t>
            </a:r>
          </a:p>
        </p:txBody>
      </p:sp>
      <p:sp>
        <p:nvSpPr>
          <p:cNvPr id="20529" name="Oval 102">
            <a:extLst>
              <a:ext uri="{FF2B5EF4-FFF2-40B4-BE49-F238E27FC236}">
                <a16:creationId xmlns:a16="http://schemas.microsoft.com/office/drawing/2014/main" id="{E05011F5-198F-4E4D-A91A-59BFD05C880E}"/>
              </a:ext>
            </a:extLst>
          </p:cNvPr>
          <p:cNvSpPr>
            <a:spLocks noChangeArrowheads="1"/>
          </p:cNvSpPr>
          <p:nvPr/>
        </p:nvSpPr>
        <p:spPr bwMode="auto">
          <a:xfrm>
            <a:off x="2819400" y="2547938"/>
            <a:ext cx="533400" cy="533400"/>
          </a:xfrm>
          <a:prstGeom prst="ellipse">
            <a:avLst/>
          </a:prstGeom>
          <a:solidFill>
            <a:schemeClr val="bg1"/>
          </a:solidFill>
          <a:ln w="19050">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1400">
                <a:solidFill>
                  <a:srgbClr val="000000"/>
                </a:solidFill>
                <a:latin typeface="+mn-ea"/>
                <a:ea typeface="+mn-ea"/>
              </a:rPr>
              <a:t>NAP</a:t>
            </a:r>
          </a:p>
        </p:txBody>
      </p:sp>
      <p:sp>
        <p:nvSpPr>
          <p:cNvPr id="20530" name="Oval 103">
            <a:extLst>
              <a:ext uri="{FF2B5EF4-FFF2-40B4-BE49-F238E27FC236}">
                <a16:creationId xmlns:a16="http://schemas.microsoft.com/office/drawing/2014/main" id="{AF587D91-E49D-4490-A560-DC80CDF67AD3}"/>
              </a:ext>
            </a:extLst>
          </p:cNvPr>
          <p:cNvSpPr>
            <a:spLocks noChangeArrowheads="1"/>
          </p:cNvSpPr>
          <p:nvPr/>
        </p:nvSpPr>
        <p:spPr bwMode="auto">
          <a:xfrm>
            <a:off x="5638800" y="2547938"/>
            <a:ext cx="533400" cy="533400"/>
          </a:xfrm>
          <a:prstGeom prst="ellipse">
            <a:avLst/>
          </a:prstGeom>
          <a:solidFill>
            <a:schemeClr val="bg1"/>
          </a:solidFill>
          <a:ln w="19050">
            <a:solidFill>
              <a:schemeClr val="tx1"/>
            </a:solidFill>
            <a:round/>
            <a:headEnd/>
            <a:tailEnd/>
          </a:ln>
          <a:effectLst>
            <a:outerShdw dist="35921" dir="2700000" algn="ctr" rotWithShape="0">
              <a:schemeClr val="bg2"/>
            </a:outerShdw>
          </a:effectLst>
        </p:spPr>
        <p:txBody>
          <a:bodyPr wrap="none" anchor="ctr"/>
          <a:lstStyle/>
          <a:p>
            <a:pPr algn="ctr">
              <a:defRPr/>
            </a:pPr>
            <a:r>
              <a:rPr lang="en-US" altLang="zh-CN" sz="1400">
                <a:solidFill>
                  <a:srgbClr val="000000"/>
                </a:solidFill>
                <a:latin typeface="+mn-ea"/>
                <a:ea typeface="+mn-ea"/>
              </a:rPr>
              <a:t>NAP</a:t>
            </a:r>
          </a:p>
        </p:txBody>
      </p:sp>
      <p:sp>
        <p:nvSpPr>
          <p:cNvPr id="207923" name="Text Box 104">
            <a:extLst>
              <a:ext uri="{FF2B5EF4-FFF2-40B4-BE49-F238E27FC236}">
                <a16:creationId xmlns:a16="http://schemas.microsoft.com/office/drawing/2014/main" id="{5B4A3794-C3EB-4302-A88E-3F52E9CA5CE3}"/>
              </a:ext>
            </a:extLst>
          </p:cNvPr>
          <p:cNvSpPr txBox="1">
            <a:spLocks noChangeArrowheads="1"/>
          </p:cNvSpPr>
          <p:nvPr/>
        </p:nvSpPr>
        <p:spPr bwMode="auto">
          <a:xfrm>
            <a:off x="684213" y="4746625"/>
            <a:ext cx="274637" cy="3079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400">
                <a:solidFill>
                  <a:srgbClr val="000000"/>
                </a:solidFill>
                <a:latin typeface="+mn-ea"/>
                <a:ea typeface="+mn-ea"/>
              </a:rPr>
              <a:t>A</a:t>
            </a:r>
          </a:p>
        </p:txBody>
      </p:sp>
      <p:pic>
        <p:nvPicPr>
          <p:cNvPr id="141364" name="Picture 105">
            <a:extLst>
              <a:ext uri="{FF2B5EF4-FFF2-40B4-BE49-F238E27FC236}">
                <a16:creationId xmlns:a16="http://schemas.microsoft.com/office/drawing/2014/main" id="{3D7A36A3-41DA-4C97-9E9B-7CD4B9DF59A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650" y="4833938"/>
            <a:ext cx="4095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25" name="Text Box 106">
            <a:extLst>
              <a:ext uri="{FF2B5EF4-FFF2-40B4-BE49-F238E27FC236}">
                <a16:creationId xmlns:a16="http://schemas.microsoft.com/office/drawing/2014/main" id="{575A5618-84FA-4987-9EFE-3E542C40720A}"/>
              </a:ext>
            </a:extLst>
          </p:cNvPr>
          <p:cNvSpPr txBox="1">
            <a:spLocks noChangeArrowheads="1"/>
          </p:cNvSpPr>
          <p:nvPr/>
        </p:nvSpPr>
        <p:spPr bwMode="auto">
          <a:xfrm>
            <a:off x="8574088" y="4778375"/>
            <a:ext cx="274637" cy="3079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1400">
                <a:solidFill>
                  <a:srgbClr val="000000"/>
                </a:solidFill>
                <a:latin typeface="+mn-ea"/>
                <a:ea typeface="+mn-ea"/>
              </a:rPr>
              <a:t>B</a:t>
            </a:r>
          </a:p>
        </p:txBody>
      </p:sp>
      <p:sp>
        <p:nvSpPr>
          <p:cNvPr id="207926" name="Text Box 107">
            <a:extLst>
              <a:ext uri="{FF2B5EF4-FFF2-40B4-BE49-F238E27FC236}">
                <a16:creationId xmlns:a16="http://schemas.microsoft.com/office/drawing/2014/main" id="{E7429BD7-44EB-476B-BB72-6F7A6B26A256}"/>
              </a:ext>
            </a:extLst>
          </p:cNvPr>
          <p:cNvSpPr txBox="1">
            <a:spLocks noChangeArrowheads="1"/>
          </p:cNvSpPr>
          <p:nvPr/>
        </p:nvSpPr>
        <p:spPr bwMode="auto">
          <a:xfrm>
            <a:off x="107950" y="5827713"/>
            <a:ext cx="8623300" cy="3079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15000"/>
              </a:spcBef>
              <a:spcAft>
                <a:spcPct val="15000"/>
              </a:spcAft>
              <a:defRPr/>
            </a:pPr>
            <a:r>
              <a:rPr lang="zh-CN" altLang="en-US" sz="1400" dirty="0">
                <a:solidFill>
                  <a:srgbClr val="000000"/>
                </a:solidFill>
                <a:latin typeface="+mn-ea"/>
                <a:ea typeface="+mn-ea"/>
              </a:rPr>
              <a:t>主机</a:t>
            </a:r>
            <a:r>
              <a:rPr lang="en-US" altLang="zh-CN" sz="1400" dirty="0">
                <a:solidFill>
                  <a:srgbClr val="000000"/>
                </a:solidFill>
                <a:latin typeface="+mn-ea"/>
                <a:ea typeface="+mn-ea"/>
              </a:rPr>
              <a:t>A → </a:t>
            </a:r>
            <a:r>
              <a:rPr lang="zh-CN" altLang="en-US" sz="1400" dirty="0">
                <a:solidFill>
                  <a:srgbClr val="000000"/>
                </a:solidFill>
                <a:latin typeface="+mn-ea"/>
                <a:ea typeface="+mn-ea"/>
              </a:rPr>
              <a:t>本地 </a:t>
            </a:r>
            <a:r>
              <a:rPr lang="en-US" altLang="zh-CN" sz="1400" dirty="0">
                <a:solidFill>
                  <a:srgbClr val="000000"/>
                </a:solidFill>
                <a:latin typeface="+mn-ea"/>
                <a:ea typeface="+mn-ea"/>
              </a:rPr>
              <a:t>ISP → </a:t>
            </a:r>
            <a:r>
              <a:rPr lang="zh-CN" altLang="en-US" sz="1400" dirty="0">
                <a:solidFill>
                  <a:srgbClr val="000000"/>
                </a:solidFill>
                <a:latin typeface="+mn-ea"/>
                <a:ea typeface="+mn-ea"/>
              </a:rPr>
              <a:t>第二层 </a:t>
            </a:r>
            <a:r>
              <a:rPr lang="en-US" altLang="zh-CN" sz="1400" dirty="0">
                <a:solidFill>
                  <a:srgbClr val="000000"/>
                </a:solidFill>
                <a:latin typeface="+mn-ea"/>
                <a:ea typeface="+mn-ea"/>
              </a:rPr>
              <a:t>ISP → NAP → </a:t>
            </a:r>
            <a:r>
              <a:rPr lang="zh-CN" altLang="en-US" sz="1400" dirty="0">
                <a:solidFill>
                  <a:srgbClr val="000000"/>
                </a:solidFill>
                <a:latin typeface="+mn-ea"/>
                <a:ea typeface="+mn-ea"/>
              </a:rPr>
              <a:t>第一层 </a:t>
            </a:r>
            <a:r>
              <a:rPr lang="en-US" altLang="zh-CN" sz="1400" dirty="0">
                <a:solidFill>
                  <a:srgbClr val="000000"/>
                </a:solidFill>
                <a:latin typeface="+mn-ea"/>
                <a:ea typeface="+mn-ea"/>
              </a:rPr>
              <a:t>ISP → NAP → </a:t>
            </a:r>
            <a:r>
              <a:rPr lang="zh-CN" altLang="en-US" sz="1400" dirty="0">
                <a:solidFill>
                  <a:srgbClr val="000000"/>
                </a:solidFill>
                <a:latin typeface="+mn-ea"/>
                <a:ea typeface="+mn-ea"/>
              </a:rPr>
              <a:t>第二层 </a:t>
            </a:r>
            <a:r>
              <a:rPr lang="en-US" altLang="zh-CN" sz="1400" dirty="0">
                <a:solidFill>
                  <a:srgbClr val="000000"/>
                </a:solidFill>
                <a:latin typeface="+mn-ea"/>
                <a:ea typeface="+mn-ea"/>
              </a:rPr>
              <a:t>ISP → </a:t>
            </a:r>
            <a:r>
              <a:rPr lang="zh-CN" altLang="en-US" sz="1400" dirty="0">
                <a:solidFill>
                  <a:srgbClr val="000000"/>
                </a:solidFill>
                <a:latin typeface="+mn-ea"/>
                <a:ea typeface="+mn-ea"/>
              </a:rPr>
              <a:t>本地 </a:t>
            </a:r>
            <a:r>
              <a:rPr lang="en-US" altLang="zh-CN" sz="1400" dirty="0">
                <a:solidFill>
                  <a:srgbClr val="000000"/>
                </a:solidFill>
                <a:latin typeface="+mn-ea"/>
                <a:ea typeface="+mn-ea"/>
              </a:rPr>
              <a:t>ISP → </a:t>
            </a:r>
            <a:r>
              <a:rPr lang="zh-CN" altLang="en-US" sz="1400" dirty="0">
                <a:solidFill>
                  <a:srgbClr val="000000"/>
                </a:solidFill>
                <a:latin typeface="+mn-ea"/>
                <a:ea typeface="+mn-ea"/>
              </a:rPr>
              <a:t>主机</a:t>
            </a:r>
            <a:r>
              <a:rPr lang="en-US" altLang="zh-CN" sz="1400" dirty="0">
                <a:solidFill>
                  <a:srgbClr val="000000"/>
                </a:solidFill>
                <a:latin typeface="+mn-ea"/>
                <a:ea typeface="+mn-ea"/>
              </a:rPr>
              <a:t>B</a:t>
            </a:r>
          </a:p>
        </p:txBody>
      </p:sp>
      <p:sp>
        <p:nvSpPr>
          <p:cNvPr id="207927" name="Rectangle 108">
            <a:extLst>
              <a:ext uri="{FF2B5EF4-FFF2-40B4-BE49-F238E27FC236}">
                <a16:creationId xmlns:a16="http://schemas.microsoft.com/office/drawing/2014/main" id="{A645C596-EB9A-4A9C-8B62-9B1BE95E38B7}"/>
              </a:ext>
            </a:extLst>
          </p:cNvPr>
          <p:cNvSpPr>
            <a:spLocks noChangeArrowheads="1"/>
          </p:cNvSpPr>
          <p:nvPr/>
        </p:nvSpPr>
        <p:spPr bwMode="auto">
          <a:xfrm>
            <a:off x="84138" y="5732463"/>
            <a:ext cx="8951912" cy="504825"/>
          </a:xfrm>
          <a:prstGeom prst="rect">
            <a:avLst/>
          </a:prstGeom>
          <a:noFill/>
          <a:ln w="38100" cmpd="dbl">
            <a:solidFill>
              <a:schemeClr val="tx1"/>
            </a:solidFill>
            <a:miter lim="800000"/>
            <a:headEnd/>
            <a:tailEnd/>
          </a:ln>
        </p:spPr>
        <p:txBody>
          <a:bodyPr wrap="none" anchor="ctr"/>
          <a:lstStyle/>
          <a:p>
            <a:pPr>
              <a:defRPr/>
            </a:pPr>
            <a:endParaRPr lang="zh-CN" altLang="en-US" sz="1400">
              <a:solidFill>
                <a:srgbClr val="000000"/>
              </a:solidFill>
              <a:latin typeface="+mn-ea"/>
              <a:ea typeface="+mn-ea"/>
            </a:endParaRPr>
          </a:p>
        </p:txBody>
      </p:sp>
      <p:sp>
        <p:nvSpPr>
          <p:cNvPr id="207928" name="Line 109">
            <a:extLst>
              <a:ext uri="{FF2B5EF4-FFF2-40B4-BE49-F238E27FC236}">
                <a16:creationId xmlns:a16="http://schemas.microsoft.com/office/drawing/2014/main" id="{4752B64F-7B56-468D-A0AD-98A00D67646A}"/>
              </a:ext>
            </a:extLst>
          </p:cNvPr>
          <p:cNvSpPr>
            <a:spLocks noChangeShapeType="1"/>
          </p:cNvSpPr>
          <p:nvPr/>
        </p:nvSpPr>
        <p:spPr bwMode="auto">
          <a:xfrm>
            <a:off x="3851275" y="1844675"/>
            <a:ext cx="1152525" cy="71438"/>
          </a:xfrm>
          <a:prstGeom prst="line">
            <a:avLst/>
          </a:prstGeom>
          <a:noFill/>
          <a:ln w="2857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929" name="Line 110">
            <a:extLst>
              <a:ext uri="{FF2B5EF4-FFF2-40B4-BE49-F238E27FC236}">
                <a16:creationId xmlns:a16="http://schemas.microsoft.com/office/drawing/2014/main" id="{9F3C2BD2-29F6-4FBC-89C0-0D2F70C6DD5C}"/>
              </a:ext>
            </a:extLst>
          </p:cNvPr>
          <p:cNvSpPr>
            <a:spLocks noChangeShapeType="1"/>
          </p:cNvSpPr>
          <p:nvPr/>
        </p:nvSpPr>
        <p:spPr bwMode="auto">
          <a:xfrm>
            <a:off x="3492500" y="1987550"/>
            <a:ext cx="574675" cy="504825"/>
          </a:xfrm>
          <a:prstGeom prst="line">
            <a:avLst/>
          </a:prstGeom>
          <a:noFill/>
          <a:ln w="2857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38" name="Oval 111">
            <a:extLst>
              <a:ext uri="{FF2B5EF4-FFF2-40B4-BE49-F238E27FC236}">
                <a16:creationId xmlns:a16="http://schemas.microsoft.com/office/drawing/2014/main" id="{FD2A0AFE-9A1F-49E2-BC0F-AC98F734DBF4}"/>
              </a:ext>
            </a:extLst>
          </p:cNvPr>
          <p:cNvSpPr>
            <a:spLocks noChangeArrowheads="1"/>
          </p:cNvSpPr>
          <p:nvPr/>
        </p:nvSpPr>
        <p:spPr bwMode="auto">
          <a:xfrm>
            <a:off x="4860925" y="1700213"/>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第一层 </a:t>
            </a:r>
            <a:r>
              <a:rPr lang="en-US" altLang="zh-CN" sz="1400" dirty="0">
                <a:solidFill>
                  <a:srgbClr val="000000"/>
                </a:solidFill>
                <a:latin typeface="+mn-ea"/>
                <a:ea typeface="+mn-ea"/>
              </a:rPr>
              <a:t>ISP</a:t>
            </a:r>
          </a:p>
        </p:txBody>
      </p:sp>
      <p:sp>
        <p:nvSpPr>
          <p:cNvPr id="20539" name="Oval 112">
            <a:extLst>
              <a:ext uri="{FF2B5EF4-FFF2-40B4-BE49-F238E27FC236}">
                <a16:creationId xmlns:a16="http://schemas.microsoft.com/office/drawing/2014/main" id="{2C191ADE-0645-4C28-8741-E02CC04A551A}"/>
              </a:ext>
            </a:extLst>
          </p:cNvPr>
          <p:cNvSpPr>
            <a:spLocks noChangeArrowheads="1"/>
          </p:cNvSpPr>
          <p:nvPr/>
        </p:nvSpPr>
        <p:spPr bwMode="auto">
          <a:xfrm>
            <a:off x="2433638" y="3355975"/>
            <a:ext cx="1058862"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第二层 </a:t>
            </a:r>
            <a:r>
              <a:rPr lang="en-US" altLang="zh-CN" sz="1400">
                <a:solidFill>
                  <a:srgbClr val="000000"/>
                </a:solidFill>
                <a:latin typeface="+mn-ea"/>
                <a:ea typeface="+mn-ea"/>
              </a:rPr>
              <a:t>ISP</a:t>
            </a:r>
          </a:p>
        </p:txBody>
      </p:sp>
      <p:sp>
        <p:nvSpPr>
          <p:cNvPr id="207932" name="Freeform 113">
            <a:extLst>
              <a:ext uri="{FF2B5EF4-FFF2-40B4-BE49-F238E27FC236}">
                <a16:creationId xmlns:a16="http://schemas.microsoft.com/office/drawing/2014/main" id="{99AFA7C5-1049-4CEA-8580-A0FB266AFC0F}"/>
              </a:ext>
            </a:extLst>
          </p:cNvPr>
          <p:cNvSpPr>
            <a:spLocks/>
          </p:cNvSpPr>
          <p:nvPr/>
        </p:nvSpPr>
        <p:spPr bwMode="auto">
          <a:xfrm>
            <a:off x="1206500" y="2919413"/>
            <a:ext cx="7162800" cy="2155825"/>
          </a:xfrm>
          <a:custGeom>
            <a:avLst/>
            <a:gdLst>
              <a:gd name="T0" fmla="*/ 0 w 4512"/>
              <a:gd name="T1" fmla="*/ 2147483647 h 1358"/>
              <a:gd name="T2" fmla="*/ 1249997356 w 4512"/>
              <a:gd name="T3" fmla="*/ 2147483647 h 1358"/>
              <a:gd name="T4" fmla="*/ 1733867543 w 4512"/>
              <a:gd name="T5" fmla="*/ 1738907981 h 1358"/>
              <a:gd name="T6" fmla="*/ 2147483647 w 4512"/>
              <a:gd name="T7" fmla="*/ 1234876515 h 1358"/>
              <a:gd name="T8" fmla="*/ 2147483647 w 4512"/>
              <a:gd name="T9" fmla="*/ 186491545 h 1358"/>
              <a:gd name="T10" fmla="*/ 2147483647 w 4512"/>
              <a:gd name="T11" fmla="*/ 115927195 h 1358"/>
              <a:gd name="T12" fmla="*/ 2147483647 w 4512"/>
              <a:gd name="T13" fmla="*/ 378023401 h 1358"/>
              <a:gd name="T14" fmla="*/ 2147483647 w 4512"/>
              <a:gd name="T15" fmla="*/ 458668471 h 1358"/>
              <a:gd name="T16" fmla="*/ 2147483647 w 4512"/>
              <a:gd name="T17" fmla="*/ 498990957 h 1358"/>
              <a:gd name="T18" fmla="*/ 2147483647 w 4512"/>
              <a:gd name="T19" fmla="*/ 498990957 h 1358"/>
              <a:gd name="T20" fmla="*/ 2147483647 w 4512"/>
              <a:gd name="T21" fmla="*/ 388104022 h 1358"/>
              <a:gd name="T22" fmla="*/ 2147483647 w 4512"/>
              <a:gd name="T23" fmla="*/ 95765928 h 1358"/>
              <a:gd name="T24" fmla="*/ 2147483647 w 4512"/>
              <a:gd name="T25" fmla="*/ 519152199 h 1358"/>
              <a:gd name="T26" fmla="*/ 2147483647 w 4512"/>
              <a:gd name="T27" fmla="*/ 841732282 h 1358"/>
              <a:gd name="T28" fmla="*/ 2147483647 w 4512"/>
              <a:gd name="T29" fmla="*/ 1345763350 h 1358"/>
              <a:gd name="T30" fmla="*/ 2147483647 w 4512"/>
              <a:gd name="T31" fmla="*/ 1708666117 h 1358"/>
              <a:gd name="T32" fmla="*/ 2147483647 w 4512"/>
              <a:gd name="T33" fmla="*/ 1950601030 h 1358"/>
              <a:gd name="T34" fmla="*/ 2147483647 w 4512"/>
              <a:gd name="T35" fmla="*/ 2147483647 h 1358"/>
              <a:gd name="T36" fmla="*/ 2147483647 w 4512"/>
              <a:gd name="T37" fmla="*/ 2147483647 h 1358"/>
              <a:gd name="T38" fmla="*/ 2147483647 w 4512"/>
              <a:gd name="T39" fmla="*/ 2147483647 h 13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12"/>
              <a:gd name="T61" fmla="*/ 0 h 1358"/>
              <a:gd name="T62" fmla="*/ 4512 w 4512"/>
              <a:gd name="T63" fmla="*/ 1358 h 13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12" h="1358">
                <a:moveTo>
                  <a:pt x="0" y="1318"/>
                </a:moveTo>
                <a:cubicBezTo>
                  <a:pt x="83" y="1247"/>
                  <a:pt x="381" y="999"/>
                  <a:pt x="496" y="894"/>
                </a:cubicBezTo>
                <a:cubicBezTo>
                  <a:pt x="611" y="789"/>
                  <a:pt x="620" y="757"/>
                  <a:pt x="688" y="690"/>
                </a:cubicBezTo>
                <a:cubicBezTo>
                  <a:pt x="756" y="623"/>
                  <a:pt x="839" y="593"/>
                  <a:pt x="904" y="490"/>
                </a:cubicBezTo>
                <a:cubicBezTo>
                  <a:pt x="969" y="387"/>
                  <a:pt x="1017" y="148"/>
                  <a:pt x="1080" y="74"/>
                </a:cubicBezTo>
                <a:cubicBezTo>
                  <a:pt x="1143" y="0"/>
                  <a:pt x="1203" y="33"/>
                  <a:pt x="1280" y="46"/>
                </a:cubicBezTo>
                <a:cubicBezTo>
                  <a:pt x="1357" y="59"/>
                  <a:pt x="1456" y="127"/>
                  <a:pt x="1544" y="150"/>
                </a:cubicBezTo>
                <a:cubicBezTo>
                  <a:pt x="1632" y="173"/>
                  <a:pt x="1720" y="174"/>
                  <a:pt x="1808" y="182"/>
                </a:cubicBezTo>
                <a:cubicBezTo>
                  <a:pt x="1896" y="190"/>
                  <a:pt x="1988" y="195"/>
                  <a:pt x="2072" y="198"/>
                </a:cubicBezTo>
                <a:cubicBezTo>
                  <a:pt x="2156" y="201"/>
                  <a:pt x="2231" y="205"/>
                  <a:pt x="2312" y="198"/>
                </a:cubicBezTo>
                <a:cubicBezTo>
                  <a:pt x="2393" y="191"/>
                  <a:pt x="2453" y="181"/>
                  <a:pt x="2560" y="154"/>
                </a:cubicBezTo>
                <a:cubicBezTo>
                  <a:pt x="2667" y="127"/>
                  <a:pt x="2877" y="29"/>
                  <a:pt x="2952" y="38"/>
                </a:cubicBezTo>
                <a:cubicBezTo>
                  <a:pt x="3027" y="47"/>
                  <a:pt x="2996" y="157"/>
                  <a:pt x="3008" y="206"/>
                </a:cubicBezTo>
                <a:cubicBezTo>
                  <a:pt x="3020" y="255"/>
                  <a:pt x="3012" y="279"/>
                  <a:pt x="3024" y="334"/>
                </a:cubicBezTo>
                <a:cubicBezTo>
                  <a:pt x="3036" y="389"/>
                  <a:pt x="3057" y="477"/>
                  <a:pt x="3080" y="534"/>
                </a:cubicBezTo>
                <a:cubicBezTo>
                  <a:pt x="3103" y="591"/>
                  <a:pt x="3132" y="638"/>
                  <a:pt x="3164" y="678"/>
                </a:cubicBezTo>
                <a:cubicBezTo>
                  <a:pt x="3196" y="718"/>
                  <a:pt x="3198" y="726"/>
                  <a:pt x="3272" y="774"/>
                </a:cubicBezTo>
                <a:cubicBezTo>
                  <a:pt x="3346" y="822"/>
                  <a:pt x="3480" y="902"/>
                  <a:pt x="3608" y="966"/>
                </a:cubicBezTo>
                <a:cubicBezTo>
                  <a:pt x="3736" y="1030"/>
                  <a:pt x="3889" y="1093"/>
                  <a:pt x="4040" y="1158"/>
                </a:cubicBezTo>
                <a:cubicBezTo>
                  <a:pt x="4191" y="1223"/>
                  <a:pt x="4414" y="1316"/>
                  <a:pt x="4512" y="1358"/>
                </a:cubicBezTo>
              </a:path>
            </a:pathLst>
          </a:custGeom>
          <a:noFill/>
          <a:ln w="76200" cmpd="sng">
            <a:solidFill>
              <a:srgbClr val="CC0000">
                <a:alpha val="50195"/>
              </a:srgbClr>
            </a:solidFill>
            <a:round/>
            <a:headEnd type="triangle" w="sm" len="med"/>
            <a:tailEnd type="triangle" w="sm" len="med"/>
          </a:ln>
        </p:spPr>
        <p:txBody>
          <a:bodyPr/>
          <a:lstStyle/>
          <a:p>
            <a:pPr>
              <a:defRPr/>
            </a:pPr>
            <a:endParaRPr lang="zh-CN" altLang="en-US" sz="1400">
              <a:solidFill>
                <a:srgbClr val="000000"/>
              </a:solidFill>
              <a:latin typeface="+mn-ea"/>
              <a:ea typeface="+mn-ea"/>
            </a:endParaRPr>
          </a:p>
        </p:txBody>
      </p:sp>
      <p:sp>
        <p:nvSpPr>
          <p:cNvPr id="20541" name="Oval 114">
            <a:extLst>
              <a:ext uri="{FF2B5EF4-FFF2-40B4-BE49-F238E27FC236}">
                <a16:creationId xmlns:a16="http://schemas.microsoft.com/office/drawing/2014/main" id="{FB0AA880-8C15-4F73-A4BF-52E592522DA7}"/>
              </a:ext>
            </a:extLst>
          </p:cNvPr>
          <p:cNvSpPr>
            <a:spLocks noChangeArrowheads="1"/>
          </p:cNvSpPr>
          <p:nvPr/>
        </p:nvSpPr>
        <p:spPr bwMode="auto">
          <a:xfrm>
            <a:off x="7812088" y="3068638"/>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本地 </a:t>
            </a:r>
            <a:r>
              <a:rPr lang="en-US" altLang="zh-CN" sz="1400" dirty="0">
                <a:solidFill>
                  <a:srgbClr val="000000"/>
                </a:solidFill>
                <a:latin typeface="+mn-ea"/>
                <a:ea typeface="+mn-ea"/>
              </a:rPr>
              <a:t>ISP</a:t>
            </a:r>
          </a:p>
        </p:txBody>
      </p:sp>
      <p:sp>
        <p:nvSpPr>
          <p:cNvPr id="20542" name="Oval 115">
            <a:extLst>
              <a:ext uri="{FF2B5EF4-FFF2-40B4-BE49-F238E27FC236}">
                <a16:creationId xmlns:a16="http://schemas.microsoft.com/office/drawing/2014/main" id="{DE43AFC4-4F67-476D-AAA2-1FB8017023BA}"/>
              </a:ext>
            </a:extLst>
          </p:cNvPr>
          <p:cNvSpPr>
            <a:spLocks noChangeArrowheads="1"/>
          </p:cNvSpPr>
          <p:nvPr/>
        </p:nvSpPr>
        <p:spPr bwMode="auto">
          <a:xfrm>
            <a:off x="6948488" y="3716338"/>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本地 </a:t>
            </a:r>
            <a:r>
              <a:rPr lang="en-US" altLang="zh-CN" sz="1400" dirty="0">
                <a:solidFill>
                  <a:srgbClr val="000000"/>
                </a:solidFill>
                <a:latin typeface="+mn-ea"/>
                <a:ea typeface="+mn-ea"/>
              </a:rPr>
              <a:t>ISP</a:t>
            </a:r>
          </a:p>
        </p:txBody>
      </p:sp>
      <p:sp>
        <p:nvSpPr>
          <p:cNvPr id="207935" name="Line 116">
            <a:extLst>
              <a:ext uri="{FF2B5EF4-FFF2-40B4-BE49-F238E27FC236}">
                <a16:creationId xmlns:a16="http://schemas.microsoft.com/office/drawing/2014/main" id="{A2334B29-B502-48E8-A983-239254166152}"/>
              </a:ext>
            </a:extLst>
          </p:cNvPr>
          <p:cNvSpPr>
            <a:spLocks noChangeShapeType="1"/>
          </p:cNvSpPr>
          <p:nvPr/>
        </p:nvSpPr>
        <p:spPr bwMode="auto">
          <a:xfrm flipH="1">
            <a:off x="6948488" y="981075"/>
            <a:ext cx="287337" cy="1008063"/>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936" name="Line 117">
            <a:extLst>
              <a:ext uri="{FF2B5EF4-FFF2-40B4-BE49-F238E27FC236}">
                <a16:creationId xmlns:a16="http://schemas.microsoft.com/office/drawing/2014/main" id="{EEC2188D-8D2A-42AF-A6B5-10B329460FB7}"/>
              </a:ext>
            </a:extLst>
          </p:cNvPr>
          <p:cNvSpPr>
            <a:spLocks noChangeShapeType="1"/>
          </p:cNvSpPr>
          <p:nvPr/>
        </p:nvSpPr>
        <p:spPr bwMode="auto">
          <a:xfrm flipV="1">
            <a:off x="7019925" y="1484313"/>
            <a:ext cx="720725" cy="431800"/>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45" name="Oval 118">
            <a:extLst>
              <a:ext uri="{FF2B5EF4-FFF2-40B4-BE49-F238E27FC236}">
                <a16:creationId xmlns:a16="http://schemas.microsoft.com/office/drawing/2014/main" id="{8747B8F0-ABF2-47A8-9334-562601206EC3}"/>
              </a:ext>
            </a:extLst>
          </p:cNvPr>
          <p:cNvSpPr>
            <a:spLocks noChangeArrowheads="1"/>
          </p:cNvSpPr>
          <p:nvPr/>
        </p:nvSpPr>
        <p:spPr bwMode="auto">
          <a:xfrm>
            <a:off x="7308850" y="1339850"/>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546" name="Oval 119">
            <a:extLst>
              <a:ext uri="{FF2B5EF4-FFF2-40B4-BE49-F238E27FC236}">
                <a16:creationId xmlns:a16="http://schemas.microsoft.com/office/drawing/2014/main" id="{3AC6B96C-4373-44CA-9E2B-2662B09CFE9C}"/>
              </a:ext>
            </a:extLst>
          </p:cNvPr>
          <p:cNvSpPr>
            <a:spLocks noChangeArrowheads="1"/>
          </p:cNvSpPr>
          <p:nvPr/>
        </p:nvSpPr>
        <p:spPr bwMode="auto">
          <a:xfrm>
            <a:off x="6794500" y="815975"/>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7939" name="Line 121">
            <a:extLst>
              <a:ext uri="{FF2B5EF4-FFF2-40B4-BE49-F238E27FC236}">
                <a16:creationId xmlns:a16="http://schemas.microsoft.com/office/drawing/2014/main" id="{003E2230-C5ED-4598-B011-11751899F881}"/>
              </a:ext>
            </a:extLst>
          </p:cNvPr>
          <p:cNvSpPr>
            <a:spLocks noChangeShapeType="1"/>
          </p:cNvSpPr>
          <p:nvPr/>
        </p:nvSpPr>
        <p:spPr bwMode="auto">
          <a:xfrm>
            <a:off x="3348038" y="1196975"/>
            <a:ext cx="215900" cy="647700"/>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48" name="Oval 122">
            <a:extLst>
              <a:ext uri="{FF2B5EF4-FFF2-40B4-BE49-F238E27FC236}">
                <a16:creationId xmlns:a16="http://schemas.microsoft.com/office/drawing/2014/main" id="{72465852-793C-4E5F-9727-AE9FD40606B6}"/>
              </a:ext>
            </a:extLst>
          </p:cNvPr>
          <p:cNvSpPr>
            <a:spLocks noChangeArrowheads="1"/>
          </p:cNvSpPr>
          <p:nvPr/>
        </p:nvSpPr>
        <p:spPr bwMode="auto">
          <a:xfrm>
            <a:off x="2987675" y="1662113"/>
            <a:ext cx="1079500" cy="685800"/>
          </a:xfrm>
          <a:prstGeom prst="ellipse">
            <a:avLst/>
          </a:prstGeom>
          <a:solidFill>
            <a:srgbClr val="EAEAEA"/>
          </a:solidFill>
          <a:ln w="19050">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第一层 </a:t>
            </a:r>
            <a:r>
              <a:rPr lang="en-US" altLang="zh-CN" sz="1400">
                <a:solidFill>
                  <a:srgbClr val="000000"/>
                </a:solidFill>
                <a:latin typeface="+mn-ea"/>
                <a:ea typeface="+mn-ea"/>
              </a:rPr>
              <a:t>ISP</a:t>
            </a:r>
          </a:p>
        </p:txBody>
      </p:sp>
      <p:sp>
        <p:nvSpPr>
          <p:cNvPr id="207941" name="Text Box 123">
            <a:extLst>
              <a:ext uri="{FF2B5EF4-FFF2-40B4-BE49-F238E27FC236}">
                <a16:creationId xmlns:a16="http://schemas.microsoft.com/office/drawing/2014/main" id="{836E73B5-256D-434F-B024-2062879AC6FC}"/>
              </a:ext>
            </a:extLst>
          </p:cNvPr>
          <p:cNvSpPr txBox="1">
            <a:spLocks noChangeArrowheads="1"/>
          </p:cNvSpPr>
          <p:nvPr/>
        </p:nvSpPr>
        <p:spPr bwMode="auto">
          <a:xfrm>
            <a:off x="4140200" y="1228725"/>
            <a:ext cx="723900" cy="3079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400">
                <a:solidFill>
                  <a:srgbClr val="000000"/>
                </a:solidFill>
                <a:latin typeface="+mn-ea"/>
                <a:ea typeface="+mn-ea"/>
              </a:rPr>
              <a:t>第一层</a:t>
            </a:r>
          </a:p>
        </p:txBody>
      </p:sp>
      <p:sp>
        <p:nvSpPr>
          <p:cNvPr id="207942" name="Text Box 124">
            <a:extLst>
              <a:ext uri="{FF2B5EF4-FFF2-40B4-BE49-F238E27FC236}">
                <a16:creationId xmlns:a16="http://schemas.microsoft.com/office/drawing/2014/main" id="{B6CF4389-A056-424A-A7BF-3FFB0F667A38}"/>
              </a:ext>
            </a:extLst>
          </p:cNvPr>
          <p:cNvSpPr txBox="1">
            <a:spLocks noChangeArrowheads="1"/>
          </p:cNvSpPr>
          <p:nvPr/>
        </p:nvSpPr>
        <p:spPr bwMode="auto">
          <a:xfrm>
            <a:off x="4425950" y="665163"/>
            <a:ext cx="723900" cy="3079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400">
                <a:solidFill>
                  <a:srgbClr val="000000"/>
                </a:solidFill>
                <a:latin typeface="+mn-ea"/>
                <a:ea typeface="+mn-ea"/>
              </a:rPr>
              <a:t>第二层</a:t>
            </a:r>
          </a:p>
        </p:txBody>
      </p:sp>
      <p:sp>
        <p:nvSpPr>
          <p:cNvPr id="207943" name="Text Box 125">
            <a:extLst>
              <a:ext uri="{FF2B5EF4-FFF2-40B4-BE49-F238E27FC236}">
                <a16:creationId xmlns:a16="http://schemas.microsoft.com/office/drawing/2014/main" id="{C767C49E-4438-46C6-B7B0-ED4478825979}"/>
              </a:ext>
            </a:extLst>
          </p:cNvPr>
          <p:cNvSpPr txBox="1">
            <a:spLocks noChangeArrowheads="1"/>
          </p:cNvSpPr>
          <p:nvPr/>
        </p:nvSpPr>
        <p:spPr bwMode="auto">
          <a:xfrm>
            <a:off x="4572000" y="161925"/>
            <a:ext cx="723900" cy="307975"/>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1400">
                <a:solidFill>
                  <a:srgbClr val="000000"/>
                </a:solidFill>
                <a:latin typeface="+mn-ea"/>
                <a:ea typeface="+mn-ea"/>
              </a:rPr>
              <a:t>第三层</a:t>
            </a:r>
          </a:p>
        </p:txBody>
      </p:sp>
      <p:sp>
        <p:nvSpPr>
          <p:cNvPr id="207944" name="Line 126">
            <a:extLst>
              <a:ext uri="{FF2B5EF4-FFF2-40B4-BE49-F238E27FC236}">
                <a16:creationId xmlns:a16="http://schemas.microsoft.com/office/drawing/2014/main" id="{1552FB1F-7C60-4DD9-9F68-E2A2A230A883}"/>
              </a:ext>
            </a:extLst>
          </p:cNvPr>
          <p:cNvSpPr>
            <a:spLocks noChangeShapeType="1"/>
          </p:cNvSpPr>
          <p:nvPr/>
        </p:nvSpPr>
        <p:spPr bwMode="auto">
          <a:xfrm>
            <a:off x="7019925" y="2060575"/>
            <a:ext cx="1152525" cy="360363"/>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53" name="Oval 127">
            <a:extLst>
              <a:ext uri="{FF2B5EF4-FFF2-40B4-BE49-F238E27FC236}">
                <a16:creationId xmlns:a16="http://schemas.microsoft.com/office/drawing/2014/main" id="{8F3FBBB3-3B8B-453A-9B21-C7B4D4ECFE33}"/>
              </a:ext>
            </a:extLst>
          </p:cNvPr>
          <p:cNvSpPr>
            <a:spLocks noChangeArrowheads="1"/>
          </p:cNvSpPr>
          <p:nvPr/>
        </p:nvSpPr>
        <p:spPr bwMode="auto">
          <a:xfrm>
            <a:off x="7885113" y="2205038"/>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7946" name="Line 128">
            <a:extLst>
              <a:ext uri="{FF2B5EF4-FFF2-40B4-BE49-F238E27FC236}">
                <a16:creationId xmlns:a16="http://schemas.microsoft.com/office/drawing/2014/main" id="{38AEA4D4-DC47-4C71-8473-228F1C3EC773}"/>
              </a:ext>
            </a:extLst>
          </p:cNvPr>
          <p:cNvSpPr>
            <a:spLocks noChangeShapeType="1"/>
          </p:cNvSpPr>
          <p:nvPr/>
        </p:nvSpPr>
        <p:spPr bwMode="auto">
          <a:xfrm>
            <a:off x="2268538" y="836613"/>
            <a:ext cx="863600" cy="28892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947" name="Line 129">
            <a:extLst>
              <a:ext uri="{FF2B5EF4-FFF2-40B4-BE49-F238E27FC236}">
                <a16:creationId xmlns:a16="http://schemas.microsoft.com/office/drawing/2014/main" id="{FDC1723B-12BF-4644-B296-8B3A8612198D}"/>
              </a:ext>
            </a:extLst>
          </p:cNvPr>
          <p:cNvSpPr>
            <a:spLocks noChangeShapeType="1"/>
          </p:cNvSpPr>
          <p:nvPr/>
        </p:nvSpPr>
        <p:spPr bwMode="auto">
          <a:xfrm flipH="1">
            <a:off x="3348038" y="404813"/>
            <a:ext cx="144462" cy="720725"/>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56" name="Oval 130">
            <a:extLst>
              <a:ext uri="{FF2B5EF4-FFF2-40B4-BE49-F238E27FC236}">
                <a16:creationId xmlns:a16="http://schemas.microsoft.com/office/drawing/2014/main" id="{0CF20040-DDB3-43AF-A3A1-EA783CC5094E}"/>
              </a:ext>
            </a:extLst>
          </p:cNvPr>
          <p:cNvSpPr>
            <a:spLocks noChangeArrowheads="1"/>
          </p:cNvSpPr>
          <p:nvPr/>
        </p:nvSpPr>
        <p:spPr bwMode="auto">
          <a:xfrm>
            <a:off x="2700338" y="879475"/>
            <a:ext cx="1058862"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第二层 </a:t>
            </a:r>
            <a:r>
              <a:rPr lang="en-US" altLang="zh-CN" sz="1400" dirty="0">
                <a:solidFill>
                  <a:srgbClr val="000000"/>
                </a:solidFill>
                <a:latin typeface="+mn-ea"/>
                <a:ea typeface="+mn-ea"/>
              </a:rPr>
              <a:t>ISP</a:t>
            </a:r>
          </a:p>
        </p:txBody>
      </p:sp>
      <p:sp>
        <p:nvSpPr>
          <p:cNvPr id="20557" name="Oval 131">
            <a:extLst>
              <a:ext uri="{FF2B5EF4-FFF2-40B4-BE49-F238E27FC236}">
                <a16:creationId xmlns:a16="http://schemas.microsoft.com/office/drawing/2014/main" id="{D9D422E1-0B08-40FF-AAC5-230EF0FDBD8B}"/>
              </a:ext>
            </a:extLst>
          </p:cNvPr>
          <p:cNvSpPr>
            <a:spLocks noChangeArrowheads="1"/>
          </p:cNvSpPr>
          <p:nvPr/>
        </p:nvSpPr>
        <p:spPr bwMode="auto">
          <a:xfrm>
            <a:off x="2987675" y="188913"/>
            <a:ext cx="946150" cy="436562"/>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558" name="Oval 132">
            <a:extLst>
              <a:ext uri="{FF2B5EF4-FFF2-40B4-BE49-F238E27FC236}">
                <a16:creationId xmlns:a16="http://schemas.microsoft.com/office/drawing/2014/main" id="{312D3952-FCBF-4C54-8AA3-361AB03A0B55}"/>
              </a:ext>
            </a:extLst>
          </p:cNvPr>
          <p:cNvSpPr>
            <a:spLocks noChangeArrowheads="1"/>
          </p:cNvSpPr>
          <p:nvPr/>
        </p:nvSpPr>
        <p:spPr bwMode="auto">
          <a:xfrm>
            <a:off x="1692275" y="620713"/>
            <a:ext cx="946150" cy="436562"/>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7951" name="Line 133">
            <a:extLst>
              <a:ext uri="{FF2B5EF4-FFF2-40B4-BE49-F238E27FC236}">
                <a16:creationId xmlns:a16="http://schemas.microsoft.com/office/drawing/2014/main" id="{444F6FFD-25E9-4B76-ADBF-C6EF0818523F}"/>
              </a:ext>
            </a:extLst>
          </p:cNvPr>
          <p:cNvSpPr>
            <a:spLocks noChangeShapeType="1"/>
          </p:cNvSpPr>
          <p:nvPr/>
        </p:nvSpPr>
        <p:spPr bwMode="auto">
          <a:xfrm>
            <a:off x="1116013" y="2349500"/>
            <a:ext cx="792162" cy="287338"/>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7952" name="Line 134">
            <a:extLst>
              <a:ext uri="{FF2B5EF4-FFF2-40B4-BE49-F238E27FC236}">
                <a16:creationId xmlns:a16="http://schemas.microsoft.com/office/drawing/2014/main" id="{45A261C5-F5A2-4FC1-9159-EA959B9A9ACA}"/>
              </a:ext>
            </a:extLst>
          </p:cNvPr>
          <p:cNvSpPr>
            <a:spLocks noChangeShapeType="1"/>
          </p:cNvSpPr>
          <p:nvPr/>
        </p:nvSpPr>
        <p:spPr bwMode="auto">
          <a:xfrm flipV="1">
            <a:off x="1116013" y="2708275"/>
            <a:ext cx="863600" cy="433388"/>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61" name="Oval 135">
            <a:extLst>
              <a:ext uri="{FF2B5EF4-FFF2-40B4-BE49-F238E27FC236}">
                <a16:creationId xmlns:a16="http://schemas.microsoft.com/office/drawing/2014/main" id="{43F53C00-F526-45A2-A3E9-C9ED25AE9183}"/>
              </a:ext>
            </a:extLst>
          </p:cNvPr>
          <p:cNvSpPr>
            <a:spLocks noChangeArrowheads="1"/>
          </p:cNvSpPr>
          <p:nvPr/>
        </p:nvSpPr>
        <p:spPr bwMode="auto">
          <a:xfrm>
            <a:off x="468313" y="2060575"/>
            <a:ext cx="946150" cy="436563"/>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562" name="Oval 136">
            <a:extLst>
              <a:ext uri="{FF2B5EF4-FFF2-40B4-BE49-F238E27FC236}">
                <a16:creationId xmlns:a16="http://schemas.microsoft.com/office/drawing/2014/main" id="{02EBED7C-8B57-4F25-8A19-CE8A220748A3}"/>
              </a:ext>
            </a:extLst>
          </p:cNvPr>
          <p:cNvSpPr>
            <a:spLocks noChangeArrowheads="1"/>
          </p:cNvSpPr>
          <p:nvPr/>
        </p:nvSpPr>
        <p:spPr bwMode="auto">
          <a:xfrm>
            <a:off x="539750" y="2924175"/>
            <a:ext cx="946150" cy="436563"/>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7955" name="Line 137">
            <a:extLst>
              <a:ext uri="{FF2B5EF4-FFF2-40B4-BE49-F238E27FC236}">
                <a16:creationId xmlns:a16="http://schemas.microsoft.com/office/drawing/2014/main" id="{70D9815E-2CE2-46D8-BCC9-A007A9E65FEF}"/>
              </a:ext>
            </a:extLst>
          </p:cNvPr>
          <p:cNvSpPr>
            <a:spLocks noChangeShapeType="1"/>
          </p:cNvSpPr>
          <p:nvPr/>
        </p:nvSpPr>
        <p:spPr bwMode="auto">
          <a:xfrm>
            <a:off x="1258888" y="1628775"/>
            <a:ext cx="720725" cy="1008063"/>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64" name="Oval 138">
            <a:extLst>
              <a:ext uri="{FF2B5EF4-FFF2-40B4-BE49-F238E27FC236}">
                <a16:creationId xmlns:a16="http://schemas.microsoft.com/office/drawing/2014/main" id="{F6CBCEAD-A0AD-426F-87F1-10A9C1C1931F}"/>
              </a:ext>
            </a:extLst>
          </p:cNvPr>
          <p:cNvSpPr>
            <a:spLocks noChangeArrowheads="1"/>
          </p:cNvSpPr>
          <p:nvPr/>
        </p:nvSpPr>
        <p:spPr bwMode="auto">
          <a:xfrm>
            <a:off x="1476375" y="2420938"/>
            <a:ext cx="1058863"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第二层 </a:t>
            </a:r>
            <a:r>
              <a:rPr lang="en-US" altLang="zh-CN" sz="1400" dirty="0">
                <a:solidFill>
                  <a:srgbClr val="000000"/>
                </a:solidFill>
                <a:latin typeface="+mn-ea"/>
                <a:ea typeface="+mn-ea"/>
              </a:rPr>
              <a:t>ISP</a:t>
            </a:r>
          </a:p>
        </p:txBody>
      </p:sp>
      <p:sp>
        <p:nvSpPr>
          <p:cNvPr id="20565" name="Oval 139">
            <a:extLst>
              <a:ext uri="{FF2B5EF4-FFF2-40B4-BE49-F238E27FC236}">
                <a16:creationId xmlns:a16="http://schemas.microsoft.com/office/drawing/2014/main" id="{C982E54C-6EDA-4C72-9618-877B458245D7}"/>
              </a:ext>
            </a:extLst>
          </p:cNvPr>
          <p:cNvSpPr>
            <a:spLocks noChangeArrowheads="1"/>
          </p:cNvSpPr>
          <p:nvPr/>
        </p:nvSpPr>
        <p:spPr bwMode="auto">
          <a:xfrm>
            <a:off x="755650" y="1336675"/>
            <a:ext cx="946150" cy="436563"/>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7958" name="Line 140">
            <a:extLst>
              <a:ext uri="{FF2B5EF4-FFF2-40B4-BE49-F238E27FC236}">
                <a16:creationId xmlns:a16="http://schemas.microsoft.com/office/drawing/2014/main" id="{35DFB7F4-7C73-4051-B55E-2220278C9320}"/>
              </a:ext>
            </a:extLst>
          </p:cNvPr>
          <p:cNvSpPr>
            <a:spLocks noChangeShapeType="1"/>
          </p:cNvSpPr>
          <p:nvPr/>
        </p:nvSpPr>
        <p:spPr bwMode="auto">
          <a:xfrm>
            <a:off x="6443663" y="620713"/>
            <a:ext cx="433387" cy="1439862"/>
          </a:xfrm>
          <a:prstGeom prst="line">
            <a:avLst/>
          </a:prstGeom>
          <a:noFill/>
          <a:ln w="9525">
            <a:solidFill>
              <a:schemeClr val="tx1"/>
            </a:solidFill>
            <a:round/>
            <a:headEnd/>
            <a:tailEnd/>
          </a:ln>
        </p:spPr>
        <p:txBody>
          <a:bodyPr/>
          <a:lstStyle/>
          <a:p>
            <a:pPr>
              <a:defRPr/>
            </a:pPr>
            <a:endParaRPr lang="zh-CN" altLang="en-US" sz="1400">
              <a:solidFill>
                <a:srgbClr val="000000"/>
              </a:solidFill>
              <a:latin typeface="+mn-ea"/>
              <a:ea typeface="+mn-ea"/>
            </a:endParaRPr>
          </a:p>
        </p:txBody>
      </p:sp>
      <p:sp>
        <p:nvSpPr>
          <p:cNvPr id="20567" name="Oval 141">
            <a:extLst>
              <a:ext uri="{FF2B5EF4-FFF2-40B4-BE49-F238E27FC236}">
                <a16:creationId xmlns:a16="http://schemas.microsoft.com/office/drawing/2014/main" id="{2AC0B5E4-2198-4D3A-BD0F-57FC6A67AA5E}"/>
              </a:ext>
            </a:extLst>
          </p:cNvPr>
          <p:cNvSpPr>
            <a:spLocks noChangeArrowheads="1"/>
          </p:cNvSpPr>
          <p:nvPr/>
        </p:nvSpPr>
        <p:spPr bwMode="auto">
          <a:xfrm>
            <a:off x="5940425" y="404813"/>
            <a:ext cx="946150" cy="381000"/>
          </a:xfrm>
          <a:prstGeom prst="ellipse">
            <a:avLst/>
          </a:prstGeom>
          <a:solidFill>
            <a:srgbClr val="EAEAEA"/>
          </a:solidFill>
          <a:ln w="9525">
            <a:noFill/>
            <a:round/>
            <a:headEnd/>
            <a:tailEnd/>
          </a:ln>
          <a:effectLst>
            <a:outerShdw dist="35921" dir="2700000" algn="ctr" rotWithShape="0">
              <a:schemeClr val="bg2"/>
            </a:outerShdw>
          </a:effectLst>
        </p:spPr>
        <p:txBody>
          <a:bodyPr wrap="none" anchor="ctr"/>
          <a:lstStyle/>
          <a:p>
            <a:pPr algn="ctr">
              <a:defRPr/>
            </a:pPr>
            <a:r>
              <a:rPr lang="zh-CN" altLang="en-US" sz="1400">
                <a:solidFill>
                  <a:srgbClr val="000000"/>
                </a:solidFill>
                <a:latin typeface="+mn-ea"/>
                <a:ea typeface="+mn-ea"/>
              </a:rPr>
              <a:t>本地 </a:t>
            </a:r>
            <a:r>
              <a:rPr lang="en-US" altLang="zh-CN" sz="1400">
                <a:solidFill>
                  <a:srgbClr val="000000"/>
                </a:solidFill>
                <a:latin typeface="+mn-ea"/>
                <a:ea typeface="+mn-ea"/>
              </a:rPr>
              <a:t>ISP</a:t>
            </a:r>
          </a:p>
        </p:txBody>
      </p:sp>
      <p:sp>
        <p:nvSpPr>
          <p:cNvPr id="20568" name="Oval 142">
            <a:extLst>
              <a:ext uri="{FF2B5EF4-FFF2-40B4-BE49-F238E27FC236}">
                <a16:creationId xmlns:a16="http://schemas.microsoft.com/office/drawing/2014/main" id="{548F43C9-8059-4080-88B6-74990528DCF6}"/>
              </a:ext>
            </a:extLst>
          </p:cNvPr>
          <p:cNvSpPr>
            <a:spLocks noChangeArrowheads="1"/>
          </p:cNvSpPr>
          <p:nvPr/>
        </p:nvSpPr>
        <p:spPr bwMode="auto">
          <a:xfrm>
            <a:off x="6372225" y="1771650"/>
            <a:ext cx="1058863" cy="533400"/>
          </a:xfrm>
          <a:prstGeom prst="ellipse">
            <a:avLst/>
          </a:prstGeom>
          <a:solidFill>
            <a:schemeClr val="bg1"/>
          </a:solidFill>
          <a:ln w="9525">
            <a:solidFill>
              <a:schemeClr val="tx1"/>
            </a:solidFill>
            <a:round/>
            <a:headEnd/>
            <a:tailEnd/>
          </a:ln>
          <a:effectLst>
            <a:outerShdw dist="35921" dir="2700000" algn="ctr" rotWithShape="0">
              <a:schemeClr val="bg2"/>
            </a:outerShdw>
          </a:effectLst>
        </p:spPr>
        <p:txBody>
          <a:bodyPr wrap="none" anchor="ctr"/>
          <a:lstStyle/>
          <a:p>
            <a:pPr algn="ctr">
              <a:defRPr/>
            </a:pPr>
            <a:r>
              <a:rPr lang="zh-CN" altLang="en-US" sz="1400" dirty="0">
                <a:solidFill>
                  <a:srgbClr val="000000"/>
                </a:solidFill>
                <a:latin typeface="+mn-ea"/>
                <a:ea typeface="+mn-ea"/>
              </a:rPr>
              <a:t>第二层 </a:t>
            </a:r>
            <a:r>
              <a:rPr lang="en-US" altLang="zh-CN" sz="1400" dirty="0">
                <a:solidFill>
                  <a:srgbClr val="000000"/>
                </a:solidFill>
                <a:latin typeface="+mn-ea"/>
                <a:ea typeface="+mn-ea"/>
              </a:rPr>
              <a:t>ISP</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3BF7CA93-BCE2-4330-AED0-508F995C294F}"/>
              </a:ext>
            </a:extLst>
          </p:cNvPr>
          <p:cNvSpPr>
            <a:spLocks noGrp="1" noChangeArrowheads="1"/>
          </p:cNvSpPr>
          <p:nvPr>
            <p:ph type="title"/>
          </p:nvPr>
        </p:nvSpPr>
        <p:spPr>
          <a:xfrm>
            <a:off x="971550" y="214313"/>
            <a:ext cx="7993063" cy="814387"/>
          </a:xfrm>
        </p:spPr>
        <p:txBody>
          <a:bodyPr/>
          <a:lstStyle/>
          <a:p>
            <a:pPr eaLnBrk="1" hangingPunct="1"/>
            <a:r>
              <a:rPr lang="en-US" altLang="zh-CN" dirty="0"/>
              <a:t>1.5.5  </a:t>
            </a:r>
            <a:r>
              <a:rPr lang="zh-CN" altLang="en-US" dirty="0"/>
              <a:t>关于因特网的标准化工作</a:t>
            </a:r>
          </a:p>
        </p:txBody>
      </p:sp>
      <p:sp>
        <p:nvSpPr>
          <p:cNvPr id="145411" name="Rectangle 3">
            <a:extLst>
              <a:ext uri="{FF2B5EF4-FFF2-40B4-BE49-F238E27FC236}">
                <a16:creationId xmlns:a16="http://schemas.microsoft.com/office/drawing/2014/main" id="{737851BB-203A-4089-A1CB-1FA0F7505231}"/>
              </a:ext>
            </a:extLst>
          </p:cNvPr>
          <p:cNvSpPr>
            <a:spLocks noChangeArrowheads="1"/>
          </p:cNvSpPr>
          <p:nvPr/>
        </p:nvSpPr>
        <p:spPr bwMode="auto">
          <a:xfrm>
            <a:off x="238050" y="2924944"/>
            <a:ext cx="2952750" cy="2300287"/>
          </a:xfrm>
          <a:prstGeom prst="rect">
            <a:avLst/>
          </a:prstGeom>
          <a:solidFill>
            <a:srgbClr val="CCECFF"/>
          </a:solidFill>
          <a:ln w="9525">
            <a:solidFill>
              <a:schemeClr val="tx1"/>
            </a:solidFill>
            <a:prstDash val="sysDot"/>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45412" name="Freeform 4">
            <a:extLst>
              <a:ext uri="{FF2B5EF4-FFF2-40B4-BE49-F238E27FC236}">
                <a16:creationId xmlns:a16="http://schemas.microsoft.com/office/drawing/2014/main" id="{97461B77-888D-45BA-B75B-7AAAEC6A28CB}"/>
              </a:ext>
            </a:extLst>
          </p:cNvPr>
          <p:cNvSpPr>
            <a:spLocks/>
          </p:cNvSpPr>
          <p:nvPr/>
        </p:nvSpPr>
        <p:spPr bwMode="auto">
          <a:xfrm>
            <a:off x="3060625" y="2104206"/>
            <a:ext cx="2533650" cy="246063"/>
          </a:xfrm>
          <a:custGeom>
            <a:avLst/>
            <a:gdLst>
              <a:gd name="T0" fmla="*/ 0 w 1584"/>
              <a:gd name="T1" fmla="*/ 0 h 336"/>
              <a:gd name="T2" fmla="*/ 2147483646 w 1584"/>
              <a:gd name="T3" fmla="*/ 0 h 336"/>
              <a:gd name="T4" fmla="*/ 2147483646 w 1584"/>
              <a:gd name="T5" fmla="*/ 2147483646 h 336"/>
              <a:gd name="T6" fmla="*/ 2147483646 w 1584"/>
              <a:gd name="T7" fmla="*/ 2147483646 h 336"/>
              <a:gd name="T8" fmla="*/ 0 w 1584"/>
              <a:gd name="T9" fmla="*/ 0 h 336"/>
              <a:gd name="T10" fmla="*/ 0 60000 65536"/>
              <a:gd name="T11" fmla="*/ 0 60000 65536"/>
              <a:gd name="T12" fmla="*/ 0 60000 65536"/>
              <a:gd name="T13" fmla="*/ 0 60000 65536"/>
              <a:gd name="T14" fmla="*/ 0 60000 65536"/>
              <a:gd name="T15" fmla="*/ 0 w 1584"/>
              <a:gd name="T16" fmla="*/ 0 h 336"/>
              <a:gd name="T17" fmla="*/ 1584 w 1584"/>
              <a:gd name="T18" fmla="*/ 336 h 336"/>
            </a:gdLst>
            <a:ahLst/>
            <a:cxnLst>
              <a:cxn ang="T10">
                <a:pos x="T0" y="T1"/>
              </a:cxn>
              <a:cxn ang="T11">
                <a:pos x="T2" y="T3"/>
              </a:cxn>
              <a:cxn ang="T12">
                <a:pos x="T4" y="T5"/>
              </a:cxn>
              <a:cxn ang="T13">
                <a:pos x="T6" y="T7"/>
              </a:cxn>
              <a:cxn ang="T14">
                <a:pos x="T8" y="T9"/>
              </a:cxn>
            </a:cxnLst>
            <a:rect l="T15" t="T16" r="T17" b="T18"/>
            <a:pathLst>
              <a:path w="1584" h="336">
                <a:moveTo>
                  <a:pt x="0" y="0"/>
                </a:moveTo>
                <a:lnTo>
                  <a:pt x="1584" y="0"/>
                </a:lnTo>
                <a:lnTo>
                  <a:pt x="1344" y="336"/>
                </a:lnTo>
                <a:lnTo>
                  <a:pt x="240" y="336"/>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5413" name="Rectangle 5">
            <a:extLst>
              <a:ext uri="{FF2B5EF4-FFF2-40B4-BE49-F238E27FC236}">
                <a16:creationId xmlns:a16="http://schemas.microsoft.com/office/drawing/2014/main" id="{2BF32F8D-BA4F-4214-9A5E-503534581928}"/>
              </a:ext>
            </a:extLst>
          </p:cNvPr>
          <p:cNvSpPr>
            <a:spLocks noChangeArrowheads="1"/>
          </p:cNvSpPr>
          <p:nvPr/>
        </p:nvSpPr>
        <p:spPr bwMode="auto">
          <a:xfrm>
            <a:off x="3060625" y="1610494"/>
            <a:ext cx="2533650" cy="493712"/>
          </a:xfrm>
          <a:prstGeom prst="rect">
            <a:avLst/>
          </a:prstGeom>
          <a:solidFill>
            <a:srgbClr val="FFFF99"/>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dirty="0">
                <a:solidFill>
                  <a:srgbClr val="333399"/>
                </a:solidFill>
              </a:rPr>
              <a:t>因特网协会 </a:t>
            </a:r>
            <a:r>
              <a:rPr lang="en-US" altLang="zh-CN" sz="2000" dirty="0">
                <a:solidFill>
                  <a:srgbClr val="333399"/>
                </a:solidFill>
              </a:rPr>
              <a:t>ISOC</a:t>
            </a:r>
          </a:p>
        </p:txBody>
      </p:sp>
      <p:sp>
        <p:nvSpPr>
          <p:cNvPr id="145414" name="Line 6">
            <a:extLst>
              <a:ext uri="{FF2B5EF4-FFF2-40B4-BE49-F238E27FC236}">
                <a16:creationId xmlns:a16="http://schemas.microsoft.com/office/drawing/2014/main" id="{2F38517B-D2CE-4397-A488-45D871F0A86E}"/>
              </a:ext>
            </a:extLst>
          </p:cNvPr>
          <p:cNvSpPr>
            <a:spLocks noChangeShapeType="1"/>
          </p:cNvSpPr>
          <p:nvPr/>
        </p:nvSpPr>
        <p:spPr bwMode="auto">
          <a:xfrm>
            <a:off x="1982713" y="4075881"/>
            <a:ext cx="615950" cy="5746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5" name="Line 7">
            <a:extLst>
              <a:ext uri="{FF2B5EF4-FFF2-40B4-BE49-F238E27FC236}">
                <a16:creationId xmlns:a16="http://schemas.microsoft.com/office/drawing/2014/main" id="{383476C5-7DE7-4BD3-91F6-823347BDCF98}"/>
              </a:ext>
            </a:extLst>
          </p:cNvPr>
          <p:cNvSpPr>
            <a:spLocks noChangeShapeType="1"/>
          </p:cNvSpPr>
          <p:nvPr/>
        </p:nvSpPr>
        <p:spPr bwMode="auto">
          <a:xfrm>
            <a:off x="3060625" y="2104206"/>
            <a:ext cx="273050" cy="24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6" name="Line 8">
            <a:extLst>
              <a:ext uri="{FF2B5EF4-FFF2-40B4-BE49-F238E27FC236}">
                <a16:creationId xmlns:a16="http://schemas.microsoft.com/office/drawing/2014/main" id="{191F1A9F-6950-4858-9CC1-6898948CD9A4}"/>
              </a:ext>
            </a:extLst>
          </p:cNvPr>
          <p:cNvSpPr>
            <a:spLocks noChangeShapeType="1"/>
          </p:cNvSpPr>
          <p:nvPr/>
        </p:nvSpPr>
        <p:spPr bwMode="auto">
          <a:xfrm flipH="1">
            <a:off x="907975" y="4075881"/>
            <a:ext cx="614363" cy="5746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7" name="Line 9">
            <a:extLst>
              <a:ext uri="{FF2B5EF4-FFF2-40B4-BE49-F238E27FC236}">
                <a16:creationId xmlns:a16="http://schemas.microsoft.com/office/drawing/2014/main" id="{A42CDDC5-0A35-46C9-A219-4ADFEEAFA26D}"/>
              </a:ext>
            </a:extLst>
          </p:cNvPr>
          <p:cNvSpPr>
            <a:spLocks noChangeShapeType="1"/>
          </p:cNvSpPr>
          <p:nvPr/>
        </p:nvSpPr>
        <p:spPr bwMode="auto">
          <a:xfrm flipH="1">
            <a:off x="5278363" y="2104206"/>
            <a:ext cx="315912" cy="241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8" name="Rectangle 10">
            <a:extLst>
              <a:ext uri="{FF2B5EF4-FFF2-40B4-BE49-F238E27FC236}">
                <a16:creationId xmlns:a16="http://schemas.microsoft.com/office/drawing/2014/main" id="{0910A4BC-048E-4A84-B5E3-504D9E233527}"/>
              </a:ext>
            </a:extLst>
          </p:cNvPr>
          <p:cNvSpPr>
            <a:spLocks noChangeArrowheads="1"/>
          </p:cNvSpPr>
          <p:nvPr/>
        </p:nvSpPr>
        <p:spPr bwMode="auto">
          <a:xfrm>
            <a:off x="453950" y="3488506"/>
            <a:ext cx="2520950" cy="657225"/>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因特网研究指导小组</a:t>
            </a:r>
          </a:p>
          <a:p>
            <a:pPr algn="ctr"/>
            <a:r>
              <a:rPr lang="en-US" altLang="zh-CN" sz="2000">
                <a:solidFill>
                  <a:srgbClr val="333399"/>
                </a:solidFill>
              </a:rPr>
              <a:t>IRSG </a:t>
            </a:r>
          </a:p>
        </p:txBody>
      </p:sp>
      <p:sp>
        <p:nvSpPr>
          <p:cNvPr id="145419" name="Rectangle 11">
            <a:extLst>
              <a:ext uri="{FF2B5EF4-FFF2-40B4-BE49-F238E27FC236}">
                <a16:creationId xmlns:a16="http://schemas.microsoft.com/office/drawing/2014/main" id="{B1EE324C-D594-41E3-8126-44F0338AD8CF}"/>
              </a:ext>
            </a:extLst>
          </p:cNvPr>
          <p:cNvSpPr>
            <a:spLocks noChangeArrowheads="1"/>
          </p:cNvSpPr>
          <p:nvPr/>
        </p:nvSpPr>
        <p:spPr bwMode="auto">
          <a:xfrm>
            <a:off x="5364088" y="2924944"/>
            <a:ext cx="3443287" cy="2300287"/>
          </a:xfrm>
          <a:prstGeom prst="rect">
            <a:avLst/>
          </a:prstGeom>
          <a:solidFill>
            <a:srgbClr val="FFCC99"/>
          </a:solidFill>
          <a:ln w="9525">
            <a:solidFill>
              <a:schemeClr val="tx1"/>
            </a:solidFill>
            <a:prstDash val="sysDot"/>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endParaRPr lang="zh-CN" altLang="en-US">
              <a:solidFill>
                <a:srgbClr val="000000"/>
              </a:solidFill>
              <a:ea typeface="宋体" panose="02010600030101010101" pitchFamily="2" charset="-122"/>
            </a:endParaRPr>
          </a:p>
        </p:txBody>
      </p:sp>
      <p:sp>
        <p:nvSpPr>
          <p:cNvPr id="145420" name="Text Box 12">
            <a:extLst>
              <a:ext uri="{FF2B5EF4-FFF2-40B4-BE49-F238E27FC236}">
                <a16:creationId xmlns:a16="http://schemas.microsoft.com/office/drawing/2014/main" id="{1EF58F2D-FD82-45AD-8F1F-468EA7E4FCFE}"/>
              </a:ext>
            </a:extLst>
          </p:cNvPr>
          <p:cNvSpPr txBox="1">
            <a:spLocks noChangeArrowheads="1"/>
          </p:cNvSpPr>
          <p:nvPr/>
        </p:nvSpPr>
        <p:spPr bwMode="auto">
          <a:xfrm>
            <a:off x="598413" y="2955106"/>
            <a:ext cx="2414587"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因特网研究部 </a:t>
            </a:r>
            <a:r>
              <a:rPr lang="en-US" altLang="zh-CN" sz="2000">
                <a:solidFill>
                  <a:srgbClr val="333399"/>
                </a:solidFill>
                <a:ea typeface="黑体" panose="02010609060101010101" pitchFamily="49" charset="-122"/>
              </a:rPr>
              <a:t>IRTF </a:t>
            </a:r>
          </a:p>
        </p:txBody>
      </p:sp>
      <p:sp>
        <p:nvSpPr>
          <p:cNvPr id="145421" name="Text Box 13">
            <a:extLst>
              <a:ext uri="{FF2B5EF4-FFF2-40B4-BE49-F238E27FC236}">
                <a16:creationId xmlns:a16="http://schemas.microsoft.com/office/drawing/2014/main" id="{C772E821-BE0A-4659-9EC6-D25A54078279}"/>
              </a:ext>
            </a:extLst>
          </p:cNvPr>
          <p:cNvSpPr txBox="1">
            <a:spLocks noChangeArrowheads="1"/>
          </p:cNvSpPr>
          <p:nvPr/>
        </p:nvSpPr>
        <p:spPr bwMode="auto">
          <a:xfrm>
            <a:off x="5900663" y="2909069"/>
            <a:ext cx="2398712"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ea typeface="黑体" panose="02010609060101010101" pitchFamily="49" charset="-122"/>
              </a:rPr>
              <a:t>因特网工程部 </a:t>
            </a:r>
            <a:r>
              <a:rPr lang="en-US" altLang="zh-CN" sz="2000">
                <a:solidFill>
                  <a:srgbClr val="333399"/>
                </a:solidFill>
                <a:ea typeface="黑体" panose="02010609060101010101" pitchFamily="49" charset="-122"/>
              </a:rPr>
              <a:t>IETF </a:t>
            </a:r>
          </a:p>
        </p:txBody>
      </p:sp>
      <p:sp>
        <p:nvSpPr>
          <p:cNvPr id="145422" name="Line 14">
            <a:extLst>
              <a:ext uri="{FF2B5EF4-FFF2-40B4-BE49-F238E27FC236}">
                <a16:creationId xmlns:a16="http://schemas.microsoft.com/office/drawing/2014/main" id="{07EC5C5F-AA9F-4CF7-B238-E4DDDD541E4D}"/>
              </a:ext>
            </a:extLst>
          </p:cNvPr>
          <p:cNvSpPr>
            <a:spLocks noChangeShapeType="1"/>
          </p:cNvSpPr>
          <p:nvPr/>
        </p:nvSpPr>
        <p:spPr bwMode="auto">
          <a:xfrm flipV="1">
            <a:off x="1822375" y="3064644"/>
            <a:ext cx="1511300" cy="43338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3" name="Line 15">
            <a:extLst>
              <a:ext uri="{FF2B5EF4-FFF2-40B4-BE49-F238E27FC236}">
                <a16:creationId xmlns:a16="http://schemas.microsoft.com/office/drawing/2014/main" id="{AE7135F6-E606-414E-B039-731A6D311513}"/>
              </a:ext>
            </a:extLst>
          </p:cNvPr>
          <p:cNvSpPr>
            <a:spLocks noChangeShapeType="1"/>
          </p:cNvSpPr>
          <p:nvPr/>
        </p:nvSpPr>
        <p:spPr bwMode="auto">
          <a:xfrm flipH="1" flipV="1">
            <a:off x="4749725" y="3007494"/>
            <a:ext cx="2257425" cy="41751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4" name="Rectangle 16">
            <a:extLst>
              <a:ext uri="{FF2B5EF4-FFF2-40B4-BE49-F238E27FC236}">
                <a16:creationId xmlns:a16="http://schemas.microsoft.com/office/drawing/2014/main" id="{DEEFBE5C-EAF9-4197-92F8-DB275903EA42}"/>
              </a:ext>
            </a:extLst>
          </p:cNvPr>
          <p:cNvSpPr>
            <a:spLocks noChangeArrowheads="1"/>
          </p:cNvSpPr>
          <p:nvPr/>
        </p:nvSpPr>
        <p:spPr bwMode="auto">
          <a:xfrm>
            <a:off x="5781600" y="3418656"/>
            <a:ext cx="2665413" cy="657225"/>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因特网工程指导小组</a:t>
            </a:r>
          </a:p>
          <a:p>
            <a:pPr algn="ctr"/>
            <a:r>
              <a:rPr lang="en-US" altLang="zh-CN" sz="2000">
                <a:solidFill>
                  <a:srgbClr val="333399"/>
                </a:solidFill>
              </a:rPr>
              <a:t>IESG </a:t>
            </a:r>
          </a:p>
        </p:txBody>
      </p:sp>
      <p:sp>
        <p:nvSpPr>
          <p:cNvPr id="145425" name="Text Box 17">
            <a:extLst>
              <a:ext uri="{FF2B5EF4-FFF2-40B4-BE49-F238E27FC236}">
                <a16:creationId xmlns:a16="http://schemas.microsoft.com/office/drawing/2014/main" id="{ACCCCD98-84B9-49D8-8DA2-0B5387547279}"/>
              </a:ext>
            </a:extLst>
          </p:cNvPr>
          <p:cNvSpPr txBox="1">
            <a:spLocks noChangeArrowheads="1"/>
          </p:cNvSpPr>
          <p:nvPr/>
        </p:nvSpPr>
        <p:spPr bwMode="auto">
          <a:xfrm>
            <a:off x="6718225" y="4102869"/>
            <a:ext cx="43973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a:t>
            </a:r>
          </a:p>
        </p:txBody>
      </p:sp>
      <p:sp>
        <p:nvSpPr>
          <p:cNvPr id="145426" name="Line 18">
            <a:extLst>
              <a:ext uri="{FF2B5EF4-FFF2-40B4-BE49-F238E27FC236}">
                <a16:creationId xmlns:a16="http://schemas.microsoft.com/office/drawing/2014/main" id="{0D8E9C2C-9372-45AA-9003-3C59669A98E3}"/>
              </a:ext>
            </a:extLst>
          </p:cNvPr>
          <p:cNvSpPr>
            <a:spLocks noChangeShapeType="1"/>
          </p:cNvSpPr>
          <p:nvPr/>
        </p:nvSpPr>
        <p:spPr bwMode="auto">
          <a:xfrm flipV="1">
            <a:off x="6214988" y="4075881"/>
            <a:ext cx="146050" cy="2143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7" name="Line 19">
            <a:extLst>
              <a:ext uri="{FF2B5EF4-FFF2-40B4-BE49-F238E27FC236}">
                <a16:creationId xmlns:a16="http://schemas.microsoft.com/office/drawing/2014/main" id="{8393F82F-7B5F-4AA1-840F-D3AC39BA6129}"/>
              </a:ext>
            </a:extLst>
          </p:cNvPr>
          <p:cNvSpPr>
            <a:spLocks noChangeShapeType="1"/>
          </p:cNvSpPr>
          <p:nvPr/>
        </p:nvSpPr>
        <p:spPr bwMode="auto">
          <a:xfrm>
            <a:off x="7581825" y="4072706"/>
            <a:ext cx="239713" cy="1682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8" name="Rectangle 20">
            <a:extLst>
              <a:ext uri="{FF2B5EF4-FFF2-40B4-BE49-F238E27FC236}">
                <a16:creationId xmlns:a16="http://schemas.microsoft.com/office/drawing/2014/main" id="{5FF2EB2B-8D7A-4F8E-A771-5BC99893FFC0}"/>
              </a:ext>
            </a:extLst>
          </p:cNvPr>
          <p:cNvSpPr>
            <a:spLocks noChangeArrowheads="1"/>
          </p:cNvSpPr>
          <p:nvPr/>
        </p:nvSpPr>
        <p:spPr bwMode="auto">
          <a:xfrm>
            <a:off x="677788" y="4650556"/>
            <a:ext cx="460375" cy="409575"/>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RG</a:t>
            </a:r>
          </a:p>
        </p:txBody>
      </p:sp>
      <p:sp>
        <p:nvSpPr>
          <p:cNvPr id="145429" name="Rectangle 21">
            <a:extLst>
              <a:ext uri="{FF2B5EF4-FFF2-40B4-BE49-F238E27FC236}">
                <a16:creationId xmlns:a16="http://schemas.microsoft.com/office/drawing/2014/main" id="{9AEA59CD-5ABA-43D7-80AA-96B72841D987}"/>
              </a:ext>
            </a:extLst>
          </p:cNvPr>
          <p:cNvSpPr>
            <a:spLocks noChangeArrowheads="1"/>
          </p:cNvSpPr>
          <p:nvPr/>
        </p:nvSpPr>
        <p:spPr bwMode="auto">
          <a:xfrm>
            <a:off x="8196188" y="4721994"/>
            <a:ext cx="538162" cy="412750"/>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WG</a:t>
            </a:r>
          </a:p>
        </p:txBody>
      </p:sp>
      <p:sp>
        <p:nvSpPr>
          <p:cNvPr id="145430" name="Text Box 22">
            <a:extLst>
              <a:ext uri="{FF2B5EF4-FFF2-40B4-BE49-F238E27FC236}">
                <a16:creationId xmlns:a16="http://schemas.microsoft.com/office/drawing/2014/main" id="{475A9ED6-AFD7-4D0A-9CC8-A892F8949325}"/>
              </a:ext>
            </a:extLst>
          </p:cNvPr>
          <p:cNvSpPr txBox="1">
            <a:spLocks noChangeArrowheads="1"/>
          </p:cNvSpPr>
          <p:nvPr/>
        </p:nvSpPr>
        <p:spPr bwMode="auto">
          <a:xfrm>
            <a:off x="5970513" y="4612456"/>
            <a:ext cx="439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a:t>
            </a:r>
          </a:p>
        </p:txBody>
      </p:sp>
      <p:sp>
        <p:nvSpPr>
          <p:cNvPr id="145431" name="Text Box 23">
            <a:extLst>
              <a:ext uri="{FF2B5EF4-FFF2-40B4-BE49-F238E27FC236}">
                <a16:creationId xmlns:a16="http://schemas.microsoft.com/office/drawing/2014/main" id="{2711D79E-46CC-431E-AE58-6A034F869A7A}"/>
              </a:ext>
            </a:extLst>
          </p:cNvPr>
          <p:cNvSpPr txBox="1">
            <a:spLocks noChangeArrowheads="1"/>
          </p:cNvSpPr>
          <p:nvPr/>
        </p:nvSpPr>
        <p:spPr bwMode="auto">
          <a:xfrm>
            <a:off x="7719938" y="4612456"/>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a:t>
            </a:r>
          </a:p>
        </p:txBody>
      </p:sp>
      <p:sp>
        <p:nvSpPr>
          <p:cNvPr id="145432" name="Line 24">
            <a:extLst>
              <a:ext uri="{FF2B5EF4-FFF2-40B4-BE49-F238E27FC236}">
                <a16:creationId xmlns:a16="http://schemas.microsoft.com/office/drawing/2014/main" id="{FFC50B72-569E-494D-971C-BCD00824BECE}"/>
              </a:ext>
            </a:extLst>
          </p:cNvPr>
          <p:cNvSpPr>
            <a:spLocks noChangeShapeType="1"/>
          </p:cNvSpPr>
          <p:nvPr/>
        </p:nvSpPr>
        <p:spPr bwMode="auto">
          <a:xfrm flipH="1">
            <a:off x="5670475" y="4568006"/>
            <a:ext cx="306388" cy="1635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33" name="Line 25">
            <a:extLst>
              <a:ext uri="{FF2B5EF4-FFF2-40B4-BE49-F238E27FC236}">
                <a16:creationId xmlns:a16="http://schemas.microsoft.com/office/drawing/2014/main" id="{62A0D211-F300-488F-B487-9A9B935692ED}"/>
              </a:ext>
            </a:extLst>
          </p:cNvPr>
          <p:cNvSpPr>
            <a:spLocks noChangeShapeType="1"/>
          </p:cNvSpPr>
          <p:nvPr/>
        </p:nvSpPr>
        <p:spPr bwMode="auto">
          <a:xfrm>
            <a:off x="6208638" y="4568006"/>
            <a:ext cx="461962" cy="1635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34" name="Line 26">
            <a:extLst>
              <a:ext uri="{FF2B5EF4-FFF2-40B4-BE49-F238E27FC236}">
                <a16:creationId xmlns:a16="http://schemas.microsoft.com/office/drawing/2014/main" id="{E30F3A89-7367-405F-8695-8525AB31E78F}"/>
              </a:ext>
            </a:extLst>
          </p:cNvPr>
          <p:cNvSpPr>
            <a:spLocks noChangeShapeType="1"/>
          </p:cNvSpPr>
          <p:nvPr/>
        </p:nvSpPr>
        <p:spPr bwMode="auto">
          <a:xfrm flipH="1">
            <a:off x="7284963" y="4568006"/>
            <a:ext cx="384175" cy="1635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35" name="Line 27">
            <a:extLst>
              <a:ext uri="{FF2B5EF4-FFF2-40B4-BE49-F238E27FC236}">
                <a16:creationId xmlns:a16="http://schemas.microsoft.com/office/drawing/2014/main" id="{A33FD913-4FFB-4ABC-AB95-58F6B625D73E}"/>
              </a:ext>
            </a:extLst>
          </p:cNvPr>
          <p:cNvSpPr>
            <a:spLocks noChangeShapeType="1"/>
          </p:cNvSpPr>
          <p:nvPr/>
        </p:nvSpPr>
        <p:spPr bwMode="auto">
          <a:xfrm>
            <a:off x="7899325" y="4568006"/>
            <a:ext cx="384175" cy="16351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36" name="Rectangle 28">
            <a:extLst>
              <a:ext uri="{FF2B5EF4-FFF2-40B4-BE49-F238E27FC236}">
                <a16:creationId xmlns:a16="http://schemas.microsoft.com/office/drawing/2014/main" id="{6BA57124-F8D9-430D-BE02-2DA61381D4C7}"/>
              </a:ext>
            </a:extLst>
          </p:cNvPr>
          <p:cNvSpPr>
            <a:spLocks noChangeArrowheads="1"/>
          </p:cNvSpPr>
          <p:nvPr/>
        </p:nvSpPr>
        <p:spPr bwMode="auto">
          <a:xfrm>
            <a:off x="2366888" y="4650556"/>
            <a:ext cx="461962" cy="409575"/>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RG</a:t>
            </a:r>
          </a:p>
        </p:txBody>
      </p:sp>
      <p:sp>
        <p:nvSpPr>
          <p:cNvPr id="145437" name="Text Box 29">
            <a:extLst>
              <a:ext uri="{FF2B5EF4-FFF2-40B4-BE49-F238E27FC236}">
                <a16:creationId xmlns:a16="http://schemas.microsoft.com/office/drawing/2014/main" id="{89D25EA3-B555-4C17-A2B2-03789E5C4F1E}"/>
              </a:ext>
            </a:extLst>
          </p:cNvPr>
          <p:cNvSpPr txBox="1">
            <a:spLocks noChangeArrowheads="1"/>
          </p:cNvSpPr>
          <p:nvPr/>
        </p:nvSpPr>
        <p:spPr bwMode="auto">
          <a:xfrm>
            <a:off x="1462013" y="4612456"/>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ea typeface="黑体" panose="02010609060101010101" pitchFamily="49" charset="-122"/>
              </a:rPr>
              <a:t>…</a:t>
            </a:r>
          </a:p>
        </p:txBody>
      </p:sp>
      <p:sp>
        <p:nvSpPr>
          <p:cNvPr id="145438" name="Rectangle 30">
            <a:extLst>
              <a:ext uri="{FF2B5EF4-FFF2-40B4-BE49-F238E27FC236}">
                <a16:creationId xmlns:a16="http://schemas.microsoft.com/office/drawing/2014/main" id="{AF8659FF-AB17-4810-8E94-0E54F203D728}"/>
              </a:ext>
            </a:extLst>
          </p:cNvPr>
          <p:cNvSpPr>
            <a:spLocks noChangeArrowheads="1"/>
          </p:cNvSpPr>
          <p:nvPr/>
        </p:nvSpPr>
        <p:spPr bwMode="auto">
          <a:xfrm>
            <a:off x="5908600" y="4240981"/>
            <a:ext cx="579438" cy="388938"/>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领域</a:t>
            </a:r>
          </a:p>
        </p:txBody>
      </p:sp>
      <p:sp>
        <p:nvSpPr>
          <p:cNvPr id="145439" name="Rectangle 31">
            <a:extLst>
              <a:ext uri="{FF2B5EF4-FFF2-40B4-BE49-F238E27FC236}">
                <a16:creationId xmlns:a16="http://schemas.microsoft.com/office/drawing/2014/main" id="{F29C5C1D-DA23-430B-9B5A-F6CE6E106CFD}"/>
              </a:ext>
            </a:extLst>
          </p:cNvPr>
          <p:cNvSpPr>
            <a:spLocks noChangeArrowheads="1"/>
          </p:cNvSpPr>
          <p:nvPr/>
        </p:nvSpPr>
        <p:spPr bwMode="auto">
          <a:xfrm>
            <a:off x="7651675" y="4240981"/>
            <a:ext cx="579438" cy="388938"/>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领域</a:t>
            </a:r>
          </a:p>
        </p:txBody>
      </p:sp>
      <p:sp>
        <p:nvSpPr>
          <p:cNvPr id="145440" name="Rectangle 32">
            <a:extLst>
              <a:ext uri="{FF2B5EF4-FFF2-40B4-BE49-F238E27FC236}">
                <a16:creationId xmlns:a16="http://schemas.microsoft.com/office/drawing/2014/main" id="{C444B24C-4B63-47FB-AED9-F9EC1BDC8243}"/>
              </a:ext>
            </a:extLst>
          </p:cNvPr>
          <p:cNvSpPr>
            <a:spLocks noChangeArrowheads="1"/>
          </p:cNvSpPr>
          <p:nvPr/>
        </p:nvSpPr>
        <p:spPr bwMode="auto">
          <a:xfrm>
            <a:off x="3333675" y="2350269"/>
            <a:ext cx="1944688" cy="752475"/>
          </a:xfrm>
          <a:prstGeom prst="rect">
            <a:avLst/>
          </a:prstGeom>
          <a:solidFill>
            <a:schemeClr val="accent2"/>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zh-CN" altLang="en-US" sz="2000">
                <a:solidFill>
                  <a:srgbClr val="333399"/>
                </a:solidFill>
              </a:rPr>
              <a:t>因特网体系结构</a:t>
            </a:r>
          </a:p>
          <a:p>
            <a:pPr algn="ctr"/>
            <a:r>
              <a:rPr lang="zh-CN" altLang="en-US" sz="2000">
                <a:solidFill>
                  <a:srgbClr val="333399"/>
                </a:solidFill>
              </a:rPr>
              <a:t>研究委员会 </a:t>
            </a:r>
            <a:r>
              <a:rPr lang="en-US" altLang="zh-CN" sz="2000">
                <a:solidFill>
                  <a:srgbClr val="333399"/>
                </a:solidFill>
              </a:rPr>
              <a:t>IAB </a:t>
            </a:r>
          </a:p>
        </p:txBody>
      </p:sp>
      <p:sp>
        <p:nvSpPr>
          <p:cNvPr id="145441" name="Rectangle 33">
            <a:extLst>
              <a:ext uri="{FF2B5EF4-FFF2-40B4-BE49-F238E27FC236}">
                <a16:creationId xmlns:a16="http://schemas.microsoft.com/office/drawing/2014/main" id="{5F16CC6A-85D2-492E-8610-D6E137923EC0}"/>
              </a:ext>
            </a:extLst>
          </p:cNvPr>
          <p:cNvSpPr>
            <a:spLocks noChangeArrowheads="1"/>
          </p:cNvSpPr>
          <p:nvPr/>
        </p:nvSpPr>
        <p:spPr bwMode="auto">
          <a:xfrm>
            <a:off x="7116688" y="4721994"/>
            <a:ext cx="538162" cy="412750"/>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WG</a:t>
            </a:r>
          </a:p>
        </p:txBody>
      </p:sp>
      <p:sp>
        <p:nvSpPr>
          <p:cNvPr id="145442" name="Rectangle 34">
            <a:extLst>
              <a:ext uri="{FF2B5EF4-FFF2-40B4-BE49-F238E27FC236}">
                <a16:creationId xmlns:a16="http://schemas.microsoft.com/office/drawing/2014/main" id="{D01289C3-F0FD-420B-85C4-6EDD00788974}"/>
              </a:ext>
            </a:extLst>
          </p:cNvPr>
          <p:cNvSpPr>
            <a:spLocks noChangeArrowheads="1"/>
          </p:cNvSpPr>
          <p:nvPr/>
        </p:nvSpPr>
        <p:spPr bwMode="auto">
          <a:xfrm>
            <a:off x="6395963" y="4721994"/>
            <a:ext cx="538162" cy="412750"/>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WG</a:t>
            </a:r>
          </a:p>
        </p:txBody>
      </p:sp>
      <p:sp>
        <p:nvSpPr>
          <p:cNvPr id="145443" name="Rectangle 35">
            <a:extLst>
              <a:ext uri="{FF2B5EF4-FFF2-40B4-BE49-F238E27FC236}">
                <a16:creationId xmlns:a16="http://schemas.microsoft.com/office/drawing/2014/main" id="{716A2EBA-B0EE-40EF-85CB-91A4BAE084DB}"/>
              </a:ext>
            </a:extLst>
          </p:cNvPr>
          <p:cNvSpPr>
            <a:spLocks noChangeArrowheads="1"/>
          </p:cNvSpPr>
          <p:nvPr/>
        </p:nvSpPr>
        <p:spPr bwMode="auto">
          <a:xfrm>
            <a:off x="5422825" y="4721994"/>
            <a:ext cx="538163" cy="412750"/>
          </a:xfrm>
          <a:prstGeom prst="rect">
            <a:avLst/>
          </a:prstGeom>
          <a:solidFill>
            <a:schemeClr val="bg1"/>
          </a:solidFill>
          <a:ln w="9525">
            <a:solidFill>
              <a:schemeClr val="tx1"/>
            </a:solidFill>
            <a:miter lim="800000"/>
            <a:headEnd/>
            <a:tailEnd/>
          </a:ln>
        </p:spPr>
        <p:txBody>
          <a:bodyPr wrap="none" anchor="ctr"/>
          <a:lstStyle>
            <a:lvl1pPr>
              <a:defRPr kumimoji="1" sz="3200" b="1">
                <a:solidFill>
                  <a:schemeClr val="tx1"/>
                </a:solidFill>
                <a:latin typeface="Times New Roman" panose="02020603050405020304" pitchFamily="18" charset="0"/>
                <a:ea typeface="黑体" panose="02010609060101010101" pitchFamily="49" charset="-122"/>
              </a:defRPr>
            </a:lvl1pPr>
            <a:lvl2pPr marL="742950" indent="-285750">
              <a:defRPr kumimoji="1" sz="3200" b="1">
                <a:solidFill>
                  <a:schemeClr val="tx1"/>
                </a:solidFill>
                <a:latin typeface="Times New Roman" panose="02020603050405020304" pitchFamily="18" charset="0"/>
                <a:ea typeface="黑体" panose="02010609060101010101" pitchFamily="49" charset="-122"/>
              </a:defRPr>
            </a:lvl2pPr>
            <a:lvl3pPr marL="1143000" indent="-228600">
              <a:defRPr kumimoji="1" sz="3200" b="1">
                <a:solidFill>
                  <a:schemeClr val="tx1"/>
                </a:solidFill>
                <a:latin typeface="Times New Roman" panose="02020603050405020304" pitchFamily="18" charset="0"/>
                <a:ea typeface="黑体" panose="02010609060101010101" pitchFamily="49" charset="-122"/>
              </a:defRPr>
            </a:lvl3pPr>
            <a:lvl4pPr marL="1600200" indent="-228600">
              <a:defRPr kumimoji="1" sz="3200" b="1">
                <a:solidFill>
                  <a:schemeClr val="tx1"/>
                </a:solidFill>
                <a:latin typeface="Times New Roman" panose="02020603050405020304" pitchFamily="18" charset="0"/>
                <a:ea typeface="黑体" panose="02010609060101010101" pitchFamily="49" charset="-122"/>
              </a:defRPr>
            </a:lvl4pPr>
            <a:lvl5pPr marL="2057400" indent="-228600">
              <a:defRPr kumimoji="1" sz="3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黑体" panose="02010609060101010101" pitchFamily="49" charset="-122"/>
              </a:defRPr>
            </a:lvl9pPr>
          </a:lstStyle>
          <a:p>
            <a:pPr algn="ctr"/>
            <a:r>
              <a:rPr lang="en-US" altLang="zh-CN" sz="2000">
                <a:solidFill>
                  <a:srgbClr val="333399"/>
                </a:solidFill>
              </a:rPr>
              <a:t>WG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7DE1D17-E126-4CC6-A6F9-8D71A9EA7988}"/>
              </a:ext>
            </a:extLst>
          </p:cNvPr>
          <p:cNvSpPr>
            <a:spLocks noGrp="1" noChangeArrowheads="1"/>
          </p:cNvSpPr>
          <p:nvPr>
            <p:ph type="title"/>
          </p:nvPr>
        </p:nvSpPr>
        <p:spPr/>
        <p:txBody>
          <a:bodyPr/>
          <a:lstStyle/>
          <a:p>
            <a:pPr eaLnBrk="1" hangingPunct="1"/>
            <a:r>
              <a:rPr lang="en-US" altLang="zh-CN"/>
              <a:t>1.1.2 </a:t>
            </a:r>
            <a:r>
              <a:rPr lang="zh-CN" altLang="en-US"/>
              <a:t>计算机</a:t>
            </a:r>
            <a:r>
              <a:rPr lang="en-US" altLang="zh-CN"/>
              <a:t>—</a:t>
            </a:r>
            <a:r>
              <a:rPr lang="zh-CN" altLang="en-US"/>
              <a:t>计算机网络</a:t>
            </a:r>
          </a:p>
        </p:txBody>
      </p:sp>
      <p:sp>
        <p:nvSpPr>
          <p:cNvPr id="618556" name="Rectangle 60">
            <a:extLst>
              <a:ext uri="{FF2B5EF4-FFF2-40B4-BE49-F238E27FC236}">
                <a16:creationId xmlns:a16="http://schemas.microsoft.com/office/drawing/2014/main" id="{F901EE2F-8CB7-4822-88F0-B1349DC69478}"/>
              </a:ext>
            </a:extLst>
          </p:cNvPr>
          <p:cNvSpPr>
            <a:spLocks noChangeArrowheads="1"/>
          </p:cNvSpPr>
          <p:nvPr/>
        </p:nvSpPr>
        <p:spPr bwMode="auto">
          <a:xfrm>
            <a:off x="4211638" y="4724400"/>
            <a:ext cx="1516062" cy="549275"/>
          </a:xfrm>
          <a:prstGeom prst="rect">
            <a:avLst/>
          </a:prstGeom>
          <a:noFill/>
          <a:ln>
            <a:noFill/>
          </a:ln>
          <a:effectLst/>
        </p:spPr>
        <p:txBody>
          <a:bodyPr wrap="none" anchor="ctr">
            <a:spAutoFit/>
          </a:bodyPr>
          <a:lstStyle/>
          <a:p>
            <a:pPr eaLnBrk="1" hangingPunct="1">
              <a:defRPr/>
            </a:pPr>
            <a:r>
              <a:rPr lang="zh-CN" altLang="en-US" sz="2400" dirty="0">
                <a:latin typeface="Arial" charset="0"/>
                <a:ea typeface="宋体" pitchFamily="2" charset="-122"/>
              </a:rPr>
              <a:t>资源子网</a:t>
            </a:r>
            <a:r>
              <a:rPr lang="zh-CN" altLang="en-US" sz="3000" dirty="0">
                <a:effectLst>
                  <a:outerShdw blurRad="38100" dist="38100" dir="2700000" algn="tl">
                    <a:srgbClr val="C0C0C0"/>
                  </a:outerShdw>
                </a:effectLst>
                <a:latin typeface="Arial" charset="0"/>
                <a:ea typeface="宋体" pitchFamily="2" charset="-122"/>
              </a:rPr>
              <a:t> </a:t>
            </a:r>
          </a:p>
        </p:txBody>
      </p:sp>
      <p:sp>
        <p:nvSpPr>
          <p:cNvPr id="23556" name="AutoShape 5">
            <a:extLst>
              <a:ext uri="{FF2B5EF4-FFF2-40B4-BE49-F238E27FC236}">
                <a16:creationId xmlns:a16="http://schemas.microsoft.com/office/drawing/2014/main" id="{648E43DF-4232-44D6-B8BA-F311ADBEE17F}"/>
              </a:ext>
            </a:extLst>
          </p:cNvPr>
          <p:cNvSpPr>
            <a:spLocks noChangeArrowheads="1"/>
          </p:cNvSpPr>
          <p:nvPr/>
        </p:nvSpPr>
        <p:spPr bwMode="auto">
          <a:xfrm>
            <a:off x="2633663" y="2381250"/>
            <a:ext cx="309562" cy="198438"/>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57" name="Line 7">
            <a:extLst>
              <a:ext uri="{FF2B5EF4-FFF2-40B4-BE49-F238E27FC236}">
                <a16:creationId xmlns:a16="http://schemas.microsoft.com/office/drawing/2014/main" id="{212F089E-2C90-4623-A742-4687576D7EAF}"/>
              </a:ext>
            </a:extLst>
          </p:cNvPr>
          <p:cNvSpPr>
            <a:spLocks noChangeShapeType="1"/>
          </p:cNvSpPr>
          <p:nvPr/>
        </p:nvSpPr>
        <p:spPr bwMode="auto">
          <a:xfrm flipH="1">
            <a:off x="1460500" y="2481263"/>
            <a:ext cx="1173163" cy="295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AutoShape 9">
            <a:extLst>
              <a:ext uri="{FF2B5EF4-FFF2-40B4-BE49-F238E27FC236}">
                <a16:creationId xmlns:a16="http://schemas.microsoft.com/office/drawing/2014/main" id="{CE32F769-B672-4B6D-BE4E-3E1666F7FBB9}"/>
              </a:ext>
            </a:extLst>
          </p:cNvPr>
          <p:cNvSpPr>
            <a:spLocks noChangeArrowheads="1"/>
          </p:cNvSpPr>
          <p:nvPr/>
        </p:nvSpPr>
        <p:spPr bwMode="auto">
          <a:xfrm>
            <a:off x="3563938" y="1987550"/>
            <a:ext cx="309562" cy="196850"/>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59" name="Line 10">
            <a:extLst>
              <a:ext uri="{FF2B5EF4-FFF2-40B4-BE49-F238E27FC236}">
                <a16:creationId xmlns:a16="http://schemas.microsoft.com/office/drawing/2014/main" id="{9086B082-CB23-4EE3-80E6-173A073AFDA7}"/>
              </a:ext>
            </a:extLst>
          </p:cNvPr>
          <p:cNvSpPr>
            <a:spLocks noChangeShapeType="1"/>
          </p:cNvSpPr>
          <p:nvPr/>
        </p:nvSpPr>
        <p:spPr bwMode="auto">
          <a:xfrm flipH="1" flipV="1">
            <a:off x="1620838" y="1365250"/>
            <a:ext cx="1943100" cy="7207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0" name="Line 11">
            <a:extLst>
              <a:ext uri="{FF2B5EF4-FFF2-40B4-BE49-F238E27FC236}">
                <a16:creationId xmlns:a16="http://schemas.microsoft.com/office/drawing/2014/main" id="{B13A5846-EB56-42F5-9298-D03AEF2F5AF7}"/>
              </a:ext>
            </a:extLst>
          </p:cNvPr>
          <p:cNvSpPr>
            <a:spLocks noChangeShapeType="1"/>
          </p:cNvSpPr>
          <p:nvPr/>
        </p:nvSpPr>
        <p:spPr bwMode="auto">
          <a:xfrm>
            <a:off x="3873500" y="2085975"/>
            <a:ext cx="1397000" cy="98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AutoShape 12">
            <a:extLst>
              <a:ext uri="{FF2B5EF4-FFF2-40B4-BE49-F238E27FC236}">
                <a16:creationId xmlns:a16="http://schemas.microsoft.com/office/drawing/2014/main" id="{1242BDAE-8EC0-4000-B092-1C95A08CFBE4}"/>
              </a:ext>
            </a:extLst>
          </p:cNvPr>
          <p:cNvSpPr>
            <a:spLocks noChangeArrowheads="1"/>
          </p:cNvSpPr>
          <p:nvPr/>
        </p:nvSpPr>
        <p:spPr bwMode="auto">
          <a:xfrm>
            <a:off x="5270500" y="2085975"/>
            <a:ext cx="309563" cy="196850"/>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62" name="Line 13">
            <a:extLst>
              <a:ext uri="{FF2B5EF4-FFF2-40B4-BE49-F238E27FC236}">
                <a16:creationId xmlns:a16="http://schemas.microsoft.com/office/drawing/2014/main" id="{24E3821E-F283-4BA7-B4BC-672FB39054C3}"/>
              </a:ext>
            </a:extLst>
          </p:cNvPr>
          <p:cNvSpPr>
            <a:spLocks noChangeShapeType="1"/>
          </p:cNvSpPr>
          <p:nvPr/>
        </p:nvSpPr>
        <p:spPr bwMode="auto">
          <a:xfrm>
            <a:off x="5424488" y="2282825"/>
            <a:ext cx="620712" cy="395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AutoShape 14">
            <a:extLst>
              <a:ext uri="{FF2B5EF4-FFF2-40B4-BE49-F238E27FC236}">
                <a16:creationId xmlns:a16="http://schemas.microsoft.com/office/drawing/2014/main" id="{5714D253-47A3-406E-8D3B-DDCD0D18F8C3}"/>
              </a:ext>
            </a:extLst>
          </p:cNvPr>
          <p:cNvSpPr>
            <a:spLocks noChangeArrowheads="1"/>
          </p:cNvSpPr>
          <p:nvPr/>
        </p:nvSpPr>
        <p:spPr bwMode="auto">
          <a:xfrm>
            <a:off x="6045200" y="2579688"/>
            <a:ext cx="309563" cy="196850"/>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64" name="Line 15">
            <a:extLst>
              <a:ext uri="{FF2B5EF4-FFF2-40B4-BE49-F238E27FC236}">
                <a16:creationId xmlns:a16="http://schemas.microsoft.com/office/drawing/2014/main" id="{628BE773-6989-498D-88D4-DC79D2E940DA}"/>
              </a:ext>
            </a:extLst>
          </p:cNvPr>
          <p:cNvSpPr>
            <a:spLocks noChangeShapeType="1"/>
          </p:cNvSpPr>
          <p:nvPr/>
        </p:nvSpPr>
        <p:spPr bwMode="auto">
          <a:xfrm flipH="1">
            <a:off x="5424488" y="2678113"/>
            <a:ext cx="620712" cy="4937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AutoShape 16">
            <a:extLst>
              <a:ext uri="{FF2B5EF4-FFF2-40B4-BE49-F238E27FC236}">
                <a16:creationId xmlns:a16="http://schemas.microsoft.com/office/drawing/2014/main" id="{FD48A038-ACBB-4359-A676-4A204A24EAE2}"/>
              </a:ext>
            </a:extLst>
          </p:cNvPr>
          <p:cNvSpPr>
            <a:spLocks noChangeArrowheads="1"/>
          </p:cNvSpPr>
          <p:nvPr/>
        </p:nvSpPr>
        <p:spPr bwMode="auto">
          <a:xfrm>
            <a:off x="5114925" y="3073400"/>
            <a:ext cx="309563" cy="196850"/>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66" name="Line 17">
            <a:extLst>
              <a:ext uri="{FF2B5EF4-FFF2-40B4-BE49-F238E27FC236}">
                <a16:creationId xmlns:a16="http://schemas.microsoft.com/office/drawing/2014/main" id="{FB3E0E4E-33E8-4EC7-AE27-7D04C008E07B}"/>
              </a:ext>
            </a:extLst>
          </p:cNvPr>
          <p:cNvSpPr>
            <a:spLocks noChangeShapeType="1"/>
          </p:cNvSpPr>
          <p:nvPr/>
        </p:nvSpPr>
        <p:spPr bwMode="auto">
          <a:xfrm flipH="1">
            <a:off x="5270500" y="2282825"/>
            <a:ext cx="153988" cy="7905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18">
            <a:extLst>
              <a:ext uri="{FF2B5EF4-FFF2-40B4-BE49-F238E27FC236}">
                <a16:creationId xmlns:a16="http://schemas.microsoft.com/office/drawing/2014/main" id="{BBE8F1DF-1FC8-4E51-9149-653D5394B785}"/>
              </a:ext>
            </a:extLst>
          </p:cNvPr>
          <p:cNvSpPr>
            <a:spLocks noChangeShapeType="1"/>
          </p:cNvSpPr>
          <p:nvPr/>
        </p:nvSpPr>
        <p:spPr bwMode="auto">
          <a:xfrm>
            <a:off x="3719513" y="2184400"/>
            <a:ext cx="1550987" cy="8890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AutoShape 19">
            <a:extLst>
              <a:ext uri="{FF2B5EF4-FFF2-40B4-BE49-F238E27FC236}">
                <a16:creationId xmlns:a16="http://schemas.microsoft.com/office/drawing/2014/main" id="{085E0F8F-0948-489D-847B-8E5ED8E6DFDE}"/>
              </a:ext>
            </a:extLst>
          </p:cNvPr>
          <p:cNvSpPr>
            <a:spLocks noChangeArrowheads="1"/>
          </p:cNvSpPr>
          <p:nvPr/>
        </p:nvSpPr>
        <p:spPr bwMode="auto">
          <a:xfrm>
            <a:off x="3408363" y="3270250"/>
            <a:ext cx="311150" cy="198438"/>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69" name="Line 20">
            <a:extLst>
              <a:ext uri="{FF2B5EF4-FFF2-40B4-BE49-F238E27FC236}">
                <a16:creationId xmlns:a16="http://schemas.microsoft.com/office/drawing/2014/main" id="{A46080E3-504A-4787-8AC8-79FCC8318798}"/>
              </a:ext>
            </a:extLst>
          </p:cNvPr>
          <p:cNvSpPr>
            <a:spLocks noChangeShapeType="1"/>
          </p:cNvSpPr>
          <p:nvPr/>
        </p:nvSpPr>
        <p:spPr bwMode="auto">
          <a:xfrm flipH="1">
            <a:off x="3719513" y="3171825"/>
            <a:ext cx="1395412"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21">
            <a:extLst>
              <a:ext uri="{FF2B5EF4-FFF2-40B4-BE49-F238E27FC236}">
                <a16:creationId xmlns:a16="http://schemas.microsoft.com/office/drawing/2014/main" id="{89306185-1EDA-4AA3-8AAA-0BAB36D68D72}"/>
              </a:ext>
            </a:extLst>
          </p:cNvPr>
          <p:cNvSpPr>
            <a:spLocks noChangeShapeType="1"/>
          </p:cNvSpPr>
          <p:nvPr/>
        </p:nvSpPr>
        <p:spPr bwMode="auto">
          <a:xfrm flipH="1">
            <a:off x="3563938" y="2184400"/>
            <a:ext cx="155575" cy="1085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22">
            <a:extLst>
              <a:ext uri="{FF2B5EF4-FFF2-40B4-BE49-F238E27FC236}">
                <a16:creationId xmlns:a16="http://schemas.microsoft.com/office/drawing/2014/main" id="{5913BE2E-04B7-4722-80B9-24E020D3085F}"/>
              </a:ext>
            </a:extLst>
          </p:cNvPr>
          <p:cNvSpPr>
            <a:spLocks noChangeShapeType="1"/>
          </p:cNvSpPr>
          <p:nvPr/>
        </p:nvSpPr>
        <p:spPr bwMode="auto">
          <a:xfrm>
            <a:off x="2789238" y="2579688"/>
            <a:ext cx="774700" cy="690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23">
            <a:extLst>
              <a:ext uri="{FF2B5EF4-FFF2-40B4-BE49-F238E27FC236}">
                <a16:creationId xmlns:a16="http://schemas.microsoft.com/office/drawing/2014/main" id="{C7A9AAFB-D57C-426D-8242-F0152F80FBF4}"/>
              </a:ext>
            </a:extLst>
          </p:cNvPr>
          <p:cNvSpPr>
            <a:spLocks noChangeShapeType="1"/>
          </p:cNvSpPr>
          <p:nvPr/>
        </p:nvSpPr>
        <p:spPr bwMode="auto">
          <a:xfrm flipH="1">
            <a:off x="2789238" y="2085975"/>
            <a:ext cx="774700" cy="295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24">
            <a:extLst>
              <a:ext uri="{FF2B5EF4-FFF2-40B4-BE49-F238E27FC236}">
                <a16:creationId xmlns:a16="http://schemas.microsoft.com/office/drawing/2014/main" id="{7857E86B-F010-4741-94AD-60973A8EA7FF}"/>
              </a:ext>
            </a:extLst>
          </p:cNvPr>
          <p:cNvSpPr>
            <a:spLocks noChangeShapeType="1"/>
          </p:cNvSpPr>
          <p:nvPr/>
        </p:nvSpPr>
        <p:spPr bwMode="auto">
          <a:xfrm flipH="1">
            <a:off x="2943225" y="3368675"/>
            <a:ext cx="465138" cy="395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26">
            <a:extLst>
              <a:ext uri="{FF2B5EF4-FFF2-40B4-BE49-F238E27FC236}">
                <a16:creationId xmlns:a16="http://schemas.microsoft.com/office/drawing/2014/main" id="{2E148514-0F90-4A9B-8B90-1118056ABFE9}"/>
              </a:ext>
            </a:extLst>
          </p:cNvPr>
          <p:cNvSpPr>
            <a:spLocks noChangeShapeType="1"/>
          </p:cNvSpPr>
          <p:nvPr/>
        </p:nvSpPr>
        <p:spPr bwMode="auto">
          <a:xfrm flipH="1">
            <a:off x="4959350" y="3270250"/>
            <a:ext cx="311150" cy="493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27">
            <a:extLst>
              <a:ext uri="{FF2B5EF4-FFF2-40B4-BE49-F238E27FC236}">
                <a16:creationId xmlns:a16="http://schemas.microsoft.com/office/drawing/2014/main" id="{6FDED14E-97C0-419A-9868-AD9EB3CBB8FF}"/>
              </a:ext>
            </a:extLst>
          </p:cNvPr>
          <p:cNvSpPr>
            <a:spLocks noChangeShapeType="1"/>
          </p:cNvSpPr>
          <p:nvPr/>
        </p:nvSpPr>
        <p:spPr bwMode="auto">
          <a:xfrm>
            <a:off x="5424488" y="3171825"/>
            <a:ext cx="620712" cy="493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Line 28">
            <a:extLst>
              <a:ext uri="{FF2B5EF4-FFF2-40B4-BE49-F238E27FC236}">
                <a16:creationId xmlns:a16="http://schemas.microsoft.com/office/drawing/2014/main" id="{2ABB3452-6E76-41F3-BE31-7F88A91F715B}"/>
              </a:ext>
            </a:extLst>
          </p:cNvPr>
          <p:cNvSpPr>
            <a:spLocks noChangeShapeType="1"/>
          </p:cNvSpPr>
          <p:nvPr/>
        </p:nvSpPr>
        <p:spPr bwMode="auto">
          <a:xfrm flipV="1">
            <a:off x="6354763" y="2481263"/>
            <a:ext cx="776287"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526" name="Rectangle 30">
            <a:extLst>
              <a:ext uri="{FF2B5EF4-FFF2-40B4-BE49-F238E27FC236}">
                <a16:creationId xmlns:a16="http://schemas.microsoft.com/office/drawing/2014/main" id="{A60BA0B2-23B5-4769-8B88-ADB4BD085B0C}"/>
              </a:ext>
            </a:extLst>
          </p:cNvPr>
          <p:cNvSpPr>
            <a:spLocks noChangeArrowheads="1"/>
          </p:cNvSpPr>
          <p:nvPr/>
        </p:nvSpPr>
        <p:spPr bwMode="auto">
          <a:xfrm>
            <a:off x="7131050" y="2276475"/>
            <a:ext cx="249238" cy="358775"/>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itchFamily="2" charset="2"/>
              <a:buNone/>
              <a:defRPr/>
            </a:pPr>
            <a:r>
              <a:rPr lang="en-US" altLang="zh-CN" sz="1200">
                <a:ea typeface="宋体" pitchFamily="2" charset="-122"/>
              </a:rPr>
              <a:t>H</a:t>
            </a:r>
            <a:r>
              <a:rPr lang="en-US" altLang="zh-CN" sz="1800">
                <a:ea typeface="宋体" pitchFamily="2" charset="-122"/>
              </a:rPr>
              <a:t>  </a:t>
            </a:r>
            <a:endParaRPr lang="en-US" altLang="zh-CN" sz="1800">
              <a:effectLst>
                <a:outerShdw blurRad="38100" dist="38100" dir="2700000" algn="tl">
                  <a:srgbClr val="C0C0C0"/>
                </a:outerShdw>
              </a:effectLst>
              <a:latin typeface="Arial" charset="0"/>
              <a:ea typeface="宋体" pitchFamily="2" charset="-122"/>
            </a:endParaRPr>
          </a:p>
        </p:txBody>
      </p:sp>
      <p:sp>
        <p:nvSpPr>
          <p:cNvPr id="23578" name="AutoShape 31">
            <a:extLst>
              <a:ext uri="{FF2B5EF4-FFF2-40B4-BE49-F238E27FC236}">
                <a16:creationId xmlns:a16="http://schemas.microsoft.com/office/drawing/2014/main" id="{FB9E7EA3-A218-4273-A8EB-D01031E4A588}"/>
              </a:ext>
            </a:extLst>
          </p:cNvPr>
          <p:cNvSpPr>
            <a:spLocks noChangeArrowheads="1"/>
          </p:cNvSpPr>
          <p:nvPr/>
        </p:nvSpPr>
        <p:spPr bwMode="auto">
          <a:xfrm>
            <a:off x="6045200" y="1789113"/>
            <a:ext cx="309563" cy="198437"/>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79" name="Line 32">
            <a:extLst>
              <a:ext uri="{FF2B5EF4-FFF2-40B4-BE49-F238E27FC236}">
                <a16:creationId xmlns:a16="http://schemas.microsoft.com/office/drawing/2014/main" id="{CFAC8FCA-025E-47AF-A0E8-F318E78E3F30}"/>
              </a:ext>
            </a:extLst>
          </p:cNvPr>
          <p:cNvSpPr>
            <a:spLocks noChangeShapeType="1"/>
          </p:cNvSpPr>
          <p:nvPr/>
        </p:nvSpPr>
        <p:spPr bwMode="auto">
          <a:xfrm>
            <a:off x="6354763" y="1887538"/>
            <a:ext cx="466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33">
            <a:extLst>
              <a:ext uri="{FF2B5EF4-FFF2-40B4-BE49-F238E27FC236}">
                <a16:creationId xmlns:a16="http://schemas.microsoft.com/office/drawing/2014/main" id="{D4BBCBD7-7ED6-40A3-A3C0-748DD5CF72B0}"/>
              </a:ext>
            </a:extLst>
          </p:cNvPr>
          <p:cNvSpPr>
            <a:spLocks noChangeShapeType="1"/>
          </p:cNvSpPr>
          <p:nvPr/>
        </p:nvSpPr>
        <p:spPr bwMode="auto">
          <a:xfrm flipV="1">
            <a:off x="5424488" y="1887538"/>
            <a:ext cx="620712" cy="19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34">
            <a:extLst>
              <a:ext uri="{FF2B5EF4-FFF2-40B4-BE49-F238E27FC236}">
                <a16:creationId xmlns:a16="http://schemas.microsoft.com/office/drawing/2014/main" id="{194C8900-6071-4A3A-A373-0D0246E89EB0}"/>
              </a:ext>
            </a:extLst>
          </p:cNvPr>
          <p:cNvSpPr>
            <a:spLocks noChangeShapeType="1"/>
          </p:cNvSpPr>
          <p:nvPr/>
        </p:nvSpPr>
        <p:spPr bwMode="auto">
          <a:xfrm flipV="1">
            <a:off x="6821488" y="1196975"/>
            <a:ext cx="0" cy="7905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35">
            <a:extLst>
              <a:ext uri="{FF2B5EF4-FFF2-40B4-BE49-F238E27FC236}">
                <a16:creationId xmlns:a16="http://schemas.microsoft.com/office/drawing/2014/main" id="{1CF82826-DC8F-4CC2-AC80-E104B7F35820}"/>
              </a:ext>
            </a:extLst>
          </p:cNvPr>
          <p:cNvSpPr>
            <a:spLocks noChangeShapeType="1"/>
          </p:cNvSpPr>
          <p:nvPr/>
        </p:nvSpPr>
        <p:spPr bwMode="auto">
          <a:xfrm flipH="1">
            <a:off x="6354763" y="1592263"/>
            <a:ext cx="466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Line 36">
            <a:extLst>
              <a:ext uri="{FF2B5EF4-FFF2-40B4-BE49-F238E27FC236}">
                <a16:creationId xmlns:a16="http://schemas.microsoft.com/office/drawing/2014/main" id="{E59299CA-BF91-4C56-90CE-407CD30FC13A}"/>
              </a:ext>
            </a:extLst>
          </p:cNvPr>
          <p:cNvSpPr>
            <a:spLocks noChangeShapeType="1"/>
          </p:cNvSpPr>
          <p:nvPr/>
        </p:nvSpPr>
        <p:spPr bwMode="auto">
          <a:xfrm>
            <a:off x="6354763" y="1295400"/>
            <a:ext cx="4667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4" name="Rectangle 37">
            <a:extLst>
              <a:ext uri="{FF2B5EF4-FFF2-40B4-BE49-F238E27FC236}">
                <a16:creationId xmlns:a16="http://schemas.microsoft.com/office/drawing/2014/main" id="{9CBD792F-49A3-48AE-828D-687715D07CF9}"/>
              </a:ext>
            </a:extLst>
          </p:cNvPr>
          <p:cNvSpPr>
            <a:spLocks noChangeArrowheads="1"/>
          </p:cNvSpPr>
          <p:nvPr/>
        </p:nvSpPr>
        <p:spPr bwMode="auto">
          <a:xfrm>
            <a:off x="6200775" y="1493838"/>
            <a:ext cx="153988"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85" name="Rectangle 38">
            <a:extLst>
              <a:ext uri="{FF2B5EF4-FFF2-40B4-BE49-F238E27FC236}">
                <a16:creationId xmlns:a16="http://schemas.microsoft.com/office/drawing/2014/main" id="{C00633E5-13B8-456F-9CB3-8EE1D6FC3C53}"/>
              </a:ext>
            </a:extLst>
          </p:cNvPr>
          <p:cNvSpPr>
            <a:spLocks noChangeArrowheads="1"/>
          </p:cNvSpPr>
          <p:nvPr/>
        </p:nvSpPr>
        <p:spPr bwMode="auto">
          <a:xfrm>
            <a:off x="6200775" y="1196975"/>
            <a:ext cx="153988"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nvGrpSpPr>
          <p:cNvPr id="23586" name="组合 2">
            <a:extLst>
              <a:ext uri="{FF2B5EF4-FFF2-40B4-BE49-F238E27FC236}">
                <a16:creationId xmlns:a16="http://schemas.microsoft.com/office/drawing/2014/main" id="{CC0B3EC6-434F-4AD7-B87F-9A3FD2FFDBAB}"/>
              </a:ext>
            </a:extLst>
          </p:cNvPr>
          <p:cNvGrpSpPr>
            <a:grpSpLocks/>
          </p:cNvGrpSpPr>
          <p:nvPr/>
        </p:nvGrpSpPr>
        <p:grpSpPr bwMode="auto">
          <a:xfrm>
            <a:off x="3873500" y="3763963"/>
            <a:ext cx="1241425" cy="889000"/>
            <a:chOff x="3873500" y="3763963"/>
            <a:chExt cx="1241425" cy="889000"/>
          </a:xfrm>
        </p:grpSpPr>
        <p:sp>
          <p:nvSpPr>
            <p:cNvPr id="23633" name="AutoShape 39">
              <a:extLst>
                <a:ext uri="{FF2B5EF4-FFF2-40B4-BE49-F238E27FC236}">
                  <a16:creationId xmlns:a16="http://schemas.microsoft.com/office/drawing/2014/main" id="{37F33546-485E-4520-AF9C-72E51E252F4B}"/>
                </a:ext>
              </a:extLst>
            </p:cNvPr>
            <p:cNvSpPr>
              <a:spLocks noChangeArrowheads="1"/>
            </p:cNvSpPr>
            <p:nvPr/>
          </p:nvSpPr>
          <p:spPr bwMode="auto">
            <a:xfrm>
              <a:off x="4805363" y="3763963"/>
              <a:ext cx="153987" cy="98425"/>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4" name="Line 40">
              <a:extLst>
                <a:ext uri="{FF2B5EF4-FFF2-40B4-BE49-F238E27FC236}">
                  <a16:creationId xmlns:a16="http://schemas.microsoft.com/office/drawing/2014/main" id="{8526C3F6-3498-4C7F-8258-1FE6335D29F6}"/>
                </a:ext>
              </a:extLst>
            </p:cNvPr>
            <p:cNvSpPr>
              <a:spLocks noChangeShapeType="1"/>
            </p:cNvSpPr>
            <p:nvPr/>
          </p:nvSpPr>
          <p:spPr bwMode="auto">
            <a:xfrm flipH="1">
              <a:off x="4494213" y="3862388"/>
              <a:ext cx="311150" cy="19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5" name="AutoShape 41">
              <a:extLst>
                <a:ext uri="{FF2B5EF4-FFF2-40B4-BE49-F238E27FC236}">
                  <a16:creationId xmlns:a16="http://schemas.microsoft.com/office/drawing/2014/main" id="{0F8E153C-7BC6-4F33-B2AE-AC49DE14E4A9}"/>
                </a:ext>
              </a:extLst>
            </p:cNvPr>
            <p:cNvSpPr>
              <a:spLocks noChangeArrowheads="1"/>
            </p:cNvSpPr>
            <p:nvPr/>
          </p:nvSpPr>
          <p:spPr bwMode="auto">
            <a:xfrm>
              <a:off x="4338638" y="4060825"/>
              <a:ext cx="311150" cy="196850"/>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6" name="Line 42">
              <a:extLst>
                <a:ext uri="{FF2B5EF4-FFF2-40B4-BE49-F238E27FC236}">
                  <a16:creationId xmlns:a16="http://schemas.microsoft.com/office/drawing/2014/main" id="{A729285E-6E90-411B-A2F6-E9BB39315207}"/>
                </a:ext>
              </a:extLst>
            </p:cNvPr>
            <p:cNvSpPr>
              <a:spLocks noChangeShapeType="1"/>
            </p:cNvSpPr>
            <p:nvPr/>
          </p:nvSpPr>
          <p:spPr bwMode="auto">
            <a:xfrm flipH="1">
              <a:off x="4029075" y="4159250"/>
              <a:ext cx="3095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7" name="Rectangle 43">
              <a:extLst>
                <a:ext uri="{FF2B5EF4-FFF2-40B4-BE49-F238E27FC236}">
                  <a16:creationId xmlns:a16="http://schemas.microsoft.com/office/drawing/2014/main" id="{4F7F4CF7-8D9B-4CA9-AB88-7CDC3A9ED681}"/>
                </a:ext>
              </a:extLst>
            </p:cNvPr>
            <p:cNvSpPr>
              <a:spLocks noChangeArrowheads="1"/>
            </p:cNvSpPr>
            <p:nvPr/>
          </p:nvSpPr>
          <p:spPr bwMode="auto">
            <a:xfrm>
              <a:off x="3873500" y="4060825"/>
              <a:ext cx="155575"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8" name="Rectangle 44">
              <a:extLst>
                <a:ext uri="{FF2B5EF4-FFF2-40B4-BE49-F238E27FC236}">
                  <a16:creationId xmlns:a16="http://schemas.microsoft.com/office/drawing/2014/main" id="{73E0F7CB-F561-4979-B86F-16A029472C44}"/>
                </a:ext>
              </a:extLst>
            </p:cNvPr>
            <p:cNvSpPr>
              <a:spLocks noChangeArrowheads="1"/>
            </p:cNvSpPr>
            <p:nvPr/>
          </p:nvSpPr>
          <p:spPr bwMode="auto">
            <a:xfrm>
              <a:off x="4184650" y="4456113"/>
              <a:ext cx="153988"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9" name="Line 45">
              <a:extLst>
                <a:ext uri="{FF2B5EF4-FFF2-40B4-BE49-F238E27FC236}">
                  <a16:creationId xmlns:a16="http://schemas.microsoft.com/office/drawing/2014/main" id="{24085D9B-EFA9-43EC-8360-C0025EAD770E}"/>
                </a:ext>
              </a:extLst>
            </p:cNvPr>
            <p:cNvSpPr>
              <a:spLocks noChangeShapeType="1"/>
            </p:cNvSpPr>
            <p:nvPr/>
          </p:nvSpPr>
          <p:spPr bwMode="auto">
            <a:xfrm flipH="1">
              <a:off x="4338638" y="4257675"/>
              <a:ext cx="155575" cy="198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0" name="Line 46">
              <a:extLst>
                <a:ext uri="{FF2B5EF4-FFF2-40B4-BE49-F238E27FC236}">
                  <a16:creationId xmlns:a16="http://schemas.microsoft.com/office/drawing/2014/main" id="{50E6FB2C-FC68-4A5C-932E-CDEAA6F6CE73}"/>
                </a:ext>
              </a:extLst>
            </p:cNvPr>
            <p:cNvSpPr>
              <a:spLocks noChangeShapeType="1"/>
            </p:cNvSpPr>
            <p:nvPr/>
          </p:nvSpPr>
          <p:spPr bwMode="auto">
            <a:xfrm>
              <a:off x="4649788" y="4159250"/>
              <a:ext cx="309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1" name="Rectangle 47">
              <a:extLst>
                <a:ext uri="{FF2B5EF4-FFF2-40B4-BE49-F238E27FC236}">
                  <a16:creationId xmlns:a16="http://schemas.microsoft.com/office/drawing/2014/main" id="{12A301DE-2EFC-4862-9B33-CD0C8DA74F3E}"/>
                </a:ext>
              </a:extLst>
            </p:cNvPr>
            <p:cNvSpPr>
              <a:spLocks noChangeArrowheads="1"/>
            </p:cNvSpPr>
            <p:nvPr/>
          </p:nvSpPr>
          <p:spPr bwMode="auto">
            <a:xfrm>
              <a:off x="4959350" y="4060825"/>
              <a:ext cx="155575"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23587" name="组合 3">
            <a:extLst>
              <a:ext uri="{FF2B5EF4-FFF2-40B4-BE49-F238E27FC236}">
                <a16:creationId xmlns:a16="http://schemas.microsoft.com/office/drawing/2014/main" id="{A02E2E6A-C61B-4BA7-ADB7-68B10057D216}"/>
              </a:ext>
            </a:extLst>
          </p:cNvPr>
          <p:cNvGrpSpPr>
            <a:grpSpLocks/>
          </p:cNvGrpSpPr>
          <p:nvPr/>
        </p:nvGrpSpPr>
        <p:grpSpPr bwMode="auto">
          <a:xfrm>
            <a:off x="5889625" y="3665538"/>
            <a:ext cx="1397000" cy="690562"/>
            <a:chOff x="5889625" y="3665538"/>
            <a:chExt cx="1397000" cy="690562"/>
          </a:xfrm>
        </p:grpSpPr>
        <p:sp>
          <p:nvSpPr>
            <p:cNvPr id="23623" name="AutoShape 48">
              <a:extLst>
                <a:ext uri="{FF2B5EF4-FFF2-40B4-BE49-F238E27FC236}">
                  <a16:creationId xmlns:a16="http://schemas.microsoft.com/office/drawing/2014/main" id="{5D13AFE8-DD7E-455F-BED3-F3DDD777A498}"/>
                </a:ext>
              </a:extLst>
            </p:cNvPr>
            <p:cNvSpPr>
              <a:spLocks noChangeArrowheads="1"/>
            </p:cNvSpPr>
            <p:nvPr/>
          </p:nvSpPr>
          <p:spPr bwMode="auto">
            <a:xfrm>
              <a:off x="6045200" y="3665538"/>
              <a:ext cx="155575" cy="98425"/>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24" name="Line 49">
              <a:extLst>
                <a:ext uri="{FF2B5EF4-FFF2-40B4-BE49-F238E27FC236}">
                  <a16:creationId xmlns:a16="http://schemas.microsoft.com/office/drawing/2014/main" id="{9D38B57D-D070-4CC3-B1F4-16F3F1DF8C41}"/>
                </a:ext>
              </a:extLst>
            </p:cNvPr>
            <p:cNvSpPr>
              <a:spLocks noChangeShapeType="1"/>
            </p:cNvSpPr>
            <p:nvPr/>
          </p:nvSpPr>
          <p:spPr bwMode="auto">
            <a:xfrm>
              <a:off x="6200775" y="3763963"/>
              <a:ext cx="309563" cy="19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5" name="Line 50">
              <a:extLst>
                <a:ext uri="{FF2B5EF4-FFF2-40B4-BE49-F238E27FC236}">
                  <a16:creationId xmlns:a16="http://schemas.microsoft.com/office/drawing/2014/main" id="{715D3705-79FF-4A9B-BBBC-FC947D34D18D}"/>
                </a:ext>
              </a:extLst>
            </p:cNvPr>
            <p:cNvSpPr>
              <a:spLocks noChangeShapeType="1"/>
            </p:cNvSpPr>
            <p:nvPr/>
          </p:nvSpPr>
          <p:spPr bwMode="auto">
            <a:xfrm>
              <a:off x="6045200" y="3962400"/>
              <a:ext cx="1241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6" name="Line 51">
              <a:extLst>
                <a:ext uri="{FF2B5EF4-FFF2-40B4-BE49-F238E27FC236}">
                  <a16:creationId xmlns:a16="http://schemas.microsoft.com/office/drawing/2014/main" id="{A9CEE512-A4B6-41B3-9DD6-C59FE21D5135}"/>
                </a:ext>
              </a:extLst>
            </p:cNvPr>
            <p:cNvSpPr>
              <a:spLocks noChangeShapeType="1"/>
            </p:cNvSpPr>
            <p:nvPr/>
          </p:nvSpPr>
          <p:spPr bwMode="auto">
            <a:xfrm>
              <a:off x="6045200" y="39624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7" name="Line 52">
              <a:extLst>
                <a:ext uri="{FF2B5EF4-FFF2-40B4-BE49-F238E27FC236}">
                  <a16:creationId xmlns:a16="http://schemas.microsoft.com/office/drawing/2014/main" id="{3738EC27-A3FA-4328-A762-21477044D6E1}"/>
                </a:ext>
              </a:extLst>
            </p:cNvPr>
            <p:cNvSpPr>
              <a:spLocks noChangeShapeType="1"/>
            </p:cNvSpPr>
            <p:nvPr/>
          </p:nvSpPr>
          <p:spPr bwMode="auto">
            <a:xfrm>
              <a:off x="6665913" y="39624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8" name="Line 53">
              <a:extLst>
                <a:ext uri="{FF2B5EF4-FFF2-40B4-BE49-F238E27FC236}">
                  <a16:creationId xmlns:a16="http://schemas.microsoft.com/office/drawing/2014/main" id="{9604C0B1-6DF2-4A7A-8092-45CB53828855}"/>
                </a:ext>
              </a:extLst>
            </p:cNvPr>
            <p:cNvSpPr>
              <a:spLocks noChangeShapeType="1"/>
            </p:cNvSpPr>
            <p:nvPr/>
          </p:nvSpPr>
          <p:spPr bwMode="auto">
            <a:xfrm>
              <a:off x="7131050" y="39624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9" name="Rectangle 54">
              <a:extLst>
                <a:ext uri="{FF2B5EF4-FFF2-40B4-BE49-F238E27FC236}">
                  <a16:creationId xmlns:a16="http://schemas.microsoft.com/office/drawing/2014/main" id="{1BFA42B9-AB8F-42B3-81B3-A391E9D2802E}"/>
                </a:ext>
              </a:extLst>
            </p:cNvPr>
            <p:cNvSpPr>
              <a:spLocks noChangeArrowheads="1"/>
            </p:cNvSpPr>
            <p:nvPr/>
          </p:nvSpPr>
          <p:spPr bwMode="auto">
            <a:xfrm>
              <a:off x="5889625" y="4159250"/>
              <a:ext cx="311150"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0" name="Rectangle 55">
              <a:extLst>
                <a:ext uri="{FF2B5EF4-FFF2-40B4-BE49-F238E27FC236}">
                  <a16:creationId xmlns:a16="http://schemas.microsoft.com/office/drawing/2014/main" id="{B6F6B0BB-72BF-4BCF-AA16-93A6BDCAA175}"/>
                </a:ext>
              </a:extLst>
            </p:cNvPr>
            <p:cNvSpPr>
              <a:spLocks noChangeArrowheads="1"/>
            </p:cNvSpPr>
            <p:nvPr/>
          </p:nvSpPr>
          <p:spPr bwMode="auto">
            <a:xfrm>
              <a:off x="6510338" y="4159250"/>
              <a:ext cx="311150"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31" name="Rectangle 56">
              <a:extLst>
                <a:ext uri="{FF2B5EF4-FFF2-40B4-BE49-F238E27FC236}">
                  <a16:creationId xmlns:a16="http://schemas.microsoft.com/office/drawing/2014/main" id="{25D5BCCB-FE27-496A-BBB9-C62D40DF2284}"/>
                </a:ext>
              </a:extLst>
            </p:cNvPr>
            <p:cNvSpPr>
              <a:spLocks noChangeArrowheads="1"/>
            </p:cNvSpPr>
            <p:nvPr/>
          </p:nvSpPr>
          <p:spPr bwMode="auto">
            <a:xfrm>
              <a:off x="6975475" y="4159250"/>
              <a:ext cx="311150"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zh-CN" sz="3200">
                <a:latin typeface="Times New Roman" panose="02020603050405020304" pitchFamily="18" charset="0"/>
                <a:ea typeface="黑体" panose="02010609060101010101" pitchFamily="49" charset="-122"/>
              </a:endParaRPr>
            </a:p>
          </p:txBody>
        </p:sp>
        <p:sp>
          <p:nvSpPr>
            <p:cNvPr id="23632" name="Line 57">
              <a:extLst>
                <a:ext uri="{FF2B5EF4-FFF2-40B4-BE49-F238E27FC236}">
                  <a16:creationId xmlns:a16="http://schemas.microsoft.com/office/drawing/2014/main" id="{4FA27626-C1AA-4A03-9117-BD959CCC3F31}"/>
                </a:ext>
              </a:extLst>
            </p:cNvPr>
            <p:cNvSpPr>
              <a:spLocks noChangeShapeType="1"/>
            </p:cNvSpPr>
            <p:nvPr/>
          </p:nvSpPr>
          <p:spPr bwMode="auto">
            <a:xfrm flipH="1">
              <a:off x="5889625" y="3962400"/>
              <a:ext cx="155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88" name="Oval 58">
            <a:extLst>
              <a:ext uri="{FF2B5EF4-FFF2-40B4-BE49-F238E27FC236}">
                <a16:creationId xmlns:a16="http://schemas.microsoft.com/office/drawing/2014/main" id="{66829C82-98B3-4E9C-A6D2-E3E2E87151A8}"/>
              </a:ext>
            </a:extLst>
          </p:cNvPr>
          <p:cNvSpPr>
            <a:spLocks noChangeArrowheads="1"/>
          </p:cNvSpPr>
          <p:nvPr/>
        </p:nvSpPr>
        <p:spPr bwMode="auto">
          <a:xfrm>
            <a:off x="2168525" y="1844675"/>
            <a:ext cx="4341813" cy="1776413"/>
          </a:xfrm>
          <a:prstGeom prst="ellipse">
            <a:avLst/>
          </a:prstGeom>
          <a:solidFill>
            <a:srgbClr val="FFFFFF">
              <a:alpha val="50195"/>
            </a:srgbClr>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  </a:t>
            </a:r>
            <a:r>
              <a:rPr lang="zh-CN" altLang="en-US" sz="1400">
                <a:latin typeface="Times New Roman" panose="02020603050405020304" pitchFamily="18" charset="0"/>
              </a:rPr>
              <a:t>路由器</a:t>
            </a:r>
          </a:p>
          <a:p>
            <a:pPr eaLnBrk="1" hangingPunct="1">
              <a:lnSpc>
                <a:spcPct val="130000"/>
              </a:lnSpc>
              <a:buFont typeface="Wingdings" panose="05000000000000000000" pitchFamily="2" charset="2"/>
              <a:buNone/>
            </a:pPr>
            <a:endParaRPr lang="zh-CN" altLang="en-US" sz="1800">
              <a:latin typeface="Times New Roman" panose="02020603050405020304" pitchFamily="18" charset="0"/>
            </a:endParaRPr>
          </a:p>
          <a:p>
            <a:pPr eaLnBrk="1" hangingPunct="1">
              <a:lnSpc>
                <a:spcPct val="130000"/>
              </a:lnSpc>
              <a:buFont typeface="Wingdings" panose="05000000000000000000" pitchFamily="2" charset="2"/>
              <a:buNone/>
            </a:pPr>
            <a:endParaRPr lang="zh-CN" altLang="en-US" sz="1800">
              <a:latin typeface="Times New Roman" panose="02020603050405020304" pitchFamily="18" charset="0"/>
            </a:endParaRPr>
          </a:p>
          <a:p>
            <a:pPr eaLnBrk="1" hangingPunct="1">
              <a:lnSpc>
                <a:spcPct val="130000"/>
              </a:lnSpc>
              <a:buFont typeface="Wingdings" panose="05000000000000000000" pitchFamily="2" charset="2"/>
              <a:buNone/>
            </a:pPr>
            <a:endParaRPr lang="zh-CN" altLang="en-US" sz="1800">
              <a:latin typeface="Times New Roman" panose="02020603050405020304" pitchFamily="18" charset="0"/>
            </a:endParaRPr>
          </a:p>
          <a:p>
            <a:pP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p:txBody>
      </p:sp>
      <p:sp>
        <p:nvSpPr>
          <p:cNvPr id="23589" name="Text Box 61">
            <a:extLst>
              <a:ext uri="{FF2B5EF4-FFF2-40B4-BE49-F238E27FC236}">
                <a16:creationId xmlns:a16="http://schemas.microsoft.com/office/drawing/2014/main" id="{7B77F78F-9B54-4701-8D0A-215A297914B6}"/>
              </a:ext>
            </a:extLst>
          </p:cNvPr>
          <p:cNvSpPr txBox="1">
            <a:spLocks noChangeArrowheads="1"/>
          </p:cNvSpPr>
          <p:nvPr/>
        </p:nvSpPr>
        <p:spPr bwMode="auto">
          <a:xfrm>
            <a:off x="3695700" y="1789113"/>
            <a:ext cx="1944688"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50000"/>
              </a:spcBef>
              <a:buFont typeface="Wingdings" panose="05000000000000000000" pitchFamily="2" charset="2"/>
              <a:buNone/>
            </a:pPr>
            <a:r>
              <a:rPr lang="zh-CN" altLang="en-US" sz="1800"/>
              <a:t>通信线路</a:t>
            </a:r>
          </a:p>
        </p:txBody>
      </p:sp>
      <p:sp>
        <p:nvSpPr>
          <p:cNvPr id="23590" name="Text Box 63">
            <a:extLst>
              <a:ext uri="{FF2B5EF4-FFF2-40B4-BE49-F238E27FC236}">
                <a16:creationId xmlns:a16="http://schemas.microsoft.com/office/drawing/2014/main" id="{97BA2F79-A863-4B03-BD1D-6884F9084688}"/>
              </a:ext>
            </a:extLst>
          </p:cNvPr>
          <p:cNvSpPr txBox="1">
            <a:spLocks noChangeArrowheads="1"/>
          </p:cNvSpPr>
          <p:nvPr/>
        </p:nvSpPr>
        <p:spPr bwMode="auto">
          <a:xfrm>
            <a:off x="7451725" y="2420938"/>
            <a:ext cx="107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buNone/>
            </a:pPr>
            <a:r>
              <a:rPr lang="zh-CN" altLang="en-US" sz="1600">
                <a:latin typeface="Times New Roman" panose="02020603050405020304" pitchFamily="18" charset="0"/>
              </a:rPr>
              <a:t>主机系统</a:t>
            </a:r>
          </a:p>
        </p:txBody>
      </p:sp>
      <p:sp>
        <p:nvSpPr>
          <p:cNvPr id="2" name="矩形 1">
            <a:extLst>
              <a:ext uri="{FF2B5EF4-FFF2-40B4-BE49-F238E27FC236}">
                <a16:creationId xmlns:a16="http://schemas.microsoft.com/office/drawing/2014/main" id="{AB560604-0E13-47E1-97EA-6533D6DBFE36}"/>
              </a:ext>
            </a:extLst>
          </p:cNvPr>
          <p:cNvSpPr/>
          <p:nvPr/>
        </p:nvSpPr>
        <p:spPr>
          <a:xfrm>
            <a:off x="3581400" y="2711450"/>
            <a:ext cx="1422400" cy="573088"/>
          </a:xfrm>
          <a:prstGeom prst="rect">
            <a:avLst/>
          </a:prstGeom>
        </p:spPr>
        <p:txBody>
          <a:bodyPr wrap="none">
            <a:spAutoFit/>
          </a:bodyPr>
          <a:lstStyle/>
          <a:p>
            <a:pPr algn="just" eaLnBrk="1" hangingPunct="1">
              <a:lnSpc>
                <a:spcPct val="130000"/>
              </a:lnSpc>
              <a:spcBef>
                <a:spcPct val="20000"/>
              </a:spcBef>
              <a:buClr>
                <a:srgbClr val="3333CC"/>
              </a:buClr>
              <a:buSzPct val="70000"/>
              <a:defRPr/>
            </a:pPr>
            <a:r>
              <a:rPr lang="zh-CN" altLang="en-US" sz="2400" dirty="0">
                <a:solidFill>
                  <a:srgbClr val="000000"/>
                </a:solidFill>
                <a:ea typeface="宋体" pitchFamily="2" charset="-122"/>
              </a:rPr>
              <a:t>通信子网</a:t>
            </a:r>
            <a:endParaRPr lang="zh-CN" altLang="en-US" sz="2400" dirty="0">
              <a:solidFill>
                <a:srgbClr val="000000"/>
              </a:solidFill>
              <a:effectLst>
                <a:outerShdw blurRad="38100" dist="38100" dir="2700000" algn="tl">
                  <a:srgbClr val="C0C0C0"/>
                </a:outerShdw>
              </a:effectLst>
              <a:latin typeface="Arial" charset="0"/>
              <a:ea typeface="宋体" pitchFamily="2" charset="-122"/>
            </a:endParaRPr>
          </a:p>
        </p:txBody>
      </p:sp>
      <p:grpSp>
        <p:nvGrpSpPr>
          <p:cNvPr id="23592" name="组合 61">
            <a:extLst>
              <a:ext uri="{FF2B5EF4-FFF2-40B4-BE49-F238E27FC236}">
                <a16:creationId xmlns:a16="http://schemas.microsoft.com/office/drawing/2014/main" id="{6C713809-98A4-4369-A7C0-E727339C6E44}"/>
              </a:ext>
            </a:extLst>
          </p:cNvPr>
          <p:cNvGrpSpPr>
            <a:grpSpLocks/>
          </p:cNvGrpSpPr>
          <p:nvPr/>
        </p:nvGrpSpPr>
        <p:grpSpPr bwMode="auto">
          <a:xfrm>
            <a:off x="611188" y="1316038"/>
            <a:ext cx="1241425" cy="889000"/>
            <a:chOff x="3873500" y="3763963"/>
            <a:chExt cx="1241425" cy="889000"/>
          </a:xfrm>
        </p:grpSpPr>
        <p:sp>
          <p:nvSpPr>
            <p:cNvPr id="23614" name="AutoShape 39">
              <a:extLst>
                <a:ext uri="{FF2B5EF4-FFF2-40B4-BE49-F238E27FC236}">
                  <a16:creationId xmlns:a16="http://schemas.microsoft.com/office/drawing/2014/main" id="{201CEC36-9D76-4A6A-9769-D1CC2F04BB09}"/>
                </a:ext>
              </a:extLst>
            </p:cNvPr>
            <p:cNvSpPr>
              <a:spLocks noChangeArrowheads="1"/>
            </p:cNvSpPr>
            <p:nvPr/>
          </p:nvSpPr>
          <p:spPr bwMode="auto">
            <a:xfrm>
              <a:off x="4805363" y="3763963"/>
              <a:ext cx="153987" cy="98425"/>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15" name="Line 40">
              <a:extLst>
                <a:ext uri="{FF2B5EF4-FFF2-40B4-BE49-F238E27FC236}">
                  <a16:creationId xmlns:a16="http://schemas.microsoft.com/office/drawing/2014/main" id="{EE849147-5FE6-4203-A181-38D4B64CDF36}"/>
                </a:ext>
              </a:extLst>
            </p:cNvPr>
            <p:cNvSpPr>
              <a:spLocks noChangeShapeType="1"/>
            </p:cNvSpPr>
            <p:nvPr/>
          </p:nvSpPr>
          <p:spPr bwMode="auto">
            <a:xfrm flipH="1">
              <a:off x="4494213" y="3862388"/>
              <a:ext cx="311150" cy="19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6" name="AutoShape 41">
              <a:extLst>
                <a:ext uri="{FF2B5EF4-FFF2-40B4-BE49-F238E27FC236}">
                  <a16:creationId xmlns:a16="http://schemas.microsoft.com/office/drawing/2014/main" id="{2333914B-B77A-4F55-98AA-AD9BC9D3AC66}"/>
                </a:ext>
              </a:extLst>
            </p:cNvPr>
            <p:cNvSpPr>
              <a:spLocks noChangeArrowheads="1"/>
            </p:cNvSpPr>
            <p:nvPr/>
          </p:nvSpPr>
          <p:spPr bwMode="auto">
            <a:xfrm>
              <a:off x="4338638" y="4060825"/>
              <a:ext cx="311150" cy="196850"/>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dirty="0">
                <a:latin typeface="Times New Roman" panose="02020603050405020304" pitchFamily="18" charset="0"/>
                <a:ea typeface="黑体" panose="02010609060101010101" pitchFamily="49" charset="-122"/>
              </a:endParaRPr>
            </a:p>
          </p:txBody>
        </p:sp>
        <p:sp>
          <p:nvSpPr>
            <p:cNvPr id="23617" name="Line 42">
              <a:extLst>
                <a:ext uri="{FF2B5EF4-FFF2-40B4-BE49-F238E27FC236}">
                  <a16:creationId xmlns:a16="http://schemas.microsoft.com/office/drawing/2014/main" id="{7A2EABF3-BF92-483A-86A1-40686AB9C669}"/>
                </a:ext>
              </a:extLst>
            </p:cNvPr>
            <p:cNvSpPr>
              <a:spLocks noChangeShapeType="1"/>
            </p:cNvSpPr>
            <p:nvPr/>
          </p:nvSpPr>
          <p:spPr bwMode="auto">
            <a:xfrm flipH="1">
              <a:off x="4029075" y="4159250"/>
              <a:ext cx="3095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8" name="Rectangle 43">
              <a:extLst>
                <a:ext uri="{FF2B5EF4-FFF2-40B4-BE49-F238E27FC236}">
                  <a16:creationId xmlns:a16="http://schemas.microsoft.com/office/drawing/2014/main" id="{BE078C76-EA9D-48EC-95A6-AD1AD2E84B05}"/>
                </a:ext>
              </a:extLst>
            </p:cNvPr>
            <p:cNvSpPr>
              <a:spLocks noChangeArrowheads="1"/>
            </p:cNvSpPr>
            <p:nvPr/>
          </p:nvSpPr>
          <p:spPr bwMode="auto">
            <a:xfrm>
              <a:off x="3873500" y="4060825"/>
              <a:ext cx="155575"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19" name="Rectangle 44">
              <a:extLst>
                <a:ext uri="{FF2B5EF4-FFF2-40B4-BE49-F238E27FC236}">
                  <a16:creationId xmlns:a16="http://schemas.microsoft.com/office/drawing/2014/main" id="{613E3E83-E98E-4936-AD98-82CF3F609994}"/>
                </a:ext>
              </a:extLst>
            </p:cNvPr>
            <p:cNvSpPr>
              <a:spLocks noChangeArrowheads="1"/>
            </p:cNvSpPr>
            <p:nvPr/>
          </p:nvSpPr>
          <p:spPr bwMode="auto">
            <a:xfrm>
              <a:off x="4184650" y="4456113"/>
              <a:ext cx="153988"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20" name="Line 45">
              <a:extLst>
                <a:ext uri="{FF2B5EF4-FFF2-40B4-BE49-F238E27FC236}">
                  <a16:creationId xmlns:a16="http://schemas.microsoft.com/office/drawing/2014/main" id="{44D9B7FA-3CDF-45E2-A3EE-5B94D17D7A1D}"/>
                </a:ext>
              </a:extLst>
            </p:cNvPr>
            <p:cNvSpPr>
              <a:spLocks noChangeShapeType="1"/>
            </p:cNvSpPr>
            <p:nvPr/>
          </p:nvSpPr>
          <p:spPr bwMode="auto">
            <a:xfrm flipH="1">
              <a:off x="4338638" y="4257675"/>
              <a:ext cx="155575" cy="198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1" name="Line 46">
              <a:extLst>
                <a:ext uri="{FF2B5EF4-FFF2-40B4-BE49-F238E27FC236}">
                  <a16:creationId xmlns:a16="http://schemas.microsoft.com/office/drawing/2014/main" id="{0250DD9C-E34A-4820-AEE9-9D2E7E98EFBC}"/>
                </a:ext>
              </a:extLst>
            </p:cNvPr>
            <p:cNvSpPr>
              <a:spLocks noChangeShapeType="1"/>
            </p:cNvSpPr>
            <p:nvPr/>
          </p:nvSpPr>
          <p:spPr bwMode="auto">
            <a:xfrm>
              <a:off x="4649788" y="4159250"/>
              <a:ext cx="309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2" name="Rectangle 47">
              <a:extLst>
                <a:ext uri="{FF2B5EF4-FFF2-40B4-BE49-F238E27FC236}">
                  <a16:creationId xmlns:a16="http://schemas.microsoft.com/office/drawing/2014/main" id="{2E61EBBF-2A15-4F91-8454-11774B7C7CAD}"/>
                </a:ext>
              </a:extLst>
            </p:cNvPr>
            <p:cNvSpPr>
              <a:spLocks noChangeArrowheads="1"/>
            </p:cNvSpPr>
            <p:nvPr/>
          </p:nvSpPr>
          <p:spPr bwMode="auto">
            <a:xfrm>
              <a:off x="4959350" y="4060825"/>
              <a:ext cx="155575"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grpSp>
        <p:nvGrpSpPr>
          <p:cNvPr id="23593" name="组合 72">
            <a:extLst>
              <a:ext uri="{FF2B5EF4-FFF2-40B4-BE49-F238E27FC236}">
                <a16:creationId xmlns:a16="http://schemas.microsoft.com/office/drawing/2014/main" id="{035BF6BD-1514-4AA2-866A-2BE39887EE9B}"/>
              </a:ext>
            </a:extLst>
          </p:cNvPr>
          <p:cNvGrpSpPr>
            <a:grpSpLocks/>
          </p:cNvGrpSpPr>
          <p:nvPr/>
        </p:nvGrpSpPr>
        <p:grpSpPr bwMode="auto">
          <a:xfrm>
            <a:off x="830263" y="2752725"/>
            <a:ext cx="1397000" cy="760413"/>
            <a:chOff x="5889625" y="3594869"/>
            <a:chExt cx="1397000" cy="761231"/>
          </a:xfrm>
        </p:grpSpPr>
        <p:sp>
          <p:nvSpPr>
            <p:cNvPr id="23604" name="AutoShape 48">
              <a:extLst>
                <a:ext uri="{FF2B5EF4-FFF2-40B4-BE49-F238E27FC236}">
                  <a16:creationId xmlns:a16="http://schemas.microsoft.com/office/drawing/2014/main" id="{C74DF334-0856-4E2C-AC5F-F2BB6FAFBD93}"/>
                </a:ext>
              </a:extLst>
            </p:cNvPr>
            <p:cNvSpPr>
              <a:spLocks noChangeArrowheads="1"/>
            </p:cNvSpPr>
            <p:nvPr/>
          </p:nvSpPr>
          <p:spPr bwMode="auto">
            <a:xfrm>
              <a:off x="6401582" y="3594869"/>
              <a:ext cx="170694" cy="112714"/>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dirty="0">
                <a:latin typeface="Times New Roman" panose="02020603050405020304" pitchFamily="18" charset="0"/>
                <a:ea typeface="黑体" panose="02010609060101010101" pitchFamily="49" charset="-122"/>
              </a:endParaRPr>
            </a:p>
          </p:txBody>
        </p:sp>
        <p:sp>
          <p:nvSpPr>
            <p:cNvPr id="23605" name="Line 49">
              <a:extLst>
                <a:ext uri="{FF2B5EF4-FFF2-40B4-BE49-F238E27FC236}">
                  <a16:creationId xmlns:a16="http://schemas.microsoft.com/office/drawing/2014/main" id="{61272537-1C27-4A2E-981D-D42A0A312BE8}"/>
                </a:ext>
              </a:extLst>
            </p:cNvPr>
            <p:cNvSpPr>
              <a:spLocks noChangeShapeType="1"/>
            </p:cNvSpPr>
            <p:nvPr/>
          </p:nvSpPr>
          <p:spPr bwMode="auto">
            <a:xfrm>
              <a:off x="6510338" y="3707583"/>
              <a:ext cx="0" cy="2548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6" name="Line 50">
              <a:extLst>
                <a:ext uri="{FF2B5EF4-FFF2-40B4-BE49-F238E27FC236}">
                  <a16:creationId xmlns:a16="http://schemas.microsoft.com/office/drawing/2014/main" id="{09A411BF-3DE8-4E52-8A05-0C084EBD1038}"/>
                </a:ext>
              </a:extLst>
            </p:cNvPr>
            <p:cNvSpPr>
              <a:spLocks noChangeShapeType="1"/>
            </p:cNvSpPr>
            <p:nvPr/>
          </p:nvSpPr>
          <p:spPr bwMode="auto">
            <a:xfrm>
              <a:off x="6045200" y="3962400"/>
              <a:ext cx="1241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7" name="Line 51">
              <a:extLst>
                <a:ext uri="{FF2B5EF4-FFF2-40B4-BE49-F238E27FC236}">
                  <a16:creationId xmlns:a16="http://schemas.microsoft.com/office/drawing/2014/main" id="{9BCF4471-2DC4-4A07-8689-8C6E05E3A182}"/>
                </a:ext>
              </a:extLst>
            </p:cNvPr>
            <p:cNvSpPr>
              <a:spLocks noChangeShapeType="1"/>
            </p:cNvSpPr>
            <p:nvPr/>
          </p:nvSpPr>
          <p:spPr bwMode="auto">
            <a:xfrm>
              <a:off x="6045200" y="39624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8" name="Line 52">
              <a:extLst>
                <a:ext uri="{FF2B5EF4-FFF2-40B4-BE49-F238E27FC236}">
                  <a16:creationId xmlns:a16="http://schemas.microsoft.com/office/drawing/2014/main" id="{9E27CEB5-B25F-418E-B561-BB8DEB3902AA}"/>
                </a:ext>
              </a:extLst>
            </p:cNvPr>
            <p:cNvSpPr>
              <a:spLocks noChangeShapeType="1"/>
            </p:cNvSpPr>
            <p:nvPr/>
          </p:nvSpPr>
          <p:spPr bwMode="auto">
            <a:xfrm>
              <a:off x="6665913" y="39624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9" name="Line 53">
              <a:extLst>
                <a:ext uri="{FF2B5EF4-FFF2-40B4-BE49-F238E27FC236}">
                  <a16:creationId xmlns:a16="http://schemas.microsoft.com/office/drawing/2014/main" id="{3CF410C6-937D-4AD6-802A-CB6A32C63484}"/>
                </a:ext>
              </a:extLst>
            </p:cNvPr>
            <p:cNvSpPr>
              <a:spLocks noChangeShapeType="1"/>
            </p:cNvSpPr>
            <p:nvPr/>
          </p:nvSpPr>
          <p:spPr bwMode="auto">
            <a:xfrm>
              <a:off x="7131050" y="3962400"/>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0" name="Rectangle 54">
              <a:extLst>
                <a:ext uri="{FF2B5EF4-FFF2-40B4-BE49-F238E27FC236}">
                  <a16:creationId xmlns:a16="http://schemas.microsoft.com/office/drawing/2014/main" id="{40913715-C6AE-422D-926A-3E8476383E31}"/>
                </a:ext>
              </a:extLst>
            </p:cNvPr>
            <p:cNvSpPr>
              <a:spLocks noChangeArrowheads="1"/>
            </p:cNvSpPr>
            <p:nvPr/>
          </p:nvSpPr>
          <p:spPr bwMode="auto">
            <a:xfrm>
              <a:off x="5889625" y="4159250"/>
              <a:ext cx="245773" cy="18428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dirty="0">
                <a:latin typeface="Times New Roman" panose="02020603050405020304" pitchFamily="18" charset="0"/>
                <a:ea typeface="黑体" panose="02010609060101010101" pitchFamily="49" charset="-122"/>
              </a:endParaRPr>
            </a:p>
          </p:txBody>
        </p:sp>
        <p:sp>
          <p:nvSpPr>
            <p:cNvPr id="23611" name="Rectangle 55">
              <a:extLst>
                <a:ext uri="{FF2B5EF4-FFF2-40B4-BE49-F238E27FC236}">
                  <a16:creationId xmlns:a16="http://schemas.microsoft.com/office/drawing/2014/main" id="{E9ED0402-77C6-45AC-BE3D-F8668BFDA46D}"/>
                </a:ext>
              </a:extLst>
            </p:cNvPr>
            <p:cNvSpPr>
              <a:spLocks noChangeArrowheads="1"/>
            </p:cNvSpPr>
            <p:nvPr/>
          </p:nvSpPr>
          <p:spPr bwMode="auto">
            <a:xfrm>
              <a:off x="6510338" y="4159250"/>
              <a:ext cx="311150"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12" name="Rectangle 56">
              <a:extLst>
                <a:ext uri="{FF2B5EF4-FFF2-40B4-BE49-F238E27FC236}">
                  <a16:creationId xmlns:a16="http://schemas.microsoft.com/office/drawing/2014/main" id="{4A1DA03C-274D-4DA9-BD4D-4526A1A3A7BD}"/>
                </a:ext>
              </a:extLst>
            </p:cNvPr>
            <p:cNvSpPr>
              <a:spLocks noChangeArrowheads="1"/>
            </p:cNvSpPr>
            <p:nvPr/>
          </p:nvSpPr>
          <p:spPr bwMode="auto">
            <a:xfrm>
              <a:off x="6975475" y="4159250"/>
              <a:ext cx="311150"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zh-CN" sz="3200">
                <a:latin typeface="Times New Roman" panose="02020603050405020304" pitchFamily="18" charset="0"/>
                <a:ea typeface="黑体" panose="02010609060101010101" pitchFamily="49" charset="-122"/>
              </a:endParaRPr>
            </a:p>
          </p:txBody>
        </p:sp>
        <p:sp>
          <p:nvSpPr>
            <p:cNvPr id="23613" name="Line 57">
              <a:extLst>
                <a:ext uri="{FF2B5EF4-FFF2-40B4-BE49-F238E27FC236}">
                  <a16:creationId xmlns:a16="http://schemas.microsoft.com/office/drawing/2014/main" id="{167E6A70-28D4-4B35-8C40-AF8527122AF0}"/>
                </a:ext>
              </a:extLst>
            </p:cNvPr>
            <p:cNvSpPr>
              <a:spLocks noChangeShapeType="1"/>
            </p:cNvSpPr>
            <p:nvPr/>
          </p:nvSpPr>
          <p:spPr bwMode="auto">
            <a:xfrm flipH="1">
              <a:off x="5889625" y="3962400"/>
              <a:ext cx="1555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594" name="组合 83">
            <a:extLst>
              <a:ext uri="{FF2B5EF4-FFF2-40B4-BE49-F238E27FC236}">
                <a16:creationId xmlns:a16="http://schemas.microsoft.com/office/drawing/2014/main" id="{8EEAFC4E-9ECA-4375-BF26-58F8C0112F06}"/>
              </a:ext>
            </a:extLst>
          </p:cNvPr>
          <p:cNvGrpSpPr>
            <a:grpSpLocks/>
          </p:cNvGrpSpPr>
          <p:nvPr/>
        </p:nvGrpSpPr>
        <p:grpSpPr bwMode="auto">
          <a:xfrm>
            <a:off x="1908175" y="3716338"/>
            <a:ext cx="1241425" cy="889000"/>
            <a:chOff x="3873500" y="3763963"/>
            <a:chExt cx="1241425" cy="889000"/>
          </a:xfrm>
        </p:grpSpPr>
        <p:sp>
          <p:nvSpPr>
            <p:cNvPr id="23595" name="AutoShape 39">
              <a:extLst>
                <a:ext uri="{FF2B5EF4-FFF2-40B4-BE49-F238E27FC236}">
                  <a16:creationId xmlns:a16="http://schemas.microsoft.com/office/drawing/2014/main" id="{AE0AE00B-8B63-4C3F-9757-295310EDC5C1}"/>
                </a:ext>
              </a:extLst>
            </p:cNvPr>
            <p:cNvSpPr>
              <a:spLocks noChangeArrowheads="1"/>
            </p:cNvSpPr>
            <p:nvPr/>
          </p:nvSpPr>
          <p:spPr bwMode="auto">
            <a:xfrm>
              <a:off x="4805363" y="3763963"/>
              <a:ext cx="153987" cy="98425"/>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96" name="Line 40">
              <a:extLst>
                <a:ext uri="{FF2B5EF4-FFF2-40B4-BE49-F238E27FC236}">
                  <a16:creationId xmlns:a16="http://schemas.microsoft.com/office/drawing/2014/main" id="{42BE9069-72D6-42AD-8BFD-E43B20F71E35}"/>
                </a:ext>
              </a:extLst>
            </p:cNvPr>
            <p:cNvSpPr>
              <a:spLocks noChangeShapeType="1"/>
            </p:cNvSpPr>
            <p:nvPr/>
          </p:nvSpPr>
          <p:spPr bwMode="auto">
            <a:xfrm flipH="1">
              <a:off x="4494213" y="3862388"/>
              <a:ext cx="311150" cy="1984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7" name="AutoShape 41">
              <a:extLst>
                <a:ext uri="{FF2B5EF4-FFF2-40B4-BE49-F238E27FC236}">
                  <a16:creationId xmlns:a16="http://schemas.microsoft.com/office/drawing/2014/main" id="{30F3A309-5112-4F0C-83D3-7FA10630FEDC}"/>
                </a:ext>
              </a:extLst>
            </p:cNvPr>
            <p:cNvSpPr>
              <a:spLocks noChangeArrowheads="1"/>
            </p:cNvSpPr>
            <p:nvPr/>
          </p:nvSpPr>
          <p:spPr bwMode="auto">
            <a:xfrm>
              <a:off x="4338638" y="4060825"/>
              <a:ext cx="311150" cy="196850"/>
            </a:xfrm>
            <a:prstGeom prst="flowChartConnector">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598" name="Line 42">
              <a:extLst>
                <a:ext uri="{FF2B5EF4-FFF2-40B4-BE49-F238E27FC236}">
                  <a16:creationId xmlns:a16="http://schemas.microsoft.com/office/drawing/2014/main" id="{A446DB2E-2FAA-4871-8839-54288247B141}"/>
                </a:ext>
              </a:extLst>
            </p:cNvPr>
            <p:cNvSpPr>
              <a:spLocks noChangeShapeType="1"/>
            </p:cNvSpPr>
            <p:nvPr/>
          </p:nvSpPr>
          <p:spPr bwMode="auto">
            <a:xfrm flipH="1">
              <a:off x="4029075" y="4159250"/>
              <a:ext cx="3095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9" name="Rectangle 43">
              <a:extLst>
                <a:ext uri="{FF2B5EF4-FFF2-40B4-BE49-F238E27FC236}">
                  <a16:creationId xmlns:a16="http://schemas.microsoft.com/office/drawing/2014/main" id="{D5DEFB54-10DD-494D-97E8-31A9EA8D7B1E}"/>
                </a:ext>
              </a:extLst>
            </p:cNvPr>
            <p:cNvSpPr>
              <a:spLocks noChangeArrowheads="1"/>
            </p:cNvSpPr>
            <p:nvPr/>
          </p:nvSpPr>
          <p:spPr bwMode="auto">
            <a:xfrm>
              <a:off x="3873500" y="4060825"/>
              <a:ext cx="155575"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00" name="Rectangle 44">
              <a:extLst>
                <a:ext uri="{FF2B5EF4-FFF2-40B4-BE49-F238E27FC236}">
                  <a16:creationId xmlns:a16="http://schemas.microsoft.com/office/drawing/2014/main" id="{436D15C3-C9AA-4CC3-883D-5357EAB8EB37}"/>
                </a:ext>
              </a:extLst>
            </p:cNvPr>
            <p:cNvSpPr>
              <a:spLocks noChangeArrowheads="1"/>
            </p:cNvSpPr>
            <p:nvPr/>
          </p:nvSpPr>
          <p:spPr bwMode="auto">
            <a:xfrm>
              <a:off x="4184650" y="4456113"/>
              <a:ext cx="153988"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sp>
          <p:nvSpPr>
            <p:cNvPr id="23601" name="Line 45">
              <a:extLst>
                <a:ext uri="{FF2B5EF4-FFF2-40B4-BE49-F238E27FC236}">
                  <a16:creationId xmlns:a16="http://schemas.microsoft.com/office/drawing/2014/main" id="{362B3EFA-76F4-4358-BE20-7ACF3AE34F72}"/>
                </a:ext>
              </a:extLst>
            </p:cNvPr>
            <p:cNvSpPr>
              <a:spLocks noChangeShapeType="1"/>
            </p:cNvSpPr>
            <p:nvPr/>
          </p:nvSpPr>
          <p:spPr bwMode="auto">
            <a:xfrm flipH="1">
              <a:off x="4338638" y="4257675"/>
              <a:ext cx="155575" cy="198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2" name="Line 46">
              <a:extLst>
                <a:ext uri="{FF2B5EF4-FFF2-40B4-BE49-F238E27FC236}">
                  <a16:creationId xmlns:a16="http://schemas.microsoft.com/office/drawing/2014/main" id="{3B22CD49-E042-4C7B-84EC-681D0AEA4D25}"/>
                </a:ext>
              </a:extLst>
            </p:cNvPr>
            <p:cNvSpPr>
              <a:spLocks noChangeShapeType="1"/>
            </p:cNvSpPr>
            <p:nvPr/>
          </p:nvSpPr>
          <p:spPr bwMode="auto">
            <a:xfrm>
              <a:off x="4649788" y="4159250"/>
              <a:ext cx="3095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3" name="Rectangle 47">
              <a:extLst>
                <a:ext uri="{FF2B5EF4-FFF2-40B4-BE49-F238E27FC236}">
                  <a16:creationId xmlns:a16="http://schemas.microsoft.com/office/drawing/2014/main" id="{594C2D2D-17EA-4823-BB53-D14BFFD70D8F}"/>
                </a:ext>
              </a:extLst>
            </p:cNvPr>
            <p:cNvSpPr>
              <a:spLocks noChangeArrowheads="1"/>
            </p:cNvSpPr>
            <p:nvPr/>
          </p:nvSpPr>
          <p:spPr bwMode="auto">
            <a:xfrm>
              <a:off x="4959350" y="4060825"/>
              <a:ext cx="155575" cy="196850"/>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Tx/>
                <a:buNone/>
              </a:pPr>
              <a:endParaRPr lang="zh-CN" altLang="en-US" sz="3200">
                <a:latin typeface="Times New Roman" panose="02020603050405020304" pitchFamily="18"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8556"/>
                                        </p:tgtEl>
                                        <p:attrNameLst>
                                          <p:attrName>style.visibility</p:attrName>
                                        </p:attrNameLst>
                                      </p:cBhvr>
                                      <p:to>
                                        <p:strVal val="visible"/>
                                      </p:to>
                                    </p:set>
                                    <p:anim calcmode="lin" valueType="num">
                                      <p:cBhvr additive="base">
                                        <p:cTn id="13" dur="500" fill="hold"/>
                                        <p:tgtEl>
                                          <p:spTgt spid="618556"/>
                                        </p:tgtEl>
                                        <p:attrNameLst>
                                          <p:attrName>ppt_x</p:attrName>
                                        </p:attrNameLst>
                                      </p:cBhvr>
                                      <p:tavLst>
                                        <p:tav tm="0">
                                          <p:val>
                                            <p:strVal val="#ppt_x"/>
                                          </p:val>
                                        </p:tav>
                                        <p:tav tm="100000">
                                          <p:val>
                                            <p:strVal val="#ppt_x"/>
                                          </p:val>
                                        </p:tav>
                                      </p:tavLst>
                                    </p:anim>
                                    <p:anim calcmode="lin" valueType="num">
                                      <p:cBhvr additive="base">
                                        <p:cTn id="14" dur="500" fill="hold"/>
                                        <p:tgtEl>
                                          <p:spTgt spid="6185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56" grpId="0"/>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CFE87-CA41-4596-848D-CC4B234938B9}"/>
              </a:ext>
            </a:extLst>
          </p:cNvPr>
          <p:cNvSpPr>
            <a:spLocks noGrp="1"/>
          </p:cNvSpPr>
          <p:nvPr>
            <p:ph type="title"/>
          </p:nvPr>
        </p:nvSpPr>
        <p:spPr>
          <a:xfrm>
            <a:off x="1230313" y="260648"/>
            <a:ext cx="7086600" cy="685800"/>
          </a:xfrm>
        </p:spPr>
        <p:txBody>
          <a:bodyPr/>
          <a:lstStyle/>
          <a:p>
            <a:r>
              <a:rPr lang="en-US" altLang="zh-CN" dirty="0"/>
              <a:t>1.6 </a:t>
            </a:r>
            <a:r>
              <a:rPr lang="zh-CN" altLang="en-US" dirty="0"/>
              <a:t>计算机网络的发展趋势</a:t>
            </a:r>
          </a:p>
        </p:txBody>
      </p:sp>
      <p:sp>
        <p:nvSpPr>
          <p:cNvPr id="3" name="内容占位符 2">
            <a:extLst>
              <a:ext uri="{FF2B5EF4-FFF2-40B4-BE49-F238E27FC236}">
                <a16:creationId xmlns:a16="http://schemas.microsoft.com/office/drawing/2014/main" id="{E025F741-8D22-46C9-B91E-469F0A4407A2}"/>
              </a:ext>
            </a:extLst>
          </p:cNvPr>
          <p:cNvSpPr>
            <a:spLocks noGrp="1"/>
          </p:cNvSpPr>
          <p:nvPr>
            <p:ph idx="1"/>
          </p:nvPr>
        </p:nvSpPr>
        <p:spPr>
          <a:xfrm>
            <a:off x="1077912" y="2951946"/>
            <a:ext cx="7598543" cy="1815882"/>
          </a:xfrm>
        </p:spPr>
        <p:txBody>
          <a:bodyPr/>
          <a:lstStyle/>
          <a:p>
            <a:r>
              <a:rPr lang="zh-CN" altLang="en-US" dirty="0"/>
              <a:t>更快、更大、更远：随着通信科学与技术的发展，特别光通信技术，计算机网络将在网络带宽、吞吐量、直接邻居距离等方面出现长足的进步。天地互连、深空传送等会更加成熟。</a:t>
            </a:r>
          </a:p>
        </p:txBody>
      </p:sp>
      <p:sp>
        <p:nvSpPr>
          <p:cNvPr id="4" name="文本框 3">
            <a:extLst>
              <a:ext uri="{FF2B5EF4-FFF2-40B4-BE49-F238E27FC236}">
                <a16:creationId xmlns:a16="http://schemas.microsoft.com/office/drawing/2014/main" id="{D085E12B-7AB3-4B0D-8A53-1A43D7950EEE}"/>
              </a:ext>
            </a:extLst>
          </p:cNvPr>
          <p:cNvSpPr txBox="1"/>
          <p:nvPr/>
        </p:nvSpPr>
        <p:spPr>
          <a:xfrm>
            <a:off x="1230313" y="1484784"/>
            <a:ext cx="7273305" cy="1077218"/>
          </a:xfrm>
          <a:prstGeom prst="rect">
            <a:avLst/>
          </a:prstGeom>
          <a:noFill/>
        </p:spPr>
        <p:txBody>
          <a:bodyPr wrap="square" rtlCol="0">
            <a:spAutoFit/>
          </a:bodyPr>
          <a:lstStyle/>
          <a:p>
            <a:r>
              <a:rPr lang="zh-CN" altLang="en-US" b="0" dirty="0">
                <a:latin typeface="宋体" panose="02010600030101010101" pitchFamily="2" charset="-122"/>
                <a:ea typeface="宋体" panose="02010600030101010101" pitchFamily="2" charset="-122"/>
              </a:rPr>
              <a:t>从通信网络本身来看，计算机网络今后的发展趋势大致会在以下几个方面：</a:t>
            </a:r>
          </a:p>
        </p:txBody>
      </p:sp>
    </p:spTree>
    <p:extLst>
      <p:ext uri="{BB962C8B-B14F-4D97-AF65-F5344CB8AC3E}">
        <p14:creationId xmlns:p14="http://schemas.microsoft.com/office/powerpoint/2010/main" val="23741296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9F5E96-94A8-462A-A08B-A38BFF39599E}"/>
              </a:ext>
            </a:extLst>
          </p:cNvPr>
          <p:cNvSpPr>
            <a:spLocks noGrp="1"/>
          </p:cNvSpPr>
          <p:nvPr>
            <p:ph idx="1"/>
          </p:nvPr>
        </p:nvSpPr>
        <p:spPr>
          <a:xfrm>
            <a:off x="914400" y="1524000"/>
            <a:ext cx="7391400" cy="1815882"/>
          </a:xfrm>
        </p:spPr>
        <p:txBody>
          <a:bodyPr/>
          <a:lstStyle/>
          <a:p>
            <a:r>
              <a:rPr lang="zh-CN" altLang="en-US" dirty="0"/>
              <a:t>更智能、更安全：人工智能、大数据、量子通信等科学技术的发展，将会促使计算机网络朝着更加智能（如拥塞控制、流量控制、路由选择等）和更加安全的方面发展。</a:t>
            </a:r>
          </a:p>
        </p:txBody>
      </p:sp>
      <p:sp>
        <p:nvSpPr>
          <p:cNvPr id="4" name="内容占位符 2">
            <a:extLst>
              <a:ext uri="{FF2B5EF4-FFF2-40B4-BE49-F238E27FC236}">
                <a16:creationId xmlns:a16="http://schemas.microsoft.com/office/drawing/2014/main" id="{7FDBE1D2-8460-40E0-8DD5-54C1C6A9EAB8}"/>
              </a:ext>
            </a:extLst>
          </p:cNvPr>
          <p:cNvSpPr txBox="1">
            <a:spLocks/>
          </p:cNvSpPr>
          <p:nvPr/>
        </p:nvSpPr>
        <p:spPr bwMode="auto">
          <a:xfrm>
            <a:off x="914400" y="3518119"/>
            <a:ext cx="7391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kern="0" dirty="0"/>
              <a:t>更广泛、更小型：智能材料、传感器、</a:t>
            </a:r>
            <a:r>
              <a:rPr lang="en-US" altLang="zh-CN" kern="0" dirty="0"/>
              <a:t>IOT</a:t>
            </a:r>
            <a:r>
              <a:rPr lang="zh-CN" altLang="en-US" kern="0" dirty="0"/>
              <a:t>、智能机械等科学技术的发展，将会促使计算机网络真正实现万物互联，人体网络（即体域网）、可穿戴网络、车联网等将进一步成熟。</a:t>
            </a:r>
          </a:p>
        </p:txBody>
      </p:sp>
      <p:sp>
        <p:nvSpPr>
          <p:cNvPr id="5" name="标题 1">
            <a:extLst>
              <a:ext uri="{FF2B5EF4-FFF2-40B4-BE49-F238E27FC236}">
                <a16:creationId xmlns:a16="http://schemas.microsoft.com/office/drawing/2014/main" id="{ABEA999E-4ECB-45A6-A705-8CA6FADA9B98}"/>
              </a:ext>
            </a:extLst>
          </p:cNvPr>
          <p:cNvSpPr>
            <a:spLocks noGrp="1"/>
          </p:cNvSpPr>
          <p:nvPr>
            <p:ph type="title"/>
          </p:nvPr>
        </p:nvSpPr>
        <p:spPr>
          <a:xfrm>
            <a:off x="1230313" y="260648"/>
            <a:ext cx="7086600" cy="685800"/>
          </a:xfrm>
        </p:spPr>
        <p:txBody>
          <a:bodyPr/>
          <a:lstStyle/>
          <a:p>
            <a:r>
              <a:rPr lang="en-US" altLang="zh-CN" dirty="0"/>
              <a:t>1.6 </a:t>
            </a:r>
            <a:r>
              <a:rPr lang="zh-CN" altLang="en-US" dirty="0"/>
              <a:t>计算机网络的发展趋势</a:t>
            </a:r>
          </a:p>
        </p:txBody>
      </p:sp>
    </p:spTree>
    <p:extLst>
      <p:ext uri="{BB962C8B-B14F-4D97-AF65-F5344CB8AC3E}">
        <p14:creationId xmlns:p14="http://schemas.microsoft.com/office/powerpoint/2010/main" val="213530165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3E097168-87D9-4FE1-87AC-393FBC114FC4}"/>
              </a:ext>
            </a:extLst>
          </p:cNvPr>
          <p:cNvSpPr>
            <a:spLocks noGrp="1" noChangeArrowheads="1"/>
          </p:cNvSpPr>
          <p:nvPr>
            <p:ph type="title"/>
          </p:nvPr>
        </p:nvSpPr>
        <p:spPr/>
        <p:txBody>
          <a:bodyPr/>
          <a:lstStyle/>
          <a:p>
            <a:pPr eaLnBrk="1" hangingPunct="1"/>
            <a:r>
              <a:rPr lang="zh-CN" altLang="en-US"/>
              <a:t>本章作业</a:t>
            </a:r>
          </a:p>
        </p:txBody>
      </p:sp>
      <p:sp>
        <p:nvSpPr>
          <p:cNvPr id="51203" name="Rectangle 3">
            <a:extLst>
              <a:ext uri="{FF2B5EF4-FFF2-40B4-BE49-F238E27FC236}">
                <a16:creationId xmlns:a16="http://schemas.microsoft.com/office/drawing/2014/main" id="{A79DF92E-DAFC-4DC7-AB0A-980D2E767CF2}"/>
              </a:ext>
            </a:extLst>
          </p:cNvPr>
          <p:cNvSpPr>
            <a:spLocks noGrp="1" noChangeArrowheads="1"/>
          </p:cNvSpPr>
          <p:nvPr>
            <p:ph type="body" idx="1"/>
          </p:nvPr>
        </p:nvSpPr>
        <p:spPr>
          <a:xfrm>
            <a:off x="925513" y="1340768"/>
            <a:ext cx="7391400" cy="369332"/>
          </a:xfrm>
        </p:spPr>
        <p:txBody>
          <a:bodyPr/>
          <a:lstStyle/>
          <a:p>
            <a:pPr eaLnBrk="1" hangingPunct="1">
              <a:buFont typeface="Wingdings" panose="05000000000000000000" pitchFamily="2" charset="2"/>
              <a:buNone/>
              <a:defRPr/>
            </a:pPr>
            <a:r>
              <a:rPr lang="en-US" altLang="zh-CN" sz="1800" b="0" dirty="0">
                <a:latin typeface="+mn-ea"/>
              </a:rPr>
              <a:t>1. </a:t>
            </a:r>
            <a:r>
              <a:rPr lang="zh-CN" altLang="en-US" sz="1800" b="0" dirty="0">
                <a:latin typeface="+mn-ea"/>
              </a:rPr>
              <a:t>什么是计算机网络？说说你对计算机网络的认识。</a:t>
            </a:r>
            <a:r>
              <a:rPr lang="en-US" altLang="zh-CN" sz="1800" b="0" dirty="0">
                <a:latin typeface="+mn-ea"/>
              </a:rPr>
              <a:t> </a:t>
            </a:r>
            <a:endParaRPr lang="zh-CN" altLang="zh-CN" sz="1800" b="0" dirty="0">
              <a:latin typeface="+mn-ea"/>
            </a:endParaRPr>
          </a:p>
        </p:txBody>
      </p:sp>
      <p:sp>
        <p:nvSpPr>
          <p:cNvPr id="4" name="Rectangle 3">
            <a:extLst>
              <a:ext uri="{FF2B5EF4-FFF2-40B4-BE49-F238E27FC236}">
                <a16:creationId xmlns:a16="http://schemas.microsoft.com/office/drawing/2014/main" id="{C98633A9-3138-414A-9B32-2174DFFD108B}"/>
              </a:ext>
            </a:extLst>
          </p:cNvPr>
          <p:cNvSpPr txBox="1">
            <a:spLocks noChangeArrowheads="1"/>
          </p:cNvSpPr>
          <p:nvPr/>
        </p:nvSpPr>
        <p:spPr bwMode="auto">
          <a:xfrm>
            <a:off x="925513" y="1813302"/>
            <a:ext cx="7391400" cy="646331"/>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buFont typeface="Wingdings" panose="05000000000000000000" pitchFamily="2" charset="2"/>
              <a:buNone/>
              <a:defRPr/>
            </a:pPr>
            <a:r>
              <a:rPr lang="en-US" altLang="zh-CN" sz="1800" b="0" kern="0" dirty="0">
                <a:latin typeface="+mn-ea"/>
              </a:rPr>
              <a:t>2. </a:t>
            </a:r>
            <a:r>
              <a:rPr lang="zh-CN" altLang="en-US" sz="1800" b="0" kern="0" dirty="0">
                <a:latin typeface="+mn-ea"/>
              </a:rPr>
              <a:t>什么是计算机网络的拓扑结构？按照拓扑结构，计算机网络可以分为哪几种？各有什么特点？</a:t>
            </a:r>
            <a:r>
              <a:rPr lang="en-US" altLang="zh-CN" sz="1800" b="0" kern="0" dirty="0">
                <a:latin typeface="+mn-ea"/>
              </a:rPr>
              <a:t> </a:t>
            </a:r>
            <a:endParaRPr lang="zh-CN" altLang="zh-CN" sz="1800" b="0" kern="0" dirty="0">
              <a:latin typeface="+mn-ea"/>
            </a:endParaRPr>
          </a:p>
        </p:txBody>
      </p:sp>
      <p:sp>
        <p:nvSpPr>
          <p:cNvPr id="152581" name="文本框 5">
            <a:extLst>
              <a:ext uri="{FF2B5EF4-FFF2-40B4-BE49-F238E27FC236}">
                <a16:creationId xmlns:a16="http://schemas.microsoft.com/office/drawing/2014/main" id="{CCB88331-6DA3-4392-A4FC-34342D43B315}"/>
              </a:ext>
            </a:extLst>
          </p:cNvPr>
          <p:cNvSpPr txBox="1">
            <a:spLocks noChangeArrowheads="1"/>
          </p:cNvSpPr>
          <p:nvPr/>
        </p:nvSpPr>
        <p:spPr bwMode="auto">
          <a:xfrm>
            <a:off x="925513" y="2562835"/>
            <a:ext cx="74025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dirty="0">
                <a:latin typeface="+mn-ea"/>
                <a:ea typeface="+mn-ea"/>
              </a:rPr>
              <a:t>3. </a:t>
            </a:r>
            <a:r>
              <a:rPr lang="zh-CN" altLang="en-US" sz="1800" b="0" dirty="0">
                <a:latin typeface="+mn-ea"/>
                <a:ea typeface="+mn-ea"/>
              </a:rPr>
              <a:t>数据交换交换的作用是什么？按照数据交换形式，计算机网络可以分为哪几种？各有什么特点？</a:t>
            </a:r>
          </a:p>
        </p:txBody>
      </p:sp>
      <p:sp>
        <p:nvSpPr>
          <p:cNvPr id="6" name="文本框 5">
            <a:extLst>
              <a:ext uri="{FF2B5EF4-FFF2-40B4-BE49-F238E27FC236}">
                <a16:creationId xmlns:a16="http://schemas.microsoft.com/office/drawing/2014/main" id="{0ABDCA3C-6F74-4FA7-AD10-CE90A73DED56}"/>
              </a:ext>
            </a:extLst>
          </p:cNvPr>
          <p:cNvSpPr txBox="1">
            <a:spLocks noChangeArrowheads="1"/>
          </p:cNvSpPr>
          <p:nvPr/>
        </p:nvSpPr>
        <p:spPr bwMode="auto">
          <a:xfrm>
            <a:off x="925513" y="3312368"/>
            <a:ext cx="74025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dirty="0">
                <a:latin typeface="+mn-ea"/>
                <a:ea typeface="+mn-ea"/>
              </a:rPr>
              <a:t>4. </a:t>
            </a:r>
            <a:r>
              <a:rPr lang="zh-CN" altLang="en-US" sz="1800" b="0" dirty="0">
                <a:latin typeface="+mn-ea"/>
                <a:ea typeface="+mn-ea"/>
              </a:rPr>
              <a:t>网络中任意两台计算机系统之间可以采取哪些方式进行通信？分别有哪些特点？</a:t>
            </a:r>
          </a:p>
        </p:txBody>
      </p:sp>
      <p:sp>
        <p:nvSpPr>
          <p:cNvPr id="7" name="文本框 5">
            <a:extLst>
              <a:ext uri="{FF2B5EF4-FFF2-40B4-BE49-F238E27FC236}">
                <a16:creationId xmlns:a16="http://schemas.microsoft.com/office/drawing/2014/main" id="{23A98E67-73C6-4FA3-900D-31B13CF5A298}"/>
              </a:ext>
            </a:extLst>
          </p:cNvPr>
          <p:cNvSpPr txBox="1">
            <a:spLocks noChangeArrowheads="1"/>
          </p:cNvSpPr>
          <p:nvPr/>
        </p:nvSpPr>
        <p:spPr bwMode="auto">
          <a:xfrm>
            <a:off x="925513" y="4061901"/>
            <a:ext cx="74025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dirty="0">
                <a:latin typeface="+mn-ea"/>
                <a:ea typeface="+mn-ea"/>
              </a:rPr>
              <a:t>5. </a:t>
            </a:r>
            <a:r>
              <a:rPr lang="zh-CN" altLang="en-US" sz="1800" b="0" dirty="0">
                <a:latin typeface="+mn-ea"/>
                <a:ea typeface="+mn-ea"/>
              </a:rPr>
              <a:t>阐述分组交换的工作过程，说明其特点。</a:t>
            </a:r>
          </a:p>
        </p:txBody>
      </p:sp>
      <p:sp>
        <p:nvSpPr>
          <p:cNvPr id="8" name="文本框 5">
            <a:extLst>
              <a:ext uri="{FF2B5EF4-FFF2-40B4-BE49-F238E27FC236}">
                <a16:creationId xmlns:a16="http://schemas.microsoft.com/office/drawing/2014/main" id="{09BC069F-D891-4665-B142-6D5FB61D3B52}"/>
              </a:ext>
            </a:extLst>
          </p:cNvPr>
          <p:cNvSpPr txBox="1">
            <a:spLocks noChangeArrowheads="1"/>
          </p:cNvSpPr>
          <p:nvPr/>
        </p:nvSpPr>
        <p:spPr bwMode="auto">
          <a:xfrm>
            <a:off x="925513" y="4534435"/>
            <a:ext cx="74025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b="0" dirty="0">
                <a:latin typeface="+mn-ea"/>
                <a:ea typeface="+mn-ea"/>
              </a:rPr>
              <a:t>6. </a:t>
            </a:r>
            <a:r>
              <a:rPr lang="zh-CN" altLang="en-US" sz="1800" b="0" dirty="0">
                <a:latin typeface="+mn-ea"/>
                <a:ea typeface="+mn-ea"/>
              </a:rPr>
              <a:t>请分别阐述你对“带宽”、“速率”、“吞吐量”、“时延”和“信道利用率”的认识，并说明信道利用率并非越高越好的原因。</a:t>
            </a:r>
            <a:endParaRPr lang="en-US" altLang="zh-CN" sz="1800" b="0" dirty="0">
              <a:latin typeface="+mn-ea"/>
              <a:ea typeface="+mn-ea"/>
            </a:endParaRPr>
          </a:p>
          <a:p>
            <a:pPr algn="l">
              <a:spcBef>
                <a:spcPct val="0"/>
              </a:spcBef>
              <a:buClrTx/>
              <a:buSzTx/>
              <a:buFontTx/>
              <a:buNone/>
            </a:pPr>
            <a:r>
              <a:rPr lang="zh-CN" altLang="en-US" sz="1800" b="0" dirty="0">
                <a:latin typeface="+mn-ea"/>
                <a:ea typeface="+mn-ea"/>
              </a:rPr>
              <a:t>（说明：关于“速率”和“带宽”可参阅</a:t>
            </a:r>
            <a:r>
              <a:rPr lang="en-US" altLang="zh-CN" sz="1800" b="0" dirty="0">
                <a:latin typeface="+mn-ea"/>
                <a:ea typeface="+mn-ea"/>
              </a:rPr>
              <a:t>P53</a:t>
            </a:r>
            <a:r>
              <a:rPr lang="zh-CN" altLang="en-US" sz="1800" b="0" dirty="0">
                <a:latin typeface="+mn-ea"/>
                <a:ea typeface="+mn-ea"/>
              </a:rPr>
              <a:t>的相关内容，也可以阅读数据通信基础方面的资料）</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第一章结束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D627A661-8FD8-43DD-A951-3538191E8220}"/>
              </a:ext>
            </a:extLst>
          </p:cNvPr>
          <p:cNvSpPr>
            <a:spLocks noGrp="1" noChangeArrowheads="1"/>
          </p:cNvSpPr>
          <p:nvPr>
            <p:ph type="title"/>
          </p:nvPr>
        </p:nvSpPr>
        <p:spPr>
          <a:xfrm>
            <a:off x="1150938" y="214313"/>
            <a:ext cx="7237412" cy="693737"/>
          </a:xfrm>
        </p:spPr>
        <p:txBody>
          <a:bodyPr/>
          <a:lstStyle/>
          <a:p>
            <a:pPr eaLnBrk="1" hangingPunct="1"/>
            <a:r>
              <a:rPr lang="zh-CN" altLang="en-US" dirty="0"/>
              <a:t>互联网之父</a:t>
            </a:r>
          </a:p>
        </p:txBody>
      </p:sp>
      <p:pic>
        <p:nvPicPr>
          <p:cNvPr id="153603" name="图片 2">
            <a:extLst>
              <a:ext uri="{FF2B5EF4-FFF2-40B4-BE49-F238E27FC236}">
                <a16:creationId xmlns:a16="http://schemas.microsoft.com/office/drawing/2014/main" id="{88C37E04-74D5-4573-8E58-B72B2A7A5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1143000"/>
            <a:ext cx="2351087"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F390A7CB-97F1-481D-9357-78CCC92BDF42}"/>
              </a:ext>
            </a:extLst>
          </p:cNvPr>
          <p:cNvSpPr txBox="1"/>
          <p:nvPr/>
        </p:nvSpPr>
        <p:spPr>
          <a:xfrm>
            <a:off x="894000" y="3798530"/>
            <a:ext cx="5406192" cy="2308324"/>
          </a:xfrm>
          <a:prstGeom prst="rect">
            <a:avLst/>
          </a:prstGeom>
          <a:noFill/>
        </p:spPr>
        <p:txBody>
          <a:bodyPr wrap="square">
            <a:spAutoFit/>
          </a:bodyPr>
          <a:lstStyle/>
          <a:p>
            <a:pPr>
              <a:defRPr/>
            </a:pPr>
            <a:r>
              <a:rPr lang="en-US" altLang="zh-CN" sz="2400" b="0" dirty="0">
                <a:latin typeface="+mn-ea"/>
                <a:ea typeface="+mn-ea"/>
              </a:rPr>
              <a:t>1990</a:t>
            </a:r>
            <a:r>
              <a:rPr lang="zh-CN" altLang="en-US" sz="2400" b="0" dirty="0">
                <a:latin typeface="+mn-ea"/>
                <a:ea typeface="+mn-ea"/>
              </a:rPr>
              <a:t>年</a:t>
            </a:r>
            <a:r>
              <a:rPr lang="en-US" altLang="zh-CN" sz="2400" b="0" dirty="0">
                <a:latin typeface="+mn-ea"/>
                <a:ea typeface="+mn-ea"/>
              </a:rPr>
              <a:t>12</a:t>
            </a:r>
            <a:r>
              <a:rPr lang="zh-CN" altLang="en-US" sz="2400" b="0" dirty="0">
                <a:latin typeface="+mn-ea"/>
                <a:ea typeface="+mn-ea"/>
              </a:rPr>
              <a:t>月</a:t>
            </a:r>
            <a:r>
              <a:rPr lang="en-US" altLang="zh-CN" sz="2400" b="0" dirty="0">
                <a:latin typeface="+mn-ea"/>
                <a:ea typeface="+mn-ea"/>
              </a:rPr>
              <a:t>25</a:t>
            </a:r>
            <a:r>
              <a:rPr lang="zh-CN" altLang="en-US" sz="2400" b="0" dirty="0">
                <a:latin typeface="+mn-ea"/>
                <a:ea typeface="+mn-ea"/>
              </a:rPr>
              <a:t>日，在日内瓦的欧洲粒子物理实验室里开发出了世界上第一个网页浏览器。</a:t>
            </a:r>
            <a:endParaRPr lang="en-US" altLang="zh-CN" sz="2400" b="0" dirty="0">
              <a:latin typeface="+mn-ea"/>
              <a:ea typeface="+mn-ea"/>
            </a:endParaRPr>
          </a:p>
          <a:p>
            <a:pPr>
              <a:defRPr/>
            </a:pPr>
            <a:r>
              <a:rPr lang="zh-CN" altLang="en-US" sz="2400" b="0" dirty="0">
                <a:latin typeface="+mn-ea"/>
                <a:ea typeface="+mn-ea"/>
              </a:rPr>
              <a:t>放弃万维网版权，极大的推动了互联网及应用的普及和深入发展，深刻的改变了人类的生活面貌。</a:t>
            </a:r>
          </a:p>
        </p:txBody>
      </p:sp>
      <p:sp>
        <p:nvSpPr>
          <p:cNvPr id="9" name="文本框 8">
            <a:extLst>
              <a:ext uri="{FF2B5EF4-FFF2-40B4-BE49-F238E27FC236}">
                <a16:creationId xmlns:a16="http://schemas.microsoft.com/office/drawing/2014/main" id="{6BF8B8AB-9557-4E73-9E27-B5719BC1B70F}"/>
              </a:ext>
            </a:extLst>
          </p:cNvPr>
          <p:cNvSpPr txBox="1"/>
          <p:nvPr/>
        </p:nvSpPr>
        <p:spPr>
          <a:xfrm>
            <a:off x="900112" y="1154113"/>
            <a:ext cx="5616103" cy="1569660"/>
          </a:xfrm>
          <a:prstGeom prst="rect">
            <a:avLst/>
          </a:prstGeom>
          <a:noFill/>
        </p:spPr>
        <p:txBody>
          <a:bodyPr wrap="square">
            <a:spAutoFit/>
          </a:bodyPr>
          <a:lstStyle/>
          <a:p>
            <a:pPr>
              <a:defRPr/>
            </a:pPr>
            <a:r>
              <a:rPr lang="zh-CN" altLang="en-US" sz="2400" b="0" dirty="0">
                <a:latin typeface="+mn-ea"/>
                <a:ea typeface="+mn-ea"/>
              </a:rPr>
              <a:t>蒂姆</a:t>
            </a:r>
            <a:r>
              <a:rPr lang="en-US" altLang="zh-CN" sz="2400" b="0" dirty="0">
                <a:latin typeface="+mn-ea"/>
                <a:ea typeface="+mn-ea"/>
              </a:rPr>
              <a:t>·</a:t>
            </a:r>
            <a:r>
              <a:rPr lang="zh-CN" altLang="en-US" sz="2400" b="0" dirty="0">
                <a:latin typeface="+mn-ea"/>
                <a:ea typeface="+mn-ea"/>
              </a:rPr>
              <a:t>伯纳斯</a:t>
            </a:r>
            <a:r>
              <a:rPr lang="en-US" altLang="zh-CN" sz="2400" b="0" dirty="0">
                <a:latin typeface="+mn-ea"/>
                <a:ea typeface="+mn-ea"/>
              </a:rPr>
              <a:t>·</a:t>
            </a:r>
            <a:r>
              <a:rPr lang="zh-CN" altLang="en-US" sz="2400" b="0" dirty="0">
                <a:latin typeface="+mn-ea"/>
                <a:ea typeface="+mn-ea"/>
              </a:rPr>
              <a:t>李（</a:t>
            </a:r>
            <a:r>
              <a:rPr lang="en-US" altLang="zh-CN" sz="2400" b="0" dirty="0">
                <a:latin typeface="+mn-ea"/>
                <a:ea typeface="+mn-ea"/>
              </a:rPr>
              <a:t>Tim Berners-Lee</a:t>
            </a:r>
            <a:r>
              <a:rPr lang="zh-CN" altLang="en-US" sz="2400" b="0" dirty="0">
                <a:latin typeface="+mn-ea"/>
                <a:ea typeface="+mn-ea"/>
              </a:rPr>
              <a:t>）爵士，万维网的发明者，互联网之父，英国皇家学会会员，英国皇家工程师学会会员，美国国家科学院院士。</a:t>
            </a:r>
          </a:p>
        </p:txBody>
      </p:sp>
      <p:sp>
        <p:nvSpPr>
          <p:cNvPr id="8" name="文本框 7">
            <a:extLst>
              <a:ext uri="{FF2B5EF4-FFF2-40B4-BE49-F238E27FC236}">
                <a16:creationId xmlns:a16="http://schemas.microsoft.com/office/drawing/2014/main" id="{01E3B6E1-2407-45B8-BFCF-18BC345BC048}"/>
              </a:ext>
            </a:extLst>
          </p:cNvPr>
          <p:cNvSpPr txBox="1"/>
          <p:nvPr/>
        </p:nvSpPr>
        <p:spPr>
          <a:xfrm>
            <a:off x="894000" y="2845653"/>
            <a:ext cx="4598126" cy="830997"/>
          </a:xfrm>
          <a:prstGeom prst="rect">
            <a:avLst/>
          </a:prstGeom>
          <a:noFill/>
        </p:spPr>
        <p:txBody>
          <a:bodyPr wrap="square">
            <a:spAutoFit/>
          </a:bodyPr>
          <a:lstStyle/>
          <a:p>
            <a:pPr>
              <a:defRPr/>
            </a:pPr>
            <a:r>
              <a:rPr lang="en-US" altLang="zh-CN" sz="2400" b="0" dirty="0">
                <a:latin typeface="+mn-ea"/>
                <a:ea typeface="+mn-ea"/>
              </a:rPr>
              <a:t>1989</a:t>
            </a:r>
            <a:r>
              <a:rPr lang="zh-CN" altLang="en-US" sz="2400" b="0" dirty="0">
                <a:latin typeface="+mn-ea"/>
                <a:ea typeface="+mn-ea"/>
              </a:rPr>
              <a:t>年</a:t>
            </a:r>
            <a:r>
              <a:rPr lang="en-US" altLang="zh-CN" sz="2400" b="0" dirty="0">
                <a:latin typeface="+mn-ea"/>
                <a:ea typeface="+mn-ea"/>
              </a:rPr>
              <a:t>3</a:t>
            </a:r>
            <a:r>
              <a:rPr lang="zh-CN" altLang="en-US" sz="2400" b="0" dirty="0">
                <a:latin typeface="+mn-ea"/>
                <a:ea typeface="+mn-ea"/>
              </a:rPr>
              <a:t>月提出万维网（即</a:t>
            </a:r>
            <a:r>
              <a:rPr lang="en-US" altLang="zh-CN" sz="2400" b="0" dirty="0">
                <a:latin typeface="+mn-ea"/>
                <a:ea typeface="+mn-ea"/>
              </a:rPr>
              <a:t>World Wide Web</a:t>
            </a:r>
            <a:r>
              <a:rPr lang="zh-CN" altLang="en-US" sz="2400" b="0" dirty="0">
                <a:latin typeface="+mn-ea"/>
                <a:ea typeface="+mn-ea"/>
              </a:rPr>
              <a:t>）的设想</a:t>
            </a:r>
            <a:endParaRPr lang="en-US" altLang="zh-CN" sz="2400" b="0" dirty="0">
              <a:latin typeface="+mn-ea"/>
              <a:ea typeface="+mn-ea"/>
            </a:endParaRPr>
          </a:p>
        </p:txBody>
      </p:sp>
      <p:pic>
        <p:nvPicPr>
          <p:cNvPr id="3" name="图片 2">
            <a:extLst>
              <a:ext uri="{FF2B5EF4-FFF2-40B4-BE49-F238E27FC236}">
                <a16:creationId xmlns:a16="http://schemas.microsoft.com/office/drawing/2014/main" id="{5C9AA8D0-634A-4A1D-BBE9-6E8A072EEB56}"/>
              </a:ext>
            </a:extLst>
          </p:cNvPr>
          <p:cNvPicPr>
            <a:picLocks noChangeAspect="1"/>
          </p:cNvPicPr>
          <p:nvPr/>
        </p:nvPicPr>
        <p:blipFill>
          <a:blip r:embed="rId4"/>
          <a:stretch>
            <a:fillRect/>
          </a:stretch>
        </p:blipFill>
        <p:spPr>
          <a:xfrm>
            <a:off x="6300192" y="4293095"/>
            <a:ext cx="2821583" cy="1410791"/>
          </a:xfrm>
          <a:prstGeom prst="rect">
            <a:avLst/>
          </a:prstGeom>
        </p:spPr>
      </p:pic>
      <p:sp>
        <p:nvSpPr>
          <p:cNvPr id="10" name="动作按钮: 上一张 9">
            <a:hlinkClick r:id="" action="ppaction://hlinkshowjump?jump=lastslideviewed" highlightClick="1"/>
            <a:extLst>
              <a:ext uri="{FF2B5EF4-FFF2-40B4-BE49-F238E27FC236}">
                <a16:creationId xmlns:a16="http://schemas.microsoft.com/office/drawing/2014/main" id="{672A55E8-3661-4578-9C91-5702F5448508}"/>
              </a:ext>
            </a:extLst>
          </p:cNvPr>
          <p:cNvSpPr/>
          <p:nvPr/>
        </p:nvSpPr>
        <p:spPr>
          <a:xfrm>
            <a:off x="8261942" y="6079154"/>
            <a:ext cx="863600" cy="360362"/>
          </a:xfrm>
          <a:prstGeom prst="actionButtonReturn">
            <a:avLst/>
          </a:prstGeom>
          <a:solidFill>
            <a:srgbClr val="33CCCC"/>
          </a:solidFill>
          <a:ln w="25400" cap="flat" cmpd="sng" algn="ctr">
            <a:solidFill>
              <a:srgbClr val="33CCCC">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FFFFFF"/>
              </a:solidFill>
              <a:effectLst/>
              <a:uLnTx/>
              <a:uFillTx/>
              <a:latin typeface="Arial"/>
              <a:ea typeface="宋体"/>
              <a:cs typeface="+mn-cs"/>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C140041-4042-4232-B4B4-1A6C7E008274}"/>
              </a:ext>
            </a:extLst>
          </p:cNvPr>
          <p:cNvSpPr>
            <a:spLocks noGrp="1" noChangeArrowheads="1"/>
          </p:cNvSpPr>
          <p:nvPr>
            <p:ph type="title"/>
          </p:nvPr>
        </p:nvSpPr>
        <p:spPr>
          <a:xfrm>
            <a:off x="1150938" y="214313"/>
            <a:ext cx="7237412" cy="693737"/>
          </a:xfrm>
        </p:spPr>
        <p:txBody>
          <a:bodyPr/>
          <a:lstStyle/>
          <a:p>
            <a:pPr eaLnBrk="1" hangingPunct="1"/>
            <a:r>
              <a:rPr lang="zh-CN" altLang="en-US" dirty="0"/>
              <a:t>互联网之父</a:t>
            </a:r>
          </a:p>
        </p:txBody>
      </p:sp>
      <p:pic>
        <p:nvPicPr>
          <p:cNvPr id="5" name="图片 4">
            <a:extLst>
              <a:ext uri="{FF2B5EF4-FFF2-40B4-BE49-F238E27FC236}">
                <a16:creationId xmlns:a16="http://schemas.microsoft.com/office/drawing/2014/main" id="{785AF314-761F-4428-85A0-7D96C9F76108}"/>
              </a:ext>
            </a:extLst>
          </p:cNvPr>
          <p:cNvPicPr>
            <a:picLocks noChangeAspect="1"/>
          </p:cNvPicPr>
          <p:nvPr/>
        </p:nvPicPr>
        <p:blipFill>
          <a:blip r:embed="rId2"/>
          <a:stretch>
            <a:fillRect/>
          </a:stretch>
        </p:blipFill>
        <p:spPr>
          <a:xfrm>
            <a:off x="7110713" y="1124744"/>
            <a:ext cx="2014829" cy="2564328"/>
          </a:xfrm>
          <a:prstGeom prst="rect">
            <a:avLst/>
          </a:prstGeom>
        </p:spPr>
      </p:pic>
      <p:pic>
        <p:nvPicPr>
          <p:cNvPr id="6" name="图片 5">
            <a:extLst>
              <a:ext uri="{FF2B5EF4-FFF2-40B4-BE49-F238E27FC236}">
                <a16:creationId xmlns:a16="http://schemas.microsoft.com/office/drawing/2014/main" id="{E835A1A7-3BE0-4E7D-92A3-CE85A5E9A452}"/>
              </a:ext>
            </a:extLst>
          </p:cNvPr>
          <p:cNvPicPr>
            <a:picLocks noChangeAspect="1"/>
          </p:cNvPicPr>
          <p:nvPr/>
        </p:nvPicPr>
        <p:blipFill>
          <a:blip r:embed="rId3"/>
          <a:stretch>
            <a:fillRect/>
          </a:stretch>
        </p:blipFill>
        <p:spPr>
          <a:xfrm>
            <a:off x="0" y="1124744"/>
            <a:ext cx="1783260" cy="2564328"/>
          </a:xfrm>
          <a:prstGeom prst="rect">
            <a:avLst/>
          </a:prstGeom>
        </p:spPr>
      </p:pic>
      <p:sp>
        <p:nvSpPr>
          <p:cNvPr id="8" name="文本框 7">
            <a:extLst>
              <a:ext uri="{FF2B5EF4-FFF2-40B4-BE49-F238E27FC236}">
                <a16:creationId xmlns:a16="http://schemas.microsoft.com/office/drawing/2014/main" id="{E86CABD7-DA14-4F78-92E5-6C4FEA6A0293}"/>
              </a:ext>
            </a:extLst>
          </p:cNvPr>
          <p:cNvSpPr txBox="1"/>
          <p:nvPr/>
        </p:nvSpPr>
        <p:spPr>
          <a:xfrm>
            <a:off x="2123728" y="1096698"/>
            <a:ext cx="2304256" cy="1938992"/>
          </a:xfrm>
          <a:prstGeom prst="rect">
            <a:avLst/>
          </a:prstGeom>
          <a:noFill/>
        </p:spPr>
        <p:txBody>
          <a:bodyPr wrap="square">
            <a:spAutoFit/>
          </a:bodyPr>
          <a:lstStyle/>
          <a:p>
            <a:r>
              <a:rPr lang="zh-CN" altLang="en-US" sz="2000" dirty="0">
                <a:latin typeface="+mn-ea"/>
                <a:ea typeface="+mn-ea"/>
              </a:rPr>
              <a:t>文顿</a:t>
            </a:r>
            <a:r>
              <a:rPr lang="en-US" altLang="zh-CN" sz="2000" dirty="0">
                <a:latin typeface="+mn-ea"/>
                <a:ea typeface="+mn-ea"/>
              </a:rPr>
              <a:t>·</a:t>
            </a:r>
            <a:r>
              <a:rPr lang="zh-CN" altLang="en-US" sz="2000" dirty="0">
                <a:latin typeface="+mn-ea"/>
                <a:ea typeface="+mn-ea"/>
              </a:rPr>
              <a:t>格雷</a:t>
            </a:r>
            <a:r>
              <a:rPr lang="en-US" altLang="zh-CN" sz="2000" dirty="0">
                <a:latin typeface="+mn-ea"/>
                <a:ea typeface="+mn-ea"/>
              </a:rPr>
              <a:t>·</a:t>
            </a:r>
            <a:r>
              <a:rPr lang="zh-CN" altLang="en-US" sz="2000" dirty="0">
                <a:latin typeface="+mn-ea"/>
                <a:ea typeface="+mn-ea"/>
              </a:rPr>
              <a:t>瑟夫（</a:t>
            </a:r>
            <a:r>
              <a:rPr lang="en-US" altLang="zh-CN" sz="2000" dirty="0">
                <a:latin typeface="+mn-ea"/>
                <a:ea typeface="+mn-ea"/>
              </a:rPr>
              <a:t>Vinton Gray Cerf</a:t>
            </a:r>
            <a:r>
              <a:rPr lang="zh-CN" altLang="en-US" sz="2000" dirty="0">
                <a:latin typeface="+mn-ea"/>
                <a:ea typeface="+mn-ea"/>
              </a:rPr>
              <a:t>），加州大学洛杉矶分校博士，</a:t>
            </a:r>
            <a:r>
              <a:rPr lang="en-US" altLang="zh-CN" sz="2000" dirty="0">
                <a:latin typeface="+mn-ea"/>
                <a:ea typeface="+mn-ea"/>
              </a:rPr>
              <a:t>Google</a:t>
            </a:r>
            <a:r>
              <a:rPr lang="zh-CN" altLang="en-US" sz="2000" dirty="0">
                <a:latin typeface="+mn-ea"/>
                <a:ea typeface="+mn-ea"/>
              </a:rPr>
              <a:t>公司副总裁兼首席互联网专家</a:t>
            </a:r>
          </a:p>
        </p:txBody>
      </p:sp>
      <p:sp>
        <p:nvSpPr>
          <p:cNvPr id="9" name="矩形 8">
            <a:extLst>
              <a:ext uri="{FF2B5EF4-FFF2-40B4-BE49-F238E27FC236}">
                <a16:creationId xmlns:a16="http://schemas.microsoft.com/office/drawing/2014/main" id="{C1568E61-763E-4760-9857-48E57E011BD4}"/>
              </a:ext>
            </a:extLst>
          </p:cNvPr>
          <p:cNvSpPr>
            <a:spLocks noChangeArrowheads="1"/>
          </p:cNvSpPr>
          <p:nvPr/>
        </p:nvSpPr>
        <p:spPr bwMode="auto">
          <a:xfrm>
            <a:off x="179512" y="3905766"/>
            <a:ext cx="878497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r>
              <a:rPr lang="en-US" altLang="zh-CN" sz="2400" b="0" dirty="0">
                <a:solidFill>
                  <a:schemeClr val="tx1"/>
                </a:solidFill>
                <a:latin typeface="+mn-ea"/>
                <a:ea typeface="+mn-ea"/>
              </a:rPr>
              <a:t>1997</a:t>
            </a:r>
            <a:r>
              <a:rPr lang="zh-CN" altLang="en-US" sz="2400" b="0" dirty="0">
                <a:solidFill>
                  <a:schemeClr val="tx1"/>
                </a:solidFill>
                <a:latin typeface="+mn-ea"/>
                <a:ea typeface="+mn-ea"/>
              </a:rPr>
              <a:t>年获得美国国家科技奖章。</a:t>
            </a:r>
            <a:endParaRPr lang="en-US" altLang="zh-CN" sz="2400" b="0" dirty="0">
              <a:solidFill>
                <a:schemeClr val="tx1"/>
              </a:solidFill>
              <a:latin typeface="+mn-ea"/>
              <a:ea typeface="+mn-ea"/>
            </a:endParaRPr>
          </a:p>
          <a:p>
            <a:pPr eaLnBrk="1" hangingPunct="1">
              <a:spcBef>
                <a:spcPct val="0"/>
              </a:spcBef>
              <a:buClrTx/>
              <a:buFontTx/>
              <a:buNone/>
            </a:pPr>
            <a:r>
              <a:rPr lang="en-US" altLang="zh-CN" sz="2400" b="0" dirty="0">
                <a:solidFill>
                  <a:schemeClr val="tx1"/>
                </a:solidFill>
                <a:latin typeface="+mn-ea"/>
                <a:ea typeface="+mn-ea"/>
              </a:rPr>
              <a:t>2004</a:t>
            </a:r>
            <a:r>
              <a:rPr lang="zh-CN" altLang="en-US" sz="2400" b="0" dirty="0">
                <a:solidFill>
                  <a:schemeClr val="tx1"/>
                </a:solidFill>
                <a:latin typeface="+mn-ea"/>
                <a:ea typeface="+mn-ea"/>
              </a:rPr>
              <a:t>年获得美国计算机学会</a:t>
            </a:r>
            <a:r>
              <a:rPr lang="en-US" altLang="zh-CN" sz="2400" b="0" dirty="0">
                <a:solidFill>
                  <a:schemeClr val="tx1"/>
                </a:solidFill>
                <a:latin typeface="+mn-ea"/>
                <a:ea typeface="+mn-ea"/>
              </a:rPr>
              <a:t>(ACM)</a:t>
            </a:r>
            <a:r>
              <a:rPr lang="zh-CN" altLang="en-US" sz="2400" b="0" dirty="0">
                <a:solidFill>
                  <a:schemeClr val="tx1"/>
                </a:solidFill>
                <a:latin typeface="+mn-ea"/>
                <a:ea typeface="+mn-ea"/>
              </a:rPr>
              <a:t>颁发的图灵奖</a:t>
            </a:r>
            <a:r>
              <a:rPr lang="en-US" altLang="zh-CN" sz="2400" b="0" dirty="0">
                <a:solidFill>
                  <a:schemeClr val="tx1"/>
                </a:solidFill>
                <a:latin typeface="+mn-ea"/>
                <a:ea typeface="+mn-ea"/>
              </a:rPr>
              <a:t>(Turing Award)</a:t>
            </a:r>
            <a:r>
              <a:rPr lang="zh-CN" altLang="en-US" sz="2400" b="0" dirty="0">
                <a:solidFill>
                  <a:schemeClr val="tx1"/>
                </a:solidFill>
                <a:latin typeface="+mn-ea"/>
                <a:ea typeface="+mn-ea"/>
              </a:rPr>
              <a:t>。</a:t>
            </a:r>
            <a:endParaRPr lang="en-US" altLang="zh-CN" sz="2400" b="0" dirty="0">
              <a:solidFill>
                <a:schemeClr val="tx1"/>
              </a:solidFill>
              <a:latin typeface="+mn-ea"/>
              <a:ea typeface="+mn-ea"/>
            </a:endParaRPr>
          </a:p>
          <a:p>
            <a:pPr eaLnBrk="1" hangingPunct="1">
              <a:spcBef>
                <a:spcPct val="0"/>
              </a:spcBef>
              <a:buClrTx/>
              <a:buFontTx/>
              <a:buNone/>
            </a:pPr>
            <a:r>
              <a:rPr lang="en-US" altLang="zh-CN" sz="2400" b="0" dirty="0">
                <a:solidFill>
                  <a:schemeClr val="tx1"/>
                </a:solidFill>
                <a:latin typeface="+mn-ea"/>
                <a:ea typeface="+mn-ea"/>
              </a:rPr>
              <a:t>2005</a:t>
            </a:r>
            <a:r>
              <a:rPr lang="zh-CN" altLang="en-US" sz="2400" b="0" dirty="0">
                <a:solidFill>
                  <a:schemeClr val="tx1"/>
                </a:solidFill>
                <a:latin typeface="+mn-ea"/>
                <a:ea typeface="+mn-ea"/>
              </a:rPr>
              <a:t>年美国总统自由勋章，这是美国非军人的最高荣誉，以表彰他们互联网方面的工作“改变了全球商务、通信和娱乐状况的数字革命的最前沿”</a:t>
            </a:r>
          </a:p>
        </p:txBody>
      </p:sp>
      <p:sp>
        <p:nvSpPr>
          <p:cNvPr id="11" name="文本框 10">
            <a:extLst>
              <a:ext uri="{FF2B5EF4-FFF2-40B4-BE49-F238E27FC236}">
                <a16:creationId xmlns:a16="http://schemas.microsoft.com/office/drawing/2014/main" id="{BDCA8D33-5E3F-4D2C-A55E-2C439DA58DD2}"/>
              </a:ext>
            </a:extLst>
          </p:cNvPr>
          <p:cNvSpPr txBox="1"/>
          <p:nvPr/>
        </p:nvSpPr>
        <p:spPr>
          <a:xfrm>
            <a:off x="4672657" y="1139727"/>
            <a:ext cx="2193382" cy="2246769"/>
          </a:xfrm>
          <a:prstGeom prst="rect">
            <a:avLst/>
          </a:prstGeom>
          <a:noFill/>
        </p:spPr>
        <p:txBody>
          <a:bodyPr wrap="square">
            <a:spAutoFit/>
          </a:bodyPr>
          <a:lstStyle/>
          <a:p>
            <a:r>
              <a:rPr lang="zh-CN" altLang="en-US" sz="2000" dirty="0">
                <a:latin typeface="+mn-ea"/>
                <a:ea typeface="+mn-ea"/>
              </a:rPr>
              <a:t>罗伯特</a:t>
            </a:r>
            <a:r>
              <a:rPr lang="en-US" altLang="zh-CN" sz="2000" dirty="0">
                <a:latin typeface="+mn-ea"/>
                <a:ea typeface="+mn-ea"/>
              </a:rPr>
              <a:t>·</a:t>
            </a:r>
            <a:r>
              <a:rPr lang="zh-CN" altLang="en-US" sz="2000" dirty="0">
                <a:latin typeface="+mn-ea"/>
                <a:ea typeface="+mn-ea"/>
              </a:rPr>
              <a:t>卡恩（</a:t>
            </a:r>
            <a:r>
              <a:rPr lang="en-US" altLang="zh-CN" sz="2000" dirty="0">
                <a:latin typeface="+mn-ea"/>
                <a:ea typeface="+mn-ea"/>
              </a:rPr>
              <a:t>Robert Elliot Kahn</a:t>
            </a:r>
            <a:r>
              <a:rPr lang="zh-CN" altLang="en-US" sz="2000" dirty="0">
                <a:latin typeface="+mn-ea"/>
                <a:ea typeface="+mn-ea"/>
              </a:rPr>
              <a:t>）普林斯顿大学博士，“信息高速公路”概念创立人，研究创新联合会主席</a:t>
            </a:r>
          </a:p>
        </p:txBody>
      </p:sp>
      <p:sp>
        <p:nvSpPr>
          <p:cNvPr id="12" name="动作按钮: 上一张 11">
            <a:hlinkClick r:id="" action="ppaction://hlinkshowjump?jump=lastslideviewed" highlightClick="1"/>
            <a:extLst>
              <a:ext uri="{FF2B5EF4-FFF2-40B4-BE49-F238E27FC236}">
                <a16:creationId xmlns:a16="http://schemas.microsoft.com/office/drawing/2014/main" id="{6D707806-B2A4-4FBB-8F22-C090F8104645}"/>
              </a:ext>
            </a:extLst>
          </p:cNvPr>
          <p:cNvSpPr/>
          <p:nvPr/>
        </p:nvSpPr>
        <p:spPr>
          <a:xfrm>
            <a:off x="8261942" y="6079154"/>
            <a:ext cx="863600" cy="360362"/>
          </a:xfrm>
          <a:prstGeom prst="actionButtonReturn">
            <a:avLst/>
          </a:prstGeom>
          <a:solidFill>
            <a:srgbClr val="33CCCC"/>
          </a:solidFill>
          <a:ln w="25400" cap="flat" cmpd="sng" algn="ctr">
            <a:solidFill>
              <a:srgbClr val="33CCCC">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4400" b="0"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63016454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a:extLst>
              <a:ext uri="{FF2B5EF4-FFF2-40B4-BE49-F238E27FC236}">
                <a16:creationId xmlns:a16="http://schemas.microsoft.com/office/drawing/2014/main" id="{1A7D7124-00AB-4153-8F9F-BCFE53E585AE}"/>
              </a:ext>
            </a:extLst>
          </p:cNvPr>
          <p:cNvSpPr>
            <a:spLocks noGrp="1" noChangeArrowheads="1"/>
          </p:cNvSpPr>
          <p:nvPr>
            <p:ph type="body" idx="1"/>
          </p:nvPr>
        </p:nvSpPr>
        <p:spPr>
          <a:xfrm>
            <a:off x="1042988" y="981075"/>
            <a:ext cx="7391400" cy="4721292"/>
          </a:xfrm>
        </p:spPr>
        <p:txBody>
          <a:bodyPr/>
          <a:lstStyle/>
          <a:p>
            <a:pPr eaLnBrk="1" hangingPunct="1"/>
            <a:r>
              <a:rPr lang="zh-CN" altLang="en-US" sz="2400" dirty="0"/>
              <a:t>通信子网</a:t>
            </a:r>
          </a:p>
          <a:p>
            <a:pPr lvl="1" eaLnBrk="1" hangingPunct="1"/>
            <a:r>
              <a:rPr lang="zh-CN" altLang="en-US" sz="2000" dirty="0"/>
              <a:t>由路由器和通信链路组成，完成网络通信任务。</a:t>
            </a:r>
          </a:p>
          <a:p>
            <a:pPr lvl="1" eaLnBrk="1" hangingPunct="1"/>
            <a:r>
              <a:rPr lang="zh-CN" altLang="en-US" sz="2000" dirty="0"/>
              <a:t>链路通信提供物理信道。</a:t>
            </a:r>
          </a:p>
          <a:p>
            <a:pPr lvl="1" eaLnBrk="1" hangingPunct="1"/>
            <a:r>
              <a:rPr lang="zh-CN" altLang="en-US" sz="2000" dirty="0"/>
              <a:t>路由器是一种专用计算机，具有存储转发，路由选择，差错控制，流量控制等功能。</a:t>
            </a:r>
          </a:p>
          <a:p>
            <a:pPr lvl="1" eaLnBrk="1" hangingPunct="1">
              <a:buFont typeface="Wingdings" pitchFamily="2" charset="2"/>
              <a:buNone/>
            </a:pPr>
            <a:endParaRPr lang="zh-CN" altLang="en-US" sz="2000" dirty="0"/>
          </a:p>
          <a:p>
            <a:pPr eaLnBrk="1" hangingPunct="1"/>
            <a:r>
              <a:rPr lang="zh-CN" altLang="en-US" sz="2400" dirty="0"/>
              <a:t>资源子网</a:t>
            </a:r>
          </a:p>
          <a:p>
            <a:pPr lvl="1" eaLnBrk="1" hangingPunct="1"/>
            <a:r>
              <a:rPr lang="zh-CN" altLang="en-US" sz="2000" dirty="0"/>
              <a:t>由连接到通信子网的服务器和主机系统组成，为网络用户提供各种软硬件共享资源和数据处理能力。</a:t>
            </a:r>
          </a:p>
          <a:p>
            <a:pPr lvl="1" eaLnBrk="1" hangingPunct="1"/>
            <a:r>
              <a:rPr lang="zh-CN" altLang="en-US" sz="2000" dirty="0"/>
              <a:t>硬件共享资源包括</a:t>
            </a:r>
            <a:r>
              <a:rPr lang="en-US" altLang="zh-CN" sz="2000" dirty="0"/>
              <a:t>CPU</a:t>
            </a:r>
            <a:r>
              <a:rPr lang="zh-CN" altLang="en-US" sz="2000" dirty="0"/>
              <a:t>、存储器、硬盘、磁带、打印机、绘图仪等。</a:t>
            </a:r>
          </a:p>
          <a:p>
            <a:pPr lvl="1" eaLnBrk="1" hangingPunct="1"/>
            <a:r>
              <a:rPr lang="zh-CN" altLang="en-US" sz="2000" dirty="0"/>
              <a:t>软件共享资源包括操作系统、数据库系统、工具软件和应用程序等。</a:t>
            </a:r>
            <a:endParaRPr lang="zh-CN" altLang="en-US" dirty="0"/>
          </a:p>
        </p:txBody>
      </p:sp>
      <p:sp>
        <p:nvSpPr>
          <p:cNvPr id="24579" name="Rectangle 4">
            <a:extLst>
              <a:ext uri="{FF2B5EF4-FFF2-40B4-BE49-F238E27FC236}">
                <a16:creationId xmlns:a16="http://schemas.microsoft.com/office/drawing/2014/main" id="{3CB78246-A308-423C-BBB7-7CFD36CF806C}"/>
              </a:ext>
            </a:extLst>
          </p:cNvPr>
          <p:cNvSpPr>
            <a:spLocks noGrp="1" noChangeArrowheads="1"/>
          </p:cNvSpPr>
          <p:nvPr>
            <p:ph type="title"/>
          </p:nvPr>
        </p:nvSpPr>
        <p:spPr>
          <a:noFill/>
        </p:spPr>
        <p:txBody>
          <a:bodyPr/>
          <a:lstStyle/>
          <a:p>
            <a:pPr eaLnBrk="1" hangingPunct="1"/>
            <a:r>
              <a:rPr lang="zh-CN" altLang="en-US"/>
              <a:t>逻辑功能上网络划分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19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9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95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95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952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952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952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19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32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32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8272</TotalTime>
  <Words>5459</Words>
  <Application>Microsoft Office PowerPoint</Application>
  <PresentationFormat>全屏显示(4:3)</PresentationFormat>
  <Paragraphs>740</Paragraphs>
  <Slides>85</Slides>
  <Notes>49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85</vt:i4>
      </vt:variant>
    </vt:vector>
  </HeadingPairs>
  <TitlesOfParts>
    <vt:vector size="96" baseType="lpstr">
      <vt:lpstr>仿宋</vt:lpstr>
      <vt:lpstr>黑体</vt:lpstr>
      <vt:lpstr>宋体</vt:lpstr>
      <vt:lpstr>Arial</vt:lpstr>
      <vt:lpstr>Tahoma</vt:lpstr>
      <vt:lpstr>Times New Roman</vt:lpstr>
      <vt:lpstr>Wingdings</vt:lpstr>
      <vt:lpstr>计算机网络</vt:lpstr>
      <vt:lpstr>Microsoft ClipArt Gallery</vt:lpstr>
      <vt:lpstr>公式</vt:lpstr>
      <vt:lpstr>VISIO</vt:lpstr>
      <vt:lpstr>PowerPoint 演示文稿</vt:lpstr>
      <vt:lpstr>课前思考</vt:lpstr>
      <vt:lpstr>1.1 计算机网络的产生和发展</vt:lpstr>
      <vt:lpstr>计算机网络的发展阶段</vt:lpstr>
      <vt:lpstr>1.1.1 远程联机系统</vt:lpstr>
      <vt:lpstr>工作模型</vt:lpstr>
      <vt:lpstr>应  用</vt:lpstr>
      <vt:lpstr>1.1.2 计算机—计算机网络</vt:lpstr>
      <vt:lpstr>逻辑功能上网络划分</vt:lpstr>
      <vt:lpstr>与远程联机系统的本质区别</vt:lpstr>
      <vt:lpstr>1.1.3 开放式标准化网络</vt:lpstr>
      <vt:lpstr>1.2　计算机网络的定义</vt:lpstr>
      <vt:lpstr>定义</vt:lpstr>
      <vt:lpstr>1.3 计算机网络的分类</vt:lpstr>
      <vt:lpstr>按地理范围分类</vt:lpstr>
      <vt:lpstr>1.3.2 按拓扑结构分类 </vt:lpstr>
      <vt:lpstr>星型网</vt:lpstr>
      <vt:lpstr>环形网</vt:lpstr>
      <vt:lpstr>总线网络</vt:lpstr>
      <vt:lpstr>不规则型网</vt:lpstr>
      <vt:lpstr>小结</vt:lpstr>
      <vt:lpstr>1.4 计算机网络运行过程</vt:lpstr>
      <vt:lpstr>1.4.1 网络边缘的主机系统</vt:lpstr>
      <vt:lpstr>1. C/S方式</vt:lpstr>
      <vt:lpstr>PowerPoint 演示文稿</vt:lpstr>
      <vt:lpstr>客户软件的特点 </vt:lpstr>
      <vt:lpstr>服务器软件的特点 </vt:lpstr>
      <vt:lpstr>2. 对等连接方式 </vt:lpstr>
      <vt:lpstr>对等连接方式的特点</vt:lpstr>
      <vt:lpstr>PowerPoint 演示文稿</vt:lpstr>
      <vt:lpstr>1.4.2 网络核心中的路由器</vt:lpstr>
      <vt:lpstr>一、数据交换方式</vt:lpstr>
      <vt:lpstr>1. 电路交换及特点</vt:lpstr>
      <vt:lpstr>使用交换机</vt:lpstr>
      <vt:lpstr>“交换”的含义</vt:lpstr>
      <vt:lpstr>电路交换举例</vt:lpstr>
      <vt:lpstr>电路交换举例</vt:lpstr>
      <vt:lpstr>PowerPoint 演示文稿</vt:lpstr>
      <vt:lpstr>2.报文交换及特点</vt:lpstr>
      <vt:lpstr>报文交换基本原理</vt:lpstr>
      <vt:lpstr>报文交换主要特点</vt:lpstr>
      <vt:lpstr>3. 分组交换及特点 </vt:lpstr>
      <vt:lpstr>添加首部构成分组</vt:lpstr>
      <vt:lpstr>分组交换的传输单元</vt:lpstr>
      <vt:lpstr>分组首部的重要性</vt:lpstr>
      <vt:lpstr>收到分组后剥去首部</vt:lpstr>
      <vt:lpstr>最后还原成原来的报文</vt:lpstr>
      <vt:lpstr>分组交换网的示意图</vt:lpstr>
      <vt:lpstr>分组的存储转发过程</vt:lpstr>
      <vt:lpstr>主机和路由器的作用</vt:lpstr>
      <vt:lpstr>PowerPoint 演示文稿</vt:lpstr>
      <vt:lpstr>分组交换的优点</vt:lpstr>
      <vt:lpstr>分组交换的问题</vt:lpstr>
      <vt:lpstr>4 .交换技术的比较 </vt:lpstr>
      <vt:lpstr>4 .交换技术的比较 </vt:lpstr>
      <vt:lpstr>1.4.3  计算机网络的性能指标</vt:lpstr>
      <vt:lpstr>2.带宽 </vt:lpstr>
      <vt:lpstr>常用的带宽单位</vt:lpstr>
      <vt:lpstr>数字信号流随时间的变化</vt:lpstr>
      <vt:lpstr>3. 吞吐量</vt:lpstr>
      <vt:lpstr>4.时延(delay 或 latency)</vt:lpstr>
      <vt:lpstr>PowerPoint 演示文稿</vt:lpstr>
      <vt:lpstr>PowerPoint 演示文稿</vt:lpstr>
      <vt:lpstr>PowerPoint 演示文稿</vt:lpstr>
      <vt:lpstr>四种时延所产生的地方 </vt:lpstr>
      <vt:lpstr>容易产生的错误概念 </vt:lpstr>
      <vt:lpstr>5. 利用率</vt:lpstr>
      <vt:lpstr>时延与信道利用率的关系</vt:lpstr>
      <vt:lpstr>PowerPoint 演示文稿</vt:lpstr>
      <vt:lpstr>1.5  因特网概述</vt:lpstr>
      <vt:lpstr>1.5.1 网络与因特网</vt:lpstr>
      <vt:lpstr>PowerPoint 演示文稿</vt:lpstr>
      <vt:lpstr>1.5.2  因特网发展的三个阶段</vt:lpstr>
      <vt:lpstr>1.5.2  因特网发展的三个阶段</vt:lpstr>
      <vt:lpstr>1.5.2  因特网发展的三个阶段</vt:lpstr>
      <vt:lpstr>1.5.3 Internet 和 internet 的区别</vt:lpstr>
      <vt:lpstr>1.5.4 用户通过 ISP 上网</vt:lpstr>
      <vt:lpstr>PowerPoint 演示文稿</vt:lpstr>
      <vt:lpstr>1.5.5  关于因特网的标准化工作</vt:lpstr>
      <vt:lpstr>1.6 计算机网络的发展趋势</vt:lpstr>
      <vt:lpstr>1.6 计算机网络的发展趋势</vt:lpstr>
      <vt:lpstr>本章作业</vt:lpstr>
      <vt:lpstr>PowerPoint 演示文稿</vt:lpstr>
      <vt:lpstr>互联网之父</vt:lpstr>
      <vt:lpstr>互联网之父</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第一章概论</dc:title>
  <dc:creator>侯整风</dc:creator>
  <cp:lastModifiedBy>Zhou James</cp:lastModifiedBy>
  <cp:revision>320</cp:revision>
  <cp:lastPrinted>2002-07-08T02:44:19Z</cp:lastPrinted>
  <dcterms:created xsi:type="dcterms:W3CDTF">2004-05-25T06:41:47Z</dcterms:created>
  <dcterms:modified xsi:type="dcterms:W3CDTF">2024-10-22T13:50:57Z</dcterms:modified>
</cp:coreProperties>
</file>