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ink/ink1.xml" ContentType="application/inkml+xml"/>
  <Override PartName="/ppt/ink/ink2.xml" ContentType="application/inkml+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6" r:id="rId1"/>
  </p:sldMasterIdLst>
  <p:notesMasterIdLst>
    <p:notesMasterId r:id="rId69"/>
  </p:notesMasterIdLst>
  <p:handoutMasterIdLst>
    <p:handoutMasterId r:id="rId70"/>
  </p:handoutMasterIdLst>
  <p:sldIdLst>
    <p:sldId id="399" r:id="rId2"/>
    <p:sldId id="441" r:id="rId3"/>
    <p:sldId id="444" r:id="rId4"/>
    <p:sldId id="445" r:id="rId5"/>
    <p:sldId id="447" r:id="rId6"/>
    <p:sldId id="448" r:id="rId7"/>
    <p:sldId id="449" r:id="rId8"/>
    <p:sldId id="452" r:id="rId9"/>
    <p:sldId id="450" r:id="rId10"/>
    <p:sldId id="466" r:id="rId11"/>
    <p:sldId id="451" r:id="rId12"/>
    <p:sldId id="453" r:id="rId13"/>
    <p:sldId id="454" r:id="rId14"/>
    <p:sldId id="455" r:id="rId15"/>
    <p:sldId id="456" r:id="rId16"/>
    <p:sldId id="457" r:id="rId17"/>
    <p:sldId id="458" r:id="rId18"/>
    <p:sldId id="459" r:id="rId19"/>
    <p:sldId id="460" r:id="rId20"/>
    <p:sldId id="407" r:id="rId21"/>
    <p:sldId id="461" r:id="rId22"/>
    <p:sldId id="462" r:id="rId23"/>
    <p:sldId id="357" r:id="rId24"/>
    <p:sldId id="358" r:id="rId25"/>
    <p:sldId id="359" r:id="rId26"/>
    <p:sldId id="360" r:id="rId27"/>
    <p:sldId id="361" r:id="rId28"/>
    <p:sldId id="362" r:id="rId29"/>
    <p:sldId id="363" r:id="rId30"/>
    <p:sldId id="364" r:id="rId31"/>
    <p:sldId id="365" r:id="rId32"/>
    <p:sldId id="366" r:id="rId33"/>
    <p:sldId id="367" r:id="rId34"/>
    <p:sldId id="368" r:id="rId35"/>
    <p:sldId id="369" r:id="rId36"/>
    <p:sldId id="370" r:id="rId37"/>
    <p:sldId id="371" r:id="rId38"/>
    <p:sldId id="372" r:id="rId39"/>
    <p:sldId id="373" r:id="rId40"/>
    <p:sldId id="374" r:id="rId41"/>
    <p:sldId id="375" r:id="rId42"/>
    <p:sldId id="463" r:id="rId43"/>
    <p:sldId id="464" r:id="rId44"/>
    <p:sldId id="465" r:id="rId45"/>
    <p:sldId id="467" r:id="rId46"/>
    <p:sldId id="468" r:id="rId47"/>
    <p:sldId id="469" r:id="rId48"/>
    <p:sldId id="470" r:id="rId49"/>
    <p:sldId id="471" r:id="rId50"/>
    <p:sldId id="472" r:id="rId51"/>
    <p:sldId id="474" r:id="rId52"/>
    <p:sldId id="475" r:id="rId53"/>
    <p:sldId id="476" r:id="rId54"/>
    <p:sldId id="477" r:id="rId55"/>
    <p:sldId id="478" r:id="rId56"/>
    <p:sldId id="479" r:id="rId57"/>
    <p:sldId id="473" r:id="rId58"/>
    <p:sldId id="410" r:id="rId59"/>
    <p:sldId id="435" r:id="rId60"/>
    <p:sldId id="480" r:id="rId61"/>
    <p:sldId id="436" r:id="rId62"/>
    <p:sldId id="412" r:id="rId63"/>
    <p:sldId id="437" r:id="rId64"/>
    <p:sldId id="481" r:id="rId65"/>
    <p:sldId id="438" r:id="rId66"/>
    <p:sldId id="442" r:id="rId67"/>
    <p:sldId id="482" r:id="rId68"/>
  </p:sldIdLst>
  <p:sldSz cx="9144000" cy="6858000" type="screen4x3"/>
  <p:notesSz cx="6784975" cy="9856788"/>
  <p:defaultTextStyle>
    <a:defPPr>
      <a:defRPr lang="zh-CN"/>
    </a:defPPr>
    <a:lvl1pPr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umimoji="1" sz="3000" b="1"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umimoji="1" sz="3000" b="1"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3104">
          <p15:clr>
            <a:srgbClr val="A4A3A4"/>
          </p15:clr>
        </p15:guide>
        <p15:guide id="2" pos="2137">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AFE4FF"/>
    <a:srgbClr val="BDE9FF"/>
    <a:srgbClr val="0094DE"/>
    <a:srgbClr val="4DC4FF"/>
    <a:srgbClr val="001C2A"/>
    <a:srgbClr val="00A8FC"/>
    <a:srgbClr val="49C2FF"/>
    <a:srgbClr val="A3E0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2379" autoAdjust="0"/>
    <p:restoredTop sz="94458" autoAdjust="0"/>
  </p:normalViewPr>
  <p:slideViewPr>
    <p:cSldViewPr>
      <p:cViewPr varScale="1">
        <p:scale>
          <a:sx n="70" d="100"/>
          <a:sy n="70" d="100"/>
        </p:scale>
        <p:origin x="344" y="1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7074"/>
    </p:cViewPr>
  </p:sorterViewPr>
  <p:notesViewPr>
    <p:cSldViewPr>
      <p:cViewPr varScale="1">
        <p:scale>
          <a:sx n="40" d="100"/>
          <a:sy n="40" d="100"/>
        </p:scale>
        <p:origin x="-936" y="-96"/>
      </p:cViewPr>
      <p:guideLst>
        <p:guide orient="horz" pos="3104"/>
        <p:guide pos="2137"/>
      </p:guideLst>
    </p:cSldViewPr>
  </p:notes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8" Type="http://schemas.openxmlformats.org/officeDocument/2006/relationships/slide" Target="slides/slide57.xml"/><Relationship Id="rId66" Type="http://schemas.openxmlformats.org/officeDocument/2006/relationships/slide" Target="slides/slide65.xml"/><Relationship Id="rId74" Type="http://schemas.openxmlformats.org/officeDocument/2006/relationships/tableStyles" Target="tableStyles.xml"/><Relationship Id="rId5" Type="http://schemas.openxmlformats.org/officeDocument/2006/relationships/slide" Target="slides/slide4.xml"/><Relationship Id="rId61" Type="http://schemas.openxmlformats.org/officeDocument/2006/relationships/slide" Target="slides/slide60.xml"/><Relationship Id="rId19" Type="http://schemas.openxmlformats.org/officeDocument/2006/relationships/slide" Target="slides/slide1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slide" Target="slides/slide55.xml"/><Relationship Id="rId64" Type="http://schemas.openxmlformats.org/officeDocument/2006/relationships/slide" Target="slides/slide63.xml"/><Relationship Id="rId6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 Type="http://schemas.openxmlformats.org/officeDocument/2006/relationships/slide" Target="slides/slide6.xml"/><Relationship Id="rId71" Type="http://schemas.openxmlformats.org/officeDocument/2006/relationships/presProps" Target="presProp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170" name="Rectangle 2">
            <a:extLst>
              <a:ext uri="{FF2B5EF4-FFF2-40B4-BE49-F238E27FC236}">
                <a16:creationId xmlns:a16="http://schemas.microsoft.com/office/drawing/2014/main" id="{BC783B46-8E51-4C4C-84B9-13813E88964F}"/>
              </a:ext>
            </a:extLst>
          </p:cNvPr>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7171" name="Rectangle 3">
            <a:extLst>
              <a:ext uri="{FF2B5EF4-FFF2-40B4-BE49-F238E27FC236}">
                <a16:creationId xmlns:a16="http://schemas.microsoft.com/office/drawing/2014/main" id="{E884F469-EF1F-4A3B-9A6F-6A8D3DBC9649}"/>
              </a:ext>
            </a:extLst>
          </p:cNvPr>
          <p:cNvSpPr>
            <a:spLocks noGrp="1" noChangeArrowheads="1"/>
          </p:cNvSpPr>
          <p:nvPr>
            <p:ph type="dt" sz="quarter"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7172" name="Rectangle 4">
            <a:extLst>
              <a:ext uri="{FF2B5EF4-FFF2-40B4-BE49-F238E27FC236}">
                <a16:creationId xmlns:a16="http://schemas.microsoft.com/office/drawing/2014/main" id="{0C298B0B-B5A4-4394-8E61-4C7282B1FDA0}"/>
              </a:ext>
            </a:extLst>
          </p:cNvPr>
          <p:cNvSpPr>
            <a:spLocks noGrp="1" noChangeArrowheads="1"/>
          </p:cNvSpPr>
          <p:nvPr>
            <p:ph type="ftr" sz="quarter" idx="2"/>
          </p:nvPr>
        </p:nvSpPr>
        <p:spPr bwMode="auto">
          <a:xfrm>
            <a:off x="0"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7173" name="Rectangle 5">
            <a:extLst>
              <a:ext uri="{FF2B5EF4-FFF2-40B4-BE49-F238E27FC236}">
                <a16:creationId xmlns:a16="http://schemas.microsoft.com/office/drawing/2014/main" id="{8A886896-D2B4-47EE-8E60-5B984D87509C}"/>
              </a:ext>
            </a:extLst>
          </p:cNvPr>
          <p:cNvSpPr>
            <a:spLocks noGrp="1" noChangeArrowheads="1"/>
          </p:cNvSpPr>
          <p:nvPr>
            <p:ph type="sldNum" sz="quarter" idx="3"/>
          </p:nvPr>
        </p:nvSpPr>
        <p:spPr bwMode="auto">
          <a:xfrm>
            <a:off x="3844925"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7A737468-9DD2-4290-9DD7-B241AC06E218}" type="slidenum">
              <a:rPr lang="en-US" altLang="zh-CN"/>
              <a:pPr>
                <a:defRPr/>
              </a:pPr>
              <a:t>‹#›</a:t>
            </a:fld>
            <a:endParaRPr lang="en-US" altLang="zh-CN"/>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9T04:37:21.569"/>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1-09-09T04:41:17.196"/>
    </inkml:context>
    <inkml:brush xml:id="br0">
      <inkml:brushProperty name="width" value="0.05" units="cm"/>
      <inkml:brushProperty name="height" value="0.05" units="cm"/>
      <inkml:brushProperty name="ignorePressure" value="1"/>
    </inkml:brush>
  </inkml:definitions>
  <inkml:trace contextRef="#ctx0" brushRef="#br0">1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1026">
            <a:extLst>
              <a:ext uri="{FF2B5EF4-FFF2-40B4-BE49-F238E27FC236}">
                <a16:creationId xmlns:a16="http://schemas.microsoft.com/office/drawing/2014/main" id="{69944605-0D26-46FB-9C9C-40C2DB42A68F}"/>
              </a:ext>
            </a:extLst>
          </p:cNvPr>
          <p:cNvSpPr>
            <a:spLocks noGrp="1" noChangeArrowheads="1"/>
          </p:cNvSpPr>
          <p:nvPr>
            <p:ph type="hdr" sz="quarter"/>
          </p:nvPr>
        </p:nvSpPr>
        <p:spPr bwMode="auto">
          <a:xfrm>
            <a:off x="0"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21507" name="Rectangle 1027">
            <a:extLst>
              <a:ext uri="{FF2B5EF4-FFF2-40B4-BE49-F238E27FC236}">
                <a16:creationId xmlns:a16="http://schemas.microsoft.com/office/drawing/2014/main" id="{42EF6169-8662-4563-9419-D20428C2EFE1}"/>
              </a:ext>
            </a:extLst>
          </p:cNvPr>
          <p:cNvSpPr>
            <a:spLocks noGrp="1" noChangeArrowheads="1"/>
          </p:cNvSpPr>
          <p:nvPr>
            <p:ph type="dt" idx="1"/>
          </p:nvPr>
        </p:nvSpPr>
        <p:spPr bwMode="auto">
          <a:xfrm>
            <a:off x="3844925" y="0"/>
            <a:ext cx="2940050" cy="492125"/>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14340" name="Rectangle 1028">
            <a:extLst>
              <a:ext uri="{FF2B5EF4-FFF2-40B4-BE49-F238E27FC236}">
                <a16:creationId xmlns:a16="http://schemas.microsoft.com/office/drawing/2014/main" id="{A70CED30-CCBA-4498-8B0B-F2C3675413B4}"/>
              </a:ext>
            </a:extLst>
          </p:cNvPr>
          <p:cNvSpPr>
            <a:spLocks noGrp="1" noRot="1" noChangeAspect="1" noChangeArrowheads="1" noTextEdit="1"/>
          </p:cNvSpPr>
          <p:nvPr>
            <p:ph type="sldImg" idx="2"/>
          </p:nvPr>
        </p:nvSpPr>
        <p:spPr bwMode="auto">
          <a:xfrm>
            <a:off x="928688" y="739775"/>
            <a:ext cx="4927600" cy="36957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21509" name="Rectangle 1029">
            <a:extLst>
              <a:ext uri="{FF2B5EF4-FFF2-40B4-BE49-F238E27FC236}">
                <a16:creationId xmlns:a16="http://schemas.microsoft.com/office/drawing/2014/main" id="{4D83887D-4654-411F-9058-3D0B586F540F}"/>
              </a:ext>
            </a:extLst>
          </p:cNvPr>
          <p:cNvSpPr>
            <a:spLocks noGrp="1" noChangeArrowheads="1"/>
          </p:cNvSpPr>
          <p:nvPr>
            <p:ph type="body" sz="quarter" idx="3"/>
          </p:nvPr>
        </p:nvSpPr>
        <p:spPr bwMode="auto">
          <a:xfrm>
            <a:off x="979488" y="4600575"/>
            <a:ext cx="4598987" cy="45164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zh-CN" altLang="en-US" noProof="0"/>
              <a:t>单击此处编辑母版文本样式</a:t>
            </a:r>
          </a:p>
          <a:p>
            <a:pPr lvl="1"/>
            <a:r>
              <a:rPr lang="zh-CN" altLang="en-US" noProof="0"/>
              <a:t>第二级</a:t>
            </a:r>
          </a:p>
          <a:p>
            <a:pPr lvl="2"/>
            <a:r>
              <a:rPr lang="zh-CN" altLang="en-US" noProof="0"/>
              <a:t>第三级</a:t>
            </a:r>
          </a:p>
          <a:p>
            <a:pPr lvl="3"/>
            <a:r>
              <a:rPr lang="zh-CN" altLang="en-US" noProof="0"/>
              <a:t>第四级</a:t>
            </a:r>
          </a:p>
          <a:p>
            <a:pPr lvl="4"/>
            <a:r>
              <a:rPr lang="zh-CN" altLang="en-US" noProof="0"/>
              <a:t>第五级</a:t>
            </a:r>
          </a:p>
        </p:txBody>
      </p:sp>
      <p:sp>
        <p:nvSpPr>
          <p:cNvPr id="21510" name="Rectangle 1030">
            <a:extLst>
              <a:ext uri="{FF2B5EF4-FFF2-40B4-BE49-F238E27FC236}">
                <a16:creationId xmlns:a16="http://schemas.microsoft.com/office/drawing/2014/main" id="{2E0C7B4A-727D-41DF-B77B-A5FF3053D06E}"/>
              </a:ext>
            </a:extLst>
          </p:cNvPr>
          <p:cNvSpPr>
            <a:spLocks noGrp="1" noChangeArrowheads="1"/>
          </p:cNvSpPr>
          <p:nvPr>
            <p:ph type="ftr" sz="quarter" idx="4"/>
          </p:nvPr>
        </p:nvSpPr>
        <p:spPr bwMode="auto">
          <a:xfrm>
            <a:off x="0" y="9364663"/>
            <a:ext cx="294005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lnSpc>
                <a:spcPct val="100000"/>
              </a:lnSpc>
              <a:spcBef>
                <a:spcPct val="0"/>
              </a:spcBef>
              <a:buClrTx/>
              <a:buSzTx/>
              <a:buFontTx/>
              <a:buNone/>
              <a:defRPr sz="1200" b="0">
                <a:effectLst/>
                <a:latin typeface="Times New Roman" pitchFamily="18" charset="0"/>
              </a:defRPr>
            </a:lvl1pPr>
          </a:lstStyle>
          <a:p>
            <a:pPr>
              <a:defRPr/>
            </a:pPr>
            <a:endParaRPr lang="en-US" altLang="zh-CN"/>
          </a:p>
        </p:txBody>
      </p:sp>
      <p:sp>
        <p:nvSpPr>
          <p:cNvPr id="21511" name="Rectangle 1031">
            <a:extLst>
              <a:ext uri="{FF2B5EF4-FFF2-40B4-BE49-F238E27FC236}">
                <a16:creationId xmlns:a16="http://schemas.microsoft.com/office/drawing/2014/main" id="{493F4310-6551-4F87-8F7D-1B67F3539B32}"/>
              </a:ext>
            </a:extLst>
          </p:cNvPr>
          <p:cNvSpPr>
            <a:spLocks noGrp="1" noChangeArrowheads="1"/>
          </p:cNvSpPr>
          <p:nvPr>
            <p:ph type="sldNum" sz="quarter" idx="5"/>
          </p:nvPr>
        </p:nvSpPr>
        <p:spPr bwMode="auto">
          <a:xfrm>
            <a:off x="2895600" y="9144000"/>
            <a:ext cx="685800" cy="492125"/>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atin typeface="Times New Roman" panose="02020603050405020304" pitchFamily="18" charset="0"/>
              </a:defRPr>
            </a:lvl1pPr>
          </a:lstStyle>
          <a:p>
            <a:pPr>
              <a:defRPr/>
            </a:pPr>
            <a:fld id="{FA64E3F6-66D6-4F48-9CFB-26D6BF0D0A7C}" type="slidenum">
              <a:rPr lang="en-US" altLang="zh-CN"/>
              <a:pPr>
                <a:defRPr/>
              </a:pPr>
              <a:t>‹#›</a:t>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lnSpc>
        <a:spcPct val="120000"/>
      </a:lnSpc>
      <a:spcBef>
        <a:spcPct val="30000"/>
      </a:spcBef>
      <a:spcAft>
        <a:spcPct val="30000"/>
      </a:spcAft>
      <a:defRPr sz="1200" kern="1200">
        <a:solidFill>
          <a:schemeClr val="tx1"/>
        </a:solidFill>
        <a:latin typeface="Times New Roman" pitchFamily="18" charset="0"/>
        <a:ea typeface="宋体" pitchFamily="2" charset="-122"/>
        <a:cs typeface="+mn-cs"/>
      </a:defRPr>
    </a:lvl1pPr>
    <a:lvl2pPr marL="571500" indent="-114300" algn="l" rtl="0" eaLnBrk="0" fontAlgn="base" hangingPunct="0">
      <a:lnSpc>
        <a:spcPct val="120000"/>
      </a:lnSpc>
      <a:spcBef>
        <a:spcPct val="30000"/>
      </a:spcBef>
      <a:spcAft>
        <a:spcPct val="30000"/>
      </a:spcAft>
      <a:buSzPct val="70000"/>
      <a:buFont typeface="Wingdings" panose="05000000000000000000" pitchFamily="2" charset="2"/>
      <a:buChar char="l"/>
      <a:defRPr sz="1000" kern="1200">
        <a:solidFill>
          <a:schemeClr val="tx1"/>
        </a:solidFill>
        <a:latin typeface="Times New Roman" pitchFamily="18" charset="0"/>
        <a:ea typeface="宋体" pitchFamily="2" charset="-122"/>
        <a:cs typeface="+mn-cs"/>
      </a:defRPr>
    </a:lvl2pPr>
    <a:lvl3pPr marL="1047750" indent="-133350" algn="l" rtl="0" eaLnBrk="0" fontAlgn="base" hangingPunct="0">
      <a:lnSpc>
        <a:spcPct val="120000"/>
      </a:lnSpc>
      <a:spcBef>
        <a:spcPct val="30000"/>
      </a:spcBef>
      <a:spcAft>
        <a:spcPct val="30000"/>
      </a:spcAft>
      <a:buSzPct val="70000"/>
      <a:buFont typeface="Wingdings" panose="05000000000000000000" pitchFamily="2" charset="2"/>
      <a:buChar char="n"/>
      <a:defRPr sz="900" kern="1200">
        <a:solidFill>
          <a:schemeClr val="tx1"/>
        </a:solidFill>
        <a:latin typeface="Times New Roman" pitchFamily="18" charset="0"/>
        <a:ea typeface="宋体" pitchFamily="2" charset="-122"/>
        <a:cs typeface="+mn-cs"/>
      </a:defRPr>
    </a:lvl3pPr>
    <a:lvl4pPr marL="1371600" algn="l" rtl="0" eaLnBrk="0" fontAlgn="base" hangingPunct="0">
      <a:lnSpc>
        <a:spcPct val="120000"/>
      </a:lnSpc>
      <a:spcBef>
        <a:spcPct val="30000"/>
      </a:spcBef>
      <a:spcAft>
        <a:spcPct val="30000"/>
      </a:spcAft>
      <a:buSzPct val="70000"/>
      <a:buFont typeface="Wingdings" panose="05000000000000000000" pitchFamily="2" charset="2"/>
      <a:buChar char="è"/>
      <a:defRPr sz="900" kern="1200">
        <a:solidFill>
          <a:schemeClr val="tx1"/>
        </a:solidFill>
        <a:latin typeface="Times New Roman" pitchFamily="18" charset="0"/>
        <a:ea typeface="宋体" pitchFamily="2" charset="-122"/>
        <a:cs typeface="+mn-cs"/>
      </a:defRPr>
    </a:lvl4pPr>
    <a:lvl5pPr marL="1828800" algn="l" rtl="0" eaLnBrk="0" fontAlgn="base" hangingPunct="0">
      <a:lnSpc>
        <a:spcPct val="120000"/>
      </a:lnSpc>
      <a:spcBef>
        <a:spcPct val="30000"/>
      </a:spcBef>
      <a:spcAft>
        <a:spcPct val="30000"/>
      </a:spcAft>
      <a:defRPr sz="900" kern="1200">
        <a:solidFill>
          <a:schemeClr val="tx1"/>
        </a:solidFill>
        <a:latin typeface="Times New Roman" pitchFamily="18" charset="0"/>
        <a:ea typeface="宋体"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a:extLst>
              <a:ext uri="{FF2B5EF4-FFF2-40B4-BE49-F238E27FC236}">
                <a16:creationId xmlns:a16="http://schemas.microsoft.com/office/drawing/2014/main" id="{10959019-37CA-4983-A282-CCCE726341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686C580-BCF5-4D46-938E-3874482AFD81}" type="slidenum">
              <a:rPr lang="en-US" altLang="zh-CN" smtClean="0">
                <a:solidFill>
                  <a:srgbClr val="000000"/>
                </a:solidFill>
                <a:latin typeface="Arial" panose="020B0604020202020204" pitchFamily="34" charset="0"/>
              </a:rPr>
              <a:pPr>
                <a:lnSpc>
                  <a:spcPct val="100000"/>
                </a:lnSpc>
                <a:spcBef>
                  <a:spcPct val="0"/>
                </a:spcBef>
                <a:spcAft>
                  <a:spcPct val="0"/>
                </a:spcAft>
              </a:pPr>
              <a:t>23</a:t>
            </a:fld>
            <a:endParaRPr lang="en-US" altLang="zh-CN">
              <a:solidFill>
                <a:srgbClr val="000000"/>
              </a:solidFill>
              <a:latin typeface="Arial" panose="020B0604020202020204" pitchFamily="34" charset="0"/>
            </a:endParaRPr>
          </a:p>
        </p:txBody>
      </p:sp>
      <p:sp>
        <p:nvSpPr>
          <p:cNvPr id="39939" name="Rectangle 2">
            <a:extLst>
              <a:ext uri="{FF2B5EF4-FFF2-40B4-BE49-F238E27FC236}">
                <a16:creationId xmlns:a16="http://schemas.microsoft.com/office/drawing/2014/main" id="{3E40279D-4C06-4B91-BC6B-716E742F8AD4}"/>
              </a:ext>
            </a:extLst>
          </p:cNvPr>
          <p:cNvSpPr>
            <a:spLocks noGrp="1" noRot="1" noChangeAspect="1" noChangeArrowheads="1" noTextEdit="1"/>
          </p:cNvSpPr>
          <p:nvPr>
            <p:ph type="sldImg"/>
          </p:nvPr>
        </p:nvSpPr>
        <p:spPr>
          <a:ln/>
        </p:spPr>
      </p:sp>
      <p:sp>
        <p:nvSpPr>
          <p:cNvPr id="39940" name="Rectangle 3">
            <a:extLst>
              <a:ext uri="{FF2B5EF4-FFF2-40B4-BE49-F238E27FC236}">
                <a16:creationId xmlns:a16="http://schemas.microsoft.com/office/drawing/2014/main" id="{1D517495-F559-4EC1-BAF2-164F00203B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a:extLst>
              <a:ext uri="{FF2B5EF4-FFF2-40B4-BE49-F238E27FC236}">
                <a16:creationId xmlns:a16="http://schemas.microsoft.com/office/drawing/2014/main" id="{D2CC5011-54E0-484C-A2F3-DC99A84C426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4715692-FA8F-4385-8429-BEB81800323B}" type="slidenum">
              <a:rPr lang="en-US" altLang="zh-CN" smtClean="0">
                <a:solidFill>
                  <a:srgbClr val="000000"/>
                </a:solidFill>
                <a:latin typeface="Arial" panose="020B0604020202020204" pitchFamily="34" charset="0"/>
              </a:rPr>
              <a:pPr>
                <a:lnSpc>
                  <a:spcPct val="100000"/>
                </a:lnSpc>
                <a:spcBef>
                  <a:spcPct val="0"/>
                </a:spcBef>
                <a:spcAft>
                  <a:spcPct val="0"/>
                </a:spcAft>
              </a:pPr>
              <a:t>32</a:t>
            </a:fld>
            <a:endParaRPr lang="en-US" altLang="zh-CN">
              <a:solidFill>
                <a:srgbClr val="000000"/>
              </a:solidFill>
              <a:latin typeface="Arial" panose="020B0604020202020204" pitchFamily="34" charset="0"/>
            </a:endParaRPr>
          </a:p>
        </p:txBody>
      </p:sp>
      <p:sp>
        <p:nvSpPr>
          <p:cNvPr id="58371" name="Rectangle 2">
            <a:extLst>
              <a:ext uri="{FF2B5EF4-FFF2-40B4-BE49-F238E27FC236}">
                <a16:creationId xmlns:a16="http://schemas.microsoft.com/office/drawing/2014/main" id="{8A08B643-ED17-4353-8ABA-97C61553B0CE}"/>
              </a:ext>
            </a:extLst>
          </p:cNvPr>
          <p:cNvSpPr>
            <a:spLocks noGrp="1" noRot="1" noChangeAspect="1" noChangeArrowheads="1" noTextEdit="1"/>
          </p:cNvSpPr>
          <p:nvPr>
            <p:ph type="sldImg"/>
          </p:nvPr>
        </p:nvSpPr>
        <p:spPr>
          <a:ln/>
        </p:spPr>
      </p:sp>
      <p:sp>
        <p:nvSpPr>
          <p:cNvPr id="58372" name="Rectangle 3">
            <a:extLst>
              <a:ext uri="{FF2B5EF4-FFF2-40B4-BE49-F238E27FC236}">
                <a16:creationId xmlns:a16="http://schemas.microsoft.com/office/drawing/2014/main" id="{1476CD8B-A000-4FC8-ABE1-D246A53E3E9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a:extLst>
              <a:ext uri="{FF2B5EF4-FFF2-40B4-BE49-F238E27FC236}">
                <a16:creationId xmlns:a16="http://schemas.microsoft.com/office/drawing/2014/main" id="{8E3210D5-61C6-45A1-B859-04154E82300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4A318E6F-41BC-4C97-AF97-E0852B764913}" type="slidenum">
              <a:rPr lang="en-US" altLang="zh-CN" smtClean="0">
                <a:solidFill>
                  <a:srgbClr val="000000"/>
                </a:solidFill>
                <a:latin typeface="Arial" panose="020B0604020202020204" pitchFamily="34" charset="0"/>
              </a:rPr>
              <a:pPr>
                <a:lnSpc>
                  <a:spcPct val="100000"/>
                </a:lnSpc>
                <a:spcBef>
                  <a:spcPct val="0"/>
                </a:spcBef>
                <a:spcAft>
                  <a:spcPct val="0"/>
                </a:spcAft>
              </a:pPr>
              <a:t>33</a:t>
            </a:fld>
            <a:endParaRPr lang="en-US" altLang="zh-CN">
              <a:solidFill>
                <a:srgbClr val="000000"/>
              </a:solidFill>
              <a:latin typeface="Arial" panose="020B0604020202020204" pitchFamily="34" charset="0"/>
            </a:endParaRPr>
          </a:p>
        </p:txBody>
      </p:sp>
      <p:sp>
        <p:nvSpPr>
          <p:cNvPr id="60419" name="Rectangle 2">
            <a:extLst>
              <a:ext uri="{FF2B5EF4-FFF2-40B4-BE49-F238E27FC236}">
                <a16:creationId xmlns:a16="http://schemas.microsoft.com/office/drawing/2014/main" id="{497D3D30-744E-416C-81B8-DEA14552E35F}"/>
              </a:ext>
            </a:extLst>
          </p:cNvPr>
          <p:cNvSpPr>
            <a:spLocks noGrp="1" noRot="1" noChangeAspect="1" noChangeArrowheads="1" noTextEdit="1"/>
          </p:cNvSpPr>
          <p:nvPr>
            <p:ph type="sldImg"/>
          </p:nvPr>
        </p:nvSpPr>
        <p:spPr>
          <a:ln/>
        </p:spPr>
      </p:sp>
      <p:sp>
        <p:nvSpPr>
          <p:cNvPr id="60420" name="Rectangle 3">
            <a:extLst>
              <a:ext uri="{FF2B5EF4-FFF2-40B4-BE49-F238E27FC236}">
                <a16:creationId xmlns:a16="http://schemas.microsoft.com/office/drawing/2014/main" id="{DFE03D4F-4CB8-4A0D-ADD2-24A31240ABE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a:extLst>
              <a:ext uri="{FF2B5EF4-FFF2-40B4-BE49-F238E27FC236}">
                <a16:creationId xmlns:a16="http://schemas.microsoft.com/office/drawing/2014/main" id="{98119675-592C-472E-ADF1-00997C175601}"/>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F404EE4-D971-4A2E-80C4-0C3748E483F5}" type="slidenum">
              <a:rPr lang="en-US" altLang="zh-CN" smtClean="0">
                <a:solidFill>
                  <a:srgbClr val="000000"/>
                </a:solidFill>
                <a:latin typeface="Arial" panose="020B0604020202020204" pitchFamily="34" charset="0"/>
              </a:rPr>
              <a:pPr>
                <a:lnSpc>
                  <a:spcPct val="100000"/>
                </a:lnSpc>
                <a:spcBef>
                  <a:spcPct val="0"/>
                </a:spcBef>
                <a:spcAft>
                  <a:spcPct val="0"/>
                </a:spcAft>
              </a:pPr>
              <a:t>34</a:t>
            </a:fld>
            <a:endParaRPr lang="en-US" altLang="zh-CN">
              <a:solidFill>
                <a:srgbClr val="000000"/>
              </a:solidFill>
              <a:latin typeface="Arial" panose="020B0604020202020204" pitchFamily="34" charset="0"/>
            </a:endParaRPr>
          </a:p>
        </p:txBody>
      </p:sp>
      <p:sp>
        <p:nvSpPr>
          <p:cNvPr id="62467" name="Rectangle 2">
            <a:extLst>
              <a:ext uri="{FF2B5EF4-FFF2-40B4-BE49-F238E27FC236}">
                <a16:creationId xmlns:a16="http://schemas.microsoft.com/office/drawing/2014/main" id="{81B0F311-27BB-46DC-80B1-1B32F46A1729}"/>
              </a:ext>
            </a:extLst>
          </p:cNvPr>
          <p:cNvSpPr>
            <a:spLocks noGrp="1" noRot="1" noChangeAspect="1" noChangeArrowheads="1" noTextEdit="1"/>
          </p:cNvSpPr>
          <p:nvPr>
            <p:ph type="sldImg"/>
          </p:nvPr>
        </p:nvSpPr>
        <p:spPr>
          <a:ln/>
        </p:spPr>
      </p:sp>
      <p:sp>
        <p:nvSpPr>
          <p:cNvPr id="62468" name="Rectangle 3">
            <a:extLst>
              <a:ext uri="{FF2B5EF4-FFF2-40B4-BE49-F238E27FC236}">
                <a16:creationId xmlns:a16="http://schemas.microsoft.com/office/drawing/2014/main" id="{AF748CC9-38A1-4C68-BD54-75877D42F86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7">
            <a:extLst>
              <a:ext uri="{FF2B5EF4-FFF2-40B4-BE49-F238E27FC236}">
                <a16:creationId xmlns:a16="http://schemas.microsoft.com/office/drawing/2014/main" id="{08F00966-9AEE-4B75-94B6-434DF9589E02}"/>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B766930-0217-4D7C-9E9A-6A8348E8DABE}" type="slidenum">
              <a:rPr lang="en-US" altLang="zh-CN" smtClean="0">
                <a:solidFill>
                  <a:srgbClr val="000000"/>
                </a:solidFill>
                <a:latin typeface="Arial" panose="020B0604020202020204" pitchFamily="34" charset="0"/>
              </a:rPr>
              <a:pPr>
                <a:lnSpc>
                  <a:spcPct val="100000"/>
                </a:lnSpc>
                <a:spcBef>
                  <a:spcPct val="0"/>
                </a:spcBef>
                <a:spcAft>
                  <a:spcPct val="0"/>
                </a:spcAft>
              </a:pPr>
              <a:t>35</a:t>
            </a:fld>
            <a:endParaRPr lang="en-US" altLang="zh-CN">
              <a:solidFill>
                <a:srgbClr val="000000"/>
              </a:solidFill>
              <a:latin typeface="Arial" panose="020B0604020202020204" pitchFamily="34" charset="0"/>
            </a:endParaRPr>
          </a:p>
        </p:txBody>
      </p:sp>
      <p:sp>
        <p:nvSpPr>
          <p:cNvPr id="64515" name="Rectangle 2">
            <a:extLst>
              <a:ext uri="{FF2B5EF4-FFF2-40B4-BE49-F238E27FC236}">
                <a16:creationId xmlns:a16="http://schemas.microsoft.com/office/drawing/2014/main" id="{91748442-86D0-4504-8B7A-E7904CF8C627}"/>
              </a:ext>
            </a:extLst>
          </p:cNvPr>
          <p:cNvSpPr>
            <a:spLocks noGrp="1" noRot="1" noChangeAspect="1" noChangeArrowheads="1" noTextEdit="1"/>
          </p:cNvSpPr>
          <p:nvPr>
            <p:ph type="sldImg"/>
          </p:nvPr>
        </p:nvSpPr>
        <p:spPr>
          <a:ln/>
        </p:spPr>
      </p:sp>
      <p:sp>
        <p:nvSpPr>
          <p:cNvPr id="64516" name="Rectangle 3">
            <a:extLst>
              <a:ext uri="{FF2B5EF4-FFF2-40B4-BE49-F238E27FC236}">
                <a16:creationId xmlns:a16="http://schemas.microsoft.com/office/drawing/2014/main" id="{6C936E4C-8297-4BB9-8ADC-049FBD36193C}"/>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7">
            <a:extLst>
              <a:ext uri="{FF2B5EF4-FFF2-40B4-BE49-F238E27FC236}">
                <a16:creationId xmlns:a16="http://schemas.microsoft.com/office/drawing/2014/main" id="{AB8375A9-3BA9-4EB4-949A-72E0DC5DF916}"/>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AD3000B3-F769-437A-8FBE-65E1361345FB}" type="slidenum">
              <a:rPr lang="en-US" altLang="zh-CN" smtClean="0">
                <a:solidFill>
                  <a:srgbClr val="000000"/>
                </a:solidFill>
                <a:latin typeface="Arial" panose="020B0604020202020204" pitchFamily="34" charset="0"/>
              </a:rPr>
              <a:pPr>
                <a:lnSpc>
                  <a:spcPct val="100000"/>
                </a:lnSpc>
                <a:spcBef>
                  <a:spcPct val="0"/>
                </a:spcBef>
                <a:spcAft>
                  <a:spcPct val="0"/>
                </a:spcAft>
              </a:pPr>
              <a:t>36</a:t>
            </a:fld>
            <a:endParaRPr lang="en-US" altLang="zh-CN">
              <a:solidFill>
                <a:srgbClr val="000000"/>
              </a:solidFill>
              <a:latin typeface="Arial" panose="020B0604020202020204" pitchFamily="34" charset="0"/>
            </a:endParaRPr>
          </a:p>
        </p:txBody>
      </p:sp>
      <p:sp>
        <p:nvSpPr>
          <p:cNvPr id="66563" name="Rectangle 2">
            <a:extLst>
              <a:ext uri="{FF2B5EF4-FFF2-40B4-BE49-F238E27FC236}">
                <a16:creationId xmlns:a16="http://schemas.microsoft.com/office/drawing/2014/main" id="{8F077A8D-046D-48D3-83DA-D1905257762C}"/>
              </a:ext>
            </a:extLst>
          </p:cNvPr>
          <p:cNvSpPr>
            <a:spLocks noGrp="1" noRot="1" noChangeAspect="1" noChangeArrowheads="1" noTextEdit="1"/>
          </p:cNvSpPr>
          <p:nvPr>
            <p:ph type="sldImg"/>
          </p:nvPr>
        </p:nvSpPr>
        <p:spPr>
          <a:ln/>
        </p:spPr>
      </p:sp>
      <p:sp>
        <p:nvSpPr>
          <p:cNvPr id="66564" name="Rectangle 3">
            <a:extLst>
              <a:ext uri="{FF2B5EF4-FFF2-40B4-BE49-F238E27FC236}">
                <a16:creationId xmlns:a16="http://schemas.microsoft.com/office/drawing/2014/main" id="{11333CE5-8FF6-4DC3-B96D-AE831C08931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a:extLst>
              <a:ext uri="{FF2B5EF4-FFF2-40B4-BE49-F238E27FC236}">
                <a16:creationId xmlns:a16="http://schemas.microsoft.com/office/drawing/2014/main" id="{4BAA25ED-254C-4BAE-BA0E-CD373DCA5F93}"/>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73CDBDDF-1FF2-4E19-BCA1-F2E2D9E94B3D}" type="slidenum">
              <a:rPr lang="en-US" altLang="zh-CN" smtClean="0">
                <a:solidFill>
                  <a:srgbClr val="000000"/>
                </a:solidFill>
                <a:latin typeface="Arial" panose="020B0604020202020204" pitchFamily="34" charset="0"/>
              </a:rPr>
              <a:pPr>
                <a:lnSpc>
                  <a:spcPct val="100000"/>
                </a:lnSpc>
                <a:spcBef>
                  <a:spcPct val="0"/>
                </a:spcBef>
                <a:spcAft>
                  <a:spcPct val="0"/>
                </a:spcAft>
              </a:pPr>
              <a:t>37</a:t>
            </a:fld>
            <a:endParaRPr lang="en-US" altLang="zh-CN">
              <a:solidFill>
                <a:srgbClr val="000000"/>
              </a:solidFill>
              <a:latin typeface="Arial" panose="020B0604020202020204" pitchFamily="34" charset="0"/>
            </a:endParaRPr>
          </a:p>
        </p:txBody>
      </p:sp>
      <p:sp>
        <p:nvSpPr>
          <p:cNvPr id="68611" name="Rectangle 2">
            <a:extLst>
              <a:ext uri="{FF2B5EF4-FFF2-40B4-BE49-F238E27FC236}">
                <a16:creationId xmlns:a16="http://schemas.microsoft.com/office/drawing/2014/main" id="{AEB2EE97-335E-43D2-9276-734B55ABAB4C}"/>
              </a:ext>
            </a:extLst>
          </p:cNvPr>
          <p:cNvSpPr>
            <a:spLocks noGrp="1" noRot="1" noChangeAspect="1" noChangeArrowheads="1" noTextEdit="1"/>
          </p:cNvSpPr>
          <p:nvPr>
            <p:ph type="sldImg"/>
          </p:nvPr>
        </p:nvSpPr>
        <p:spPr>
          <a:ln/>
        </p:spPr>
      </p:sp>
      <p:sp>
        <p:nvSpPr>
          <p:cNvPr id="68612" name="Rectangle 3">
            <a:extLst>
              <a:ext uri="{FF2B5EF4-FFF2-40B4-BE49-F238E27FC236}">
                <a16:creationId xmlns:a16="http://schemas.microsoft.com/office/drawing/2014/main" id="{7F72D91E-2E8B-4993-BF3F-7512C57927E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7">
            <a:extLst>
              <a:ext uri="{FF2B5EF4-FFF2-40B4-BE49-F238E27FC236}">
                <a16:creationId xmlns:a16="http://schemas.microsoft.com/office/drawing/2014/main" id="{4359C5CC-70FE-4AAA-A70F-8D5A5645C117}"/>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0B6987BD-CA62-4EE4-A1B1-5AFB5BF6F423}" type="slidenum">
              <a:rPr lang="en-US" altLang="zh-CN" smtClean="0">
                <a:solidFill>
                  <a:srgbClr val="000000"/>
                </a:solidFill>
                <a:latin typeface="Arial" panose="020B0604020202020204" pitchFamily="34" charset="0"/>
              </a:rPr>
              <a:pPr>
                <a:lnSpc>
                  <a:spcPct val="100000"/>
                </a:lnSpc>
                <a:spcBef>
                  <a:spcPct val="0"/>
                </a:spcBef>
                <a:spcAft>
                  <a:spcPct val="0"/>
                </a:spcAft>
              </a:pPr>
              <a:t>38</a:t>
            </a:fld>
            <a:endParaRPr lang="en-US" altLang="zh-CN">
              <a:solidFill>
                <a:srgbClr val="000000"/>
              </a:solidFill>
              <a:latin typeface="Arial" panose="020B0604020202020204" pitchFamily="34" charset="0"/>
            </a:endParaRPr>
          </a:p>
        </p:txBody>
      </p:sp>
      <p:sp>
        <p:nvSpPr>
          <p:cNvPr id="70659" name="Rectangle 2">
            <a:extLst>
              <a:ext uri="{FF2B5EF4-FFF2-40B4-BE49-F238E27FC236}">
                <a16:creationId xmlns:a16="http://schemas.microsoft.com/office/drawing/2014/main" id="{F457C396-B0EE-4BDA-B3B4-F2D0341D9CF4}"/>
              </a:ext>
            </a:extLst>
          </p:cNvPr>
          <p:cNvSpPr>
            <a:spLocks noGrp="1" noRot="1" noChangeAspect="1" noChangeArrowheads="1" noTextEdit="1"/>
          </p:cNvSpPr>
          <p:nvPr>
            <p:ph type="sldImg"/>
          </p:nvPr>
        </p:nvSpPr>
        <p:spPr>
          <a:ln/>
        </p:spPr>
      </p:sp>
      <p:sp>
        <p:nvSpPr>
          <p:cNvPr id="70660" name="Rectangle 3">
            <a:extLst>
              <a:ext uri="{FF2B5EF4-FFF2-40B4-BE49-F238E27FC236}">
                <a16:creationId xmlns:a16="http://schemas.microsoft.com/office/drawing/2014/main" id="{3CB69169-900A-423E-B6A2-A1E517670035}"/>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7">
            <a:extLst>
              <a:ext uri="{FF2B5EF4-FFF2-40B4-BE49-F238E27FC236}">
                <a16:creationId xmlns:a16="http://schemas.microsoft.com/office/drawing/2014/main" id="{B9EB21D3-9082-4B4F-A809-858ED486664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1D5DF1D0-9659-41B7-995E-9DC933D544D3}" type="slidenum">
              <a:rPr lang="en-US" altLang="zh-CN" smtClean="0">
                <a:solidFill>
                  <a:srgbClr val="000000"/>
                </a:solidFill>
                <a:latin typeface="Arial" panose="020B0604020202020204" pitchFamily="34" charset="0"/>
              </a:rPr>
              <a:pPr>
                <a:lnSpc>
                  <a:spcPct val="100000"/>
                </a:lnSpc>
                <a:spcBef>
                  <a:spcPct val="0"/>
                </a:spcBef>
                <a:spcAft>
                  <a:spcPct val="0"/>
                </a:spcAft>
              </a:pPr>
              <a:t>39</a:t>
            </a:fld>
            <a:endParaRPr lang="en-US" altLang="zh-CN">
              <a:solidFill>
                <a:srgbClr val="000000"/>
              </a:solidFill>
              <a:latin typeface="Arial" panose="020B0604020202020204" pitchFamily="34" charset="0"/>
            </a:endParaRPr>
          </a:p>
        </p:txBody>
      </p:sp>
      <p:sp>
        <p:nvSpPr>
          <p:cNvPr id="72707" name="Rectangle 2">
            <a:extLst>
              <a:ext uri="{FF2B5EF4-FFF2-40B4-BE49-F238E27FC236}">
                <a16:creationId xmlns:a16="http://schemas.microsoft.com/office/drawing/2014/main" id="{4361B469-68A0-4089-9E7C-60907CE2F17E}"/>
              </a:ext>
            </a:extLst>
          </p:cNvPr>
          <p:cNvSpPr>
            <a:spLocks noGrp="1" noRot="1" noChangeAspect="1" noChangeArrowheads="1" noTextEdit="1"/>
          </p:cNvSpPr>
          <p:nvPr>
            <p:ph type="sldImg"/>
          </p:nvPr>
        </p:nvSpPr>
        <p:spPr>
          <a:ln/>
        </p:spPr>
      </p:sp>
      <p:sp>
        <p:nvSpPr>
          <p:cNvPr id="72708" name="Rectangle 3">
            <a:extLst>
              <a:ext uri="{FF2B5EF4-FFF2-40B4-BE49-F238E27FC236}">
                <a16:creationId xmlns:a16="http://schemas.microsoft.com/office/drawing/2014/main" id="{CF399038-45A2-48FE-8555-56D2796CEF62}"/>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Rectangle 7">
            <a:extLst>
              <a:ext uri="{FF2B5EF4-FFF2-40B4-BE49-F238E27FC236}">
                <a16:creationId xmlns:a16="http://schemas.microsoft.com/office/drawing/2014/main" id="{291DD2B0-CBAF-4C08-91AC-47847D071FD8}"/>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756A5239-D160-4F55-A633-91153DF15F57}" type="slidenum">
              <a:rPr lang="en-US" altLang="zh-CN" smtClean="0">
                <a:solidFill>
                  <a:srgbClr val="000000"/>
                </a:solidFill>
                <a:latin typeface="Arial" panose="020B0604020202020204" pitchFamily="34" charset="0"/>
              </a:rPr>
              <a:pPr>
                <a:lnSpc>
                  <a:spcPct val="100000"/>
                </a:lnSpc>
                <a:spcBef>
                  <a:spcPct val="0"/>
                </a:spcBef>
                <a:spcAft>
                  <a:spcPct val="0"/>
                </a:spcAft>
              </a:pPr>
              <a:t>40</a:t>
            </a:fld>
            <a:endParaRPr lang="en-US" altLang="zh-CN">
              <a:solidFill>
                <a:srgbClr val="000000"/>
              </a:solidFill>
              <a:latin typeface="Arial" panose="020B0604020202020204" pitchFamily="34" charset="0"/>
            </a:endParaRPr>
          </a:p>
        </p:txBody>
      </p:sp>
      <p:sp>
        <p:nvSpPr>
          <p:cNvPr id="74755" name="Rectangle 2">
            <a:extLst>
              <a:ext uri="{FF2B5EF4-FFF2-40B4-BE49-F238E27FC236}">
                <a16:creationId xmlns:a16="http://schemas.microsoft.com/office/drawing/2014/main" id="{402E2639-F7B1-4D22-9F13-DF1037853F2F}"/>
              </a:ext>
            </a:extLst>
          </p:cNvPr>
          <p:cNvSpPr>
            <a:spLocks noGrp="1" noRot="1" noChangeAspect="1" noChangeArrowheads="1" noTextEdit="1"/>
          </p:cNvSpPr>
          <p:nvPr>
            <p:ph type="sldImg"/>
          </p:nvPr>
        </p:nvSpPr>
        <p:spPr>
          <a:ln/>
        </p:spPr>
      </p:sp>
      <p:sp>
        <p:nvSpPr>
          <p:cNvPr id="74756" name="Rectangle 3">
            <a:extLst>
              <a:ext uri="{FF2B5EF4-FFF2-40B4-BE49-F238E27FC236}">
                <a16:creationId xmlns:a16="http://schemas.microsoft.com/office/drawing/2014/main" id="{91B5A0BB-38BA-45A2-AD90-4A11B0CF38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7">
            <a:extLst>
              <a:ext uri="{FF2B5EF4-FFF2-40B4-BE49-F238E27FC236}">
                <a16:creationId xmlns:a16="http://schemas.microsoft.com/office/drawing/2014/main" id="{23DC4035-462F-4000-9756-817A81D9B1A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0B82644-6234-4218-ACD1-F22FF62483E0}" type="slidenum">
              <a:rPr lang="en-US" altLang="zh-CN" smtClean="0">
                <a:solidFill>
                  <a:srgbClr val="000000"/>
                </a:solidFill>
                <a:latin typeface="Arial" panose="020B0604020202020204" pitchFamily="34" charset="0"/>
              </a:rPr>
              <a:pPr>
                <a:lnSpc>
                  <a:spcPct val="100000"/>
                </a:lnSpc>
                <a:spcBef>
                  <a:spcPct val="0"/>
                </a:spcBef>
                <a:spcAft>
                  <a:spcPct val="0"/>
                </a:spcAft>
              </a:pPr>
              <a:t>41</a:t>
            </a:fld>
            <a:endParaRPr lang="en-US" altLang="zh-CN">
              <a:solidFill>
                <a:srgbClr val="000000"/>
              </a:solidFill>
              <a:latin typeface="Arial" panose="020B0604020202020204" pitchFamily="34" charset="0"/>
            </a:endParaRPr>
          </a:p>
        </p:txBody>
      </p:sp>
      <p:sp>
        <p:nvSpPr>
          <p:cNvPr id="76803" name="Rectangle 2">
            <a:extLst>
              <a:ext uri="{FF2B5EF4-FFF2-40B4-BE49-F238E27FC236}">
                <a16:creationId xmlns:a16="http://schemas.microsoft.com/office/drawing/2014/main" id="{F19C44F3-4879-4E87-A12A-BACB110B652A}"/>
              </a:ext>
            </a:extLst>
          </p:cNvPr>
          <p:cNvSpPr>
            <a:spLocks noGrp="1" noRot="1" noChangeAspect="1" noChangeArrowheads="1" noTextEdit="1"/>
          </p:cNvSpPr>
          <p:nvPr>
            <p:ph type="sldImg"/>
          </p:nvPr>
        </p:nvSpPr>
        <p:spPr>
          <a:ln/>
        </p:spPr>
      </p:sp>
      <p:sp>
        <p:nvSpPr>
          <p:cNvPr id="76804" name="Rectangle 3">
            <a:extLst>
              <a:ext uri="{FF2B5EF4-FFF2-40B4-BE49-F238E27FC236}">
                <a16:creationId xmlns:a16="http://schemas.microsoft.com/office/drawing/2014/main" id="{3DF17C3A-9397-41D0-8BFD-791F81A3D144}"/>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a:extLst>
              <a:ext uri="{FF2B5EF4-FFF2-40B4-BE49-F238E27FC236}">
                <a16:creationId xmlns:a16="http://schemas.microsoft.com/office/drawing/2014/main" id="{0E1DF66C-B8C8-4CB9-BF4B-5875788D3155}"/>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3CE77695-4171-42AD-A5DC-92AF1A48C873}" type="slidenum">
              <a:rPr lang="en-US" altLang="zh-CN" smtClean="0">
                <a:solidFill>
                  <a:srgbClr val="000000"/>
                </a:solidFill>
                <a:latin typeface="Arial" panose="020B0604020202020204" pitchFamily="34" charset="0"/>
              </a:rPr>
              <a:pPr>
                <a:lnSpc>
                  <a:spcPct val="100000"/>
                </a:lnSpc>
                <a:spcBef>
                  <a:spcPct val="0"/>
                </a:spcBef>
                <a:spcAft>
                  <a:spcPct val="0"/>
                </a:spcAft>
              </a:pPr>
              <a:t>24</a:t>
            </a:fld>
            <a:endParaRPr lang="en-US" altLang="zh-CN">
              <a:solidFill>
                <a:srgbClr val="000000"/>
              </a:solidFill>
              <a:latin typeface="Arial" panose="020B0604020202020204" pitchFamily="34" charset="0"/>
            </a:endParaRPr>
          </a:p>
        </p:txBody>
      </p:sp>
      <p:sp>
        <p:nvSpPr>
          <p:cNvPr id="41987" name="Rectangle 2">
            <a:extLst>
              <a:ext uri="{FF2B5EF4-FFF2-40B4-BE49-F238E27FC236}">
                <a16:creationId xmlns:a16="http://schemas.microsoft.com/office/drawing/2014/main" id="{957E95F2-A393-4E98-A452-BDB9867BB51E}"/>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DFF36944-C055-4334-AD2B-E7DA49A4F4F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a:extLst>
              <a:ext uri="{FF2B5EF4-FFF2-40B4-BE49-F238E27FC236}">
                <a16:creationId xmlns:a16="http://schemas.microsoft.com/office/drawing/2014/main" id="{75B4CBB0-0354-4559-AF74-85FF1F12518C}"/>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CEEC907E-87CF-4357-8DF7-C2C22D05D252}" type="slidenum">
              <a:rPr lang="en-US" altLang="zh-CN" smtClean="0">
                <a:solidFill>
                  <a:srgbClr val="000000"/>
                </a:solidFill>
                <a:latin typeface="Arial" panose="020B0604020202020204" pitchFamily="34" charset="0"/>
              </a:rPr>
              <a:pPr>
                <a:lnSpc>
                  <a:spcPct val="100000"/>
                </a:lnSpc>
                <a:spcBef>
                  <a:spcPct val="0"/>
                </a:spcBef>
                <a:spcAft>
                  <a:spcPct val="0"/>
                </a:spcAft>
              </a:pPr>
              <a:t>25</a:t>
            </a:fld>
            <a:endParaRPr lang="en-US" altLang="zh-CN">
              <a:solidFill>
                <a:srgbClr val="000000"/>
              </a:solidFill>
              <a:latin typeface="Arial" panose="020B0604020202020204" pitchFamily="34" charset="0"/>
            </a:endParaRPr>
          </a:p>
        </p:txBody>
      </p:sp>
      <p:sp>
        <p:nvSpPr>
          <p:cNvPr id="44035" name="Rectangle 2">
            <a:extLst>
              <a:ext uri="{FF2B5EF4-FFF2-40B4-BE49-F238E27FC236}">
                <a16:creationId xmlns:a16="http://schemas.microsoft.com/office/drawing/2014/main" id="{D87000FF-CA13-47B1-BE27-4BF2877E1DE8}"/>
              </a:ext>
            </a:extLst>
          </p:cNvPr>
          <p:cNvSpPr>
            <a:spLocks noGrp="1" noRot="1" noChangeAspect="1" noChangeArrowheads="1" noTextEdit="1"/>
          </p:cNvSpPr>
          <p:nvPr>
            <p:ph type="sldImg"/>
          </p:nvPr>
        </p:nvSpPr>
        <p:spPr>
          <a:ln/>
        </p:spPr>
      </p:sp>
      <p:sp>
        <p:nvSpPr>
          <p:cNvPr id="44036" name="Rectangle 3">
            <a:extLst>
              <a:ext uri="{FF2B5EF4-FFF2-40B4-BE49-F238E27FC236}">
                <a16:creationId xmlns:a16="http://schemas.microsoft.com/office/drawing/2014/main" id="{7E91C4B1-637D-4361-9F1B-8CB96F3A5DD3}"/>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a:extLst>
              <a:ext uri="{FF2B5EF4-FFF2-40B4-BE49-F238E27FC236}">
                <a16:creationId xmlns:a16="http://schemas.microsoft.com/office/drawing/2014/main" id="{C77778AE-2FE5-4A85-AF8A-F0C6A990835B}"/>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949ACD62-6414-4396-9A5F-F8FC3F9E4FD4}" type="slidenum">
              <a:rPr lang="en-US" altLang="zh-CN" smtClean="0">
                <a:solidFill>
                  <a:srgbClr val="000000"/>
                </a:solidFill>
                <a:latin typeface="Arial" panose="020B0604020202020204" pitchFamily="34" charset="0"/>
              </a:rPr>
              <a:pPr>
                <a:lnSpc>
                  <a:spcPct val="100000"/>
                </a:lnSpc>
                <a:spcBef>
                  <a:spcPct val="0"/>
                </a:spcBef>
                <a:spcAft>
                  <a:spcPct val="0"/>
                </a:spcAft>
              </a:pPr>
              <a:t>26</a:t>
            </a:fld>
            <a:endParaRPr lang="en-US" altLang="zh-CN">
              <a:solidFill>
                <a:srgbClr val="000000"/>
              </a:solidFill>
              <a:latin typeface="Arial" panose="020B0604020202020204" pitchFamily="34" charset="0"/>
            </a:endParaRPr>
          </a:p>
        </p:txBody>
      </p:sp>
      <p:sp>
        <p:nvSpPr>
          <p:cNvPr id="46083" name="Rectangle 2">
            <a:extLst>
              <a:ext uri="{FF2B5EF4-FFF2-40B4-BE49-F238E27FC236}">
                <a16:creationId xmlns:a16="http://schemas.microsoft.com/office/drawing/2014/main" id="{494B207B-032D-47C5-AB59-38871A6E874B}"/>
              </a:ext>
            </a:extLst>
          </p:cNvPr>
          <p:cNvSpPr>
            <a:spLocks noGrp="1" noRot="1" noChangeAspect="1" noChangeArrowheads="1" noTextEdit="1"/>
          </p:cNvSpPr>
          <p:nvPr>
            <p:ph type="sldImg"/>
          </p:nvPr>
        </p:nvSpPr>
        <p:spPr>
          <a:ln/>
        </p:spPr>
      </p:sp>
      <p:sp>
        <p:nvSpPr>
          <p:cNvPr id="46084" name="Rectangle 3">
            <a:extLst>
              <a:ext uri="{FF2B5EF4-FFF2-40B4-BE49-F238E27FC236}">
                <a16:creationId xmlns:a16="http://schemas.microsoft.com/office/drawing/2014/main" id="{95F06407-998E-48F0-BE4A-C889C7174277}"/>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a:extLst>
              <a:ext uri="{FF2B5EF4-FFF2-40B4-BE49-F238E27FC236}">
                <a16:creationId xmlns:a16="http://schemas.microsoft.com/office/drawing/2014/main" id="{796D99A1-5CFA-4364-8098-FBD006375FB9}"/>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21D6820D-B08C-4712-A8DF-030D9A399DA2}" type="slidenum">
              <a:rPr lang="en-US" altLang="zh-CN" smtClean="0">
                <a:solidFill>
                  <a:srgbClr val="000000"/>
                </a:solidFill>
                <a:latin typeface="Arial" panose="020B0604020202020204" pitchFamily="34" charset="0"/>
              </a:rPr>
              <a:pPr>
                <a:lnSpc>
                  <a:spcPct val="100000"/>
                </a:lnSpc>
                <a:spcBef>
                  <a:spcPct val="0"/>
                </a:spcBef>
                <a:spcAft>
                  <a:spcPct val="0"/>
                </a:spcAft>
              </a:pPr>
              <a:t>27</a:t>
            </a:fld>
            <a:endParaRPr lang="en-US" altLang="zh-CN">
              <a:solidFill>
                <a:srgbClr val="000000"/>
              </a:solidFill>
              <a:latin typeface="Arial" panose="020B0604020202020204" pitchFamily="34" charset="0"/>
            </a:endParaRPr>
          </a:p>
        </p:txBody>
      </p:sp>
      <p:sp>
        <p:nvSpPr>
          <p:cNvPr id="48131" name="Rectangle 2">
            <a:extLst>
              <a:ext uri="{FF2B5EF4-FFF2-40B4-BE49-F238E27FC236}">
                <a16:creationId xmlns:a16="http://schemas.microsoft.com/office/drawing/2014/main" id="{76AFEF2E-35EF-423B-9830-487E5D92545E}"/>
              </a:ext>
            </a:extLst>
          </p:cNvPr>
          <p:cNvSpPr>
            <a:spLocks noGrp="1" noRot="1" noChangeAspect="1" noChangeArrowheads="1" noTextEdit="1"/>
          </p:cNvSpPr>
          <p:nvPr>
            <p:ph type="sldImg"/>
          </p:nvPr>
        </p:nvSpPr>
        <p:spPr>
          <a:ln/>
        </p:spPr>
      </p:sp>
      <p:sp>
        <p:nvSpPr>
          <p:cNvPr id="48132" name="Rectangle 3">
            <a:extLst>
              <a:ext uri="{FF2B5EF4-FFF2-40B4-BE49-F238E27FC236}">
                <a16:creationId xmlns:a16="http://schemas.microsoft.com/office/drawing/2014/main" id="{3FE66AB9-D1DF-447B-83F6-2294BBDF411E}"/>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a:extLst>
              <a:ext uri="{FF2B5EF4-FFF2-40B4-BE49-F238E27FC236}">
                <a16:creationId xmlns:a16="http://schemas.microsoft.com/office/drawing/2014/main" id="{8E1DE5A5-7B32-4CD1-957E-938E5E9B8E2A}"/>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FA318946-E6E2-412F-86E9-DA0CD62B8BE5}" type="slidenum">
              <a:rPr lang="en-US" altLang="zh-CN" smtClean="0">
                <a:solidFill>
                  <a:srgbClr val="000000"/>
                </a:solidFill>
                <a:latin typeface="Arial" panose="020B0604020202020204" pitchFamily="34" charset="0"/>
              </a:rPr>
              <a:pPr>
                <a:lnSpc>
                  <a:spcPct val="100000"/>
                </a:lnSpc>
                <a:spcBef>
                  <a:spcPct val="0"/>
                </a:spcBef>
                <a:spcAft>
                  <a:spcPct val="0"/>
                </a:spcAft>
              </a:pPr>
              <a:t>28</a:t>
            </a:fld>
            <a:endParaRPr lang="en-US" altLang="zh-CN">
              <a:solidFill>
                <a:srgbClr val="000000"/>
              </a:solidFill>
              <a:latin typeface="Arial" panose="020B0604020202020204" pitchFamily="34" charset="0"/>
            </a:endParaRPr>
          </a:p>
        </p:txBody>
      </p:sp>
      <p:sp>
        <p:nvSpPr>
          <p:cNvPr id="50179" name="Rectangle 2">
            <a:extLst>
              <a:ext uri="{FF2B5EF4-FFF2-40B4-BE49-F238E27FC236}">
                <a16:creationId xmlns:a16="http://schemas.microsoft.com/office/drawing/2014/main" id="{201E8722-70ED-4C61-BC7E-A7C46658B37D}"/>
              </a:ext>
            </a:extLst>
          </p:cNvPr>
          <p:cNvSpPr>
            <a:spLocks noGrp="1" noRot="1" noChangeAspect="1" noChangeArrowheads="1" noTextEdit="1"/>
          </p:cNvSpPr>
          <p:nvPr>
            <p:ph type="sldImg"/>
          </p:nvPr>
        </p:nvSpPr>
        <p:spPr>
          <a:ln/>
        </p:spPr>
      </p:sp>
      <p:sp>
        <p:nvSpPr>
          <p:cNvPr id="50180" name="Rectangle 3">
            <a:extLst>
              <a:ext uri="{FF2B5EF4-FFF2-40B4-BE49-F238E27FC236}">
                <a16:creationId xmlns:a16="http://schemas.microsoft.com/office/drawing/2014/main" id="{9880CFDE-3D01-4075-BFE7-B486075528D0}"/>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a:extLst>
              <a:ext uri="{FF2B5EF4-FFF2-40B4-BE49-F238E27FC236}">
                <a16:creationId xmlns:a16="http://schemas.microsoft.com/office/drawing/2014/main" id="{62590472-A3BD-4443-BE77-40249A8938FD}"/>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B3214D17-AB99-4F73-BFF4-E2E0CFC30B1B}" type="slidenum">
              <a:rPr lang="en-US" altLang="zh-CN" smtClean="0">
                <a:solidFill>
                  <a:srgbClr val="000000"/>
                </a:solidFill>
                <a:latin typeface="Arial" panose="020B0604020202020204" pitchFamily="34" charset="0"/>
              </a:rPr>
              <a:pPr>
                <a:lnSpc>
                  <a:spcPct val="100000"/>
                </a:lnSpc>
                <a:spcBef>
                  <a:spcPct val="0"/>
                </a:spcBef>
                <a:spcAft>
                  <a:spcPct val="0"/>
                </a:spcAft>
              </a:pPr>
              <a:t>29</a:t>
            </a:fld>
            <a:endParaRPr lang="en-US" altLang="zh-CN">
              <a:solidFill>
                <a:srgbClr val="000000"/>
              </a:solidFill>
              <a:latin typeface="Arial" panose="020B0604020202020204" pitchFamily="34" charset="0"/>
            </a:endParaRPr>
          </a:p>
        </p:txBody>
      </p:sp>
      <p:sp>
        <p:nvSpPr>
          <p:cNvPr id="52227" name="Rectangle 2">
            <a:extLst>
              <a:ext uri="{FF2B5EF4-FFF2-40B4-BE49-F238E27FC236}">
                <a16:creationId xmlns:a16="http://schemas.microsoft.com/office/drawing/2014/main" id="{A4CC0B6D-39B4-4069-845F-4BCA852BABAC}"/>
              </a:ext>
            </a:extLst>
          </p:cNvPr>
          <p:cNvSpPr>
            <a:spLocks noGrp="1" noRot="1" noChangeAspect="1" noChangeArrowheads="1" noTextEdit="1"/>
          </p:cNvSpPr>
          <p:nvPr>
            <p:ph type="sldImg"/>
          </p:nvPr>
        </p:nvSpPr>
        <p:spPr>
          <a:ln/>
        </p:spPr>
      </p:sp>
      <p:sp>
        <p:nvSpPr>
          <p:cNvPr id="52228" name="Rectangle 3">
            <a:extLst>
              <a:ext uri="{FF2B5EF4-FFF2-40B4-BE49-F238E27FC236}">
                <a16:creationId xmlns:a16="http://schemas.microsoft.com/office/drawing/2014/main" id="{64058969-AA34-470D-A96C-9FA9C55D16C9}"/>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a:extLst>
              <a:ext uri="{FF2B5EF4-FFF2-40B4-BE49-F238E27FC236}">
                <a16:creationId xmlns:a16="http://schemas.microsoft.com/office/drawing/2014/main" id="{6D06ED23-897B-41B6-A483-77427E06B98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5C3BA142-701F-4259-AD83-66A6697BFD47}" type="slidenum">
              <a:rPr lang="en-US" altLang="zh-CN" smtClean="0">
                <a:solidFill>
                  <a:srgbClr val="000000"/>
                </a:solidFill>
                <a:latin typeface="Arial" panose="020B0604020202020204" pitchFamily="34" charset="0"/>
              </a:rPr>
              <a:pPr>
                <a:lnSpc>
                  <a:spcPct val="100000"/>
                </a:lnSpc>
                <a:spcBef>
                  <a:spcPct val="0"/>
                </a:spcBef>
                <a:spcAft>
                  <a:spcPct val="0"/>
                </a:spcAft>
              </a:pPr>
              <a:t>30</a:t>
            </a:fld>
            <a:endParaRPr lang="en-US" altLang="zh-CN">
              <a:solidFill>
                <a:srgbClr val="000000"/>
              </a:solidFill>
              <a:latin typeface="Arial" panose="020B0604020202020204" pitchFamily="34" charset="0"/>
            </a:endParaRPr>
          </a:p>
        </p:txBody>
      </p:sp>
      <p:sp>
        <p:nvSpPr>
          <p:cNvPr id="54275" name="Rectangle 2">
            <a:extLst>
              <a:ext uri="{FF2B5EF4-FFF2-40B4-BE49-F238E27FC236}">
                <a16:creationId xmlns:a16="http://schemas.microsoft.com/office/drawing/2014/main" id="{CF3C6B1E-77A4-46A9-B3DC-34A9B86C0467}"/>
              </a:ext>
            </a:extLst>
          </p:cNvPr>
          <p:cNvSpPr>
            <a:spLocks noGrp="1" noRot="1" noChangeAspect="1" noChangeArrowheads="1" noTextEdit="1"/>
          </p:cNvSpPr>
          <p:nvPr>
            <p:ph type="sldImg"/>
          </p:nvPr>
        </p:nvSpPr>
        <p:spPr>
          <a:ln/>
        </p:spPr>
      </p:sp>
      <p:sp>
        <p:nvSpPr>
          <p:cNvPr id="54276" name="Rectangle 3">
            <a:extLst>
              <a:ext uri="{FF2B5EF4-FFF2-40B4-BE49-F238E27FC236}">
                <a16:creationId xmlns:a16="http://schemas.microsoft.com/office/drawing/2014/main" id="{26E586FB-2AC5-4CDC-83B2-DF7523DA472D}"/>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a:extLst>
              <a:ext uri="{FF2B5EF4-FFF2-40B4-BE49-F238E27FC236}">
                <a16:creationId xmlns:a16="http://schemas.microsoft.com/office/drawing/2014/main" id="{0D52F4D7-22FA-49F1-A8A1-DD48FB4BD7C0}"/>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nSpc>
                <a:spcPct val="120000"/>
              </a:lnSpc>
              <a:spcBef>
                <a:spcPct val="30000"/>
              </a:spcBef>
              <a:spcAft>
                <a:spcPct val="30000"/>
              </a:spcAft>
              <a:defRPr sz="1200">
                <a:solidFill>
                  <a:schemeClr val="tx1"/>
                </a:solidFill>
                <a:latin typeface="Times New Roman" panose="02020603050405020304" pitchFamily="18" charset="0"/>
                <a:ea typeface="宋体" panose="02010600030101010101" pitchFamily="2" charset="-122"/>
              </a:defRPr>
            </a:lvl1pPr>
            <a:lvl2pPr marL="742950" indent="-285750">
              <a:lnSpc>
                <a:spcPct val="120000"/>
              </a:lnSpc>
              <a:spcBef>
                <a:spcPct val="30000"/>
              </a:spcBef>
              <a:spcAft>
                <a:spcPct val="30000"/>
              </a:spcAft>
              <a:buSzPct val="70000"/>
              <a:buFont typeface="Wingdings" panose="05000000000000000000" pitchFamily="2" charset="2"/>
              <a:buChar char="l"/>
              <a:defRPr sz="1000">
                <a:solidFill>
                  <a:schemeClr val="tx1"/>
                </a:solidFill>
                <a:latin typeface="Times New Roman" panose="02020603050405020304" pitchFamily="18" charset="0"/>
                <a:ea typeface="宋体" panose="02010600030101010101" pitchFamily="2" charset="-122"/>
              </a:defRPr>
            </a:lvl2pPr>
            <a:lvl3pPr marL="1143000" indent="-228600">
              <a:lnSpc>
                <a:spcPct val="120000"/>
              </a:lnSpc>
              <a:spcBef>
                <a:spcPct val="30000"/>
              </a:spcBef>
              <a:spcAft>
                <a:spcPct val="30000"/>
              </a:spcAft>
              <a:buSzPct val="70000"/>
              <a:buFont typeface="Wingdings" panose="05000000000000000000" pitchFamily="2" charset="2"/>
              <a:buChar char="n"/>
              <a:defRPr sz="900">
                <a:solidFill>
                  <a:schemeClr val="tx1"/>
                </a:solidFill>
                <a:latin typeface="Times New Roman" panose="02020603050405020304" pitchFamily="18" charset="0"/>
                <a:ea typeface="宋体" panose="02010600030101010101" pitchFamily="2" charset="-122"/>
              </a:defRPr>
            </a:lvl3pPr>
            <a:lvl4pPr marL="1600200" indent="-228600">
              <a:lnSpc>
                <a:spcPct val="120000"/>
              </a:lnSpc>
              <a:spcBef>
                <a:spcPct val="30000"/>
              </a:spcBef>
              <a:spcAft>
                <a:spcPct val="30000"/>
              </a:spcAft>
              <a:buSzPct val="70000"/>
              <a:buFont typeface="Wingdings" panose="05000000000000000000" pitchFamily="2" charset="2"/>
              <a:buChar char="è"/>
              <a:defRPr sz="900">
                <a:solidFill>
                  <a:schemeClr val="tx1"/>
                </a:solidFill>
                <a:latin typeface="Times New Roman" panose="02020603050405020304" pitchFamily="18" charset="0"/>
                <a:ea typeface="宋体" panose="02010600030101010101" pitchFamily="2" charset="-122"/>
              </a:defRPr>
            </a:lvl4pPr>
            <a:lvl5pPr marL="2057400" indent="-22860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lnSpc>
                <a:spcPct val="120000"/>
              </a:lnSpc>
              <a:spcBef>
                <a:spcPct val="30000"/>
              </a:spcBef>
              <a:spcAft>
                <a:spcPct val="30000"/>
              </a:spcAft>
              <a:defRPr sz="900">
                <a:solidFill>
                  <a:schemeClr val="tx1"/>
                </a:solidFill>
                <a:latin typeface="Times New Roman" panose="02020603050405020304" pitchFamily="18" charset="0"/>
                <a:ea typeface="宋体" panose="02010600030101010101" pitchFamily="2" charset="-122"/>
              </a:defRPr>
            </a:lvl9pPr>
          </a:lstStyle>
          <a:p>
            <a:pPr>
              <a:lnSpc>
                <a:spcPct val="100000"/>
              </a:lnSpc>
              <a:spcBef>
                <a:spcPct val="0"/>
              </a:spcBef>
              <a:spcAft>
                <a:spcPct val="0"/>
              </a:spcAft>
            </a:pPr>
            <a:fld id="{6C27AD26-BD29-4F83-8562-62E03BA31B8E}" type="slidenum">
              <a:rPr lang="en-US" altLang="zh-CN" smtClean="0">
                <a:solidFill>
                  <a:srgbClr val="000000"/>
                </a:solidFill>
                <a:latin typeface="Arial" panose="020B0604020202020204" pitchFamily="34" charset="0"/>
              </a:rPr>
              <a:pPr>
                <a:lnSpc>
                  <a:spcPct val="100000"/>
                </a:lnSpc>
                <a:spcBef>
                  <a:spcPct val="0"/>
                </a:spcBef>
                <a:spcAft>
                  <a:spcPct val="0"/>
                </a:spcAft>
              </a:pPr>
              <a:t>31</a:t>
            </a:fld>
            <a:endParaRPr lang="en-US" altLang="zh-CN">
              <a:solidFill>
                <a:srgbClr val="000000"/>
              </a:solidFill>
              <a:latin typeface="Arial" panose="020B0604020202020204" pitchFamily="34" charset="0"/>
            </a:endParaRPr>
          </a:p>
        </p:txBody>
      </p:sp>
      <p:sp>
        <p:nvSpPr>
          <p:cNvPr id="56323" name="Rectangle 2">
            <a:extLst>
              <a:ext uri="{FF2B5EF4-FFF2-40B4-BE49-F238E27FC236}">
                <a16:creationId xmlns:a16="http://schemas.microsoft.com/office/drawing/2014/main" id="{F57D173D-6464-4B74-AC47-A5994E55F391}"/>
              </a:ext>
            </a:extLst>
          </p:cNvPr>
          <p:cNvSpPr>
            <a:spLocks noGrp="1" noRot="1" noChangeAspect="1" noChangeArrowheads="1" noTextEdit="1"/>
          </p:cNvSpPr>
          <p:nvPr>
            <p:ph type="sldImg"/>
          </p:nvPr>
        </p:nvSpPr>
        <p:spPr>
          <a:ln/>
        </p:spPr>
      </p:sp>
      <p:sp>
        <p:nvSpPr>
          <p:cNvPr id="56324" name="Rectangle 3">
            <a:extLst>
              <a:ext uri="{FF2B5EF4-FFF2-40B4-BE49-F238E27FC236}">
                <a16:creationId xmlns:a16="http://schemas.microsoft.com/office/drawing/2014/main" id="{B4F1F1D6-2B7A-4366-BB6F-0ABE4608839B}"/>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zh-CN">
              <a:latin typeface="Arial" panose="020B0604020202020204" pitchFamily="34"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2" name="Rectangle 12">
            <a:extLst>
              <a:ext uri="{FF2B5EF4-FFF2-40B4-BE49-F238E27FC236}">
                <a16:creationId xmlns:a16="http://schemas.microsoft.com/office/drawing/2014/main" id="{767D9145-F389-47BE-B1E8-C525D9E7FBE3}"/>
              </a:ext>
            </a:extLst>
          </p:cNvPr>
          <p:cNvSpPr>
            <a:spLocks noChangeArrowheads="1"/>
          </p:cNvSpPr>
          <p:nvPr userDrawn="1"/>
        </p:nvSpPr>
        <p:spPr bwMode="auto">
          <a:xfrm>
            <a:off x="0" y="0"/>
            <a:ext cx="9144000" cy="6858000"/>
          </a:xfrm>
          <a:prstGeom prst="rect">
            <a:avLst/>
          </a:prstGeom>
          <a:solidFill>
            <a:srgbClr val="AFE4FF"/>
          </a:solidFill>
          <a:ln w="9525" algn="ctr">
            <a:solidFill>
              <a:srgbClr val="BDE9FF"/>
            </a:solidFill>
            <a:miter lim="800000"/>
            <a:headEnd/>
            <a:tailEnd/>
          </a:ln>
          <a:effectLst/>
        </p:spPr>
        <p:txBody>
          <a:bodyPr wrap="none" anchor="ctr">
            <a:spAutoFit/>
          </a:bodyPr>
          <a:lstStyle/>
          <a:p>
            <a:pPr algn="ctr" eaLnBrk="1" hangingPunct="1">
              <a:lnSpc>
                <a:spcPct val="130000"/>
              </a:lnSpc>
              <a:spcBef>
                <a:spcPct val="20000"/>
              </a:spcBef>
              <a:buClr>
                <a:schemeClr val="accent2"/>
              </a:buClr>
              <a:buSzPct val="70000"/>
              <a:buFont typeface="Wingdings" panose="05000000000000000000" pitchFamily="2" charset="2"/>
              <a:buNone/>
              <a:defRPr/>
            </a:pPr>
            <a:endParaRPr lang="zh-CN" altLang="en-US">
              <a:effectLst>
                <a:outerShdw blurRad="38100" dist="38100" dir="2700000" algn="tl">
                  <a:srgbClr val="000000">
                    <a:alpha val="43137"/>
                  </a:srgbClr>
                </a:outerShdw>
              </a:effectLst>
              <a:latin typeface="Arial" charset="0"/>
            </a:endParaRPr>
          </a:p>
        </p:txBody>
      </p:sp>
      <p:pic>
        <p:nvPicPr>
          <p:cNvPr id="3" name="Picture 10" descr="s-xyfg_zhulou_4">
            <a:extLst>
              <a:ext uri="{FF2B5EF4-FFF2-40B4-BE49-F238E27FC236}">
                <a16:creationId xmlns:a16="http://schemas.microsoft.com/office/drawing/2014/main" id="{AD157CAA-28C2-4D1E-8E58-336BEC7F5BA1}"/>
              </a:ext>
            </a:extLst>
          </p:cNvPr>
          <p:cNvPicPr>
            <a:picLocks noChangeAspect="1" noChangeArrowheads="1"/>
          </p:cNvPicPr>
          <p:nvPr userDrawn="1"/>
        </p:nvPicPr>
        <p:blipFill>
          <a:blip r:embed="rId2">
            <a:extLst>
              <a:ext uri="{28A0092B-C50C-407E-A947-70E740481C1C}">
                <a14:useLocalDpi xmlns:a14="http://schemas.microsoft.com/office/drawing/2010/main" val="0"/>
              </a:ext>
            </a:extLst>
          </a:blip>
          <a:srcRect/>
          <a:stretch>
            <a:fillRect/>
          </a:stretch>
        </p:blipFill>
        <p:spPr bwMode="auto">
          <a:xfrm>
            <a:off x="0" y="3436938"/>
            <a:ext cx="9144000" cy="3421062"/>
          </a:xfrm>
          <a:prstGeom prst="rect">
            <a:avLst/>
          </a:prstGeom>
          <a:solidFill>
            <a:srgbClr val="BDE9FF"/>
          </a:solidFill>
          <a:ln w="9525">
            <a:solidFill>
              <a:srgbClr val="BDE9FF"/>
            </a:solidFill>
            <a:miter lim="800000"/>
            <a:headEnd/>
            <a:tailEnd/>
          </a:ln>
        </p:spPr>
      </p:pic>
    </p:spTree>
    <p:extLst>
      <p:ext uri="{BB962C8B-B14F-4D97-AF65-F5344CB8AC3E}">
        <p14:creationId xmlns:p14="http://schemas.microsoft.com/office/powerpoint/2010/main" val="2011740188"/>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56203618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457950" y="222250"/>
            <a:ext cx="1847850" cy="3136900"/>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914400" y="222250"/>
            <a:ext cx="5391150" cy="3136900"/>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94878563"/>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971550" y="222250"/>
            <a:ext cx="7086600" cy="685800"/>
          </a:xfrm>
        </p:spPr>
        <p:txBody>
          <a:bodyPr/>
          <a:lstStyle/>
          <a:p>
            <a:r>
              <a:rPr lang="zh-CN" altLang="en-US"/>
              <a:t>单击此处编辑母版标题样式</a:t>
            </a:r>
          </a:p>
        </p:txBody>
      </p:sp>
      <p:sp>
        <p:nvSpPr>
          <p:cNvPr id="3" name="文本占位符 2"/>
          <p:cNvSpPr>
            <a:spLocks noGrp="1"/>
          </p:cNvSpPr>
          <p:nvPr>
            <p:ph type="body" sz="half" idx="1"/>
          </p:nvPr>
        </p:nvSpPr>
        <p:spPr>
          <a:xfrm>
            <a:off x="9144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1364041203"/>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2pPr marL="671513" indent="-285750">
              <a:buFont typeface="Wingdings" pitchFamily="2" charset="2"/>
              <a:buChar char="l"/>
              <a:defRPr/>
            </a:lvl2pPr>
          </a:lstStyle>
          <a:p>
            <a:pPr lvl="0"/>
            <a:r>
              <a:rPr lang="zh-CN" altLang="en-US" dirty="0"/>
              <a:t>单击此处编辑母版文本样式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Tree>
    <p:extLst>
      <p:ext uri="{BB962C8B-B14F-4D97-AF65-F5344CB8AC3E}">
        <p14:creationId xmlns:p14="http://schemas.microsoft.com/office/powerpoint/2010/main" val="3249878951"/>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Tree>
    <p:extLst>
      <p:ext uri="{BB962C8B-B14F-4D97-AF65-F5344CB8AC3E}">
        <p14:creationId xmlns:p14="http://schemas.microsoft.com/office/powerpoint/2010/main" val="2360660937"/>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9144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86300" y="1524000"/>
            <a:ext cx="3619500" cy="18351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3860989748"/>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dirty="0"/>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Tree>
    <p:extLst>
      <p:ext uri="{BB962C8B-B14F-4D97-AF65-F5344CB8AC3E}">
        <p14:creationId xmlns:p14="http://schemas.microsoft.com/office/powerpoint/2010/main" val="589650270"/>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dirty="0"/>
              <a:t>单击此处编辑母版标题样式</a:t>
            </a:r>
          </a:p>
        </p:txBody>
      </p:sp>
    </p:spTree>
    <p:extLst>
      <p:ext uri="{BB962C8B-B14F-4D97-AF65-F5344CB8AC3E}">
        <p14:creationId xmlns:p14="http://schemas.microsoft.com/office/powerpoint/2010/main" val="3960584835"/>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文本框 1">
            <a:extLst>
              <a:ext uri="{FF2B5EF4-FFF2-40B4-BE49-F238E27FC236}">
                <a16:creationId xmlns:a16="http://schemas.microsoft.com/office/drawing/2014/main" id="{64AF6104-B744-4047-89B4-BF8A8CEA22B8}"/>
              </a:ext>
            </a:extLst>
          </p:cNvPr>
          <p:cNvSpPr txBox="1">
            <a:spLocks noChangeArrowheads="1"/>
          </p:cNvSpPr>
          <p:nvPr userDrawn="1"/>
        </p:nvSpPr>
        <p:spPr bwMode="auto">
          <a:xfrm>
            <a:off x="1476375" y="1700213"/>
            <a:ext cx="6911975" cy="523875"/>
          </a:xfrm>
          <a:prstGeom prst="rect">
            <a:avLst/>
          </a:prstGeom>
          <a:noFill/>
          <a:ln>
            <a:noFill/>
          </a:ln>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defRPr/>
            </a:pPr>
            <a:r>
              <a:rPr lang="zh-CN" altLang="en-US" sz="2800"/>
              <a:t>单击此处</a:t>
            </a:r>
          </a:p>
        </p:txBody>
      </p:sp>
    </p:spTree>
    <p:extLst>
      <p:ext uri="{BB962C8B-B14F-4D97-AF65-F5344CB8AC3E}">
        <p14:creationId xmlns:p14="http://schemas.microsoft.com/office/powerpoint/2010/main" val="1251915108"/>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4204010757"/>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Tree>
    <p:extLst>
      <p:ext uri="{BB962C8B-B14F-4D97-AF65-F5344CB8AC3E}">
        <p14:creationId xmlns:p14="http://schemas.microsoft.com/office/powerpoint/2010/main" val="3670041577"/>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image" Target="../media/image3.png"/><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image" Target="../media/image2.jpeg"/><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4"/>
          <a:srcRect/>
          <a:stretch>
            <a:fillRect/>
          </a:stretch>
        </a:blipFill>
        <a:effectLst/>
      </p:bgPr>
    </p:bg>
    <p:spTree>
      <p:nvGrpSpPr>
        <p:cNvPr id="1" name=""/>
        <p:cNvGrpSpPr/>
        <p:nvPr/>
      </p:nvGrpSpPr>
      <p:grpSpPr>
        <a:xfrm>
          <a:off x="0" y="0"/>
          <a:ext cx="0" cy="0"/>
          <a:chOff x="0" y="0"/>
          <a:chExt cx="0" cy="0"/>
        </a:xfrm>
      </p:grpSpPr>
      <p:sp>
        <p:nvSpPr>
          <p:cNvPr id="1026" name="Rectangle 3">
            <a:extLst>
              <a:ext uri="{FF2B5EF4-FFF2-40B4-BE49-F238E27FC236}">
                <a16:creationId xmlns:a16="http://schemas.microsoft.com/office/drawing/2014/main" id="{A270F31F-D7FE-4672-951D-C0DF1CE16029}"/>
              </a:ext>
            </a:extLst>
          </p:cNvPr>
          <p:cNvSpPr>
            <a:spLocks noChangeArrowheads="1"/>
          </p:cNvSpPr>
          <p:nvPr/>
        </p:nvSpPr>
        <p:spPr bwMode="auto">
          <a:xfrm>
            <a:off x="-7938" y="6480175"/>
            <a:ext cx="9144001" cy="404813"/>
          </a:xfrm>
          <a:prstGeom prst="rect">
            <a:avLst/>
          </a:prstGeom>
          <a:solidFill>
            <a:srgbClr val="A7E2FF">
              <a:alpha val="21176"/>
            </a:srgbClr>
          </a:solidFill>
          <a:ln>
            <a:noFill/>
          </a:ln>
          <a:effectLst/>
        </p:spPr>
        <p:txBody>
          <a:bodyPr wrap="none" anchor="ctr"/>
          <a:lstStyle>
            <a:lvl1pPr eaLnBrk="0" hangingPunct="0">
              <a:defRPr kumimoji="1" sz="30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30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30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30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ctr">
              <a:defRPr/>
            </a:pPr>
            <a:endParaRPr kumimoji="0" lang="zh-CN" altLang="zh-CN" sz="1800" b="0"/>
          </a:p>
        </p:txBody>
      </p:sp>
      <p:sp>
        <p:nvSpPr>
          <p:cNvPr id="1027" name="Rectangle 4">
            <a:extLst>
              <a:ext uri="{FF2B5EF4-FFF2-40B4-BE49-F238E27FC236}">
                <a16:creationId xmlns:a16="http://schemas.microsoft.com/office/drawing/2014/main" id="{417B442C-3A6E-46A1-B592-52983E34F267}"/>
              </a:ext>
            </a:extLst>
          </p:cNvPr>
          <p:cNvSpPr>
            <a:spLocks noGrp="1" noChangeArrowheads="1"/>
          </p:cNvSpPr>
          <p:nvPr>
            <p:ph type="title"/>
          </p:nvPr>
        </p:nvSpPr>
        <p:spPr bwMode="auto">
          <a:xfrm>
            <a:off x="971550" y="222250"/>
            <a:ext cx="7086600" cy="685800"/>
          </a:xfrm>
          <a:prstGeom prst="rect">
            <a:avLst/>
          </a:prstGeom>
          <a:noFill/>
          <a:ln>
            <a:noFill/>
          </a:ln>
          <a:effectLst>
            <a:outerShdw dist="17961" dir="2700000" algn="ctr" rotWithShape="0">
              <a:srgbClr val="DDDDDD"/>
            </a:outerShdw>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zh-CN" altLang="en-US"/>
              <a:t>单击此处编辑母版标题样式</a:t>
            </a:r>
          </a:p>
        </p:txBody>
      </p:sp>
      <p:sp>
        <p:nvSpPr>
          <p:cNvPr id="1028" name="Rectangle 5">
            <a:extLst>
              <a:ext uri="{FF2B5EF4-FFF2-40B4-BE49-F238E27FC236}">
                <a16:creationId xmlns:a16="http://schemas.microsoft.com/office/drawing/2014/main" id="{2812A0E7-D045-452C-9833-7D9A784F64CC}"/>
              </a:ext>
            </a:extLst>
          </p:cNvPr>
          <p:cNvSpPr>
            <a:spLocks noGrp="1" noChangeArrowheads="1"/>
          </p:cNvSpPr>
          <p:nvPr>
            <p:ph type="body" idx="1"/>
          </p:nvPr>
        </p:nvSpPr>
        <p:spPr bwMode="auto">
          <a:xfrm>
            <a:off x="914400" y="1524000"/>
            <a:ext cx="7391400" cy="1835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spAutoFit/>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1029" name="Rectangle 7">
            <a:extLst>
              <a:ext uri="{FF2B5EF4-FFF2-40B4-BE49-F238E27FC236}">
                <a16:creationId xmlns:a16="http://schemas.microsoft.com/office/drawing/2014/main" id="{39C8F00F-AC08-4851-A108-2558A5E8920C}"/>
              </a:ext>
            </a:extLst>
          </p:cNvPr>
          <p:cNvSpPr>
            <a:spLocks noChangeArrowheads="1"/>
          </p:cNvSpPr>
          <p:nvPr/>
        </p:nvSpPr>
        <p:spPr bwMode="auto">
          <a:xfrm>
            <a:off x="3116263" y="6524625"/>
            <a:ext cx="2895600" cy="457200"/>
          </a:xfrm>
          <a:prstGeom prst="rect">
            <a:avLst/>
          </a:prstGeom>
          <a:noFill/>
          <a:ln>
            <a:noFill/>
          </a:ln>
          <a:effectLst/>
        </p:spPr>
        <p:txBody>
          <a:bodyPr/>
          <a:lstStyle>
            <a:lvl1pPr eaLnBrk="0" hangingPunct="0">
              <a:defRPr kumimoji="1" sz="30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30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30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30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ctr" eaLnBrk="1" hangingPunct="1">
              <a:defRPr/>
            </a:pPr>
            <a:endParaRPr lang="zh-CN" altLang="zh-CN" sz="1100">
              <a:solidFill>
                <a:srgbClr val="666699"/>
              </a:solidFill>
              <a:latin typeface="Times New Roman" panose="02020603050405020304" pitchFamily="18" charset="0"/>
              <a:ea typeface="楷体_GB2312" pitchFamily="49" charset="-122"/>
            </a:endParaRPr>
          </a:p>
        </p:txBody>
      </p:sp>
      <p:sp>
        <p:nvSpPr>
          <p:cNvPr id="1030" name="Text Box 10">
            <a:extLst>
              <a:ext uri="{FF2B5EF4-FFF2-40B4-BE49-F238E27FC236}">
                <a16:creationId xmlns:a16="http://schemas.microsoft.com/office/drawing/2014/main" id="{7B22B591-255E-4FA1-819D-C72B42012C1F}"/>
              </a:ext>
            </a:extLst>
          </p:cNvPr>
          <p:cNvSpPr txBox="1">
            <a:spLocks noChangeArrowheads="1"/>
          </p:cNvSpPr>
          <p:nvPr userDrawn="1"/>
        </p:nvSpPr>
        <p:spPr bwMode="auto">
          <a:xfrm>
            <a:off x="8640763" y="6092825"/>
            <a:ext cx="539750" cy="304800"/>
          </a:xfrm>
          <a:prstGeom prst="rect">
            <a:avLst/>
          </a:prstGeom>
          <a:noFill/>
          <a:ln>
            <a:noFill/>
          </a:ln>
          <a:effectLst/>
        </p:spPr>
        <p:txBody>
          <a:bodyPr>
            <a:spAutoFit/>
          </a:bodyPr>
          <a:lstStyle>
            <a:lvl1pPr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1pPr>
            <a:lvl2pPr marL="742950" indent="-28575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2pPr>
            <a:lvl3pPr marL="1143000" indent="-22860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3pPr>
            <a:lvl4pPr marL="1600200" indent="-22860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4pPr>
            <a:lvl5pPr marL="2057400" indent="-228600" algn="ctr">
              <a:lnSpc>
                <a:spcPct val="130000"/>
              </a:lnSpc>
              <a:spcBef>
                <a:spcPct val="20000"/>
              </a:spcBef>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l">
              <a:lnSpc>
                <a:spcPct val="100000"/>
              </a:lnSpc>
              <a:spcBef>
                <a:spcPct val="50000"/>
              </a:spcBef>
              <a:buClrTx/>
              <a:buSzTx/>
              <a:buFontTx/>
              <a:buNone/>
              <a:defRPr/>
            </a:pPr>
            <a:fld id="{F36B1118-F325-4D51-A639-F4F7AE9B0C36}" type="slidenum">
              <a:rPr kumimoji="0" lang="en-US" altLang="zh-CN" sz="1400" smtClean="0">
                <a:solidFill>
                  <a:srgbClr val="0094DE"/>
                </a:solidFill>
              </a:rPr>
              <a:pPr algn="l">
                <a:lnSpc>
                  <a:spcPct val="100000"/>
                </a:lnSpc>
                <a:spcBef>
                  <a:spcPct val="50000"/>
                </a:spcBef>
                <a:buClrTx/>
                <a:buSzTx/>
                <a:buFontTx/>
                <a:buNone/>
                <a:defRPr/>
              </a:pPr>
              <a:t>‹#›</a:t>
            </a:fld>
            <a:endParaRPr kumimoji="0" lang="en-US" altLang="zh-CN" sz="1400">
              <a:solidFill>
                <a:srgbClr val="0094DE"/>
              </a:solidFill>
            </a:endParaRPr>
          </a:p>
        </p:txBody>
      </p:sp>
      <p:sp>
        <p:nvSpPr>
          <p:cNvPr id="1031" name="Rectangle 11">
            <a:extLst>
              <a:ext uri="{FF2B5EF4-FFF2-40B4-BE49-F238E27FC236}">
                <a16:creationId xmlns:a16="http://schemas.microsoft.com/office/drawing/2014/main" id="{4A27307B-3B94-4055-B9C3-A96C7F777F61}"/>
              </a:ext>
            </a:extLst>
          </p:cNvPr>
          <p:cNvSpPr>
            <a:spLocks noChangeArrowheads="1"/>
          </p:cNvSpPr>
          <p:nvPr userDrawn="1"/>
        </p:nvSpPr>
        <p:spPr bwMode="auto">
          <a:xfrm>
            <a:off x="250825" y="6491288"/>
            <a:ext cx="4103688" cy="457200"/>
          </a:xfrm>
          <a:prstGeom prst="rect">
            <a:avLst/>
          </a:prstGeom>
          <a:noFill/>
          <a:ln>
            <a:noFill/>
          </a:ln>
          <a:effectLst/>
        </p:spPr>
        <p:txBody>
          <a:bodyPr/>
          <a:lstStyle>
            <a:lvl1pPr eaLnBrk="0" hangingPunct="0">
              <a:defRPr kumimoji="1" sz="3000" b="1">
                <a:solidFill>
                  <a:schemeClr val="tx1"/>
                </a:solidFill>
                <a:latin typeface="Arial" panose="020B0604020202020204" pitchFamily="34" charset="0"/>
                <a:ea typeface="宋体" panose="02010600030101010101" pitchFamily="2" charset="-122"/>
              </a:defRPr>
            </a:lvl1pPr>
            <a:lvl2pPr marL="742950" indent="-285750" eaLnBrk="0" hangingPunct="0">
              <a:defRPr kumimoji="1" sz="3000" b="1">
                <a:solidFill>
                  <a:schemeClr val="tx1"/>
                </a:solidFill>
                <a:latin typeface="Arial" panose="020B0604020202020204" pitchFamily="34" charset="0"/>
                <a:ea typeface="宋体" panose="02010600030101010101" pitchFamily="2" charset="-122"/>
              </a:defRPr>
            </a:lvl2pPr>
            <a:lvl3pPr marL="1143000" indent="-228600" eaLnBrk="0" hangingPunct="0">
              <a:defRPr kumimoji="1" sz="3000" b="1">
                <a:solidFill>
                  <a:schemeClr val="tx1"/>
                </a:solidFill>
                <a:latin typeface="Arial" panose="020B0604020202020204" pitchFamily="34" charset="0"/>
                <a:ea typeface="宋体" panose="02010600030101010101" pitchFamily="2" charset="-122"/>
              </a:defRPr>
            </a:lvl3pPr>
            <a:lvl4pPr marL="1600200" indent="-228600" eaLnBrk="0" hangingPunct="0">
              <a:defRPr kumimoji="1" sz="3000" b="1">
                <a:solidFill>
                  <a:schemeClr val="tx1"/>
                </a:solidFill>
                <a:latin typeface="Arial" panose="020B0604020202020204" pitchFamily="34" charset="0"/>
                <a:ea typeface="宋体" panose="02010600030101010101" pitchFamily="2" charset="-122"/>
              </a:defRPr>
            </a:lvl4pPr>
            <a:lvl5pPr marL="2057400" indent="-228600" eaLnBrk="0" hangingPunct="0">
              <a:defRPr kumimoji="1" sz="3000" b="1">
                <a:solidFill>
                  <a:schemeClr val="tx1"/>
                </a:solidFill>
                <a:latin typeface="Arial" panose="020B0604020202020204" pitchFamily="34" charset="0"/>
                <a:ea typeface="宋体" panose="02010600030101010101" pitchFamily="2" charset="-122"/>
              </a:defRPr>
            </a:lvl5pPr>
            <a:lvl6pPr marL="25146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6pPr>
            <a:lvl7pPr marL="29718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7pPr>
            <a:lvl8pPr marL="34290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8pPr>
            <a:lvl9pPr marL="3886200" indent="-228600" algn="ctr" eaLnBrk="0" fontAlgn="base" hangingPunct="0">
              <a:lnSpc>
                <a:spcPct val="130000"/>
              </a:lnSpc>
              <a:spcBef>
                <a:spcPct val="20000"/>
              </a:spcBef>
              <a:spcAft>
                <a:spcPct val="0"/>
              </a:spcAft>
              <a:buClr>
                <a:schemeClr val="accent2"/>
              </a:buClr>
              <a:buSzPct val="70000"/>
              <a:buFont typeface="Wingdings" panose="05000000000000000000" pitchFamily="2" charset="2"/>
              <a:defRPr kumimoji="1" sz="3000" b="1">
                <a:solidFill>
                  <a:schemeClr val="tx1"/>
                </a:solidFill>
                <a:latin typeface="Arial" panose="020B0604020202020204" pitchFamily="34" charset="0"/>
                <a:ea typeface="宋体" panose="02010600030101010101" pitchFamily="2" charset="-122"/>
              </a:defRPr>
            </a:lvl9pPr>
          </a:lstStyle>
          <a:p>
            <a:pPr algn="ctr" eaLnBrk="1" hangingPunct="1">
              <a:defRPr/>
            </a:pPr>
            <a:r>
              <a:rPr lang="zh-CN" altLang="en-US" sz="1600">
                <a:solidFill>
                  <a:srgbClr val="666699"/>
                </a:solidFill>
                <a:latin typeface="Times New Roman" panose="02020603050405020304" pitchFamily="18" charset="0"/>
                <a:ea typeface="楷体_GB2312" pitchFamily="49" charset="-122"/>
              </a:rPr>
              <a:t>计算机与信息学院</a:t>
            </a:r>
          </a:p>
        </p:txBody>
      </p:sp>
      <p:pic>
        <p:nvPicPr>
          <p:cNvPr id="1032" name="图片 7">
            <a:extLst>
              <a:ext uri="{FF2B5EF4-FFF2-40B4-BE49-F238E27FC236}">
                <a16:creationId xmlns:a16="http://schemas.microsoft.com/office/drawing/2014/main" id="{17A6DC85-64EA-44F1-9926-E5C9DF893D9C}"/>
              </a:ext>
            </a:extLst>
          </p:cNvPr>
          <p:cNvPicPr>
            <a:picLocks noChangeAspect="1"/>
          </p:cNvPicPr>
          <p:nvPr userDrawn="1"/>
        </p:nvPicPr>
        <p:blipFill>
          <a:blip r:embed="rId15">
            <a:extLst>
              <a:ext uri="{28A0092B-C50C-407E-A947-70E740481C1C}">
                <a14:useLocalDpi xmlns:a14="http://schemas.microsoft.com/office/drawing/2010/main" val="0"/>
              </a:ext>
            </a:extLst>
          </a:blip>
          <a:srcRect/>
          <a:stretch>
            <a:fillRect/>
          </a:stretch>
        </p:blipFill>
        <p:spPr bwMode="auto">
          <a:xfrm>
            <a:off x="395288" y="395288"/>
            <a:ext cx="863600" cy="725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814" r:id="rId1"/>
    <p:sldLayoutId id="2147483815" r:id="rId2"/>
    <p:sldLayoutId id="2147483816" r:id="rId3"/>
    <p:sldLayoutId id="2147483817" r:id="rId4"/>
    <p:sldLayoutId id="2147483818" r:id="rId5"/>
    <p:sldLayoutId id="2147483819" r:id="rId6"/>
    <p:sldLayoutId id="2147483820" r:id="rId7"/>
    <p:sldLayoutId id="2147483821" r:id="rId8"/>
    <p:sldLayoutId id="2147483822" r:id="rId9"/>
    <p:sldLayoutId id="2147483823" r:id="rId10"/>
    <p:sldLayoutId id="2147483824" r:id="rId11"/>
    <p:sldLayoutId id="2147483825" r:id="rId12"/>
  </p:sldLayoutIdLst>
  <p:transition/>
  <p:txStyles>
    <p:titleStyle>
      <a:lvl1pPr algn="ctr" rtl="0" eaLnBrk="0" fontAlgn="base" hangingPunct="0">
        <a:spcBef>
          <a:spcPct val="0"/>
        </a:spcBef>
        <a:spcAft>
          <a:spcPct val="0"/>
        </a:spcAft>
        <a:defRPr kumimoji="1" sz="3200" b="1">
          <a:solidFill>
            <a:srgbClr val="333399"/>
          </a:solidFill>
          <a:latin typeface="+mj-lt"/>
          <a:ea typeface="+mj-ea"/>
          <a:cs typeface="+mj-cs"/>
        </a:defRPr>
      </a:lvl1pPr>
      <a:lvl2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2pPr>
      <a:lvl3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3pPr>
      <a:lvl4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4pPr>
      <a:lvl5pPr algn="ctr" rtl="0" eaLnBrk="0" fontAlgn="base" hangingPunct="0">
        <a:spcBef>
          <a:spcPct val="0"/>
        </a:spcBef>
        <a:spcAft>
          <a:spcPct val="0"/>
        </a:spcAft>
        <a:defRPr kumimoji="1" sz="3200" b="1">
          <a:solidFill>
            <a:srgbClr val="333399"/>
          </a:solidFill>
          <a:latin typeface="Times New Roman" pitchFamily="18" charset="0"/>
          <a:ea typeface="黑体" pitchFamily="2" charset="-122"/>
        </a:defRPr>
      </a:lvl5pPr>
      <a:lvl6pPr marL="457200" algn="ctr" rtl="0" fontAlgn="base">
        <a:spcBef>
          <a:spcPct val="0"/>
        </a:spcBef>
        <a:spcAft>
          <a:spcPct val="0"/>
        </a:spcAft>
        <a:defRPr kumimoji="1" sz="3200" b="1">
          <a:solidFill>
            <a:srgbClr val="333399"/>
          </a:solidFill>
          <a:latin typeface="Times New Roman" pitchFamily="18" charset="0"/>
          <a:ea typeface="黑体" pitchFamily="2" charset="-122"/>
        </a:defRPr>
      </a:lvl6pPr>
      <a:lvl7pPr marL="914400" algn="ctr" rtl="0" fontAlgn="base">
        <a:spcBef>
          <a:spcPct val="0"/>
        </a:spcBef>
        <a:spcAft>
          <a:spcPct val="0"/>
        </a:spcAft>
        <a:defRPr kumimoji="1" sz="3200" b="1">
          <a:solidFill>
            <a:srgbClr val="333399"/>
          </a:solidFill>
          <a:latin typeface="Times New Roman" pitchFamily="18" charset="0"/>
          <a:ea typeface="黑体" pitchFamily="2" charset="-122"/>
        </a:defRPr>
      </a:lvl7pPr>
      <a:lvl8pPr marL="1371600" algn="ctr" rtl="0" fontAlgn="base">
        <a:spcBef>
          <a:spcPct val="0"/>
        </a:spcBef>
        <a:spcAft>
          <a:spcPct val="0"/>
        </a:spcAft>
        <a:defRPr kumimoji="1" sz="3200" b="1">
          <a:solidFill>
            <a:srgbClr val="333399"/>
          </a:solidFill>
          <a:latin typeface="Times New Roman" pitchFamily="18" charset="0"/>
          <a:ea typeface="黑体" pitchFamily="2" charset="-122"/>
        </a:defRPr>
      </a:lvl8pPr>
      <a:lvl9pPr marL="1828800" algn="ctr" rtl="0" fontAlgn="base">
        <a:spcBef>
          <a:spcPct val="0"/>
        </a:spcBef>
        <a:spcAft>
          <a:spcPct val="0"/>
        </a:spcAft>
        <a:defRPr kumimoji="1" sz="3200" b="1">
          <a:solidFill>
            <a:srgbClr val="333399"/>
          </a:solidFill>
          <a:latin typeface="Times New Roman" pitchFamily="18" charset="0"/>
          <a:ea typeface="黑体" pitchFamily="2" charset="-122"/>
        </a:defRPr>
      </a:lvl9pPr>
    </p:titleStyle>
    <p:body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16"/>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anose="05000000000000000000" pitchFamily="2" charset="2"/>
        <a:buChar char="è"/>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5.wmf"/><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customXml" Target="../ink/ink1.xm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customXml" Target="../ink/ink2.xml"/></Relationships>
</file>

<file path=ppt/slides/_rels/slide4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2" Type="http://schemas.openxmlformats.org/officeDocument/2006/relationships/image" Target="../media/image14.jpe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1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a:extLst>
              <a:ext uri="{FF2B5EF4-FFF2-40B4-BE49-F238E27FC236}">
                <a16:creationId xmlns:a16="http://schemas.microsoft.com/office/drawing/2014/main" id="{34492293-789C-4BD9-9976-2948DB2D866F}"/>
              </a:ext>
            </a:extLst>
          </p:cNvPr>
          <p:cNvSpPr>
            <a:spLocks noGrp="1" noChangeArrowheads="1"/>
          </p:cNvSpPr>
          <p:nvPr>
            <p:ph type="title"/>
          </p:nvPr>
        </p:nvSpPr>
        <p:spPr>
          <a:xfrm>
            <a:off x="1230313" y="228600"/>
            <a:ext cx="7518400" cy="685800"/>
          </a:xfrm>
        </p:spPr>
        <p:txBody>
          <a:bodyPr/>
          <a:lstStyle/>
          <a:p>
            <a:pPr eaLnBrk="1" hangingPunct="1"/>
            <a:r>
              <a:rPr lang="zh-CN" altLang="en-US"/>
              <a:t>第二章 计算机网络体系结构</a:t>
            </a:r>
            <a:r>
              <a:rPr lang="zh-CN" altLang="en-US" sz="2800"/>
              <a:t> </a:t>
            </a:r>
          </a:p>
        </p:txBody>
      </p:sp>
      <p:sp>
        <p:nvSpPr>
          <p:cNvPr id="16387" name="Rectangle 3">
            <a:extLst>
              <a:ext uri="{FF2B5EF4-FFF2-40B4-BE49-F238E27FC236}">
                <a16:creationId xmlns:a16="http://schemas.microsoft.com/office/drawing/2014/main" id="{D81D34EA-C01B-41D2-A788-862FFD3368F2}"/>
              </a:ext>
            </a:extLst>
          </p:cNvPr>
          <p:cNvSpPr>
            <a:spLocks noGrp="1" noChangeArrowheads="1"/>
          </p:cNvSpPr>
          <p:nvPr>
            <p:ph type="body" idx="1"/>
          </p:nvPr>
        </p:nvSpPr>
        <p:spPr>
          <a:xfrm>
            <a:off x="1042988" y="1125538"/>
            <a:ext cx="7391400" cy="519112"/>
          </a:xfrm>
        </p:spPr>
        <p:txBody>
          <a:bodyPr/>
          <a:lstStyle/>
          <a:p>
            <a:pPr eaLnBrk="1" hangingPunct="1">
              <a:buFont typeface="Wingdings" panose="05000000000000000000" pitchFamily="2" charset="2"/>
              <a:buNone/>
            </a:pPr>
            <a:r>
              <a:rPr lang="zh-CN" altLang="en-US"/>
              <a:t>课前思考 </a:t>
            </a:r>
          </a:p>
        </p:txBody>
      </p:sp>
      <p:pic>
        <p:nvPicPr>
          <p:cNvPr id="16388" name="Picture 7" descr="j0241227[1]">
            <a:extLst>
              <a:ext uri="{FF2B5EF4-FFF2-40B4-BE49-F238E27FC236}">
                <a16:creationId xmlns:a16="http://schemas.microsoft.com/office/drawing/2014/main" id="{32D4BA9F-8223-4BC2-AB0F-88105E0C1731}"/>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948488" y="4652963"/>
            <a:ext cx="1944687" cy="1781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Rectangle 3">
            <a:extLst>
              <a:ext uri="{FF2B5EF4-FFF2-40B4-BE49-F238E27FC236}">
                <a16:creationId xmlns:a16="http://schemas.microsoft.com/office/drawing/2014/main" id="{9247996C-FDFC-472D-A6F1-C29E48442AC9}"/>
              </a:ext>
            </a:extLst>
          </p:cNvPr>
          <p:cNvSpPr txBox="1">
            <a:spLocks noChangeArrowheads="1"/>
          </p:cNvSpPr>
          <p:nvPr/>
        </p:nvSpPr>
        <p:spPr bwMode="auto">
          <a:xfrm>
            <a:off x="1042988" y="1855788"/>
            <a:ext cx="7391400" cy="2936875"/>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3"/>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eaLnBrk="1" hangingPunct="1">
              <a:defRPr/>
            </a:pPr>
            <a:r>
              <a:rPr lang="zh-CN" altLang="en-US" kern="0" dirty="0"/>
              <a:t>如何在各自独立、相互平等的计算机系统之间有条不紊的通信？</a:t>
            </a:r>
            <a:endParaRPr lang="en-US" altLang="zh-CN" kern="0" dirty="0"/>
          </a:p>
          <a:p>
            <a:pPr marL="0" indent="0" eaLnBrk="1" hangingPunct="1">
              <a:buFont typeface="Wingdings" panose="05000000000000000000" pitchFamily="2" charset="2"/>
              <a:buNone/>
              <a:defRPr/>
            </a:pPr>
            <a:r>
              <a:rPr lang="en-US" altLang="zh-CN" kern="0" dirty="0"/>
              <a:t>				</a:t>
            </a:r>
            <a:endParaRPr lang="zh-CN" altLang="en-US" kern="0" dirty="0"/>
          </a:p>
          <a:p>
            <a:pPr eaLnBrk="1" hangingPunct="1">
              <a:defRPr/>
            </a:pPr>
            <a:r>
              <a:rPr lang="zh-CN" altLang="en-US" kern="0" dirty="0"/>
              <a:t>如何在结构相异、标准不同的计算机系统之间进行数据交换和资源共享？</a:t>
            </a:r>
            <a:endParaRPr lang="en-US" altLang="zh-CN" kern="0" dirty="0"/>
          </a:p>
          <a:p>
            <a:pPr marL="0" indent="0" eaLnBrk="1" hangingPunct="1">
              <a:buFont typeface="Wingdings" panose="05000000000000000000" pitchFamily="2" charset="2"/>
              <a:buNone/>
              <a:defRPr/>
            </a:pPr>
            <a:r>
              <a:rPr lang="en-US" altLang="zh-CN" kern="0" dirty="0"/>
              <a:t>				</a:t>
            </a:r>
            <a:endParaRPr lang="zh-CN" altLang="en-US" kern="0" dirty="0"/>
          </a:p>
        </p:txBody>
      </p:sp>
      <p:sp>
        <p:nvSpPr>
          <p:cNvPr id="7" name="文本框 6">
            <a:extLst>
              <a:ext uri="{FF2B5EF4-FFF2-40B4-BE49-F238E27FC236}">
                <a16:creationId xmlns:a16="http://schemas.microsoft.com/office/drawing/2014/main" id="{E630C0CB-0CFD-4448-92B8-402AC919311C}"/>
              </a:ext>
            </a:extLst>
          </p:cNvPr>
          <p:cNvSpPr txBox="1"/>
          <p:nvPr/>
        </p:nvSpPr>
        <p:spPr>
          <a:xfrm>
            <a:off x="4651115" y="2636912"/>
            <a:ext cx="3017229" cy="553998"/>
          </a:xfrm>
          <a:prstGeom prst="rect">
            <a:avLst/>
          </a:prstGeom>
          <a:noFill/>
        </p:spPr>
        <p:txBody>
          <a:bodyPr wrap="square">
            <a:spAutoFit/>
          </a:bodyPr>
          <a:lstStyle/>
          <a:p>
            <a:r>
              <a:rPr lang="en-US" altLang="zh-CN" kern="0" dirty="0">
                <a:solidFill>
                  <a:srgbClr val="FF0000"/>
                </a:solidFill>
                <a:latin typeface="+mn-ea"/>
                <a:ea typeface="+mn-ea"/>
              </a:rPr>
              <a:t>——</a:t>
            </a:r>
            <a:r>
              <a:rPr lang="zh-CN" altLang="en-US" kern="0" dirty="0">
                <a:solidFill>
                  <a:srgbClr val="FF0000"/>
                </a:solidFill>
                <a:latin typeface="+mn-ea"/>
                <a:ea typeface="+mn-ea"/>
              </a:rPr>
              <a:t>建立秩序</a:t>
            </a:r>
            <a:endParaRPr lang="zh-CN" altLang="en-US" dirty="0">
              <a:solidFill>
                <a:srgbClr val="FF0000"/>
              </a:solidFill>
              <a:latin typeface="+mn-ea"/>
              <a:ea typeface="+mn-ea"/>
            </a:endParaRPr>
          </a:p>
        </p:txBody>
      </p:sp>
      <p:sp>
        <p:nvSpPr>
          <p:cNvPr id="9" name="文本框 8">
            <a:extLst>
              <a:ext uri="{FF2B5EF4-FFF2-40B4-BE49-F238E27FC236}">
                <a16:creationId xmlns:a16="http://schemas.microsoft.com/office/drawing/2014/main" id="{BCC35C9E-EE6E-4BD6-9637-DC985BE6E47A}"/>
              </a:ext>
            </a:extLst>
          </p:cNvPr>
          <p:cNvSpPr txBox="1"/>
          <p:nvPr/>
        </p:nvSpPr>
        <p:spPr>
          <a:xfrm>
            <a:off x="4651115" y="4293096"/>
            <a:ext cx="2657189" cy="553998"/>
          </a:xfrm>
          <a:prstGeom prst="rect">
            <a:avLst/>
          </a:prstGeom>
          <a:noFill/>
        </p:spPr>
        <p:txBody>
          <a:bodyPr wrap="square">
            <a:spAutoFit/>
          </a:bodyPr>
          <a:lstStyle/>
          <a:p>
            <a:r>
              <a:rPr lang="en-US" altLang="zh-CN" kern="0" dirty="0">
                <a:solidFill>
                  <a:srgbClr val="FF0000"/>
                </a:solidFill>
                <a:latin typeface="+mn-ea"/>
                <a:ea typeface="+mn-ea"/>
              </a:rPr>
              <a:t>——</a:t>
            </a:r>
            <a:r>
              <a:rPr lang="zh-CN" altLang="en-US" kern="0" dirty="0">
                <a:solidFill>
                  <a:srgbClr val="FF0000"/>
                </a:solidFill>
                <a:latin typeface="+mn-ea"/>
                <a:ea typeface="+mn-ea"/>
              </a:rPr>
              <a:t>建立共识</a:t>
            </a:r>
            <a:endParaRPr lang="zh-CN" altLang="en-US" dirty="0">
              <a:solidFill>
                <a:srgbClr val="FF0000"/>
              </a:solidFill>
              <a:latin typeface="+mn-ea"/>
              <a:ea typeface="+mn-ea"/>
            </a:endParaRP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animEffect transition="in" filter="wipe(left)">
                                      <p:cBhvr>
                                        <p:cTn id="15" dur="500"/>
                                        <p:tgtEl>
                                          <p:spTgt spid="7"/>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grpId="0" nodeType="clickEffect">
                                  <p:stCondLst>
                                    <p:cond delay="0"/>
                                  </p:stCondLst>
                                  <p:childTnLst>
                                    <p:set>
                                      <p:cBhvr>
                                        <p:cTn id="19" dur="1" fill="hold">
                                          <p:stCondLst>
                                            <p:cond delay="0"/>
                                          </p:stCondLst>
                                        </p:cTn>
                                        <p:tgtEl>
                                          <p:spTgt spid="9"/>
                                        </p:tgtEl>
                                        <p:attrNameLst>
                                          <p:attrName>style.visibility</p:attrName>
                                        </p:attrNameLst>
                                      </p:cBhvr>
                                      <p:to>
                                        <p:strVal val="visible"/>
                                      </p:to>
                                    </p:set>
                                    <p:animEffect transition="in" filter="wipe(left)">
                                      <p:cBhvr>
                                        <p:cTn id="20"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9"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602" name="组合 33">
            <a:extLst>
              <a:ext uri="{FF2B5EF4-FFF2-40B4-BE49-F238E27FC236}">
                <a16:creationId xmlns:a16="http://schemas.microsoft.com/office/drawing/2014/main" id="{6614D8B9-9B9A-4CB2-ACB5-A6C37C0E8441}"/>
              </a:ext>
            </a:extLst>
          </p:cNvPr>
          <p:cNvGrpSpPr>
            <a:grpSpLocks/>
          </p:cNvGrpSpPr>
          <p:nvPr/>
        </p:nvGrpSpPr>
        <p:grpSpPr bwMode="auto">
          <a:xfrm>
            <a:off x="0" y="1501775"/>
            <a:ext cx="9172575" cy="4087813"/>
            <a:chOff x="0" y="1501260"/>
            <a:chExt cx="9172820" cy="4087980"/>
          </a:xfrm>
        </p:grpSpPr>
        <p:sp>
          <p:nvSpPr>
            <p:cNvPr id="25603" name="Rectangle 63">
              <a:extLst>
                <a:ext uri="{FF2B5EF4-FFF2-40B4-BE49-F238E27FC236}">
                  <a16:creationId xmlns:a16="http://schemas.microsoft.com/office/drawing/2014/main" id="{6EE76017-CC1B-442F-BAC7-9659E4BDAC16}"/>
                </a:ext>
              </a:extLst>
            </p:cNvPr>
            <p:cNvSpPr>
              <a:spLocks noChangeArrowheads="1"/>
            </p:cNvSpPr>
            <p:nvPr/>
          </p:nvSpPr>
          <p:spPr bwMode="auto">
            <a:xfrm>
              <a:off x="28820" y="1501260"/>
              <a:ext cx="9144000" cy="1826122"/>
            </a:xfrm>
            <a:prstGeom prst="rect">
              <a:avLst/>
            </a:prstGeom>
            <a:solidFill>
              <a:srgbClr val="BDE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04" name="Rectangle 63">
              <a:extLst>
                <a:ext uri="{FF2B5EF4-FFF2-40B4-BE49-F238E27FC236}">
                  <a16:creationId xmlns:a16="http://schemas.microsoft.com/office/drawing/2014/main" id="{9D0050CF-C5A6-4760-A086-EB53DB4EBDBC}"/>
                </a:ext>
              </a:extLst>
            </p:cNvPr>
            <p:cNvSpPr>
              <a:spLocks noChangeArrowheads="1"/>
            </p:cNvSpPr>
            <p:nvPr/>
          </p:nvSpPr>
          <p:spPr bwMode="auto">
            <a:xfrm>
              <a:off x="0" y="3351213"/>
              <a:ext cx="9144000" cy="2238027"/>
            </a:xfrm>
            <a:prstGeom prst="rect">
              <a:avLst/>
            </a:prstGeom>
            <a:solidFill>
              <a:srgbClr val="BDE9FF"/>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05" name="Rectangle 35">
              <a:extLst>
                <a:ext uri="{FF2B5EF4-FFF2-40B4-BE49-F238E27FC236}">
                  <a16:creationId xmlns:a16="http://schemas.microsoft.com/office/drawing/2014/main" id="{914BA88D-C36C-4F30-B17E-820B995A723A}"/>
                </a:ext>
              </a:extLst>
            </p:cNvPr>
            <p:cNvSpPr>
              <a:spLocks noChangeArrowheads="1"/>
            </p:cNvSpPr>
            <p:nvPr/>
          </p:nvSpPr>
          <p:spPr bwMode="auto">
            <a:xfrm>
              <a:off x="1692275" y="4251325"/>
              <a:ext cx="5759450" cy="762000"/>
            </a:xfrm>
            <a:prstGeom prst="rect">
              <a:avLst/>
            </a:prstGeom>
            <a:solidFill>
              <a:srgbClr val="FFFFCC"/>
            </a:solidFill>
            <a:ln w="12700">
              <a:solidFill>
                <a:schemeClr val="tx1"/>
              </a:solidFill>
              <a:prstDash val="dash"/>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06" name="Rectangle 36">
              <a:extLst>
                <a:ext uri="{FF2B5EF4-FFF2-40B4-BE49-F238E27FC236}">
                  <a16:creationId xmlns:a16="http://schemas.microsoft.com/office/drawing/2014/main" id="{B7F56E97-553C-4F0D-B7AD-F93FC9F00A14}"/>
                </a:ext>
              </a:extLst>
            </p:cNvPr>
            <p:cNvSpPr>
              <a:spLocks noChangeArrowheads="1"/>
            </p:cNvSpPr>
            <p:nvPr/>
          </p:nvSpPr>
          <p:spPr bwMode="auto">
            <a:xfrm>
              <a:off x="2432050" y="4113213"/>
              <a:ext cx="233363" cy="254000"/>
            </a:xfrm>
            <a:prstGeom prst="rect">
              <a:avLst/>
            </a:prstGeom>
            <a:solidFill>
              <a:srgbClr val="CC0000"/>
            </a:solidFill>
            <a:ln w="19050">
              <a:solidFill>
                <a:srgbClr val="CC0000"/>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07" name="Line 37">
              <a:extLst>
                <a:ext uri="{FF2B5EF4-FFF2-40B4-BE49-F238E27FC236}">
                  <a16:creationId xmlns:a16="http://schemas.microsoft.com/office/drawing/2014/main" id="{B20654B2-30D5-44F0-A848-74E65DBCCE2C}"/>
                </a:ext>
              </a:extLst>
            </p:cNvPr>
            <p:cNvSpPr>
              <a:spLocks noChangeShapeType="1"/>
            </p:cNvSpPr>
            <p:nvPr/>
          </p:nvSpPr>
          <p:spPr bwMode="auto">
            <a:xfrm>
              <a:off x="3279775" y="2365375"/>
              <a:ext cx="2503488" cy="0"/>
            </a:xfrm>
            <a:prstGeom prst="line">
              <a:avLst/>
            </a:prstGeom>
            <a:noFill/>
            <a:ln w="12700">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25608" name="Text Box 38">
              <a:extLst>
                <a:ext uri="{FF2B5EF4-FFF2-40B4-BE49-F238E27FC236}">
                  <a16:creationId xmlns:a16="http://schemas.microsoft.com/office/drawing/2014/main" id="{1B742105-0F5C-438A-9A1A-C497FBA5935C}"/>
                </a:ext>
              </a:extLst>
            </p:cNvPr>
            <p:cNvSpPr txBox="1">
              <a:spLocks noChangeArrowheads="1"/>
            </p:cNvSpPr>
            <p:nvPr/>
          </p:nvSpPr>
          <p:spPr bwMode="auto">
            <a:xfrm>
              <a:off x="3694674" y="1957388"/>
              <a:ext cx="1655763" cy="36933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1800">
                  <a:solidFill>
                    <a:schemeClr val="accent2"/>
                  </a:solidFill>
                  <a:ea typeface="黑体" panose="02010609060101010101" pitchFamily="49" charset="-122"/>
                </a:rPr>
                <a:t>(n + 1)</a:t>
              </a:r>
              <a:r>
                <a:rPr lang="zh-CN" altLang="en-US" sz="1800">
                  <a:solidFill>
                    <a:schemeClr val="accent2"/>
                  </a:solidFill>
                  <a:ea typeface="黑体" panose="02010609060101010101" pitchFamily="49" charset="-122"/>
                </a:rPr>
                <a:t>层协议</a:t>
              </a:r>
              <a:endParaRPr lang="en-US" altLang="zh-CN" sz="1800">
                <a:solidFill>
                  <a:schemeClr val="accent2"/>
                </a:solidFill>
                <a:ea typeface="黑体" panose="02010609060101010101" pitchFamily="49" charset="-122"/>
              </a:endParaRPr>
            </a:p>
          </p:txBody>
        </p:sp>
        <p:sp>
          <p:nvSpPr>
            <p:cNvPr id="25609" name="Text Box 39">
              <a:extLst>
                <a:ext uri="{FF2B5EF4-FFF2-40B4-BE49-F238E27FC236}">
                  <a16:creationId xmlns:a16="http://schemas.microsoft.com/office/drawing/2014/main" id="{B9A4D3AB-07BA-4122-A7A3-FF9E96D4D5EC}"/>
                </a:ext>
              </a:extLst>
            </p:cNvPr>
            <p:cNvSpPr txBox="1">
              <a:spLocks noChangeArrowheads="1"/>
            </p:cNvSpPr>
            <p:nvPr/>
          </p:nvSpPr>
          <p:spPr bwMode="auto">
            <a:xfrm>
              <a:off x="2600325" y="3722688"/>
              <a:ext cx="65087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CC"/>
                  </a:solidFill>
                  <a:latin typeface="Times New Roman" panose="02020603050405020304" pitchFamily="18" charset="0"/>
                </a:rPr>
                <a:t>SAP</a:t>
              </a:r>
            </a:p>
          </p:txBody>
        </p:sp>
        <p:sp>
          <p:nvSpPr>
            <p:cNvPr id="25610" name="Text Box 40">
              <a:extLst>
                <a:ext uri="{FF2B5EF4-FFF2-40B4-BE49-F238E27FC236}">
                  <a16:creationId xmlns:a16="http://schemas.microsoft.com/office/drawing/2014/main" id="{A6CCF805-C87B-4B4B-9ED8-94351D0AFB76}"/>
                </a:ext>
              </a:extLst>
            </p:cNvPr>
            <p:cNvSpPr txBox="1">
              <a:spLocks noChangeArrowheads="1"/>
            </p:cNvSpPr>
            <p:nvPr/>
          </p:nvSpPr>
          <p:spPr bwMode="auto">
            <a:xfrm>
              <a:off x="5732463" y="3748088"/>
              <a:ext cx="6492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en-US" altLang="zh-CN" sz="2000">
                  <a:solidFill>
                    <a:srgbClr val="3333CC"/>
                  </a:solidFill>
                  <a:latin typeface="Times New Roman" panose="02020603050405020304" pitchFamily="18" charset="0"/>
                </a:rPr>
                <a:t>SAP</a:t>
              </a:r>
            </a:p>
          </p:txBody>
        </p:sp>
        <p:sp>
          <p:nvSpPr>
            <p:cNvPr id="25611" name="Text Box 41">
              <a:extLst>
                <a:ext uri="{FF2B5EF4-FFF2-40B4-BE49-F238E27FC236}">
                  <a16:creationId xmlns:a16="http://schemas.microsoft.com/office/drawing/2014/main" id="{6B88C586-62A2-4472-A24C-323A3AC94811}"/>
                </a:ext>
              </a:extLst>
            </p:cNvPr>
            <p:cNvSpPr txBox="1">
              <a:spLocks noChangeArrowheads="1"/>
            </p:cNvSpPr>
            <p:nvPr/>
          </p:nvSpPr>
          <p:spPr bwMode="auto">
            <a:xfrm>
              <a:off x="2633663" y="2678113"/>
              <a:ext cx="1422184" cy="46166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chemeClr val="bg1"/>
                  </a:solidFill>
                  <a:latin typeface="Times New Roman" panose="02020603050405020304" pitchFamily="18" charset="0"/>
                  <a:ea typeface="黑体" panose="02010609060101010101" pitchFamily="49" charset="-122"/>
                </a:rPr>
                <a:t>交换原语</a:t>
              </a:r>
            </a:p>
          </p:txBody>
        </p:sp>
        <p:sp>
          <p:nvSpPr>
            <p:cNvPr id="25612" name="AutoShape 42">
              <a:extLst>
                <a:ext uri="{FF2B5EF4-FFF2-40B4-BE49-F238E27FC236}">
                  <a16:creationId xmlns:a16="http://schemas.microsoft.com/office/drawing/2014/main" id="{166DC0BE-39FD-4177-A2CF-59673ED7BC25}"/>
                </a:ext>
              </a:extLst>
            </p:cNvPr>
            <p:cNvSpPr>
              <a:spLocks noChangeArrowheads="1"/>
            </p:cNvSpPr>
            <p:nvPr/>
          </p:nvSpPr>
          <p:spPr bwMode="auto">
            <a:xfrm>
              <a:off x="2473325" y="2662238"/>
              <a:ext cx="158750"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13" name="Rectangle 43">
              <a:extLst>
                <a:ext uri="{FF2B5EF4-FFF2-40B4-BE49-F238E27FC236}">
                  <a16:creationId xmlns:a16="http://schemas.microsoft.com/office/drawing/2014/main" id="{A3233ED8-63A1-4A0E-A2FA-AA20258F554C}"/>
                </a:ext>
              </a:extLst>
            </p:cNvPr>
            <p:cNvSpPr>
              <a:spLocks noChangeArrowheads="1"/>
            </p:cNvSpPr>
            <p:nvPr/>
          </p:nvSpPr>
          <p:spPr bwMode="auto">
            <a:xfrm>
              <a:off x="6311900" y="4113213"/>
              <a:ext cx="236538" cy="254000"/>
            </a:xfrm>
            <a:prstGeom prst="rect">
              <a:avLst/>
            </a:prstGeom>
            <a:solidFill>
              <a:srgbClr val="CC0000"/>
            </a:solidFill>
            <a:ln w="19050">
              <a:solidFill>
                <a:srgbClr val="CC0000"/>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14" name="AutoShape 44">
              <a:extLst>
                <a:ext uri="{FF2B5EF4-FFF2-40B4-BE49-F238E27FC236}">
                  <a16:creationId xmlns:a16="http://schemas.microsoft.com/office/drawing/2014/main" id="{7BB323DA-9918-4846-92AF-B78FEA2033D3}"/>
                </a:ext>
              </a:extLst>
            </p:cNvPr>
            <p:cNvSpPr>
              <a:spLocks noChangeArrowheads="1"/>
            </p:cNvSpPr>
            <p:nvPr/>
          </p:nvSpPr>
          <p:spPr bwMode="auto">
            <a:xfrm>
              <a:off x="6351588" y="2662238"/>
              <a:ext cx="158750" cy="1430337"/>
            </a:xfrm>
            <a:prstGeom prst="upDownArrow">
              <a:avLst>
                <a:gd name="adj1" fmla="val 50000"/>
                <a:gd name="adj2" fmla="val 180200"/>
              </a:avLst>
            </a:prstGeom>
            <a:solidFill>
              <a:schemeClr val="bg1"/>
            </a:solidFill>
            <a:ln w="12700">
              <a:solidFill>
                <a:schemeClr val="tx1"/>
              </a:solidFill>
              <a:miter lim="800000"/>
              <a:headEnd type="none" w="med" len="lg"/>
              <a:tailEnd type="none" w="med" len="lg"/>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25615" name="Text Box 45">
              <a:extLst>
                <a:ext uri="{FF2B5EF4-FFF2-40B4-BE49-F238E27FC236}">
                  <a16:creationId xmlns:a16="http://schemas.microsoft.com/office/drawing/2014/main" id="{CDC703BB-7BE1-4418-8CE4-EAA0C558847E}"/>
                </a:ext>
              </a:extLst>
            </p:cNvPr>
            <p:cNvSpPr txBox="1">
              <a:spLocks noChangeArrowheads="1"/>
            </p:cNvSpPr>
            <p:nvPr/>
          </p:nvSpPr>
          <p:spPr bwMode="auto">
            <a:xfrm>
              <a:off x="4932363" y="2678113"/>
              <a:ext cx="1422184" cy="461665"/>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chemeClr val="bg1"/>
                  </a:solidFill>
                  <a:latin typeface="Times New Roman" panose="02020603050405020304" pitchFamily="18" charset="0"/>
                  <a:ea typeface="黑体" panose="02010609060101010101" pitchFamily="49" charset="-122"/>
                </a:rPr>
                <a:t>交换原语</a:t>
              </a:r>
            </a:p>
          </p:txBody>
        </p:sp>
        <p:sp>
          <p:nvSpPr>
            <p:cNvPr id="25616" name="Rectangle 46">
              <a:extLst>
                <a:ext uri="{FF2B5EF4-FFF2-40B4-BE49-F238E27FC236}">
                  <a16:creationId xmlns:a16="http://schemas.microsoft.com/office/drawing/2014/main" id="{8EC1C8E3-0E72-4F53-B078-E4E37C4DE0DB}"/>
                </a:ext>
              </a:extLst>
            </p:cNvPr>
            <p:cNvSpPr>
              <a:spLocks noChangeArrowheads="1"/>
            </p:cNvSpPr>
            <p:nvPr/>
          </p:nvSpPr>
          <p:spPr bwMode="auto">
            <a:xfrm>
              <a:off x="1843088" y="2133600"/>
              <a:ext cx="1412875"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17" name="Text Box 47">
              <a:extLst>
                <a:ext uri="{FF2B5EF4-FFF2-40B4-BE49-F238E27FC236}">
                  <a16:creationId xmlns:a16="http://schemas.microsoft.com/office/drawing/2014/main" id="{192FB203-727B-4336-B95B-61F1E985EC52}"/>
                </a:ext>
              </a:extLst>
            </p:cNvPr>
            <p:cNvSpPr txBox="1">
              <a:spLocks noChangeArrowheads="1"/>
            </p:cNvSpPr>
            <p:nvPr/>
          </p:nvSpPr>
          <p:spPr bwMode="auto">
            <a:xfrm>
              <a:off x="1872950" y="2198387"/>
              <a:ext cx="1293944" cy="369332"/>
            </a:xfrm>
            <a:prstGeom prst="rect">
              <a:avLst/>
            </a:prstGeom>
            <a:solidFill>
              <a:srgbClr val="CCECFF"/>
            </a:solidFill>
            <a:ln>
              <a:noFill/>
            </a:ln>
            <a:extLs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solidFill>
                    <a:srgbClr val="3333CC"/>
                  </a:solidFill>
                  <a:latin typeface="Times New Roman" panose="02020603050405020304" pitchFamily="18" charset="0"/>
                </a:rPr>
                <a:t>实体</a:t>
              </a:r>
              <a:r>
                <a:rPr lang="en-US" altLang="zh-CN" sz="1800">
                  <a:solidFill>
                    <a:srgbClr val="3333CC"/>
                  </a:solidFill>
                  <a:latin typeface="Times New Roman" panose="02020603050405020304" pitchFamily="18" charset="0"/>
                </a:rPr>
                <a:t>(n + 1)</a:t>
              </a:r>
            </a:p>
          </p:txBody>
        </p:sp>
        <p:sp>
          <p:nvSpPr>
            <p:cNvPr id="25618" name="Text Box 48">
              <a:extLst>
                <a:ext uri="{FF2B5EF4-FFF2-40B4-BE49-F238E27FC236}">
                  <a16:creationId xmlns:a16="http://schemas.microsoft.com/office/drawing/2014/main" id="{ECDB4547-7CEA-4983-ABA7-4CA260DDB08D}"/>
                </a:ext>
              </a:extLst>
            </p:cNvPr>
            <p:cNvSpPr txBox="1">
              <a:spLocks noChangeArrowheads="1"/>
            </p:cNvSpPr>
            <p:nvPr/>
          </p:nvSpPr>
          <p:spPr bwMode="auto">
            <a:xfrm>
              <a:off x="34925" y="4421188"/>
              <a:ext cx="1708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latin typeface="Times New Roman" panose="02020603050405020304" pitchFamily="18" charset="0"/>
                  <a:ea typeface="黑体" panose="02010609060101010101" pitchFamily="49" charset="-122"/>
                </a:rPr>
                <a:t>服务提供者</a:t>
              </a:r>
            </a:p>
          </p:txBody>
        </p:sp>
        <p:sp>
          <p:nvSpPr>
            <p:cNvPr id="25619" name="Line 49">
              <a:extLst>
                <a:ext uri="{FF2B5EF4-FFF2-40B4-BE49-F238E27FC236}">
                  <a16:creationId xmlns:a16="http://schemas.microsoft.com/office/drawing/2014/main" id="{430B2E84-8CEF-4488-98C3-064905515401}"/>
                </a:ext>
              </a:extLst>
            </p:cNvPr>
            <p:cNvSpPr>
              <a:spLocks noChangeShapeType="1"/>
            </p:cNvSpPr>
            <p:nvPr/>
          </p:nvSpPr>
          <p:spPr bwMode="auto">
            <a:xfrm>
              <a:off x="1009650" y="3354388"/>
              <a:ext cx="7637463" cy="0"/>
            </a:xfrm>
            <a:prstGeom prst="line">
              <a:avLst/>
            </a:prstGeom>
            <a:noFill/>
            <a:ln w="12700">
              <a:solidFill>
                <a:schemeClr val="tx1"/>
              </a:solidFill>
              <a:prstDash val="dash"/>
              <a:round/>
              <a:headEnd type="none" w="med" len="lg"/>
              <a:tailEnd type="none" w="med" len="lg"/>
            </a:ln>
            <a:extLst>
              <a:ext uri="{909E8E84-426E-40DD-AFC4-6F175D3DCCD1}">
                <a14:hiddenFill xmlns:a14="http://schemas.microsoft.com/office/drawing/2010/main">
                  <a:noFill/>
                </a14:hiddenFill>
              </a:ext>
            </a:extLst>
          </p:spPr>
          <p:txBody>
            <a:bodyPr/>
            <a:lstStyle/>
            <a:p>
              <a:endParaRPr lang="zh-CN" altLang="en-US"/>
            </a:p>
          </p:txBody>
        </p:sp>
        <p:sp>
          <p:nvSpPr>
            <p:cNvPr id="25620" name="Text Box 50">
              <a:extLst>
                <a:ext uri="{FF2B5EF4-FFF2-40B4-BE49-F238E27FC236}">
                  <a16:creationId xmlns:a16="http://schemas.microsoft.com/office/drawing/2014/main" id="{44ADC9AD-0261-41D4-AC5C-9C2BCFC90D90}"/>
                </a:ext>
              </a:extLst>
            </p:cNvPr>
            <p:cNvSpPr txBox="1">
              <a:spLocks noChangeArrowheads="1"/>
            </p:cNvSpPr>
            <p:nvPr/>
          </p:nvSpPr>
          <p:spPr bwMode="auto">
            <a:xfrm>
              <a:off x="7812088" y="4051300"/>
              <a:ext cx="1131887"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ea typeface="黑体" panose="02010609060101010101" pitchFamily="49" charset="-122"/>
                </a:rPr>
                <a:t>第 </a:t>
              </a:r>
              <a:r>
                <a:rPr lang="en-US" altLang="zh-CN" sz="2400">
                  <a:solidFill>
                    <a:srgbClr val="3333CC"/>
                  </a:solidFill>
                  <a:ea typeface="黑体" panose="02010609060101010101" pitchFamily="49" charset="-122"/>
                </a:rPr>
                <a:t>n </a:t>
              </a:r>
              <a:r>
                <a:rPr lang="zh-CN" altLang="en-US" sz="2400">
                  <a:solidFill>
                    <a:srgbClr val="3333CC"/>
                  </a:solidFill>
                  <a:ea typeface="黑体" panose="02010609060101010101" pitchFamily="49" charset="-122"/>
                </a:rPr>
                <a:t>层</a:t>
              </a:r>
            </a:p>
          </p:txBody>
        </p:sp>
        <p:sp>
          <p:nvSpPr>
            <p:cNvPr id="25621" name="Text Box 51">
              <a:extLst>
                <a:ext uri="{FF2B5EF4-FFF2-40B4-BE49-F238E27FC236}">
                  <a16:creationId xmlns:a16="http://schemas.microsoft.com/office/drawing/2014/main" id="{522C5259-2774-4F61-90DE-FD0F3D1B4F2A}"/>
                </a:ext>
              </a:extLst>
            </p:cNvPr>
            <p:cNvSpPr txBox="1">
              <a:spLocks noChangeArrowheads="1"/>
            </p:cNvSpPr>
            <p:nvPr/>
          </p:nvSpPr>
          <p:spPr bwMode="auto">
            <a:xfrm>
              <a:off x="7524750" y="2365375"/>
              <a:ext cx="16478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ea typeface="黑体" panose="02010609060101010101" pitchFamily="49" charset="-122"/>
                </a:rPr>
                <a:t>第 </a:t>
              </a:r>
              <a:r>
                <a:rPr lang="en-US" altLang="zh-CN" sz="2400">
                  <a:solidFill>
                    <a:srgbClr val="3333CC"/>
                  </a:solidFill>
                  <a:ea typeface="黑体" panose="02010609060101010101" pitchFamily="49" charset="-122"/>
                </a:rPr>
                <a:t>n + 1 </a:t>
              </a:r>
              <a:r>
                <a:rPr lang="zh-CN" altLang="en-US" sz="2400">
                  <a:solidFill>
                    <a:srgbClr val="3333CC"/>
                  </a:solidFill>
                  <a:ea typeface="黑体" panose="02010609060101010101" pitchFamily="49" charset="-122"/>
                </a:rPr>
                <a:t>层</a:t>
              </a:r>
            </a:p>
          </p:txBody>
        </p:sp>
        <p:sp>
          <p:nvSpPr>
            <p:cNvPr id="25622" name="Rectangle 52">
              <a:extLst>
                <a:ext uri="{FF2B5EF4-FFF2-40B4-BE49-F238E27FC236}">
                  <a16:creationId xmlns:a16="http://schemas.microsoft.com/office/drawing/2014/main" id="{08D5E86E-72E6-4F7C-BFE3-1FD40C9ED4AD}"/>
                </a:ext>
              </a:extLst>
            </p:cNvPr>
            <p:cNvSpPr>
              <a:spLocks noChangeArrowheads="1"/>
            </p:cNvSpPr>
            <p:nvPr/>
          </p:nvSpPr>
          <p:spPr bwMode="auto">
            <a:xfrm>
              <a:off x="5710238" y="2133600"/>
              <a:ext cx="1411287" cy="525463"/>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23" name="Text Box 53">
              <a:extLst>
                <a:ext uri="{FF2B5EF4-FFF2-40B4-BE49-F238E27FC236}">
                  <a16:creationId xmlns:a16="http://schemas.microsoft.com/office/drawing/2014/main" id="{BF6FF433-FD32-429E-A2B4-DAC8AA9626B8}"/>
                </a:ext>
              </a:extLst>
            </p:cNvPr>
            <p:cNvSpPr txBox="1">
              <a:spLocks noChangeArrowheads="1"/>
            </p:cNvSpPr>
            <p:nvPr/>
          </p:nvSpPr>
          <p:spPr bwMode="auto">
            <a:xfrm>
              <a:off x="5775325" y="2205039"/>
              <a:ext cx="1244947" cy="369332"/>
            </a:xfrm>
            <a:prstGeom prst="rect">
              <a:avLst/>
            </a:prstGeom>
            <a:solidFill>
              <a:srgbClr val="CCECFF"/>
            </a:solidFill>
            <a:ln>
              <a:noFill/>
            </a:ln>
            <a:extLs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1800">
                  <a:solidFill>
                    <a:srgbClr val="3333CC"/>
                  </a:solidFill>
                  <a:latin typeface="Times New Roman" panose="02020603050405020304" pitchFamily="18" charset="0"/>
                </a:rPr>
                <a:t>实体</a:t>
              </a:r>
              <a:r>
                <a:rPr lang="en-US" altLang="zh-CN" sz="1800">
                  <a:solidFill>
                    <a:srgbClr val="3333CC"/>
                  </a:solidFill>
                  <a:latin typeface="Times New Roman" panose="02020603050405020304" pitchFamily="18" charset="0"/>
                </a:rPr>
                <a:t>(n + 1)</a:t>
              </a:r>
            </a:p>
          </p:txBody>
        </p:sp>
        <p:sp>
          <p:nvSpPr>
            <p:cNvPr id="25624" name="Text Box 54">
              <a:extLst>
                <a:ext uri="{FF2B5EF4-FFF2-40B4-BE49-F238E27FC236}">
                  <a16:creationId xmlns:a16="http://schemas.microsoft.com/office/drawing/2014/main" id="{AA88081C-A559-47A3-A9EA-01F5AD34EBDA}"/>
                </a:ext>
              </a:extLst>
            </p:cNvPr>
            <p:cNvSpPr txBox="1">
              <a:spLocks noChangeArrowheads="1"/>
            </p:cNvSpPr>
            <p:nvPr/>
          </p:nvSpPr>
          <p:spPr bwMode="auto">
            <a:xfrm>
              <a:off x="6378575" y="1957388"/>
              <a:ext cx="184150" cy="5794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endParaRPr lang="zh-CN" altLang="zh-CN" sz="3200">
                <a:solidFill>
                  <a:srgbClr val="3333CC"/>
                </a:solidFill>
                <a:latin typeface="Times New Roman" panose="02020603050405020304" pitchFamily="18" charset="0"/>
              </a:endParaRPr>
            </a:p>
          </p:txBody>
        </p:sp>
        <p:sp>
          <p:nvSpPr>
            <p:cNvPr id="25625" name="Text Box 55">
              <a:extLst>
                <a:ext uri="{FF2B5EF4-FFF2-40B4-BE49-F238E27FC236}">
                  <a16:creationId xmlns:a16="http://schemas.microsoft.com/office/drawing/2014/main" id="{575DC5F9-DA8B-4D42-B160-1BCC80E7C235}"/>
                </a:ext>
              </a:extLst>
            </p:cNvPr>
            <p:cNvSpPr txBox="1">
              <a:spLocks noChangeArrowheads="1"/>
            </p:cNvSpPr>
            <p:nvPr/>
          </p:nvSpPr>
          <p:spPr bwMode="auto">
            <a:xfrm>
              <a:off x="104775" y="2157413"/>
              <a:ext cx="1403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400">
                  <a:solidFill>
                    <a:srgbClr val="3333CC"/>
                  </a:solidFill>
                  <a:latin typeface="Times New Roman" panose="02020603050405020304" pitchFamily="18" charset="0"/>
                  <a:ea typeface="黑体" panose="02010609060101010101" pitchFamily="49" charset="-122"/>
                </a:rPr>
                <a:t>服务用户</a:t>
              </a:r>
            </a:p>
          </p:txBody>
        </p:sp>
        <p:sp>
          <p:nvSpPr>
            <p:cNvPr id="25626" name="Rectangle 56">
              <a:extLst>
                <a:ext uri="{FF2B5EF4-FFF2-40B4-BE49-F238E27FC236}">
                  <a16:creationId xmlns:a16="http://schemas.microsoft.com/office/drawing/2014/main" id="{FBB83C05-3E5A-443B-887B-F759FE81D17D}"/>
                </a:ext>
              </a:extLst>
            </p:cNvPr>
            <p:cNvSpPr>
              <a:spLocks noChangeArrowheads="1"/>
            </p:cNvSpPr>
            <p:nvPr/>
          </p:nvSpPr>
          <p:spPr bwMode="auto">
            <a:xfrm>
              <a:off x="1843088" y="4360863"/>
              <a:ext cx="141287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27" name="Rectangle 57">
              <a:extLst>
                <a:ext uri="{FF2B5EF4-FFF2-40B4-BE49-F238E27FC236}">
                  <a16:creationId xmlns:a16="http://schemas.microsoft.com/office/drawing/2014/main" id="{6C6D021D-328C-483D-AF9C-705A5CB052F0}"/>
                </a:ext>
              </a:extLst>
            </p:cNvPr>
            <p:cNvSpPr>
              <a:spLocks noChangeArrowheads="1"/>
            </p:cNvSpPr>
            <p:nvPr/>
          </p:nvSpPr>
          <p:spPr bwMode="auto">
            <a:xfrm>
              <a:off x="5708650" y="4360863"/>
              <a:ext cx="1412875" cy="523875"/>
            </a:xfrm>
            <a:prstGeom prst="rect">
              <a:avLst/>
            </a:prstGeom>
            <a:solidFill>
              <a:srgbClr val="CCECFF"/>
            </a:solidFill>
            <a:ln w="12700">
              <a:solidFill>
                <a:schemeClr val="tx1"/>
              </a:solidFill>
              <a:miter lim="800000"/>
              <a:headEnd/>
              <a:tailEnd/>
            </a:ln>
            <a:effectLst>
              <a:outerShdw dist="45791" dir="2021404" algn="ctr" rotWithShape="0">
                <a:schemeClr val="bg2"/>
              </a:outerShdw>
            </a:effectLst>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sz="2000">
                <a:solidFill>
                  <a:srgbClr val="3333CC"/>
                </a:solidFill>
                <a:latin typeface="Times New Roman" panose="02020603050405020304" pitchFamily="18" charset="0"/>
              </a:endParaRPr>
            </a:p>
          </p:txBody>
        </p:sp>
        <p:sp>
          <p:nvSpPr>
            <p:cNvPr id="25628" name="Text Box 58">
              <a:extLst>
                <a:ext uri="{FF2B5EF4-FFF2-40B4-BE49-F238E27FC236}">
                  <a16:creationId xmlns:a16="http://schemas.microsoft.com/office/drawing/2014/main" id="{F0BD1A1A-130E-4F0B-9997-8A2C32B835B6}"/>
                </a:ext>
              </a:extLst>
            </p:cNvPr>
            <p:cNvSpPr txBox="1">
              <a:spLocks noChangeArrowheads="1"/>
            </p:cNvSpPr>
            <p:nvPr/>
          </p:nvSpPr>
          <p:spPr bwMode="auto">
            <a:xfrm>
              <a:off x="1979613" y="4402138"/>
              <a:ext cx="987425" cy="395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CC"/>
                  </a:solidFill>
                  <a:latin typeface="Times New Roman" panose="02020603050405020304" pitchFamily="18" charset="0"/>
                </a:rPr>
                <a:t>实体</a:t>
              </a:r>
              <a:r>
                <a:rPr lang="en-US" altLang="zh-CN" sz="2000">
                  <a:solidFill>
                    <a:srgbClr val="3333CC"/>
                  </a:solidFill>
                  <a:latin typeface="Times New Roman" panose="02020603050405020304" pitchFamily="18" charset="0"/>
                </a:rPr>
                <a:t>(n)</a:t>
              </a:r>
            </a:p>
          </p:txBody>
        </p:sp>
        <p:sp>
          <p:nvSpPr>
            <p:cNvPr id="25629" name="Text Box 59">
              <a:extLst>
                <a:ext uri="{FF2B5EF4-FFF2-40B4-BE49-F238E27FC236}">
                  <a16:creationId xmlns:a16="http://schemas.microsoft.com/office/drawing/2014/main" id="{2EC26B2E-D6F6-47B1-98C5-A94256D1DEA1}"/>
                </a:ext>
              </a:extLst>
            </p:cNvPr>
            <p:cNvSpPr txBox="1">
              <a:spLocks noChangeArrowheads="1"/>
            </p:cNvSpPr>
            <p:nvPr/>
          </p:nvSpPr>
          <p:spPr bwMode="auto">
            <a:xfrm>
              <a:off x="5919788" y="4402138"/>
              <a:ext cx="987425" cy="395287"/>
            </a:xfrm>
            <a:prstGeom prst="rect">
              <a:avLst/>
            </a:prstGeom>
            <a:solidFill>
              <a:srgbClr val="CCECFF"/>
            </a:solidFill>
            <a:ln>
              <a:noFill/>
            </a:ln>
            <a:extLst>
              <a:ext uri="{91240B29-F687-4F45-9708-019B960494DF}">
                <a14:hiddenLine xmlns:a14="http://schemas.microsoft.com/office/drawing/2010/main" w="28575">
                  <a:solidFill>
                    <a:srgbClr val="000000"/>
                  </a:solidFill>
                  <a:prstDash val="dash"/>
                  <a:miter lim="800000"/>
                  <a:headEnd type="none" w="med" len="lg"/>
                  <a:tailEnd type="none" w="med" len="lg"/>
                </a14:hiddenLine>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eaLnBrk="1" hangingPunct="1">
                <a:spcBef>
                  <a:spcPct val="0"/>
                </a:spcBef>
                <a:buClrTx/>
                <a:buSzTx/>
                <a:buFontTx/>
                <a:buNone/>
              </a:pPr>
              <a:r>
                <a:rPr lang="zh-CN" altLang="en-US" sz="2000">
                  <a:solidFill>
                    <a:srgbClr val="3333CC"/>
                  </a:solidFill>
                  <a:latin typeface="Times New Roman" panose="02020603050405020304" pitchFamily="18" charset="0"/>
                </a:rPr>
                <a:t>实体</a:t>
              </a:r>
              <a:r>
                <a:rPr lang="en-US" altLang="zh-CN" sz="2000">
                  <a:solidFill>
                    <a:srgbClr val="3333CC"/>
                  </a:solidFill>
                  <a:latin typeface="Times New Roman" panose="02020603050405020304" pitchFamily="18" charset="0"/>
                </a:rPr>
                <a:t>(n)</a:t>
              </a:r>
            </a:p>
          </p:txBody>
        </p:sp>
        <p:sp>
          <p:nvSpPr>
            <p:cNvPr id="25630" name="Line 60">
              <a:extLst>
                <a:ext uri="{FF2B5EF4-FFF2-40B4-BE49-F238E27FC236}">
                  <a16:creationId xmlns:a16="http://schemas.microsoft.com/office/drawing/2014/main" id="{ED24B8A1-B958-478D-BB07-55C0DB44AAC2}"/>
                </a:ext>
              </a:extLst>
            </p:cNvPr>
            <p:cNvSpPr>
              <a:spLocks noChangeShapeType="1"/>
            </p:cNvSpPr>
            <p:nvPr/>
          </p:nvSpPr>
          <p:spPr bwMode="auto">
            <a:xfrm>
              <a:off x="3259138" y="4608513"/>
              <a:ext cx="2505075" cy="0"/>
            </a:xfrm>
            <a:prstGeom prst="line">
              <a:avLst/>
            </a:prstGeom>
            <a:noFill/>
            <a:ln w="12700">
              <a:solidFill>
                <a:schemeClr val="tx1"/>
              </a:solidFill>
              <a:prstDash val="dash"/>
              <a:round/>
              <a:headEnd type="triangle" w="med"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32" name="Text Box 61">
              <a:extLst>
                <a:ext uri="{FF2B5EF4-FFF2-40B4-BE49-F238E27FC236}">
                  <a16:creationId xmlns:a16="http://schemas.microsoft.com/office/drawing/2014/main" id="{B55BAF89-444F-41C3-9039-2D520ED30230}"/>
                </a:ext>
              </a:extLst>
            </p:cNvPr>
            <p:cNvSpPr txBox="1">
              <a:spLocks noChangeArrowheads="1"/>
            </p:cNvSpPr>
            <p:nvPr/>
          </p:nvSpPr>
          <p:spPr bwMode="auto">
            <a:xfrm>
              <a:off x="3764064" y="4130267"/>
              <a:ext cx="1338298" cy="400066"/>
            </a:xfrm>
            <a:prstGeom prst="rect">
              <a:avLst/>
            </a:prstGeom>
            <a:noFill/>
            <a:ln>
              <a:noFill/>
            </a:ln>
          </p:spPr>
          <p:txBody>
            <a:bodyPr wrap="none">
              <a:spAutoFit/>
            </a:bodyPr>
            <a:lstStyle>
              <a:lvl1pPr eaLnBrk="0" hangingPunct="0">
                <a:defRPr>
                  <a:solidFill>
                    <a:schemeClr val="tx1"/>
                  </a:solidFill>
                  <a:latin typeface="Arial" pitchFamily="34" charset="0"/>
                  <a:ea typeface="宋体" pitchFamily="2" charset="-122"/>
                </a:defRPr>
              </a:lvl1pPr>
              <a:lvl2pPr marL="742950" indent="-285750" eaLnBrk="0" hangingPunct="0">
                <a:defRPr>
                  <a:solidFill>
                    <a:schemeClr val="tx1"/>
                  </a:solidFill>
                  <a:latin typeface="Arial" pitchFamily="34" charset="0"/>
                  <a:ea typeface="宋体" pitchFamily="2" charset="-122"/>
                </a:defRPr>
              </a:lvl2pPr>
              <a:lvl3pPr marL="1143000" indent="-228600" eaLnBrk="0" hangingPunct="0">
                <a:defRPr>
                  <a:solidFill>
                    <a:schemeClr val="tx1"/>
                  </a:solidFill>
                  <a:latin typeface="Arial" pitchFamily="34" charset="0"/>
                  <a:ea typeface="宋体" pitchFamily="2" charset="-122"/>
                </a:defRPr>
              </a:lvl3pPr>
              <a:lvl4pPr marL="1600200" indent="-228600" eaLnBrk="0" hangingPunct="0">
                <a:defRPr>
                  <a:solidFill>
                    <a:schemeClr val="tx1"/>
                  </a:solidFill>
                  <a:latin typeface="Arial" pitchFamily="34" charset="0"/>
                  <a:ea typeface="宋体" pitchFamily="2" charset="-122"/>
                </a:defRPr>
              </a:lvl4pPr>
              <a:lvl5pPr marL="2057400" indent="-228600" eaLnBrk="0" hangingPunct="0">
                <a:defRPr>
                  <a:solidFill>
                    <a:schemeClr val="tx1"/>
                  </a:solidFill>
                  <a:latin typeface="Arial" pitchFamily="34" charset="0"/>
                  <a:ea typeface="宋体" pitchFamily="2" charset="-122"/>
                </a:defRPr>
              </a:lvl5pPr>
              <a:lvl6pPr marL="2514600" indent="-228600" eaLnBrk="0" fontAlgn="base" hangingPunct="0">
                <a:spcBef>
                  <a:spcPct val="0"/>
                </a:spcBef>
                <a:spcAft>
                  <a:spcPct val="0"/>
                </a:spcAft>
                <a:defRPr>
                  <a:solidFill>
                    <a:schemeClr val="tx1"/>
                  </a:solidFill>
                  <a:latin typeface="Arial" pitchFamily="34" charset="0"/>
                  <a:ea typeface="宋体" pitchFamily="2" charset="-122"/>
                </a:defRPr>
              </a:lvl6pPr>
              <a:lvl7pPr marL="2971800" indent="-228600" eaLnBrk="0" fontAlgn="base" hangingPunct="0">
                <a:spcBef>
                  <a:spcPct val="0"/>
                </a:spcBef>
                <a:spcAft>
                  <a:spcPct val="0"/>
                </a:spcAft>
                <a:defRPr>
                  <a:solidFill>
                    <a:schemeClr val="tx1"/>
                  </a:solidFill>
                  <a:latin typeface="Arial" pitchFamily="34" charset="0"/>
                  <a:ea typeface="宋体" pitchFamily="2" charset="-122"/>
                </a:defRPr>
              </a:lvl7pPr>
              <a:lvl8pPr marL="3429000" indent="-228600" eaLnBrk="0" fontAlgn="base" hangingPunct="0">
                <a:spcBef>
                  <a:spcPct val="0"/>
                </a:spcBef>
                <a:spcAft>
                  <a:spcPct val="0"/>
                </a:spcAft>
                <a:defRPr>
                  <a:solidFill>
                    <a:schemeClr val="tx1"/>
                  </a:solidFill>
                  <a:latin typeface="Arial" pitchFamily="34" charset="0"/>
                  <a:ea typeface="宋体" pitchFamily="2" charset="-122"/>
                </a:defRPr>
              </a:lvl8pPr>
              <a:lvl9pPr marL="3886200" indent="-228600" eaLnBrk="0" fontAlgn="base" hangingPunct="0">
                <a:spcBef>
                  <a:spcPct val="0"/>
                </a:spcBef>
                <a:spcAft>
                  <a:spcPct val="0"/>
                </a:spcAft>
                <a:defRPr>
                  <a:solidFill>
                    <a:schemeClr val="tx1"/>
                  </a:solidFill>
                  <a:latin typeface="Arial" pitchFamily="34" charset="0"/>
                  <a:ea typeface="宋体" pitchFamily="2" charset="-122"/>
                </a:defRPr>
              </a:lvl9pPr>
            </a:lstStyle>
            <a:p>
              <a:pPr eaLnBrk="1" hangingPunct="1">
                <a:defRPr/>
              </a:pPr>
              <a:r>
                <a:rPr lang="en-US" altLang="zh-CN" sz="2000" dirty="0">
                  <a:solidFill>
                    <a:schemeClr val="accent2"/>
                  </a:solidFill>
                  <a:latin typeface="+mn-ea"/>
                  <a:ea typeface="+mn-ea"/>
                </a:rPr>
                <a:t>(n)</a:t>
              </a:r>
              <a:r>
                <a:rPr lang="zh-CN" altLang="en-US" sz="2000" dirty="0">
                  <a:solidFill>
                    <a:schemeClr val="accent2"/>
                  </a:solidFill>
                  <a:latin typeface="+mn-ea"/>
                  <a:ea typeface="+mn-ea"/>
                </a:rPr>
                <a:t>层协议</a:t>
              </a:r>
              <a:endParaRPr lang="en-US" altLang="zh-CN" sz="2000" dirty="0">
                <a:solidFill>
                  <a:schemeClr val="accent2"/>
                </a:solidFill>
                <a:latin typeface="+mn-ea"/>
                <a:ea typeface="+mn-ea"/>
              </a:endParaRPr>
            </a:p>
          </p:txBody>
        </p:sp>
      </p:gr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标题 5">
            <a:extLst>
              <a:ext uri="{FF2B5EF4-FFF2-40B4-BE49-F238E27FC236}">
                <a16:creationId xmlns:a16="http://schemas.microsoft.com/office/drawing/2014/main" id="{8DA01FD8-1833-4516-8575-189ECF81F86A}"/>
              </a:ext>
            </a:extLst>
          </p:cNvPr>
          <p:cNvSpPr>
            <a:spLocks noGrp="1" noChangeArrowheads="1"/>
          </p:cNvSpPr>
          <p:nvPr>
            <p:ph type="title"/>
          </p:nvPr>
        </p:nvSpPr>
        <p:spPr/>
        <p:txBody>
          <a:bodyPr/>
          <a:lstStyle/>
          <a:p>
            <a:r>
              <a:rPr lang="en-US" altLang="zh-CN"/>
              <a:t>3</a:t>
            </a:r>
            <a:r>
              <a:rPr lang="zh-CN" altLang="en-US"/>
              <a:t>、计算机网络体系结构模型</a:t>
            </a:r>
          </a:p>
        </p:txBody>
      </p:sp>
      <p:pic>
        <p:nvPicPr>
          <p:cNvPr id="26627" name="内容占位符 8">
            <a:extLst>
              <a:ext uri="{FF2B5EF4-FFF2-40B4-BE49-F238E27FC236}">
                <a16:creationId xmlns:a16="http://schemas.microsoft.com/office/drawing/2014/main" id="{3B253C46-52D7-49C8-A980-499092E03152}"/>
              </a:ext>
            </a:extLst>
          </p:cNvPr>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a:xfrm>
            <a:off x="4716463" y="1089025"/>
            <a:ext cx="4237037" cy="5292725"/>
          </a:xfrm>
        </p:spPr>
      </p:pic>
      <p:sp>
        <p:nvSpPr>
          <p:cNvPr id="11" name="文本框 10">
            <a:extLst>
              <a:ext uri="{FF2B5EF4-FFF2-40B4-BE49-F238E27FC236}">
                <a16:creationId xmlns:a16="http://schemas.microsoft.com/office/drawing/2014/main" id="{2979F27F-1A38-49EB-83C2-D36E489B681B}"/>
              </a:ext>
            </a:extLst>
          </p:cNvPr>
          <p:cNvSpPr txBox="1"/>
          <p:nvPr/>
        </p:nvSpPr>
        <p:spPr>
          <a:xfrm>
            <a:off x="395288" y="1473200"/>
            <a:ext cx="4537075" cy="4708525"/>
          </a:xfrm>
          <a:prstGeom prst="rect">
            <a:avLst/>
          </a:prstGeom>
          <a:noFill/>
        </p:spPr>
        <p:txBody>
          <a:bodyPr>
            <a:spAutoFit/>
          </a:bodyPr>
          <a:lstStyle/>
          <a:p>
            <a:pPr marL="342900" indent="-342900">
              <a:buFont typeface="Wingdings" panose="05000000000000000000" pitchFamily="2" charset="2"/>
              <a:buChar char="u"/>
              <a:defRPr/>
            </a:pPr>
            <a:r>
              <a:rPr lang="zh-CN" altLang="en-US" sz="2000" b="0" dirty="0">
                <a:latin typeface="+mn-ea"/>
                <a:ea typeface="+mn-ea"/>
              </a:rPr>
              <a:t>同一网络中的任意两个端系统必须具有相同的层次。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每层都使用其下层提供的服务，也都向其上层提供服务。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通信仅在对等层间进行，非对等层之间不能“通信”。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除了最底层进行实际的物理通信外，其余对等层通信均为逻辑通信。</a:t>
            </a:r>
          </a:p>
          <a:p>
            <a:pPr marL="342900" indent="-342900">
              <a:buFont typeface="Wingdings" panose="05000000000000000000" pitchFamily="2" charset="2"/>
              <a:buChar char="u"/>
              <a:defRPr/>
            </a:pPr>
            <a:endParaRPr lang="zh-CN" altLang="en-US"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右图中的</a:t>
            </a:r>
            <a:r>
              <a:rPr lang="en-US" altLang="zh-CN" sz="2000" b="0" dirty="0" err="1">
                <a:latin typeface="+mn-ea"/>
                <a:ea typeface="+mn-ea"/>
              </a:rPr>
              <a:t>Pn</a:t>
            </a:r>
            <a:r>
              <a:rPr lang="zh-CN" altLang="en-US" sz="2000" b="0" dirty="0">
                <a:latin typeface="+mn-ea"/>
                <a:ea typeface="+mn-ea"/>
              </a:rPr>
              <a:t>代表第</a:t>
            </a:r>
            <a:r>
              <a:rPr lang="en-US" altLang="zh-CN" sz="2000" b="0" dirty="0">
                <a:latin typeface="+mn-ea"/>
                <a:ea typeface="+mn-ea"/>
              </a:rPr>
              <a:t>n</a:t>
            </a:r>
            <a:r>
              <a:rPr lang="zh-CN" altLang="en-US" sz="2000" b="0" dirty="0">
                <a:latin typeface="+mn-ea"/>
                <a:ea typeface="+mn-ea"/>
              </a:rPr>
              <a:t>层协议。即第</a:t>
            </a:r>
            <a:r>
              <a:rPr lang="en-US" altLang="zh-CN" sz="2000" b="0" dirty="0">
                <a:latin typeface="+mn-ea"/>
                <a:ea typeface="+mn-ea"/>
              </a:rPr>
              <a:t>n</a:t>
            </a:r>
            <a:r>
              <a:rPr lang="zh-CN" altLang="en-US" sz="2000" b="0" dirty="0">
                <a:latin typeface="+mn-ea"/>
                <a:ea typeface="+mn-ea"/>
              </a:rPr>
              <a:t>层对等实体间通信时必须遵循的规则或约定。</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标题 1">
            <a:extLst>
              <a:ext uri="{FF2B5EF4-FFF2-40B4-BE49-F238E27FC236}">
                <a16:creationId xmlns:a16="http://schemas.microsoft.com/office/drawing/2014/main" id="{2803326A-6578-45CD-8F60-905EBA5F240C}"/>
              </a:ext>
            </a:extLst>
          </p:cNvPr>
          <p:cNvSpPr>
            <a:spLocks noGrp="1" noChangeArrowheads="1"/>
          </p:cNvSpPr>
          <p:nvPr>
            <p:ph type="title"/>
          </p:nvPr>
        </p:nvSpPr>
        <p:spPr/>
        <p:txBody>
          <a:bodyPr/>
          <a:lstStyle/>
          <a:p>
            <a:r>
              <a:rPr lang="en-US" altLang="zh-CN"/>
              <a:t>2.2.2</a:t>
            </a:r>
            <a:r>
              <a:rPr lang="zh-CN" altLang="en-US"/>
              <a:t> 网络协议</a:t>
            </a:r>
          </a:p>
        </p:txBody>
      </p:sp>
      <p:pic>
        <p:nvPicPr>
          <p:cNvPr id="8" name="图片 7">
            <a:extLst>
              <a:ext uri="{FF2B5EF4-FFF2-40B4-BE49-F238E27FC236}">
                <a16:creationId xmlns:a16="http://schemas.microsoft.com/office/drawing/2014/main" id="{606428AF-C2F4-4D3A-8510-72125D94B03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98488" y="2600325"/>
            <a:ext cx="8235950" cy="30432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9" name="文本框 8">
            <a:extLst>
              <a:ext uri="{FF2B5EF4-FFF2-40B4-BE49-F238E27FC236}">
                <a16:creationId xmlns:a16="http://schemas.microsoft.com/office/drawing/2014/main" id="{F37F9FE8-3C6C-4E60-8FD5-4FA7C78FDD49}"/>
              </a:ext>
            </a:extLst>
          </p:cNvPr>
          <p:cNvSpPr txBox="1">
            <a:spLocks noChangeArrowheads="1"/>
          </p:cNvSpPr>
          <p:nvPr/>
        </p:nvSpPr>
        <p:spPr bwMode="auto">
          <a:xfrm>
            <a:off x="1338263" y="5611813"/>
            <a:ext cx="7207250" cy="5540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000"/>
              <a:t>也就是说，对等实体间的共识就是协议。</a:t>
            </a:r>
          </a:p>
        </p:txBody>
      </p:sp>
      <p:sp>
        <p:nvSpPr>
          <p:cNvPr id="11" name="文本框 10">
            <a:extLst>
              <a:ext uri="{FF2B5EF4-FFF2-40B4-BE49-F238E27FC236}">
                <a16:creationId xmlns:a16="http://schemas.microsoft.com/office/drawing/2014/main" id="{47859D00-1DFC-42A6-952B-F32EC9AB2C09}"/>
              </a:ext>
            </a:extLst>
          </p:cNvPr>
          <p:cNvSpPr txBox="1"/>
          <p:nvPr/>
        </p:nvSpPr>
        <p:spPr>
          <a:xfrm>
            <a:off x="700088" y="1484313"/>
            <a:ext cx="7743825" cy="954087"/>
          </a:xfrm>
          <a:prstGeom prst="rect">
            <a:avLst/>
          </a:prstGeom>
          <a:noFill/>
        </p:spPr>
        <p:txBody>
          <a:bodyPr>
            <a:spAutoFit/>
          </a:bodyPr>
          <a:lstStyle/>
          <a:p>
            <a:pPr>
              <a:defRPr/>
            </a:pPr>
            <a:r>
              <a:rPr lang="zh-CN" altLang="en-US" sz="2800" b="0" dirty="0">
                <a:latin typeface="+mn-ea"/>
                <a:ea typeface="+mn-ea"/>
              </a:rPr>
              <a:t>网络协议</a:t>
            </a:r>
            <a:r>
              <a:rPr lang="en-US" altLang="zh-CN" sz="2800" b="0" dirty="0">
                <a:latin typeface="+mn-ea"/>
                <a:ea typeface="+mn-ea"/>
              </a:rPr>
              <a:t>(network protocol</a:t>
            </a:r>
            <a:r>
              <a:rPr lang="zh-CN" altLang="en-US" sz="2800" b="0" dirty="0">
                <a:latin typeface="+mn-ea"/>
                <a:ea typeface="+mn-ea"/>
              </a:rPr>
              <a:t>，简称协议</a:t>
            </a:r>
            <a:r>
              <a:rPr lang="en-US" altLang="zh-CN" sz="2800" b="0" dirty="0">
                <a:latin typeface="+mn-ea"/>
                <a:ea typeface="+mn-ea"/>
              </a:rPr>
              <a:t>)</a:t>
            </a:r>
            <a:r>
              <a:rPr lang="zh-CN" altLang="en-US" sz="2800" b="0" dirty="0">
                <a:latin typeface="+mn-ea"/>
                <a:ea typeface="+mn-ea"/>
              </a:rPr>
              <a:t>，是为进行网络数据交换而建立的规则、标准或约定。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1000"/>
                                        <p:tgtEl>
                                          <p:spTgt spid="8"/>
                                        </p:tgtEl>
                                      </p:cBhvr>
                                    </p:animEffect>
                                    <p:anim calcmode="lin" valueType="num">
                                      <p:cBhvr>
                                        <p:cTn id="8" dur="1000" fill="hold"/>
                                        <p:tgtEl>
                                          <p:spTgt spid="8"/>
                                        </p:tgtEl>
                                        <p:attrNameLst>
                                          <p:attrName>ppt_x</p:attrName>
                                        </p:attrNameLst>
                                      </p:cBhvr>
                                      <p:tavLst>
                                        <p:tav tm="0">
                                          <p:val>
                                            <p:strVal val="#ppt_x"/>
                                          </p:val>
                                        </p:tav>
                                        <p:tav tm="100000">
                                          <p:val>
                                            <p:strVal val="#ppt_x"/>
                                          </p:val>
                                        </p:tav>
                                      </p:tavLst>
                                    </p:anim>
                                    <p:anim calcmode="lin" valueType="num">
                                      <p:cBhvr>
                                        <p:cTn id="9"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9"/>
                                        </p:tgtEl>
                                        <p:attrNameLst>
                                          <p:attrName>style.visibility</p:attrName>
                                        </p:attrNameLst>
                                      </p:cBhvr>
                                      <p:to>
                                        <p:strVal val="visible"/>
                                      </p:to>
                                    </p:set>
                                    <p:animEffect transition="in" filter="fade">
                                      <p:cBhvr>
                                        <p:cTn id="14" dur="1000"/>
                                        <p:tgtEl>
                                          <p:spTgt spid="9"/>
                                        </p:tgtEl>
                                      </p:cBhvr>
                                    </p:animEffect>
                                    <p:anim calcmode="lin" valueType="num">
                                      <p:cBhvr>
                                        <p:cTn id="15" dur="1000" fill="hold"/>
                                        <p:tgtEl>
                                          <p:spTgt spid="9"/>
                                        </p:tgtEl>
                                        <p:attrNameLst>
                                          <p:attrName>ppt_x</p:attrName>
                                        </p:attrNameLst>
                                      </p:cBhvr>
                                      <p:tavLst>
                                        <p:tav tm="0">
                                          <p:val>
                                            <p:strVal val="#ppt_x"/>
                                          </p:val>
                                        </p:tav>
                                        <p:tav tm="100000">
                                          <p:val>
                                            <p:strVal val="#ppt_x"/>
                                          </p:val>
                                        </p:tav>
                                      </p:tavLst>
                                    </p:anim>
                                    <p:anim calcmode="lin" valueType="num">
                                      <p:cBhvr>
                                        <p:cTn id="16" dur="1000" fill="hold"/>
                                        <p:tgtEl>
                                          <p:spTgt spid="9"/>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标题 1">
            <a:extLst>
              <a:ext uri="{FF2B5EF4-FFF2-40B4-BE49-F238E27FC236}">
                <a16:creationId xmlns:a16="http://schemas.microsoft.com/office/drawing/2014/main" id="{1972460B-0935-4E1A-ABE6-FD8F0BE102E8}"/>
              </a:ext>
            </a:extLst>
          </p:cNvPr>
          <p:cNvSpPr>
            <a:spLocks noGrp="1" noChangeArrowheads="1"/>
          </p:cNvSpPr>
          <p:nvPr>
            <p:ph type="title"/>
          </p:nvPr>
        </p:nvSpPr>
        <p:spPr/>
        <p:txBody>
          <a:bodyPr/>
          <a:lstStyle/>
          <a:p>
            <a:r>
              <a:rPr lang="en-US" altLang="zh-CN"/>
              <a:t>1</a:t>
            </a:r>
            <a:r>
              <a:rPr lang="zh-CN" altLang="en-US"/>
              <a:t>、网络协议的定义</a:t>
            </a:r>
          </a:p>
        </p:txBody>
      </p:sp>
      <p:sp>
        <p:nvSpPr>
          <p:cNvPr id="5" name="文本框 4">
            <a:extLst>
              <a:ext uri="{FF2B5EF4-FFF2-40B4-BE49-F238E27FC236}">
                <a16:creationId xmlns:a16="http://schemas.microsoft.com/office/drawing/2014/main" id="{F8D202E8-85B8-4594-A2FE-A8F3DFE6F638}"/>
              </a:ext>
            </a:extLst>
          </p:cNvPr>
          <p:cNvSpPr txBox="1"/>
          <p:nvPr/>
        </p:nvSpPr>
        <p:spPr>
          <a:xfrm>
            <a:off x="900113" y="1341438"/>
            <a:ext cx="7704137" cy="954087"/>
          </a:xfrm>
          <a:prstGeom prst="rect">
            <a:avLst/>
          </a:prstGeom>
          <a:noFill/>
        </p:spPr>
        <p:txBody>
          <a:bodyPr>
            <a:spAutoFit/>
          </a:bodyPr>
          <a:lstStyle/>
          <a:p>
            <a:pPr>
              <a:defRPr/>
            </a:pPr>
            <a:r>
              <a:rPr lang="zh-CN" altLang="en-US" sz="2800" b="0" dirty="0">
                <a:solidFill>
                  <a:srgbClr val="C00000"/>
                </a:solidFill>
                <a:latin typeface="+mn-ea"/>
                <a:ea typeface="+mn-ea"/>
              </a:rPr>
              <a:t>网络对等实体间为完成数据交换所必须遵循的规则、约定和标准。</a:t>
            </a:r>
          </a:p>
        </p:txBody>
      </p:sp>
      <p:sp>
        <p:nvSpPr>
          <p:cNvPr id="7" name="文本框 6">
            <a:extLst>
              <a:ext uri="{FF2B5EF4-FFF2-40B4-BE49-F238E27FC236}">
                <a16:creationId xmlns:a16="http://schemas.microsoft.com/office/drawing/2014/main" id="{F11709F8-FAA5-45FD-9F7E-F9D90616954B}"/>
              </a:ext>
            </a:extLst>
          </p:cNvPr>
          <p:cNvSpPr txBox="1"/>
          <p:nvPr/>
        </p:nvSpPr>
        <p:spPr>
          <a:xfrm>
            <a:off x="971550" y="2709863"/>
            <a:ext cx="7712075" cy="954087"/>
          </a:xfrm>
          <a:prstGeom prst="rect">
            <a:avLst/>
          </a:prstGeom>
          <a:noFill/>
        </p:spPr>
        <p:txBody>
          <a:bodyPr>
            <a:spAutoFit/>
          </a:bodyPr>
          <a:lstStyle/>
          <a:p>
            <a:pPr>
              <a:defRPr/>
            </a:pPr>
            <a:r>
              <a:rPr lang="zh-CN" altLang="en-US" sz="2800" b="0" dirty="0">
                <a:latin typeface="+mn-ea"/>
                <a:ea typeface="+mn-ea"/>
              </a:rPr>
              <a:t>这个定义指明了通信协议的三要素：语法、语义和时序（同步）。</a:t>
            </a:r>
          </a:p>
        </p:txBody>
      </p:sp>
    </p:spTree>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标题 1">
            <a:extLst>
              <a:ext uri="{FF2B5EF4-FFF2-40B4-BE49-F238E27FC236}">
                <a16:creationId xmlns:a16="http://schemas.microsoft.com/office/drawing/2014/main" id="{F7157304-4450-47A4-AEA7-5353C72067B9}"/>
              </a:ext>
            </a:extLst>
          </p:cNvPr>
          <p:cNvSpPr>
            <a:spLocks noGrp="1" noChangeArrowheads="1"/>
          </p:cNvSpPr>
          <p:nvPr>
            <p:ph type="title"/>
          </p:nvPr>
        </p:nvSpPr>
        <p:spPr/>
        <p:txBody>
          <a:bodyPr/>
          <a:lstStyle/>
          <a:p>
            <a:r>
              <a:rPr lang="en-US" altLang="zh-CN"/>
              <a:t>2</a:t>
            </a:r>
            <a:r>
              <a:rPr lang="zh-CN" altLang="en-US"/>
              <a:t>、协议“三要素”</a:t>
            </a:r>
          </a:p>
        </p:txBody>
      </p:sp>
      <p:sp>
        <p:nvSpPr>
          <p:cNvPr id="29699" name="内容占位符 2">
            <a:extLst>
              <a:ext uri="{FF2B5EF4-FFF2-40B4-BE49-F238E27FC236}">
                <a16:creationId xmlns:a16="http://schemas.microsoft.com/office/drawing/2014/main" id="{DBA0D8E7-0CC9-42C9-BF79-C3D5176164B7}"/>
              </a:ext>
            </a:extLst>
          </p:cNvPr>
          <p:cNvSpPr>
            <a:spLocks noGrp="1" noChangeArrowheads="1"/>
          </p:cNvSpPr>
          <p:nvPr>
            <p:ph idx="1"/>
          </p:nvPr>
        </p:nvSpPr>
        <p:spPr>
          <a:xfrm>
            <a:off x="914400" y="1524000"/>
            <a:ext cx="1136650" cy="523875"/>
          </a:xfrm>
        </p:spPr>
        <p:txBody>
          <a:bodyPr/>
          <a:lstStyle/>
          <a:p>
            <a:r>
              <a:rPr lang="zh-CN" altLang="en-US"/>
              <a:t>语法</a:t>
            </a:r>
          </a:p>
        </p:txBody>
      </p:sp>
      <p:sp>
        <p:nvSpPr>
          <p:cNvPr id="29700" name="文本框 6">
            <a:extLst>
              <a:ext uri="{FF2B5EF4-FFF2-40B4-BE49-F238E27FC236}">
                <a16:creationId xmlns:a16="http://schemas.microsoft.com/office/drawing/2014/main" id="{8322D86A-E316-4E6E-A95D-738EB840C301}"/>
              </a:ext>
            </a:extLst>
          </p:cNvPr>
          <p:cNvSpPr txBox="1">
            <a:spLocks noChangeArrowheads="1"/>
          </p:cNvSpPr>
          <p:nvPr/>
        </p:nvSpPr>
        <p:spPr bwMode="auto">
          <a:xfrm>
            <a:off x="914400" y="2276475"/>
            <a:ext cx="76327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语法是指协议元素与数据的组合结构，也就是 报文格式。</a:t>
            </a:r>
          </a:p>
        </p:txBody>
      </p:sp>
      <p:grpSp>
        <p:nvGrpSpPr>
          <p:cNvPr id="60" name="组合 59">
            <a:extLst>
              <a:ext uri="{FF2B5EF4-FFF2-40B4-BE49-F238E27FC236}">
                <a16:creationId xmlns:a16="http://schemas.microsoft.com/office/drawing/2014/main" id="{424AB451-D5D2-4C92-9F39-5FFB468811E0}"/>
              </a:ext>
            </a:extLst>
          </p:cNvPr>
          <p:cNvGrpSpPr>
            <a:grpSpLocks/>
          </p:cNvGrpSpPr>
          <p:nvPr/>
        </p:nvGrpSpPr>
        <p:grpSpPr bwMode="auto">
          <a:xfrm>
            <a:off x="1517650" y="4256088"/>
            <a:ext cx="6921500" cy="530225"/>
            <a:chOff x="1517896" y="4255480"/>
            <a:chExt cx="6921704" cy="530379"/>
          </a:xfrm>
        </p:grpSpPr>
        <p:sp>
          <p:nvSpPr>
            <p:cNvPr id="48" name="矩形 47">
              <a:extLst>
                <a:ext uri="{FF2B5EF4-FFF2-40B4-BE49-F238E27FC236}">
                  <a16:creationId xmlns:a16="http://schemas.microsoft.com/office/drawing/2014/main" id="{B2778226-6404-4BC4-AAFA-314FE0C9E535}"/>
                </a:ext>
              </a:extLst>
            </p:cNvPr>
            <p:cNvSpPr/>
            <p:nvPr/>
          </p:nvSpPr>
          <p:spPr bwMode="auto">
            <a:xfrm>
              <a:off x="2635529" y="4366637"/>
              <a:ext cx="5783433" cy="400166"/>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29712" name="文本框 48">
              <a:extLst>
                <a:ext uri="{FF2B5EF4-FFF2-40B4-BE49-F238E27FC236}">
                  <a16:creationId xmlns:a16="http://schemas.microsoft.com/office/drawing/2014/main" id="{7FABACD5-3AC3-462C-BF58-FB9472CC4029}"/>
                </a:ext>
              </a:extLst>
            </p:cNvPr>
            <p:cNvSpPr txBox="1">
              <a:spLocks noChangeArrowheads="1"/>
            </p:cNvSpPr>
            <p:nvPr/>
          </p:nvSpPr>
          <p:spPr bwMode="auto">
            <a:xfrm>
              <a:off x="2650361" y="4385749"/>
              <a:ext cx="768341"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SOH</a:t>
              </a:r>
              <a:endParaRPr lang="zh-CN" altLang="en-US" sz="2000"/>
            </a:p>
          </p:txBody>
        </p:sp>
        <p:sp>
          <p:nvSpPr>
            <p:cNvPr id="29713" name="文本框 49">
              <a:extLst>
                <a:ext uri="{FF2B5EF4-FFF2-40B4-BE49-F238E27FC236}">
                  <a16:creationId xmlns:a16="http://schemas.microsoft.com/office/drawing/2014/main" id="{325417AC-C8A5-4641-B21C-CC29957A7FD9}"/>
                </a:ext>
              </a:extLst>
            </p:cNvPr>
            <p:cNvSpPr txBox="1">
              <a:spLocks noChangeArrowheads="1"/>
            </p:cNvSpPr>
            <p:nvPr/>
          </p:nvSpPr>
          <p:spPr bwMode="auto">
            <a:xfrm>
              <a:off x="3467164" y="4383183"/>
              <a:ext cx="151217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HEAD</a:t>
              </a:r>
              <a:endParaRPr lang="zh-CN" altLang="en-US" sz="2000"/>
            </a:p>
          </p:txBody>
        </p:sp>
        <p:sp>
          <p:nvSpPr>
            <p:cNvPr id="29714" name="文本框 50">
              <a:extLst>
                <a:ext uri="{FF2B5EF4-FFF2-40B4-BE49-F238E27FC236}">
                  <a16:creationId xmlns:a16="http://schemas.microsoft.com/office/drawing/2014/main" id="{B85A8133-186A-438E-A131-358B3D847BEE}"/>
                </a:ext>
              </a:extLst>
            </p:cNvPr>
            <p:cNvSpPr txBox="1">
              <a:spLocks noChangeArrowheads="1"/>
            </p:cNvSpPr>
            <p:nvPr/>
          </p:nvSpPr>
          <p:spPr bwMode="auto">
            <a:xfrm>
              <a:off x="5026625" y="4374804"/>
              <a:ext cx="698671"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STX</a:t>
              </a:r>
              <a:endParaRPr lang="zh-CN" altLang="en-US" sz="2000"/>
            </a:p>
          </p:txBody>
        </p:sp>
        <p:sp>
          <p:nvSpPr>
            <p:cNvPr id="29715" name="文本框 51">
              <a:extLst>
                <a:ext uri="{FF2B5EF4-FFF2-40B4-BE49-F238E27FC236}">
                  <a16:creationId xmlns:a16="http://schemas.microsoft.com/office/drawing/2014/main" id="{C801AEDC-92D1-4610-B34C-55135E26CE46}"/>
                </a:ext>
              </a:extLst>
            </p:cNvPr>
            <p:cNvSpPr txBox="1">
              <a:spLocks noChangeArrowheads="1"/>
            </p:cNvSpPr>
            <p:nvPr/>
          </p:nvSpPr>
          <p:spPr bwMode="auto">
            <a:xfrm>
              <a:off x="5763182" y="4366281"/>
              <a:ext cx="1008114"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TEXT</a:t>
              </a:r>
              <a:endParaRPr lang="zh-CN" altLang="en-US" sz="2000"/>
            </a:p>
          </p:txBody>
        </p:sp>
        <p:sp>
          <p:nvSpPr>
            <p:cNvPr id="29716" name="文本框 52">
              <a:extLst>
                <a:ext uri="{FF2B5EF4-FFF2-40B4-BE49-F238E27FC236}">
                  <a16:creationId xmlns:a16="http://schemas.microsoft.com/office/drawing/2014/main" id="{8B98E285-B5B5-4BF1-885A-FD9944E0D4A6}"/>
                </a:ext>
              </a:extLst>
            </p:cNvPr>
            <p:cNvSpPr txBox="1">
              <a:spLocks noChangeArrowheads="1"/>
            </p:cNvSpPr>
            <p:nvPr/>
          </p:nvSpPr>
          <p:spPr bwMode="auto">
            <a:xfrm>
              <a:off x="6826826" y="4386092"/>
              <a:ext cx="799278"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a:t>ETX</a:t>
              </a:r>
              <a:endParaRPr lang="zh-CN" altLang="en-US" sz="1800"/>
            </a:p>
          </p:txBody>
        </p:sp>
        <p:sp>
          <p:nvSpPr>
            <p:cNvPr id="29717" name="文本框 53">
              <a:extLst>
                <a:ext uri="{FF2B5EF4-FFF2-40B4-BE49-F238E27FC236}">
                  <a16:creationId xmlns:a16="http://schemas.microsoft.com/office/drawing/2014/main" id="{A896DC70-5C7B-4A82-8E90-193990B8E340}"/>
                </a:ext>
              </a:extLst>
            </p:cNvPr>
            <p:cNvSpPr txBox="1">
              <a:spLocks noChangeArrowheads="1"/>
            </p:cNvSpPr>
            <p:nvPr/>
          </p:nvSpPr>
          <p:spPr bwMode="auto">
            <a:xfrm>
              <a:off x="7694141" y="4360615"/>
              <a:ext cx="745459"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BCC</a:t>
              </a:r>
              <a:endParaRPr lang="zh-CN" altLang="en-US" sz="2000"/>
            </a:p>
          </p:txBody>
        </p:sp>
        <p:sp>
          <p:nvSpPr>
            <p:cNvPr id="56" name="文本框 55">
              <a:extLst>
                <a:ext uri="{FF2B5EF4-FFF2-40B4-BE49-F238E27FC236}">
                  <a16:creationId xmlns:a16="http://schemas.microsoft.com/office/drawing/2014/main" id="{FF741F6C-AAEE-45BF-8ABC-3EABAECA4F77}"/>
                </a:ext>
              </a:extLst>
            </p:cNvPr>
            <p:cNvSpPr txBox="1"/>
            <p:nvPr/>
          </p:nvSpPr>
          <p:spPr>
            <a:xfrm>
              <a:off x="1517896" y="4255480"/>
              <a:ext cx="936653" cy="522439"/>
            </a:xfrm>
            <a:prstGeom prst="rect">
              <a:avLst/>
            </a:prstGeom>
            <a:noFill/>
          </p:spPr>
          <p:txBody>
            <a:bodyPr>
              <a:spAutoFit/>
            </a:bodyPr>
            <a:lstStyle/>
            <a:p>
              <a:pPr>
                <a:defRPr/>
              </a:pPr>
              <a:r>
                <a:rPr lang="en-US" altLang="zh-CN" sz="2800" dirty="0">
                  <a:latin typeface="+mn-ea"/>
                  <a:ea typeface="+mn-ea"/>
                </a:rPr>
                <a:t>BSC</a:t>
              </a:r>
              <a:endParaRPr lang="zh-CN" altLang="en-US" sz="2800" dirty="0">
                <a:latin typeface="+mn-ea"/>
                <a:ea typeface="+mn-ea"/>
              </a:endParaRPr>
            </a:p>
          </p:txBody>
        </p:sp>
      </p:grpSp>
      <p:grpSp>
        <p:nvGrpSpPr>
          <p:cNvPr id="59" name="组合 58">
            <a:extLst>
              <a:ext uri="{FF2B5EF4-FFF2-40B4-BE49-F238E27FC236}">
                <a16:creationId xmlns:a16="http://schemas.microsoft.com/office/drawing/2014/main" id="{9C6FEB75-90E1-44A0-9A4C-C158681F16FF}"/>
              </a:ext>
            </a:extLst>
          </p:cNvPr>
          <p:cNvGrpSpPr>
            <a:grpSpLocks/>
          </p:cNvGrpSpPr>
          <p:nvPr/>
        </p:nvGrpSpPr>
        <p:grpSpPr bwMode="auto">
          <a:xfrm>
            <a:off x="1511300" y="3563938"/>
            <a:ext cx="6929438" cy="523875"/>
            <a:chOff x="1511582" y="3564461"/>
            <a:chExt cx="6929485" cy="523220"/>
          </a:xfrm>
        </p:grpSpPr>
        <p:sp>
          <p:nvSpPr>
            <p:cNvPr id="41" name="矩形 40">
              <a:extLst>
                <a:ext uri="{FF2B5EF4-FFF2-40B4-BE49-F238E27FC236}">
                  <a16:creationId xmlns:a16="http://schemas.microsoft.com/office/drawing/2014/main" id="{466D21B9-77D1-46B2-89DE-12EB2FFE8D58}"/>
                </a:ext>
              </a:extLst>
            </p:cNvPr>
            <p:cNvSpPr/>
            <p:nvPr/>
          </p:nvSpPr>
          <p:spPr bwMode="auto">
            <a:xfrm>
              <a:off x="2657765" y="3632638"/>
              <a:ext cx="5783302" cy="399550"/>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29704" name="文本框 41">
              <a:extLst>
                <a:ext uri="{FF2B5EF4-FFF2-40B4-BE49-F238E27FC236}">
                  <a16:creationId xmlns:a16="http://schemas.microsoft.com/office/drawing/2014/main" id="{69FC40A5-1EBC-4EF3-8285-845598C6543A}"/>
                </a:ext>
              </a:extLst>
            </p:cNvPr>
            <p:cNvSpPr txBox="1">
              <a:spLocks noChangeArrowheads="1"/>
            </p:cNvSpPr>
            <p:nvPr/>
          </p:nvSpPr>
          <p:spPr bwMode="auto">
            <a:xfrm>
              <a:off x="2673239" y="3652156"/>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Flag</a:t>
              </a:r>
              <a:endParaRPr lang="zh-CN" altLang="en-US" sz="2000"/>
            </a:p>
          </p:txBody>
        </p:sp>
        <p:sp>
          <p:nvSpPr>
            <p:cNvPr id="29705" name="文本框 42">
              <a:extLst>
                <a:ext uri="{FF2B5EF4-FFF2-40B4-BE49-F238E27FC236}">
                  <a16:creationId xmlns:a16="http://schemas.microsoft.com/office/drawing/2014/main" id="{5CA7CD1F-59A9-4162-B2A2-5E85A28CE27B}"/>
                </a:ext>
              </a:extLst>
            </p:cNvPr>
            <p:cNvSpPr txBox="1">
              <a:spLocks noChangeArrowheads="1"/>
            </p:cNvSpPr>
            <p:nvPr/>
          </p:nvSpPr>
          <p:spPr bwMode="auto">
            <a:xfrm>
              <a:off x="3465327" y="3649590"/>
              <a:ext cx="151217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Addresses</a:t>
              </a:r>
              <a:endParaRPr lang="zh-CN" altLang="en-US" sz="2000"/>
            </a:p>
          </p:txBody>
        </p:sp>
        <p:sp>
          <p:nvSpPr>
            <p:cNvPr id="29706" name="文本框 43">
              <a:extLst>
                <a:ext uri="{FF2B5EF4-FFF2-40B4-BE49-F238E27FC236}">
                  <a16:creationId xmlns:a16="http://schemas.microsoft.com/office/drawing/2014/main" id="{4AE82774-118B-4FB7-B2E1-F65348A19420}"/>
                </a:ext>
              </a:extLst>
            </p:cNvPr>
            <p:cNvSpPr txBox="1">
              <a:spLocks noChangeArrowheads="1"/>
            </p:cNvSpPr>
            <p:nvPr/>
          </p:nvSpPr>
          <p:spPr bwMode="auto">
            <a:xfrm>
              <a:off x="5049503" y="3641211"/>
              <a:ext cx="648072"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Ctrl</a:t>
              </a:r>
              <a:endParaRPr lang="zh-CN" altLang="en-US" sz="2000"/>
            </a:p>
          </p:txBody>
        </p:sp>
        <p:sp>
          <p:nvSpPr>
            <p:cNvPr id="29707" name="文本框 44">
              <a:extLst>
                <a:ext uri="{FF2B5EF4-FFF2-40B4-BE49-F238E27FC236}">
                  <a16:creationId xmlns:a16="http://schemas.microsoft.com/office/drawing/2014/main" id="{26FCC92E-19C2-4338-A462-FD019E743B3B}"/>
                </a:ext>
              </a:extLst>
            </p:cNvPr>
            <p:cNvSpPr txBox="1">
              <a:spLocks noChangeArrowheads="1"/>
            </p:cNvSpPr>
            <p:nvPr/>
          </p:nvSpPr>
          <p:spPr bwMode="auto">
            <a:xfrm>
              <a:off x="5769583" y="3632688"/>
              <a:ext cx="1008114"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Data</a:t>
              </a:r>
              <a:endParaRPr lang="zh-CN" altLang="en-US" sz="2000"/>
            </a:p>
          </p:txBody>
        </p:sp>
        <p:sp>
          <p:nvSpPr>
            <p:cNvPr id="29708" name="文本框 45">
              <a:extLst>
                <a:ext uri="{FF2B5EF4-FFF2-40B4-BE49-F238E27FC236}">
                  <a16:creationId xmlns:a16="http://schemas.microsoft.com/office/drawing/2014/main" id="{3236B167-0BC1-4CF4-8619-63EA541389E2}"/>
                </a:ext>
              </a:extLst>
            </p:cNvPr>
            <p:cNvSpPr txBox="1">
              <a:spLocks noChangeArrowheads="1"/>
            </p:cNvSpPr>
            <p:nvPr/>
          </p:nvSpPr>
          <p:spPr bwMode="auto">
            <a:xfrm>
              <a:off x="6849703" y="3652499"/>
              <a:ext cx="799278"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a:t>FCSS</a:t>
              </a:r>
              <a:endParaRPr lang="zh-CN" altLang="en-US" sz="1800"/>
            </a:p>
          </p:txBody>
        </p:sp>
        <p:sp>
          <p:nvSpPr>
            <p:cNvPr id="29709" name="文本框 46">
              <a:extLst>
                <a:ext uri="{FF2B5EF4-FFF2-40B4-BE49-F238E27FC236}">
                  <a16:creationId xmlns:a16="http://schemas.microsoft.com/office/drawing/2014/main" id="{31A93C90-11D3-4560-992E-1085DA20A452}"/>
                </a:ext>
              </a:extLst>
            </p:cNvPr>
            <p:cNvSpPr txBox="1">
              <a:spLocks noChangeArrowheads="1"/>
            </p:cNvSpPr>
            <p:nvPr/>
          </p:nvSpPr>
          <p:spPr bwMode="auto">
            <a:xfrm>
              <a:off x="7720987" y="3627022"/>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Flag</a:t>
              </a:r>
              <a:endParaRPr lang="zh-CN" altLang="en-US" sz="2000"/>
            </a:p>
          </p:txBody>
        </p:sp>
        <p:sp>
          <p:nvSpPr>
            <p:cNvPr id="58" name="文本框 57">
              <a:extLst>
                <a:ext uri="{FF2B5EF4-FFF2-40B4-BE49-F238E27FC236}">
                  <a16:creationId xmlns:a16="http://schemas.microsoft.com/office/drawing/2014/main" id="{95EADD7F-DFBB-419D-9BEC-414152CBAEC8}"/>
                </a:ext>
              </a:extLst>
            </p:cNvPr>
            <p:cNvSpPr txBox="1"/>
            <p:nvPr/>
          </p:nvSpPr>
          <p:spPr>
            <a:xfrm>
              <a:off x="1511582" y="3564461"/>
              <a:ext cx="1008070" cy="523220"/>
            </a:xfrm>
            <a:prstGeom prst="rect">
              <a:avLst/>
            </a:prstGeom>
            <a:noFill/>
          </p:spPr>
          <p:txBody>
            <a:bodyPr>
              <a:spAutoFit/>
            </a:bodyPr>
            <a:lstStyle/>
            <a:p>
              <a:pPr>
                <a:defRPr/>
              </a:pPr>
              <a:r>
                <a:rPr lang="en-US" altLang="zh-CN" sz="2800" dirty="0">
                  <a:latin typeface="+mn-ea"/>
                  <a:ea typeface="+mn-ea"/>
                </a:rPr>
                <a:t>HDLC</a:t>
              </a:r>
              <a:endParaRPr lang="zh-CN" altLang="en-US" sz="2800" dirty="0">
                <a:latin typeface="+mn-ea"/>
                <a:ea typeface="+mn-ea"/>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9"/>
                                        </p:tgtEl>
                                        <p:attrNameLst>
                                          <p:attrName>style.visibility</p:attrName>
                                        </p:attrNameLst>
                                      </p:cBhvr>
                                      <p:to>
                                        <p:strVal val="visible"/>
                                      </p:to>
                                    </p:set>
                                    <p:anim calcmode="lin" valueType="num">
                                      <p:cBhvr additive="base">
                                        <p:cTn id="7" dur="500"/>
                                        <p:tgtEl>
                                          <p:spTgt spid="59"/>
                                        </p:tgtEl>
                                        <p:attrNameLst>
                                          <p:attrName>ppt_y</p:attrName>
                                        </p:attrNameLst>
                                      </p:cBhvr>
                                      <p:tavLst>
                                        <p:tav tm="0">
                                          <p:val>
                                            <p:strVal val="#ppt_y+#ppt_h*1.125000"/>
                                          </p:val>
                                        </p:tav>
                                        <p:tav tm="100000">
                                          <p:val>
                                            <p:strVal val="#ppt_y"/>
                                          </p:val>
                                        </p:tav>
                                      </p:tavLst>
                                    </p:anim>
                                    <p:animEffect transition="in" filter="wipe(up)">
                                      <p:cBhvr>
                                        <p:cTn id="8" dur="500"/>
                                        <p:tgtEl>
                                          <p:spTgt spid="59"/>
                                        </p:tgtEl>
                                      </p:cBhvr>
                                    </p:animEffect>
                                  </p:childTnLst>
                                </p:cTn>
                              </p:par>
                            </p:childTnLst>
                          </p:cTn>
                        </p:par>
                        <p:par>
                          <p:cTn id="9" fill="hold" nodeType="afterGroup">
                            <p:stCondLst>
                              <p:cond delay="500"/>
                            </p:stCondLst>
                            <p:childTnLst>
                              <p:par>
                                <p:cTn id="10" presetID="12" presetClass="entr" presetSubtype="4" fill="hold" nodeType="afterEffect">
                                  <p:stCondLst>
                                    <p:cond delay="0"/>
                                  </p:stCondLst>
                                  <p:childTnLst>
                                    <p:set>
                                      <p:cBhvr>
                                        <p:cTn id="11" dur="1" fill="hold">
                                          <p:stCondLst>
                                            <p:cond delay="0"/>
                                          </p:stCondLst>
                                        </p:cTn>
                                        <p:tgtEl>
                                          <p:spTgt spid="60"/>
                                        </p:tgtEl>
                                        <p:attrNameLst>
                                          <p:attrName>style.visibility</p:attrName>
                                        </p:attrNameLst>
                                      </p:cBhvr>
                                      <p:to>
                                        <p:strVal val="visible"/>
                                      </p:to>
                                    </p:set>
                                    <p:anim calcmode="lin" valueType="num">
                                      <p:cBhvr additive="base">
                                        <p:cTn id="12" dur="500"/>
                                        <p:tgtEl>
                                          <p:spTgt spid="60"/>
                                        </p:tgtEl>
                                        <p:attrNameLst>
                                          <p:attrName>ppt_y</p:attrName>
                                        </p:attrNameLst>
                                      </p:cBhvr>
                                      <p:tavLst>
                                        <p:tav tm="0">
                                          <p:val>
                                            <p:strVal val="#ppt_y+#ppt_h*1.125000"/>
                                          </p:val>
                                        </p:tav>
                                        <p:tav tm="100000">
                                          <p:val>
                                            <p:strVal val="#ppt_y"/>
                                          </p:val>
                                        </p:tav>
                                      </p:tavLst>
                                    </p:anim>
                                    <p:animEffect transition="in" filter="wipe(up)">
                                      <p:cBhvr>
                                        <p:cTn id="13" dur="500"/>
                                        <p:tgtEl>
                                          <p:spTgt spid="6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内容占位符 2">
            <a:extLst>
              <a:ext uri="{FF2B5EF4-FFF2-40B4-BE49-F238E27FC236}">
                <a16:creationId xmlns:a16="http://schemas.microsoft.com/office/drawing/2014/main" id="{0E4E64F0-C803-456E-80CD-8636D4C23A1A}"/>
              </a:ext>
            </a:extLst>
          </p:cNvPr>
          <p:cNvSpPr>
            <a:spLocks noGrp="1" noChangeArrowheads="1"/>
          </p:cNvSpPr>
          <p:nvPr>
            <p:ph idx="1"/>
          </p:nvPr>
        </p:nvSpPr>
        <p:spPr>
          <a:xfrm>
            <a:off x="914400" y="1524000"/>
            <a:ext cx="1712913" cy="523875"/>
          </a:xfrm>
        </p:spPr>
        <p:txBody>
          <a:bodyPr/>
          <a:lstStyle/>
          <a:p>
            <a:r>
              <a:rPr lang="zh-CN" altLang="en-US"/>
              <a:t>语义</a:t>
            </a:r>
          </a:p>
        </p:txBody>
      </p:sp>
      <p:sp>
        <p:nvSpPr>
          <p:cNvPr id="30723" name="文本框 3">
            <a:extLst>
              <a:ext uri="{FF2B5EF4-FFF2-40B4-BE49-F238E27FC236}">
                <a16:creationId xmlns:a16="http://schemas.microsoft.com/office/drawing/2014/main" id="{67D4C57A-07FC-4FAD-929F-FAEE8B363DDA}"/>
              </a:ext>
            </a:extLst>
          </p:cNvPr>
          <p:cNvSpPr txBox="1">
            <a:spLocks noChangeArrowheads="1"/>
          </p:cNvSpPr>
          <p:nvPr/>
        </p:nvSpPr>
        <p:spPr bwMode="auto">
          <a:xfrm>
            <a:off x="914400" y="2349500"/>
            <a:ext cx="7329488"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语义是指对协议中各协议元素的含义的解释。</a:t>
            </a:r>
          </a:p>
        </p:txBody>
      </p:sp>
      <p:grpSp>
        <p:nvGrpSpPr>
          <p:cNvPr id="5" name="组合 4">
            <a:extLst>
              <a:ext uri="{FF2B5EF4-FFF2-40B4-BE49-F238E27FC236}">
                <a16:creationId xmlns:a16="http://schemas.microsoft.com/office/drawing/2014/main" id="{7CFC5A76-6D04-45B2-B45E-C8FB83EF6A86}"/>
              </a:ext>
            </a:extLst>
          </p:cNvPr>
          <p:cNvGrpSpPr>
            <a:grpSpLocks/>
          </p:cNvGrpSpPr>
          <p:nvPr/>
        </p:nvGrpSpPr>
        <p:grpSpPr bwMode="auto">
          <a:xfrm>
            <a:off x="1403350" y="3462338"/>
            <a:ext cx="6929438" cy="523875"/>
            <a:chOff x="1511582" y="3564461"/>
            <a:chExt cx="6929485" cy="523220"/>
          </a:xfrm>
        </p:grpSpPr>
        <p:sp>
          <p:nvSpPr>
            <p:cNvPr id="6" name="矩形 5">
              <a:extLst>
                <a:ext uri="{FF2B5EF4-FFF2-40B4-BE49-F238E27FC236}">
                  <a16:creationId xmlns:a16="http://schemas.microsoft.com/office/drawing/2014/main" id="{157D5777-BADC-410B-9235-09E2A2B60B67}"/>
                </a:ext>
              </a:extLst>
            </p:cNvPr>
            <p:cNvSpPr/>
            <p:nvPr/>
          </p:nvSpPr>
          <p:spPr bwMode="auto">
            <a:xfrm>
              <a:off x="2657765" y="3632638"/>
              <a:ext cx="5783302" cy="399550"/>
            </a:xfrm>
            <a:prstGeom prst="rect">
              <a:avLst/>
            </a:prstGeom>
            <a:solidFill>
              <a:srgbClr val="FFC00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30727" name="文本框 6">
              <a:extLst>
                <a:ext uri="{FF2B5EF4-FFF2-40B4-BE49-F238E27FC236}">
                  <a16:creationId xmlns:a16="http://schemas.microsoft.com/office/drawing/2014/main" id="{50AAEFB3-BCDF-4AA1-B423-E619DCDBBF71}"/>
                </a:ext>
              </a:extLst>
            </p:cNvPr>
            <p:cNvSpPr txBox="1">
              <a:spLocks noChangeArrowheads="1"/>
            </p:cNvSpPr>
            <p:nvPr/>
          </p:nvSpPr>
          <p:spPr bwMode="auto">
            <a:xfrm>
              <a:off x="2673239" y="3652156"/>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7EH</a:t>
              </a:r>
              <a:endParaRPr lang="zh-CN" altLang="en-US" sz="2000"/>
            </a:p>
          </p:txBody>
        </p:sp>
        <p:sp>
          <p:nvSpPr>
            <p:cNvPr id="30728" name="文本框 7">
              <a:extLst>
                <a:ext uri="{FF2B5EF4-FFF2-40B4-BE49-F238E27FC236}">
                  <a16:creationId xmlns:a16="http://schemas.microsoft.com/office/drawing/2014/main" id="{4B657166-7354-48A2-AA98-01503F19CB3E}"/>
                </a:ext>
              </a:extLst>
            </p:cNvPr>
            <p:cNvSpPr txBox="1">
              <a:spLocks noChangeArrowheads="1"/>
            </p:cNvSpPr>
            <p:nvPr/>
          </p:nvSpPr>
          <p:spPr bwMode="auto">
            <a:xfrm>
              <a:off x="3465327" y="3649590"/>
              <a:ext cx="151217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Addresses</a:t>
              </a:r>
              <a:endParaRPr lang="zh-CN" altLang="en-US" sz="2000"/>
            </a:p>
          </p:txBody>
        </p:sp>
        <p:sp>
          <p:nvSpPr>
            <p:cNvPr id="30729" name="文本框 8">
              <a:extLst>
                <a:ext uri="{FF2B5EF4-FFF2-40B4-BE49-F238E27FC236}">
                  <a16:creationId xmlns:a16="http://schemas.microsoft.com/office/drawing/2014/main" id="{6A03D695-437C-4AA4-B115-468FE9A44B8D}"/>
                </a:ext>
              </a:extLst>
            </p:cNvPr>
            <p:cNvSpPr txBox="1">
              <a:spLocks noChangeArrowheads="1"/>
            </p:cNvSpPr>
            <p:nvPr/>
          </p:nvSpPr>
          <p:spPr bwMode="auto">
            <a:xfrm>
              <a:off x="5049503" y="3641211"/>
              <a:ext cx="648072"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Ctrl</a:t>
              </a:r>
              <a:endParaRPr lang="zh-CN" altLang="en-US" sz="2000"/>
            </a:p>
          </p:txBody>
        </p:sp>
        <p:sp>
          <p:nvSpPr>
            <p:cNvPr id="30730" name="文本框 9">
              <a:extLst>
                <a:ext uri="{FF2B5EF4-FFF2-40B4-BE49-F238E27FC236}">
                  <a16:creationId xmlns:a16="http://schemas.microsoft.com/office/drawing/2014/main" id="{10B2567F-93E3-4CB9-97EC-0891AFE30497}"/>
                </a:ext>
              </a:extLst>
            </p:cNvPr>
            <p:cNvSpPr txBox="1">
              <a:spLocks noChangeArrowheads="1"/>
            </p:cNvSpPr>
            <p:nvPr/>
          </p:nvSpPr>
          <p:spPr bwMode="auto">
            <a:xfrm>
              <a:off x="5769583" y="3632688"/>
              <a:ext cx="1008114"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   Data</a:t>
              </a:r>
              <a:endParaRPr lang="zh-CN" altLang="en-US" sz="2000"/>
            </a:p>
          </p:txBody>
        </p:sp>
        <p:sp>
          <p:nvSpPr>
            <p:cNvPr id="30731" name="文本框 10">
              <a:extLst>
                <a:ext uri="{FF2B5EF4-FFF2-40B4-BE49-F238E27FC236}">
                  <a16:creationId xmlns:a16="http://schemas.microsoft.com/office/drawing/2014/main" id="{250B19D1-E51C-4532-8855-73C0CD16FE35}"/>
                </a:ext>
              </a:extLst>
            </p:cNvPr>
            <p:cNvSpPr txBox="1">
              <a:spLocks noChangeArrowheads="1"/>
            </p:cNvSpPr>
            <p:nvPr/>
          </p:nvSpPr>
          <p:spPr bwMode="auto">
            <a:xfrm>
              <a:off x="6849703" y="3652499"/>
              <a:ext cx="799278" cy="369332"/>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1800"/>
                <a:t>FCS</a:t>
              </a:r>
              <a:endParaRPr lang="zh-CN" altLang="en-US" sz="1800"/>
            </a:p>
          </p:txBody>
        </p:sp>
        <p:sp>
          <p:nvSpPr>
            <p:cNvPr id="30732" name="文本框 11">
              <a:extLst>
                <a:ext uri="{FF2B5EF4-FFF2-40B4-BE49-F238E27FC236}">
                  <a16:creationId xmlns:a16="http://schemas.microsoft.com/office/drawing/2014/main" id="{1AF8EA1D-61B3-4656-A922-0AF261789305}"/>
                </a:ext>
              </a:extLst>
            </p:cNvPr>
            <p:cNvSpPr txBox="1">
              <a:spLocks noChangeArrowheads="1"/>
            </p:cNvSpPr>
            <p:nvPr/>
          </p:nvSpPr>
          <p:spPr bwMode="auto">
            <a:xfrm>
              <a:off x="7720987" y="3627022"/>
              <a:ext cx="720080" cy="40011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t>7EH</a:t>
              </a:r>
              <a:endParaRPr lang="zh-CN" altLang="en-US" sz="2000"/>
            </a:p>
          </p:txBody>
        </p:sp>
        <p:sp>
          <p:nvSpPr>
            <p:cNvPr id="13" name="文本框 12">
              <a:extLst>
                <a:ext uri="{FF2B5EF4-FFF2-40B4-BE49-F238E27FC236}">
                  <a16:creationId xmlns:a16="http://schemas.microsoft.com/office/drawing/2014/main" id="{9746A542-FE94-47C6-862E-0A7BBC3B228A}"/>
                </a:ext>
              </a:extLst>
            </p:cNvPr>
            <p:cNvSpPr txBox="1"/>
            <p:nvPr/>
          </p:nvSpPr>
          <p:spPr>
            <a:xfrm>
              <a:off x="1511582" y="3564461"/>
              <a:ext cx="1008070" cy="523220"/>
            </a:xfrm>
            <a:prstGeom prst="rect">
              <a:avLst/>
            </a:prstGeom>
            <a:noFill/>
          </p:spPr>
          <p:txBody>
            <a:bodyPr>
              <a:spAutoFit/>
            </a:bodyPr>
            <a:lstStyle/>
            <a:p>
              <a:pPr>
                <a:defRPr/>
              </a:pPr>
              <a:r>
                <a:rPr lang="en-US" altLang="zh-CN" sz="2800" dirty="0">
                  <a:latin typeface="+mn-ea"/>
                  <a:ea typeface="+mn-ea"/>
                </a:rPr>
                <a:t>HDLC</a:t>
              </a:r>
              <a:endParaRPr lang="zh-CN" altLang="en-US" sz="2800" dirty="0">
                <a:latin typeface="+mn-ea"/>
                <a:ea typeface="+mn-ea"/>
              </a:endParaRPr>
            </a:p>
          </p:txBody>
        </p:sp>
      </p:grpSp>
      <p:sp>
        <p:nvSpPr>
          <p:cNvPr id="15" name="文本框 14">
            <a:extLst>
              <a:ext uri="{FF2B5EF4-FFF2-40B4-BE49-F238E27FC236}">
                <a16:creationId xmlns:a16="http://schemas.microsoft.com/office/drawing/2014/main" id="{0F85751B-6843-4154-98E0-C1440B4969AC}"/>
              </a:ext>
            </a:extLst>
          </p:cNvPr>
          <p:cNvSpPr txBox="1"/>
          <p:nvPr/>
        </p:nvSpPr>
        <p:spPr>
          <a:xfrm>
            <a:off x="1403350" y="4318000"/>
            <a:ext cx="6929438" cy="954088"/>
          </a:xfrm>
          <a:prstGeom prst="rect">
            <a:avLst/>
          </a:prstGeom>
          <a:noFill/>
        </p:spPr>
        <p:txBody>
          <a:bodyPr>
            <a:spAutoFit/>
          </a:bodyPr>
          <a:lstStyle/>
          <a:p>
            <a:pPr>
              <a:defRPr/>
            </a:pPr>
            <a:r>
              <a:rPr lang="zh-CN" altLang="en-US" sz="2800" b="0" dirty="0">
                <a:latin typeface="+mn-ea"/>
                <a:ea typeface="+mn-ea"/>
              </a:rPr>
              <a:t>当</a:t>
            </a:r>
            <a:r>
              <a:rPr lang="en-US" altLang="zh-CN" sz="2800" b="0" dirty="0">
                <a:latin typeface="+mn-ea"/>
                <a:ea typeface="+mn-ea"/>
              </a:rPr>
              <a:t>Flag</a:t>
            </a:r>
            <a:r>
              <a:rPr lang="zh-CN" altLang="en-US" sz="2800" b="0" dirty="0">
                <a:latin typeface="+mn-ea"/>
                <a:ea typeface="+mn-ea"/>
              </a:rPr>
              <a:t>等于</a:t>
            </a:r>
            <a:r>
              <a:rPr lang="en-US" altLang="zh-CN" sz="2800" b="0" dirty="0">
                <a:latin typeface="+mn-ea"/>
                <a:ea typeface="+mn-ea"/>
              </a:rPr>
              <a:t>7EH</a:t>
            </a:r>
            <a:r>
              <a:rPr lang="zh-CN" altLang="en-US" sz="2800" b="0" dirty="0">
                <a:latin typeface="+mn-ea"/>
                <a:ea typeface="+mn-ea"/>
              </a:rPr>
              <a:t>（</a:t>
            </a:r>
            <a:r>
              <a:rPr lang="en-US" altLang="zh-CN" sz="2800" b="0" dirty="0">
                <a:latin typeface="+mn-ea"/>
                <a:ea typeface="+mn-ea"/>
              </a:rPr>
              <a:t>01111110</a:t>
            </a:r>
            <a:r>
              <a:rPr lang="zh-CN" altLang="en-US" sz="2800" b="0" dirty="0">
                <a:latin typeface="+mn-ea"/>
                <a:ea typeface="+mn-ea"/>
              </a:rPr>
              <a:t>）时，表示报文的开始和结束</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2" presetClass="entr" presetSubtype="4"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additive="base">
                                        <p:cTn id="7" dur="500"/>
                                        <p:tgtEl>
                                          <p:spTgt spid="5"/>
                                        </p:tgtEl>
                                        <p:attrNameLst>
                                          <p:attrName>ppt_y</p:attrName>
                                        </p:attrNameLst>
                                      </p:cBhvr>
                                      <p:tavLst>
                                        <p:tav tm="0">
                                          <p:val>
                                            <p:strVal val="#ppt_y+#ppt_h*1.125000"/>
                                          </p:val>
                                        </p:tav>
                                        <p:tav tm="100000">
                                          <p:val>
                                            <p:strVal val="#ppt_y"/>
                                          </p:val>
                                        </p:tav>
                                      </p:tavLst>
                                    </p:anim>
                                    <p:animEffect transition="in" filter="wipe(up)">
                                      <p:cBhvr>
                                        <p:cTn id="8" dur="500"/>
                                        <p:tgtEl>
                                          <p:spTgt spid="5"/>
                                        </p:tgtEl>
                                      </p:cBhvr>
                                    </p:animEffect>
                                  </p:childTnLst>
                                </p:cTn>
                              </p:par>
                            </p:childTnLst>
                          </p:cTn>
                        </p:par>
                        <p:par>
                          <p:cTn id="9" fill="hold">
                            <p:stCondLst>
                              <p:cond delay="500"/>
                            </p:stCondLst>
                            <p:childTnLst>
                              <p:par>
                                <p:cTn id="10" presetID="22" presetClass="entr" presetSubtype="4" fill="hold" grpId="0" nodeType="after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wipe(down)">
                                      <p:cBhvr>
                                        <p:cTn id="12"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内容占位符 2">
            <a:extLst>
              <a:ext uri="{FF2B5EF4-FFF2-40B4-BE49-F238E27FC236}">
                <a16:creationId xmlns:a16="http://schemas.microsoft.com/office/drawing/2014/main" id="{EBB4F0AD-8561-445D-85C5-D0914A5D6D96}"/>
              </a:ext>
            </a:extLst>
          </p:cNvPr>
          <p:cNvSpPr>
            <a:spLocks noGrp="1" noChangeArrowheads="1"/>
          </p:cNvSpPr>
          <p:nvPr>
            <p:ph idx="1"/>
          </p:nvPr>
        </p:nvSpPr>
        <p:spPr>
          <a:xfrm>
            <a:off x="914400" y="1524000"/>
            <a:ext cx="1209675" cy="523875"/>
          </a:xfrm>
        </p:spPr>
        <p:txBody>
          <a:bodyPr/>
          <a:lstStyle/>
          <a:p>
            <a:r>
              <a:rPr lang="zh-CN" altLang="en-US"/>
              <a:t>时序</a:t>
            </a:r>
          </a:p>
        </p:txBody>
      </p:sp>
      <p:sp>
        <p:nvSpPr>
          <p:cNvPr id="31747" name="文本框 4">
            <a:extLst>
              <a:ext uri="{FF2B5EF4-FFF2-40B4-BE49-F238E27FC236}">
                <a16:creationId xmlns:a16="http://schemas.microsoft.com/office/drawing/2014/main" id="{706AB7B1-A36A-4E2B-AED5-AC15E7213808}"/>
              </a:ext>
            </a:extLst>
          </p:cNvPr>
          <p:cNvSpPr txBox="1">
            <a:spLocks noChangeArrowheads="1"/>
          </p:cNvSpPr>
          <p:nvPr/>
        </p:nvSpPr>
        <p:spPr bwMode="auto">
          <a:xfrm>
            <a:off x="903288" y="2133600"/>
            <a:ext cx="7916862"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时序（也称为同步）是指在通信过程中，通信两方操作的执行顺序与规则。</a:t>
            </a:r>
          </a:p>
        </p:txBody>
      </p:sp>
      <p:pic>
        <p:nvPicPr>
          <p:cNvPr id="31748" name="图片 5">
            <a:extLst>
              <a:ext uri="{FF2B5EF4-FFF2-40B4-BE49-F238E27FC236}">
                <a16:creationId xmlns:a16="http://schemas.microsoft.com/office/drawing/2014/main" id="{B1EE183A-4306-4BD4-87EC-24C223AD951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287713" y="2973388"/>
            <a:ext cx="5856287" cy="3425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标题 1">
            <a:extLst>
              <a:ext uri="{FF2B5EF4-FFF2-40B4-BE49-F238E27FC236}">
                <a16:creationId xmlns:a16="http://schemas.microsoft.com/office/drawing/2014/main" id="{C4EF8D95-6C5D-47C1-A7EB-636D3CDB8FBC}"/>
              </a:ext>
            </a:extLst>
          </p:cNvPr>
          <p:cNvSpPr>
            <a:spLocks noGrp="1" noChangeArrowheads="1"/>
          </p:cNvSpPr>
          <p:nvPr>
            <p:ph type="title"/>
          </p:nvPr>
        </p:nvSpPr>
        <p:spPr/>
        <p:txBody>
          <a:bodyPr/>
          <a:lstStyle/>
          <a:p>
            <a:r>
              <a:rPr lang="en-US" altLang="zh-CN"/>
              <a:t>3</a:t>
            </a:r>
            <a:r>
              <a:rPr lang="zh-CN" altLang="en-US"/>
              <a:t>、“三要素”之间的关系</a:t>
            </a:r>
          </a:p>
        </p:txBody>
      </p:sp>
      <p:sp>
        <p:nvSpPr>
          <p:cNvPr id="5" name="文本框 4">
            <a:extLst>
              <a:ext uri="{FF2B5EF4-FFF2-40B4-BE49-F238E27FC236}">
                <a16:creationId xmlns:a16="http://schemas.microsoft.com/office/drawing/2014/main" id="{66A79C8F-76B0-48CB-8871-F1985CCAB40A}"/>
              </a:ext>
            </a:extLst>
          </p:cNvPr>
          <p:cNvSpPr txBox="1"/>
          <p:nvPr/>
        </p:nvSpPr>
        <p:spPr>
          <a:xfrm>
            <a:off x="969963" y="1628775"/>
            <a:ext cx="8116887" cy="523875"/>
          </a:xfrm>
          <a:prstGeom prst="rect">
            <a:avLst/>
          </a:prstGeom>
          <a:noFill/>
        </p:spPr>
        <p:txBody>
          <a:bodyPr>
            <a:spAutoFit/>
          </a:bodyPr>
          <a:lstStyle/>
          <a:p>
            <a:pPr>
              <a:defRPr/>
            </a:pPr>
            <a:r>
              <a:rPr lang="zh-CN" altLang="en-US" sz="2800" b="0" dirty="0">
                <a:latin typeface="+mn-ea"/>
                <a:ea typeface="+mn-ea"/>
              </a:rPr>
              <a:t>计算机间通信的本质在于信息报文的交换。</a:t>
            </a:r>
          </a:p>
        </p:txBody>
      </p:sp>
      <p:sp>
        <p:nvSpPr>
          <p:cNvPr id="7" name="文本框 6">
            <a:extLst>
              <a:ext uri="{FF2B5EF4-FFF2-40B4-BE49-F238E27FC236}">
                <a16:creationId xmlns:a16="http://schemas.microsoft.com/office/drawing/2014/main" id="{1DD13E09-AF22-4131-A632-1E142CBC6121}"/>
              </a:ext>
            </a:extLst>
          </p:cNvPr>
          <p:cNvSpPr txBox="1"/>
          <p:nvPr/>
        </p:nvSpPr>
        <p:spPr>
          <a:xfrm>
            <a:off x="900113" y="2349500"/>
            <a:ext cx="7704137" cy="1384300"/>
          </a:xfrm>
          <a:prstGeom prst="rect">
            <a:avLst/>
          </a:prstGeom>
          <a:noFill/>
        </p:spPr>
        <p:txBody>
          <a:bodyPr>
            <a:spAutoFit/>
          </a:bodyPr>
          <a:lstStyle/>
          <a:p>
            <a:pPr>
              <a:defRPr/>
            </a:pPr>
            <a:r>
              <a:rPr lang="zh-CN" altLang="en-US" sz="2800" b="0" dirty="0">
                <a:latin typeface="+mn-ea"/>
                <a:ea typeface="+mn-ea"/>
              </a:rPr>
              <a:t>语法规定了报文格式，语义赋予了报文特定内涵，时序通过控制具有特定语义的报文的交换，从而实现计算机间的通信。</a:t>
            </a:r>
            <a:endParaRPr lang="zh-CN" altLang="en-US" sz="2800" dirty="0"/>
          </a:p>
        </p:txBody>
      </p:sp>
      <p:sp>
        <p:nvSpPr>
          <p:cNvPr id="32773" name="文本框 8">
            <a:extLst>
              <a:ext uri="{FF2B5EF4-FFF2-40B4-BE49-F238E27FC236}">
                <a16:creationId xmlns:a16="http://schemas.microsoft.com/office/drawing/2014/main" id="{87769D75-D2A3-460D-AA35-2236ECBCFBA9}"/>
              </a:ext>
            </a:extLst>
          </p:cNvPr>
          <p:cNvSpPr txBox="1">
            <a:spLocks noChangeArrowheads="1"/>
          </p:cNvSpPr>
          <p:nvPr/>
        </p:nvSpPr>
        <p:spPr bwMode="auto">
          <a:xfrm>
            <a:off x="900113" y="4076700"/>
            <a:ext cx="7634287"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语法是语义的载体，时序又是对语义的有序组织。正是基于这样的关系，计算机在通信时才得以保持高度默契。</a:t>
            </a:r>
          </a:p>
        </p:txBody>
      </p:sp>
    </p:spTree>
  </p:cSld>
  <p:clrMapOvr>
    <a:masterClrMapping/>
  </p:clrMapOv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标题 1">
            <a:extLst>
              <a:ext uri="{FF2B5EF4-FFF2-40B4-BE49-F238E27FC236}">
                <a16:creationId xmlns:a16="http://schemas.microsoft.com/office/drawing/2014/main" id="{DDC58825-B0A5-4BD5-8B0B-03A18F420CA6}"/>
              </a:ext>
            </a:extLst>
          </p:cNvPr>
          <p:cNvSpPr>
            <a:spLocks noGrp="1" noChangeArrowheads="1"/>
          </p:cNvSpPr>
          <p:nvPr>
            <p:ph type="title"/>
          </p:nvPr>
        </p:nvSpPr>
        <p:spPr/>
        <p:txBody>
          <a:bodyPr/>
          <a:lstStyle/>
          <a:p>
            <a:r>
              <a:rPr lang="en-US" altLang="zh-CN"/>
              <a:t>4</a:t>
            </a:r>
            <a:r>
              <a:rPr lang="zh-CN" altLang="en-US"/>
              <a:t>、协议数据单元</a:t>
            </a:r>
          </a:p>
        </p:txBody>
      </p:sp>
      <p:sp>
        <p:nvSpPr>
          <p:cNvPr id="33795" name="内容占位符 2">
            <a:extLst>
              <a:ext uri="{FF2B5EF4-FFF2-40B4-BE49-F238E27FC236}">
                <a16:creationId xmlns:a16="http://schemas.microsoft.com/office/drawing/2014/main" id="{394048FF-4A5E-45CE-9307-04D2D98F8E2D}"/>
              </a:ext>
            </a:extLst>
          </p:cNvPr>
          <p:cNvSpPr>
            <a:spLocks noGrp="1" noChangeArrowheads="1"/>
          </p:cNvSpPr>
          <p:nvPr>
            <p:ph idx="1"/>
          </p:nvPr>
        </p:nvSpPr>
        <p:spPr/>
        <p:txBody>
          <a:bodyPr/>
          <a:lstStyle/>
          <a:p>
            <a:r>
              <a:rPr lang="zh-CN" altLang="en-US"/>
              <a:t>计算机网络体系结构中，对等层之间交换的信息报文统称为协议数据单元（</a:t>
            </a:r>
            <a:r>
              <a:rPr lang="en-US" altLang="zh-CN"/>
              <a:t>Protocol Data Unit</a:t>
            </a:r>
            <a:r>
              <a:rPr lang="zh-CN" altLang="en-US"/>
              <a:t>，</a:t>
            </a:r>
            <a:r>
              <a:rPr lang="en-US" altLang="zh-CN"/>
              <a:t>PDU</a:t>
            </a:r>
            <a:r>
              <a:rPr lang="zh-CN" altLang="en-US"/>
              <a:t>）。</a:t>
            </a:r>
            <a:r>
              <a:rPr lang="en-US" altLang="zh-CN"/>
              <a:t>PDU</a:t>
            </a:r>
            <a:r>
              <a:rPr lang="zh-CN" altLang="en-US"/>
              <a:t>由协议控制信息（协议头） 和 数据（</a:t>
            </a:r>
            <a:r>
              <a:rPr lang="en-US" altLang="zh-CN"/>
              <a:t>SDU</a:t>
            </a:r>
            <a:r>
              <a:rPr lang="zh-CN" altLang="en-US"/>
              <a:t>） 组成，即：</a:t>
            </a:r>
          </a:p>
        </p:txBody>
      </p:sp>
      <p:pic>
        <p:nvPicPr>
          <p:cNvPr id="33796" name="图片 3">
            <a:extLst>
              <a:ext uri="{FF2B5EF4-FFF2-40B4-BE49-F238E27FC236}">
                <a16:creationId xmlns:a16="http://schemas.microsoft.com/office/drawing/2014/main" id="{31ECAA38-76A7-47A4-9C25-44BC0E6D80F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71675" y="3573463"/>
            <a:ext cx="5200650" cy="5048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3797" name="文本框 5">
            <a:extLst>
              <a:ext uri="{FF2B5EF4-FFF2-40B4-BE49-F238E27FC236}">
                <a16:creationId xmlns:a16="http://schemas.microsoft.com/office/drawing/2014/main" id="{4FC78927-23F8-4051-8A7E-E902B0CD0B8F}"/>
              </a:ext>
            </a:extLst>
          </p:cNvPr>
          <p:cNvSpPr txBox="1">
            <a:spLocks noChangeArrowheads="1"/>
          </p:cNvSpPr>
          <p:nvPr/>
        </p:nvSpPr>
        <p:spPr bwMode="auto">
          <a:xfrm>
            <a:off x="395288" y="4311650"/>
            <a:ext cx="8075612" cy="1385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协议头中一般含有完成传输数据所需的控制信息。</a:t>
            </a:r>
            <a:endParaRPr lang="en-US" altLang="zh-CN" b="0"/>
          </a:p>
          <a:p>
            <a:pPr algn="l">
              <a:spcBef>
                <a:spcPct val="0"/>
              </a:spcBef>
              <a:buClrTx/>
              <a:buSzTx/>
              <a:buFontTx/>
              <a:buNone/>
            </a:pPr>
            <a:r>
              <a:rPr lang="zh-CN" altLang="en-US" b="0"/>
              <a:t>如：地址、序号、长度、分段标志、差错控制信息等。各层的</a:t>
            </a:r>
            <a:r>
              <a:rPr lang="en-US" altLang="zh-CN" b="0"/>
              <a:t>PDU</a:t>
            </a:r>
            <a:r>
              <a:rPr lang="zh-CN" altLang="en-US" b="0"/>
              <a:t>有不同的专属名称。</a:t>
            </a:r>
          </a:p>
        </p:txBody>
      </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a:extLst>
              <a:ext uri="{FF2B5EF4-FFF2-40B4-BE49-F238E27FC236}">
                <a16:creationId xmlns:a16="http://schemas.microsoft.com/office/drawing/2014/main" id="{55FD9787-476A-4461-8C5F-01647AD70ED6}"/>
              </a:ext>
            </a:extLst>
          </p:cNvPr>
          <p:cNvSpPr txBox="1"/>
          <p:nvPr/>
        </p:nvSpPr>
        <p:spPr>
          <a:xfrm>
            <a:off x="1116013" y="1628775"/>
            <a:ext cx="7632700" cy="954088"/>
          </a:xfrm>
          <a:prstGeom prst="rect">
            <a:avLst/>
          </a:prstGeom>
          <a:noFill/>
        </p:spPr>
        <p:txBody>
          <a:bodyPr>
            <a:spAutoFit/>
          </a:bodyPr>
          <a:lstStyle/>
          <a:p>
            <a:pPr>
              <a:defRPr/>
            </a:pPr>
            <a:r>
              <a:rPr lang="zh-CN" altLang="en-US" sz="2800" b="0" dirty="0">
                <a:latin typeface="+mn-ea"/>
                <a:ea typeface="+mn-ea"/>
              </a:rPr>
              <a:t>两个端系统之间的数据通信过程本质上就是</a:t>
            </a:r>
            <a:r>
              <a:rPr lang="en-US" altLang="zh-CN" sz="2800" b="0" dirty="0">
                <a:latin typeface="+mn-ea"/>
                <a:ea typeface="+mn-ea"/>
              </a:rPr>
              <a:t>PDU</a:t>
            </a:r>
            <a:r>
              <a:rPr lang="zh-CN" altLang="en-US" sz="2800" b="0" dirty="0">
                <a:latin typeface="+mn-ea"/>
                <a:ea typeface="+mn-ea"/>
              </a:rPr>
              <a:t>的不断封装和解封过程。</a:t>
            </a:r>
          </a:p>
        </p:txBody>
      </p:sp>
      <p:sp>
        <p:nvSpPr>
          <p:cNvPr id="7" name="文本框 6">
            <a:extLst>
              <a:ext uri="{FF2B5EF4-FFF2-40B4-BE49-F238E27FC236}">
                <a16:creationId xmlns:a16="http://schemas.microsoft.com/office/drawing/2014/main" id="{9BC92591-E6F1-489E-8CD4-3910D725D816}"/>
              </a:ext>
            </a:extLst>
          </p:cNvPr>
          <p:cNvSpPr txBox="1"/>
          <p:nvPr/>
        </p:nvSpPr>
        <p:spPr>
          <a:xfrm>
            <a:off x="1116013" y="2997200"/>
            <a:ext cx="7210425" cy="1816100"/>
          </a:xfrm>
          <a:prstGeom prst="rect">
            <a:avLst/>
          </a:prstGeom>
          <a:noFill/>
        </p:spPr>
        <p:txBody>
          <a:bodyPr>
            <a:spAutoFit/>
          </a:bodyPr>
          <a:lstStyle/>
          <a:p>
            <a:pPr marL="457200" indent="-457200">
              <a:buFont typeface="Wingdings" panose="05000000000000000000" pitchFamily="2" charset="2"/>
              <a:buChar char="u"/>
              <a:defRPr/>
            </a:pPr>
            <a:r>
              <a:rPr lang="zh-CN" altLang="en-US" sz="2800" b="0" dirty="0">
                <a:latin typeface="+mn-ea"/>
                <a:ea typeface="+mn-ea"/>
              </a:rPr>
              <a:t>在源系统，数据在自上而下逐层递交的过程就是</a:t>
            </a:r>
            <a:r>
              <a:rPr lang="en-US" altLang="zh-CN" sz="2800" b="0" dirty="0">
                <a:latin typeface="+mn-ea"/>
                <a:ea typeface="+mn-ea"/>
              </a:rPr>
              <a:t>PDU</a:t>
            </a:r>
            <a:r>
              <a:rPr lang="zh-CN" altLang="en-US" sz="2800" b="0" dirty="0">
                <a:latin typeface="+mn-ea"/>
                <a:ea typeface="+mn-ea"/>
              </a:rPr>
              <a:t>不断封装的过程；</a:t>
            </a:r>
            <a:endParaRPr lang="en-US" altLang="zh-CN" sz="2800" b="0" dirty="0">
              <a:latin typeface="+mn-ea"/>
              <a:ea typeface="+mn-ea"/>
            </a:endParaRPr>
          </a:p>
          <a:p>
            <a:pPr marL="457200" indent="-457200">
              <a:buFont typeface="Wingdings" panose="05000000000000000000" pitchFamily="2" charset="2"/>
              <a:buChar char="u"/>
              <a:defRPr/>
            </a:pPr>
            <a:r>
              <a:rPr lang="zh-CN" altLang="en-US" sz="2800" b="0" dirty="0">
                <a:latin typeface="+mn-ea"/>
                <a:ea typeface="+mn-ea"/>
              </a:rPr>
              <a:t>在目的系统，当数据到达后自下而上递交的过程就是</a:t>
            </a:r>
            <a:r>
              <a:rPr lang="en-US" altLang="zh-CN" sz="2800" b="0" dirty="0">
                <a:latin typeface="+mn-ea"/>
                <a:ea typeface="+mn-ea"/>
              </a:rPr>
              <a:t>PDU</a:t>
            </a:r>
            <a:r>
              <a:rPr lang="zh-CN" altLang="en-US" sz="2800" b="0" dirty="0">
                <a:latin typeface="+mn-ea"/>
                <a:ea typeface="+mn-ea"/>
              </a:rPr>
              <a:t>不断拆封的过程。</a:t>
            </a:r>
            <a:endParaRPr lang="zh-CN" altLang="en-US" sz="2800" dirty="0">
              <a:latin typeface="+mn-ea"/>
              <a:ea typeface="+mn-ea"/>
            </a:endParaRPr>
          </a:p>
        </p:txBody>
      </p:sp>
      <p:pic>
        <p:nvPicPr>
          <p:cNvPr id="8" name="图片 7">
            <a:extLst>
              <a:ext uri="{FF2B5EF4-FFF2-40B4-BE49-F238E27FC236}">
                <a16:creationId xmlns:a16="http://schemas.microsoft.com/office/drawing/2014/main" id="{6CBDD870-3D2D-4589-B533-59E593CE3B2E}"/>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41375" y="1628775"/>
            <a:ext cx="8010525" cy="4143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a:extLst>
              <a:ext uri="{FF2B5EF4-FFF2-40B4-BE49-F238E27FC236}">
                <a16:creationId xmlns:a16="http://schemas.microsoft.com/office/drawing/2014/main" id="{77E233F0-2D5F-426F-9A3D-1DC272DEA37E}"/>
              </a:ext>
            </a:extLst>
          </p:cNvPr>
          <p:cNvSpPr>
            <a:spLocks noGrp="1" noChangeArrowheads="1"/>
          </p:cNvSpPr>
          <p:nvPr>
            <p:ph type="title"/>
          </p:nvPr>
        </p:nvSpPr>
        <p:spPr/>
        <p:txBody>
          <a:bodyPr/>
          <a:lstStyle/>
          <a:p>
            <a:pPr eaLnBrk="1" hangingPunct="1"/>
            <a:r>
              <a:rPr lang="zh-CN" altLang="en-US"/>
              <a:t>本章内容</a:t>
            </a:r>
          </a:p>
        </p:txBody>
      </p:sp>
      <p:sp>
        <p:nvSpPr>
          <p:cNvPr id="17411" name="Rectangle 3">
            <a:extLst>
              <a:ext uri="{FF2B5EF4-FFF2-40B4-BE49-F238E27FC236}">
                <a16:creationId xmlns:a16="http://schemas.microsoft.com/office/drawing/2014/main" id="{DA642D96-2A22-4B44-84FE-4BD7AC2757FF}"/>
              </a:ext>
            </a:extLst>
          </p:cNvPr>
          <p:cNvSpPr>
            <a:spLocks noGrp="1" noChangeArrowheads="1"/>
          </p:cNvSpPr>
          <p:nvPr>
            <p:ph type="body" idx="1"/>
          </p:nvPr>
        </p:nvSpPr>
        <p:spPr>
          <a:xfrm>
            <a:off x="1331913" y="1412875"/>
            <a:ext cx="7391400" cy="2057400"/>
          </a:xfrm>
        </p:spPr>
        <p:txBody>
          <a:bodyPr/>
          <a:lstStyle/>
          <a:p>
            <a:pPr eaLnBrk="1" hangingPunct="1"/>
            <a:r>
              <a:rPr lang="en-US" altLang="zh-CN" dirty="0"/>
              <a:t>2.1 </a:t>
            </a:r>
            <a:r>
              <a:rPr lang="zh-CN" altLang="en-US" dirty="0"/>
              <a:t>网络体系结构的基本思想</a:t>
            </a:r>
          </a:p>
          <a:p>
            <a:pPr eaLnBrk="1" hangingPunct="1"/>
            <a:r>
              <a:rPr lang="en-US" altLang="zh-CN" dirty="0"/>
              <a:t>2.2 </a:t>
            </a:r>
            <a:r>
              <a:rPr lang="zh-CN" altLang="en-US" dirty="0"/>
              <a:t>计算机网络体系结构</a:t>
            </a:r>
          </a:p>
          <a:p>
            <a:pPr eaLnBrk="1" hangingPunct="1"/>
            <a:r>
              <a:rPr lang="en-US" altLang="zh-CN" dirty="0"/>
              <a:t>2.3 OSI</a:t>
            </a:r>
            <a:r>
              <a:rPr lang="zh-CN" altLang="en-US" dirty="0"/>
              <a:t>参考模型</a:t>
            </a:r>
          </a:p>
          <a:p>
            <a:pPr eaLnBrk="1" hangingPunct="1"/>
            <a:r>
              <a:rPr lang="en-US" altLang="zh-CN" dirty="0"/>
              <a:t>2.4 Internet </a:t>
            </a:r>
            <a:r>
              <a:rPr lang="zh-CN" altLang="en-US" dirty="0"/>
              <a:t>模型</a:t>
            </a:r>
          </a:p>
        </p:txBody>
      </p:sp>
    </p:spTree>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a:extLst>
              <a:ext uri="{FF2B5EF4-FFF2-40B4-BE49-F238E27FC236}">
                <a16:creationId xmlns:a16="http://schemas.microsoft.com/office/drawing/2014/main" id="{98CE0EC1-1564-45E6-B9C3-FCE6540AA19F}"/>
              </a:ext>
            </a:extLst>
          </p:cNvPr>
          <p:cNvSpPr>
            <a:spLocks noGrp="1" noChangeArrowheads="1"/>
          </p:cNvSpPr>
          <p:nvPr>
            <p:ph type="title"/>
          </p:nvPr>
        </p:nvSpPr>
        <p:spPr>
          <a:xfrm>
            <a:off x="1258888" y="333375"/>
            <a:ext cx="7489825" cy="685800"/>
          </a:xfrm>
        </p:spPr>
        <p:txBody>
          <a:bodyPr/>
          <a:lstStyle/>
          <a:p>
            <a:pPr eaLnBrk="1" hangingPunct="1"/>
            <a:r>
              <a:rPr lang="en-US" altLang="zh-CN"/>
              <a:t>2.3 OSI</a:t>
            </a:r>
            <a:r>
              <a:rPr lang="zh-CN" altLang="en-US"/>
              <a:t>参考模型</a:t>
            </a:r>
          </a:p>
        </p:txBody>
      </p:sp>
      <p:sp>
        <p:nvSpPr>
          <p:cNvPr id="35843" name="Rectangle 62">
            <a:extLst>
              <a:ext uri="{FF2B5EF4-FFF2-40B4-BE49-F238E27FC236}">
                <a16:creationId xmlns:a16="http://schemas.microsoft.com/office/drawing/2014/main" id="{695E0084-C122-45C8-BF40-4ABF007E3569}"/>
              </a:ext>
            </a:extLst>
          </p:cNvPr>
          <p:cNvSpPr>
            <a:spLocks noGrp="1" noChangeArrowheads="1"/>
          </p:cNvSpPr>
          <p:nvPr>
            <p:ph type="body" idx="1"/>
          </p:nvPr>
        </p:nvSpPr>
        <p:spPr>
          <a:xfrm>
            <a:off x="900113" y="1484313"/>
            <a:ext cx="7761287" cy="3625850"/>
          </a:xfrm>
          <a:noFill/>
        </p:spPr>
        <p:txBody>
          <a:bodyPr/>
          <a:lstStyle/>
          <a:p>
            <a:pPr marL="533400" indent="-533400" algn="l" eaLnBrk="1" hangingPunct="1"/>
            <a:r>
              <a:rPr lang="en-US" altLang="zh-CN"/>
              <a:t>1974</a:t>
            </a:r>
            <a:r>
              <a:rPr lang="zh-CN" altLang="en-US"/>
              <a:t>年</a:t>
            </a:r>
            <a:r>
              <a:rPr lang="en-US" altLang="zh-CN"/>
              <a:t>IBM</a:t>
            </a:r>
            <a:r>
              <a:rPr lang="zh-CN" altLang="en-US"/>
              <a:t>提出了第一个层次化的系统网络体系结构</a:t>
            </a:r>
            <a:r>
              <a:rPr lang="en-US" altLang="zh-CN"/>
              <a:t>SNA (Systems Network Architecture)</a:t>
            </a:r>
            <a:r>
              <a:rPr lang="zh-CN" altLang="en-US"/>
              <a:t>。</a:t>
            </a:r>
            <a:endParaRPr lang="en-US" altLang="zh-CN"/>
          </a:p>
          <a:p>
            <a:pPr marL="533400" indent="-533400" algn="l" eaLnBrk="1" hangingPunct="1"/>
            <a:r>
              <a:rPr lang="en-US" altLang="zh-CN"/>
              <a:t>ISO</a:t>
            </a:r>
            <a:r>
              <a:rPr lang="zh-CN" altLang="en-US"/>
              <a:t>于</a:t>
            </a:r>
            <a:r>
              <a:rPr lang="en-US" altLang="zh-CN"/>
              <a:t>1977</a:t>
            </a:r>
            <a:r>
              <a:rPr lang="zh-CN" altLang="en-US"/>
              <a:t>年制定了开放系统互连标准，简称为</a:t>
            </a:r>
            <a:r>
              <a:rPr lang="en-US" altLang="zh-CN"/>
              <a:t>OSI</a:t>
            </a:r>
            <a:r>
              <a:rPr lang="zh-CN" altLang="en-US"/>
              <a:t>参考模型</a:t>
            </a:r>
            <a:r>
              <a:rPr lang="en-US" altLang="zh-CN"/>
              <a:t>(</a:t>
            </a:r>
            <a:r>
              <a:rPr lang="en-US" altLang="zh-CN" sz="2400"/>
              <a:t>Open Systems Interconnection/Reference Model,OSI/RM) </a:t>
            </a:r>
            <a:r>
              <a:rPr lang="en-US" altLang="zh-CN"/>
              <a:t>.</a:t>
            </a:r>
            <a:r>
              <a:rPr lang="zh-CN" altLang="en-US"/>
              <a:t>提出</a:t>
            </a:r>
            <a:r>
              <a:rPr lang="en-US" altLang="zh-CN"/>
              <a:t>OSI/RM</a:t>
            </a:r>
            <a:r>
              <a:rPr lang="zh-CN" altLang="en-US"/>
              <a:t>的目的是试图使各种计算机在世界范围内互联成网，可以相互交互、共享资源。</a:t>
            </a:r>
            <a:endParaRPr lang="en-US" altLang="zh-CN"/>
          </a:p>
        </p:txBody>
      </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标题 1">
            <a:extLst>
              <a:ext uri="{FF2B5EF4-FFF2-40B4-BE49-F238E27FC236}">
                <a16:creationId xmlns:a16="http://schemas.microsoft.com/office/drawing/2014/main" id="{E787D9C4-4EC5-4B5C-BC57-5EEB9380B20C}"/>
              </a:ext>
            </a:extLst>
          </p:cNvPr>
          <p:cNvSpPr>
            <a:spLocks noGrp="1" noChangeArrowheads="1"/>
          </p:cNvSpPr>
          <p:nvPr>
            <p:ph type="title"/>
          </p:nvPr>
        </p:nvSpPr>
        <p:spPr/>
        <p:txBody>
          <a:bodyPr/>
          <a:lstStyle/>
          <a:p>
            <a:r>
              <a:rPr lang="en-US" altLang="zh-CN"/>
              <a:t>2.3.1 </a:t>
            </a:r>
            <a:r>
              <a:rPr lang="zh-CN" altLang="en-US"/>
              <a:t>三种模型的比较</a:t>
            </a:r>
          </a:p>
        </p:txBody>
      </p:sp>
      <p:sp>
        <p:nvSpPr>
          <p:cNvPr id="36867" name="内容占位符 2">
            <a:extLst>
              <a:ext uri="{FF2B5EF4-FFF2-40B4-BE49-F238E27FC236}">
                <a16:creationId xmlns:a16="http://schemas.microsoft.com/office/drawing/2014/main" id="{6CDE90CB-E05B-4B69-9503-266CFC92CFFB}"/>
              </a:ext>
            </a:extLst>
          </p:cNvPr>
          <p:cNvSpPr>
            <a:spLocks noGrp="1" noChangeArrowheads="1"/>
          </p:cNvSpPr>
          <p:nvPr>
            <p:ph idx="1"/>
          </p:nvPr>
        </p:nvSpPr>
        <p:spPr>
          <a:xfrm>
            <a:off x="914400" y="1524000"/>
            <a:ext cx="7391400" cy="1384300"/>
          </a:xfrm>
        </p:spPr>
        <p:txBody>
          <a:bodyPr/>
          <a:lstStyle/>
          <a:p>
            <a:r>
              <a:rPr lang="zh-CN" altLang="en-US"/>
              <a:t>除了</a:t>
            </a:r>
            <a:r>
              <a:rPr lang="en-US" altLang="zh-CN"/>
              <a:t>OSI/RM</a:t>
            </a:r>
            <a:r>
              <a:rPr lang="zh-CN" altLang="en-US"/>
              <a:t>，在实际应用和科学研究领域中还有两个模型非常活跃，分别是</a:t>
            </a:r>
            <a:r>
              <a:rPr lang="en-US" altLang="zh-CN"/>
              <a:t>TCP/IP</a:t>
            </a:r>
            <a:r>
              <a:rPr lang="zh-CN" altLang="en-US"/>
              <a:t>模型和五层体系结构模型。</a:t>
            </a:r>
          </a:p>
        </p:txBody>
      </p:sp>
      <p:sp>
        <p:nvSpPr>
          <p:cNvPr id="5" name="文本框 4">
            <a:extLst>
              <a:ext uri="{FF2B5EF4-FFF2-40B4-BE49-F238E27FC236}">
                <a16:creationId xmlns:a16="http://schemas.microsoft.com/office/drawing/2014/main" id="{8B7623DA-D9E6-47C6-9797-C9FE17541226}"/>
              </a:ext>
            </a:extLst>
          </p:cNvPr>
          <p:cNvSpPr txBox="1"/>
          <p:nvPr/>
        </p:nvSpPr>
        <p:spPr>
          <a:xfrm>
            <a:off x="1187450" y="3284538"/>
            <a:ext cx="7391400" cy="2247900"/>
          </a:xfrm>
          <a:prstGeom prst="rect">
            <a:avLst/>
          </a:prstGeom>
          <a:noFill/>
        </p:spPr>
        <p:txBody>
          <a:bodyPr>
            <a:spAutoFit/>
          </a:bodyPr>
          <a:lstStyle/>
          <a:p>
            <a:pPr marL="342900" indent="-342900">
              <a:buFont typeface="Wingdings" panose="05000000000000000000" pitchFamily="2" charset="2"/>
              <a:buChar char="u"/>
              <a:defRPr/>
            </a:pPr>
            <a:r>
              <a:rPr lang="en-US" altLang="zh-CN" sz="2000" b="0" dirty="0">
                <a:latin typeface="+mn-ea"/>
                <a:ea typeface="+mn-ea"/>
              </a:rPr>
              <a:t>OSI</a:t>
            </a:r>
            <a:r>
              <a:rPr lang="zh-CN" altLang="en-US" sz="2000" b="0" dirty="0">
                <a:latin typeface="+mn-ea"/>
                <a:ea typeface="+mn-ea"/>
              </a:rPr>
              <a:t>七层体系结构具有概念清楚、理论完整的特点，是一个理论上的国际标准，但却不是事实上的国际标准；</a:t>
            </a:r>
            <a:endParaRPr lang="en-US" altLang="zh-CN" sz="2000" b="0" dirty="0">
              <a:latin typeface="+mn-ea"/>
              <a:ea typeface="+mn-ea"/>
            </a:endParaRPr>
          </a:p>
          <a:p>
            <a:pPr marL="342900" indent="-342900">
              <a:buFont typeface="Wingdings" panose="05000000000000000000" pitchFamily="2" charset="2"/>
              <a:buChar char="u"/>
              <a:defRPr/>
            </a:pPr>
            <a:r>
              <a:rPr lang="en-US" altLang="zh-CN" sz="2000" b="0" dirty="0">
                <a:latin typeface="+mn-ea"/>
                <a:ea typeface="+mn-ea"/>
              </a:rPr>
              <a:t>TCP/IP</a:t>
            </a:r>
            <a:r>
              <a:rPr lang="zh-CN" altLang="en-US" sz="2000" b="0" dirty="0">
                <a:latin typeface="+mn-ea"/>
                <a:ea typeface="+mn-ea"/>
              </a:rPr>
              <a:t>协议簇是一个四层体系结构，具有简单易用特点，是事实上</a:t>
            </a:r>
            <a:r>
              <a:rPr lang="en-US" altLang="zh-CN" sz="2000" b="0" dirty="0">
                <a:latin typeface="+mn-ea"/>
                <a:ea typeface="+mn-ea"/>
              </a:rPr>
              <a:t>(de facto)</a:t>
            </a:r>
            <a:r>
              <a:rPr lang="zh-CN" altLang="en-US" sz="2000" b="0" dirty="0">
                <a:latin typeface="+mn-ea"/>
                <a:ea typeface="+mn-ea"/>
              </a:rPr>
              <a:t>的国际标准。</a:t>
            </a:r>
            <a:endParaRPr lang="en-US" altLang="zh-CN" sz="2000" b="0" dirty="0">
              <a:latin typeface="+mn-ea"/>
              <a:ea typeface="+mn-ea"/>
            </a:endParaRPr>
          </a:p>
          <a:p>
            <a:pPr marL="342900" indent="-342900">
              <a:buFont typeface="Wingdings" panose="05000000000000000000" pitchFamily="2" charset="2"/>
              <a:buChar char="u"/>
              <a:defRPr/>
            </a:pPr>
            <a:r>
              <a:rPr lang="zh-CN" altLang="en-US" sz="2000" b="0" dirty="0">
                <a:latin typeface="+mn-ea"/>
                <a:ea typeface="+mn-ea"/>
              </a:rPr>
              <a:t>五层体系结构是结合了</a:t>
            </a:r>
            <a:r>
              <a:rPr lang="en-US" altLang="zh-CN" sz="2000" b="0" dirty="0">
                <a:latin typeface="+mn-ea"/>
                <a:ea typeface="+mn-ea"/>
              </a:rPr>
              <a:t>OSI/RM</a:t>
            </a:r>
            <a:r>
              <a:rPr lang="zh-CN" altLang="en-US" sz="2000" b="0" dirty="0">
                <a:latin typeface="+mn-ea"/>
                <a:ea typeface="+mn-ea"/>
              </a:rPr>
              <a:t>和</a:t>
            </a:r>
            <a:r>
              <a:rPr lang="en-US" altLang="zh-CN" sz="2000" b="0" dirty="0">
                <a:latin typeface="+mn-ea"/>
                <a:ea typeface="+mn-ea"/>
              </a:rPr>
              <a:t>TCP/IP</a:t>
            </a:r>
            <a:r>
              <a:rPr lang="zh-CN" altLang="en-US" sz="2000" b="0" dirty="0">
                <a:latin typeface="+mn-ea"/>
                <a:ea typeface="+mn-ea"/>
              </a:rPr>
              <a:t>协议簇的优点而提出来的一个五层结构的模型，但其只是为了学术学习研究，没有具体的实际意义。</a:t>
            </a:r>
            <a:endParaRPr lang="en-US" altLang="zh-CN" sz="2000" b="0" dirty="0">
              <a:latin typeface="+mn-ea"/>
              <a:ea typeface="+mn-ea"/>
            </a:endParaRPr>
          </a:p>
        </p:txBody>
      </p:sp>
    </p:spTree>
  </p:cSld>
  <p:clrMapOvr>
    <a:masterClrMapping/>
  </p:clrMapOv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7890" name="组合 41">
            <a:extLst>
              <a:ext uri="{FF2B5EF4-FFF2-40B4-BE49-F238E27FC236}">
                <a16:creationId xmlns:a16="http://schemas.microsoft.com/office/drawing/2014/main" id="{3370772E-A93F-471C-A22F-183F260A4D7D}"/>
              </a:ext>
            </a:extLst>
          </p:cNvPr>
          <p:cNvGrpSpPr>
            <a:grpSpLocks/>
          </p:cNvGrpSpPr>
          <p:nvPr/>
        </p:nvGrpSpPr>
        <p:grpSpPr bwMode="auto">
          <a:xfrm>
            <a:off x="1130300" y="1114425"/>
            <a:ext cx="6432550" cy="4684713"/>
            <a:chOff x="1130703" y="1114015"/>
            <a:chExt cx="6432400" cy="4684632"/>
          </a:xfrm>
        </p:grpSpPr>
        <p:sp>
          <p:nvSpPr>
            <p:cNvPr id="12" name="矩形 11">
              <a:extLst>
                <a:ext uri="{FF2B5EF4-FFF2-40B4-BE49-F238E27FC236}">
                  <a16:creationId xmlns:a16="http://schemas.microsoft.com/office/drawing/2014/main" id="{13AAC138-DA84-4ED4-97C7-DCF48B6F96DF}"/>
                </a:ext>
              </a:extLst>
            </p:cNvPr>
            <p:cNvSpPr/>
            <p:nvPr/>
          </p:nvSpPr>
          <p:spPr bwMode="auto">
            <a:xfrm>
              <a:off x="5727996" y="1810916"/>
              <a:ext cx="1800183" cy="1684308"/>
            </a:xfrm>
            <a:prstGeom prst="rect">
              <a:avLst/>
            </a:prstGeom>
            <a:solidFill>
              <a:schemeClr val="accent6">
                <a:lumMod val="40000"/>
                <a:lumOff val="60000"/>
                <a:alpha val="43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2" name="文本框 12">
              <a:extLst>
                <a:ext uri="{FF2B5EF4-FFF2-40B4-BE49-F238E27FC236}">
                  <a16:creationId xmlns:a16="http://schemas.microsoft.com/office/drawing/2014/main" id="{675C4F66-730C-42ED-BE84-70AD6DE4BB05}"/>
                </a:ext>
              </a:extLst>
            </p:cNvPr>
            <p:cNvSpPr txBox="1">
              <a:spLocks noChangeArrowheads="1"/>
            </p:cNvSpPr>
            <p:nvPr/>
          </p:nvSpPr>
          <p:spPr bwMode="auto">
            <a:xfrm>
              <a:off x="6012160" y="236501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应用层</a:t>
              </a:r>
            </a:p>
          </p:txBody>
        </p:sp>
        <p:sp>
          <p:nvSpPr>
            <p:cNvPr id="14" name="矩形 13">
              <a:extLst>
                <a:ext uri="{FF2B5EF4-FFF2-40B4-BE49-F238E27FC236}">
                  <a16:creationId xmlns:a16="http://schemas.microsoft.com/office/drawing/2014/main" id="{7DCAC118-4898-4620-9CE3-E2DB441F1FE2}"/>
                </a:ext>
              </a:extLst>
            </p:cNvPr>
            <p:cNvSpPr/>
            <p:nvPr/>
          </p:nvSpPr>
          <p:spPr bwMode="auto">
            <a:xfrm>
              <a:off x="5727996" y="3493637"/>
              <a:ext cx="1800183" cy="576252"/>
            </a:xfrm>
            <a:prstGeom prst="rect">
              <a:avLst/>
            </a:prstGeom>
            <a:solidFill>
              <a:schemeClr val="accent6">
                <a:lumMod val="20000"/>
                <a:lumOff val="80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4" name="文本框 14">
              <a:extLst>
                <a:ext uri="{FF2B5EF4-FFF2-40B4-BE49-F238E27FC236}">
                  <a16:creationId xmlns:a16="http://schemas.microsoft.com/office/drawing/2014/main" id="{3150A84F-5C4A-45F1-8241-5211A0642F19}"/>
                </a:ext>
              </a:extLst>
            </p:cNvPr>
            <p:cNvSpPr txBox="1">
              <a:spLocks noChangeArrowheads="1"/>
            </p:cNvSpPr>
            <p:nvPr/>
          </p:nvSpPr>
          <p:spPr bwMode="auto">
            <a:xfrm>
              <a:off x="5979923" y="352717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传输层</a:t>
              </a:r>
            </a:p>
          </p:txBody>
        </p:sp>
        <p:sp>
          <p:nvSpPr>
            <p:cNvPr id="16" name="矩形 15">
              <a:extLst>
                <a:ext uri="{FF2B5EF4-FFF2-40B4-BE49-F238E27FC236}">
                  <a16:creationId xmlns:a16="http://schemas.microsoft.com/office/drawing/2014/main" id="{637295FE-A42D-4029-8540-FD434CBE5EF9}"/>
                </a:ext>
              </a:extLst>
            </p:cNvPr>
            <p:cNvSpPr/>
            <p:nvPr/>
          </p:nvSpPr>
          <p:spPr bwMode="auto">
            <a:xfrm>
              <a:off x="5727996" y="4073064"/>
              <a:ext cx="1800183" cy="576253"/>
            </a:xfrm>
            <a:prstGeom prst="rect">
              <a:avLst/>
            </a:prstGeom>
            <a:solidFill>
              <a:schemeClr val="accent6">
                <a:lumMod val="20000"/>
                <a:lumOff val="80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6" name="文本框 16">
              <a:extLst>
                <a:ext uri="{FF2B5EF4-FFF2-40B4-BE49-F238E27FC236}">
                  <a16:creationId xmlns:a16="http://schemas.microsoft.com/office/drawing/2014/main" id="{747AE777-A5C7-4750-89CA-A337DC16C884}"/>
                </a:ext>
              </a:extLst>
            </p:cNvPr>
            <p:cNvSpPr txBox="1">
              <a:spLocks noChangeArrowheads="1"/>
            </p:cNvSpPr>
            <p:nvPr/>
          </p:nvSpPr>
          <p:spPr bwMode="auto">
            <a:xfrm>
              <a:off x="5979923" y="410585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网际层</a:t>
              </a:r>
            </a:p>
          </p:txBody>
        </p:sp>
        <p:sp>
          <p:nvSpPr>
            <p:cNvPr id="18" name="矩形 17">
              <a:extLst>
                <a:ext uri="{FF2B5EF4-FFF2-40B4-BE49-F238E27FC236}">
                  <a16:creationId xmlns:a16="http://schemas.microsoft.com/office/drawing/2014/main" id="{F36C22F1-497B-4625-8A7F-22E87E17DDC6}"/>
                </a:ext>
              </a:extLst>
            </p:cNvPr>
            <p:cNvSpPr/>
            <p:nvPr/>
          </p:nvSpPr>
          <p:spPr bwMode="auto">
            <a:xfrm>
              <a:off x="5727996" y="4647729"/>
              <a:ext cx="1800183" cy="1139805"/>
            </a:xfrm>
            <a:prstGeom prst="rect">
              <a:avLst/>
            </a:prstGeom>
            <a:solidFill>
              <a:schemeClr val="accent6">
                <a:lumMod val="20000"/>
                <a:lumOff val="80000"/>
              </a:scheme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898" name="文本框 18">
              <a:extLst>
                <a:ext uri="{FF2B5EF4-FFF2-40B4-BE49-F238E27FC236}">
                  <a16:creationId xmlns:a16="http://schemas.microsoft.com/office/drawing/2014/main" id="{A4B48CAF-3CC0-4282-8D4B-7A2A802D83B7}"/>
                </a:ext>
              </a:extLst>
            </p:cNvPr>
            <p:cNvSpPr txBox="1">
              <a:spLocks noChangeArrowheads="1"/>
            </p:cNvSpPr>
            <p:nvPr/>
          </p:nvSpPr>
          <p:spPr bwMode="auto">
            <a:xfrm>
              <a:off x="5804093" y="5032940"/>
              <a:ext cx="175901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t>网络接口层</a:t>
              </a:r>
            </a:p>
          </p:txBody>
        </p:sp>
        <p:grpSp>
          <p:nvGrpSpPr>
            <p:cNvPr id="37899" name="组合 27">
              <a:extLst>
                <a:ext uri="{FF2B5EF4-FFF2-40B4-BE49-F238E27FC236}">
                  <a16:creationId xmlns:a16="http://schemas.microsoft.com/office/drawing/2014/main" id="{2A4D6728-9B5B-44BF-A183-DBDC82B67648}"/>
                </a:ext>
              </a:extLst>
            </p:cNvPr>
            <p:cNvGrpSpPr>
              <a:grpSpLocks/>
            </p:cNvGrpSpPr>
            <p:nvPr/>
          </p:nvGrpSpPr>
          <p:grpSpPr bwMode="auto">
            <a:xfrm>
              <a:off x="3491880" y="1775689"/>
              <a:ext cx="1841390" cy="4022958"/>
              <a:chOff x="3491880" y="1775689"/>
              <a:chExt cx="1841390" cy="4022958"/>
            </a:xfrm>
          </p:grpSpPr>
          <p:sp>
            <p:nvSpPr>
              <p:cNvPr id="4" name="矩形 3">
                <a:extLst>
                  <a:ext uri="{FF2B5EF4-FFF2-40B4-BE49-F238E27FC236}">
                    <a16:creationId xmlns:a16="http://schemas.microsoft.com/office/drawing/2014/main" id="{DA0F3202-8CF7-41D0-88FA-EBE45BD8ADDC}"/>
                  </a:ext>
                </a:extLst>
              </p:cNvPr>
              <p:cNvSpPr/>
              <p:nvPr/>
            </p:nvSpPr>
            <p:spPr bwMode="auto">
              <a:xfrm>
                <a:off x="3491261" y="1775992"/>
                <a:ext cx="1800183" cy="576252"/>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14" name="文本框 4">
                <a:extLst>
                  <a:ext uri="{FF2B5EF4-FFF2-40B4-BE49-F238E27FC236}">
                    <a16:creationId xmlns:a16="http://schemas.microsoft.com/office/drawing/2014/main" id="{01244AB3-F38A-4381-BE62-EF79C4022AB1}"/>
                  </a:ext>
                </a:extLst>
              </p:cNvPr>
              <p:cNvSpPr txBox="1">
                <a:spLocks noChangeArrowheads="1"/>
              </p:cNvSpPr>
              <p:nvPr/>
            </p:nvSpPr>
            <p:spPr bwMode="auto">
              <a:xfrm>
                <a:off x="3743908" y="1808641"/>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应用层</a:t>
                </a:r>
              </a:p>
            </p:txBody>
          </p:sp>
          <p:sp>
            <p:nvSpPr>
              <p:cNvPr id="6" name="矩形 5">
                <a:extLst>
                  <a:ext uri="{FF2B5EF4-FFF2-40B4-BE49-F238E27FC236}">
                    <a16:creationId xmlns:a16="http://schemas.microsoft.com/office/drawing/2014/main" id="{B58F0F6E-2A6A-4EF2-AF18-9C511878647F}"/>
                  </a:ext>
                </a:extLst>
              </p:cNvPr>
              <p:cNvSpPr/>
              <p:nvPr/>
            </p:nvSpPr>
            <p:spPr bwMode="auto">
              <a:xfrm>
                <a:off x="3491261" y="2350657"/>
                <a:ext cx="1800183" cy="576252"/>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16" name="文本框 6">
                <a:extLst>
                  <a:ext uri="{FF2B5EF4-FFF2-40B4-BE49-F238E27FC236}">
                    <a16:creationId xmlns:a16="http://schemas.microsoft.com/office/drawing/2014/main" id="{D1CDE3FB-9623-4439-8A8D-11D52B68F8CA}"/>
                  </a:ext>
                </a:extLst>
              </p:cNvPr>
              <p:cNvSpPr txBox="1">
                <a:spLocks noChangeArrowheads="1"/>
              </p:cNvSpPr>
              <p:nvPr/>
            </p:nvSpPr>
            <p:spPr bwMode="auto">
              <a:xfrm>
                <a:off x="3743908" y="2383084"/>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表示层</a:t>
                </a:r>
              </a:p>
            </p:txBody>
          </p:sp>
          <p:sp>
            <p:nvSpPr>
              <p:cNvPr id="8" name="矩形 7">
                <a:extLst>
                  <a:ext uri="{FF2B5EF4-FFF2-40B4-BE49-F238E27FC236}">
                    <a16:creationId xmlns:a16="http://schemas.microsoft.com/office/drawing/2014/main" id="{EC3BFAEA-B4CF-4FFD-A439-1F698C16552D}"/>
                  </a:ext>
                </a:extLst>
              </p:cNvPr>
              <p:cNvSpPr/>
              <p:nvPr/>
            </p:nvSpPr>
            <p:spPr bwMode="auto">
              <a:xfrm>
                <a:off x="3491261" y="2920559"/>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18" name="文本框 8">
                <a:extLst>
                  <a:ext uri="{FF2B5EF4-FFF2-40B4-BE49-F238E27FC236}">
                    <a16:creationId xmlns:a16="http://schemas.microsoft.com/office/drawing/2014/main" id="{7442B8FE-99B7-40AB-AAF6-EBF439E0173E}"/>
                  </a:ext>
                </a:extLst>
              </p:cNvPr>
              <p:cNvSpPr txBox="1">
                <a:spLocks noChangeArrowheads="1"/>
              </p:cNvSpPr>
              <p:nvPr/>
            </p:nvSpPr>
            <p:spPr bwMode="auto">
              <a:xfrm>
                <a:off x="3743908" y="2961764"/>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会话层</a:t>
                </a:r>
              </a:p>
            </p:txBody>
          </p:sp>
          <p:sp>
            <p:nvSpPr>
              <p:cNvPr id="10" name="矩形 9">
                <a:extLst>
                  <a:ext uri="{FF2B5EF4-FFF2-40B4-BE49-F238E27FC236}">
                    <a16:creationId xmlns:a16="http://schemas.microsoft.com/office/drawing/2014/main" id="{BA68F3B4-F770-42E3-864D-EAAD7A7BD5F3}"/>
                  </a:ext>
                </a:extLst>
              </p:cNvPr>
              <p:cNvSpPr/>
              <p:nvPr/>
            </p:nvSpPr>
            <p:spPr bwMode="auto">
              <a:xfrm>
                <a:off x="3491261" y="3495224"/>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0" name="文本框 10">
                <a:extLst>
                  <a:ext uri="{FF2B5EF4-FFF2-40B4-BE49-F238E27FC236}">
                    <a16:creationId xmlns:a16="http://schemas.microsoft.com/office/drawing/2014/main" id="{0535DAF2-AE5C-46F6-B10D-7BD7FEA7CC60}"/>
                  </a:ext>
                </a:extLst>
              </p:cNvPr>
              <p:cNvSpPr txBox="1">
                <a:spLocks noChangeArrowheads="1"/>
              </p:cNvSpPr>
              <p:nvPr/>
            </p:nvSpPr>
            <p:spPr bwMode="auto">
              <a:xfrm>
                <a:off x="3743908" y="3536207"/>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传输层</a:t>
                </a:r>
              </a:p>
            </p:txBody>
          </p:sp>
          <p:sp>
            <p:nvSpPr>
              <p:cNvPr id="20" name="矩形 19">
                <a:extLst>
                  <a:ext uri="{FF2B5EF4-FFF2-40B4-BE49-F238E27FC236}">
                    <a16:creationId xmlns:a16="http://schemas.microsoft.com/office/drawing/2014/main" id="{C70A3685-4751-4F15-A49C-AFB9BBE75B28}"/>
                  </a:ext>
                </a:extLst>
              </p:cNvPr>
              <p:cNvSpPr/>
              <p:nvPr/>
            </p:nvSpPr>
            <p:spPr bwMode="auto">
              <a:xfrm>
                <a:off x="3491261" y="4069889"/>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2" name="文本框 20">
                <a:extLst>
                  <a:ext uri="{FF2B5EF4-FFF2-40B4-BE49-F238E27FC236}">
                    <a16:creationId xmlns:a16="http://schemas.microsoft.com/office/drawing/2014/main" id="{12F1C236-CF43-48F7-A51C-46DF3F41E130}"/>
                  </a:ext>
                </a:extLst>
              </p:cNvPr>
              <p:cNvSpPr txBox="1">
                <a:spLocks noChangeArrowheads="1"/>
              </p:cNvSpPr>
              <p:nvPr/>
            </p:nvSpPr>
            <p:spPr bwMode="auto">
              <a:xfrm>
                <a:off x="3743908" y="4110650"/>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网络层</a:t>
                </a:r>
              </a:p>
            </p:txBody>
          </p:sp>
          <p:sp>
            <p:nvSpPr>
              <p:cNvPr id="22" name="矩形 21">
                <a:extLst>
                  <a:ext uri="{FF2B5EF4-FFF2-40B4-BE49-F238E27FC236}">
                    <a16:creationId xmlns:a16="http://schemas.microsoft.com/office/drawing/2014/main" id="{4098816C-C1BB-4210-B53C-7055CDABB0AE}"/>
                  </a:ext>
                </a:extLst>
              </p:cNvPr>
              <p:cNvSpPr/>
              <p:nvPr/>
            </p:nvSpPr>
            <p:spPr bwMode="auto">
              <a:xfrm>
                <a:off x="3491261" y="4644554"/>
                <a:ext cx="1800183" cy="574665"/>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4" name="文本框 22">
                <a:extLst>
                  <a:ext uri="{FF2B5EF4-FFF2-40B4-BE49-F238E27FC236}">
                    <a16:creationId xmlns:a16="http://schemas.microsoft.com/office/drawing/2014/main" id="{D6F5CC40-9F4E-470C-9E30-263FC83A0970}"/>
                  </a:ext>
                </a:extLst>
              </p:cNvPr>
              <p:cNvSpPr txBox="1">
                <a:spLocks noChangeArrowheads="1"/>
              </p:cNvSpPr>
              <p:nvPr/>
            </p:nvSpPr>
            <p:spPr bwMode="auto">
              <a:xfrm>
                <a:off x="3533070" y="4718045"/>
                <a:ext cx="180020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solidFill>
                      <a:schemeClr val="bg1"/>
                    </a:solidFill>
                  </a:rPr>
                  <a:t>数据链路层</a:t>
                </a:r>
              </a:p>
            </p:txBody>
          </p:sp>
          <p:sp>
            <p:nvSpPr>
              <p:cNvPr id="24" name="矩形 23">
                <a:extLst>
                  <a:ext uri="{FF2B5EF4-FFF2-40B4-BE49-F238E27FC236}">
                    <a16:creationId xmlns:a16="http://schemas.microsoft.com/office/drawing/2014/main" id="{E154EC72-E9E1-454F-8FA3-DC01D0331C7B}"/>
                  </a:ext>
                </a:extLst>
              </p:cNvPr>
              <p:cNvSpPr/>
              <p:nvPr/>
            </p:nvSpPr>
            <p:spPr bwMode="auto">
              <a:xfrm>
                <a:off x="3491261" y="5222394"/>
                <a:ext cx="1800183" cy="576253"/>
              </a:xfrm>
              <a:prstGeom prst="rect">
                <a:avLst/>
              </a:prstGeom>
              <a:solidFill>
                <a:srgbClr val="00B050"/>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26" name="文本框 24">
                <a:extLst>
                  <a:ext uri="{FF2B5EF4-FFF2-40B4-BE49-F238E27FC236}">
                    <a16:creationId xmlns:a16="http://schemas.microsoft.com/office/drawing/2014/main" id="{4E13924E-7BA7-4D9F-8786-96A805036AF2}"/>
                  </a:ext>
                </a:extLst>
              </p:cNvPr>
              <p:cNvSpPr txBox="1">
                <a:spLocks noChangeArrowheads="1"/>
              </p:cNvSpPr>
              <p:nvPr/>
            </p:nvSpPr>
            <p:spPr bwMode="auto">
              <a:xfrm>
                <a:off x="3743908" y="5263773"/>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chemeClr val="bg1"/>
                    </a:solidFill>
                  </a:rPr>
                  <a:t>物理层</a:t>
                </a:r>
              </a:p>
            </p:txBody>
          </p:sp>
        </p:grpSp>
        <p:sp>
          <p:nvSpPr>
            <p:cNvPr id="29" name="矩形 28">
              <a:extLst>
                <a:ext uri="{FF2B5EF4-FFF2-40B4-BE49-F238E27FC236}">
                  <a16:creationId xmlns:a16="http://schemas.microsoft.com/office/drawing/2014/main" id="{5797D3C1-6E14-4536-864A-DF5E69B39FCB}"/>
                </a:ext>
              </a:extLst>
            </p:cNvPr>
            <p:cNvSpPr/>
            <p:nvPr/>
          </p:nvSpPr>
          <p:spPr bwMode="auto">
            <a:xfrm>
              <a:off x="1257700" y="1775992"/>
              <a:ext cx="1800183" cy="1700183"/>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1" name="文本框 29">
              <a:extLst>
                <a:ext uri="{FF2B5EF4-FFF2-40B4-BE49-F238E27FC236}">
                  <a16:creationId xmlns:a16="http://schemas.microsoft.com/office/drawing/2014/main" id="{9E3BE94F-4E3F-4293-B178-06B9F5EBB5FC}"/>
                </a:ext>
              </a:extLst>
            </p:cNvPr>
            <p:cNvSpPr txBox="1">
              <a:spLocks noChangeArrowheads="1"/>
            </p:cNvSpPr>
            <p:nvPr/>
          </p:nvSpPr>
          <p:spPr bwMode="auto">
            <a:xfrm>
              <a:off x="1509565" y="2435479"/>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应用层</a:t>
              </a:r>
            </a:p>
          </p:txBody>
        </p:sp>
        <p:sp>
          <p:nvSpPr>
            <p:cNvPr id="31" name="矩形 30">
              <a:extLst>
                <a:ext uri="{FF2B5EF4-FFF2-40B4-BE49-F238E27FC236}">
                  <a16:creationId xmlns:a16="http://schemas.microsoft.com/office/drawing/2014/main" id="{43182C80-C63C-4960-9035-25ECC6258305}"/>
                </a:ext>
              </a:extLst>
            </p:cNvPr>
            <p:cNvSpPr/>
            <p:nvPr/>
          </p:nvSpPr>
          <p:spPr bwMode="auto">
            <a:xfrm>
              <a:off x="1257700" y="3474587"/>
              <a:ext cx="1800183" cy="576252"/>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3" name="文本框 31">
              <a:extLst>
                <a:ext uri="{FF2B5EF4-FFF2-40B4-BE49-F238E27FC236}">
                  <a16:creationId xmlns:a16="http://schemas.microsoft.com/office/drawing/2014/main" id="{E6F3AF32-A7E2-49D4-9B6A-EF82247287A6}"/>
                </a:ext>
              </a:extLst>
            </p:cNvPr>
            <p:cNvSpPr txBox="1">
              <a:spLocks noChangeArrowheads="1"/>
            </p:cNvSpPr>
            <p:nvPr/>
          </p:nvSpPr>
          <p:spPr bwMode="auto">
            <a:xfrm>
              <a:off x="1509565" y="3507322"/>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传输层</a:t>
              </a:r>
            </a:p>
          </p:txBody>
        </p:sp>
        <p:sp>
          <p:nvSpPr>
            <p:cNvPr id="33" name="矩形 32">
              <a:extLst>
                <a:ext uri="{FF2B5EF4-FFF2-40B4-BE49-F238E27FC236}">
                  <a16:creationId xmlns:a16="http://schemas.microsoft.com/office/drawing/2014/main" id="{A18177DD-8600-4001-AF57-7C0A0993767D}"/>
                </a:ext>
              </a:extLst>
            </p:cNvPr>
            <p:cNvSpPr/>
            <p:nvPr/>
          </p:nvSpPr>
          <p:spPr bwMode="auto">
            <a:xfrm>
              <a:off x="1257700" y="4052427"/>
              <a:ext cx="1800183" cy="576252"/>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5" name="文本框 33">
              <a:extLst>
                <a:ext uri="{FF2B5EF4-FFF2-40B4-BE49-F238E27FC236}">
                  <a16:creationId xmlns:a16="http://schemas.microsoft.com/office/drawing/2014/main" id="{100D4316-FE1E-4490-B75C-4F310D61402C}"/>
                </a:ext>
              </a:extLst>
            </p:cNvPr>
            <p:cNvSpPr txBox="1">
              <a:spLocks noChangeArrowheads="1"/>
            </p:cNvSpPr>
            <p:nvPr/>
          </p:nvSpPr>
          <p:spPr bwMode="auto">
            <a:xfrm>
              <a:off x="1509565" y="4086002"/>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网络层</a:t>
              </a:r>
            </a:p>
          </p:txBody>
        </p:sp>
        <p:sp>
          <p:nvSpPr>
            <p:cNvPr id="35" name="矩形 34">
              <a:extLst>
                <a:ext uri="{FF2B5EF4-FFF2-40B4-BE49-F238E27FC236}">
                  <a16:creationId xmlns:a16="http://schemas.microsoft.com/office/drawing/2014/main" id="{783CF5A3-18C8-4443-8074-ACA1F5C4D4E1}"/>
                </a:ext>
              </a:extLst>
            </p:cNvPr>
            <p:cNvSpPr/>
            <p:nvPr/>
          </p:nvSpPr>
          <p:spPr bwMode="auto">
            <a:xfrm>
              <a:off x="1257700" y="4627092"/>
              <a:ext cx="1800183" cy="576252"/>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7" name="文本框 35">
              <a:extLst>
                <a:ext uri="{FF2B5EF4-FFF2-40B4-BE49-F238E27FC236}">
                  <a16:creationId xmlns:a16="http://schemas.microsoft.com/office/drawing/2014/main" id="{411CC7B8-7C73-47C4-A38D-8873ADCD73F0}"/>
                </a:ext>
              </a:extLst>
            </p:cNvPr>
            <p:cNvSpPr txBox="1">
              <a:spLocks noChangeArrowheads="1"/>
            </p:cNvSpPr>
            <p:nvPr/>
          </p:nvSpPr>
          <p:spPr bwMode="auto">
            <a:xfrm>
              <a:off x="1267408" y="4660445"/>
              <a:ext cx="1798528"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solidFill>
                    <a:srgbClr val="C00000"/>
                  </a:solidFill>
                </a:rPr>
                <a:t>数据链路层</a:t>
              </a:r>
            </a:p>
          </p:txBody>
        </p:sp>
        <p:sp>
          <p:nvSpPr>
            <p:cNvPr id="37" name="矩形 36">
              <a:extLst>
                <a:ext uri="{FF2B5EF4-FFF2-40B4-BE49-F238E27FC236}">
                  <a16:creationId xmlns:a16="http://schemas.microsoft.com/office/drawing/2014/main" id="{30A74DF0-1277-4E35-AFA3-6A132A9C96FB}"/>
                </a:ext>
              </a:extLst>
            </p:cNvPr>
            <p:cNvSpPr/>
            <p:nvPr/>
          </p:nvSpPr>
          <p:spPr bwMode="auto">
            <a:xfrm>
              <a:off x="1257700" y="5200169"/>
              <a:ext cx="1800183" cy="576253"/>
            </a:xfrm>
            <a:prstGeom prst="rect">
              <a:avLst/>
            </a:prstGeom>
            <a:solidFill>
              <a:schemeClr val="accent5"/>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latin typeface="Arial" charset="0"/>
              </a:endParaRPr>
            </a:p>
          </p:txBody>
        </p:sp>
        <p:sp>
          <p:nvSpPr>
            <p:cNvPr id="37909" name="文本框 37">
              <a:extLst>
                <a:ext uri="{FF2B5EF4-FFF2-40B4-BE49-F238E27FC236}">
                  <a16:creationId xmlns:a16="http://schemas.microsoft.com/office/drawing/2014/main" id="{0BF3B686-9C06-4E37-A876-E8BB0444D651}"/>
                </a:ext>
              </a:extLst>
            </p:cNvPr>
            <p:cNvSpPr txBox="1">
              <a:spLocks noChangeArrowheads="1"/>
            </p:cNvSpPr>
            <p:nvPr/>
          </p:nvSpPr>
          <p:spPr bwMode="auto">
            <a:xfrm>
              <a:off x="1509565" y="5232995"/>
              <a:ext cx="1296144"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solidFill>
                    <a:srgbClr val="C00000"/>
                  </a:solidFill>
                </a:rPr>
                <a:t>物理层</a:t>
              </a:r>
            </a:p>
          </p:txBody>
        </p:sp>
        <p:sp>
          <p:nvSpPr>
            <p:cNvPr id="37910" name="文本框 38">
              <a:extLst>
                <a:ext uri="{FF2B5EF4-FFF2-40B4-BE49-F238E27FC236}">
                  <a16:creationId xmlns:a16="http://schemas.microsoft.com/office/drawing/2014/main" id="{60865EAC-FBBC-4050-82DB-877182D95B61}"/>
                </a:ext>
              </a:extLst>
            </p:cNvPr>
            <p:cNvSpPr txBox="1">
              <a:spLocks noChangeArrowheads="1"/>
            </p:cNvSpPr>
            <p:nvPr/>
          </p:nvSpPr>
          <p:spPr bwMode="auto">
            <a:xfrm>
              <a:off x="5960816" y="1114015"/>
              <a:ext cx="1419496"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en-US" altLang="zh-CN" sz="2800" b="0"/>
                <a:t>TCP/IP</a:t>
              </a:r>
              <a:endParaRPr lang="zh-CN" altLang="en-US" sz="2800" b="0"/>
            </a:p>
          </p:txBody>
        </p:sp>
        <p:sp>
          <p:nvSpPr>
            <p:cNvPr id="37911" name="文本框 39">
              <a:extLst>
                <a:ext uri="{FF2B5EF4-FFF2-40B4-BE49-F238E27FC236}">
                  <a16:creationId xmlns:a16="http://schemas.microsoft.com/office/drawing/2014/main" id="{D22CA2DC-7BB2-4139-941F-B7B4236D1386}"/>
                </a:ext>
              </a:extLst>
            </p:cNvPr>
            <p:cNvSpPr txBox="1">
              <a:spLocks noChangeArrowheads="1"/>
            </p:cNvSpPr>
            <p:nvPr/>
          </p:nvSpPr>
          <p:spPr bwMode="auto">
            <a:xfrm>
              <a:off x="3664250" y="1114015"/>
              <a:ext cx="1537840" cy="52322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en-US" altLang="zh-CN" sz="2800" b="0"/>
                <a:t>OSI/RM</a:t>
              </a:r>
              <a:endParaRPr lang="zh-CN" altLang="en-US" sz="2800" b="0"/>
            </a:p>
          </p:txBody>
        </p:sp>
        <p:sp>
          <p:nvSpPr>
            <p:cNvPr id="37912" name="文本框 40">
              <a:extLst>
                <a:ext uri="{FF2B5EF4-FFF2-40B4-BE49-F238E27FC236}">
                  <a16:creationId xmlns:a16="http://schemas.microsoft.com/office/drawing/2014/main" id="{18A8696D-67B0-4C7E-BF0C-1DB4225AD9F7}"/>
                </a:ext>
              </a:extLst>
            </p:cNvPr>
            <p:cNvSpPr txBox="1">
              <a:spLocks noChangeArrowheads="1"/>
            </p:cNvSpPr>
            <p:nvPr/>
          </p:nvSpPr>
          <p:spPr bwMode="auto">
            <a:xfrm>
              <a:off x="1130703" y="1144792"/>
              <a:ext cx="2104756"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400" b="0"/>
                <a:t>五层体系结构</a:t>
              </a:r>
            </a:p>
          </p:txBody>
        </p:sp>
      </p:grpSp>
    </p:spTree>
  </p:cSld>
  <p:clrMapOvr>
    <a:masterClrMapping/>
  </p:clrMapOv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a:extLst>
              <a:ext uri="{FF2B5EF4-FFF2-40B4-BE49-F238E27FC236}">
                <a16:creationId xmlns:a16="http://schemas.microsoft.com/office/drawing/2014/main" id="{74EE2B9B-ED51-4636-8F77-3B40914FD7B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38915" name="AutoShape 3">
            <a:extLst>
              <a:ext uri="{FF2B5EF4-FFF2-40B4-BE49-F238E27FC236}">
                <a16:creationId xmlns:a16="http://schemas.microsoft.com/office/drawing/2014/main" id="{E4D7D9B8-7AD4-4C2E-A140-8C519C21F1DF}"/>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16" name="AutoShape 4">
            <a:extLst>
              <a:ext uri="{FF2B5EF4-FFF2-40B4-BE49-F238E27FC236}">
                <a16:creationId xmlns:a16="http://schemas.microsoft.com/office/drawing/2014/main" id="{CAD8DAA0-D611-4137-9FFE-8F89850C30D8}"/>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17" name="Text Box 5">
            <a:extLst>
              <a:ext uri="{FF2B5EF4-FFF2-40B4-BE49-F238E27FC236}">
                <a16:creationId xmlns:a16="http://schemas.microsoft.com/office/drawing/2014/main" id="{B2D1F76E-3A65-4CB9-BF50-5874221FA57E}"/>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38918" name="Text Box 6">
            <a:extLst>
              <a:ext uri="{FF2B5EF4-FFF2-40B4-BE49-F238E27FC236}">
                <a16:creationId xmlns:a16="http://schemas.microsoft.com/office/drawing/2014/main" id="{F228C64D-A6EB-4CF6-995B-5865D82C1715}"/>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38919" name="Text Box 7">
            <a:extLst>
              <a:ext uri="{FF2B5EF4-FFF2-40B4-BE49-F238E27FC236}">
                <a16:creationId xmlns:a16="http://schemas.microsoft.com/office/drawing/2014/main" id="{D2F21717-EF28-4EA1-B884-19169BF152DE}"/>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38920" name="Text Box 8">
            <a:extLst>
              <a:ext uri="{FF2B5EF4-FFF2-40B4-BE49-F238E27FC236}">
                <a16:creationId xmlns:a16="http://schemas.microsoft.com/office/drawing/2014/main" id="{35DAEDCF-7E37-4C48-9CA4-1E6FB8123EB4}"/>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38921" name="Text Box 9">
            <a:extLst>
              <a:ext uri="{FF2B5EF4-FFF2-40B4-BE49-F238E27FC236}">
                <a16:creationId xmlns:a16="http://schemas.microsoft.com/office/drawing/2014/main" id="{C9B21FFD-71D4-463D-BF97-EB2953E21655}"/>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38922" name="Freeform 10">
            <a:extLst>
              <a:ext uri="{FF2B5EF4-FFF2-40B4-BE49-F238E27FC236}">
                <a16:creationId xmlns:a16="http://schemas.microsoft.com/office/drawing/2014/main" id="{7DB6F856-C61A-4F5F-A68C-97C77660E883}"/>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3" name="Freeform 11">
            <a:extLst>
              <a:ext uri="{FF2B5EF4-FFF2-40B4-BE49-F238E27FC236}">
                <a16:creationId xmlns:a16="http://schemas.microsoft.com/office/drawing/2014/main" id="{8A9F1910-8721-4950-865D-5B546E383F9D}"/>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4" name="Freeform 12">
            <a:extLst>
              <a:ext uri="{FF2B5EF4-FFF2-40B4-BE49-F238E27FC236}">
                <a16:creationId xmlns:a16="http://schemas.microsoft.com/office/drawing/2014/main" id="{C07B66DE-4B2C-4483-A0AC-DFD41F450042}"/>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5" name="Freeform 13">
            <a:extLst>
              <a:ext uri="{FF2B5EF4-FFF2-40B4-BE49-F238E27FC236}">
                <a16:creationId xmlns:a16="http://schemas.microsoft.com/office/drawing/2014/main" id="{5E8A7216-247B-49F4-AF28-53798C483813}"/>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26" name="AutoShape 14">
            <a:extLst>
              <a:ext uri="{FF2B5EF4-FFF2-40B4-BE49-F238E27FC236}">
                <a16:creationId xmlns:a16="http://schemas.microsoft.com/office/drawing/2014/main" id="{D556BEDB-A312-4679-9867-0BC04E99652D}"/>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27" name="Text Box 15">
            <a:extLst>
              <a:ext uri="{FF2B5EF4-FFF2-40B4-BE49-F238E27FC236}">
                <a16:creationId xmlns:a16="http://schemas.microsoft.com/office/drawing/2014/main" id="{2048B39F-8CBB-49E7-9B74-28B5C1ACE61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38928" name="Text Box 16">
            <a:extLst>
              <a:ext uri="{FF2B5EF4-FFF2-40B4-BE49-F238E27FC236}">
                <a16:creationId xmlns:a16="http://schemas.microsoft.com/office/drawing/2014/main" id="{227BE466-6CA8-418B-B0B7-984056CC4899}"/>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38929" name="Text Box 17">
            <a:extLst>
              <a:ext uri="{FF2B5EF4-FFF2-40B4-BE49-F238E27FC236}">
                <a16:creationId xmlns:a16="http://schemas.microsoft.com/office/drawing/2014/main" id="{653555D1-A8CB-4FEF-ABA0-98357B6B7BD7}"/>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38930" name="Text Box 18">
            <a:extLst>
              <a:ext uri="{FF2B5EF4-FFF2-40B4-BE49-F238E27FC236}">
                <a16:creationId xmlns:a16="http://schemas.microsoft.com/office/drawing/2014/main" id="{CCCCF261-4D38-495E-BFF8-9339AD7200DF}"/>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38931" name="Text Box 19">
            <a:extLst>
              <a:ext uri="{FF2B5EF4-FFF2-40B4-BE49-F238E27FC236}">
                <a16:creationId xmlns:a16="http://schemas.microsoft.com/office/drawing/2014/main" id="{CF09D1C0-E973-481A-B843-43B18480AE6B}"/>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38932" name="Freeform 20">
            <a:extLst>
              <a:ext uri="{FF2B5EF4-FFF2-40B4-BE49-F238E27FC236}">
                <a16:creationId xmlns:a16="http://schemas.microsoft.com/office/drawing/2014/main" id="{848CACC6-0E95-4090-8640-D6390AFB5B80}"/>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3" name="Freeform 21">
            <a:extLst>
              <a:ext uri="{FF2B5EF4-FFF2-40B4-BE49-F238E27FC236}">
                <a16:creationId xmlns:a16="http://schemas.microsoft.com/office/drawing/2014/main" id="{99DC0A76-9A3C-4834-A865-7CD04822DD90}"/>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4" name="Freeform 22">
            <a:extLst>
              <a:ext uri="{FF2B5EF4-FFF2-40B4-BE49-F238E27FC236}">
                <a16:creationId xmlns:a16="http://schemas.microsoft.com/office/drawing/2014/main" id="{ECF22C7D-A67F-439B-99FF-C6140195A511}"/>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5" name="Freeform 23">
            <a:extLst>
              <a:ext uri="{FF2B5EF4-FFF2-40B4-BE49-F238E27FC236}">
                <a16:creationId xmlns:a16="http://schemas.microsoft.com/office/drawing/2014/main" id="{6FD06C61-F9FB-4231-8F76-9059020B0A2C}"/>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38936" name="Text Box 24">
            <a:extLst>
              <a:ext uri="{FF2B5EF4-FFF2-40B4-BE49-F238E27FC236}">
                <a16:creationId xmlns:a16="http://schemas.microsoft.com/office/drawing/2014/main" id="{0532F0A7-C15F-437A-B96C-FF0F807DAC32}"/>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38937" name="AutoShape 25">
            <a:extLst>
              <a:ext uri="{FF2B5EF4-FFF2-40B4-BE49-F238E27FC236}">
                <a16:creationId xmlns:a16="http://schemas.microsoft.com/office/drawing/2014/main" id="{2060C899-B729-4953-9637-31156C0B49EC}"/>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38" name="Text Box 26">
            <a:extLst>
              <a:ext uri="{FF2B5EF4-FFF2-40B4-BE49-F238E27FC236}">
                <a16:creationId xmlns:a16="http://schemas.microsoft.com/office/drawing/2014/main" id="{EEA8131A-B651-4592-9143-31CA79C4EA59}"/>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38939" name="AutoShape 27">
            <a:extLst>
              <a:ext uri="{FF2B5EF4-FFF2-40B4-BE49-F238E27FC236}">
                <a16:creationId xmlns:a16="http://schemas.microsoft.com/office/drawing/2014/main" id="{3F572CD8-DF5F-4DE9-BF51-E7EEA3F35CF3}"/>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40" name="Text Box 28">
            <a:extLst>
              <a:ext uri="{FF2B5EF4-FFF2-40B4-BE49-F238E27FC236}">
                <a16:creationId xmlns:a16="http://schemas.microsoft.com/office/drawing/2014/main" id="{52B8C60E-6EBB-43E3-9588-BAC7F930BD4F}"/>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5741" name="AutoShape 29">
            <a:extLst>
              <a:ext uri="{FF2B5EF4-FFF2-40B4-BE49-F238E27FC236}">
                <a16:creationId xmlns:a16="http://schemas.microsoft.com/office/drawing/2014/main" id="{64AD53C7-89DE-486B-B83F-FEAC54C1C5CC}"/>
              </a:ext>
            </a:extLst>
          </p:cNvPr>
          <p:cNvSpPr>
            <a:spLocks noChangeArrowheads="1"/>
          </p:cNvSpPr>
          <p:nvPr/>
        </p:nvSpPr>
        <p:spPr bwMode="auto">
          <a:xfrm flipV="1">
            <a:off x="654050" y="28352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38942" name="Text Box 30">
            <a:extLst>
              <a:ext uri="{FF2B5EF4-FFF2-40B4-BE49-F238E27FC236}">
                <a16:creationId xmlns:a16="http://schemas.microsoft.com/office/drawing/2014/main" id="{C7A31E71-6EE2-4899-B560-01F8CDFEC85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15743" name="Text Box 31">
            <a:extLst>
              <a:ext uri="{FF2B5EF4-FFF2-40B4-BE49-F238E27FC236}">
                <a16:creationId xmlns:a16="http://schemas.microsoft.com/office/drawing/2014/main" id="{D29AE0DA-C091-4143-B2CE-336D89A8B061}"/>
              </a:ext>
            </a:extLst>
          </p:cNvPr>
          <p:cNvSpPr txBox="1">
            <a:spLocks noChangeArrowheads="1"/>
          </p:cNvSpPr>
          <p:nvPr/>
        </p:nvSpPr>
        <p:spPr bwMode="auto">
          <a:xfrm>
            <a:off x="1619250" y="2349500"/>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应用进程数据先传送到应用层</a:t>
            </a:r>
          </a:p>
        </p:txBody>
      </p:sp>
      <p:sp>
        <p:nvSpPr>
          <p:cNvPr id="115744" name="Text Box 32">
            <a:extLst>
              <a:ext uri="{FF2B5EF4-FFF2-40B4-BE49-F238E27FC236}">
                <a16:creationId xmlns:a16="http://schemas.microsoft.com/office/drawing/2014/main" id="{E0DACD5D-9EC6-4788-808B-E82B31AEDC96}"/>
              </a:ext>
            </a:extLst>
          </p:cNvPr>
          <p:cNvSpPr txBox="1">
            <a:spLocks noChangeArrowheads="1"/>
          </p:cNvSpPr>
          <p:nvPr/>
        </p:nvSpPr>
        <p:spPr bwMode="auto">
          <a:xfrm>
            <a:off x="1619250" y="2919413"/>
            <a:ext cx="4848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加上应用层首部，成为应用层</a:t>
            </a:r>
            <a:r>
              <a:rPr lang="zh-CN" altLang="en-US" sz="16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PDU</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15743"/>
                                        </p:tgtEl>
                                        <p:attrNameLst>
                                          <p:attrName>style.visibility</p:attrName>
                                        </p:attrNameLst>
                                      </p:cBhvr>
                                      <p:to>
                                        <p:strVal val="visible"/>
                                      </p:to>
                                    </p:set>
                                  </p:childTnLst>
                                </p:cTn>
                              </p:par>
                            </p:childTnLst>
                          </p:cTn>
                        </p:par>
                        <p:par>
                          <p:cTn id="7" fill="hold" nodeType="afterGroup">
                            <p:stCondLst>
                              <p:cond delay="0"/>
                            </p:stCondLst>
                            <p:childTnLst>
                              <p:par>
                                <p:cTn id="8" presetID="22" presetClass="entr" presetSubtype="1" fill="hold" grpId="0" nodeType="afterEffect">
                                  <p:stCondLst>
                                    <p:cond delay="0"/>
                                  </p:stCondLst>
                                  <p:childTnLst>
                                    <p:set>
                                      <p:cBhvr>
                                        <p:cTn id="9" dur="1" fill="hold">
                                          <p:stCondLst>
                                            <p:cond delay="0"/>
                                          </p:stCondLst>
                                        </p:cTn>
                                        <p:tgtEl>
                                          <p:spTgt spid="115741"/>
                                        </p:tgtEl>
                                        <p:attrNameLst>
                                          <p:attrName>style.visibility</p:attrName>
                                        </p:attrNameLst>
                                      </p:cBhvr>
                                      <p:to>
                                        <p:strVal val="visible"/>
                                      </p:to>
                                    </p:set>
                                    <p:animEffect transition="in" filter="wipe(up)">
                                      <p:cBhvr>
                                        <p:cTn id="10" dur="1000"/>
                                        <p:tgtEl>
                                          <p:spTgt spid="115741"/>
                                        </p:tgtEl>
                                      </p:cBhvr>
                                    </p:animEffect>
                                  </p:childTnLst>
                                </p:cTn>
                              </p:par>
                            </p:childTnLst>
                          </p:cTn>
                        </p:par>
                        <p:par>
                          <p:cTn id="11" fill="hold" nodeType="afterGroup">
                            <p:stCondLst>
                              <p:cond delay="1000"/>
                            </p:stCondLst>
                            <p:childTnLst>
                              <p:par>
                                <p:cTn id="12" presetID="1" presetClass="entr" presetSubtype="0" fill="hold" grpId="0" nodeType="afterEffect">
                                  <p:stCondLst>
                                    <p:cond delay="0"/>
                                  </p:stCondLst>
                                  <p:childTnLst>
                                    <p:set>
                                      <p:cBhvr>
                                        <p:cTn id="13" dur="1" fill="hold">
                                          <p:stCondLst>
                                            <p:cond delay="0"/>
                                          </p:stCondLst>
                                        </p:cTn>
                                        <p:tgtEl>
                                          <p:spTgt spid="11574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5741" grpId="0" animBg="1"/>
      <p:bldP spid="115743" grpId="0"/>
      <p:bldP spid="115744" grpId="0"/>
    </p:bld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a:extLst>
              <a:ext uri="{FF2B5EF4-FFF2-40B4-BE49-F238E27FC236}">
                <a16:creationId xmlns:a16="http://schemas.microsoft.com/office/drawing/2014/main" id="{16C91DF8-1773-464C-AA4E-773055E980F9}"/>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0963" name="AutoShape 3">
            <a:extLst>
              <a:ext uri="{FF2B5EF4-FFF2-40B4-BE49-F238E27FC236}">
                <a16:creationId xmlns:a16="http://schemas.microsoft.com/office/drawing/2014/main" id="{659033C9-7C8C-4E60-9BD3-D79AD69FAAF8}"/>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64" name="AutoShape 4">
            <a:extLst>
              <a:ext uri="{FF2B5EF4-FFF2-40B4-BE49-F238E27FC236}">
                <a16:creationId xmlns:a16="http://schemas.microsoft.com/office/drawing/2014/main" id="{F7B0206E-B89E-46E5-B668-C8267ADB054D}"/>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65" name="Text Box 5">
            <a:extLst>
              <a:ext uri="{FF2B5EF4-FFF2-40B4-BE49-F238E27FC236}">
                <a16:creationId xmlns:a16="http://schemas.microsoft.com/office/drawing/2014/main" id="{1994E127-0DF3-41A2-9848-707E016992DC}"/>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0966" name="Text Box 6">
            <a:extLst>
              <a:ext uri="{FF2B5EF4-FFF2-40B4-BE49-F238E27FC236}">
                <a16:creationId xmlns:a16="http://schemas.microsoft.com/office/drawing/2014/main" id="{CCAA584A-11A3-451E-A67F-6664AC3470B3}"/>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0967" name="Text Box 7">
            <a:extLst>
              <a:ext uri="{FF2B5EF4-FFF2-40B4-BE49-F238E27FC236}">
                <a16:creationId xmlns:a16="http://schemas.microsoft.com/office/drawing/2014/main" id="{24313A5A-3162-4587-97E8-544B386CD461}"/>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0968" name="Text Box 8">
            <a:extLst>
              <a:ext uri="{FF2B5EF4-FFF2-40B4-BE49-F238E27FC236}">
                <a16:creationId xmlns:a16="http://schemas.microsoft.com/office/drawing/2014/main" id="{01D135DF-14BE-47E7-B62B-9F88CAEEF574}"/>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0969" name="Text Box 9">
            <a:extLst>
              <a:ext uri="{FF2B5EF4-FFF2-40B4-BE49-F238E27FC236}">
                <a16:creationId xmlns:a16="http://schemas.microsoft.com/office/drawing/2014/main" id="{FC282A84-1F58-4C7B-82FD-3BBA53E8CAE6}"/>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0970" name="Freeform 10">
            <a:extLst>
              <a:ext uri="{FF2B5EF4-FFF2-40B4-BE49-F238E27FC236}">
                <a16:creationId xmlns:a16="http://schemas.microsoft.com/office/drawing/2014/main" id="{64B8BC96-6D27-4DB2-9339-C25B7E73F473}"/>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1" name="Freeform 11">
            <a:extLst>
              <a:ext uri="{FF2B5EF4-FFF2-40B4-BE49-F238E27FC236}">
                <a16:creationId xmlns:a16="http://schemas.microsoft.com/office/drawing/2014/main" id="{04136BAC-9760-45C9-A7A8-DC3DAF69B73E}"/>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2" name="Freeform 12">
            <a:extLst>
              <a:ext uri="{FF2B5EF4-FFF2-40B4-BE49-F238E27FC236}">
                <a16:creationId xmlns:a16="http://schemas.microsoft.com/office/drawing/2014/main" id="{0C794F14-5D23-45D3-897E-EBA16FC0166E}"/>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3" name="Freeform 13">
            <a:extLst>
              <a:ext uri="{FF2B5EF4-FFF2-40B4-BE49-F238E27FC236}">
                <a16:creationId xmlns:a16="http://schemas.microsoft.com/office/drawing/2014/main" id="{95682390-FEAD-4F66-8BE1-67B96081C78D}"/>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74" name="AutoShape 14">
            <a:extLst>
              <a:ext uri="{FF2B5EF4-FFF2-40B4-BE49-F238E27FC236}">
                <a16:creationId xmlns:a16="http://schemas.microsoft.com/office/drawing/2014/main" id="{590A09AF-E463-455C-8F05-7B51E67823A4}"/>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75" name="Text Box 15">
            <a:extLst>
              <a:ext uri="{FF2B5EF4-FFF2-40B4-BE49-F238E27FC236}">
                <a16:creationId xmlns:a16="http://schemas.microsoft.com/office/drawing/2014/main" id="{1F53499A-6B89-478B-9671-3B704665A21D}"/>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0976" name="Text Box 16">
            <a:extLst>
              <a:ext uri="{FF2B5EF4-FFF2-40B4-BE49-F238E27FC236}">
                <a16:creationId xmlns:a16="http://schemas.microsoft.com/office/drawing/2014/main" id="{9938EE6E-66E3-43BD-8B71-F06F86A7C069}"/>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0977" name="Text Box 17">
            <a:extLst>
              <a:ext uri="{FF2B5EF4-FFF2-40B4-BE49-F238E27FC236}">
                <a16:creationId xmlns:a16="http://schemas.microsoft.com/office/drawing/2014/main" id="{2B25C66E-8C09-4F79-B486-A28EEEBC4962}"/>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0978" name="Text Box 18">
            <a:extLst>
              <a:ext uri="{FF2B5EF4-FFF2-40B4-BE49-F238E27FC236}">
                <a16:creationId xmlns:a16="http://schemas.microsoft.com/office/drawing/2014/main" id="{19067744-BDCB-46F5-88BE-39541FF79840}"/>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0979" name="Text Box 19">
            <a:extLst>
              <a:ext uri="{FF2B5EF4-FFF2-40B4-BE49-F238E27FC236}">
                <a16:creationId xmlns:a16="http://schemas.microsoft.com/office/drawing/2014/main" id="{ED525B12-522C-4ED5-AD90-88D3BC3B31DC}"/>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0980" name="Freeform 20">
            <a:extLst>
              <a:ext uri="{FF2B5EF4-FFF2-40B4-BE49-F238E27FC236}">
                <a16:creationId xmlns:a16="http://schemas.microsoft.com/office/drawing/2014/main" id="{8AA89730-4778-4AFD-ACDC-AFFC06F39C68}"/>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1" name="Freeform 21">
            <a:extLst>
              <a:ext uri="{FF2B5EF4-FFF2-40B4-BE49-F238E27FC236}">
                <a16:creationId xmlns:a16="http://schemas.microsoft.com/office/drawing/2014/main" id="{986CEA91-D840-4979-B7C6-95BFA469969D}"/>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2" name="Freeform 22">
            <a:extLst>
              <a:ext uri="{FF2B5EF4-FFF2-40B4-BE49-F238E27FC236}">
                <a16:creationId xmlns:a16="http://schemas.microsoft.com/office/drawing/2014/main" id="{69E8CA11-60D8-4E4D-921D-B3AC898C01D7}"/>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3" name="Freeform 23">
            <a:extLst>
              <a:ext uri="{FF2B5EF4-FFF2-40B4-BE49-F238E27FC236}">
                <a16:creationId xmlns:a16="http://schemas.microsoft.com/office/drawing/2014/main" id="{DAE3CCE6-4C0A-4B75-90BC-A684527CA11C}"/>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0984" name="Text Box 24">
            <a:extLst>
              <a:ext uri="{FF2B5EF4-FFF2-40B4-BE49-F238E27FC236}">
                <a16:creationId xmlns:a16="http://schemas.microsoft.com/office/drawing/2014/main" id="{71F47185-4649-4AA6-A6E4-4BE7799F16E5}"/>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0985" name="AutoShape 25">
            <a:extLst>
              <a:ext uri="{FF2B5EF4-FFF2-40B4-BE49-F238E27FC236}">
                <a16:creationId xmlns:a16="http://schemas.microsoft.com/office/drawing/2014/main" id="{097C385E-32A6-4F46-B740-2FB215526851}"/>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86" name="Text Box 26">
            <a:extLst>
              <a:ext uri="{FF2B5EF4-FFF2-40B4-BE49-F238E27FC236}">
                <a16:creationId xmlns:a16="http://schemas.microsoft.com/office/drawing/2014/main" id="{98E9A590-4733-4D1E-8E86-B943A60AFB8B}"/>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0987" name="AutoShape 27">
            <a:extLst>
              <a:ext uri="{FF2B5EF4-FFF2-40B4-BE49-F238E27FC236}">
                <a16:creationId xmlns:a16="http://schemas.microsoft.com/office/drawing/2014/main" id="{D59BE9D4-259C-4318-8CF3-5E71D2646E94}"/>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88" name="Text Box 28">
            <a:extLst>
              <a:ext uri="{FF2B5EF4-FFF2-40B4-BE49-F238E27FC236}">
                <a16:creationId xmlns:a16="http://schemas.microsoft.com/office/drawing/2014/main" id="{44758EC3-25AF-4505-BFC5-CCDC0C0F9C03}"/>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6765" name="AutoShape 29">
            <a:extLst>
              <a:ext uri="{FF2B5EF4-FFF2-40B4-BE49-F238E27FC236}">
                <a16:creationId xmlns:a16="http://schemas.microsoft.com/office/drawing/2014/main" id="{13CF9071-39E9-4CD8-B024-9BFCAFB6C0C4}"/>
              </a:ext>
            </a:extLst>
          </p:cNvPr>
          <p:cNvSpPr>
            <a:spLocks noChangeArrowheads="1"/>
          </p:cNvSpPr>
          <p:nvPr/>
        </p:nvSpPr>
        <p:spPr bwMode="auto">
          <a:xfrm flipV="1">
            <a:off x="654050" y="3354388"/>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0990" name="Text Box 30">
            <a:extLst>
              <a:ext uri="{FF2B5EF4-FFF2-40B4-BE49-F238E27FC236}">
                <a16:creationId xmlns:a16="http://schemas.microsoft.com/office/drawing/2014/main" id="{904D53F3-9D7E-4442-A9A6-2BFE69290FD7}"/>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0991" name="Text Box 31">
            <a:extLst>
              <a:ext uri="{FF2B5EF4-FFF2-40B4-BE49-F238E27FC236}">
                <a16:creationId xmlns:a16="http://schemas.microsoft.com/office/drawing/2014/main" id="{7BBBD1E1-626A-4138-9C22-E144AE6D1932}"/>
              </a:ext>
            </a:extLst>
          </p:cNvPr>
          <p:cNvSpPr txBox="1">
            <a:spLocks noChangeArrowheads="1"/>
          </p:cNvSpPr>
          <p:nvPr/>
        </p:nvSpPr>
        <p:spPr bwMode="auto">
          <a:xfrm>
            <a:off x="1619250" y="3068638"/>
            <a:ext cx="40449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应用层 </a:t>
            </a:r>
            <a:r>
              <a:rPr lang="en-US" altLang="zh-CN" sz="2400">
                <a:solidFill>
                  <a:srgbClr val="333399"/>
                </a:solidFill>
                <a:ea typeface="黑体" panose="02010609060101010101" pitchFamily="49" charset="-122"/>
              </a:rPr>
              <a:t>PDU </a:t>
            </a:r>
            <a:r>
              <a:rPr lang="zh-CN" altLang="en-US" sz="2400">
                <a:solidFill>
                  <a:srgbClr val="333399"/>
                </a:solidFill>
                <a:ea typeface="黑体" panose="02010609060101010101" pitchFamily="49" charset="-122"/>
              </a:rPr>
              <a:t>再传送到运输层</a:t>
            </a:r>
          </a:p>
        </p:txBody>
      </p:sp>
      <p:sp>
        <p:nvSpPr>
          <p:cNvPr id="116768" name="Text Box 32">
            <a:extLst>
              <a:ext uri="{FF2B5EF4-FFF2-40B4-BE49-F238E27FC236}">
                <a16:creationId xmlns:a16="http://schemas.microsoft.com/office/drawing/2014/main" id="{EBA7543E-9444-443A-9D9F-4694469E93B1}"/>
              </a:ext>
            </a:extLst>
          </p:cNvPr>
          <p:cNvSpPr txBox="1">
            <a:spLocks noChangeArrowheads="1"/>
          </p:cNvSpPr>
          <p:nvPr/>
        </p:nvSpPr>
        <p:spPr bwMode="auto">
          <a:xfrm>
            <a:off x="1619250" y="3600450"/>
            <a:ext cx="4756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加上运输层首部，成为运输层报文</a:t>
            </a:r>
            <a:endParaRPr lang="zh-CN" altLang="en-US" sz="3600">
              <a:solidFill>
                <a:srgbClr val="333399"/>
              </a:solidFill>
              <a:ea typeface="黑体" panose="02010609060101010101" pitchFamily="49" charset="-122"/>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6765"/>
                                        </p:tgtEl>
                                        <p:attrNameLst>
                                          <p:attrName>style.visibility</p:attrName>
                                        </p:attrNameLst>
                                      </p:cBhvr>
                                      <p:to>
                                        <p:strVal val="visible"/>
                                      </p:to>
                                    </p:set>
                                    <p:animEffect transition="in" filter="wipe(up)">
                                      <p:cBhvr>
                                        <p:cTn id="7" dur="1000"/>
                                        <p:tgtEl>
                                          <p:spTgt spid="116765"/>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676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6765" grpId="0" animBg="1"/>
      <p:bldP spid="116768"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a:extLst>
              <a:ext uri="{FF2B5EF4-FFF2-40B4-BE49-F238E27FC236}">
                <a16:creationId xmlns:a16="http://schemas.microsoft.com/office/drawing/2014/main" id="{885BB8FD-ABED-46ED-AE67-7936068AA663}"/>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3011" name="AutoShape 3">
            <a:extLst>
              <a:ext uri="{FF2B5EF4-FFF2-40B4-BE49-F238E27FC236}">
                <a16:creationId xmlns:a16="http://schemas.microsoft.com/office/drawing/2014/main" id="{09C6C77B-15F2-40D2-A65A-7596F62EBFF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12" name="AutoShape 4">
            <a:extLst>
              <a:ext uri="{FF2B5EF4-FFF2-40B4-BE49-F238E27FC236}">
                <a16:creationId xmlns:a16="http://schemas.microsoft.com/office/drawing/2014/main" id="{2F7E6B13-C6E4-4764-8703-E5D790825176}"/>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13" name="Text Box 5">
            <a:extLst>
              <a:ext uri="{FF2B5EF4-FFF2-40B4-BE49-F238E27FC236}">
                <a16:creationId xmlns:a16="http://schemas.microsoft.com/office/drawing/2014/main" id="{94727E95-8042-46A2-B4A3-F54855978E6B}"/>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3014" name="Text Box 6">
            <a:extLst>
              <a:ext uri="{FF2B5EF4-FFF2-40B4-BE49-F238E27FC236}">
                <a16:creationId xmlns:a16="http://schemas.microsoft.com/office/drawing/2014/main" id="{0E3F030E-6AA3-4DBD-9E23-C283E304C6C1}"/>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3015" name="Text Box 7">
            <a:extLst>
              <a:ext uri="{FF2B5EF4-FFF2-40B4-BE49-F238E27FC236}">
                <a16:creationId xmlns:a16="http://schemas.microsoft.com/office/drawing/2014/main" id="{7E254337-330F-466D-AE7C-329076629196}"/>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3016" name="Text Box 8">
            <a:extLst>
              <a:ext uri="{FF2B5EF4-FFF2-40B4-BE49-F238E27FC236}">
                <a16:creationId xmlns:a16="http://schemas.microsoft.com/office/drawing/2014/main" id="{93DD58D6-666E-4264-A414-A0D41D3660DB}"/>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3017" name="Text Box 9">
            <a:extLst>
              <a:ext uri="{FF2B5EF4-FFF2-40B4-BE49-F238E27FC236}">
                <a16:creationId xmlns:a16="http://schemas.microsoft.com/office/drawing/2014/main" id="{B95273BE-A81A-4659-9C65-EC05E85F581E}"/>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3018" name="Freeform 10">
            <a:extLst>
              <a:ext uri="{FF2B5EF4-FFF2-40B4-BE49-F238E27FC236}">
                <a16:creationId xmlns:a16="http://schemas.microsoft.com/office/drawing/2014/main" id="{19985D9E-BF07-4B7F-9319-CEDF46D8F9BE}"/>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19" name="Freeform 11">
            <a:extLst>
              <a:ext uri="{FF2B5EF4-FFF2-40B4-BE49-F238E27FC236}">
                <a16:creationId xmlns:a16="http://schemas.microsoft.com/office/drawing/2014/main" id="{53442D1F-1B1A-41D9-B1C0-52ACE636292F}"/>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0" name="Freeform 12">
            <a:extLst>
              <a:ext uri="{FF2B5EF4-FFF2-40B4-BE49-F238E27FC236}">
                <a16:creationId xmlns:a16="http://schemas.microsoft.com/office/drawing/2014/main" id="{0B1FFAA3-A36B-436B-8C9E-248B0B01AE99}"/>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1" name="Freeform 13">
            <a:extLst>
              <a:ext uri="{FF2B5EF4-FFF2-40B4-BE49-F238E27FC236}">
                <a16:creationId xmlns:a16="http://schemas.microsoft.com/office/drawing/2014/main" id="{068D7890-2647-4AE1-8B75-5A790BB606BD}"/>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2" name="AutoShape 14">
            <a:extLst>
              <a:ext uri="{FF2B5EF4-FFF2-40B4-BE49-F238E27FC236}">
                <a16:creationId xmlns:a16="http://schemas.microsoft.com/office/drawing/2014/main" id="{2004F1B3-44E4-436A-B0E4-D55F3EF9105E}"/>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23" name="Text Box 15">
            <a:extLst>
              <a:ext uri="{FF2B5EF4-FFF2-40B4-BE49-F238E27FC236}">
                <a16:creationId xmlns:a16="http://schemas.microsoft.com/office/drawing/2014/main" id="{511D22B2-DD13-4239-9C09-87A241F4D231}"/>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3024" name="Text Box 16">
            <a:extLst>
              <a:ext uri="{FF2B5EF4-FFF2-40B4-BE49-F238E27FC236}">
                <a16:creationId xmlns:a16="http://schemas.microsoft.com/office/drawing/2014/main" id="{4E44C634-D3C1-4391-9160-C081D07EB19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3025" name="Text Box 17">
            <a:extLst>
              <a:ext uri="{FF2B5EF4-FFF2-40B4-BE49-F238E27FC236}">
                <a16:creationId xmlns:a16="http://schemas.microsoft.com/office/drawing/2014/main" id="{EF494E9C-4D1A-4D0F-AB64-905AEC0D5927}"/>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3026" name="Text Box 18">
            <a:extLst>
              <a:ext uri="{FF2B5EF4-FFF2-40B4-BE49-F238E27FC236}">
                <a16:creationId xmlns:a16="http://schemas.microsoft.com/office/drawing/2014/main" id="{4F488D56-0E15-45D3-AE80-68BB58CBAD19}"/>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3027" name="Text Box 19">
            <a:extLst>
              <a:ext uri="{FF2B5EF4-FFF2-40B4-BE49-F238E27FC236}">
                <a16:creationId xmlns:a16="http://schemas.microsoft.com/office/drawing/2014/main" id="{A1087B63-9309-4E60-AA21-A4C5B8ED072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3028" name="Freeform 20">
            <a:extLst>
              <a:ext uri="{FF2B5EF4-FFF2-40B4-BE49-F238E27FC236}">
                <a16:creationId xmlns:a16="http://schemas.microsoft.com/office/drawing/2014/main" id="{420D075E-C2C9-49E0-BD9B-5CC2765B4493}"/>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29" name="Freeform 21">
            <a:extLst>
              <a:ext uri="{FF2B5EF4-FFF2-40B4-BE49-F238E27FC236}">
                <a16:creationId xmlns:a16="http://schemas.microsoft.com/office/drawing/2014/main" id="{8C6E6A40-CB38-4166-AC37-B3BEE2D72FF3}"/>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0" name="Freeform 22">
            <a:extLst>
              <a:ext uri="{FF2B5EF4-FFF2-40B4-BE49-F238E27FC236}">
                <a16:creationId xmlns:a16="http://schemas.microsoft.com/office/drawing/2014/main" id="{E7DA2060-8BDB-496A-B474-6ADB3D264FA1}"/>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1" name="Freeform 23">
            <a:extLst>
              <a:ext uri="{FF2B5EF4-FFF2-40B4-BE49-F238E27FC236}">
                <a16:creationId xmlns:a16="http://schemas.microsoft.com/office/drawing/2014/main" id="{A1A3E822-BDFA-4199-AD3C-595F6E1B5C76}"/>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3032" name="Text Box 24">
            <a:extLst>
              <a:ext uri="{FF2B5EF4-FFF2-40B4-BE49-F238E27FC236}">
                <a16:creationId xmlns:a16="http://schemas.microsoft.com/office/drawing/2014/main" id="{B187EBAE-CF5A-432F-983E-CE9E60028EE7}"/>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3033" name="AutoShape 25">
            <a:extLst>
              <a:ext uri="{FF2B5EF4-FFF2-40B4-BE49-F238E27FC236}">
                <a16:creationId xmlns:a16="http://schemas.microsoft.com/office/drawing/2014/main" id="{00D752FB-D052-4A46-8848-BE4C6F830D4B}"/>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34" name="Text Box 26">
            <a:extLst>
              <a:ext uri="{FF2B5EF4-FFF2-40B4-BE49-F238E27FC236}">
                <a16:creationId xmlns:a16="http://schemas.microsoft.com/office/drawing/2014/main" id="{181F1743-3C16-4629-B488-E94DDC039F2C}"/>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3035" name="AutoShape 27">
            <a:extLst>
              <a:ext uri="{FF2B5EF4-FFF2-40B4-BE49-F238E27FC236}">
                <a16:creationId xmlns:a16="http://schemas.microsoft.com/office/drawing/2014/main" id="{0DFDE8BA-FBD0-4276-91A5-4578D6DDBDF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36" name="Text Box 28">
            <a:extLst>
              <a:ext uri="{FF2B5EF4-FFF2-40B4-BE49-F238E27FC236}">
                <a16:creationId xmlns:a16="http://schemas.microsoft.com/office/drawing/2014/main" id="{DC695281-6F3B-4DFE-9AB5-59C9A5B5AB4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7789" name="AutoShape 29">
            <a:extLst>
              <a:ext uri="{FF2B5EF4-FFF2-40B4-BE49-F238E27FC236}">
                <a16:creationId xmlns:a16="http://schemas.microsoft.com/office/drawing/2014/main" id="{A96B7C55-283D-45BA-BAF9-06D9C86458B9}"/>
              </a:ext>
            </a:extLst>
          </p:cNvPr>
          <p:cNvSpPr>
            <a:spLocks noChangeArrowheads="1"/>
          </p:cNvSpPr>
          <p:nvPr/>
        </p:nvSpPr>
        <p:spPr bwMode="auto">
          <a:xfrm flipV="1">
            <a:off x="654050" y="3930650"/>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3038" name="Text Box 30">
            <a:extLst>
              <a:ext uri="{FF2B5EF4-FFF2-40B4-BE49-F238E27FC236}">
                <a16:creationId xmlns:a16="http://schemas.microsoft.com/office/drawing/2014/main" id="{D8F57BEE-CCD5-4244-8A91-66A6DFBFBD87}"/>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3039" name="Text Box 31">
            <a:extLst>
              <a:ext uri="{FF2B5EF4-FFF2-40B4-BE49-F238E27FC236}">
                <a16:creationId xmlns:a16="http://schemas.microsoft.com/office/drawing/2014/main" id="{8D6454D6-06B1-489C-94D9-4805AC5CCC6B}"/>
              </a:ext>
            </a:extLst>
          </p:cNvPr>
          <p:cNvSpPr txBox="1">
            <a:spLocks noChangeArrowheads="1"/>
          </p:cNvSpPr>
          <p:nvPr/>
        </p:nvSpPr>
        <p:spPr bwMode="auto">
          <a:xfrm>
            <a:off x="1547813" y="3625850"/>
            <a:ext cx="38417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运输层报文再传送到网络层</a:t>
            </a:r>
          </a:p>
        </p:txBody>
      </p:sp>
      <p:sp>
        <p:nvSpPr>
          <p:cNvPr id="117792" name="Text Box 32">
            <a:extLst>
              <a:ext uri="{FF2B5EF4-FFF2-40B4-BE49-F238E27FC236}">
                <a16:creationId xmlns:a16="http://schemas.microsoft.com/office/drawing/2014/main" id="{89F29062-8A35-4910-91A2-31960F7C74FE}"/>
              </a:ext>
            </a:extLst>
          </p:cNvPr>
          <p:cNvSpPr txBox="1">
            <a:spLocks noChangeArrowheads="1"/>
          </p:cNvSpPr>
          <p:nvPr/>
        </p:nvSpPr>
        <p:spPr bwMode="auto">
          <a:xfrm>
            <a:off x="1547813" y="4221163"/>
            <a:ext cx="6126162"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加上网络层首部，成为 </a:t>
            </a:r>
            <a:r>
              <a:rPr lang="en-US" altLang="zh-CN" sz="2400">
                <a:solidFill>
                  <a:srgbClr val="333399"/>
                </a:solidFill>
                <a:ea typeface="黑体" panose="02010609060101010101" pitchFamily="49" charset="-122"/>
              </a:rPr>
              <a:t>IP </a:t>
            </a:r>
            <a:r>
              <a:rPr lang="zh-CN" altLang="en-US" sz="2400">
                <a:solidFill>
                  <a:srgbClr val="333399"/>
                </a:solidFill>
                <a:ea typeface="黑体" panose="02010609060101010101" pitchFamily="49" charset="-122"/>
              </a:rPr>
              <a:t>数据报（或分组）</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7789"/>
                                        </p:tgtEl>
                                        <p:attrNameLst>
                                          <p:attrName>style.visibility</p:attrName>
                                        </p:attrNameLst>
                                      </p:cBhvr>
                                      <p:to>
                                        <p:strVal val="visible"/>
                                      </p:to>
                                    </p:set>
                                    <p:animEffect transition="in" filter="wipe(up)">
                                      <p:cBhvr>
                                        <p:cTn id="7" dur="1000"/>
                                        <p:tgtEl>
                                          <p:spTgt spid="117789"/>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779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7789" grpId="0" animBg="1"/>
      <p:bldP spid="117792" grpId="0"/>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a:extLst>
              <a:ext uri="{FF2B5EF4-FFF2-40B4-BE49-F238E27FC236}">
                <a16:creationId xmlns:a16="http://schemas.microsoft.com/office/drawing/2014/main" id="{BC3F3A9D-D6EF-4E16-BEEE-133D4C5783E4}"/>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5059" name="AutoShape 3">
            <a:extLst>
              <a:ext uri="{FF2B5EF4-FFF2-40B4-BE49-F238E27FC236}">
                <a16:creationId xmlns:a16="http://schemas.microsoft.com/office/drawing/2014/main" id="{1192385E-B71F-4CB0-8372-D5201FEA094E}"/>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60" name="AutoShape 4">
            <a:extLst>
              <a:ext uri="{FF2B5EF4-FFF2-40B4-BE49-F238E27FC236}">
                <a16:creationId xmlns:a16="http://schemas.microsoft.com/office/drawing/2014/main" id="{751CEC0B-1153-4A6A-9F37-B234B863BD33}"/>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61" name="Text Box 5">
            <a:extLst>
              <a:ext uri="{FF2B5EF4-FFF2-40B4-BE49-F238E27FC236}">
                <a16:creationId xmlns:a16="http://schemas.microsoft.com/office/drawing/2014/main" id="{17B3482C-874A-4C9C-A829-9E06B863CD4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5062" name="Text Box 6">
            <a:extLst>
              <a:ext uri="{FF2B5EF4-FFF2-40B4-BE49-F238E27FC236}">
                <a16:creationId xmlns:a16="http://schemas.microsoft.com/office/drawing/2014/main" id="{8AEA0A75-2A53-4E01-A590-72CE61AEA57A}"/>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5063" name="Text Box 7">
            <a:extLst>
              <a:ext uri="{FF2B5EF4-FFF2-40B4-BE49-F238E27FC236}">
                <a16:creationId xmlns:a16="http://schemas.microsoft.com/office/drawing/2014/main" id="{A036B1C3-F043-47BD-B8AA-5F9B82A28791}"/>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5064" name="Text Box 8">
            <a:extLst>
              <a:ext uri="{FF2B5EF4-FFF2-40B4-BE49-F238E27FC236}">
                <a16:creationId xmlns:a16="http://schemas.microsoft.com/office/drawing/2014/main" id="{757BEA99-9FBB-47EE-A144-4E769C9FCE3D}"/>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5065" name="Text Box 9">
            <a:extLst>
              <a:ext uri="{FF2B5EF4-FFF2-40B4-BE49-F238E27FC236}">
                <a16:creationId xmlns:a16="http://schemas.microsoft.com/office/drawing/2014/main" id="{9B495FF8-60C6-4D3E-88B6-00DC9558D520}"/>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5066" name="Freeform 10">
            <a:extLst>
              <a:ext uri="{FF2B5EF4-FFF2-40B4-BE49-F238E27FC236}">
                <a16:creationId xmlns:a16="http://schemas.microsoft.com/office/drawing/2014/main" id="{1B1900B2-3122-44D8-8F41-CC47027BE4FC}"/>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7" name="Freeform 11">
            <a:extLst>
              <a:ext uri="{FF2B5EF4-FFF2-40B4-BE49-F238E27FC236}">
                <a16:creationId xmlns:a16="http://schemas.microsoft.com/office/drawing/2014/main" id="{DE62854A-7CD5-4A93-BB74-306F0BC16F86}"/>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8" name="Freeform 12">
            <a:extLst>
              <a:ext uri="{FF2B5EF4-FFF2-40B4-BE49-F238E27FC236}">
                <a16:creationId xmlns:a16="http://schemas.microsoft.com/office/drawing/2014/main" id="{F57A014F-70A8-4990-B845-D4D087CD5143}"/>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69" name="Freeform 13">
            <a:extLst>
              <a:ext uri="{FF2B5EF4-FFF2-40B4-BE49-F238E27FC236}">
                <a16:creationId xmlns:a16="http://schemas.microsoft.com/office/drawing/2014/main" id="{BCB567B4-56DE-448F-BC89-80C1ED1A03FA}"/>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0" name="AutoShape 14">
            <a:extLst>
              <a:ext uri="{FF2B5EF4-FFF2-40B4-BE49-F238E27FC236}">
                <a16:creationId xmlns:a16="http://schemas.microsoft.com/office/drawing/2014/main" id="{14634763-EBC0-4AC7-B44C-61BA3D44AF13}"/>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71" name="Text Box 15">
            <a:extLst>
              <a:ext uri="{FF2B5EF4-FFF2-40B4-BE49-F238E27FC236}">
                <a16:creationId xmlns:a16="http://schemas.microsoft.com/office/drawing/2014/main" id="{78388704-EFC1-4A96-BF28-461A56E3953B}"/>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5072" name="Text Box 16">
            <a:extLst>
              <a:ext uri="{FF2B5EF4-FFF2-40B4-BE49-F238E27FC236}">
                <a16:creationId xmlns:a16="http://schemas.microsoft.com/office/drawing/2014/main" id="{DEC47F29-F5AA-4248-A734-B0EFA3ADA555}"/>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5073" name="Text Box 17">
            <a:extLst>
              <a:ext uri="{FF2B5EF4-FFF2-40B4-BE49-F238E27FC236}">
                <a16:creationId xmlns:a16="http://schemas.microsoft.com/office/drawing/2014/main" id="{679944D0-B75D-47BD-9089-9C8A0440BD34}"/>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5074" name="Text Box 18">
            <a:extLst>
              <a:ext uri="{FF2B5EF4-FFF2-40B4-BE49-F238E27FC236}">
                <a16:creationId xmlns:a16="http://schemas.microsoft.com/office/drawing/2014/main" id="{14A4B5DE-D465-4789-9850-D43977CE4873}"/>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5075" name="Text Box 19">
            <a:extLst>
              <a:ext uri="{FF2B5EF4-FFF2-40B4-BE49-F238E27FC236}">
                <a16:creationId xmlns:a16="http://schemas.microsoft.com/office/drawing/2014/main" id="{E246CE8F-B6D7-4FBA-9AB7-BF437AA6F91E}"/>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5076" name="Freeform 20">
            <a:extLst>
              <a:ext uri="{FF2B5EF4-FFF2-40B4-BE49-F238E27FC236}">
                <a16:creationId xmlns:a16="http://schemas.microsoft.com/office/drawing/2014/main" id="{7A7C26FC-2BF0-4814-AD36-9DF176564A8A}"/>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7" name="Freeform 21">
            <a:extLst>
              <a:ext uri="{FF2B5EF4-FFF2-40B4-BE49-F238E27FC236}">
                <a16:creationId xmlns:a16="http://schemas.microsoft.com/office/drawing/2014/main" id="{F693BE9D-1C5B-4E11-BFD7-228624DB0D0C}"/>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8" name="Freeform 22">
            <a:extLst>
              <a:ext uri="{FF2B5EF4-FFF2-40B4-BE49-F238E27FC236}">
                <a16:creationId xmlns:a16="http://schemas.microsoft.com/office/drawing/2014/main" id="{287BEAAB-B2AF-41FB-BEEF-92C8643328E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79" name="Freeform 23">
            <a:extLst>
              <a:ext uri="{FF2B5EF4-FFF2-40B4-BE49-F238E27FC236}">
                <a16:creationId xmlns:a16="http://schemas.microsoft.com/office/drawing/2014/main" id="{C98F5C8A-CF36-4FC8-ACC2-A7A0CE62A404}"/>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5080" name="Text Box 24">
            <a:extLst>
              <a:ext uri="{FF2B5EF4-FFF2-40B4-BE49-F238E27FC236}">
                <a16:creationId xmlns:a16="http://schemas.microsoft.com/office/drawing/2014/main" id="{61498111-2DAB-4CB2-889D-BFFE1C14BB00}"/>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5081" name="AutoShape 25">
            <a:extLst>
              <a:ext uri="{FF2B5EF4-FFF2-40B4-BE49-F238E27FC236}">
                <a16:creationId xmlns:a16="http://schemas.microsoft.com/office/drawing/2014/main" id="{A956555B-D704-4B64-856B-91AAF3165655}"/>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82" name="Text Box 26">
            <a:extLst>
              <a:ext uri="{FF2B5EF4-FFF2-40B4-BE49-F238E27FC236}">
                <a16:creationId xmlns:a16="http://schemas.microsoft.com/office/drawing/2014/main" id="{63F461F2-B8B9-48AD-9F98-B3824EE84165}"/>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5083" name="AutoShape 27">
            <a:extLst>
              <a:ext uri="{FF2B5EF4-FFF2-40B4-BE49-F238E27FC236}">
                <a16:creationId xmlns:a16="http://schemas.microsoft.com/office/drawing/2014/main" id="{6142F704-191C-4479-B2D2-D5A04F978FA6}"/>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84" name="Text Box 28">
            <a:extLst>
              <a:ext uri="{FF2B5EF4-FFF2-40B4-BE49-F238E27FC236}">
                <a16:creationId xmlns:a16="http://schemas.microsoft.com/office/drawing/2014/main" id="{D2AE31FA-9523-4887-AB34-FA54B0D1CFB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8813" name="AutoShape 29">
            <a:extLst>
              <a:ext uri="{FF2B5EF4-FFF2-40B4-BE49-F238E27FC236}">
                <a16:creationId xmlns:a16="http://schemas.microsoft.com/office/drawing/2014/main" id="{F4B98080-CA81-421E-B3FC-8817A11097B3}"/>
              </a:ext>
            </a:extLst>
          </p:cNvPr>
          <p:cNvSpPr>
            <a:spLocks noChangeArrowheads="1"/>
          </p:cNvSpPr>
          <p:nvPr/>
        </p:nvSpPr>
        <p:spPr bwMode="auto">
          <a:xfrm flipV="1">
            <a:off x="654050" y="4506913"/>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5086" name="Text Box 30">
            <a:extLst>
              <a:ext uri="{FF2B5EF4-FFF2-40B4-BE49-F238E27FC236}">
                <a16:creationId xmlns:a16="http://schemas.microsoft.com/office/drawing/2014/main" id="{17CAFB1A-C35D-4227-BE07-1956D832B72B}"/>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5087" name="Text Box 31">
            <a:extLst>
              <a:ext uri="{FF2B5EF4-FFF2-40B4-BE49-F238E27FC236}">
                <a16:creationId xmlns:a16="http://schemas.microsoft.com/office/drawing/2014/main" id="{30386F37-75E5-4362-AC9C-21E563EF565D}"/>
              </a:ext>
            </a:extLst>
          </p:cNvPr>
          <p:cNvSpPr txBox="1">
            <a:spLocks noChangeArrowheads="1"/>
          </p:cNvSpPr>
          <p:nvPr/>
        </p:nvSpPr>
        <p:spPr bwMode="auto">
          <a:xfrm>
            <a:off x="1619250" y="4195763"/>
            <a:ext cx="421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400">
                <a:solidFill>
                  <a:srgbClr val="333399"/>
                </a:solidFill>
                <a:ea typeface="黑体" panose="02010609060101010101" pitchFamily="49" charset="-122"/>
              </a:rPr>
              <a:t>IP </a:t>
            </a:r>
            <a:r>
              <a:rPr lang="zh-CN" altLang="en-US" sz="2400">
                <a:solidFill>
                  <a:srgbClr val="333399"/>
                </a:solidFill>
                <a:ea typeface="黑体" panose="02010609060101010101" pitchFamily="49" charset="-122"/>
              </a:rPr>
              <a:t>数据报再传送到数据链路层</a:t>
            </a:r>
          </a:p>
        </p:txBody>
      </p:sp>
      <p:sp>
        <p:nvSpPr>
          <p:cNvPr id="118816" name="Text Box 32">
            <a:extLst>
              <a:ext uri="{FF2B5EF4-FFF2-40B4-BE49-F238E27FC236}">
                <a16:creationId xmlns:a16="http://schemas.microsoft.com/office/drawing/2014/main" id="{4A3EF26A-949A-4A4E-9515-82005B2D55BB}"/>
              </a:ext>
            </a:extLst>
          </p:cNvPr>
          <p:cNvSpPr txBox="1">
            <a:spLocks noChangeArrowheads="1"/>
          </p:cNvSpPr>
          <p:nvPr/>
        </p:nvSpPr>
        <p:spPr bwMode="auto">
          <a:xfrm>
            <a:off x="1619250" y="4752975"/>
            <a:ext cx="59753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加上链路层首部和尾部，成为数据链路层帧</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8813"/>
                                        </p:tgtEl>
                                        <p:attrNameLst>
                                          <p:attrName>style.visibility</p:attrName>
                                        </p:attrNameLst>
                                      </p:cBhvr>
                                      <p:to>
                                        <p:strVal val="visible"/>
                                      </p:to>
                                    </p:set>
                                    <p:animEffect transition="in" filter="wipe(up)">
                                      <p:cBhvr>
                                        <p:cTn id="7" dur="1000"/>
                                        <p:tgtEl>
                                          <p:spTgt spid="118813"/>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881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8813" grpId="0" animBg="1"/>
      <p:bldP spid="118816" grpId="0"/>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a:extLst>
              <a:ext uri="{FF2B5EF4-FFF2-40B4-BE49-F238E27FC236}">
                <a16:creationId xmlns:a16="http://schemas.microsoft.com/office/drawing/2014/main" id="{D8C5FBA8-072F-4426-85B7-9095E2958796}"/>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7107" name="AutoShape 3">
            <a:extLst>
              <a:ext uri="{FF2B5EF4-FFF2-40B4-BE49-F238E27FC236}">
                <a16:creationId xmlns:a16="http://schemas.microsoft.com/office/drawing/2014/main" id="{39AE8FBA-E2A9-43E3-8DED-4FF8EF3E16AA}"/>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08" name="AutoShape 4">
            <a:extLst>
              <a:ext uri="{FF2B5EF4-FFF2-40B4-BE49-F238E27FC236}">
                <a16:creationId xmlns:a16="http://schemas.microsoft.com/office/drawing/2014/main" id="{9ABABC1F-38C6-46B1-8A99-16738C5E95D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09" name="Text Box 5">
            <a:extLst>
              <a:ext uri="{FF2B5EF4-FFF2-40B4-BE49-F238E27FC236}">
                <a16:creationId xmlns:a16="http://schemas.microsoft.com/office/drawing/2014/main" id="{8ECA401B-5B01-470E-BB8C-2DCAF7D58CC6}"/>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7110" name="Text Box 6">
            <a:extLst>
              <a:ext uri="{FF2B5EF4-FFF2-40B4-BE49-F238E27FC236}">
                <a16:creationId xmlns:a16="http://schemas.microsoft.com/office/drawing/2014/main" id="{7970B56E-EF4D-484F-BA61-EE2D3675CD3A}"/>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7111" name="Text Box 7">
            <a:extLst>
              <a:ext uri="{FF2B5EF4-FFF2-40B4-BE49-F238E27FC236}">
                <a16:creationId xmlns:a16="http://schemas.microsoft.com/office/drawing/2014/main" id="{FA74D5BE-8427-435B-9B71-39B80E4FCE5C}"/>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7112" name="Text Box 8">
            <a:extLst>
              <a:ext uri="{FF2B5EF4-FFF2-40B4-BE49-F238E27FC236}">
                <a16:creationId xmlns:a16="http://schemas.microsoft.com/office/drawing/2014/main" id="{7CC6E7E3-742F-4985-9EDA-9BEDDAC6AE2B}"/>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7113" name="Text Box 9">
            <a:extLst>
              <a:ext uri="{FF2B5EF4-FFF2-40B4-BE49-F238E27FC236}">
                <a16:creationId xmlns:a16="http://schemas.microsoft.com/office/drawing/2014/main" id="{C2B8C15F-6471-43EA-BD04-B54213D38521}"/>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7114" name="Freeform 10">
            <a:extLst>
              <a:ext uri="{FF2B5EF4-FFF2-40B4-BE49-F238E27FC236}">
                <a16:creationId xmlns:a16="http://schemas.microsoft.com/office/drawing/2014/main" id="{4E4A9A21-24E1-4A84-B553-9F97999D4F7C}"/>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5" name="Freeform 11">
            <a:extLst>
              <a:ext uri="{FF2B5EF4-FFF2-40B4-BE49-F238E27FC236}">
                <a16:creationId xmlns:a16="http://schemas.microsoft.com/office/drawing/2014/main" id="{9699C80E-8AA8-4AA8-BFE1-2752F5A2F483}"/>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6" name="Freeform 12">
            <a:extLst>
              <a:ext uri="{FF2B5EF4-FFF2-40B4-BE49-F238E27FC236}">
                <a16:creationId xmlns:a16="http://schemas.microsoft.com/office/drawing/2014/main" id="{5D0CB13D-1202-43BC-821E-499EEC3212F2}"/>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7" name="Freeform 13">
            <a:extLst>
              <a:ext uri="{FF2B5EF4-FFF2-40B4-BE49-F238E27FC236}">
                <a16:creationId xmlns:a16="http://schemas.microsoft.com/office/drawing/2014/main" id="{8EF8E0FB-C999-452F-BB38-6B7AF5B0666A}"/>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18" name="AutoShape 14">
            <a:extLst>
              <a:ext uri="{FF2B5EF4-FFF2-40B4-BE49-F238E27FC236}">
                <a16:creationId xmlns:a16="http://schemas.microsoft.com/office/drawing/2014/main" id="{1A9779EE-BE3A-45E2-B474-A9139A718B8C}"/>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19" name="Text Box 15">
            <a:extLst>
              <a:ext uri="{FF2B5EF4-FFF2-40B4-BE49-F238E27FC236}">
                <a16:creationId xmlns:a16="http://schemas.microsoft.com/office/drawing/2014/main" id="{84646B7C-E714-4585-94E8-9F0F22A51FA1}"/>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7120" name="Text Box 16">
            <a:extLst>
              <a:ext uri="{FF2B5EF4-FFF2-40B4-BE49-F238E27FC236}">
                <a16:creationId xmlns:a16="http://schemas.microsoft.com/office/drawing/2014/main" id="{B427DA70-B7C4-448D-80D4-C674535F304A}"/>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7121" name="Text Box 17">
            <a:extLst>
              <a:ext uri="{FF2B5EF4-FFF2-40B4-BE49-F238E27FC236}">
                <a16:creationId xmlns:a16="http://schemas.microsoft.com/office/drawing/2014/main" id="{FB431B3E-F395-4819-84B3-7973E81634FA}"/>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7122" name="Text Box 18">
            <a:extLst>
              <a:ext uri="{FF2B5EF4-FFF2-40B4-BE49-F238E27FC236}">
                <a16:creationId xmlns:a16="http://schemas.microsoft.com/office/drawing/2014/main" id="{493DC642-9A3C-443F-95AE-E5C5EB5CC8CD}"/>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7123" name="Text Box 19">
            <a:extLst>
              <a:ext uri="{FF2B5EF4-FFF2-40B4-BE49-F238E27FC236}">
                <a16:creationId xmlns:a16="http://schemas.microsoft.com/office/drawing/2014/main" id="{C7B9548F-DB2B-4DC7-AFD0-B3E7BA21FB4E}"/>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7124" name="Freeform 20">
            <a:extLst>
              <a:ext uri="{FF2B5EF4-FFF2-40B4-BE49-F238E27FC236}">
                <a16:creationId xmlns:a16="http://schemas.microsoft.com/office/drawing/2014/main" id="{D00CEA8B-43B7-4E7B-A558-275697BA18B4}"/>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5" name="Freeform 21">
            <a:extLst>
              <a:ext uri="{FF2B5EF4-FFF2-40B4-BE49-F238E27FC236}">
                <a16:creationId xmlns:a16="http://schemas.microsoft.com/office/drawing/2014/main" id="{7B01B6F1-4341-4C63-A1B6-1D073CFC2DD5}"/>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6" name="Freeform 22">
            <a:extLst>
              <a:ext uri="{FF2B5EF4-FFF2-40B4-BE49-F238E27FC236}">
                <a16:creationId xmlns:a16="http://schemas.microsoft.com/office/drawing/2014/main" id="{BDCFF7B9-21EC-4B80-99C2-B883B6476E1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7" name="Freeform 23">
            <a:extLst>
              <a:ext uri="{FF2B5EF4-FFF2-40B4-BE49-F238E27FC236}">
                <a16:creationId xmlns:a16="http://schemas.microsoft.com/office/drawing/2014/main" id="{780B79E0-4D8D-422F-8B30-02217699E425}"/>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7128" name="Text Box 24">
            <a:extLst>
              <a:ext uri="{FF2B5EF4-FFF2-40B4-BE49-F238E27FC236}">
                <a16:creationId xmlns:a16="http://schemas.microsoft.com/office/drawing/2014/main" id="{F0C66364-A09E-4E1A-A3E0-EE2840A9D728}"/>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7129" name="AutoShape 25">
            <a:extLst>
              <a:ext uri="{FF2B5EF4-FFF2-40B4-BE49-F238E27FC236}">
                <a16:creationId xmlns:a16="http://schemas.microsoft.com/office/drawing/2014/main" id="{FAE9D3F7-F378-464A-B616-6FD282D6F54C}"/>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30" name="Text Box 26">
            <a:extLst>
              <a:ext uri="{FF2B5EF4-FFF2-40B4-BE49-F238E27FC236}">
                <a16:creationId xmlns:a16="http://schemas.microsoft.com/office/drawing/2014/main" id="{33BCF51E-8029-4D11-A0DC-C9D6124AF970}"/>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7131" name="AutoShape 27">
            <a:extLst>
              <a:ext uri="{FF2B5EF4-FFF2-40B4-BE49-F238E27FC236}">
                <a16:creationId xmlns:a16="http://schemas.microsoft.com/office/drawing/2014/main" id="{29BFAECD-29F1-4C1A-841D-385C71415BC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32" name="Text Box 28">
            <a:extLst>
              <a:ext uri="{FF2B5EF4-FFF2-40B4-BE49-F238E27FC236}">
                <a16:creationId xmlns:a16="http://schemas.microsoft.com/office/drawing/2014/main" id="{EC8BA948-A971-4FC4-9289-6FF58B83A141}"/>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119837" name="AutoShape 29">
            <a:extLst>
              <a:ext uri="{FF2B5EF4-FFF2-40B4-BE49-F238E27FC236}">
                <a16:creationId xmlns:a16="http://schemas.microsoft.com/office/drawing/2014/main" id="{7505B9B7-47D7-49D7-9463-011E8DD368F0}"/>
              </a:ext>
            </a:extLst>
          </p:cNvPr>
          <p:cNvSpPr>
            <a:spLocks noChangeArrowheads="1"/>
          </p:cNvSpPr>
          <p:nvPr/>
        </p:nvSpPr>
        <p:spPr bwMode="auto">
          <a:xfrm flipV="1">
            <a:off x="654050" y="5083175"/>
            <a:ext cx="196850" cy="361950"/>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7134" name="Text Box 30">
            <a:extLst>
              <a:ext uri="{FF2B5EF4-FFF2-40B4-BE49-F238E27FC236}">
                <a16:creationId xmlns:a16="http://schemas.microsoft.com/office/drawing/2014/main" id="{A7F7C524-F14D-4801-B8E8-5580706FE939}"/>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47135" name="Text Box 31">
            <a:extLst>
              <a:ext uri="{FF2B5EF4-FFF2-40B4-BE49-F238E27FC236}">
                <a16:creationId xmlns:a16="http://schemas.microsoft.com/office/drawing/2014/main" id="{32989BC1-AAA7-4EE4-A7A9-40FCF4A79F69}"/>
              </a:ext>
            </a:extLst>
          </p:cNvPr>
          <p:cNvSpPr txBox="1">
            <a:spLocks noChangeArrowheads="1"/>
          </p:cNvSpPr>
          <p:nvPr/>
        </p:nvSpPr>
        <p:spPr bwMode="auto">
          <a:xfrm>
            <a:off x="1619250" y="4700588"/>
            <a:ext cx="4146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数据链路层帧再传送到物理层</a:t>
            </a:r>
          </a:p>
        </p:txBody>
      </p:sp>
      <p:sp>
        <p:nvSpPr>
          <p:cNvPr id="119840" name="Text Box 32">
            <a:extLst>
              <a:ext uri="{FF2B5EF4-FFF2-40B4-BE49-F238E27FC236}">
                <a16:creationId xmlns:a16="http://schemas.microsoft.com/office/drawing/2014/main" id="{A7F356DB-321E-4834-8809-1E38E71C911D}"/>
              </a:ext>
            </a:extLst>
          </p:cNvPr>
          <p:cNvSpPr txBox="1">
            <a:spLocks noChangeArrowheads="1"/>
          </p:cNvSpPr>
          <p:nvPr/>
        </p:nvSpPr>
        <p:spPr bwMode="auto">
          <a:xfrm>
            <a:off x="1619250" y="5276850"/>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最下面的物理层把比特流传送到物理媒体</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1" fill="hold" grpId="0" nodeType="afterEffect">
                                  <p:stCondLst>
                                    <p:cond delay="500"/>
                                  </p:stCondLst>
                                  <p:childTnLst>
                                    <p:set>
                                      <p:cBhvr>
                                        <p:cTn id="6" dur="1" fill="hold">
                                          <p:stCondLst>
                                            <p:cond delay="0"/>
                                          </p:stCondLst>
                                        </p:cTn>
                                        <p:tgtEl>
                                          <p:spTgt spid="119837"/>
                                        </p:tgtEl>
                                        <p:attrNameLst>
                                          <p:attrName>style.visibility</p:attrName>
                                        </p:attrNameLst>
                                      </p:cBhvr>
                                      <p:to>
                                        <p:strVal val="visible"/>
                                      </p:to>
                                    </p:set>
                                    <p:animEffect transition="in" filter="wipe(up)">
                                      <p:cBhvr>
                                        <p:cTn id="7" dur="1000"/>
                                        <p:tgtEl>
                                          <p:spTgt spid="119837"/>
                                        </p:tgtEl>
                                      </p:cBhvr>
                                    </p:animEffect>
                                  </p:childTnLst>
                                </p:cTn>
                              </p:par>
                            </p:childTnLst>
                          </p:cTn>
                        </p:par>
                        <p:par>
                          <p:cTn id="8" fill="hold" nodeType="afterGroup">
                            <p:stCondLst>
                              <p:cond delay="1500"/>
                            </p:stCondLst>
                            <p:childTnLst>
                              <p:par>
                                <p:cTn id="9" presetID="1" presetClass="entr" presetSubtype="0" fill="hold" grpId="0" nodeType="afterEffect">
                                  <p:stCondLst>
                                    <p:cond delay="0"/>
                                  </p:stCondLst>
                                  <p:childTnLst>
                                    <p:set>
                                      <p:cBhvr>
                                        <p:cTn id="10" dur="1" fill="hold">
                                          <p:stCondLst>
                                            <p:cond delay="0"/>
                                          </p:stCondLst>
                                        </p:cTn>
                                        <p:tgtEl>
                                          <p:spTgt spid="11984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9837" grpId="0" animBg="1"/>
      <p:bldP spid="119840"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a:extLst>
              <a:ext uri="{FF2B5EF4-FFF2-40B4-BE49-F238E27FC236}">
                <a16:creationId xmlns:a16="http://schemas.microsoft.com/office/drawing/2014/main" id="{4658F30F-F316-4C99-9394-654C6F7EFF7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49155" name="Rectangle 3">
            <a:extLst>
              <a:ext uri="{FF2B5EF4-FFF2-40B4-BE49-F238E27FC236}">
                <a16:creationId xmlns:a16="http://schemas.microsoft.com/office/drawing/2014/main" id="{2DF4DF5B-286D-4854-BF69-AD04219DAFAD}"/>
              </a:ext>
            </a:extLst>
          </p:cNvPr>
          <p:cNvSpPr>
            <a:spLocks noGrp="1" noChangeArrowheads="1"/>
          </p:cNvSpPr>
          <p:nvPr>
            <p:ph type="body" idx="1"/>
          </p:nvPr>
        </p:nvSpPr>
        <p:spPr>
          <a:xfrm>
            <a:off x="3276600" y="5661025"/>
            <a:ext cx="5395913" cy="1008063"/>
          </a:xfrm>
        </p:spPr>
        <p:txBody>
          <a:bodyPr/>
          <a:lstStyle/>
          <a:p>
            <a:pPr eaLnBrk="1" hangingPunct="1">
              <a:lnSpc>
                <a:spcPct val="105000"/>
              </a:lnSpc>
            </a:pPr>
            <a:r>
              <a:rPr lang="zh-CN" altLang="en-US"/>
              <a:t>应用层</a:t>
            </a:r>
            <a:r>
              <a:rPr lang="en-US" altLang="zh-CN"/>
              <a:t>(application layer) </a:t>
            </a:r>
          </a:p>
        </p:txBody>
      </p:sp>
      <p:sp>
        <p:nvSpPr>
          <p:cNvPr id="49156" name="AutoShape 4">
            <a:extLst>
              <a:ext uri="{FF2B5EF4-FFF2-40B4-BE49-F238E27FC236}">
                <a16:creationId xmlns:a16="http://schemas.microsoft.com/office/drawing/2014/main" id="{7A51F2F7-DA05-42BD-A8F3-E70887651421}"/>
              </a:ext>
            </a:extLst>
          </p:cNvPr>
          <p:cNvSpPr>
            <a:spLocks noChangeArrowheads="1"/>
          </p:cNvSpPr>
          <p:nvPr/>
        </p:nvSpPr>
        <p:spPr bwMode="auto">
          <a:xfrm rot="-5400000">
            <a:off x="4321968"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57" name="AutoShape 5">
            <a:extLst>
              <a:ext uri="{FF2B5EF4-FFF2-40B4-BE49-F238E27FC236}">
                <a16:creationId xmlns:a16="http://schemas.microsoft.com/office/drawing/2014/main" id="{753AA604-8D2C-4F5B-8EFF-E288ADB70B73}"/>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58" name="Text Box 6">
            <a:extLst>
              <a:ext uri="{FF2B5EF4-FFF2-40B4-BE49-F238E27FC236}">
                <a16:creationId xmlns:a16="http://schemas.microsoft.com/office/drawing/2014/main" id="{47A78E59-81E4-47E9-AF8A-D602D8B1E890}"/>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9159" name="Text Box 7">
            <a:extLst>
              <a:ext uri="{FF2B5EF4-FFF2-40B4-BE49-F238E27FC236}">
                <a16:creationId xmlns:a16="http://schemas.microsoft.com/office/drawing/2014/main" id="{49F57AD1-3B48-4066-B47C-91ECD8B8FF09}"/>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9160" name="Text Box 8">
            <a:extLst>
              <a:ext uri="{FF2B5EF4-FFF2-40B4-BE49-F238E27FC236}">
                <a16:creationId xmlns:a16="http://schemas.microsoft.com/office/drawing/2014/main" id="{AC6D887D-515D-4A7B-8CAF-A69ACFBCB4B6}"/>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9161" name="Text Box 9">
            <a:extLst>
              <a:ext uri="{FF2B5EF4-FFF2-40B4-BE49-F238E27FC236}">
                <a16:creationId xmlns:a16="http://schemas.microsoft.com/office/drawing/2014/main" id="{CC0925CE-5244-4A5B-9F71-94FAA1D7583E}"/>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9162" name="Text Box 10">
            <a:extLst>
              <a:ext uri="{FF2B5EF4-FFF2-40B4-BE49-F238E27FC236}">
                <a16:creationId xmlns:a16="http://schemas.microsoft.com/office/drawing/2014/main" id="{12AC4D3F-BE41-4800-B177-03764B89BFAF}"/>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9163" name="Freeform 11">
            <a:extLst>
              <a:ext uri="{FF2B5EF4-FFF2-40B4-BE49-F238E27FC236}">
                <a16:creationId xmlns:a16="http://schemas.microsoft.com/office/drawing/2014/main" id="{A664C90A-A804-4CFB-94FD-ABE5D3D50776}"/>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4" name="Freeform 12">
            <a:extLst>
              <a:ext uri="{FF2B5EF4-FFF2-40B4-BE49-F238E27FC236}">
                <a16:creationId xmlns:a16="http://schemas.microsoft.com/office/drawing/2014/main" id="{1F7EA6BC-8B2F-496E-9799-CC5BAC9B8A70}"/>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5" name="Freeform 13">
            <a:extLst>
              <a:ext uri="{FF2B5EF4-FFF2-40B4-BE49-F238E27FC236}">
                <a16:creationId xmlns:a16="http://schemas.microsoft.com/office/drawing/2014/main" id="{166A1183-74DD-468A-937C-F844BF61F582}"/>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6" name="Freeform 14">
            <a:extLst>
              <a:ext uri="{FF2B5EF4-FFF2-40B4-BE49-F238E27FC236}">
                <a16:creationId xmlns:a16="http://schemas.microsoft.com/office/drawing/2014/main" id="{2971C5D7-1EB5-42F6-8774-006E0593F078}"/>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67" name="AutoShape 15">
            <a:extLst>
              <a:ext uri="{FF2B5EF4-FFF2-40B4-BE49-F238E27FC236}">
                <a16:creationId xmlns:a16="http://schemas.microsoft.com/office/drawing/2014/main" id="{AD7F98F6-B21C-4047-9877-3BA08386F285}"/>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68" name="Text Box 16">
            <a:extLst>
              <a:ext uri="{FF2B5EF4-FFF2-40B4-BE49-F238E27FC236}">
                <a16:creationId xmlns:a16="http://schemas.microsoft.com/office/drawing/2014/main" id="{B1C1D770-7962-4AC4-AB00-3A6C0D7B19D4}"/>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49169" name="Text Box 17">
            <a:extLst>
              <a:ext uri="{FF2B5EF4-FFF2-40B4-BE49-F238E27FC236}">
                <a16:creationId xmlns:a16="http://schemas.microsoft.com/office/drawing/2014/main" id="{75C5E676-6F6C-4404-A4F8-CF2E9C68BF4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49170" name="Text Box 18">
            <a:extLst>
              <a:ext uri="{FF2B5EF4-FFF2-40B4-BE49-F238E27FC236}">
                <a16:creationId xmlns:a16="http://schemas.microsoft.com/office/drawing/2014/main" id="{095165ED-657E-4B3A-A87D-F180DB3867A0}"/>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49171" name="Text Box 19">
            <a:extLst>
              <a:ext uri="{FF2B5EF4-FFF2-40B4-BE49-F238E27FC236}">
                <a16:creationId xmlns:a16="http://schemas.microsoft.com/office/drawing/2014/main" id="{08FA11DA-D773-4A69-97A2-14E8B06168DF}"/>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49172" name="Text Box 20">
            <a:extLst>
              <a:ext uri="{FF2B5EF4-FFF2-40B4-BE49-F238E27FC236}">
                <a16:creationId xmlns:a16="http://schemas.microsoft.com/office/drawing/2014/main" id="{362F3CE7-632C-4E74-ABE1-B639B582BB41}"/>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49173" name="Freeform 21">
            <a:extLst>
              <a:ext uri="{FF2B5EF4-FFF2-40B4-BE49-F238E27FC236}">
                <a16:creationId xmlns:a16="http://schemas.microsoft.com/office/drawing/2014/main" id="{149308B8-34AA-4A1D-A64A-22F9D2CAF02E}"/>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4" name="Freeform 22">
            <a:extLst>
              <a:ext uri="{FF2B5EF4-FFF2-40B4-BE49-F238E27FC236}">
                <a16:creationId xmlns:a16="http://schemas.microsoft.com/office/drawing/2014/main" id="{FFCFE06E-4CD3-420C-95D4-B16FB6419037}"/>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5" name="Freeform 23">
            <a:extLst>
              <a:ext uri="{FF2B5EF4-FFF2-40B4-BE49-F238E27FC236}">
                <a16:creationId xmlns:a16="http://schemas.microsoft.com/office/drawing/2014/main" id="{212794FE-B018-43E6-95BF-88B12CD5EED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49176" name="Freeform 24">
            <a:extLst>
              <a:ext uri="{FF2B5EF4-FFF2-40B4-BE49-F238E27FC236}">
                <a16:creationId xmlns:a16="http://schemas.microsoft.com/office/drawing/2014/main" id="{840C772D-2DFD-47E8-81EF-7B459726B603}"/>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120857" name="AutoShape 25">
            <a:extLst>
              <a:ext uri="{FF2B5EF4-FFF2-40B4-BE49-F238E27FC236}">
                <a16:creationId xmlns:a16="http://schemas.microsoft.com/office/drawing/2014/main" id="{A350A4EF-B4BE-469B-AF61-89D9DB498B9E}"/>
              </a:ext>
            </a:extLst>
          </p:cNvPr>
          <p:cNvSpPr>
            <a:spLocks noChangeArrowheads="1"/>
          </p:cNvSpPr>
          <p:nvPr/>
        </p:nvSpPr>
        <p:spPr bwMode="auto">
          <a:xfrm flipV="1">
            <a:off x="696913" y="5730875"/>
            <a:ext cx="395287" cy="419100"/>
          </a:xfrm>
          <a:custGeom>
            <a:avLst/>
            <a:gdLst>
              <a:gd name="T0" fmla="*/ 92704519 w 21600"/>
              <a:gd name="T1" fmla="*/ 0 h 21600"/>
              <a:gd name="T2" fmla="*/ 92704519 w 21600"/>
              <a:gd name="T3" fmla="*/ 88808357 h 21600"/>
              <a:gd name="T4" fmla="*/ 19838906 w 21600"/>
              <a:gd name="T5" fmla="*/ 157777646 h 21600"/>
              <a:gd name="T6" fmla="*/ 132382348 w 21600"/>
              <a:gd name="T7" fmla="*/ 44403994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12700">
            <a:solidFill>
              <a:schemeClr val="tx1"/>
            </a:solidFill>
            <a:miter lim="800000"/>
            <a:headEnd/>
            <a:tailEnd/>
          </a:ln>
        </p:spPr>
        <p:txBody>
          <a:bodyPr wrap="none" anchor="ctr"/>
          <a:lstStyle/>
          <a:p>
            <a:endParaRPr lang="zh-CN" altLang="en-US"/>
          </a:p>
        </p:txBody>
      </p:sp>
      <p:sp>
        <p:nvSpPr>
          <p:cNvPr id="49178" name="Text Box 26">
            <a:extLst>
              <a:ext uri="{FF2B5EF4-FFF2-40B4-BE49-F238E27FC236}">
                <a16:creationId xmlns:a16="http://schemas.microsoft.com/office/drawing/2014/main" id="{BAA25449-0E20-40AC-830A-9A044446C822}"/>
              </a:ext>
            </a:extLst>
          </p:cNvPr>
          <p:cNvSpPr txBox="1">
            <a:spLocks noChangeArrowheads="1"/>
          </p:cNvSpPr>
          <p:nvPr/>
        </p:nvSpPr>
        <p:spPr bwMode="auto">
          <a:xfrm>
            <a:off x="3851275" y="5827713"/>
            <a:ext cx="17081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黑体" panose="02010609060101010101" pitchFamily="49" charset="-122"/>
                <a:ea typeface="黑体" panose="02010609060101010101" pitchFamily="49" charset="-122"/>
              </a:rPr>
              <a:t>物理传输媒体</a:t>
            </a:r>
          </a:p>
        </p:txBody>
      </p:sp>
      <p:sp>
        <p:nvSpPr>
          <p:cNvPr id="120859" name="AutoShape 27">
            <a:extLst>
              <a:ext uri="{FF2B5EF4-FFF2-40B4-BE49-F238E27FC236}">
                <a16:creationId xmlns:a16="http://schemas.microsoft.com/office/drawing/2014/main" id="{757E010B-2E8D-475F-B731-82F02B1A4FBE}"/>
              </a:ext>
            </a:extLst>
          </p:cNvPr>
          <p:cNvSpPr>
            <a:spLocks noChangeArrowheads="1"/>
          </p:cNvSpPr>
          <p:nvPr/>
        </p:nvSpPr>
        <p:spPr bwMode="auto">
          <a:xfrm rot="5400000">
            <a:off x="331073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120860" name="AutoShape 28">
            <a:extLst>
              <a:ext uri="{FF2B5EF4-FFF2-40B4-BE49-F238E27FC236}">
                <a16:creationId xmlns:a16="http://schemas.microsoft.com/office/drawing/2014/main" id="{1D852ED5-9AF5-4BF9-9AE2-D5093378D00C}"/>
              </a:ext>
            </a:extLst>
          </p:cNvPr>
          <p:cNvSpPr>
            <a:spLocks noChangeArrowheads="1"/>
          </p:cNvSpPr>
          <p:nvPr/>
        </p:nvSpPr>
        <p:spPr bwMode="auto">
          <a:xfrm rot="5400000">
            <a:off x="6047581" y="5831682"/>
            <a:ext cx="179387" cy="393700"/>
          </a:xfrm>
          <a:prstGeom prst="upArrow">
            <a:avLst>
              <a:gd name="adj1" fmla="val 50000"/>
              <a:gd name="adj2" fmla="val 54867"/>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81" name="Text Box 29">
            <a:extLst>
              <a:ext uri="{FF2B5EF4-FFF2-40B4-BE49-F238E27FC236}">
                <a16:creationId xmlns:a16="http://schemas.microsoft.com/office/drawing/2014/main" id="{E4DB0344-B254-456F-B15E-3C2328403CE4}"/>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49182" name="AutoShape 30">
            <a:extLst>
              <a:ext uri="{FF2B5EF4-FFF2-40B4-BE49-F238E27FC236}">
                <a16:creationId xmlns:a16="http://schemas.microsoft.com/office/drawing/2014/main" id="{530BDE3C-CE78-4D29-AF3C-366FDB2CE4B3}"/>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83" name="Text Box 31">
            <a:extLst>
              <a:ext uri="{FF2B5EF4-FFF2-40B4-BE49-F238E27FC236}">
                <a16:creationId xmlns:a16="http://schemas.microsoft.com/office/drawing/2014/main" id="{DD4DF10D-E91E-43FF-8ED1-5FED7B653138}"/>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49184" name="AutoShape 32">
            <a:extLst>
              <a:ext uri="{FF2B5EF4-FFF2-40B4-BE49-F238E27FC236}">
                <a16:creationId xmlns:a16="http://schemas.microsoft.com/office/drawing/2014/main" id="{98374554-EBDE-4369-94C8-EB40EA4D74F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49185" name="Text Box 33">
            <a:extLst>
              <a:ext uri="{FF2B5EF4-FFF2-40B4-BE49-F238E27FC236}">
                <a16:creationId xmlns:a16="http://schemas.microsoft.com/office/drawing/2014/main" id="{5E334D70-8DFC-4760-B931-63E2EF088121}"/>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grpSp>
        <p:nvGrpSpPr>
          <p:cNvPr id="2" name="Group 34">
            <a:extLst>
              <a:ext uri="{FF2B5EF4-FFF2-40B4-BE49-F238E27FC236}">
                <a16:creationId xmlns:a16="http://schemas.microsoft.com/office/drawing/2014/main" id="{17BCB32F-43FF-4598-ABC9-B1CAA489E1F3}"/>
              </a:ext>
            </a:extLst>
          </p:cNvPr>
          <p:cNvGrpSpPr>
            <a:grpSpLocks/>
          </p:cNvGrpSpPr>
          <p:nvPr/>
        </p:nvGrpSpPr>
        <p:grpSpPr bwMode="auto">
          <a:xfrm>
            <a:off x="1619250" y="5959475"/>
            <a:ext cx="1066800" cy="139700"/>
            <a:chOff x="1344" y="912"/>
            <a:chExt cx="672" cy="96"/>
          </a:xfrm>
        </p:grpSpPr>
        <p:sp>
          <p:nvSpPr>
            <p:cNvPr id="49193" name="Line 35">
              <a:extLst>
                <a:ext uri="{FF2B5EF4-FFF2-40B4-BE49-F238E27FC236}">
                  <a16:creationId xmlns:a16="http://schemas.microsoft.com/office/drawing/2014/main" id="{53F518BF-D280-44C3-BABE-120C31DA0638}"/>
                </a:ext>
              </a:extLst>
            </p:cNvPr>
            <p:cNvSpPr>
              <a:spLocks noChangeShapeType="1"/>
            </p:cNvSpPr>
            <p:nvPr/>
          </p:nvSpPr>
          <p:spPr bwMode="auto">
            <a:xfrm>
              <a:off x="1344" y="960"/>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94" name="Freeform 36">
              <a:extLst>
                <a:ext uri="{FF2B5EF4-FFF2-40B4-BE49-F238E27FC236}">
                  <a16:creationId xmlns:a16="http://schemas.microsoft.com/office/drawing/2014/main" id="{2EF19B9A-A52C-4497-B62E-7979FFFCA749}"/>
                </a:ext>
              </a:extLst>
            </p:cNvPr>
            <p:cNvSpPr>
              <a:spLocks/>
            </p:cNvSpPr>
            <p:nvPr/>
          </p:nvSpPr>
          <p:spPr bwMode="auto">
            <a:xfrm>
              <a:off x="1392" y="912"/>
              <a:ext cx="576" cy="96"/>
            </a:xfrm>
            <a:custGeom>
              <a:avLst/>
              <a:gdLst>
                <a:gd name="T0" fmla="*/ 0 w 576"/>
                <a:gd name="T1" fmla="*/ 12 h 192"/>
                <a:gd name="T2" fmla="*/ 0 w 576"/>
                <a:gd name="T3" fmla="*/ 0 h 192"/>
                <a:gd name="T4" fmla="*/ 192 w 576"/>
                <a:gd name="T5" fmla="*/ 0 h 192"/>
                <a:gd name="T6" fmla="*/ 192 w 576"/>
                <a:gd name="T7" fmla="*/ 24 h 192"/>
                <a:gd name="T8" fmla="*/ 288 w 576"/>
                <a:gd name="T9" fmla="*/ 24 h 192"/>
                <a:gd name="T10" fmla="*/ 288 w 576"/>
                <a:gd name="T11" fmla="*/ 0 h 192"/>
                <a:gd name="T12" fmla="*/ 336 w 576"/>
                <a:gd name="T13" fmla="*/ 0 h 192"/>
                <a:gd name="T14" fmla="*/ 336 w 576"/>
                <a:gd name="T15" fmla="*/ 24 h 192"/>
                <a:gd name="T16" fmla="*/ 480 w 576"/>
                <a:gd name="T17" fmla="*/ 24 h 192"/>
                <a:gd name="T18" fmla="*/ 480 w 576"/>
                <a:gd name="T19" fmla="*/ 0 h 192"/>
                <a:gd name="T20" fmla="*/ 576 w 576"/>
                <a:gd name="T21" fmla="*/ 0 h 192"/>
                <a:gd name="T22" fmla="*/ 576 w 576"/>
                <a:gd name="T23" fmla="*/ 12 h 192"/>
                <a:gd name="T24" fmla="*/ 0 w 576"/>
                <a:gd name="T25" fmla="*/ 12 h 192"/>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192"/>
                <a:gd name="T41" fmla="*/ 576 w 576"/>
                <a:gd name="T42" fmla="*/ 192 h 192"/>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192">
                  <a:moveTo>
                    <a:pt x="0" y="96"/>
                  </a:moveTo>
                  <a:lnTo>
                    <a:pt x="0" y="0"/>
                  </a:lnTo>
                  <a:lnTo>
                    <a:pt x="192" y="0"/>
                  </a:lnTo>
                  <a:lnTo>
                    <a:pt x="192" y="192"/>
                  </a:lnTo>
                  <a:lnTo>
                    <a:pt x="288" y="192"/>
                  </a:lnTo>
                  <a:lnTo>
                    <a:pt x="288" y="0"/>
                  </a:lnTo>
                  <a:lnTo>
                    <a:pt x="336" y="0"/>
                  </a:lnTo>
                  <a:lnTo>
                    <a:pt x="336" y="192"/>
                  </a:lnTo>
                  <a:lnTo>
                    <a:pt x="480" y="192"/>
                  </a:lnTo>
                  <a:lnTo>
                    <a:pt x="480" y="0"/>
                  </a:lnTo>
                  <a:lnTo>
                    <a:pt x="576" y="0"/>
                  </a:lnTo>
                  <a:lnTo>
                    <a:pt x="576" y="96"/>
                  </a:lnTo>
                  <a:lnTo>
                    <a:pt x="0" y="96"/>
                  </a:lnTo>
                  <a:close/>
                </a:path>
              </a:pathLst>
            </a:custGeom>
            <a:solidFill>
              <a:schemeClr val="tx2"/>
            </a:solidFill>
            <a:ln w="12700" cap="flat" cmpd="sng">
              <a:solidFill>
                <a:schemeClr val="tx1"/>
              </a:solidFill>
              <a:prstDash val="solid"/>
              <a:round/>
              <a:headEnd type="none" w="sm" len="lg"/>
              <a:tailEnd type="none" w="sm" len="lg"/>
            </a:ln>
          </p:spPr>
          <p:txBody>
            <a:bodyPr/>
            <a:lstStyle/>
            <a:p>
              <a:endParaRPr lang="zh-CN" altLang="en-US"/>
            </a:p>
          </p:txBody>
        </p:sp>
      </p:grpSp>
      <p:grpSp>
        <p:nvGrpSpPr>
          <p:cNvPr id="3" name="Group 37">
            <a:extLst>
              <a:ext uri="{FF2B5EF4-FFF2-40B4-BE49-F238E27FC236}">
                <a16:creationId xmlns:a16="http://schemas.microsoft.com/office/drawing/2014/main" id="{705D096C-9048-444E-9AAD-FBECBC537DAD}"/>
              </a:ext>
            </a:extLst>
          </p:cNvPr>
          <p:cNvGrpSpPr>
            <a:grpSpLocks/>
          </p:cNvGrpSpPr>
          <p:nvPr/>
        </p:nvGrpSpPr>
        <p:grpSpPr bwMode="auto">
          <a:xfrm>
            <a:off x="6600825" y="5957888"/>
            <a:ext cx="1066800" cy="142875"/>
            <a:chOff x="4158" y="3753"/>
            <a:chExt cx="672" cy="90"/>
          </a:xfrm>
        </p:grpSpPr>
        <p:sp>
          <p:nvSpPr>
            <p:cNvPr id="49191" name="Line 38">
              <a:extLst>
                <a:ext uri="{FF2B5EF4-FFF2-40B4-BE49-F238E27FC236}">
                  <a16:creationId xmlns:a16="http://schemas.microsoft.com/office/drawing/2014/main" id="{94D9AD2C-BE43-42BA-B98C-E4A1E01A07F6}"/>
                </a:ext>
              </a:extLst>
            </p:cNvPr>
            <p:cNvSpPr>
              <a:spLocks noChangeShapeType="1"/>
            </p:cNvSpPr>
            <p:nvPr/>
          </p:nvSpPr>
          <p:spPr bwMode="auto">
            <a:xfrm>
              <a:off x="4158" y="3798"/>
              <a:ext cx="672" cy="0"/>
            </a:xfrm>
            <a:prstGeom prst="line">
              <a:avLst/>
            </a:prstGeom>
            <a:noFill/>
            <a:ln w="12700">
              <a:solidFill>
                <a:schemeClr val="tx1"/>
              </a:solidFill>
              <a:round/>
              <a:headEnd type="none" w="sm" len="lg"/>
              <a:tailEnd type="none" w="sm" len="lg"/>
            </a:ln>
            <a:extLst>
              <a:ext uri="{909E8E84-426E-40DD-AFC4-6F175D3DCCD1}">
                <a14:hiddenFill xmlns:a14="http://schemas.microsoft.com/office/drawing/2010/main">
                  <a:noFill/>
                </a14:hiddenFill>
              </a:ext>
            </a:extLst>
          </p:spPr>
          <p:txBody>
            <a:bodyPr/>
            <a:lstStyle/>
            <a:p>
              <a:endParaRPr lang="zh-CN" altLang="en-US"/>
            </a:p>
          </p:txBody>
        </p:sp>
        <p:sp>
          <p:nvSpPr>
            <p:cNvPr id="49192" name="Freeform 39">
              <a:extLst>
                <a:ext uri="{FF2B5EF4-FFF2-40B4-BE49-F238E27FC236}">
                  <a16:creationId xmlns:a16="http://schemas.microsoft.com/office/drawing/2014/main" id="{A1CB8F68-A739-4F32-A5C2-E775D7AE932F}"/>
                </a:ext>
              </a:extLst>
            </p:cNvPr>
            <p:cNvSpPr>
              <a:spLocks/>
            </p:cNvSpPr>
            <p:nvPr/>
          </p:nvSpPr>
          <p:spPr bwMode="auto">
            <a:xfrm>
              <a:off x="4209" y="3753"/>
              <a:ext cx="576" cy="90"/>
            </a:xfrm>
            <a:custGeom>
              <a:avLst/>
              <a:gdLst>
                <a:gd name="T0" fmla="*/ 0 w 576"/>
                <a:gd name="T1" fmla="*/ 38 h 99"/>
                <a:gd name="T2" fmla="*/ 0 w 576"/>
                <a:gd name="T3" fmla="*/ 3 h 99"/>
                <a:gd name="T4" fmla="*/ 135 w 576"/>
                <a:gd name="T5" fmla="*/ 3 h 99"/>
                <a:gd name="T6" fmla="*/ 138 w 576"/>
                <a:gd name="T7" fmla="*/ 75 h 99"/>
                <a:gd name="T8" fmla="*/ 264 w 576"/>
                <a:gd name="T9" fmla="*/ 74 h 99"/>
                <a:gd name="T10" fmla="*/ 264 w 576"/>
                <a:gd name="T11" fmla="*/ 0 h 99"/>
                <a:gd name="T12" fmla="*/ 426 w 576"/>
                <a:gd name="T13" fmla="*/ 0 h 99"/>
                <a:gd name="T14" fmla="*/ 426 w 576"/>
                <a:gd name="T15" fmla="*/ 75 h 99"/>
                <a:gd name="T16" fmla="*/ 480 w 576"/>
                <a:gd name="T17" fmla="*/ 75 h 99"/>
                <a:gd name="T18" fmla="*/ 480 w 576"/>
                <a:gd name="T19" fmla="*/ 3 h 99"/>
                <a:gd name="T20" fmla="*/ 576 w 576"/>
                <a:gd name="T21" fmla="*/ 3 h 99"/>
                <a:gd name="T22" fmla="*/ 576 w 576"/>
                <a:gd name="T23" fmla="*/ 38 h 99"/>
                <a:gd name="T24" fmla="*/ 0 w 576"/>
                <a:gd name="T25" fmla="*/ 38 h 99"/>
                <a:gd name="T26" fmla="*/ 0 60000 65536"/>
                <a:gd name="T27" fmla="*/ 0 60000 65536"/>
                <a:gd name="T28" fmla="*/ 0 60000 65536"/>
                <a:gd name="T29" fmla="*/ 0 60000 65536"/>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w 576"/>
                <a:gd name="T40" fmla="*/ 0 h 99"/>
                <a:gd name="T41" fmla="*/ 576 w 576"/>
                <a:gd name="T42" fmla="*/ 99 h 99"/>
              </a:gdLst>
              <a:ahLst/>
              <a:cxnLst>
                <a:cxn ang="T26">
                  <a:pos x="T0" y="T1"/>
                </a:cxn>
                <a:cxn ang="T27">
                  <a:pos x="T2" y="T3"/>
                </a:cxn>
                <a:cxn ang="T28">
                  <a:pos x="T4" y="T5"/>
                </a:cxn>
                <a:cxn ang="T29">
                  <a:pos x="T6" y="T7"/>
                </a:cxn>
                <a:cxn ang="T30">
                  <a:pos x="T8" y="T9"/>
                </a:cxn>
                <a:cxn ang="T31">
                  <a:pos x="T10" y="T11"/>
                </a:cxn>
                <a:cxn ang="T32">
                  <a:pos x="T12" y="T13"/>
                </a:cxn>
                <a:cxn ang="T33">
                  <a:pos x="T14" y="T15"/>
                </a:cxn>
                <a:cxn ang="T34">
                  <a:pos x="T16" y="T17"/>
                </a:cxn>
                <a:cxn ang="T35">
                  <a:pos x="T18" y="T19"/>
                </a:cxn>
                <a:cxn ang="T36">
                  <a:pos x="T20" y="T21"/>
                </a:cxn>
                <a:cxn ang="T37">
                  <a:pos x="T22" y="T23"/>
                </a:cxn>
                <a:cxn ang="T38">
                  <a:pos x="T24" y="T25"/>
                </a:cxn>
              </a:cxnLst>
              <a:rect l="T39" t="T40" r="T41" b="T42"/>
              <a:pathLst>
                <a:path w="576" h="99">
                  <a:moveTo>
                    <a:pt x="0" y="51"/>
                  </a:moveTo>
                  <a:lnTo>
                    <a:pt x="0" y="3"/>
                  </a:lnTo>
                  <a:lnTo>
                    <a:pt x="135" y="3"/>
                  </a:lnTo>
                  <a:lnTo>
                    <a:pt x="138" y="99"/>
                  </a:lnTo>
                  <a:lnTo>
                    <a:pt x="264" y="98"/>
                  </a:lnTo>
                  <a:lnTo>
                    <a:pt x="264" y="0"/>
                  </a:lnTo>
                  <a:lnTo>
                    <a:pt x="426" y="0"/>
                  </a:lnTo>
                  <a:lnTo>
                    <a:pt x="426" y="99"/>
                  </a:lnTo>
                  <a:lnTo>
                    <a:pt x="480" y="99"/>
                  </a:lnTo>
                  <a:lnTo>
                    <a:pt x="480" y="3"/>
                  </a:lnTo>
                  <a:lnTo>
                    <a:pt x="576" y="3"/>
                  </a:lnTo>
                  <a:lnTo>
                    <a:pt x="576" y="51"/>
                  </a:lnTo>
                  <a:lnTo>
                    <a:pt x="0" y="51"/>
                  </a:lnTo>
                  <a:close/>
                </a:path>
              </a:pathLst>
            </a:custGeom>
            <a:solidFill>
              <a:schemeClr val="tx2"/>
            </a:solidFill>
            <a:ln w="12700" cap="flat" cmpd="sng">
              <a:solidFill>
                <a:schemeClr val="tx1"/>
              </a:solidFill>
              <a:prstDash val="solid"/>
              <a:round/>
              <a:headEnd type="none" w="sm" len="lg"/>
              <a:tailEnd type="none" w="sm" len="lg"/>
            </a:ln>
          </p:spPr>
          <p:txBody>
            <a:bodyPr/>
            <a:lstStyle/>
            <a:p>
              <a:endParaRPr lang="zh-CN" altLang="en-US"/>
            </a:p>
          </p:txBody>
        </p:sp>
      </p:grpSp>
      <p:sp>
        <p:nvSpPr>
          <p:cNvPr id="49188" name="Text Box 40">
            <a:extLst>
              <a:ext uri="{FF2B5EF4-FFF2-40B4-BE49-F238E27FC236}">
                <a16:creationId xmlns:a16="http://schemas.microsoft.com/office/drawing/2014/main" id="{0860B1D8-F0B9-4D52-B7A7-CB81B6708A54}"/>
              </a:ext>
            </a:extLst>
          </p:cNvPr>
          <p:cNvSpPr txBox="1">
            <a:spLocks noChangeArrowheads="1"/>
          </p:cNvSpPr>
          <p:nvPr/>
        </p:nvSpPr>
        <p:spPr bwMode="auto">
          <a:xfrm>
            <a:off x="1908175" y="4797425"/>
            <a:ext cx="5365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电信号（或光信号）在物理媒体中传播</a:t>
            </a:r>
          </a:p>
          <a:p>
            <a:pPr algn="ctr">
              <a:spcBef>
                <a:spcPct val="0"/>
              </a:spcBef>
              <a:buClrTx/>
              <a:buSzTx/>
              <a:buFontTx/>
              <a:buNone/>
            </a:pPr>
            <a:r>
              <a:rPr lang="zh-CN" altLang="en-US" sz="2400">
                <a:solidFill>
                  <a:srgbClr val="333399"/>
                </a:solidFill>
                <a:latin typeface="Times New Roman" panose="02020603050405020304" pitchFamily="18" charset="0"/>
                <a:ea typeface="黑体" panose="02010609060101010101" pitchFamily="49" charset="-122"/>
              </a:rPr>
              <a:t>从发送端物理层传送到接收端物理层</a:t>
            </a:r>
          </a:p>
        </p:txBody>
      </p:sp>
      <p:sp>
        <p:nvSpPr>
          <p:cNvPr id="49189" name="Text Box 41">
            <a:extLst>
              <a:ext uri="{FF2B5EF4-FFF2-40B4-BE49-F238E27FC236}">
                <a16:creationId xmlns:a16="http://schemas.microsoft.com/office/drawing/2014/main" id="{42B4AC49-A865-41AE-AEA5-E0470DB183B4}"/>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20874" name="AutoShape 42">
            <a:extLst>
              <a:ext uri="{FF2B5EF4-FFF2-40B4-BE49-F238E27FC236}">
                <a16:creationId xmlns:a16="http://schemas.microsoft.com/office/drawing/2014/main" id="{054ED4C9-551D-400B-B201-9367DCD491D2}"/>
              </a:ext>
            </a:extLst>
          </p:cNvPr>
          <p:cNvSpPr>
            <a:spLocks noChangeArrowheads="1"/>
          </p:cNvSpPr>
          <p:nvPr/>
        </p:nvSpPr>
        <p:spPr bwMode="auto">
          <a:xfrm rot="5400000" flipH="1">
            <a:off x="8071644" y="5679281"/>
            <a:ext cx="431800" cy="395288"/>
          </a:xfrm>
          <a:custGeom>
            <a:avLst/>
            <a:gdLst>
              <a:gd name="T0" fmla="*/ 120840030 w 21600"/>
              <a:gd name="T1" fmla="*/ 0 h 21600"/>
              <a:gd name="T2" fmla="*/ 120840030 w 21600"/>
              <a:gd name="T3" fmla="*/ 74514698 h 21600"/>
              <a:gd name="T4" fmla="*/ 25860042 w 21600"/>
              <a:gd name="T5" fmla="*/ 132383342 h 21600"/>
              <a:gd name="T6" fmla="*/ 172560094 w 21600"/>
              <a:gd name="T7" fmla="*/ 37257340 h 21600"/>
              <a:gd name="T8" fmla="*/ 17694720 60000 65536"/>
              <a:gd name="T9" fmla="*/ 5898240 60000 65536"/>
              <a:gd name="T10" fmla="*/ 5898240 60000 65536"/>
              <a:gd name="T11" fmla="*/ 0 60000 65536"/>
              <a:gd name="T12" fmla="*/ 12427 w 21600"/>
              <a:gd name="T13" fmla="*/ 2912 h 21600"/>
              <a:gd name="T14" fmla="*/ 18227 w 21600"/>
              <a:gd name="T15" fmla="*/ 9246 h 21600"/>
            </a:gdLst>
            <a:ahLst/>
            <a:cxnLst>
              <a:cxn ang="T8">
                <a:pos x="T0" y="T1"/>
              </a:cxn>
              <a:cxn ang="T9">
                <a:pos x="T2" y="T3"/>
              </a:cxn>
              <a:cxn ang="T10">
                <a:pos x="T4" y="T5"/>
              </a:cxn>
              <a:cxn ang="T11">
                <a:pos x="T6" y="T7"/>
              </a:cxn>
            </a:cxnLst>
            <a:rect l="T12" t="T13" r="T14" b="T15"/>
            <a:pathLst>
              <a:path w="21600" h="21600">
                <a:moveTo>
                  <a:pt x="21600" y="6079"/>
                </a:moveTo>
                <a:lnTo>
                  <a:pt x="15126" y="0"/>
                </a:lnTo>
                <a:lnTo>
                  <a:pt x="15126" y="2912"/>
                </a:lnTo>
                <a:lnTo>
                  <a:pt x="12427" y="2912"/>
                </a:lnTo>
                <a:cubicBezTo>
                  <a:pt x="5564" y="2912"/>
                  <a:pt x="0" y="7052"/>
                  <a:pt x="0" y="12158"/>
                </a:cubicBezTo>
                <a:lnTo>
                  <a:pt x="0" y="21600"/>
                </a:lnTo>
                <a:lnTo>
                  <a:pt x="6474" y="21600"/>
                </a:lnTo>
                <a:lnTo>
                  <a:pt x="6474" y="12158"/>
                </a:lnTo>
                <a:cubicBezTo>
                  <a:pt x="6474" y="10550"/>
                  <a:pt x="9139" y="9246"/>
                  <a:pt x="12427" y="9246"/>
                </a:cubicBezTo>
                <a:lnTo>
                  <a:pt x="15126" y="9246"/>
                </a:lnTo>
                <a:lnTo>
                  <a:pt x="15126" y="12158"/>
                </a:lnTo>
                <a:lnTo>
                  <a:pt x="21600" y="6079"/>
                </a:lnTo>
                <a:close/>
              </a:path>
            </a:pathLst>
          </a:custGeom>
          <a:solidFill>
            <a:schemeClr val="hlink"/>
          </a:solidFill>
          <a:ln w="12700">
            <a:solidFill>
              <a:schemeClr val="tx1"/>
            </a:solidFill>
            <a:miter lim="800000"/>
            <a:headEnd/>
            <a:tailEnd/>
          </a:ln>
        </p:spPr>
        <p:txBody>
          <a:bodyPr wrap="none" anchor="ctr"/>
          <a:lstStyle/>
          <a:p>
            <a:endParaRPr lang="zh-CN" altLang="en-US"/>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8" fill="hold" nodeType="afterEffect">
                                  <p:stCondLst>
                                    <p:cond delay="1000"/>
                                  </p:stCondLst>
                                  <p:childTnLst>
                                    <p:set>
                                      <p:cBhvr>
                                        <p:cTn id="6" dur="1" fill="hold">
                                          <p:stCondLst>
                                            <p:cond delay="0"/>
                                          </p:stCondLst>
                                        </p:cTn>
                                        <p:tgtEl>
                                          <p:spTgt spid="120857"/>
                                        </p:tgtEl>
                                        <p:attrNameLst>
                                          <p:attrName>style.visibility</p:attrName>
                                        </p:attrNameLst>
                                      </p:cBhvr>
                                      <p:to>
                                        <p:strVal val="visible"/>
                                      </p:to>
                                    </p:set>
                                    <p:animEffect transition="in" filter="wipe(left)">
                                      <p:cBhvr>
                                        <p:cTn id="7" dur="500"/>
                                        <p:tgtEl>
                                          <p:spTgt spid="120857"/>
                                        </p:tgtEl>
                                      </p:cBhvr>
                                    </p:animEffect>
                                  </p:childTnLst>
                                </p:cTn>
                              </p:par>
                            </p:childTnLst>
                          </p:cTn>
                        </p:par>
                        <p:par>
                          <p:cTn id="8" fill="hold" nodeType="afterGroup">
                            <p:stCondLst>
                              <p:cond delay="1500"/>
                            </p:stCondLst>
                            <p:childTnLst>
                              <p:par>
                                <p:cTn id="9" presetID="1" presetClass="entr" presetSubtype="0"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par>
                          <p:cTn id="11" fill="hold" nodeType="afterGroup">
                            <p:stCondLst>
                              <p:cond delay="1500"/>
                            </p:stCondLst>
                            <p:childTnLst>
                              <p:par>
                                <p:cTn id="12" presetID="22" presetClass="entr" presetSubtype="8" fill="hold" grpId="0" nodeType="afterEffect">
                                  <p:stCondLst>
                                    <p:cond delay="0"/>
                                  </p:stCondLst>
                                  <p:childTnLst>
                                    <p:set>
                                      <p:cBhvr>
                                        <p:cTn id="13" dur="1" fill="hold">
                                          <p:stCondLst>
                                            <p:cond delay="0"/>
                                          </p:stCondLst>
                                        </p:cTn>
                                        <p:tgtEl>
                                          <p:spTgt spid="120859"/>
                                        </p:tgtEl>
                                        <p:attrNameLst>
                                          <p:attrName>style.visibility</p:attrName>
                                        </p:attrNameLst>
                                      </p:cBhvr>
                                      <p:to>
                                        <p:strVal val="visible"/>
                                      </p:to>
                                    </p:set>
                                    <p:animEffect transition="in" filter="wipe(left)">
                                      <p:cBhvr>
                                        <p:cTn id="14" dur="500"/>
                                        <p:tgtEl>
                                          <p:spTgt spid="120859"/>
                                        </p:tgtEl>
                                      </p:cBhvr>
                                    </p:animEffect>
                                  </p:childTnLst>
                                </p:cTn>
                              </p:par>
                            </p:childTnLst>
                          </p:cTn>
                        </p:par>
                        <p:par>
                          <p:cTn id="15" fill="hold" nodeType="afterGroup">
                            <p:stCondLst>
                              <p:cond delay="2000"/>
                            </p:stCondLst>
                            <p:childTnLst>
                              <p:par>
                                <p:cTn id="16" presetID="22" presetClass="entr" presetSubtype="8" fill="hold" grpId="0" nodeType="afterEffect">
                                  <p:stCondLst>
                                    <p:cond delay="0"/>
                                  </p:stCondLst>
                                  <p:childTnLst>
                                    <p:set>
                                      <p:cBhvr>
                                        <p:cTn id="17" dur="1" fill="hold">
                                          <p:stCondLst>
                                            <p:cond delay="0"/>
                                          </p:stCondLst>
                                        </p:cTn>
                                        <p:tgtEl>
                                          <p:spTgt spid="120860"/>
                                        </p:tgtEl>
                                        <p:attrNameLst>
                                          <p:attrName>style.visibility</p:attrName>
                                        </p:attrNameLst>
                                      </p:cBhvr>
                                      <p:to>
                                        <p:strVal val="visible"/>
                                      </p:to>
                                    </p:set>
                                    <p:animEffect transition="in" filter="wipe(left)">
                                      <p:cBhvr>
                                        <p:cTn id="18" dur="500"/>
                                        <p:tgtEl>
                                          <p:spTgt spid="120860"/>
                                        </p:tgtEl>
                                      </p:cBhvr>
                                    </p:animEffect>
                                  </p:childTnLst>
                                </p:cTn>
                              </p:par>
                            </p:childTnLst>
                          </p:cTn>
                        </p:par>
                        <p:par>
                          <p:cTn id="19" fill="hold" nodeType="afterGroup">
                            <p:stCondLst>
                              <p:cond delay="2500"/>
                            </p:stCondLst>
                            <p:childTnLst>
                              <p:par>
                                <p:cTn id="20" presetID="1" presetClass="entr" presetSubtype="0" fill="hold" nodeType="afterEffect">
                                  <p:stCondLst>
                                    <p:cond delay="0"/>
                                  </p:stCondLst>
                                  <p:childTnLst>
                                    <p:set>
                                      <p:cBhvr>
                                        <p:cTn id="21" dur="1" fill="hold">
                                          <p:stCondLst>
                                            <p:cond delay="0"/>
                                          </p:stCondLst>
                                        </p:cTn>
                                        <p:tgtEl>
                                          <p:spTgt spid="3"/>
                                        </p:tgtEl>
                                        <p:attrNameLst>
                                          <p:attrName>style.visibility</p:attrName>
                                        </p:attrNameLst>
                                      </p:cBhvr>
                                      <p:to>
                                        <p:strVal val="visible"/>
                                      </p:to>
                                    </p:set>
                                  </p:childTnLst>
                                </p:cTn>
                              </p:par>
                            </p:childTnLst>
                          </p:cTn>
                        </p:par>
                        <p:par>
                          <p:cTn id="22" fill="hold" nodeType="afterGroup">
                            <p:stCondLst>
                              <p:cond delay="2500"/>
                            </p:stCondLst>
                            <p:childTnLst>
                              <p:par>
                                <p:cTn id="23" presetID="22" presetClass="entr" presetSubtype="4" fill="hold" nodeType="afterEffect">
                                  <p:stCondLst>
                                    <p:cond delay="0"/>
                                  </p:stCondLst>
                                  <p:childTnLst>
                                    <p:set>
                                      <p:cBhvr>
                                        <p:cTn id="24" dur="1" fill="hold">
                                          <p:stCondLst>
                                            <p:cond delay="0"/>
                                          </p:stCondLst>
                                        </p:cTn>
                                        <p:tgtEl>
                                          <p:spTgt spid="120874"/>
                                        </p:tgtEl>
                                        <p:attrNameLst>
                                          <p:attrName>style.visibility</p:attrName>
                                        </p:attrNameLst>
                                      </p:cBhvr>
                                      <p:to>
                                        <p:strVal val="visible"/>
                                      </p:to>
                                    </p:set>
                                    <p:animEffect transition="in" filter="wipe(down)">
                                      <p:cBhvr>
                                        <p:cTn id="25" dur="500"/>
                                        <p:tgtEl>
                                          <p:spTgt spid="1208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0859" grpId="0" animBg="1"/>
      <p:bldP spid="120860"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a:extLst>
              <a:ext uri="{FF2B5EF4-FFF2-40B4-BE49-F238E27FC236}">
                <a16:creationId xmlns:a16="http://schemas.microsoft.com/office/drawing/2014/main" id="{62B56595-6A66-491B-B118-558793E7747C}"/>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1203" name="AutoShape 3">
            <a:extLst>
              <a:ext uri="{FF2B5EF4-FFF2-40B4-BE49-F238E27FC236}">
                <a16:creationId xmlns:a16="http://schemas.microsoft.com/office/drawing/2014/main" id="{AE361E13-74F4-4EEC-8BA0-31140611A736}"/>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04" name="AutoShape 4">
            <a:extLst>
              <a:ext uri="{FF2B5EF4-FFF2-40B4-BE49-F238E27FC236}">
                <a16:creationId xmlns:a16="http://schemas.microsoft.com/office/drawing/2014/main" id="{A2BF2039-0791-404E-8CD1-D5898BB1DA6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05" name="Text Box 5">
            <a:extLst>
              <a:ext uri="{FF2B5EF4-FFF2-40B4-BE49-F238E27FC236}">
                <a16:creationId xmlns:a16="http://schemas.microsoft.com/office/drawing/2014/main" id="{1A5EDCCB-ED28-4F08-9555-D438A1D906CB}"/>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1206" name="Text Box 6">
            <a:extLst>
              <a:ext uri="{FF2B5EF4-FFF2-40B4-BE49-F238E27FC236}">
                <a16:creationId xmlns:a16="http://schemas.microsoft.com/office/drawing/2014/main" id="{B2B304FB-8B18-49AD-8C41-A9B91546A123}"/>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1207" name="Text Box 7">
            <a:extLst>
              <a:ext uri="{FF2B5EF4-FFF2-40B4-BE49-F238E27FC236}">
                <a16:creationId xmlns:a16="http://schemas.microsoft.com/office/drawing/2014/main" id="{518C522E-8689-4846-B752-595F23097762}"/>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1208" name="Text Box 8">
            <a:extLst>
              <a:ext uri="{FF2B5EF4-FFF2-40B4-BE49-F238E27FC236}">
                <a16:creationId xmlns:a16="http://schemas.microsoft.com/office/drawing/2014/main" id="{8D60AF34-1BB8-425C-81EB-8A85035C7A6E}"/>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1209" name="Text Box 9">
            <a:extLst>
              <a:ext uri="{FF2B5EF4-FFF2-40B4-BE49-F238E27FC236}">
                <a16:creationId xmlns:a16="http://schemas.microsoft.com/office/drawing/2014/main" id="{F092655B-7238-4136-875C-AA90701BFD84}"/>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1210" name="Freeform 10">
            <a:extLst>
              <a:ext uri="{FF2B5EF4-FFF2-40B4-BE49-F238E27FC236}">
                <a16:creationId xmlns:a16="http://schemas.microsoft.com/office/drawing/2014/main" id="{02D5050F-8690-4301-92AD-4B23A62C56BE}"/>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1" name="Freeform 11">
            <a:extLst>
              <a:ext uri="{FF2B5EF4-FFF2-40B4-BE49-F238E27FC236}">
                <a16:creationId xmlns:a16="http://schemas.microsoft.com/office/drawing/2014/main" id="{CBA60CA8-03C7-4CB3-87E8-DA72AAAF0468}"/>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2" name="Freeform 12">
            <a:extLst>
              <a:ext uri="{FF2B5EF4-FFF2-40B4-BE49-F238E27FC236}">
                <a16:creationId xmlns:a16="http://schemas.microsoft.com/office/drawing/2014/main" id="{62513B23-4871-45F1-8BB8-1A1399A07210}"/>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3" name="Freeform 13">
            <a:extLst>
              <a:ext uri="{FF2B5EF4-FFF2-40B4-BE49-F238E27FC236}">
                <a16:creationId xmlns:a16="http://schemas.microsoft.com/office/drawing/2014/main" id="{3DA1A042-7269-485C-A37A-BED46528B59C}"/>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14" name="AutoShape 14">
            <a:extLst>
              <a:ext uri="{FF2B5EF4-FFF2-40B4-BE49-F238E27FC236}">
                <a16:creationId xmlns:a16="http://schemas.microsoft.com/office/drawing/2014/main" id="{F2A3FE2B-EC63-4D49-BCEE-E19453B8EAED}"/>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15" name="Text Box 15">
            <a:extLst>
              <a:ext uri="{FF2B5EF4-FFF2-40B4-BE49-F238E27FC236}">
                <a16:creationId xmlns:a16="http://schemas.microsoft.com/office/drawing/2014/main" id="{482585F1-7729-491C-9C82-42274E6BF13D}"/>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1216" name="Text Box 16">
            <a:extLst>
              <a:ext uri="{FF2B5EF4-FFF2-40B4-BE49-F238E27FC236}">
                <a16:creationId xmlns:a16="http://schemas.microsoft.com/office/drawing/2014/main" id="{95B47B39-4D70-44AB-B101-F3B7563A4B60}"/>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1217" name="Text Box 17">
            <a:extLst>
              <a:ext uri="{FF2B5EF4-FFF2-40B4-BE49-F238E27FC236}">
                <a16:creationId xmlns:a16="http://schemas.microsoft.com/office/drawing/2014/main" id="{9FC72DE4-7E76-41A2-A5D5-8C4F1A56F66D}"/>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1218" name="Text Box 18">
            <a:extLst>
              <a:ext uri="{FF2B5EF4-FFF2-40B4-BE49-F238E27FC236}">
                <a16:creationId xmlns:a16="http://schemas.microsoft.com/office/drawing/2014/main" id="{BDEF8929-5DAC-4CF7-939E-6BB0FD1E535C}"/>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1219" name="Text Box 19">
            <a:extLst>
              <a:ext uri="{FF2B5EF4-FFF2-40B4-BE49-F238E27FC236}">
                <a16:creationId xmlns:a16="http://schemas.microsoft.com/office/drawing/2014/main" id="{164E7C4B-35D7-4F7D-9562-743ABCC9E5D1}"/>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1220" name="Freeform 20">
            <a:extLst>
              <a:ext uri="{FF2B5EF4-FFF2-40B4-BE49-F238E27FC236}">
                <a16:creationId xmlns:a16="http://schemas.microsoft.com/office/drawing/2014/main" id="{2E6EE506-FD5C-441C-BF9B-0180944F0AA2}"/>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1" name="Freeform 21">
            <a:extLst>
              <a:ext uri="{FF2B5EF4-FFF2-40B4-BE49-F238E27FC236}">
                <a16:creationId xmlns:a16="http://schemas.microsoft.com/office/drawing/2014/main" id="{E88B5C4B-D2A7-458A-B5DB-95D9C1A3EE54}"/>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2" name="Freeform 22">
            <a:extLst>
              <a:ext uri="{FF2B5EF4-FFF2-40B4-BE49-F238E27FC236}">
                <a16:creationId xmlns:a16="http://schemas.microsoft.com/office/drawing/2014/main" id="{381748F7-3360-4A25-B436-57AEFCC1CE6E}"/>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3" name="Freeform 23">
            <a:extLst>
              <a:ext uri="{FF2B5EF4-FFF2-40B4-BE49-F238E27FC236}">
                <a16:creationId xmlns:a16="http://schemas.microsoft.com/office/drawing/2014/main" id="{A3FEB555-60C9-400D-A63C-41708AD0EBFC}"/>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1224" name="Text Box 24">
            <a:extLst>
              <a:ext uri="{FF2B5EF4-FFF2-40B4-BE49-F238E27FC236}">
                <a16:creationId xmlns:a16="http://schemas.microsoft.com/office/drawing/2014/main" id="{3D322DC5-6A4C-40E4-9DA4-4BE26E5AFED6}"/>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1225" name="AutoShape 25">
            <a:extLst>
              <a:ext uri="{FF2B5EF4-FFF2-40B4-BE49-F238E27FC236}">
                <a16:creationId xmlns:a16="http://schemas.microsoft.com/office/drawing/2014/main" id="{184489A3-294C-4DF4-BF1C-7C4086C7BB93}"/>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26" name="Text Box 26">
            <a:extLst>
              <a:ext uri="{FF2B5EF4-FFF2-40B4-BE49-F238E27FC236}">
                <a16:creationId xmlns:a16="http://schemas.microsoft.com/office/drawing/2014/main" id="{52D690EE-4A7A-4039-BD35-3E736995ACB9}"/>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1227" name="AutoShape 27">
            <a:extLst>
              <a:ext uri="{FF2B5EF4-FFF2-40B4-BE49-F238E27FC236}">
                <a16:creationId xmlns:a16="http://schemas.microsoft.com/office/drawing/2014/main" id="{F4031785-CEB8-4A74-BB40-4FE9910C17FC}"/>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1228" name="Text Box 28">
            <a:extLst>
              <a:ext uri="{FF2B5EF4-FFF2-40B4-BE49-F238E27FC236}">
                <a16:creationId xmlns:a16="http://schemas.microsoft.com/office/drawing/2014/main" id="{0043C450-5DB1-4320-9530-770F53F8496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1229" name="Text Box 29">
            <a:extLst>
              <a:ext uri="{FF2B5EF4-FFF2-40B4-BE49-F238E27FC236}">
                <a16:creationId xmlns:a16="http://schemas.microsoft.com/office/drawing/2014/main" id="{3CD5B80B-07A4-47DA-83CE-CAB5B9809725}"/>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1230" name="Text Box 30">
            <a:extLst>
              <a:ext uri="{FF2B5EF4-FFF2-40B4-BE49-F238E27FC236}">
                <a16:creationId xmlns:a16="http://schemas.microsoft.com/office/drawing/2014/main" id="{0743CC9C-485B-4C52-A6A5-36A14A08DDB6}"/>
              </a:ext>
            </a:extLst>
          </p:cNvPr>
          <p:cNvSpPr txBox="1">
            <a:spLocks noChangeArrowheads="1"/>
          </p:cNvSpPr>
          <p:nvPr/>
        </p:nvSpPr>
        <p:spPr bwMode="auto">
          <a:xfrm>
            <a:off x="2214563" y="5276850"/>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物理层接收到比特流，上交给数据链路层</a:t>
            </a:r>
          </a:p>
        </p:txBody>
      </p:sp>
      <p:sp>
        <p:nvSpPr>
          <p:cNvPr id="121887" name="AutoShape 31">
            <a:extLst>
              <a:ext uri="{FF2B5EF4-FFF2-40B4-BE49-F238E27FC236}">
                <a16:creationId xmlns:a16="http://schemas.microsoft.com/office/drawing/2014/main" id="{D3D08C6B-FCA4-4831-8D93-92B73FE9EBBD}"/>
              </a:ext>
            </a:extLst>
          </p:cNvPr>
          <p:cNvSpPr>
            <a:spLocks noChangeArrowheads="1"/>
          </p:cNvSpPr>
          <p:nvPr/>
        </p:nvSpPr>
        <p:spPr bwMode="auto">
          <a:xfrm rot="10800000" flipV="1">
            <a:off x="8305800" y="507841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1887"/>
                                        </p:tgtEl>
                                        <p:attrNameLst>
                                          <p:attrName>style.visibility</p:attrName>
                                        </p:attrNameLst>
                                      </p:cBhvr>
                                      <p:to>
                                        <p:strVal val="visible"/>
                                      </p:to>
                                    </p:set>
                                    <p:animEffect transition="in" filter="wipe(down)">
                                      <p:cBhvr>
                                        <p:cTn id="7" dur="1000"/>
                                        <p:tgtEl>
                                          <p:spTgt spid="12188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1887"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标题 1">
            <a:extLst>
              <a:ext uri="{FF2B5EF4-FFF2-40B4-BE49-F238E27FC236}">
                <a16:creationId xmlns:a16="http://schemas.microsoft.com/office/drawing/2014/main" id="{0678196B-0D4B-4965-B202-E7C2B365590F}"/>
              </a:ext>
            </a:extLst>
          </p:cNvPr>
          <p:cNvSpPr>
            <a:spLocks noGrp="1" noChangeArrowheads="1"/>
          </p:cNvSpPr>
          <p:nvPr>
            <p:ph type="title"/>
          </p:nvPr>
        </p:nvSpPr>
        <p:spPr/>
        <p:txBody>
          <a:bodyPr/>
          <a:lstStyle/>
          <a:p>
            <a:r>
              <a:rPr lang="en-US" altLang="zh-CN" dirty="0"/>
              <a:t>2.1 </a:t>
            </a:r>
            <a:r>
              <a:rPr lang="zh-CN" altLang="en-US" dirty="0"/>
              <a:t>网络体系结构的基本思想</a:t>
            </a:r>
          </a:p>
        </p:txBody>
      </p:sp>
      <p:sp>
        <p:nvSpPr>
          <p:cNvPr id="3" name="内容占位符 2">
            <a:extLst>
              <a:ext uri="{FF2B5EF4-FFF2-40B4-BE49-F238E27FC236}">
                <a16:creationId xmlns:a16="http://schemas.microsoft.com/office/drawing/2014/main" id="{75968D68-26AD-4A5E-AFE5-D61DFC83379D}"/>
              </a:ext>
            </a:extLst>
          </p:cNvPr>
          <p:cNvSpPr>
            <a:spLocks noGrp="1"/>
          </p:cNvSpPr>
          <p:nvPr>
            <p:ph idx="1"/>
          </p:nvPr>
        </p:nvSpPr>
        <p:spPr>
          <a:xfrm>
            <a:off x="914400" y="1524000"/>
            <a:ext cx="7761288" cy="2333625"/>
          </a:xfrm>
        </p:spPr>
        <p:txBody>
          <a:bodyPr/>
          <a:lstStyle/>
          <a:p>
            <a:pPr>
              <a:defRPr/>
            </a:pPr>
            <a:r>
              <a:rPr lang="zh-CN" altLang="en-US" dirty="0"/>
              <a:t>分层思想</a:t>
            </a:r>
            <a:endParaRPr lang="en-US" altLang="zh-CN" dirty="0"/>
          </a:p>
          <a:p>
            <a:pPr marL="0" indent="0">
              <a:buFont typeface="Wingdings" panose="05000000000000000000" pitchFamily="2" charset="2"/>
              <a:buNone/>
              <a:defRPr/>
            </a:pPr>
            <a:r>
              <a:rPr lang="zh-CN" altLang="en-US" dirty="0"/>
              <a:t>将一个庞大、复杂的问题分解为若干个功能相对单一、结构比较简单、处理更为方便的局部问题，并分别解决。这种“化整为零”的方法就是分层思想。</a:t>
            </a:r>
          </a:p>
        </p:txBody>
      </p:sp>
      <p:sp>
        <p:nvSpPr>
          <p:cNvPr id="6" name="内容占位符 2">
            <a:extLst>
              <a:ext uri="{FF2B5EF4-FFF2-40B4-BE49-F238E27FC236}">
                <a16:creationId xmlns:a16="http://schemas.microsoft.com/office/drawing/2014/main" id="{A9D314A9-809B-441C-B346-181230C5D2A5}"/>
              </a:ext>
            </a:extLst>
          </p:cNvPr>
          <p:cNvSpPr txBox="1">
            <a:spLocks/>
          </p:cNvSpPr>
          <p:nvPr/>
        </p:nvSpPr>
        <p:spPr bwMode="auto">
          <a:xfrm>
            <a:off x="914400" y="3933825"/>
            <a:ext cx="7761288" cy="1471172"/>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a:defRPr/>
            </a:pPr>
            <a:r>
              <a:rPr lang="zh-CN" altLang="en-US" kern="0" dirty="0"/>
              <a:t>计算机网络体系结构的分层思想</a:t>
            </a:r>
            <a:endParaRPr lang="en-US" altLang="zh-CN" kern="0" dirty="0"/>
          </a:p>
          <a:p>
            <a:pPr marL="0" indent="0">
              <a:buFont typeface="Wingdings" panose="05000000000000000000" pitchFamily="2" charset="2"/>
              <a:buNone/>
              <a:defRPr/>
            </a:pPr>
            <a:r>
              <a:rPr lang="zh-CN" altLang="en-US" dirty="0"/>
              <a:t>每一层在其下层所提供服务的支持下，通过自身内部功能为其上层提供一种或几种特定的服务。</a:t>
            </a:r>
            <a:endParaRPr lang="en-US" altLang="zh-CN" kern="0" dirty="0"/>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a:extLst>
              <a:ext uri="{FF2B5EF4-FFF2-40B4-BE49-F238E27FC236}">
                <a16:creationId xmlns:a16="http://schemas.microsoft.com/office/drawing/2014/main" id="{61781BFB-C022-4976-A05B-A1129464D00B}"/>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3251" name="AutoShape 3">
            <a:extLst>
              <a:ext uri="{FF2B5EF4-FFF2-40B4-BE49-F238E27FC236}">
                <a16:creationId xmlns:a16="http://schemas.microsoft.com/office/drawing/2014/main" id="{88A8A9EC-E202-4046-BF4E-3DBC812F67A2}"/>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52" name="AutoShape 4">
            <a:extLst>
              <a:ext uri="{FF2B5EF4-FFF2-40B4-BE49-F238E27FC236}">
                <a16:creationId xmlns:a16="http://schemas.microsoft.com/office/drawing/2014/main" id="{F4A3D046-1321-4A14-BABA-3D16B72B8DFD}"/>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53" name="Text Box 5">
            <a:extLst>
              <a:ext uri="{FF2B5EF4-FFF2-40B4-BE49-F238E27FC236}">
                <a16:creationId xmlns:a16="http://schemas.microsoft.com/office/drawing/2014/main" id="{5A1D6895-25C0-4443-AF0F-FB970633E119}"/>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3254" name="Text Box 6">
            <a:extLst>
              <a:ext uri="{FF2B5EF4-FFF2-40B4-BE49-F238E27FC236}">
                <a16:creationId xmlns:a16="http://schemas.microsoft.com/office/drawing/2014/main" id="{318E2FA4-9CEA-4662-8074-CE4E09FED9C8}"/>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3255" name="Text Box 7">
            <a:extLst>
              <a:ext uri="{FF2B5EF4-FFF2-40B4-BE49-F238E27FC236}">
                <a16:creationId xmlns:a16="http://schemas.microsoft.com/office/drawing/2014/main" id="{1D51F07B-0DFB-4A75-9237-6C8727E2BFC8}"/>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3256" name="Text Box 8">
            <a:extLst>
              <a:ext uri="{FF2B5EF4-FFF2-40B4-BE49-F238E27FC236}">
                <a16:creationId xmlns:a16="http://schemas.microsoft.com/office/drawing/2014/main" id="{EB64B082-10A7-43E7-9500-D46EE67D5A06}"/>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3257" name="Text Box 9">
            <a:extLst>
              <a:ext uri="{FF2B5EF4-FFF2-40B4-BE49-F238E27FC236}">
                <a16:creationId xmlns:a16="http://schemas.microsoft.com/office/drawing/2014/main" id="{3BB89458-E999-4717-BCE2-91739CBACF7E}"/>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3258" name="Freeform 10">
            <a:extLst>
              <a:ext uri="{FF2B5EF4-FFF2-40B4-BE49-F238E27FC236}">
                <a16:creationId xmlns:a16="http://schemas.microsoft.com/office/drawing/2014/main" id="{1DEB8C09-9E5B-4A83-BAB6-9906C3B4BB00}"/>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59" name="Freeform 11">
            <a:extLst>
              <a:ext uri="{FF2B5EF4-FFF2-40B4-BE49-F238E27FC236}">
                <a16:creationId xmlns:a16="http://schemas.microsoft.com/office/drawing/2014/main" id="{3BB9C3DD-DCC9-4866-8F33-96D913622F6E}"/>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0" name="Freeform 12">
            <a:extLst>
              <a:ext uri="{FF2B5EF4-FFF2-40B4-BE49-F238E27FC236}">
                <a16:creationId xmlns:a16="http://schemas.microsoft.com/office/drawing/2014/main" id="{558D6A31-0A81-4F0F-A13C-37BCA2C62B0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1" name="Freeform 13">
            <a:extLst>
              <a:ext uri="{FF2B5EF4-FFF2-40B4-BE49-F238E27FC236}">
                <a16:creationId xmlns:a16="http://schemas.microsoft.com/office/drawing/2014/main" id="{7753A7B9-CD93-4A53-9E68-5CB48946AB01}"/>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2" name="AutoShape 14">
            <a:extLst>
              <a:ext uri="{FF2B5EF4-FFF2-40B4-BE49-F238E27FC236}">
                <a16:creationId xmlns:a16="http://schemas.microsoft.com/office/drawing/2014/main" id="{3B4E2534-FD8A-4C65-83E0-8828F04569C4}"/>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63" name="Text Box 15">
            <a:extLst>
              <a:ext uri="{FF2B5EF4-FFF2-40B4-BE49-F238E27FC236}">
                <a16:creationId xmlns:a16="http://schemas.microsoft.com/office/drawing/2014/main" id="{B92DC196-A0AA-4F49-B284-181B791216B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3264" name="Text Box 16">
            <a:extLst>
              <a:ext uri="{FF2B5EF4-FFF2-40B4-BE49-F238E27FC236}">
                <a16:creationId xmlns:a16="http://schemas.microsoft.com/office/drawing/2014/main" id="{8BBE37F4-763B-4BE8-922B-3DB2B23743C4}"/>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3265" name="Text Box 17">
            <a:extLst>
              <a:ext uri="{FF2B5EF4-FFF2-40B4-BE49-F238E27FC236}">
                <a16:creationId xmlns:a16="http://schemas.microsoft.com/office/drawing/2014/main" id="{D80067EE-0E28-435D-96B2-52EBC4A9BD28}"/>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3266" name="Text Box 18">
            <a:extLst>
              <a:ext uri="{FF2B5EF4-FFF2-40B4-BE49-F238E27FC236}">
                <a16:creationId xmlns:a16="http://schemas.microsoft.com/office/drawing/2014/main" id="{1CC54F07-7432-46B4-AE20-9A37522A6A04}"/>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3267" name="Text Box 19">
            <a:extLst>
              <a:ext uri="{FF2B5EF4-FFF2-40B4-BE49-F238E27FC236}">
                <a16:creationId xmlns:a16="http://schemas.microsoft.com/office/drawing/2014/main" id="{2579753D-4A6E-4188-83D2-221F1EC132C2}"/>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3268" name="Freeform 20">
            <a:extLst>
              <a:ext uri="{FF2B5EF4-FFF2-40B4-BE49-F238E27FC236}">
                <a16:creationId xmlns:a16="http://schemas.microsoft.com/office/drawing/2014/main" id="{838A9C69-B55F-4DEB-BB00-73039A65D6A9}"/>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69" name="Freeform 21">
            <a:extLst>
              <a:ext uri="{FF2B5EF4-FFF2-40B4-BE49-F238E27FC236}">
                <a16:creationId xmlns:a16="http://schemas.microsoft.com/office/drawing/2014/main" id="{EC19DDEB-0297-41E1-A004-14C0F1FA82F8}"/>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0" name="Freeform 22">
            <a:extLst>
              <a:ext uri="{FF2B5EF4-FFF2-40B4-BE49-F238E27FC236}">
                <a16:creationId xmlns:a16="http://schemas.microsoft.com/office/drawing/2014/main" id="{454D2385-C1B3-49DA-B600-F77F31EC024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1" name="Freeform 23">
            <a:extLst>
              <a:ext uri="{FF2B5EF4-FFF2-40B4-BE49-F238E27FC236}">
                <a16:creationId xmlns:a16="http://schemas.microsoft.com/office/drawing/2014/main" id="{17B15D13-2A17-4CBF-ADD8-7A208051C049}"/>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3272" name="Text Box 24">
            <a:extLst>
              <a:ext uri="{FF2B5EF4-FFF2-40B4-BE49-F238E27FC236}">
                <a16:creationId xmlns:a16="http://schemas.microsoft.com/office/drawing/2014/main" id="{D5BCD069-64C7-412A-9FC5-41B2FA689580}"/>
              </a:ext>
            </a:extLst>
          </p:cNvPr>
          <p:cNvSpPr txBox="1">
            <a:spLocks noChangeArrowheads="1"/>
          </p:cNvSpPr>
          <p:nvPr/>
        </p:nvSpPr>
        <p:spPr bwMode="auto">
          <a:xfrm>
            <a:off x="395288" y="1989138"/>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3273" name="AutoShape 25">
            <a:extLst>
              <a:ext uri="{FF2B5EF4-FFF2-40B4-BE49-F238E27FC236}">
                <a16:creationId xmlns:a16="http://schemas.microsoft.com/office/drawing/2014/main" id="{F4660701-D7E7-412D-AE05-23DECCBC2E36}"/>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74" name="Text Box 26">
            <a:extLst>
              <a:ext uri="{FF2B5EF4-FFF2-40B4-BE49-F238E27FC236}">
                <a16:creationId xmlns:a16="http://schemas.microsoft.com/office/drawing/2014/main" id="{3A798DF8-F001-4B7B-A1F9-AD35FE75EC5B}"/>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3275" name="AutoShape 27">
            <a:extLst>
              <a:ext uri="{FF2B5EF4-FFF2-40B4-BE49-F238E27FC236}">
                <a16:creationId xmlns:a16="http://schemas.microsoft.com/office/drawing/2014/main" id="{E8B72274-9BB2-4415-8FE1-88E0B6859CD3}"/>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3276" name="Text Box 28">
            <a:extLst>
              <a:ext uri="{FF2B5EF4-FFF2-40B4-BE49-F238E27FC236}">
                <a16:creationId xmlns:a16="http://schemas.microsoft.com/office/drawing/2014/main" id="{43B1F56B-53E3-4455-90A6-706E5217AF22}"/>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3277" name="Text Box 29">
            <a:extLst>
              <a:ext uri="{FF2B5EF4-FFF2-40B4-BE49-F238E27FC236}">
                <a16:creationId xmlns:a16="http://schemas.microsoft.com/office/drawing/2014/main" id="{3B4BC8FD-5B09-4B3B-B130-EE25E4275845}"/>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3278" name="Text Box 30">
            <a:extLst>
              <a:ext uri="{FF2B5EF4-FFF2-40B4-BE49-F238E27FC236}">
                <a16:creationId xmlns:a16="http://schemas.microsoft.com/office/drawing/2014/main" id="{78B62BEC-42D2-4CE2-8A6B-2932B49200F0}"/>
              </a:ext>
            </a:extLst>
          </p:cNvPr>
          <p:cNvSpPr txBox="1">
            <a:spLocks noChangeArrowheads="1"/>
          </p:cNvSpPr>
          <p:nvPr/>
        </p:nvSpPr>
        <p:spPr bwMode="auto">
          <a:xfrm>
            <a:off x="3355975" y="4581525"/>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数据链路层剥去帧首部和帧尾部</a:t>
            </a:r>
          </a:p>
          <a:p>
            <a:pPr algn="ctr">
              <a:spcBef>
                <a:spcPct val="0"/>
              </a:spcBef>
              <a:buClrTx/>
              <a:buSzTx/>
              <a:buFontTx/>
              <a:buNone/>
            </a:pPr>
            <a:r>
              <a:rPr lang="zh-CN" altLang="en-US" sz="2400">
                <a:solidFill>
                  <a:srgbClr val="333399"/>
                </a:solidFill>
                <a:ea typeface="黑体" panose="02010609060101010101" pitchFamily="49" charset="-122"/>
              </a:rPr>
              <a:t>取出数据部分，上交给网络层</a:t>
            </a:r>
          </a:p>
        </p:txBody>
      </p:sp>
      <p:sp>
        <p:nvSpPr>
          <p:cNvPr id="122911" name="AutoShape 31">
            <a:extLst>
              <a:ext uri="{FF2B5EF4-FFF2-40B4-BE49-F238E27FC236}">
                <a16:creationId xmlns:a16="http://schemas.microsoft.com/office/drawing/2014/main" id="{18F22910-74F3-4600-9217-1DBA62C6BB46}"/>
              </a:ext>
            </a:extLst>
          </p:cNvPr>
          <p:cNvSpPr>
            <a:spLocks noChangeArrowheads="1"/>
          </p:cNvSpPr>
          <p:nvPr/>
        </p:nvSpPr>
        <p:spPr bwMode="auto">
          <a:xfrm rot="10800000" flipV="1">
            <a:off x="8305800" y="4437063"/>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2911"/>
                                        </p:tgtEl>
                                        <p:attrNameLst>
                                          <p:attrName>style.visibility</p:attrName>
                                        </p:attrNameLst>
                                      </p:cBhvr>
                                      <p:to>
                                        <p:strVal val="visible"/>
                                      </p:to>
                                    </p:set>
                                    <p:animEffect transition="in" filter="wipe(down)">
                                      <p:cBhvr>
                                        <p:cTn id="7" dur="1000"/>
                                        <p:tgtEl>
                                          <p:spTgt spid="1229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29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a:extLst>
              <a:ext uri="{FF2B5EF4-FFF2-40B4-BE49-F238E27FC236}">
                <a16:creationId xmlns:a16="http://schemas.microsoft.com/office/drawing/2014/main" id="{6E2F9A11-BA65-4D3C-B86D-DB36B5047201}"/>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5299" name="AutoShape 3">
            <a:extLst>
              <a:ext uri="{FF2B5EF4-FFF2-40B4-BE49-F238E27FC236}">
                <a16:creationId xmlns:a16="http://schemas.microsoft.com/office/drawing/2014/main" id="{37D8D377-42B3-4720-A4A6-CC0217E5812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00" name="AutoShape 4">
            <a:extLst>
              <a:ext uri="{FF2B5EF4-FFF2-40B4-BE49-F238E27FC236}">
                <a16:creationId xmlns:a16="http://schemas.microsoft.com/office/drawing/2014/main" id="{88805DD8-42A6-4F70-8276-F97B308148C0}"/>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01" name="Text Box 5">
            <a:extLst>
              <a:ext uri="{FF2B5EF4-FFF2-40B4-BE49-F238E27FC236}">
                <a16:creationId xmlns:a16="http://schemas.microsoft.com/office/drawing/2014/main" id="{6C60824E-ADF3-4600-BC35-7221B7326B4E}"/>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5302" name="Text Box 6">
            <a:extLst>
              <a:ext uri="{FF2B5EF4-FFF2-40B4-BE49-F238E27FC236}">
                <a16:creationId xmlns:a16="http://schemas.microsoft.com/office/drawing/2014/main" id="{5DE03AD9-EE77-46AB-B9C7-7DD0F802D307}"/>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5303" name="Text Box 7">
            <a:extLst>
              <a:ext uri="{FF2B5EF4-FFF2-40B4-BE49-F238E27FC236}">
                <a16:creationId xmlns:a16="http://schemas.microsoft.com/office/drawing/2014/main" id="{D5D56593-9BB8-4F38-A6CD-AA15BE15AB53}"/>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5304" name="Text Box 8">
            <a:extLst>
              <a:ext uri="{FF2B5EF4-FFF2-40B4-BE49-F238E27FC236}">
                <a16:creationId xmlns:a16="http://schemas.microsoft.com/office/drawing/2014/main" id="{114A3BF2-FD9F-413F-9018-5BFFE10C80F6}"/>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5305" name="Text Box 9">
            <a:extLst>
              <a:ext uri="{FF2B5EF4-FFF2-40B4-BE49-F238E27FC236}">
                <a16:creationId xmlns:a16="http://schemas.microsoft.com/office/drawing/2014/main" id="{AE39FFAC-F038-49D4-A64E-96536271AB5F}"/>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5306" name="Freeform 10">
            <a:extLst>
              <a:ext uri="{FF2B5EF4-FFF2-40B4-BE49-F238E27FC236}">
                <a16:creationId xmlns:a16="http://schemas.microsoft.com/office/drawing/2014/main" id="{B34DA07A-10C4-405A-883C-ABAB38AF1D66}"/>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7" name="Freeform 11">
            <a:extLst>
              <a:ext uri="{FF2B5EF4-FFF2-40B4-BE49-F238E27FC236}">
                <a16:creationId xmlns:a16="http://schemas.microsoft.com/office/drawing/2014/main" id="{89D72EFD-1AAF-4F7A-87A1-59EC5C660681}"/>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8" name="Freeform 12">
            <a:extLst>
              <a:ext uri="{FF2B5EF4-FFF2-40B4-BE49-F238E27FC236}">
                <a16:creationId xmlns:a16="http://schemas.microsoft.com/office/drawing/2014/main" id="{3337484B-1CE3-4366-8643-D83357E8AF2B}"/>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09" name="Freeform 13">
            <a:extLst>
              <a:ext uri="{FF2B5EF4-FFF2-40B4-BE49-F238E27FC236}">
                <a16:creationId xmlns:a16="http://schemas.microsoft.com/office/drawing/2014/main" id="{9871E733-152C-45B8-B1AD-3ADB6323E4CC}"/>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0" name="AutoShape 14">
            <a:extLst>
              <a:ext uri="{FF2B5EF4-FFF2-40B4-BE49-F238E27FC236}">
                <a16:creationId xmlns:a16="http://schemas.microsoft.com/office/drawing/2014/main" id="{31ADE9EE-7D6F-4E72-83F9-CAEEE3DDCCE4}"/>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11" name="Text Box 15">
            <a:extLst>
              <a:ext uri="{FF2B5EF4-FFF2-40B4-BE49-F238E27FC236}">
                <a16:creationId xmlns:a16="http://schemas.microsoft.com/office/drawing/2014/main" id="{2F1C96BC-A787-45DD-8FC8-E0CB12EE3B95}"/>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5312" name="Text Box 16">
            <a:extLst>
              <a:ext uri="{FF2B5EF4-FFF2-40B4-BE49-F238E27FC236}">
                <a16:creationId xmlns:a16="http://schemas.microsoft.com/office/drawing/2014/main" id="{1A629419-8159-49B0-A9A1-9CE79EF8332C}"/>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5313" name="Text Box 17">
            <a:extLst>
              <a:ext uri="{FF2B5EF4-FFF2-40B4-BE49-F238E27FC236}">
                <a16:creationId xmlns:a16="http://schemas.microsoft.com/office/drawing/2014/main" id="{383DB1FE-EACF-47AD-988A-0999277AB579}"/>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5314" name="Text Box 18">
            <a:extLst>
              <a:ext uri="{FF2B5EF4-FFF2-40B4-BE49-F238E27FC236}">
                <a16:creationId xmlns:a16="http://schemas.microsoft.com/office/drawing/2014/main" id="{54FB3EC4-35E5-41A7-AA18-045E7D14E2CE}"/>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5315" name="Text Box 19">
            <a:extLst>
              <a:ext uri="{FF2B5EF4-FFF2-40B4-BE49-F238E27FC236}">
                <a16:creationId xmlns:a16="http://schemas.microsoft.com/office/drawing/2014/main" id="{227F07E6-881C-4B2D-8798-C332322310F1}"/>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5316" name="Freeform 20">
            <a:extLst>
              <a:ext uri="{FF2B5EF4-FFF2-40B4-BE49-F238E27FC236}">
                <a16:creationId xmlns:a16="http://schemas.microsoft.com/office/drawing/2014/main" id="{8FC58D7B-B5CD-4034-A4FA-46E3DB279247}"/>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7" name="Freeform 21">
            <a:extLst>
              <a:ext uri="{FF2B5EF4-FFF2-40B4-BE49-F238E27FC236}">
                <a16:creationId xmlns:a16="http://schemas.microsoft.com/office/drawing/2014/main" id="{86AC1BC4-2E37-45D1-9924-5BA335FA7162}"/>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8" name="Freeform 22">
            <a:extLst>
              <a:ext uri="{FF2B5EF4-FFF2-40B4-BE49-F238E27FC236}">
                <a16:creationId xmlns:a16="http://schemas.microsoft.com/office/drawing/2014/main" id="{DDB3F324-C9AF-4F05-BDB5-E2A24C22B41E}"/>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19" name="Freeform 23">
            <a:extLst>
              <a:ext uri="{FF2B5EF4-FFF2-40B4-BE49-F238E27FC236}">
                <a16:creationId xmlns:a16="http://schemas.microsoft.com/office/drawing/2014/main" id="{5D801223-F5C6-486F-879F-7E9AFB8752BA}"/>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5320" name="Text Box 24">
            <a:extLst>
              <a:ext uri="{FF2B5EF4-FFF2-40B4-BE49-F238E27FC236}">
                <a16:creationId xmlns:a16="http://schemas.microsoft.com/office/drawing/2014/main" id="{72355D5C-DBD2-4A9F-8568-1C2E0EAECBC5}"/>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5321" name="AutoShape 25">
            <a:extLst>
              <a:ext uri="{FF2B5EF4-FFF2-40B4-BE49-F238E27FC236}">
                <a16:creationId xmlns:a16="http://schemas.microsoft.com/office/drawing/2014/main" id="{F062576C-631C-4559-9BC6-172BD60388A4}"/>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22" name="Text Box 26">
            <a:extLst>
              <a:ext uri="{FF2B5EF4-FFF2-40B4-BE49-F238E27FC236}">
                <a16:creationId xmlns:a16="http://schemas.microsoft.com/office/drawing/2014/main" id="{CC63C9EB-4839-4FCB-80A5-18CE46451712}"/>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5323" name="AutoShape 27">
            <a:extLst>
              <a:ext uri="{FF2B5EF4-FFF2-40B4-BE49-F238E27FC236}">
                <a16:creationId xmlns:a16="http://schemas.microsoft.com/office/drawing/2014/main" id="{AA4E9881-2B1C-4CA6-AFC9-BBEA1356B897}"/>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5324" name="Text Box 28">
            <a:extLst>
              <a:ext uri="{FF2B5EF4-FFF2-40B4-BE49-F238E27FC236}">
                <a16:creationId xmlns:a16="http://schemas.microsoft.com/office/drawing/2014/main" id="{C6A3664B-E51B-446C-B020-7B467C7CEC20}"/>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5325" name="Text Box 29">
            <a:extLst>
              <a:ext uri="{FF2B5EF4-FFF2-40B4-BE49-F238E27FC236}">
                <a16:creationId xmlns:a16="http://schemas.microsoft.com/office/drawing/2014/main" id="{2400A9E3-DE77-4533-9D08-19397641E317}"/>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5326" name="Text Box 30">
            <a:extLst>
              <a:ext uri="{FF2B5EF4-FFF2-40B4-BE49-F238E27FC236}">
                <a16:creationId xmlns:a16="http://schemas.microsoft.com/office/drawing/2014/main" id="{099484B6-CC6F-4014-981C-E208ABEA2BA2}"/>
              </a:ext>
            </a:extLst>
          </p:cNvPr>
          <p:cNvSpPr txBox="1">
            <a:spLocks noChangeArrowheads="1"/>
          </p:cNvSpPr>
          <p:nvPr/>
        </p:nvSpPr>
        <p:spPr bwMode="auto">
          <a:xfrm>
            <a:off x="3441700" y="4005263"/>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网络层剥去首部，取出数据部分</a:t>
            </a:r>
          </a:p>
          <a:p>
            <a:pPr algn="ctr">
              <a:spcBef>
                <a:spcPct val="0"/>
              </a:spcBef>
              <a:buClrTx/>
              <a:buSzTx/>
              <a:buFontTx/>
              <a:buNone/>
            </a:pPr>
            <a:r>
              <a:rPr lang="zh-CN" altLang="en-US" sz="2400">
                <a:solidFill>
                  <a:srgbClr val="333399"/>
                </a:solidFill>
                <a:ea typeface="黑体" panose="02010609060101010101" pitchFamily="49" charset="-122"/>
              </a:rPr>
              <a:t>上交给运输层</a:t>
            </a:r>
          </a:p>
        </p:txBody>
      </p:sp>
      <p:sp>
        <p:nvSpPr>
          <p:cNvPr id="123935" name="AutoShape 31">
            <a:extLst>
              <a:ext uri="{FF2B5EF4-FFF2-40B4-BE49-F238E27FC236}">
                <a16:creationId xmlns:a16="http://schemas.microsoft.com/office/drawing/2014/main" id="{CD96C728-9979-49C6-BB78-1A810A48CCA1}"/>
              </a:ext>
            </a:extLst>
          </p:cNvPr>
          <p:cNvSpPr>
            <a:spLocks noChangeArrowheads="1"/>
          </p:cNvSpPr>
          <p:nvPr/>
        </p:nvSpPr>
        <p:spPr bwMode="auto">
          <a:xfrm rot="10800000" flipV="1">
            <a:off x="8305800" y="3824288"/>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3935"/>
                                        </p:tgtEl>
                                        <p:attrNameLst>
                                          <p:attrName>style.visibility</p:attrName>
                                        </p:attrNameLst>
                                      </p:cBhvr>
                                      <p:to>
                                        <p:strVal val="visible"/>
                                      </p:to>
                                    </p:set>
                                    <p:animEffect transition="in" filter="wipe(down)">
                                      <p:cBhvr>
                                        <p:cTn id="7" dur="1000"/>
                                        <p:tgtEl>
                                          <p:spTgt spid="12393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935" grpId="0" animBg="1"/>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a:extLst>
              <a:ext uri="{FF2B5EF4-FFF2-40B4-BE49-F238E27FC236}">
                <a16:creationId xmlns:a16="http://schemas.microsoft.com/office/drawing/2014/main" id="{FDA5C104-C076-4D33-9A1C-B222016B7D25}"/>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7347" name="AutoShape 3">
            <a:extLst>
              <a:ext uri="{FF2B5EF4-FFF2-40B4-BE49-F238E27FC236}">
                <a16:creationId xmlns:a16="http://schemas.microsoft.com/office/drawing/2014/main" id="{17FB4D8F-A97E-4182-BBEB-9508809C3903}"/>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48" name="AutoShape 4">
            <a:extLst>
              <a:ext uri="{FF2B5EF4-FFF2-40B4-BE49-F238E27FC236}">
                <a16:creationId xmlns:a16="http://schemas.microsoft.com/office/drawing/2014/main" id="{5D1BB904-86FE-475D-93D0-C30953979685}"/>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49" name="Text Box 5">
            <a:extLst>
              <a:ext uri="{FF2B5EF4-FFF2-40B4-BE49-F238E27FC236}">
                <a16:creationId xmlns:a16="http://schemas.microsoft.com/office/drawing/2014/main" id="{D230A67D-22ED-4C54-A3C5-F70E77025A0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7350" name="Text Box 6">
            <a:extLst>
              <a:ext uri="{FF2B5EF4-FFF2-40B4-BE49-F238E27FC236}">
                <a16:creationId xmlns:a16="http://schemas.microsoft.com/office/drawing/2014/main" id="{9B19C8FC-AEF4-49E2-BCA6-C39962E50075}"/>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7351" name="Text Box 7">
            <a:extLst>
              <a:ext uri="{FF2B5EF4-FFF2-40B4-BE49-F238E27FC236}">
                <a16:creationId xmlns:a16="http://schemas.microsoft.com/office/drawing/2014/main" id="{F7C48183-E7E3-426F-8081-B4D31EA69734}"/>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7352" name="Text Box 8">
            <a:extLst>
              <a:ext uri="{FF2B5EF4-FFF2-40B4-BE49-F238E27FC236}">
                <a16:creationId xmlns:a16="http://schemas.microsoft.com/office/drawing/2014/main" id="{B7F73A2F-E3DA-4275-AE69-46A66803A83F}"/>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7353" name="Text Box 9">
            <a:extLst>
              <a:ext uri="{FF2B5EF4-FFF2-40B4-BE49-F238E27FC236}">
                <a16:creationId xmlns:a16="http://schemas.microsoft.com/office/drawing/2014/main" id="{F8E3CDC6-6970-4033-B70B-4363D2FED589}"/>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7354" name="Freeform 10">
            <a:extLst>
              <a:ext uri="{FF2B5EF4-FFF2-40B4-BE49-F238E27FC236}">
                <a16:creationId xmlns:a16="http://schemas.microsoft.com/office/drawing/2014/main" id="{5117C014-3243-404A-9AA5-B7BC890CA4A2}"/>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5" name="Freeform 11">
            <a:extLst>
              <a:ext uri="{FF2B5EF4-FFF2-40B4-BE49-F238E27FC236}">
                <a16:creationId xmlns:a16="http://schemas.microsoft.com/office/drawing/2014/main" id="{8CB0A1F0-B45B-49B4-8590-353331800E22}"/>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6" name="Freeform 12">
            <a:extLst>
              <a:ext uri="{FF2B5EF4-FFF2-40B4-BE49-F238E27FC236}">
                <a16:creationId xmlns:a16="http://schemas.microsoft.com/office/drawing/2014/main" id="{02E55B90-72D7-438D-8F13-4B353FE8184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7" name="Freeform 13">
            <a:extLst>
              <a:ext uri="{FF2B5EF4-FFF2-40B4-BE49-F238E27FC236}">
                <a16:creationId xmlns:a16="http://schemas.microsoft.com/office/drawing/2014/main" id="{FB47BA4A-8F09-40FD-8325-D31E057CD9B4}"/>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58" name="AutoShape 14">
            <a:extLst>
              <a:ext uri="{FF2B5EF4-FFF2-40B4-BE49-F238E27FC236}">
                <a16:creationId xmlns:a16="http://schemas.microsoft.com/office/drawing/2014/main" id="{A93347AA-6E39-4A4A-888B-574C031145D3}"/>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59" name="Text Box 15">
            <a:extLst>
              <a:ext uri="{FF2B5EF4-FFF2-40B4-BE49-F238E27FC236}">
                <a16:creationId xmlns:a16="http://schemas.microsoft.com/office/drawing/2014/main" id="{5FF78488-79C5-4FE2-8C52-998DAD1163F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7360" name="Text Box 16">
            <a:extLst>
              <a:ext uri="{FF2B5EF4-FFF2-40B4-BE49-F238E27FC236}">
                <a16:creationId xmlns:a16="http://schemas.microsoft.com/office/drawing/2014/main" id="{4C2A83D9-8F1C-4EDC-B7AF-2653F2183366}"/>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7361" name="Text Box 17">
            <a:extLst>
              <a:ext uri="{FF2B5EF4-FFF2-40B4-BE49-F238E27FC236}">
                <a16:creationId xmlns:a16="http://schemas.microsoft.com/office/drawing/2014/main" id="{36081EE7-9AD5-4677-9E07-1EDFD163DDD2}"/>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7362" name="Text Box 18">
            <a:extLst>
              <a:ext uri="{FF2B5EF4-FFF2-40B4-BE49-F238E27FC236}">
                <a16:creationId xmlns:a16="http://schemas.microsoft.com/office/drawing/2014/main" id="{627B3FEA-6890-4700-9C99-F78D112CF36C}"/>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7363" name="Text Box 19">
            <a:extLst>
              <a:ext uri="{FF2B5EF4-FFF2-40B4-BE49-F238E27FC236}">
                <a16:creationId xmlns:a16="http://schemas.microsoft.com/office/drawing/2014/main" id="{058C5E22-9F98-4D4E-A2DC-B9F483570BA2}"/>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7364" name="Freeform 20">
            <a:extLst>
              <a:ext uri="{FF2B5EF4-FFF2-40B4-BE49-F238E27FC236}">
                <a16:creationId xmlns:a16="http://schemas.microsoft.com/office/drawing/2014/main" id="{71E71828-D856-4C1D-806F-A1F2D6506E73}"/>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5" name="Freeform 21">
            <a:extLst>
              <a:ext uri="{FF2B5EF4-FFF2-40B4-BE49-F238E27FC236}">
                <a16:creationId xmlns:a16="http://schemas.microsoft.com/office/drawing/2014/main" id="{489974C3-BCD3-4DE9-A939-4C9C9A5A25FE}"/>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6" name="Freeform 22">
            <a:extLst>
              <a:ext uri="{FF2B5EF4-FFF2-40B4-BE49-F238E27FC236}">
                <a16:creationId xmlns:a16="http://schemas.microsoft.com/office/drawing/2014/main" id="{5227F327-317D-46B6-87B7-2646843E655B}"/>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7" name="Freeform 23">
            <a:extLst>
              <a:ext uri="{FF2B5EF4-FFF2-40B4-BE49-F238E27FC236}">
                <a16:creationId xmlns:a16="http://schemas.microsoft.com/office/drawing/2014/main" id="{7D69AC38-25F5-483B-8E06-CC1BDD2DA1E1}"/>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7368" name="Text Box 24">
            <a:extLst>
              <a:ext uri="{FF2B5EF4-FFF2-40B4-BE49-F238E27FC236}">
                <a16:creationId xmlns:a16="http://schemas.microsoft.com/office/drawing/2014/main" id="{7CCB8DE9-7619-48A3-BA83-A736E3936E71}"/>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7369" name="AutoShape 25">
            <a:extLst>
              <a:ext uri="{FF2B5EF4-FFF2-40B4-BE49-F238E27FC236}">
                <a16:creationId xmlns:a16="http://schemas.microsoft.com/office/drawing/2014/main" id="{E5E6BACB-B25B-4BE9-9ACB-4A6D60A24E81}"/>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70" name="Text Box 26">
            <a:extLst>
              <a:ext uri="{FF2B5EF4-FFF2-40B4-BE49-F238E27FC236}">
                <a16:creationId xmlns:a16="http://schemas.microsoft.com/office/drawing/2014/main" id="{7200288A-94F3-4729-BE10-6DF82CF7DB9D}"/>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7371" name="AutoShape 27">
            <a:extLst>
              <a:ext uri="{FF2B5EF4-FFF2-40B4-BE49-F238E27FC236}">
                <a16:creationId xmlns:a16="http://schemas.microsoft.com/office/drawing/2014/main" id="{261439CD-16DB-4AB1-A60D-A004D5471717}"/>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7372" name="Text Box 28">
            <a:extLst>
              <a:ext uri="{FF2B5EF4-FFF2-40B4-BE49-F238E27FC236}">
                <a16:creationId xmlns:a16="http://schemas.microsoft.com/office/drawing/2014/main" id="{44C1585C-4C26-4CFF-B9D4-BECF2158512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7373" name="Text Box 29">
            <a:extLst>
              <a:ext uri="{FF2B5EF4-FFF2-40B4-BE49-F238E27FC236}">
                <a16:creationId xmlns:a16="http://schemas.microsoft.com/office/drawing/2014/main" id="{AFF2FD9A-7346-47B1-8990-E21289CF1F0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7374" name="Text Box 30">
            <a:extLst>
              <a:ext uri="{FF2B5EF4-FFF2-40B4-BE49-F238E27FC236}">
                <a16:creationId xmlns:a16="http://schemas.microsoft.com/office/drawing/2014/main" id="{D6E2DC34-F668-4623-83F7-23A01005A9AE}"/>
              </a:ext>
            </a:extLst>
          </p:cNvPr>
          <p:cNvSpPr txBox="1">
            <a:spLocks noChangeArrowheads="1"/>
          </p:cNvSpPr>
          <p:nvPr/>
        </p:nvSpPr>
        <p:spPr bwMode="auto">
          <a:xfrm>
            <a:off x="3441700" y="3357563"/>
            <a:ext cx="44513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运输层剥去首部，取出数据部分</a:t>
            </a:r>
          </a:p>
          <a:p>
            <a:pPr algn="ctr">
              <a:spcBef>
                <a:spcPct val="0"/>
              </a:spcBef>
              <a:buClrTx/>
              <a:buSzTx/>
              <a:buFontTx/>
              <a:buNone/>
            </a:pPr>
            <a:r>
              <a:rPr lang="zh-CN" altLang="en-US" sz="2400">
                <a:solidFill>
                  <a:srgbClr val="333399"/>
                </a:solidFill>
                <a:ea typeface="黑体" panose="02010609060101010101" pitchFamily="49" charset="-122"/>
              </a:rPr>
              <a:t>上交给应用层</a:t>
            </a:r>
          </a:p>
        </p:txBody>
      </p:sp>
      <p:sp>
        <p:nvSpPr>
          <p:cNvPr id="124959" name="AutoShape 31">
            <a:extLst>
              <a:ext uri="{FF2B5EF4-FFF2-40B4-BE49-F238E27FC236}">
                <a16:creationId xmlns:a16="http://schemas.microsoft.com/office/drawing/2014/main" id="{605E5391-CE3C-4C86-911E-47EE76C3FEED}"/>
              </a:ext>
            </a:extLst>
          </p:cNvPr>
          <p:cNvSpPr>
            <a:spLocks noChangeArrowheads="1"/>
          </p:cNvSpPr>
          <p:nvPr/>
        </p:nvSpPr>
        <p:spPr bwMode="auto">
          <a:xfrm rot="10800000" flipV="1">
            <a:off x="8305800" y="3248025"/>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4959"/>
                                        </p:tgtEl>
                                        <p:attrNameLst>
                                          <p:attrName>style.visibility</p:attrName>
                                        </p:attrNameLst>
                                      </p:cBhvr>
                                      <p:to>
                                        <p:strVal val="visible"/>
                                      </p:to>
                                    </p:set>
                                    <p:animEffect transition="in" filter="wipe(down)">
                                      <p:cBhvr>
                                        <p:cTn id="7" dur="1000"/>
                                        <p:tgtEl>
                                          <p:spTgt spid="12495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4959" grpId="0" animBg="1"/>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a:extLst>
              <a:ext uri="{FF2B5EF4-FFF2-40B4-BE49-F238E27FC236}">
                <a16:creationId xmlns:a16="http://schemas.microsoft.com/office/drawing/2014/main" id="{BBEB7609-320F-4D2F-9CF5-A22422AFD8BD}"/>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59395" name="AutoShape 3">
            <a:extLst>
              <a:ext uri="{FF2B5EF4-FFF2-40B4-BE49-F238E27FC236}">
                <a16:creationId xmlns:a16="http://schemas.microsoft.com/office/drawing/2014/main" id="{8371CED5-321C-4E5E-9FA2-4DE48596C9D9}"/>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396" name="AutoShape 4">
            <a:extLst>
              <a:ext uri="{FF2B5EF4-FFF2-40B4-BE49-F238E27FC236}">
                <a16:creationId xmlns:a16="http://schemas.microsoft.com/office/drawing/2014/main" id="{036E86C9-D7C6-4797-BC29-29B5D19138A9}"/>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397" name="Text Box 5">
            <a:extLst>
              <a:ext uri="{FF2B5EF4-FFF2-40B4-BE49-F238E27FC236}">
                <a16:creationId xmlns:a16="http://schemas.microsoft.com/office/drawing/2014/main" id="{86AA607D-EF98-462E-A9DE-768F6DB5FEF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9398" name="Text Box 6">
            <a:extLst>
              <a:ext uri="{FF2B5EF4-FFF2-40B4-BE49-F238E27FC236}">
                <a16:creationId xmlns:a16="http://schemas.microsoft.com/office/drawing/2014/main" id="{AFCB85FB-8368-477E-A544-9D1DB1A71082}"/>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9399" name="Text Box 7">
            <a:extLst>
              <a:ext uri="{FF2B5EF4-FFF2-40B4-BE49-F238E27FC236}">
                <a16:creationId xmlns:a16="http://schemas.microsoft.com/office/drawing/2014/main" id="{D3BC782F-8C7F-45A9-9C8D-542C80F3EDF7}"/>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9400" name="Text Box 8">
            <a:extLst>
              <a:ext uri="{FF2B5EF4-FFF2-40B4-BE49-F238E27FC236}">
                <a16:creationId xmlns:a16="http://schemas.microsoft.com/office/drawing/2014/main" id="{C44E2146-2DDF-45F6-B3E1-61B40A3CE165}"/>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9401" name="Text Box 9">
            <a:extLst>
              <a:ext uri="{FF2B5EF4-FFF2-40B4-BE49-F238E27FC236}">
                <a16:creationId xmlns:a16="http://schemas.microsoft.com/office/drawing/2014/main" id="{A3DE41A5-D7BD-4CD9-B6F2-98746FBE1E39}"/>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9402" name="Freeform 10">
            <a:extLst>
              <a:ext uri="{FF2B5EF4-FFF2-40B4-BE49-F238E27FC236}">
                <a16:creationId xmlns:a16="http://schemas.microsoft.com/office/drawing/2014/main" id="{5D22C87B-E50B-46E7-8FB3-0109642185DC}"/>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3" name="Freeform 11">
            <a:extLst>
              <a:ext uri="{FF2B5EF4-FFF2-40B4-BE49-F238E27FC236}">
                <a16:creationId xmlns:a16="http://schemas.microsoft.com/office/drawing/2014/main" id="{7B34CA6F-00C7-4D0A-BDA1-7C1A404A44EB}"/>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4" name="Freeform 12">
            <a:extLst>
              <a:ext uri="{FF2B5EF4-FFF2-40B4-BE49-F238E27FC236}">
                <a16:creationId xmlns:a16="http://schemas.microsoft.com/office/drawing/2014/main" id="{C1010F3B-CC9C-4D8A-8FA5-8244D74BD16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5" name="Freeform 13">
            <a:extLst>
              <a:ext uri="{FF2B5EF4-FFF2-40B4-BE49-F238E27FC236}">
                <a16:creationId xmlns:a16="http://schemas.microsoft.com/office/drawing/2014/main" id="{4AAC38AA-7CAC-40A5-9086-AE4A365B10F2}"/>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06" name="AutoShape 14">
            <a:extLst>
              <a:ext uri="{FF2B5EF4-FFF2-40B4-BE49-F238E27FC236}">
                <a16:creationId xmlns:a16="http://schemas.microsoft.com/office/drawing/2014/main" id="{2C894291-4CDC-4F1A-B426-62EDBE22855E}"/>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407" name="Text Box 15">
            <a:extLst>
              <a:ext uri="{FF2B5EF4-FFF2-40B4-BE49-F238E27FC236}">
                <a16:creationId xmlns:a16="http://schemas.microsoft.com/office/drawing/2014/main" id="{EEA7E981-143E-4B8B-BF8E-4BBEE4220DF9}"/>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59408" name="Text Box 16">
            <a:extLst>
              <a:ext uri="{FF2B5EF4-FFF2-40B4-BE49-F238E27FC236}">
                <a16:creationId xmlns:a16="http://schemas.microsoft.com/office/drawing/2014/main" id="{02786360-3EDD-429F-85B0-DCD0254ECF35}"/>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59409" name="Text Box 17">
            <a:extLst>
              <a:ext uri="{FF2B5EF4-FFF2-40B4-BE49-F238E27FC236}">
                <a16:creationId xmlns:a16="http://schemas.microsoft.com/office/drawing/2014/main" id="{4D4C750E-A12C-4881-A66A-01A6F78DF6CA}"/>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59410" name="Text Box 18">
            <a:extLst>
              <a:ext uri="{FF2B5EF4-FFF2-40B4-BE49-F238E27FC236}">
                <a16:creationId xmlns:a16="http://schemas.microsoft.com/office/drawing/2014/main" id="{4F954ED6-2F7E-4698-905C-7BE9BF87A4AE}"/>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59411" name="Text Box 19">
            <a:extLst>
              <a:ext uri="{FF2B5EF4-FFF2-40B4-BE49-F238E27FC236}">
                <a16:creationId xmlns:a16="http://schemas.microsoft.com/office/drawing/2014/main" id="{6AEF7A32-F610-4DAB-B35C-0EE8DDFCA8CD}"/>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59412" name="Freeform 20">
            <a:extLst>
              <a:ext uri="{FF2B5EF4-FFF2-40B4-BE49-F238E27FC236}">
                <a16:creationId xmlns:a16="http://schemas.microsoft.com/office/drawing/2014/main" id="{7970BC89-AAD4-463C-9807-437B5AF596AF}"/>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3" name="Freeform 21">
            <a:extLst>
              <a:ext uri="{FF2B5EF4-FFF2-40B4-BE49-F238E27FC236}">
                <a16:creationId xmlns:a16="http://schemas.microsoft.com/office/drawing/2014/main" id="{4741CF77-C51C-40F2-81AA-CDFA62D4C0DA}"/>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4" name="Freeform 22">
            <a:extLst>
              <a:ext uri="{FF2B5EF4-FFF2-40B4-BE49-F238E27FC236}">
                <a16:creationId xmlns:a16="http://schemas.microsoft.com/office/drawing/2014/main" id="{019CE488-8CBD-40F7-A425-6C58EE16905E}"/>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5" name="Freeform 23">
            <a:extLst>
              <a:ext uri="{FF2B5EF4-FFF2-40B4-BE49-F238E27FC236}">
                <a16:creationId xmlns:a16="http://schemas.microsoft.com/office/drawing/2014/main" id="{B5F67541-5A4C-4248-80FD-5D3C323E23C4}"/>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59416" name="Text Box 24">
            <a:extLst>
              <a:ext uri="{FF2B5EF4-FFF2-40B4-BE49-F238E27FC236}">
                <a16:creationId xmlns:a16="http://schemas.microsoft.com/office/drawing/2014/main" id="{531BCA5A-72A0-4359-96C1-55AF726D76A3}"/>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59417" name="AutoShape 25">
            <a:extLst>
              <a:ext uri="{FF2B5EF4-FFF2-40B4-BE49-F238E27FC236}">
                <a16:creationId xmlns:a16="http://schemas.microsoft.com/office/drawing/2014/main" id="{28FA6BEE-2FDA-4D39-B94F-174545E5C0BA}"/>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418" name="Text Box 26">
            <a:extLst>
              <a:ext uri="{FF2B5EF4-FFF2-40B4-BE49-F238E27FC236}">
                <a16:creationId xmlns:a16="http://schemas.microsoft.com/office/drawing/2014/main" id="{2AFC3480-D8AB-4475-9EF6-6FD6D0FAA4D1}"/>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59419" name="AutoShape 27">
            <a:extLst>
              <a:ext uri="{FF2B5EF4-FFF2-40B4-BE49-F238E27FC236}">
                <a16:creationId xmlns:a16="http://schemas.microsoft.com/office/drawing/2014/main" id="{C12A0F1B-FBA8-4272-9B73-DEB0298C0121}"/>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59420" name="Text Box 28">
            <a:extLst>
              <a:ext uri="{FF2B5EF4-FFF2-40B4-BE49-F238E27FC236}">
                <a16:creationId xmlns:a16="http://schemas.microsoft.com/office/drawing/2014/main" id="{52B962E7-6E5F-4E7D-90B8-7DA549266F63}"/>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59421" name="Text Box 29">
            <a:extLst>
              <a:ext uri="{FF2B5EF4-FFF2-40B4-BE49-F238E27FC236}">
                <a16:creationId xmlns:a16="http://schemas.microsoft.com/office/drawing/2014/main" id="{13F39D12-0B0B-4D26-8FE8-3EB001468273}"/>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59422" name="Text Box 30">
            <a:extLst>
              <a:ext uri="{FF2B5EF4-FFF2-40B4-BE49-F238E27FC236}">
                <a16:creationId xmlns:a16="http://schemas.microsoft.com/office/drawing/2014/main" id="{CE173CB2-E7E7-43E7-B5A6-E28E4A28B9B3}"/>
              </a:ext>
            </a:extLst>
          </p:cNvPr>
          <p:cNvSpPr txBox="1">
            <a:spLocks noChangeArrowheads="1"/>
          </p:cNvSpPr>
          <p:nvPr/>
        </p:nvSpPr>
        <p:spPr bwMode="auto">
          <a:xfrm>
            <a:off x="2843213" y="2852738"/>
            <a:ext cx="50609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应用层剥去首部，取出应用程序数据</a:t>
            </a:r>
          </a:p>
          <a:p>
            <a:pPr algn="ctr">
              <a:spcBef>
                <a:spcPct val="0"/>
              </a:spcBef>
              <a:buClrTx/>
              <a:buSzTx/>
              <a:buFontTx/>
              <a:buNone/>
            </a:pPr>
            <a:r>
              <a:rPr lang="zh-CN" altLang="en-US" sz="2400">
                <a:solidFill>
                  <a:srgbClr val="333399"/>
                </a:solidFill>
                <a:ea typeface="黑体" panose="02010609060101010101" pitchFamily="49" charset="-122"/>
              </a:rPr>
              <a:t>上交给应用进程</a:t>
            </a:r>
          </a:p>
        </p:txBody>
      </p:sp>
      <p:sp>
        <p:nvSpPr>
          <p:cNvPr id="125983" name="AutoShape 31">
            <a:extLst>
              <a:ext uri="{FF2B5EF4-FFF2-40B4-BE49-F238E27FC236}">
                <a16:creationId xmlns:a16="http://schemas.microsoft.com/office/drawing/2014/main" id="{894B0125-3072-41CC-9FF9-25C7D3AE14E2}"/>
              </a:ext>
            </a:extLst>
          </p:cNvPr>
          <p:cNvSpPr>
            <a:spLocks noChangeArrowheads="1"/>
          </p:cNvSpPr>
          <p:nvPr/>
        </p:nvSpPr>
        <p:spPr bwMode="auto">
          <a:xfrm rot="10800000" flipV="1">
            <a:off x="8305800" y="2744788"/>
            <a:ext cx="196850" cy="396875"/>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22" presetClass="entr" presetSubtype="4" fill="hold" grpId="0" nodeType="afterEffect">
                                  <p:stCondLst>
                                    <p:cond delay="500"/>
                                  </p:stCondLst>
                                  <p:childTnLst>
                                    <p:set>
                                      <p:cBhvr>
                                        <p:cTn id="6" dur="1" fill="hold">
                                          <p:stCondLst>
                                            <p:cond delay="0"/>
                                          </p:stCondLst>
                                        </p:cTn>
                                        <p:tgtEl>
                                          <p:spTgt spid="125983"/>
                                        </p:tgtEl>
                                        <p:attrNameLst>
                                          <p:attrName>style.visibility</p:attrName>
                                        </p:attrNameLst>
                                      </p:cBhvr>
                                      <p:to>
                                        <p:strVal val="visible"/>
                                      </p:to>
                                    </p:set>
                                    <p:animEffect transition="in" filter="wipe(down)">
                                      <p:cBhvr>
                                        <p:cTn id="7" dur="1000"/>
                                        <p:tgtEl>
                                          <p:spTgt spid="12598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598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a:extLst>
              <a:ext uri="{FF2B5EF4-FFF2-40B4-BE49-F238E27FC236}">
                <a16:creationId xmlns:a16="http://schemas.microsoft.com/office/drawing/2014/main" id="{E823E758-DECF-4E37-A2C0-384B2EBEEF13}"/>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61443" name="AutoShape 3">
            <a:extLst>
              <a:ext uri="{FF2B5EF4-FFF2-40B4-BE49-F238E27FC236}">
                <a16:creationId xmlns:a16="http://schemas.microsoft.com/office/drawing/2014/main" id="{3279191B-B19F-48A1-894F-5894586D98E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44" name="AutoShape 4">
            <a:extLst>
              <a:ext uri="{FF2B5EF4-FFF2-40B4-BE49-F238E27FC236}">
                <a16:creationId xmlns:a16="http://schemas.microsoft.com/office/drawing/2014/main" id="{5FE49893-F1C5-46B3-89FF-F10FF9D99FD0}"/>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45" name="Text Box 5">
            <a:extLst>
              <a:ext uri="{FF2B5EF4-FFF2-40B4-BE49-F238E27FC236}">
                <a16:creationId xmlns:a16="http://schemas.microsoft.com/office/drawing/2014/main" id="{5E7F0743-5AD9-4125-93C9-4C51F65A0BE1}"/>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1446" name="Text Box 6">
            <a:extLst>
              <a:ext uri="{FF2B5EF4-FFF2-40B4-BE49-F238E27FC236}">
                <a16:creationId xmlns:a16="http://schemas.microsoft.com/office/drawing/2014/main" id="{FC6EF85A-9773-402F-9B2A-AFE813B75196}"/>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47" name="Text Box 7">
            <a:extLst>
              <a:ext uri="{FF2B5EF4-FFF2-40B4-BE49-F238E27FC236}">
                <a16:creationId xmlns:a16="http://schemas.microsoft.com/office/drawing/2014/main" id="{EBFF7DFA-F587-4D47-92A4-9B4ACB35812A}"/>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1448" name="Text Box 8">
            <a:extLst>
              <a:ext uri="{FF2B5EF4-FFF2-40B4-BE49-F238E27FC236}">
                <a16:creationId xmlns:a16="http://schemas.microsoft.com/office/drawing/2014/main" id="{79AD6880-1C72-419D-B6A6-7B5001D253AE}"/>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1449" name="Text Box 9">
            <a:extLst>
              <a:ext uri="{FF2B5EF4-FFF2-40B4-BE49-F238E27FC236}">
                <a16:creationId xmlns:a16="http://schemas.microsoft.com/office/drawing/2014/main" id="{371085BE-3698-4574-8148-3E3752AE34EA}"/>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1450" name="Freeform 10">
            <a:extLst>
              <a:ext uri="{FF2B5EF4-FFF2-40B4-BE49-F238E27FC236}">
                <a16:creationId xmlns:a16="http://schemas.microsoft.com/office/drawing/2014/main" id="{7FC57848-B679-4129-92AB-EEEB328E7012}"/>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1" name="Freeform 11">
            <a:extLst>
              <a:ext uri="{FF2B5EF4-FFF2-40B4-BE49-F238E27FC236}">
                <a16:creationId xmlns:a16="http://schemas.microsoft.com/office/drawing/2014/main" id="{2486E1F3-DE90-4183-84EA-9AC2E0C3B01F}"/>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2" name="Freeform 12">
            <a:extLst>
              <a:ext uri="{FF2B5EF4-FFF2-40B4-BE49-F238E27FC236}">
                <a16:creationId xmlns:a16="http://schemas.microsoft.com/office/drawing/2014/main" id="{489DA481-752F-49B2-9C19-1A068C906B08}"/>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3" name="Freeform 13">
            <a:extLst>
              <a:ext uri="{FF2B5EF4-FFF2-40B4-BE49-F238E27FC236}">
                <a16:creationId xmlns:a16="http://schemas.microsoft.com/office/drawing/2014/main" id="{392AC2A8-4AB4-45FB-99B7-2C279B513903}"/>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54" name="AutoShape 14">
            <a:extLst>
              <a:ext uri="{FF2B5EF4-FFF2-40B4-BE49-F238E27FC236}">
                <a16:creationId xmlns:a16="http://schemas.microsoft.com/office/drawing/2014/main" id="{961B7708-D2A3-4270-94A5-B72BABC2F993}"/>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55" name="Text Box 15">
            <a:extLst>
              <a:ext uri="{FF2B5EF4-FFF2-40B4-BE49-F238E27FC236}">
                <a16:creationId xmlns:a16="http://schemas.microsoft.com/office/drawing/2014/main" id="{84DD4B7C-7034-4F80-8674-8BC7348CC2A6}"/>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1456" name="Text Box 16">
            <a:extLst>
              <a:ext uri="{FF2B5EF4-FFF2-40B4-BE49-F238E27FC236}">
                <a16:creationId xmlns:a16="http://schemas.microsoft.com/office/drawing/2014/main" id="{D5F64F63-642C-4FFE-863C-79E68C6EAFE5}"/>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1457" name="Text Box 17">
            <a:extLst>
              <a:ext uri="{FF2B5EF4-FFF2-40B4-BE49-F238E27FC236}">
                <a16:creationId xmlns:a16="http://schemas.microsoft.com/office/drawing/2014/main" id="{86EE2807-B0FD-4ADC-9BCE-E7BCDCB9CA25}"/>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1458" name="Text Box 18">
            <a:extLst>
              <a:ext uri="{FF2B5EF4-FFF2-40B4-BE49-F238E27FC236}">
                <a16:creationId xmlns:a16="http://schemas.microsoft.com/office/drawing/2014/main" id="{CD0639B9-ADAD-4E02-AFA2-DBE754D38C88}"/>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1459" name="Text Box 19">
            <a:extLst>
              <a:ext uri="{FF2B5EF4-FFF2-40B4-BE49-F238E27FC236}">
                <a16:creationId xmlns:a16="http://schemas.microsoft.com/office/drawing/2014/main" id="{D3254150-A33E-4A1B-806D-7E762C529EA0}"/>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1460" name="Freeform 20">
            <a:extLst>
              <a:ext uri="{FF2B5EF4-FFF2-40B4-BE49-F238E27FC236}">
                <a16:creationId xmlns:a16="http://schemas.microsoft.com/office/drawing/2014/main" id="{124B897F-3DDD-4D7A-93BF-86603B362FC0}"/>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1" name="Freeform 21">
            <a:extLst>
              <a:ext uri="{FF2B5EF4-FFF2-40B4-BE49-F238E27FC236}">
                <a16:creationId xmlns:a16="http://schemas.microsoft.com/office/drawing/2014/main" id="{7BDEC0E7-7323-4AAA-867D-B12B7D0A4C3F}"/>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2" name="Freeform 22">
            <a:extLst>
              <a:ext uri="{FF2B5EF4-FFF2-40B4-BE49-F238E27FC236}">
                <a16:creationId xmlns:a16="http://schemas.microsoft.com/office/drawing/2014/main" id="{EEDBF6C5-3232-4678-A7AD-FE60F09EEABC}"/>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3" name="Freeform 23">
            <a:extLst>
              <a:ext uri="{FF2B5EF4-FFF2-40B4-BE49-F238E27FC236}">
                <a16:creationId xmlns:a16="http://schemas.microsoft.com/office/drawing/2014/main" id="{1D9A3004-6C65-41D7-A794-9B7CE156EB6A}"/>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1464" name="Text Box 24">
            <a:extLst>
              <a:ext uri="{FF2B5EF4-FFF2-40B4-BE49-F238E27FC236}">
                <a16:creationId xmlns:a16="http://schemas.microsoft.com/office/drawing/2014/main" id="{F097F28B-5760-4DA7-BC69-23B5A350B703}"/>
              </a:ext>
            </a:extLst>
          </p:cNvPr>
          <p:cNvSpPr txBox="1">
            <a:spLocks noChangeArrowheads="1"/>
          </p:cNvSpPr>
          <p:nvPr/>
        </p:nvSpPr>
        <p:spPr bwMode="auto">
          <a:xfrm>
            <a:off x="395288" y="1989138"/>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1465" name="AutoShape 25">
            <a:extLst>
              <a:ext uri="{FF2B5EF4-FFF2-40B4-BE49-F238E27FC236}">
                <a16:creationId xmlns:a16="http://schemas.microsoft.com/office/drawing/2014/main" id="{352AA79B-6B6A-427F-8915-40E2E1BCFA4B}"/>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66" name="Text Box 26">
            <a:extLst>
              <a:ext uri="{FF2B5EF4-FFF2-40B4-BE49-F238E27FC236}">
                <a16:creationId xmlns:a16="http://schemas.microsoft.com/office/drawing/2014/main" id="{962D6875-AA38-424A-8BA7-A5D44C8E72C3}"/>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1467" name="AutoShape 27">
            <a:extLst>
              <a:ext uri="{FF2B5EF4-FFF2-40B4-BE49-F238E27FC236}">
                <a16:creationId xmlns:a16="http://schemas.microsoft.com/office/drawing/2014/main" id="{AD75C9A1-93A7-427B-BA5C-3B6649D4D51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1468" name="Text Box 28">
            <a:extLst>
              <a:ext uri="{FF2B5EF4-FFF2-40B4-BE49-F238E27FC236}">
                <a16:creationId xmlns:a16="http://schemas.microsoft.com/office/drawing/2014/main" id="{74159687-5102-4803-9AD1-CC13F8EF9544}"/>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1469" name="Text Box 29">
            <a:extLst>
              <a:ext uri="{FF2B5EF4-FFF2-40B4-BE49-F238E27FC236}">
                <a16:creationId xmlns:a16="http://schemas.microsoft.com/office/drawing/2014/main" id="{6297ED6E-EE4F-43DC-B834-9C9514F45821}"/>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61470" name="AutoShape 30">
            <a:extLst>
              <a:ext uri="{FF2B5EF4-FFF2-40B4-BE49-F238E27FC236}">
                <a16:creationId xmlns:a16="http://schemas.microsoft.com/office/drawing/2014/main" id="{0772D0A5-AFFA-4E2B-9256-787F8874D4F9}"/>
              </a:ext>
            </a:extLst>
          </p:cNvPr>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000000"/>
              </a:solidFill>
              <a:latin typeface="Tahoma" panose="020B0604030504040204" pitchFamily="34" charset="0"/>
            </a:endParaRPr>
          </a:p>
        </p:txBody>
      </p:sp>
      <p:sp>
        <p:nvSpPr>
          <p:cNvPr id="61471" name="Text Box 31">
            <a:extLst>
              <a:ext uri="{FF2B5EF4-FFF2-40B4-BE49-F238E27FC236}">
                <a16:creationId xmlns:a16="http://schemas.microsoft.com/office/drawing/2014/main" id="{D577FBF4-DC07-4884-9242-AFCFFDE7AA61}"/>
              </a:ext>
            </a:extLst>
          </p:cNvPr>
          <p:cNvSpPr txBox="1">
            <a:spLocks noChangeArrowheads="1"/>
          </p:cNvSpPr>
          <p:nvPr/>
        </p:nvSpPr>
        <p:spPr bwMode="auto">
          <a:xfrm>
            <a:off x="4140200" y="2060575"/>
            <a:ext cx="2943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我收到了</a:t>
            </a:r>
            <a:r>
              <a:rPr lang="zh-CN" altLang="en-US" sz="14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AP</a:t>
            </a:r>
            <a:r>
              <a:rPr lang="en-US" altLang="zh-CN" sz="2400" baseline="-25000">
                <a:solidFill>
                  <a:srgbClr val="333399"/>
                </a:solidFill>
                <a:ea typeface="黑体" panose="02010609060101010101" pitchFamily="49" charset="-122"/>
              </a:rPr>
              <a:t>1</a:t>
            </a:r>
            <a:r>
              <a:rPr lang="en-US" altLang="zh-CN" sz="1600">
                <a:solidFill>
                  <a:srgbClr val="333399"/>
                </a:solidFill>
                <a:ea typeface="黑体" panose="02010609060101010101" pitchFamily="49" charset="-122"/>
              </a:rPr>
              <a:t> </a:t>
            </a:r>
            <a:r>
              <a:rPr lang="zh-CN" altLang="en-US" sz="2400">
                <a:solidFill>
                  <a:srgbClr val="333399"/>
                </a:solidFill>
                <a:latin typeface="Tahoma" panose="020B0604030504040204" pitchFamily="34" charset="0"/>
                <a:ea typeface="黑体" panose="02010609060101010101" pitchFamily="49" charset="-122"/>
              </a:rPr>
              <a:t>发来的</a:t>
            </a:r>
          </a:p>
          <a:p>
            <a:pPr algn="ctr">
              <a:spcBef>
                <a:spcPct val="0"/>
              </a:spcBef>
              <a:buClrTx/>
              <a:buSzTx/>
              <a:buFontTx/>
              <a:buNone/>
            </a:pPr>
            <a:r>
              <a:rPr lang="zh-CN" altLang="en-US" sz="2400">
                <a:solidFill>
                  <a:srgbClr val="333399"/>
                </a:solidFill>
                <a:ea typeface="黑体" panose="02010609060101010101" pitchFamily="49" charset="-122"/>
              </a:rPr>
              <a:t>应用程序数据！</a:t>
            </a:r>
          </a:p>
        </p:txBody>
      </p:sp>
    </p:spTree>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a:extLst>
              <a:ext uri="{FF2B5EF4-FFF2-40B4-BE49-F238E27FC236}">
                <a16:creationId xmlns:a16="http://schemas.microsoft.com/office/drawing/2014/main" id="{9D03FD39-73ED-4757-B7B9-3C5517FD3A8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3491" name="AutoShape 3">
            <a:extLst>
              <a:ext uri="{FF2B5EF4-FFF2-40B4-BE49-F238E27FC236}">
                <a16:creationId xmlns:a16="http://schemas.microsoft.com/office/drawing/2014/main" id="{3BCF96D2-BCF3-4083-A402-9BFD0154AE64}"/>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492" name="AutoShape 4">
            <a:extLst>
              <a:ext uri="{FF2B5EF4-FFF2-40B4-BE49-F238E27FC236}">
                <a16:creationId xmlns:a16="http://schemas.microsoft.com/office/drawing/2014/main" id="{112FBEAF-CB8D-49E8-8F62-B4F0D56D0055}"/>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493" name="Text Box 5">
            <a:extLst>
              <a:ext uri="{FF2B5EF4-FFF2-40B4-BE49-F238E27FC236}">
                <a16:creationId xmlns:a16="http://schemas.microsoft.com/office/drawing/2014/main" id="{D712BD08-01BC-4B50-A575-F75CAAA5EC0D}"/>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3494" name="Text Box 6">
            <a:extLst>
              <a:ext uri="{FF2B5EF4-FFF2-40B4-BE49-F238E27FC236}">
                <a16:creationId xmlns:a16="http://schemas.microsoft.com/office/drawing/2014/main" id="{AAD10A27-31C4-45EB-B83F-7155AE601B21}"/>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495" name="Text Box 7">
            <a:extLst>
              <a:ext uri="{FF2B5EF4-FFF2-40B4-BE49-F238E27FC236}">
                <a16:creationId xmlns:a16="http://schemas.microsoft.com/office/drawing/2014/main" id="{96F42D14-2255-49B0-BD86-1A19D45096F2}"/>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3496" name="Text Box 8">
            <a:extLst>
              <a:ext uri="{FF2B5EF4-FFF2-40B4-BE49-F238E27FC236}">
                <a16:creationId xmlns:a16="http://schemas.microsoft.com/office/drawing/2014/main" id="{BC6392B6-8C52-43F7-B2B5-9DC2B0895985}"/>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3497" name="Text Box 9">
            <a:extLst>
              <a:ext uri="{FF2B5EF4-FFF2-40B4-BE49-F238E27FC236}">
                <a16:creationId xmlns:a16="http://schemas.microsoft.com/office/drawing/2014/main" id="{05AA9220-A8B4-40E6-BE4B-1513DC686DF1}"/>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3498" name="Freeform 10">
            <a:extLst>
              <a:ext uri="{FF2B5EF4-FFF2-40B4-BE49-F238E27FC236}">
                <a16:creationId xmlns:a16="http://schemas.microsoft.com/office/drawing/2014/main" id="{D6E29DC1-787A-4176-9724-47760915617F}"/>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499" name="Freeform 11">
            <a:extLst>
              <a:ext uri="{FF2B5EF4-FFF2-40B4-BE49-F238E27FC236}">
                <a16:creationId xmlns:a16="http://schemas.microsoft.com/office/drawing/2014/main" id="{EB1D5C43-401D-4A8A-85EB-D3B20BEC1F56}"/>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0" name="Freeform 12">
            <a:extLst>
              <a:ext uri="{FF2B5EF4-FFF2-40B4-BE49-F238E27FC236}">
                <a16:creationId xmlns:a16="http://schemas.microsoft.com/office/drawing/2014/main" id="{4C95AFF5-67F6-4DCE-AEDF-234370B4F974}"/>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1" name="Freeform 13">
            <a:extLst>
              <a:ext uri="{FF2B5EF4-FFF2-40B4-BE49-F238E27FC236}">
                <a16:creationId xmlns:a16="http://schemas.microsoft.com/office/drawing/2014/main" id="{7786716E-4B8D-4572-9A52-C9DAD8C3CF4D}"/>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2" name="AutoShape 14">
            <a:extLst>
              <a:ext uri="{FF2B5EF4-FFF2-40B4-BE49-F238E27FC236}">
                <a16:creationId xmlns:a16="http://schemas.microsoft.com/office/drawing/2014/main" id="{0B536B2A-5424-4500-8E00-033F27F2A3B6}"/>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03" name="Text Box 15">
            <a:extLst>
              <a:ext uri="{FF2B5EF4-FFF2-40B4-BE49-F238E27FC236}">
                <a16:creationId xmlns:a16="http://schemas.microsoft.com/office/drawing/2014/main" id="{9800DD8A-708C-4B75-B66F-9C776DF06EB5}"/>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3504" name="Text Box 16">
            <a:extLst>
              <a:ext uri="{FF2B5EF4-FFF2-40B4-BE49-F238E27FC236}">
                <a16:creationId xmlns:a16="http://schemas.microsoft.com/office/drawing/2014/main" id="{220AD23C-4F86-4988-BEF3-945CDD59A16E}"/>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3505" name="Text Box 17">
            <a:extLst>
              <a:ext uri="{FF2B5EF4-FFF2-40B4-BE49-F238E27FC236}">
                <a16:creationId xmlns:a16="http://schemas.microsoft.com/office/drawing/2014/main" id="{3D86B2E0-F318-4427-886F-57D18DF53450}"/>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3506" name="Text Box 18">
            <a:extLst>
              <a:ext uri="{FF2B5EF4-FFF2-40B4-BE49-F238E27FC236}">
                <a16:creationId xmlns:a16="http://schemas.microsoft.com/office/drawing/2014/main" id="{A36B810E-2886-476A-9704-D07CC03E027F}"/>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3507" name="Text Box 19">
            <a:extLst>
              <a:ext uri="{FF2B5EF4-FFF2-40B4-BE49-F238E27FC236}">
                <a16:creationId xmlns:a16="http://schemas.microsoft.com/office/drawing/2014/main" id="{73719F9F-E646-4E37-B4D7-0F56656F599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3508" name="Freeform 20">
            <a:extLst>
              <a:ext uri="{FF2B5EF4-FFF2-40B4-BE49-F238E27FC236}">
                <a16:creationId xmlns:a16="http://schemas.microsoft.com/office/drawing/2014/main" id="{CD3CF62F-38F4-49C3-978F-C91DA96572F6}"/>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09" name="Freeform 21">
            <a:extLst>
              <a:ext uri="{FF2B5EF4-FFF2-40B4-BE49-F238E27FC236}">
                <a16:creationId xmlns:a16="http://schemas.microsoft.com/office/drawing/2014/main" id="{2E74AADA-873F-4E0E-A5D1-9609C1F0BACC}"/>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10" name="Freeform 22">
            <a:extLst>
              <a:ext uri="{FF2B5EF4-FFF2-40B4-BE49-F238E27FC236}">
                <a16:creationId xmlns:a16="http://schemas.microsoft.com/office/drawing/2014/main" id="{2FD827AA-A699-49FA-8AC0-2B0138D85ABB}"/>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11" name="Freeform 23">
            <a:extLst>
              <a:ext uri="{FF2B5EF4-FFF2-40B4-BE49-F238E27FC236}">
                <a16:creationId xmlns:a16="http://schemas.microsoft.com/office/drawing/2014/main" id="{347A7AD0-0EA9-424A-A619-913AA131AB36}"/>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3512" name="Text Box 24">
            <a:extLst>
              <a:ext uri="{FF2B5EF4-FFF2-40B4-BE49-F238E27FC236}">
                <a16:creationId xmlns:a16="http://schemas.microsoft.com/office/drawing/2014/main" id="{69BF47A6-FA9F-489C-8FAD-93633911EEE7}"/>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3513" name="AutoShape 25">
            <a:extLst>
              <a:ext uri="{FF2B5EF4-FFF2-40B4-BE49-F238E27FC236}">
                <a16:creationId xmlns:a16="http://schemas.microsoft.com/office/drawing/2014/main" id="{1F8CE17C-3461-4074-AF3C-9525BA3BAFDF}"/>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14" name="Text Box 26">
            <a:extLst>
              <a:ext uri="{FF2B5EF4-FFF2-40B4-BE49-F238E27FC236}">
                <a16:creationId xmlns:a16="http://schemas.microsoft.com/office/drawing/2014/main" id="{738EEFD6-57C4-47FF-B64F-BD7DD0B6453F}"/>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3515" name="AutoShape 27">
            <a:extLst>
              <a:ext uri="{FF2B5EF4-FFF2-40B4-BE49-F238E27FC236}">
                <a16:creationId xmlns:a16="http://schemas.microsoft.com/office/drawing/2014/main" id="{7881D436-62E2-4C01-AB7D-DA41D35EA01D}"/>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16" name="Text Box 28">
            <a:extLst>
              <a:ext uri="{FF2B5EF4-FFF2-40B4-BE49-F238E27FC236}">
                <a16:creationId xmlns:a16="http://schemas.microsoft.com/office/drawing/2014/main" id="{D3B271A3-1E5A-4588-ADE6-D865CB4EC50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3517" name="Text Box 29">
            <a:extLst>
              <a:ext uri="{FF2B5EF4-FFF2-40B4-BE49-F238E27FC236}">
                <a16:creationId xmlns:a16="http://schemas.microsoft.com/office/drawing/2014/main" id="{B4994565-2EFF-44EB-B4EC-F8A87CD29292}"/>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28030" name="Rectangle 30">
            <a:extLst>
              <a:ext uri="{FF2B5EF4-FFF2-40B4-BE49-F238E27FC236}">
                <a16:creationId xmlns:a16="http://schemas.microsoft.com/office/drawing/2014/main" id="{F3EA0CCF-4BB9-488F-80F9-DE195600BAA0}"/>
              </a:ext>
            </a:extLst>
          </p:cNvPr>
          <p:cNvSpPr>
            <a:spLocks noChangeArrowheads="1"/>
          </p:cNvSpPr>
          <p:nvPr/>
        </p:nvSpPr>
        <p:spPr bwMode="auto">
          <a:xfrm>
            <a:off x="4067175" y="2493963"/>
            <a:ext cx="2592388"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nvGrpSpPr>
          <p:cNvPr id="2" name="Group 31">
            <a:extLst>
              <a:ext uri="{FF2B5EF4-FFF2-40B4-BE49-F238E27FC236}">
                <a16:creationId xmlns:a16="http://schemas.microsoft.com/office/drawing/2014/main" id="{B8811B4B-EA3C-4A3A-B7F4-1CAD819CBA69}"/>
              </a:ext>
            </a:extLst>
          </p:cNvPr>
          <p:cNvGrpSpPr>
            <a:grpSpLocks/>
          </p:cNvGrpSpPr>
          <p:nvPr/>
        </p:nvGrpSpPr>
        <p:grpSpPr bwMode="auto">
          <a:xfrm>
            <a:off x="2627313" y="2420938"/>
            <a:ext cx="1454150" cy="1008062"/>
            <a:chOff x="1655" y="1525"/>
            <a:chExt cx="916" cy="635"/>
          </a:xfrm>
        </p:grpSpPr>
        <p:sp>
          <p:nvSpPr>
            <p:cNvPr id="63566" name="Text Box 32">
              <a:extLst>
                <a:ext uri="{FF2B5EF4-FFF2-40B4-BE49-F238E27FC236}">
                  <a16:creationId xmlns:a16="http://schemas.microsoft.com/office/drawing/2014/main" id="{3E46AC6A-AF13-447B-96BE-9232AC447131}"/>
                </a:ext>
              </a:extLst>
            </p:cNvPr>
            <p:cNvSpPr txBox="1">
              <a:spLocks noChangeArrowheads="1"/>
            </p:cNvSpPr>
            <p:nvPr/>
          </p:nvSpPr>
          <p:spPr bwMode="auto">
            <a:xfrm>
              <a:off x="1655" y="1525"/>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应用层首部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67" name="Line 33">
              <a:extLst>
                <a:ext uri="{FF2B5EF4-FFF2-40B4-BE49-F238E27FC236}">
                  <a16:creationId xmlns:a16="http://schemas.microsoft.com/office/drawing/2014/main" id="{A7C33070-0FA2-48CF-9210-B3962A2BDF68}"/>
                </a:ext>
              </a:extLst>
            </p:cNvPr>
            <p:cNvSpPr>
              <a:spLocks noChangeShapeType="1"/>
            </p:cNvSpPr>
            <p:nvPr/>
          </p:nvSpPr>
          <p:spPr bwMode="auto">
            <a:xfrm>
              <a:off x="2109" y="1752"/>
              <a:ext cx="272" cy="223"/>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68" name="Rectangle 34">
              <a:extLst>
                <a:ext uri="{FF2B5EF4-FFF2-40B4-BE49-F238E27FC236}">
                  <a16:creationId xmlns:a16="http://schemas.microsoft.com/office/drawing/2014/main" id="{1799FE9B-BB09-4F0B-A860-5BFEE1BF7F67}"/>
                </a:ext>
              </a:extLst>
            </p:cNvPr>
            <p:cNvSpPr>
              <a:spLocks noChangeArrowheads="1"/>
            </p:cNvSpPr>
            <p:nvPr/>
          </p:nvSpPr>
          <p:spPr bwMode="auto">
            <a:xfrm>
              <a:off x="2245" y="1934"/>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grpSp>
      <p:sp>
        <p:nvSpPr>
          <p:cNvPr id="128035" name="Rectangle 35">
            <a:extLst>
              <a:ext uri="{FF2B5EF4-FFF2-40B4-BE49-F238E27FC236}">
                <a16:creationId xmlns:a16="http://schemas.microsoft.com/office/drawing/2014/main" id="{F6A31D50-E269-445A-AE34-E7772E8129AF}"/>
              </a:ext>
            </a:extLst>
          </p:cNvPr>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333399"/>
                </a:solidFill>
              </a:rPr>
              <a:t>10100110100101  </a:t>
            </a:r>
            <a:r>
              <a:rPr lang="zh-CN" altLang="en-US" sz="2000">
                <a:solidFill>
                  <a:srgbClr val="333399"/>
                </a:solidFill>
              </a:rPr>
              <a:t>比  特  流  </a:t>
            </a:r>
            <a:r>
              <a:rPr lang="en-US" altLang="zh-CN" sz="2000">
                <a:solidFill>
                  <a:srgbClr val="333399"/>
                </a:solidFill>
              </a:rPr>
              <a:t>110101110101</a:t>
            </a:r>
          </a:p>
        </p:txBody>
      </p:sp>
      <p:sp>
        <p:nvSpPr>
          <p:cNvPr id="63521" name="Text Box 36">
            <a:extLst>
              <a:ext uri="{FF2B5EF4-FFF2-40B4-BE49-F238E27FC236}">
                <a16:creationId xmlns:a16="http://schemas.microsoft.com/office/drawing/2014/main" id="{8E0872D8-B7BB-4156-85D7-68E5F67F42D7}"/>
              </a:ext>
            </a:extLst>
          </p:cNvPr>
          <p:cNvSpPr txBox="1">
            <a:spLocks noChangeArrowheads="1"/>
          </p:cNvSpPr>
          <p:nvPr/>
        </p:nvSpPr>
        <p:spPr bwMode="auto">
          <a:xfrm>
            <a:off x="1763713" y="1849438"/>
            <a:ext cx="56705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solidFill>
                  <a:srgbClr val="333399"/>
                </a:solidFill>
                <a:ea typeface="黑体" panose="02010609060101010101" pitchFamily="49" charset="-122"/>
              </a:rPr>
              <a:t>注意观察加入或剥去首部（尾部）的层次</a:t>
            </a:r>
          </a:p>
        </p:txBody>
      </p:sp>
      <p:sp>
        <p:nvSpPr>
          <p:cNvPr id="128037" name="Rectangle 37">
            <a:extLst>
              <a:ext uri="{FF2B5EF4-FFF2-40B4-BE49-F238E27FC236}">
                <a16:creationId xmlns:a16="http://schemas.microsoft.com/office/drawing/2014/main" id="{39A520B0-84C1-45D4-AE11-EF03C8246BD1}"/>
              </a:ext>
            </a:extLst>
          </p:cNvPr>
          <p:cNvSpPr>
            <a:spLocks noChangeArrowheads="1"/>
          </p:cNvSpPr>
          <p:nvPr/>
        </p:nvSpPr>
        <p:spPr bwMode="auto">
          <a:xfrm>
            <a:off x="4067175" y="3070225"/>
            <a:ext cx="2592388"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nvGrpSpPr>
          <p:cNvPr id="3" name="Group 38">
            <a:extLst>
              <a:ext uri="{FF2B5EF4-FFF2-40B4-BE49-F238E27FC236}">
                <a16:creationId xmlns:a16="http://schemas.microsoft.com/office/drawing/2014/main" id="{487877D2-EC46-4DF3-BC24-63368B699EC2}"/>
              </a:ext>
            </a:extLst>
          </p:cNvPr>
          <p:cNvGrpSpPr>
            <a:grpSpLocks/>
          </p:cNvGrpSpPr>
          <p:nvPr/>
        </p:nvGrpSpPr>
        <p:grpSpPr bwMode="auto">
          <a:xfrm>
            <a:off x="3563938" y="3646488"/>
            <a:ext cx="3095625" cy="358775"/>
            <a:chOff x="2245" y="2297"/>
            <a:chExt cx="1950" cy="226"/>
          </a:xfrm>
        </p:grpSpPr>
        <p:sp>
          <p:nvSpPr>
            <p:cNvPr id="63564" name="Rectangle 39">
              <a:extLst>
                <a:ext uri="{FF2B5EF4-FFF2-40B4-BE49-F238E27FC236}">
                  <a16:creationId xmlns:a16="http://schemas.microsoft.com/office/drawing/2014/main" id="{FAC5C093-03DB-4899-B496-3464DD33E145}"/>
                </a:ext>
              </a:extLst>
            </p:cNvPr>
            <p:cNvSpPr>
              <a:spLocks noChangeArrowheads="1"/>
            </p:cNvSpPr>
            <p:nvPr/>
          </p:nvSpPr>
          <p:spPr bwMode="auto">
            <a:xfrm>
              <a:off x="2245" y="2297"/>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3565" name="Rectangle 40">
              <a:extLst>
                <a:ext uri="{FF2B5EF4-FFF2-40B4-BE49-F238E27FC236}">
                  <a16:creationId xmlns:a16="http://schemas.microsoft.com/office/drawing/2014/main" id="{E17C6D6D-5992-4957-BF82-2D3DC2472C28}"/>
                </a:ext>
              </a:extLst>
            </p:cNvPr>
            <p:cNvSpPr>
              <a:spLocks noChangeArrowheads="1"/>
            </p:cNvSpPr>
            <p:nvPr/>
          </p:nvSpPr>
          <p:spPr bwMode="auto">
            <a:xfrm>
              <a:off x="2562" y="2297"/>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4" name="Group 41">
            <a:extLst>
              <a:ext uri="{FF2B5EF4-FFF2-40B4-BE49-F238E27FC236}">
                <a16:creationId xmlns:a16="http://schemas.microsoft.com/office/drawing/2014/main" id="{88B87DF3-0619-40FE-9854-CB5ADBF2C274}"/>
              </a:ext>
            </a:extLst>
          </p:cNvPr>
          <p:cNvGrpSpPr>
            <a:grpSpLocks/>
          </p:cNvGrpSpPr>
          <p:nvPr/>
        </p:nvGrpSpPr>
        <p:grpSpPr bwMode="auto">
          <a:xfrm>
            <a:off x="3059113" y="4222750"/>
            <a:ext cx="3600450" cy="358775"/>
            <a:chOff x="1927" y="2660"/>
            <a:chExt cx="2268" cy="226"/>
          </a:xfrm>
        </p:grpSpPr>
        <p:sp>
          <p:nvSpPr>
            <p:cNvPr id="63561" name="Rectangle 42">
              <a:extLst>
                <a:ext uri="{FF2B5EF4-FFF2-40B4-BE49-F238E27FC236}">
                  <a16:creationId xmlns:a16="http://schemas.microsoft.com/office/drawing/2014/main" id="{42140AF7-D5B4-4363-9D44-13B023BA94E6}"/>
                </a:ext>
              </a:extLst>
            </p:cNvPr>
            <p:cNvSpPr>
              <a:spLocks noChangeArrowheads="1"/>
            </p:cNvSpPr>
            <p:nvPr/>
          </p:nvSpPr>
          <p:spPr bwMode="auto">
            <a:xfrm>
              <a:off x="1927" y="2660"/>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3562" name="Rectangle 43">
              <a:extLst>
                <a:ext uri="{FF2B5EF4-FFF2-40B4-BE49-F238E27FC236}">
                  <a16:creationId xmlns:a16="http://schemas.microsoft.com/office/drawing/2014/main" id="{733B0907-3E2E-43E7-A330-995CC6932B7B}"/>
                </a:ext>
              </a:extLst>
            </p:cNvPr>
            <p:cNvSpPr>
              <a:spLocks noChangeArrowheads="1"/>
            </p:cNvSpPr>
            <p:nvPr/>
          </p:nvSpPr>
          <p:spPr bwMode="auto">
            <a:xfrm>
              <a:off x="2245" y="2660"/>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3563" name="Rectangle 44">
              <a:extLst>
                <a:ext uri="{FF2B5EF4-FFF2-40B4-BE49-F238E27FC236}">
                  <a16:creationId xmlns:a16="http://schemas.microsoft.com/office/drawing/2014/main" id="{768DAA1D-CA19-4D74-93AC-22950F581DEF}"/>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5" name="Group 45">
            <a:extLst>
              <a:ext uri="{FF2B5EF4-FFF2-40B4-BE49-F238E27FC236}">
                <a16:creationId xmlns:a16="http://schemas.microsoft.com/office/drawing/2014/main" id="{C9AEEEF9-125D-4E2A-A5D9-5AFCE27C4ADC}"/>
              </a:ext>
            </a:extLst>
          </p:cNvPr>
          <p:cNvGrpSpPr>
            <a:grpSpLocks/>
          </p:cNvGrpSpPr>
          <p:nvPr/>
        </p:nvGrpSpPr>
        <p:grpSpPr bwMode="auto">
          <a:xfrm>
            <a:off x="2555875" y="4799013"/>
            <a:ext cx="4103688" cy="358775"/>
            <a:chOff x="1610" y="3023"/>
            <a:chExt cx="2585" cy="226"/>
          </a:xfrm>
        </p:grpSpPr>
        <p:sp>
          <p:nvSpPr>
            <p:cNvPr id="63557" name="Rectangle 46">
              <a:extLst>
                <a:ext uri="{FF2B5EF4-FFF2-40B4-BE49-F238E27FC236}">
                  <a16:creationId xmlns:a16="http://schemas.microsoft.com/office/drawing/2014/main" id="{EBCBDAC3-6839-47B7-866A-36C78534FBB5}"/>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3558" name="Rectangle 47">
              <a:extLst>
                <a:ext uri="{FF2B5EF4-FFF2-40B4-BE49-F238E27FC236}">
                  <a16:creationId xmlns:a16="http://schemas.microsoft.com/office/drawing/2014/main" id="{2C1FAB00-9921-4132-B0C2-5A09310635B8}"/>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3559" name="Rectangle 48">
              <a:extLst>
                <a:ext uri="{FF2B5EF4-FFF2-40B4-BE49-F238E27FC236}">
                  <a16:creationId xmlns:a16="http://schemas.microsoft.com/office/drawing/2014/main" id="{9D11AEC5-02E1-4B3B-892A-9DF72E9BEC10}"/>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3560" name="Rectangle 49">
              <a:extLst>
                <a:ext uri="{FF2B5EF4-FFF2-40B4-BE49-F238E27FC236}">
                  <a16:creationId xmlns:a16="http://schemas.microsoft.com/office/drawing/2014/main" id="{06C84C61-BF32-4764-BC6D-53E9EA85DCB1}"/>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6" name="Group 50">
            <a:extLst>
              <a:ext uri="{FF2B5EF4-FFF2-40B4-BE49-F238E27FC236}">
                <a16:creationId xmlns:a16="http://schemas.microsoft.com/office/drawing/2014/main" id="{F742C5A0-F05D-4DA0-9119-6C48AB4E9E3B}"/>
              </a:ext>
            </a:extLst>
          </p:cNvPr>
          <p:cNvGrpSpPr>
            <a:grpSpLocks/>
          </p:cNvGrpSpPr>
          <p:nvPr/>
        </p:nvGrpSpPr>
        <p:grpSpPr bwMode="auto">
          <a:xfrm>
            <a:off x="654050" y="2781300"/>
            <a:ext cx="4781550" cy="415925"/>
            <a:chOff x="412" y="1752"/>
            <a:chExt cx="3012" cy="262"/>
          </a:xfrm>
        </p:grpSpPr>
        <p:sp>
          <p:nvSpPr>
            <p:cNvPr id="63555" name="AutoShape 51">
              <a:extLst>
                <a:ext uri="{FF2B5EF4-FFF2-40B4-BE49-F238E27FC236}">
                  <a16:creationId xmlns:a16="http://schemas.microsoft.com/office/drawing/2014/main" id="{BBF1FCDD-1E61-4CA1-B1E5-486BA78A0763}"/>
                </a:ext>
              </a:extLst>
            </p:cNvPr>
            <p:cNvSpPr>
              <a:spLocks noChangeArrowheads="1"/>
            </p:cNvSpPr>
            <p:nvPr/>
          </p:nvSpPr>
          <p:spPr bwMode="auto">
            <a:xfrm flipV="1">
              <a:off x="412" y="1786"/>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6" name="AutoShape 52">
              <a:extLst>
                <a:ext uri="{FF2B5EF4-FFF2-40B4-BE49-F238E27FC236}">
                  <a16:creationId xmlns:a16="http://schemas.microsoft.com/office/drawing/2014/main" id="{8E492D59-98E1-44F5-8A6D-BE065479F23F}"/>
                </a:ext>
              </a:extLst>
            </p:cNvPr>
            <p:cNvSpPr>
              <a:spLocks noChangeArrowheads="1"/>
            </p:cNvSpPr>
            <p:nvPr/>
          </p:nvSpPr>
          <p:spPr bwMode="auto">
            <a:xfrm flipV="1">
              <a:off x="3300" y="1752"/>
              <a:ext cx="124" cy="228"/>
            </a:xfrm>
            <a:prstGeom prst="upArrow">
              <a:avLst>
                <a:gd name="adj1" fmla="val 50000"/>
                <a:gd name="adj2" fmla="val 45968"/>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7" name="Group 53">
            <a:extLst>
              <a:ext uri="{FF2B5EF4-FFF2-40B4-BE49-F238E27FC236}">
                <a16:creationId xmlns:a16="http://schemas.microsoft.com/office/drawing/2014/main" id="{136967C7-1F81-4113-B12E-53E13B232B5C}"/>
              </a:ext>
            </a:extLst>
          </p:cNvPr>
          <p:cNvGrpSpPr>
            <a:grpSpLocks/>
          </p:cNvGrpSpPr>
          <p:nvPr/>
        </p:nvGrpSpPr>
        <p:grpSpPr bwMode="auto">
          <a:xfrm>
            <a:off x="650875" y="3357563"/>
            <a:ext cx="4497388" cy="396875"/>
            <a:chOff x="410" y="2115"/>
            <a:chExt cx="2833" cy="250"/>
          </a:xfrm>
        </p:grpSpPr>
        <p:sp>
          <p:nvSpPr>
            <p:cNvPr id="63553" name="AutoShape 54">
              <a:extLst>
                <a:ext uri="{FF2B5EF4-FFF2-40B4-BE49-F238E27FC236}">
                  <a16:creationId xmlns:a16="http://schemas.microsoft.com/office/drawing/2014/main" id="{86270D6E-3AD9-4698-A5D4-23D7E8C2BB3A}"/>
                </a:ext>
              </a:extLst>
            </p:cNvPr>
            <p:cNvSpPr>
              <a:spLocks noChangeArrowheads="1"/>
            </p:cNvSpPr>
            <p:nvPr/>
          </p:nvSpPr>
          <p:spPr bwMode="auto">
            <a:xfrm rot="10800000">
              <a:off x="410" y="2116"/>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4" name="AutoShape 55">
              <a:extLst>
                <a:ext uri="{FF2B5EF4-FFF2-40B4-BE49-F238E27FC236}">
                  <a16:creationId xmlns:a16="http://schemas.microsoft.com/office/drawing/2014/main" id="{659D70F3-59DE-4436-904F-2C3F9271A80C}"/>
                </a:ext>
              </a:extLst>
            </p:cNvPr>
            <p:cNvSpPr>
              <a:spLocks noChangeArrowheads="1"/>
            </p:cNvSpPr>
            <p:nvPr/>
          </p:nvSpPr>
          <p:spPr bwMode="auto">
            <a:xfrm rot="10800000">
              <a:off x="3118" y="2115"/>
              <a:ext cx="125" cy="249"/>
            </a:xfrm>
            <a:prstGeom prst="upArrow">
              <a:avLst>
                <a:gd name="adj1" fmla="val 50000"/>
                <a:gd name="adj2" fmla="val 498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8" name="Group 56">
            <a:extLst>
              <a:ext uri="{FF2B5EF4-FFF2-40B4-BE49-F238E27FC236}">
                <a16:creationId xmlns:a16="http://schemas.microsoft.com/office/drawing/2014/main" id="{065F4E62-B475-43D0-92F3-A20F58949498}"/>
              </a:ext>
            </a:extLst>
          </p:cNvPr>
          <p:cNvGrpSpPr>
            <a:grpSpLocks/>
          </p:cNvGrpSpPr>
          <p:nvPr/>
        </p:nvGrpSpPr>
        <p:grpSpPr bwMode="auto">
          <a:xfrm>
            <a:off x="650875" y="3917950"/>
            <a:ext cx="4137025" cy="409575"/>
            <a:chOff x="410" y="2468"/>
            <a:chExt cx="2606" cy="258"/>
          </a:xfrm>
        </p:grpSpPr>
        <p:sp>
          <p:nvSpPr>
            <p:cNvPr id="63551" name="AutoShape 57">
              <a:extLst>
                <a:ext uri="{FF2B5EF4-FFF2-40B4-BE49-F238E27FC236}">
                  <a16:creationId xmlns:a16="http://schemas.microsoft.com/office/drawing/2014/main" id="{350CA5F3-9782-45AC-A3C5-FBCF61B1C997}"/>
                </a:ext>
              </a:extLst>
            </p:cNvPr>
            <p:cNvSpPr>
              <a:spLocks noChangeArrowheads="1"/>
            </p:cNvSpPr>
            <p:nvPr/>
          </p:nvSpPr>
          <p:spPr bwMode="auto">
            <a:xfrm rot="10800000">
              <a:off x="410" y="246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2" name="AutoShape 58">
              <a:extLst>
                <a:ext uri="{FF2B5EF4-FFF2-40B4-BE49-F238E27FC236}">
                  <a16:creationId xmlns:a16="http://schemas.microsoft.com/office/drawing/2014/main" id="{17110B72-A1AC-4CAD-84A3-D84234DC7028}"/>
                </a:ext>
              </a:extLst>
            </p:cNvPr>
            <p:cNvSpPr>
              <a:spLocks noChangeArrowheads="1"/>
            </p:cNvSpPr>
            <p:nvPr/>
          </p:nvSpPr>
          <p:spPr bwMode="auto">
            <a:xfrm rot="10800000">
              <a:off x="2891" y="2478"/>
              <a:ext cx="125" cy="248"/>
            </a:xfrm>
            <a:prstGeom prst="upArrow">
              <a:avLst>
                <a:gd name="adj1" fmla="val 50000"/>
                <a:gd name="adj2" fmla="val 49600"/>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9" name="Group 59">
            <a:extLst>
              <a:ext uri="{FF2B5EF4-FFF2-40B4-BE49-F238E27FC236}">
                <a16:creationId xmlns:a16="http://schemas.microsoft.com/office/drawing/2014/main" id="{16D75565-EC5E-4DD8-9B79-7BB5991EBB45}"/>
              </a:ext>
            </a:extLst>
          </p:cNvPr>
          <p:cNvGrpSpPr>
            <a:grpSpLocks/>
          </p:cNvGrpSpPr>
          <p:nvPr/>
        </p:nvGrpSpPr>
        <p:grpSpPr bwMode="auto">
          <a:xfrm>
            <a:off x="649288" y="4508500"/>
            <a:ext cx="3832225" cy="444500"/>
            <a:chOff x="409" y="2840"/>
            <a:chExt cx="2414" cy="280"/>
          </a:xfrm>
        </p:grpSpPr>
        <p:sp>
          <p:nvSpPr>
            <p:cNvPr id="63549" name="AutoShape 60">
              <a:extLst>
                <a:ext uri="{FF2B5EF4-FFF2-40B4-BE49-F238E27FC236}">
                  <a16:creationId xmlns:a16="http://schemas.microsoft.com/office/drawing/2014/main" id="{5064B554-9C32-4686-8644-E4AA2730DC76}"/>
                </a:ext>
              </a:extLst>
            </p:cNvPr>
            <p:cNvSpPr>
              <a:spLocks noChangeArrowheads="1"/>
            </p:cNvSpPr>
            <p:nvPr/>
          </p:nvSpPr>
          <p:spPr bwMode="auto">
            <a:xfrm rot="10800000">
              <a:off x="409" y="287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50" name="AutoShape 61">
              <a:extLst>
                <a:ext uri="{FF2B5EF4-FFF2-40B4-BE49-F238E27FC236}">
                  <a16:creationId xmlns:a16="http://schemas.microsoft.com/office/drawing/2014/main" id="{07DE35A8-BC5F-46B0-BD02-8C9D5F3A1F85}"/>
                </a:ext>
              </a:extLst>
            </p:cNvPr>
            <p:cNvSpPr>
              <a:spLocks noChangeArrowheads="1"/>
            </p:cNvSpPr>
            <p:nvPr/>
          </p:nvSpPr>
          <p:spPr bwMode="auto">
            <a:xfrm rot="10800000">
              <a:off x="2699" y="2840"/>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10" name="Group 62">
            <a:extLst>
              <a:ext uri="{FF2B5EF4-FFF2-40B4-BE49-F238E27FC236}">
                <a16:creationId xmlns:a16="http://schemas.microsoft.com/office/drawing/2014/main" id="{F52531A8-1A23-4EEB-A9C6-286557B19FF2}"/>
              </a:ext>
            </a:extLst>
          </p:cNvPr>
          <p:cNvGrpSpPr>
            <a:grpSpLocks/>
          </p:cNvGrpSpPr>
          <p:nvPr/>
        </p:nvGrpSpPr>
        <p:grpSpPr bwMode="auto">
          <a:xfrm>
            <a:off x="649288" y="5084763"/>
            <a:ext cx="3635375" cy="460375"/>
            <a:chOff x="409" y="3203"/>
            <a:chExt cx="2290" cy="290"/>
          </a:xfrm>
        </p:grpSpPr>
        <p:sp>
          <p:nvSpPr>
            <p:cNvPr id="63547" name="AutoShape 63">
              <a:extLst>
                <a:ext uri="{FF2B5EF4-FFF2-40B4-BE49-F238E27FC236}">
                  <a16:creationId xmlns:a16="http://schemas.microsoft.com/office/drawing/2014/main" id="{DB5C3234-8484-45EC-967B-94C2225D4827}"/>
                </a:ext>
              </a:extLst>
            </p:cNvPr>
            <p:cNvSpPr>
              <a:spLocks noChangeArrowheads="1"/>
            </p:cNvSpPr>
            <p:nvPr/>
          </p:nvSpPr>
          <p:spPr bwMode="auto">
            <a:xfrm rot="10800000">
              <a:off x="409" y="324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3548" name="AutoShape 64">
              <a:extLst>
                <a:ext uri="{FF2B5EF4-FFF2-40B4-BE49-F238E27FC236}">
                  <a16:creationId xmlns:a16="http://schemas.microsoft.com/office/drawing/2014/main" id="{E5026DCD-5413-4FCC-BA64-4C84A4421B33}"/>
                </a:ext>
              </a:extLst>
            </p:cNvPr>
            <p:cNvSpPr>
              <a:spLocks noChangeArrowheads="1"/>
            </p:cNvSpPr>
            <p:nvPr/>
          </p:nvSpPr>
          <p:spPr bwMode="auto">
            <a:xfrm rot="10800000">
              <a:off x="2575" y="3203"/>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grpSp>
        <p:nvGrpSpPr>
          <p:cNvPr id="11" name="Group 65">
            <a:extLst>
              <a:ext uri="{FF2B5EF4-FFF2-40B4-BE49-F238E27FC236}">
                <a16:creationId xmlns:a16="http://schemas.microsoft.com/office/drawing/2014/main" id="{1D88CD87-8CCE-4D01-AB4A-6EE8ABBEC9BB}"/>
              </a:ext>
            </a:extLst>
          </p:cNvPr>
          <p:cNvGrpSpPr>
            <a:grpSpLocks/>
          </p:cNvGrpSpPr>
          <p:nvPr/>
        </p:nvGrpSpPr>
        <p:grpSpPr bwMode="auto">
          <a:xfrm>
            <a:off x="2051050" y="2930525"/>
            <a:ext cx="1512888" cy="1074738"/>
            <a:chOff x="1292" y="1846"/>
            <a:chExt cx="953" cy="677"/>
          </a:xfrm>
        </p:grpSpPr>
        <p:sp>
          <p:nvSpPr>
            <p:cNvPr id="63544" name="Rectangle 66">
              <a:extLst>
                <a:ext uri="{FF2B5EF4-FFF2-40B4-BE49-F238E27FC236}">
                  <a16:creationId xmlns:a16="http://schemas.microsoft.com/office/drawing/2014/main" id="{CAAB2B29-22DF-407D-A788-6DDBA3AC0718}"/>
                </a:ext>
              </a:extLst>
            </p:cNvPr>
            <p:cNvSpPr>
              <a:spLocks noChangeArrowheads="1"/>
            </p:cNvSpPr>
            <p:nvPr/>
          </p:nvSpPr>
          <p:spPr bwMode="auto">
            <a:xfrm>
              <a:off x="1927" y="2297"/>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3545" name="Text Box 67">
              <a:extLst>
                <a:ext uri="{FF2B5EF4-FFF2-40B4-BE49-F238E27FC236}">
                  <a16:creationId xmlns:a16="http://schemas.microsoft.com/office/drawing/2014/main" id="{9DC3DC37-6A19-4FE2-98A8-C00A594F41E3}"/>
                </a:ext>
              </a:extLst>
            </p:cNvPr>
            <p:cNvSpPr txBox="1">
              <a:spLocks noChangeArrowheads="1"/>
            </p:cNvSpPr>
            <p:nvPr/>
          </p:nvSpPr>
          <p:spPr bwMode="auto">
            <a:xfrm>
              <a:off x="1292" y="1846"/>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运输层首部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46" name="Line 68">
              <a:extLst>
                <a:ext uri="{FF2B5EF4-FFF2-40B4-BE49-F238E27FC236}">
                  <a16:creationId xmlns:a16="http://schemas.microsoft.com/office/drawing/2014/main" id="{4D298110-0F69-493A-901F-28BF4F8EF668}"/>
                </a:ext>
              </a:extLst>
            </p:cNvPr>
            <p:cNvSpPr>
              <a:spLocks noChangeShapeType="1"/>
            </p:cNvSpPr>
            <p:nvPr/>
          </p:nvSpPr>
          <p:spPr bwMode="auto">
            <a:xfrm>
              <a:off x="1791" y="2069"/>
              <a:ext cx="227" cy="227"/>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2" name="Group 69">
            <a:extLst>
              <a:ext uri="{FF2B5EF4-FFF2-40B4-BE49-F238E27FC236}">
                <a16:creationId xmlns:a16="http://schemas.microsoft.com/office/drawing/2014/main" id="{4E9E8441-A34C-4325-B7AD-5DC959A4309C}"/>
              </a:ext>
            </a:extLst>
          </p:cNvPr>
          <p:cNvGrpSpPr>
            <a:grpSpLocks/>
          </p:cNvGrpSpPr>
          <p:nvPr/>
        </p:nvGrpSpPr>
        <p:grpSpPr bwMode="auto">
          <a:xfrm>
            <a:off x="1533525" y="3429000"/>
            <a:ext cx="1525588" cy="1152525"/>
            <a:chOff x="966" y="2160"/>
            <a:chExt cx="961" cy="726"/>
          </a:xfrm>
        </p:grpSpPr>
        <p:sp>
          <p:nvSpPr>
            <p:cNvPr id="63541" name="Rectangle 70">
              <a:extLst>
                <a:ext uri="{FF2B5EF4-FFF2-40B4-BE49-F238E27FC236}">
                  <a16:creationId xmlns:a16="http://schemas.microsoft.com/office/drawing/2014/main" id="{EFD7B80C-ACD4-4BD0-B281-2B095A3F1650}"/>
                </a:ext>
              </a:extLst>
            </p:cNvPr>
            <p:cNvSpPr>
              <a:spLocks noChangeArrowheads="1"/>
            </p:cNvSpPr>
            <p:nvPr/>
          </p:nvSpPr>
          <p:spPr bwMode="auto">
            <a:xfrm>
              <a:off x="1609" y="2660"/>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3542" name="Text Box 71">
              <a:extLst>
                <a:ext uri="{FF2B5EF4-FFF2-40B4-BE49-F238E27FC236}">
                  <a16:creationId xmlns:a16="http://schemas.microsoft.com/office/drawing/2014/main" id="{4AED75C7-4101-4E5A-8E28-211D5F3436B2}"/>
                </a:ext>
              </a:extLst>
            </p:cNvPr>
            <p:cNvSpPr txBox="1">
              <a:spLocks noChangeArrowheads="1"/>
            </p:cNvSpPr>
            <p:nvPr/>
          </p:nvSpPr>
          <p:spPr bwMode="auto">
            <a:xfrm>
              <a:off x="966" y="2160"/>
              <a:ext cx="916" cy="2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网络层首部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43" name="Line 72">
              <a:extLst>
                <a:ext uri="{FF2B5EF4-FFF2-40B4-BE49-F238E27FC236}">
                  <a16:creationId xmlns:a16="http://schemas.microsoft.com/office/drawing/2014/main" id="{7A57E39C-3F4E-4E76-91F4-F20414075146}"/>
                </a:ext>
              </a:extLst>
            </p:cNvPr>
            <p:cNvSpPr>
              <a:spLocks noChangeShapeType="1"/>
            </p:cNvSpPr>
            <p:nvPr/>
          </p:nvSpPr>
          <p:spPr bwMode="auto">
            <a:xfrm>
              <a:off x="1474" y="2387"/>
              <a:ext cx="227" cy="272"/>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3" name="Group 73">
            <a:extLst>
              <a:ext uri="{FF2B5EF4-FFF2-40B4-BE49-F238E27FC236}">
                <a16:creationId xmlns:a16="http://schemas.microsoft.com/office/drawing/2014/main" id="{E8B86EA9-5197-49DD-8DAA-9A38545F6B1C}"/>
              </a:ext>
            </a:extLst>
          </p:cNvPr>
          <p:cNvGrpSpPr>
            <a:grpSpLocks/>
          </p:cNvGrpSpPr>
          <p:nvPr/>
        </p:nvGrpSpPr>
        <p:grpSpPr bwMode="auto">
          <a:xfrm>
            <a:off x="1393825" y="3860800"/>
            <a:ext cx="1162050" cy="1295400"/>
            <a:chOff x="878" y="2432"/>
            <a:chExt cx="732" cy="816"/>
          </a:xfrm>
        </p:grpSpPr>
        <p:sp>
          <p:nvSpPr>
            <p:cNvPr id="63538" name="Rectangle 74">
              <a:extLst>
                <a:ext uri="{FF2B5EF4-FFF2-40B4-BE49-F238E27FC236}">
                  <a16:creationId xmlns:a16="http://schemas.microsoft.com/office/drawing/2014/main" id="{02B9588B-76F6-4F8B-BD9B-9882A843DD6A}"/>
                </a:ext>
              </a:extLst>
            </p:cNvPr>
            <p:cNvSpPr>
              <a:spLocks noChangeArrowheads="1"/>
            </p:cNvSpPr>
            <p:nvPr/>
          </p:nvSpPr>
          <p:spPr bwMode="auto">
            <a:xfrm>
              <a:off x="1247" y="3022"/>
              <a:ext cx="363" cy="226"/>
            </a:xfrm>
            <a:prstGeom prst="rect">
              <a:avLst/>
            </a:prstGeom>
            <a:solidFill>
              <a:srgbClr val="66FF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2</a:t>
              </a:r>
            </a:p>
          </p:txBody>
        </p:sp>
        <p:sp>
          <p:nvSpPr>
            <p:cNvPr id="63539" name="Text Box 75">
              <a:extLst>
                <a:ext uri="{FF2B5EF4-FFF2-40B4-BE49-F238E27FC236}">
                  <a16:creationId xmlns:a16="http://schemas.microsoft.com/office/drawing/2014/main" id="{B884788A-1990-4798-9509-6CCD395E9DCD}"/>
                </a:ext>
              </a:extLst>
            </p:cNvPr>
            <p:cNvSpPr txBox="1">
              <a:spLocks noChangeArrowheads="1"/>
            </p:cNvSpPr>
            <p:nvPr/>
          </p:nvSpPr>
          <p:spPr bwMode="auto">
            <a:xfrm>
              <a:off x="878" y="2432"/>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链路层</a:t>
              </a:r>
            </a:p>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首部</a:t>
              </a:r>
              <a:endParaRPr lang="zh-CN" altLang="en-US" sz="2000">
                <a:solidFill>
                  <a:srgbClr val="333399"/>
                </a:solidFill>
                <a:latin typeface="Times New Roman" panose="02020603050405020304" pitchFamily="18" charset="0"/>
                <a:ea typeface="黑体" panose="02010609060101010101" pitchFamily="49" charset="-122"/>
              </a:endParaRPr>
            </a:p>
          </p:txBody>
        </p:sp>
        <p:sp>
          <p:nvSpPr>
            <p:cNvPr id="63540" name="Line 76">
              <a:extLst>
                <a:ext uri="{FF2B5EF4-FFF2-40B4-BE49-F238E27FC236}">
                  <a16:creationId xmlns:a16="http://schemas.microsoft.com/office/drawing/2014/main" id="{941F7DD2-84F1-436B-A9DC-6C94B18DB045}"/>
                </a:ext>
              </a:extLst>
            </p:cNvPr>
            <p:cNvSpPr>
              <a:spLocks noChangeShapeType="1"/>
            </p:cNvSpPr>
            <p:nvPr/>
          </p:nvSpPr>
          <p:spPr bwMode="auto">
            <a:xfrm>
              <a:off x="1284" y="2799"/>
              <a:ext cx="145" cy="223"/>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grpSp>
      <p:grpSp>
        <p:nvGrpSpPr>
          <p:cNvPr id="14" name="Group 77">
            <a:extLst>
              <a:ext uri="{FF2B5EF4-FFF2-40B4-BE49-F238E27FC236}">
                <a16:creationId xmlns:a16="http://schemas.microsoft.com/office/drawing/2014/main" id="{320F46CA-9E96-49B4-B157-D7E7D7E08244}"/>
              </a:ext>
            </a:extLst>
          </p:cNvPr>
          <p:cNvGrpSpPr>
            <a:grpSpLocks/>
          </p:cNvGrpSpPr>
          <p:nvPr/>
        </p:nvGrpSpPr>
        <p:grpSpPr bwMode="auto">
          <a:xfrm>
            <a:off x="6659563" y="3867150"/>
            <a:ext cx="1008062" cy="1290638"/>
            <a:chOff x="4195" y="2436"/>
            <a:chExt cx="635" cy="813"/>
          </a:xfrm>
        </p:grpSpPr>
        <p:sp>
          <p:nvSpPr>
            <p:cNvPr id="63535" name="Rectangle 78">
              <a:extLst>
                <a:ext uri="{FF2B5EF4-FFF2-40B4-BE49-F238E27FC236}">
                  <a16:creationId xmlns:a16="http://schemas.microsoft.com/office/drawing/2014/main" id="{F85CFB77-924D-4C13-95CE-74E05612A08C}"/>
                </a:ext>
              </a:extLst>
            </p:cNvPr>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T</a:t>
              </a:r>
              <a:r>
                <a:rPr lang="en-US" altLang="zh-CN" baseline="-25000">
                  <a:solidFill>
                    <a:srgbClr val="333399"/>
                  </a:solidFill>
                </a:rPr>
                <a:t>2</a:t>
              </a:r>
            </a:p>
          </p:txBody>
        </p:sp>
        <p:sp>
          <p:nvSpPr>
            <p:cNvPr id="63536" name="Line 79">
              <a:extLst>
                <a:ext uri="{FF2B5EF4-FFF2-40B4-BE49-F238E27FC236}">
                  <a16:creationId xmlns:a16="http://schemas.microsoft.com/office/drawing/2014/main" id="{3D491CF3-7A7D-44A7-B480-6B292F0FBC0D}"/>
                </a:ext>
              </a:extLst>
            </p:cNvPr>
            <p:cNvSpPr>
              <a:spLocks noChangeShapeType="1"/>
            </p:cNvSpPr>
            <p:nvPr/>
          </p:nvSpPr>
          <p:spPr bwMode="auto">
            <a:xfrm flipH="1">
              <a:off x="4377" y="2840"/>
              <a:ext cx="136" cy="182"/>
            </a:xfrm>
            <a:prstGeom prst="line">
              <a:avLst/>
            </a:prstGeom>
            <a:noFill/>
            <a:ln w="12700">
              <a:solidFill>
                <a:srgbClr val="333399"/>
              </a:solidFill>
              <a:round/>
              <a:headEnd type="none" w="sm" len="lg"/>
              <a:tailEnd type="triangle" w="med" len="lg"/>
            </a:ln>
            <a:extLst>
              <a:ext uri="{909E8E84-426E-40DD-AFC4-6F175D3DCCD1}">
                <a14:hiddenFill xmlns:a14="http://schemas.microsoft.com/office/drawing/2010/main">
                  <a:noFill/>
                </a14:hiddenFill>
              </a:ext>
            </a:extLst>
          </p:spPr>
          <p:txBody>
            <a:bodyPr wrap="none" anchor="ctr"/>
            <a:lstStyle/>
            <a:p>
              <a:endParaRPr lang="zh-CN" altLang="en-US"/>
            </a:p>
          </p:txBody>
        </p:sp>
        <p:sp>
          <p:nvSpPr>
            <p:cNvPr id="63537" name="Text Box 80">
              <a:extLst>
                <a:ext uri="{FF2B5EF4-FFF2-40B4-BE49-F238E27FC236}">
                  <a16:creationId xmlns:a16="http://schemas.microsoft.com/office/drawing/2014/main" id="{98FCCA2C-182E-41BB-8271-07F3A8478FC3}"/>
                </a:ext>
              </a:extLst>
            </p:cNvPr>
            <p:cNvSpPr txBox="1">
              <a:spLocks noChangeArrowheads="1"/>
            </p:cNvSpPr>
            <p:nvPr/>
          </p:nvSpPr>
          <p:spPr bwMode="auto">
            <a:xfrm>
              <a:off x="4234" y="2436"/>
              <a:ext cx="596" cy="40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链路层</a:t>
              </a:r>
            </a:p>
            <a:p>
              <a:pPr algn="ctr">
                <a:lnSpc>
                  <a:spcPct val="90000"/>
                </a:lnSpc>
                <a:spcBef>
                  <a:spcPct val="0"/>
                </a:spcBef>
                <a:buClrTx/>
                <a:buSzTx/>
                <a:buFontTx/>
                <a:buNone/>
              </a:pPr>
              <a:r>
                <a:rPr lang="zh-CN" altLang="en-US" sz="2000">
                  <a:solidFill>
                    <a:srgbClr val="333399"/>
                  </a:solidFill>
                  <a:latin typeface="Arial Rounded MT Bold" panose="020F0704030504030204" pitchFamily="34" charset="0"/>
                  <a:ea typeface="黑体" panose="02010609060101010101" pitchFamily="49" charset="-122"/>
                </a:rPr>
                <a:t>尾部</a:t>
              </a:r>
              <a:endParaRPr lang="zh-CN" altLang="en-US" sz="2000">
                <a:solidFill>
                  <a:srgbClr val="333399"/>
                </a:solidFill>
                <a:latin typeface="Times New Roman" panose="02020603050405020304" pitchFamily="18" charset="0"/>
                <a:ea typeface="黑体" panose="02010609060101010101" pitchFamily="49" charset="-122"/>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28030"/>
                                        </p:tgtEl>
                                        <p:attrNameLst>
                                          <p:attrName>style.visibility</p:attrName>
                                        </p:attrNameLst>
                                      </p:cBhvr>
                                      <p:to>
                                        <p:strVal val="visible"/>
                                      </p:to>
                                    </p:set>
                                  </p:childTnLst>
                                </p:cTn>
                              </p:par>
                            </p:childTnLst>
                          </p:cTn>
                        </p:par>
                        <p:par>
                          <p:cTn id="7" fill="hold" nodeType="afterGroup">
                            <p:stCondLst>
                              <p:cond delay="500"/>
                            </p:stCondLst>
                            <p:childTnLst>
                              <p:par>
                                <p:cTn id="8" presetID="22" presetClass="entr" presetSubtype="1" fill="hold" nodeType="afterEffect">
                                  <p:stCondLst>
                                    <p:cond delay="1000"/>
                                  </p:stCondLst>
                                  <p:childTnLst>
                                    <p:set>
                                      <p:cBhvr>
                                        <p:cTn id="9" dur="1" fill="hold">
                                          <p:stCondLst>
                                            <p:cond delay="0"/>
                                          </p:stCondLst>
                                        </p:cTn>
                                        <p:tgtEl>
                                          <p:spTgt spid="6"/>
                                        </p:tgtEl>
                                        <p:attrNameLst>
                                          <p:attrName>style.visibility</p:attrName>
                                        </p:attrNameLst>
                                      </p:cBhvr>
                                      <p:to>
                                        <p:strVal val="visible"/>
                                      </p:to>
                                    </p:set>
                                    <p:animEffect transition="in" filter="wipe(up)">
                                      <p:cBhvr>
                                        <p:cTn id="10" dur="1000"/>
                                        <p:tgtEl>
                                          <p:spTgt spid="6"/>
                                        </p:tgtEl>
                                      </p:cBhvr>
                                    </p:animEffect>
                                  </p:childTnLst>
                                </p:cTn>
                              </p:par>
                            </p:childTnLst>
                          </p:cTn>
                        </p:par>
                        <p:par>
                          <p:cTn id="11" fill="hold" nodeType="afterGroup">
                            <p:stCondLst>
                              <p:cond delay="2500"/>
                            </p:stCondLst>
                            <p:childTnLst>
                              <p:par>
                                <p:cTn id="12" presetID="1" presetClass="entr" presetSubtype="0" fill="hold" grpId="0" nodeType="afterEffect">
                                  <p:stCondLst>
                                    <p:cond delay="500"/>
                                  </p:stCondLst>
                                  <p:childTnLst>
                                    <p:set>
                                      <p:cBhvr>
                                        <p:cTn id="13" dur="1" fill="hold">
                                          <p:stCondLst>
                                            <p:cond delay="0"/>
                                          </p:stCondLst>
                                        </p:cTn>
                                        <p:tgtEl>
                                          <p:spTgt spid="128037"/>
                                        </p:tgtEl>
                                        <p:attrNameLst>
                                          <p:attrName>style.visibility</p:attrName>
                                        </p:attrNameLst>
                                      </p:cBhvr>
                                      <p:to>
                                        <p:strVal val="visible"/>
                                      </p:to>
                                    </p:set>
                                  </p:childTnLst>
                                </p:cTn>
                              </p:par>
                            </p:childTnLst>
                          </p:cTn>
                        </p:par>
                        <p:par>
                          <p:cTn id="14" fill="hold" nodeType="afterGroup">
                            <p:stCondLst>
                              <p:cond delay="3000"/>
                            </p:stCondLst>
                            <p:childTnLst>
                              <p:par>
                                <p:cTn id="15" presetID="12" presetClass="entr" presetSubtype="8" fill="hold" nodeType="afterEffect">
                                  <p:stCondLst>
                                    <p:cond delay="1000"/>
                                  </p:stCondLst>
                                  <p:childTnLst>
                                    <p:set>
                                      <p:cBhvr>
                                        <p:cTn id="16" dur="1" fill="hold">
                                          <p:stCondLst>
                                            <p:cond delay="0"/>
                                          </p:stCondLst>
                                        </p:cTn>
                                        <p:tgtEl>
                                          <p:spTgt spid="2"/>
                                        </p:tgtEl>
                                        <p:attrNameLst>
                                          <p:attrName>style.visibility</p:attrName>
                                        </p:attrNameLst>
                                      </p:cBhvr>
                                      <p:to>
                                        <p:strVal val="visible"/>
                                      </p:to>
                                    </p:set>
                                    <p:animEffect transition="in" filter="slide(fromLeft)">
                                      <p:cBhvr>
                                        <p:cTn id="17" dur="1000"/>
                                        <p:tgtEl>
                                          <p:spTgt spid="2"/>
                                        </p:tgtEl>
                                      </p:cBhvr>
                                    </p:animEffect>
                                  </p:childTnLst>
                                </p:cTn>
                              </p:par>
                            </p:childTnLst>
                          </p:cTn>
                        </p:par>
                        <p:par>
                          <p:cTn id="18" fill="hold" nodeType="afterGroup">
                            <p:stCondLst>
                              <p:cond delay="5000"/>
                            </p:stCondLst>
                            <p:childTnLst>
                              <p:par>
                                <p:cTn id="19" presetID="9" presetClass="emph" presetSubtype="0" nodeType="afterEffect">
                                  <p:stCondLst>
                                    <p:cond delay="500"/>
                                  </p:stCondLst>
                                  <p:childTnLst>
                                    <p:set>
                                      <p:cBhvr rctx="PPT">
                                        <p:cTn id="20" dur="indefinite"/>
                                        <p:tgtEl>
                                          <p:spTgt spid="6"/>
                                        </p:tgtEl>
                                        <p:attrNameLst>
                                          <p:attrName>style.opacity</p:attrName>
                                        </p:attrNameLst>
                                      </p:cBhvr>
                                      <p:to>
                                        <p:strVal val="0.5"/>
                                      </p:to>
                                    </p:set>
                                    <p:animEffect filter="image" prLst="opacity: 0.5">
                                      <p:cBhvr rctx="IE">
                                        <p:cTn id="21" dur="indefinite"/>
                                        <p:tgtEl>
                                          <p:spTgt spid="6"/>
                                        </p:tgtEl>
                                      </p:cBhvr>
                                    </p:animEffect>
                                  </p:childTnLst>
                                </p:cTn>
                              </p:par>
                            </p:childTnLst>
                          </p:cTn>
                        </p:par>
                        <p:par>
                          <p:cTn id="22" fill="hold" nodeType="afterGroup">
                            <p:stCondLst>
                              <p:cond delay="5500"/>
                            </p:stCondLst>
                            <p:childTnLst>
                              <p:par>
                                <p:cTn id="23" presetID="22" presetClass="entr" presetSubtype="1" fill="hold" nodeType="afterEffect">
                                  <p:stCondLst>
                                    <p:cond delay="500"/>
                                  </p:stCondLst>
                                  <p:childTnLst>
                                    <p:set>
                                      <p:cBhvr>
                                        <p:cTn id="24" dur="1" fill="hold">
                                          <p:stCondLst>
                                            <p:cond delay="0"/>
                                          </p:stCondLst>
                                        </p:cTn>
                                        <p:tgtEl>
                                          <p:spTgt spid="7"/>
                                        </p:tgtEl>
                                        <p:attrNameLst>
                                          <p:attrName>style.visibility</p:attrName>
                                        </p:attrNameLst>
                                      </p:cBhvr>
                                      <p:to>
                                        <p:strVal val="visible"/>
                                      </p:to>
                                    </p:set>
                                    <p:animEffect transition="in" filter="wipe(up)">
                                      <p:cBhvr>
                                        <p:cTn id="25" dur="1000"/>
                                        <p:tgtEl>
                                          <p:spTgt spid="7"/>
                                        </p:tgtEl>
                                      </p:cBhvr>
                                    </p:animEffect>
                                  </p:childTnLst>
                                </p:cTn>
                              </p:par>
                            </p:childTnLst>
                          </p:cTn>
                        </p:par>
                        <p:par>
                          <p:cTn id="26" fill="hold" nodeType="afterGroup">
                            <p:stCondLst>
                              <p:cond delay="7000"/>
                            </p:stCondLst>
                            <p:childTnLst>
                              <p:par>
                                <p:cTn id="27" presetID="1" presetClass="entr" presetSubtype="0" fill="hold" nodeType="afterEffect">
                                  <p:stCondLst>
                                    <p:cond delay="500"/>
                                  </p:stCondLst>
                                  <p:childTnLst>
                                    <p:set>
                                      <p:cBhvr>
                                        <p:cTn id="28" dur="1" fill="hold">
                                          <p:stCondLst>
                                            <p:cond delay="0"/>
                                          </p:stCondLst>
                                        </p:cTn>
                                        <p:tgtEl>
                                          <p:spTgt spid="3"/>
                                        </p:tgtEl>
                                        <p:attrNameLst>
                                          <p:attrName>style.visibility</p:attrName>
                                        </p:attrNameLst>
                                      </p:cBhvr>
                                      <p:to>
                                        <p:strVal val="visible"/>
                                      </p:to>
                                    </p:set>
                                  </p:childTnLst>
                                </p:cTn>
                              </p:par>
                            </p:childTnLst>
                          </p:cTn>
                        </p:par>
                        <p:par>
                          <p:cTn id="29" fill="hold" nodeType="afterGroup">
                            <p:stCondLst>
                              <p:cond delay="7500"/>
                            </p:stCondLst>
                            <p:childTnLst>
                              <p:par>
                                <p:cTn id="30" presetID="12" presetClass="entr" presetSubtype="8" fill="hold" nodeType="afterEffect">
                                  <p:stCondLst>
                                    <p:cond delay="1000"/>
                                  </p:stCondLst>
                                  <p:childTnLst>
                                    <p:set>
                                      <p:cBhvr>
                                        <p:cTn id="31" dur="1" fill="hold">
                                          <p:stCondLst>
                                            <p:cond delay="0"/>
                                          </p:stCondLst>
                                        </p:cTn>
                                        <p:tgtEl>
                                          <p:spTgt spid="11"/>
                                        </p:tgtEl>
                                        <p:attrNameLst>
                                          <p:attrName>style.visibility</p:attrName>
                                        </p:attrNameLst>
                                      </p:cBhvr>
                                      <p:to>
                                        <p:strVal val="visible"/>
                                      </p:to>
                                    </p:set>
                                    <p:animEffect transition="in" filter="slide(fromLeft)">
                                      <p:cBhvr>
                                        <p:cTn id="32" dur="1000"/>
                                        <p:tgtEl>
                                          <p:spTgt spid="11"/>
                                        </p:tgtEl>
                                      </p:cBhvr>
                                    </p:animEffect>
                                  </p:childTnLst>
                                </p:cTn>
                              </p:par>
                            </p:childTnLst>
                          </p:cTn>
                        </p:par>
                        <p:par>
                          <p:cTn id="33" fill="hold" nodeType="afterGroup">
                            <p:stCondLst>
                              <p:cond delay="9500"/>
                            </p:stCondLst>
                            <p:childTnLst>
                              <p:par>
                                <p:cTn id="34" presetID="9" presetClass="emph" presetSubtype="0" nodeType="afterEffect">
                                  <p:stCondLst>
                                    <p:cond delay="0"/>
                                  </p:stCondLst>
                                  <p:childTnLst>
                                    <p:set>
                                      <p:cBhvr rctx="PPT">
                                        <p:cTn id="35" dur="indefinite"/>
                                        <p:tgtEl>
                                          <p:spTgt spid="7"/>
                                        </p:tgtEl>
                                        <p:attrNameLst>
                                          <p:attrName>style.opacity</p:attrName>
                                        </p:attrNameLst>
                                      </p:cBhvr>
                                      <p:to>
                                        <p:strVal val="0.5"/>
                                      </p:to>
                                    </p:set>
                                    <p:animEffect filter="image" prLst="opacity: 0.5">
                                      <p:cBhvr rctx="IE">
                                        <p:cTn id="36" dur="indefinite"/>
                                        <p:tgtEl>
                                          <p:spTgt spid="7"/>
                                        </p:tgtEl>
                                      </p:cBhvr>
                                    </p:animEffect>
                                  </p:childTnLst>
                                </p:cTn>
                              </p:par>
                            </p:childTnLst>
                          </p:cTn>
                        </p:par>
                        <p:par>
                          <p:cTn id="37" fill="hold" nodeType="afterGroup">
                            <p:stCondLst>
                              <p:cond delay="9500"/>
                            </p:stCondLst>
                            <p:childTnLst>
                              <p:par>
                                <p:cTn id="38" presetID="22" presetClass="entr" presetSubtype="1" fill="hold" nodeType="afterEffect">
                                  <p:stCondLst>
                                    <p:cond delay="0"/>
                                  </p:stCondLst>
                                  <p:childTnLst>
                                    <p:set>
                                      <p:cBhvr>
                                        <p:cTn id="39" dur="1" fill="hold">
                                          <p:stCondLst>
                                            <p:cond delay="0"/>
                                          </p:stCondLst>
                                        </p:cTn>
                                        <p:tgtEl>
                                          <p:spTgt spid="8"/>
                                        </p:tgtEl>
                                        <p:attrNameLst>
                                          <p:attrName>style.visibility</p:attrName>
                                        </p:attrNameLst>
                                      </p:cBhvr>
                                      <p:to>
                                        <p:strVal val="visible"/>
                                      </p:to>
                                    </p:set>
                                    <p:animEffect transition="in" filter="wipe(up)">
                                      <p:cBhvr>
                                        <p:cTn id="40" dur="1000"/>
                                        <p:tgtEl>
                                          <p:spTgt spid="8"/>
                                        </p:tgtEl>
                                      </p:cBhvr>
                                    </p:animEffect>
                                  </p:childTnLst>
                                </p:cTn>
                              </p:par>
                            </p:childTnLst>
                          </p:cTn>
                        </p:par>
                        <p:par>
                          <p:cTn id="41" fill="hold" nodeType="afterGroup">
                            <p:stCondLst>
                              <p:cond delay="10500"/>
                            </p:stCondLst>
                            <p:childTnLst>
                              <p:par>
                                <p:cTn id="42" presetID="1" presetClass="entr" presetSubtype="0" fill="hold" nodeType="afterEffect">
                                  <p:stCondLst>
                                    <p:cond delay="500"/>
                                  </p:stCondLst>
                                  <p:childTnLst>
                                    <p:set>
                                      <p:cBhvr>
                                        <p:cTn id="43" dur="1" fill="hold">
                                          <p:stCondLst>
                                            <p:cond delay="0"/>
                                          </p:stCondLst>
                                        </p:cTn>
                                        <p:tgtEl>
                                          <p:spTgt spid="4"/>
                                        </p:tgtEl>
                                        <p:attrNameLst>
                                          <p:attrName>style.visibility</p:attrName>
                                        </p:attrNameLst>
                                      </p:cBhvr>
                                      <p:to>
                                        <p:strVal val="visible"/>
                                      </p:to>
                                    </p:set>
                                  </p:childTnLst>
                                </p:cTn>
                              </p:par>
                            </p:childTnLst>
                          </p:cTn>
                        </p:par>
                        <p:par>
                          <p:cTn id="44" fill="hold" nodeType="afterGroup">
                            <p:stCondLst>
                              <p:cond delay="11000"/>
                            </p:stCondLst>
                            <p:childTnLst>
                              <p:par>
                                <p:cTn id="45" presetID="12" presetClass="entr" presetSubtype="8" fill="hold" nodeType="afterEffect">
                                  <p:stCondLst>
                                    <p:cond delay="1000"/>
                                  </p:stCondLst>
                                  <p:childTnLst>
                                    <p:set>
                                      <p:cBhvr>
                                        <p:cTn id="46" dur="1" fill="hold">
                                          <p:stCondLst>
                                            <p:cond delay="0"/>
                                          </p:stCondLst>
                                        </p:cTn>
                                        <p:tgtEl>
                                          <p:spTgt spid="12"/>
                                        </p:tgtEl>
                                        <p:attrNameLst>
                                          <p:attrName>style.visibility</p:attrName>
                                        </p:attrNameLst>
                                      </p:cBhvr>
                                      <p:to>
                                        <p:strVal val="visible"/>
                                      </p:to>
                                    </p:set>
                                    <p:animEffect transition="in" filter="slide(fromLeft)">
                                      <p:cBhvr>
                                        <p:cTn id="47" dur="1000"/>
                                        <p:tgtEl>
                                          <p:spTgt spid="12"/>
                                        </p:tgtEl>
                                      </p:cBhvr>
                                    </p:animEffect>
                                  </p:childTnLst>
                                </p:cTn>
                              </p:par>
                            </p:childTnLst>
                          </p:cTn>
                        </p:par>
                        <p:par>
                          <p:cTn id="48" fill="hold" nodeType="afterGroup">
                            <p:stCondLst>
                              <p:cond delay="13000"/>
                            </p:stCondLst>
                            <p:childTnLst>
                              <p:par>
                                <p:cTn id="49" presetID="9" presetClass="emph" presetSubtype="0" nodeType="afterEffect">
                                  <p:stCondLst>
                                    <p:cond delay="0"/>
                                  </p:stCondLst>
                                  <p:childTnLst>
                                    <p:set>
                                      <p:cBhvr rctx="PPT">
                                        <p:cTn id="50" dur="indefinite"/>
                                        <p:tgtEl>
                                          <p:spTgt spid="8"/>
                                        </p:tgtEl>
                                        <p:attrNameLst>
                                          <p:attrName>style.opacity</p:attrName>
                                        </p:attrNameLst>
                                      </p:cBhvr>
                                      <p:to>
                                        <p:strVal val="0.5"/>
                                      </p:to>
                                    </p:set>
                                    <p:animEffect filter="image" prLst="opacity: 0.5">
                                      <p:cBhvr rctx="IE">
                                        <p:cTn id="51" dur="indefinite"/>
                                        <p:tgtEl>
                                          <p:spTgt spid="8"/>
                                        </p:tgtEl>
                                      </p:cBhvr>
                                    </p:animEffect>
                                  </p:childTnLst>
                                </p:cTn>
                              </p:par>
                            </p:childTnLst>
                          </p:cTn>
                        </p:par>
                        <p:par>
                          <p:cTn id="52" fill="hold" nodeType="afterGroup">
                            <p:stCondLst>
                              <p:cond delay="13000"/>
                            </p:stCondLst>
                            <p:childTnLst>
                              <p:par>
                                <p:cTn id="53" presetID="22" presetClass="entr" presetSubtype="1" fill="hold" nodeType="afterEffect">
                                  <p:stCondLst>
                                    <p:cond delay="0"/>
                                  </p:stCondLst>
                                  <p:childTnLst>
                                    <p:set>
                                      <p:cBhvr>
                                        <p:cTn id="54" dur="1" fill="hold">
                                          <p:stCondLst>
                                            <p:cond delay="0"/>
                                          </p:stCondLst>
                                        </p:cTn>
                                        <p:tgtEl>
                                          <p:spTgt spid="9"/>
                                        </p:tgtEl>
                                        <p:attrNameLst>
                                          <p:attrName>style.visibility</p:attrName>
                                        </p:attrNameLst>
                                      </p:cBhvr>
                                      <p:to>
                                        <p:strVal val="visible"/>
                                      </p:to>
                                    </p:set>
                                    <p:animEffect transition="in" filter="wipe(up)">
                                      <p:cBhvr>
                                        <p:cTn id="55" dur="1000"/>
                                        <p:tgtEl>
                                          <p:spTgt spid="9"/>
                                        </p:tgtEl>
                                      </p:cBhvr>
                                    </p:animEffect>
                                  </p:childTnLst>
                                </p:cTn>
                              </p:par>
                            </p:childTnLst>
                          </p:cTn>
                        </p:par>
                        <p:par>
                          <p:cTn id="56" fill="hold" nodeType="afterGroup">
                            <p:stCondLst>
                              <p:cond delay="14000"/>
                            </p:stCondLst>
                            <p:childTnLst>
                              <p:par>
                                <p:cTn id="57" presetID="1" presetClass="entr" presetSubtype="0" fill="hold" nodeType="afterEffect">
                                  <p:stCondLst>
                                    <p:cond delay="500"/>
                                  </p:stCondLst>
                                  <p:childTnLst>
                                    <p:set>
                                      <p:cBhvr>
                                        <p:cTn id="58" dur="1" fill="hold">
                                          <p:stCondLst>
                                            <p:cond delay="0"/>
                                          </p:stCondLst>
                                        </p:cTn>
                                        <p:tgtEl>
                                          <p:spTgt spid="5"/>
                                        </p:tgtEl>
                                        <p:attrNameLst>
                                          <p:attrName>style.visibility</p:attrName>
                                        </p:attrNameLst>
                                      </p:cBhvr>
                                      <p:to>
                                        <p:strVal val="visible"/>
                                      </p:to>
                                    </p:set>
                                  </p:childTnLst>
                                </p:cTn>
                              </p:par>
                            </p:childTnLst>
                          </p:cTn>
                        </p:par>
                        <p:par>
                          <p:cTn id="59" fill="hold" nodeType="afterGroup">
                            <p:stCondLst>
                              <p:cond delay="14500"/>
                            </p:stCondLst>
                            <p:childTnLst>
                              <p:par>
                                <p:cTn id="60" presetID="12" presetClass="entr" presetSubtype="8" fill="hold" nodeType="afterEffect">
                                  <p:stCondLst>
                                    <p:cond delay="0"/>
                                  </p:stCondLst>
                                  <p:childTnLst>
                                    <p:set>
                                      <p:cBhvr>
                                        <p:cTn id="61" dur="1" fill="hold">
                                          <p:stCondLst>
                                            <p:cond delay="0"/>
                                          </p:stCondLst>
                                        </p:cTn>
                                        <p:tgtEl>
                                          <p:spTgt spid="13"/>
                                        </p:tgtEl>
                                        <p:attrNameLst>
                                          <p:attrName>style.visibility</p:attrName>
                                        </p:attrNameLst>
                                      </p:cBhvr>
                                      <p:to>
                                        <p:strVal val="visible"/>
                                      </p:to>
                                    </p:set>
                                    <p:animEffect transition="in" filter="slide(fromLeft)">
                                      <p:cBhvr>
                                        <p:cTn id="62" dur="1000"/>
                                        <p:tgtEl>
                                          <p:spTgt spid="13"/>
                                        </p:tgtEl>
                                      </p:cBhvr>
                                    </p:animEffect>
                                  </p:childTnLst>
                                </p:cTn>
                              </p:par>
                            </p:childTnLst>
                          </p:cTn>
                        </p:par>
                        <p:par>
                          <p:cTn id="63" fill="hold" nodeType="afterGroup">
                            <p:stCondLst>
                              <p:cond delay="15500"/>
                            </p:stCondLst>
                            <p:childTnLst>
                              <p:par>
                                <p:cTn id="64" presetID="12" presetClass="entr" presetSubtype="2" fill="hold" nodeType="afterEffect">
                                  <p:stCondLst>
                                    <p:cond delay="0"/>
                                  </p:stCondLst>
                                  <p:childTnLst>
                                    <p:set>
                                      <p:cBhvr>
                                        <p:cTn id="65" dur="1" fill="hold">
                                          <p:stCondLst>
                                            <p:cond delay="0"/>
                                          </p:stCondLst>
                                        </p:cTn>
                                        <p:tgtEl>
                                          <p:spTgt spid="14"/>
                                        </p:tgtEl>
                                        <p:attrNameLst>
                                          <p:attrName>style.visibility</p:attrName>
                                        </p:attrNameLst>
                                      </p:cBhvr>
                                      <p:to>
                                        <p:strVal val="visible"/>
                                      </p:to>
                                    </p:set>
                                    <p:animEffect transition="in" filter="slide(fromRight)">
                                      <p:cBhvr>
                                        <p:cTn id="66" dur="1000"/>
                                        <p:tgtEl>
                                          <p:spTgt spid="14"/>
                                        </p:tgtEl>
                                      </p:cBhvr>
                                    </p:animEffect>
                                  </p:childTnLst>
                                </p:cTn>
                              </p:par>
                            </p:childTnLst>
                          </p:cTn>
                        </p:par>
                        <p:par>
                          <p:cTn id="67" fill="hold" nodeType="afterGroup">
                            <p:stCondLst>
                              <p:cond delay="16500"/>
                            </p:stCondLst>
                            <p:childTnLst>
                              <p:par>
                                <p:cTn id="68" presetID="22" presetClass="entr" presetSubtype="1" fill="hold" nodeType="afterEffect">
                                  <p:stCondLst>
                                    <p:cond delay="0"/>
                                  </p:stCondLst>
                                  <p:childTnLst>
                                    <p:set>
                                      <p:cBhvr>
                                        <p:cTn id="69" dur="1" fill="hold">
                                          <p:stCondLst>
                                            <p:cond delay="0"/>
                                          </p:stCondLst>
                                        </p:cTn>
                                        <p:tgtEl>
                                          <p:spTgt spid="10"/>
                                        </p:tgtEl>
                                        <p:attrNameLst>
                                          <p:attrName>style.visibility</p:attrName>
                                        </p:attrNameLst>
                                      </p:cBhvr>
                                      <p:to>
                                        <p:strVal val="visible"/>
                                      </p:to>
                                    </p:set>
                                    <p:animEffect transition="in" filter="wipe(up)">
                                      <p:cBhvr>
                                        <p:cTn id="70" dur="1000"/>
                                        <p:tgtEl>
                                          <p:spTgt spid="10"/>
                                        </p:tgtEl>
                                      </p:cBhvr>
                                    </p:animEffect>
                                  </p:childTnLst>
                                </p:cTn>
                              </p:par>
                            </p:childTnLst>
                          </p:cTn>
                        </p:par>
                        <p:par>
                          <p:cTn id="71" fill="hold" nodeType="afterGroup">
                            <p:stCondLst>
                              <p:cond delay="17500"/>
                            </p:stCondLst>
                            <p:childTnLst>
                              <p:par>
                                <p:cTn id="72" presetID="9" presetClass="emph" presetSubtype="0" nodeType="afterEffect">
                                  <p:stCondLst>
                                    <p:cond delay="0"/>
                                  </p:stCondLst>
                                  <p:childTnLst>
                                    <p:set>
                                      <p:cBhvr rctx="PPT">
                                        <p:cTn id="73" dur="indefinite"/>
                                        <p:tgtEl>
                                          <p:spTgt spid="9"/>
                                        </p:tgtEl>
                                        <p:attrNameLst>
                                          <p:attrName>style.opacity</p:attrName>
                                        </p:attrNameLst>
                                      </p:cBhvr>
                                      <p:to>
                                        <p:strVal val="0.5"/>
                                      </p:to>
                                    </p:set>
                                    <p:animEffect filter="image" prLst="opacity: 0.5">
                                      <p:cBhvr rctx="IE">
                                        <p:cTn id="74" dur="indefinite"/>
                                        <p:tgtEl>
                                          <p:spTgt spid="9"/>
                                        </p:tgtEl>
                                      </p:cBhvr>
                                    </p:animEffect>
                                  </p:childTnLst>
                                </p:cTn>
                              </p:par>
                            </p:childTnLst>
                          </p:cTn>
                        </p:par>
                        <p:par>
                          <p:cTn id="75" fill="hold" nodeType="afterGroup">
                            <p:stCondLst>
                              <p:cond delay="17500"/>
                            </p:stCondLst>
                            <p:childTnLst>
                              <p:par>
                                <p:cTn id="76" presetID="1" presetClass="entr" presetSubtype="0" fill="hold" grpId="0" nodeType="afterEffect">
                                  <p:stCondLst>
                                    <p:cond delay="500"/>
                                  </p:stCondLst>
                                  <p:childTnLst>
                                    <p:set>
                                      <p:cBhvr>
                                        <p:cTn id="77" dur="1" fill="hold">
                                          <p:stCondLst>
                                            <p:cond delay="0"/>
                                          </p:stCondLst>
                                        </p:cTn>
                                        <p:tgtEl>
                                          <p:spTgt spid="12803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8030" grpId="0" animBg="1" autoUpdateAnimBg="0"/>
      <p:bldP spid="128035" grpId="0" animBg="1"/>
      <p:bldP spid="128037"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a:extLst>
              <a:ext uri="{FF2B5EF4-FFF2-40B4-BE49-F238E27FC236}">
                <a16:creationId xmlns:a16="http://schemas.microsoft.com/office/drawing/2014/main" id="{EDFEA4CD-A67B-4596-85F2-931DF3522918}"/>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5539" name="AutoShape 3">
            <a:extLst>
              <a:ext uri="{FF2B5EF4-FFF2-40B4-BE49-F238E27FC236}">
                <a16:creationId xmlns:a16="http://schemas.microsoft.com/office/drawing/2014/main" id="{CD321FED-75D3-4ED0-9640-95ABA5622324}"/>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40" name="AutoShape 4">
            <a:extLst>
              <a:ext uri="{FF2B5EF4-FFF2-40B4-BE49-F238E27FC236}">
                <a16:creationId xmlns:a16="http://schemas.microsoft.com/office/drawing/2014/main" id="{86D43ED4-1AEF-49E8-B6CE-CB3DBC70CF01}"/>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41" name="Text Box 5">
            <a:extLst>
              <a:ext uri="{FF2B5EF4-FFF2-40B4-BE49-F238E27FC236}">
                <a16:creationId xmlns:a16="http://schemas.microsoft.com/office/drawing/2014/main" id="{C1988CE3-E61E-44DD-A9CB-A342BFE540C2}"/>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5542" name="Text Box 6">
            <a:extLst>
              <a:ext uri="{FF2B5EF4-FFF2-40B4-BE49-F238E27FC236}">
                <a16:creationId xmlns:a16="http://schemas.microsoft.com/office/drawing/2014/main" id="{234538D9-9445-44C5-A2DF-67CA5B16CD3F}"/>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43" name="Text Box 7">
            <a:extLst>
              <a:ext uri="{FF2B5EF4-FFF2-40B4-BE49-F238E27FC236}">
                <a16:creationId xmlns:a16="http://schemas.microsoft.com/office/drawing/2014/main" id="{75741036-1A08-4C7B-92FF-B8BC3EA03935}"/>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5544" name="Text Box 8">
            <a:extLst>
              <a:ext uri="{FF2B5EF4-FFF2-40B4-BE49-F238E27FC236}">
                <a16:creationId xmlns:a16="http://schemas.microsoft.com/office/drawing/2014/main" id="{7B192982-5252-42C2-9197-B5623C111AF1}"/>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5545" name="Text Box 9">
            <a:extLst>
              <a:ext uri="{FF2B5EF4-FFF2-40B4-BE49-F238E27FC236}">
                <a16:creationId xmlns:a16="http://schemas.microsoft.com/office/drawing/2014/main" id="{0CB43EC0-CF82-4EBD-B3BC-01D042E81099}"/>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5546" name="Freeform 10">
            <a:extLst>
              <a:ext uri="{FF2B5EF4-FFF2-40B4-BE49-F238E27FC236}">
                <a16:creationId xmlns:a16="http://schemas.microsoft.com/office/drawing/2014/main" id="{7A04B5E9-5428-4C6D-AE3A-418E359A4DB3}"/>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7" name="Freeform 11">
            <a:extLst>
              <a:ext uri="{FF2B5EF4-FFF2-40B4-BE49-F238E27FC236}">
                <a16:creationId xmlns:a16="http://schemas.microsoft.com/office/drawing/2014/main" id="{AE3DACD1-C59F-4F4F-BF8B-EAE5B61F807E}"/>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8" name="Freeform 12">
            <a:extLst>
              <a:ext uri="{FF2B5EF4-FFF2-40B4-BE49-F238E27FC236}">
                <a16:creationId xmlns:a16="http://schemas.microsoft.com/office/drawing/2014/main" id="{9AC53DE5-2D10-48A8-97E3-85537F3280E7}"/>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49" name="Freeform 13">
            <a:extLst>
              <a:ext uri="{FF2B5EF4-FFF2-40B4-BE49-F238E27FC236}">
                <a16:creationId xmlns:a16="http://schemas.microsoft.com/office/drawing/2014/main" id="{4D558BD6-FDFD-4151-B0FE-E91BAF881778}"/>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0" name="AutoShape 14">
            <a:extLst>
              <a:ext uri="{FF2B5EF4-FFF2-40B4-BE49-F238E27FC236}">
                <a16:creationId xmlns:a16="http://schemas.microsoft.com/office/drawing/2014/main" id="{3A1721EF-7D4D-47DE-97FC-933FFD62E250}"/>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51" name="Text Box 15">
            <a:extLst>
              <a:ext uri="{FF2B5EF4-FFF2-40B4-BE49-F238E27FC236}">
                <a16:creationId xmlns:a16="http://schemas.microsoft.com/office/drawing/2014/main" id="{B6CA122F-2B72-49ED-AE73-62F0DF349578}"/>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5552" name="Text Box 16">
            <a:extLst>
              <a:ext uri="{FF2B5EF4-FFF2-40B4-BE49-F238E27FC236}">
                <a16:creationId xmlns:a16="http://schemas.microsoft.com/office/drawing/2014/main" id="{768C00EE-F13B-48B4-BDA2-1FC76FE00D8C}"/>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5553" name="Text Box 17">
            <a:extLst>
              <a:ext uri="{FF2B5EF4-FFF2-40B4-BE49-F238E27FC236}">
                <a16:creationId xmlns:a16="http://schemas.microsoft.com/office/drawing/2014/main" id="{8A282EB6-6C2D-4E0C-9907-DCD24EED3CE8}"/>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5554" name="Text Box 18">
            <a:extLst>
              <a:ext uri="{FF2B5EF4-FFF2-40B4-BE49-F238E27FC236}">
                <a16:creationId xmlns:a16="http://schemas.microsoft.com/office/drawing/2014/main" id="{1BD6951B-9F00-4698-B155-953D9C66D315}"/>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5555" name="Text Box 19">
            <a:extLst>
              <a:ext uri="{FF2B5EF4-FFF2-40B4-BE49-F238E27FC236}">
                <a16:creationId xmlns:a16="http://schemas.microsoft.com/office/drawing/2014/main" id="{C3507D7B-F6DD-4743-B19F-8C3360CB7425}"/>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5556" name="Freeform 20">
            <a:extLst>
              <a:ext uri="{FF2B5EF4-FFF2-40B4-BE49-F238E27FC236}">
                <a16:creationId xmlns:a16="http://schemas.microsoft.com/office/drawing/2014/main" id="{43C407E5-3EBC-488F-93A0-BC2312E779E6}"/>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7" name="Freeform 21">
            <a:extLst>
              <a:ext uri="{FF2B5EF4-FFF2-40B4-BE49-F238E27FC236}">
                <a16:creationId xmlns:a16="http://schemas.microsoft.com/office/drawing/2014/main" id="{45F9349E-F37C-42E7-A502-496C9540507E}"/>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8" name="Freeform 22">
            <a:extLst>
              <a:ext uri="{FF2B5EF4-FFF2-40B4-BE49-F238E27FC236}">
                <a16:creationId xmlns:a16="http://schemas.microsoft.com/office/drawing/2014/main" id="{12EF78E5-588D-4A4C-AF90-4A2DE84D2D4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59" name="Freeform 23">
            <a:extLst>
              <a:ext uri="{FF2B5EF4-FFF2-40B4-BE49-F238E27FC236}">
                <a16:creationId xmlns:a16="http://schemas.microsoft.com/office/drawing/2014/main" id="{A2498CB4-2621-46F2-8AB4-636BD9F170EF}"/>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5560" name="Text Box 24">
            <a:extLst>
              <a:ext uri="{FF2B5EF4-FFF2-40B4-BE49-F238E27FC236}">
                <a16:creationId xmlns:a16="http://schemas.microsoft.com/office/drawing/2014/main" id="{EA63B37C-48EB-4EE7-9C64-613F739B2146}"/>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5561" name="AutoShape 25">
            <a:extLst>
              <a:ext uri="{FF2B5EF4-FFF2-40B4-BE49-F238E27FC236}">
                <a16:creationId xmlns:a16="http://schemas.microsoft.com/office/drawing/2014/main" id="{3E6FC76C-4BA8-4805-9F79-4D5B494B8A18}"/>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62" name="Text Box 26">
            <a:extLst>
              <a:ext uri="{FF2B5EF4-FFF2-40B4-BE49-F238E27FC236}">
                <a16:creationId xmlns:a16="http://schemas.microsoft.com/office/drawing/2014/main" id="{EB453CBC-4E97-492F-87F0-C676C73C4E7D}"/>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5563" name="AutoShape 27">
            <a:extLst>
              <a:ext uri="{FF2B5EF4-FFF2-40B4-BE49-F238E27FC236}">
                <a16:creationId xmlns:a16="http://schemas.microsoft.com/office/drawing/2014/main" id="{71780C31-FED2-4E9E-839A-3D49586BB99B}"/>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64" name="Text Box 28">
            <a:extLst>
              <a:ext uri="{FF2B5EF4-FFF2-40B4-BE49-F238E27FC236}">
                <a16:creationId xmlns:a16="http://schemas.microsoft.com/office/drawing/2014/main" id="{6DBD28A2-1B73-41E3-8884-55EB40932B4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5565" name="Text Box 29">
            <a:extLst>
              <a:ext uri="{FF2B5EF4-FFF2-40B4-BE49-F238E27FC236}">
                <a16:creationId xmlns:a16="http://schemas.microsoft.com/office/drawing/2014/main" id="{8784B3CD-8B70-4E4B-99EC-F39AA9E8086C}"/>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129054" name="Rectangle 30">
            <a:extLst>
              <a:ext uri="{FF2B5EF4-FFF2-40B4-BE49-F238E27FC236}">
                <a16:creationId xmlns:a16="http://schemas.microsoft.com/office/drawing/2014/main" id="{8E83C055-AC8C-4243-BF1A-0D27FAFAD885}"/>
              </a:ext>
            </a:extLst>
          </p:cNvPr>
          <p:cNvSpPr>
            <a:spLocks noChangeArrowheads="1"/>
          </p:cNvSpPr>
          <p:nvPr/>
        </p:nvSpPr>
        <p:spPr bwMode="auto">
          <a:xfrm>
            <a:off x="1979613" y="5373688"/>
            <a:ext cx="5184775"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sz="2000">
                <a:solidFill>
                  <a:srgbClr val="333399"/>
                </a:solidFill>
              </a:rPr>
              <a:t>10100110100101  </a:t>
            </a:r>
            <a:r>
              <a:rPr lang="zh-CN" altLang="en-US" sz="2000">
                <a:solidFill>
                  <a:srgbClr val="333399"/>
                </a:solidFill>
              </a:rPr>
              <a:t>比  特  流  </a:t>
            </a:r>
            <a:r>
              <a:rPr lang="en-US" altLang="zh-CN" sz="2000">
                <a:solidFill>
                  <a:srgbClr val="333399"/>
                </a:solidFill>
              </a:rPr>
              <a:t>110101110101</a:t>
            </a:r>
          </a:p>
        </p:txBody>
      </p:sp>
      <p:sp>
        <p:nvSpPr>
          <p:cNvPr id="65567" name="Text Box 31">
            <a:extLst>
              <a:ext uri="{FF2B5EF4-FFF2-40B4-BE49-F238E27FC236}">
                <a16:creationId xmlns:a16="http://schemas.microsoft.com/office/drawing/2014/main" id="{8B601AD2-C4FB-4030-8A10-3A3E062D3C34}"/>
              </a:ext>
            </a:extLst>
          </p:cNvPr>
          <p:cNvSpPr txBox="1">
            <a:spLocks noChangeArrowheads="1"/>
          </p:cNvSpPr>
          <p:nvPr/>
        </p:nvSpPr>
        <p:spPr bwMode="auto">
          <a:xfrm>
            <a:off x="2392363" y="3902075"/>
            <a:ext cx="4484687"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计算机 </a:t>
            </a:r>
            <a:r>
              <a:rPr lang="en-US" altLang="zh-CN" sz="2400">
                <a:solidFill>
                  <a:srgbClr val="333399"/>
                </a:solidFill>
                <a:ea typeface="黑体" panose="02010609060101010101" pitchFamily="49" charset="-122"/>
              </a:rPr>
              <a:t>2 </a:t>
            </a:r>
            <a:r>
              <a:rPr lang="zh-CN" altLang="en-US" sz="2400">
                <a:solidFill>
                  <a:srgbClr val="333399"/>
                </a:solidFill>
                <a:ea typeface="黑体" panose="02010609060101010101" pitchFamily="49" charset="-122"/>
              </a:rPr>
              <a:t>的物理层收到比特流后</a:t>
            </a:r>
          </a:p>
          <a:p>
            <a:pPr algn="ctr">
              <a:spcBef>
                <a:spcPct val="0"/>
              </a:spcBef>
              <a:buClrTx/>
              <a:buSzTx/>
              <a:buFontTx/>
              <a:buNone/>
            </a:pPr>
            <a:r>
              <a:rPr lang="zh-CN" altLang="en-US" sz="2400">
                <a:solidFill>
                  <a:srgbClr val="333399"/>
                </a:solidFill>
                <a:ea typeface="黑体" panose="02010609060101010101" pitchFamily="49" charset="-122"/>
              </a:rPr>
              <a:t>交给数据链路层</a:t>
            </a:r>
          </a:p>
        </p:txBody>
      </p:sp>
      <p:grpSp>
        <p:nvGrpSpPr>
          <p:cNvPr id="2" name="Group 32">
            <a:extLst>
              <a:ext uri="{FF2B5EF4-FFF2-40B4-BE49-F238E27FC236}">
                <a16:creationId xmlns:a16="http://schemas.microsoft.com/office/drawing/2014/main" id="{3CCAEC94-22E3-469B-9039-026A9E6F91E9}"/>
              </a:ext>
            </a:extLst>
          </p:cNvPr>
          <p:cNvGrpSpPr>
            <a:grpSpLocks/>
          </p:cNvGrpSpPr>
          <p:nvPr/>
        </p:nvGrpSpPr>
        <p:grpSpPr bwMode="auto">
          <a:xfrm>
            <a:off x="1979613" y="4799013"/>
            <a:ext cx="5184775" cy="358775"/>
            <a:chOff x="1247" y="3023"/>
            <a:chExt cx="3266" cy="226"/>
          </a:xfrm>
        </p:grpSpPr>
        <p:sp>
          <p:nvSpPr>
            <p:cNvPr id="65572" name="Rectangle 33">
              <a:extLst>
                <a:ext uri="{FF2B5EF4-FFF2-40B4-BE49-F238E27FC236}">
                  <a16:creationId xmlns:a16="http://schemas.microsoft.com/office/drawing/2014/main" id="{59F55675-2FD2-44BC-A9CA-F6D57A320522}"/>
                </a:ext>
              </a:extLst>
            </p:cNvPr>
            <p:cNvSpPr>
              <a:spLocks noChangeArrowheads="1"/>
            </p:cNvSpPr>
            <p:nvPr/>
          </p:nvSpPr>
          <p:spPr bwMode="auto">
            <a:xfrm>
              <a:off x="1247" y="3023"/>
              <a:ext cx="363" cy="226"/>
            </a:xfrm>
            <a:prstGeom prst="rect">
              <a:avLst/>
            </a:prstGeom>
            <a:solidFill>
              <a:srgbClr val="66FF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2</a:t>
              </a:r>
            </a:p>
          </p:txBody>
        </p:sp>
        <p:sp>
          <p:nvSpPr>
            <p:cNvPr id="65573" name="Rectangle 34">
              <a:extLst>
                <a:ext uri="{FF2B5EF4-FFF2-40B4-BE49-F238E27FC236}">
                  <a16:creationId xmlns:a16="http://schemas.microsoft.com/office/drawing/2014/main" id="{C863AE93-D74B-4E99-91EA-9C06D2B6E156}"/>
                </a:ext>
              </a:extLst>
            </p:cNvPr>
            <p:cNvSpPr>
              <a:spLocks noChangeArrowheads="1"/>
            </p:cNvSpPr>
            <p:nvPr/>
          </p:nvSpPr>
          <p:spPr bwMode="auto">
            <a:xfrm>
              <a:off x="4195" y="3023"/>
              <a:ext cx="318" cy="226"/>
            </a:xfrm>
            <a:prstGeom prst="rect">
              <a:avLst/>
            </a:prstGeom>
            <a:solidFill>
              <a:srgbClr val="CCFF33"/>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T</a:t>
              </a:r>
              <a:r>
                <a:rPr lang="en-US" altLang="zh-CN" baseline="-25000">
                  <a:solidFill>
                    <a:srgbClr val="333399"/>
                  </a:solidFill>
                </a:rPr>
                <a:t>2</a:t>
              </a:r>
            </a:p>
          </p:txBody>
        </p:sp>
        <p:grpSp>
          <p:nvGrpSpPr>
            <p:cNvPr id="65574" name="Group 35">
              <a:extLst>
                <a:ext uri="{FF2B5EF4-FFF2-40B4-BE49-F238E27FC236}">
                  <a16:creationId xmlns:a16="http://schemas.microsoft.com/office/drawing/2014/main" id="{040F40E3-05E8-484E-AAC7-DADACFA648F3}"/>
                </a:ext>
              </a:extLst>
            </p:cNvPr>
            <p:cNvGrpSpPr>
              <a:grpSpLocks/>
            </p:cNvGrpSpPr>
            <p:nvPr/>
          </p:nvGrpSpPr>
          <p:grpSpPr bwMode="auto">
            <a:xfrm>
              <a:off x="1610" y="3023"/>
              <a:ext cx="2585" cy="226"/>
              <a:chOff x="1610" y="3023"/>
              <a:chExt cx="2585" cy="226"/>
            </a:xfrm>
          </p:grpSpPr>
          <p:sp>
            <p:nvSpPr>
              <p:cNvPr id="65575" name="Rectangle 36">
                <a:extLst>
                  <a:ext uri="{FF2B5EF4-FFF2-40B4-BE49-F238E27FC236}">
                    <a16:creationId xmlns:a16="http://schemas.microsoft.com/office/drawing/2014/main" id="{F781D52C-2E26-444F-9A2C-BAF08B601CC6}"/>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5576" name="Rectangle 37">
                <a:extLst>
                  <a:ext uri="{FF2B5EF4-FFF2-40B4-BE49-F238E27FC236}">
                    <a16:creationId xmlns:a16="http://schemas.microsoft.com/office/drawing/2014/main" id="{E4765400-E785-4135-8703-0798D2445E47}"/>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5577" name="Rectangle 38">
                <a:extLst>
                  <a:ext uri="{FF2B5EF4-FFF2-40B4-BE49-F238E27FC236}">
                    <a16:creationId xmlns:a16="http://schemas.microsoft.com/office/drawing/2014/main" id="{C04A5464-9E59-47AC-83A0-7D867FB2ADFC}"/>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5578" name="Rectangle 39">
                <a:extLst>
                  <a:ext uri="{FF2B5EF4-FFF2-40B4-BE49-F238E27FC236}">
                    <a16:creationId xmlns:a16="http://schemas.microsoft.com/office/drawing/2014/main" id="{FC77062E-2830-4C86-9754-91B4FEEB49E4}"/>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grpSp>
        <p:nvGrpSpPr>
          <p:cNvPr id="4" name="Group 40">
            <a:extLst>
              <a:ext uri="{FF2B5EF4-FFF2-40B4-BE49-F238E27FC236}">
                <a16:creationId xmlns:a16="http://schemas.microsoft.com/office/drawing/2014/main" id="{A8E88DB7-6205-4B53-9DFD-38D2D355A6D3}"/>
              </a:ext>
            </a:extLst>
          </p:cNvPr>
          <p:cNvGrpSpPr>
            <a:grpSpLocks/>
          </p:cNvGrpSpPr>
          <p:nvPr/>
        </p:nvGrpSpPr>
        <p:grpSpPr bwMode="auto">
          <a:xfrm>
            <a:off x="4087813" y="5013325"/>
            <a:ext cx="4352925" cy="396875"/>
            <a:chOff x="2575" y="3158"/>
            <a:chExt cx="2742" cy="250"/>
          </a:xfrm>
        </p:grpSpPr>
        <p:sp>
          <p:nvSpPr>
            <p:cNvPr id="65570" name="AutoShape 41">
              <a:extLst>
                <a:ext uri="{FF2B5EF4-FFF2-40B4-BE49-F238E27FC236}">
                  <a16:creationId xmlns:a16="http://schemas.microsoft.com/office/drawing/2014/main" id="{28F1A5EC-3385-4CA6-9AC0-70DD279D6961}"/>
                </a:ext>
              </a:extLst>
            </p:cNvPr>
            <p:cNvSpPr>
              <a:spLocks noChangeArrowheads="1"/>
            </p:cNvSpPr>
            <p:nvPr/>
          </p:nvSpPr>
          <p:spPr bwMode="auto">
            <a:xfrm rot="10800000" flipV="1">
              <a:off x="5193"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5571" name="AutoShape 42">
              <a:extLst>
                <a:ext uri="{FF2B5EF4-FFF2-40B4-BE49-F238E27FC236}">
                  <a16:creationId xmlns:a16="http://schemas.microsoft.com/office/drawing/2014/main" id="{5E435E66-4B29-4138-B953-66585150C39C}"/>
                </a:ext>
              </a:extLst>
            </p:cNvPr>
            <p:cNvSpPr>
              <a:spLocks noChangeArrowheads="1"/>
            </p:cNvSpPr>
            <p:nvPr/>
          </p:nvSpPr>
          <p:spPr bwMode="auto">
            <a:xfrm rot="10800000" flipV="1">
              <a:off x="2575" y="3158"/>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 presetClass="entr" presetSubtype="0" fill="hold" grpId="0" nodeType="afterEffect">
                                  <p:stCondLst>
                                    <p:cond delay="1000"/>
                                  </p:stCondLst>
                                  <p:childTnLst>
                                    <p:set>
                                      <p:cBhvr>
                                        <p:cTn id="6" dur="1" fill="hold">
                                          <p:stCondLst>
                                            <p:cond delay="0"/>
                                          </p:stCondLst>
                                        </p:cTn>
                                        <p:tgtEl>
                                          <p:spTgt spid="129054"/>
                                        </p:tgtEl>
                                        <p:attrNameLst>
                                          <p:attrName>style.visibility</p:attrName>
                                        </p:attrNameLst>
                                      </p:cBhvr>
                                      <p:to>
                                        <p:strVal val="visible"/>
                                      </p:to>
                                    </p:set>
                                  </p:childTnLst>
                                </p:cTn>
                              </p:par>
                            </p:childTnLst>
                          </p:cTn>
                        </p:par>
                        <p:par>
                          <p:cTn id="7" fill="hold" nodeType="afterGroup">
                            <p:stCondLst>
                              <p:cond delay="1000"/>
                            </p:stCondLst>
                            <p:childTnLst>
                              <p:par>
                                <p:cTn id="8" presetID="22" presetClass="entr" presetSubtype="4" fill="hold" nodeType="afterEffect">
                                  <p:stCondLst>
                                    <p:cond delay="0"/>
                                  </p:stCondLst>
                                  <p:childTnLst>
                                    <p:set>
                                      <p:cBhvr>
                                        <p:cTn id="9" dur="1" fill="hold">
                                          <p:stCondLst>
                                            <p:cond delay="0"/>
                                          </p:stCondLst>
                                        </p:cTn>
                                        <p:tgtEl>
                                          <p:spTgt spid="4"/>
                                        </p:tgtEl>
                                        <p:attrNameLst>
                                          <p:attrName>style.visibility</p:attrName>
                                        </p:attrNameLst>
                                      </p:cBhvr>
                                      <p:to>
                                        <p:strVal val="visible"/>
                                      </p:to>
                                    </p:set>
                                    <p:animEffect transition="in" filter="wipe(down)">
                                      <p:cBhvr>
                                        <p:cTn id="10" dur="1000"/>
                                        <p:tgtEl>
                                          <p:spTgt spid="4"/>
                                        </p:tgtEl>
                                      </p:cBhvr>
                                    </p:animEffect>
                                  </p:childTnLst>
                                </p:cTn>
                              </p:par>
                            </p:childTnLst>
                          </p:cTn>
                        </p:par>
                        <p:par>
                          <p:cTn id="11" fill="hold" nodeType="afterGroup">
                            <p:stCondLst>
                              <p:cond delay="2000"/>
                            </p:stCondLst>
                            <p:childTnLst>
                              <p:par>
                                <p:cTn id="12" presetID="1" presetClass="entr" presetSubtype="0" fill="hold" nodeType="afterEffect">
                                  <p:stCondLst>
                                    <p:cond delay="0"/>
                                  </p:stCondLst>
                                  <p:childTnLst>
                                    <p:set>
                                      <p:cBhvr>
                                        <p:cTn id="13" dur="1" fill="hold">
                                          <p:stCondLst>
                                            <p:cond delay="0"/>
                                          </p:stCondLst>
                                        </p:cTn>
                                        <p:tgtEl>
                                          <p:spTgt spid="2"/>
                                        </p:tgtEl>
                                        <p:attrNameLst>
                                          <p:attrName>style.visibility</p:attrName>
                                        </p:attrNameLst>
                                      </p:cBhvr>
                                      <p:to>
                                        <p:strVal val="visible"/>
                                      </p:to>
                                    </p:set>
                                  </p:childTnLst>
                                </p:cTn>
                              </p:par>
                            </p:childTnLst>
                          </p:cTn>
                        </p:par>
                        <p:par>
                          <p:cTn id="14" fill="hold" nodeType="afterGroup">
                            <p:stCondLst>
                              <p:cond delay="2000"/>
                            </p:stCondLst>
                            <p:childTnLst>
                              <p:par>
                                <p:cTn id="15" presetID="1" presetClass="exit" presetSubtype="0" fill="hold" grpId="1" nodeType="afterEffect">
                                  <p:stCondLst>
                                    <p:cond delay="0"/>
                                  </p:stCondLst>
                                  <p:childTnLst>
                                    <p:set>
                                      <p:cBhvr>
                                        <p:cTn id="16" dur="1" fill="hold">
                                          <p:stCondLst>
                                            <p:cond delay="0"/>
                                          </p:stCondLst>
                                        </p:cTn>
                                        <p:tgtEl>
                                          <p:spTgt spid="129054"/>
                                        </p:tgtEl>
                                        <p:attrNameLst>
                                          <p:attrName>style.visibility</p:attrName>
                                        </p:attrNameLst>
                                      </p:cBhvr>
                                      <p:to>
                                        <p:strVal val="hidden"/>
                                      </p:to>
                                    </p:set>
                                  </p:childTnLst>
                                </p:cTn>
                              </p:par>
                            </p:childTnLst>
                          </p:cTn>
                        </p:par>
                        <p:par>
                          <p:cTn id="17" fill="hold" nodeType="afterGroup">
                            <p:stCondLst>
                              <p:cond delay="2000"/>
                            </p:stCondLst>
                            <p:childTnLst>
                              <p:par>
                                <p:cTn id="18" presetID="1" presetClass="exit" presetSubtype="0" fill="hold" nodeType="afterEffect">
                                  <p:stCondLst>
                                    <p:cond delay="0"/>
                                  </p:stCondLst>
                                  <p:childTnLst>
                                    <p:set>
                                      <p:cBhvr>
                                        <p:cTn id="19"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9054" grpId="0" animBg="1"/>
      <p:bldP spid="129054" grpId="1"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9C3EEC4-D633-42A4-83AE-1F3F155637A3}"/>
              </a:ext>
            </a:extLst>
          </p:cNvPr>
          <p:cNvGrpSpPr>
            <a:grpSpLocks/>
          </p:cNvGrpSpPr>
          <p:nvPr/>
        </p:nvGrpSpPr>
        <p:grpSpPr bwMode="auto">
          <a:xfrm>
            <a:off x="2555875" y="4222750"/>
            <a:ext cx="4103688" cy="358775"/>
            <a:chOff x="1610" y="3023"/>
            <a:chExt cx="2585" cy="226"/>
          </a:xfrm>
        </p:grpSpPr>
        <p:sp>
          <p:nvSpPr>
            <p:cNvPr id="67626" name="Rectangle 3">
              <a:extLst>
                <a:ext uri="{FF2B5EF4-FFF2-40B4-BE49-F238E27FC236}">
                  <a16:creationId xmlns:a16="http://schemas.microsoft.com/office/drawing/2014/main" id="{134B9EE7-8B57-47B1-A875-7C2FC9138578}"/>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7627" name="Rectangle 4">
              <a:extLst>
                <a:ext uri="{FF2B5EF4-FFF2-40B4-BE49-F238E27FC236}">
                  <a16:creationId xmlns:a16="http://schemas.microsoft.com/office/drawing/2014/main" id="{3CEC43F4-9F46-462C-A3DD-7E91514D02DF}"/>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7628" name="Rectangle 5">
              <a:extLst>
                <a:ext uri="{FF2B5EF4-FFF2-40B4-BE49-F238E27FC236}">
                  <a16:creationId xmlns:a16="http://schemas.microsoft.com/office/drawing/2014/main" id="{0A87B240-9C8F-452D-8069-70F5EAC8FDC4}"/>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7629" name="Rectangle 6">
              <a:extLst>
                <a:ext uri="{FF2B5EF4-FFF2-40B4-BE49-F238E27FC236}">
                  <a16:creationId xmlns:a16="http://schemas.microsoft.com/office/drawing/2014/main" id="{0CEADB77-5D44-4D0E-8842-21C287DE56C9}"/>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67587" name="Rectangle 7">
            <a:extLst>
              <a:ext uri="{FF2B5EF4-FFF2-40B4-BE49-F238E27FC236}">
                <a16:creationId xmlns:a16="http://schemas.microsoft.com/office/drawing/2014/main" id="{11672934-BEC9-4BEB-96EF-B2AC6B796902}"/>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7588" name="AutoShape 8">
            <a:extLst>
              <a:ext uri="{FF2B5EF4-FFF2-40B4-BE49-F238E27FC236}">
                <a16:creationId xmlns:a16="http://schemas.microsoft.com/office/drawing/2014/main" id="{1426D31E-5DE0-45D3-BED5-5AD525117659}"/>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589" name="AutoShape 9">
            <a:extLst>
              <a:ext uri="{FF2B5EF4-FFF2-40B4-BE49-F238E27FC236}">
                <a16:creationId xmlns:a16="http://schemas.microsoft.com/office/drawing/2014/main" id="{D89DF9F7-41FD-49C7-A20D-9D47645F5C6A}"/>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590" name="Text Box 10">
            <a:extLst>
              <a:ext uri="{FF2B5EF4-FFF2-40B4-BE49-F238E27FC236}">
                <a16:creationId xmlns:a16="http://schemas.microsoft.com/office/drawing/2014/main" id="{61AED0A1-9ABD-44EC-976D-4913AE9C9188}"/>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7591" name="Text Box 11">
            <a:extLst>
              <a:ext uri="{FF2B5EF4-FFF2-40B4-BE49-F238E27FC236}">
                <a16:creationId xmlns:a16="http://schemas.microsoft.com/office/drawing/2014/main" id="{666F1DAD-BC28-4ABA-B7D9-5DDB5086224D}"/>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7592" name="Text Box 12">
            <a:extLst>
              <a:ext uri="{FF2B5EF4-FFF2-40B4-BE49-F238E27FC236}">
                <a16:creationId xmlns:a16="http://schemas.microsoft.com/office/drawing/2014/main" id="{F78DD0D8-C32C-44B8-AB1D-5D8C7115786A}"/>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7593" name="Text Box 13">
            <a:extLst>
              <a:ext uri="{FF2B5EF4-FFF2-40B4-BE49-F238E27FC236}">
                <a16:creationId xmlns:a16="http://schemas.microsoft.com/office/drawing/2014/main" id="{6B43BED1-EE80-47B8-B6B9-5D1ACB1F28E9}"/>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7594" name="Text Box 14">
            <a:extLst>
              <a:ext uri="{FF2B5EF4-FFF2-40B4-BE49-F238E27FC236}">
                <a16:creationId xmlns:a16="http://schemas.microsoft.com/office/drawing/2014/main" id="{AF4B6547-136E-44E5-A5B9-39B6B77C5C43}"/>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7595" name="Freeform 15">
            <a:extLst>
              <a:ext uri="{FF2B5EF4-FFF2-40B4-BE49-F238E27FC236}">
                <a16:creationId xmlns:a16="http://schemas.microsoft.com/office/drawing/2014/main" id="{5548137F-CBEB-44CE-9849-6843D38CB607}"/>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6" name="Freeform 16">
            <a:extLst>
              <a:ext uri="{FF2B5EF4-FFF2-40B4-BE49-F238E27FC236}">
                <a16:creationId xmlns:a16="http://schemas.microsoft.com/office/drawing/2014/main" id="{CF521239-CB4D-4606-8B12-3837B7493A68}"/>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7" name="Freeform 17">
            <a:extLst>
              <a:ext uri="{FF2B5EF4-FFF2-40B4-BE49-F238E27FC236}">
                <a16:creationId xmlns:a16="http://schemas.microsoft.com/office/drawing/2014/main" id="{0D08C8DC-5472-4F4B-865E-DDF9CBBDC823}"/>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8" name="Freeform 18">
            <a:extLst>
              <a:ext uri="{FF2B5EF4-FFF2-40B4-BE49-F238E27FC236}">
                <a16:creationId xmlns:a16="http://schemas.microsoft.com/office/drawing/2014/main" id="{E4DBECF2-1084-44B5-81AE-1CF8DEEEB6EA}"/>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599" name="AutoShape 19">
            <a:extLst>
              <a:ext uri="{FF2B5EF4-FFF2-40B4-BE49-F238E27FC236}">
                <a16:creationId xmlns:a16="http://schemas.microsoft.com/office/drawing/2014/main" id="{AC9702B6-B80F-4C61-A648-05D6FF8B6B25}"/>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00" name="Text Box 20">
            <a:extLst>
              <a:ext uri="{FF2B5EF4-FFF2-40B4-BE49-F238E27FC236}">
                <a16:creationId xmlns:a16="http://schemas.microsoft.com/office/drawing/2014/main" id="{CF8286B6-C72D-4029-8190-980906628CC7}"/>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7601" name="Text Box 21">
            <a:extLst>
              <a:ext uri="{FF2B5EF4-FFF2-40B4-BE49-F238E27FC236}">
                <a16:creationId xmlns:a16="http://schemas.microsoft.com/office/drawing/2014/main" id="{A16AFA4B-D393-46E6-9C9E-BA7DB74FCE5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7602" name="Text Box 22">
            <a:extLst>
              <a:ext uri="{FF2B5EF4-FFF2-40B4-BE49-F238E27FC236}">
                <a16:creationId xmlns:a16="http://schemas.microsoft.com/office/drawing/2014/main" id="{60AD4186-9C2B-4074-AAA6-1A54ECEE74C2}"/>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7603" name="Text Box 23">
            <a:extLst>
              <a:ext uri="{FF2B5EF4-FFF2-40B4-BE49-F238E27FC236}">
                <a16:creationId xmlns:a16="http://schemas.microsoft.com/office/drawing/2014/main" id="{D96E05A4-9597-45B8-8E40-81251371BB38}"/>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7604" name="Text Box 24">
            <a:extLst>
              <a:ext uri="{FF2B5EF4-FFF2-40B4-BE49-F238E27FC236}">
                <a16:creationId xmlns:a16="http://schemas.microsoft.com/office/drawing/2014/main" id="{33F6A306-1B92-44C4-8115-0459F8DA080C}"/>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7605" name="Freeform 25">
            <a:extLst>
              <a:ext uri="{FF2B5EF4-FFF2-40B4-BE49-F238E27FC236}">
                <a16:creationId xmlns:a16="http://schemas.microsoft.com/office/drawing/2014/main" id="{938A459A-4898-4CE5-816A-27058110B985}"/>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6" name="Freeform 26">
            <a:extLst>
              <a:ext uri="{FF2B5EF4-FFF2-40B4-BE49-F238E27FC236}">
                <a16:creationId xmlns:a16="http://schemas.microsoft.com/office/drawing/2014/main" id="{21C86FA5-02E6-40D3-9BD8-98D3A317D328}"/>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7" name="Freeform 27">
            <a:extLst>
              <a:ext uri="{FF2B5EF4-FFF2-40B4-BE49-F238E27FC236}">
                <a16:creationId xmlns:a16="http://schemas.microsoft.com/office/drawing/2014/main" id="{AFA85C6E-53EA-4CDE-A84D-E6E678BE1927}"/>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8" name="Freeform 28">
            <a:extLst>
              <a:ext uri="{FF2B5EF4-FFF2-40B4-BE49-F238E27FC236}">
                <a16:creationId xmlns:a16="http://schemas.microsoft.com/office/drawing/2014/main" id="{8BDE029F-0B81-43B5-A4C2-7167A7D4925D}"/>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7609" name="Text Box 29">
            <a:extLst>
              <a:ext uri="{FF2B5EF4-FFF2-40B4-BE49-F238E27FC236}">
                <a16:creationId xmlns:a16="http://schemas.microsoft.com/office/drawing/2014/main" id="{84C7F3EE-EBCE-429B-BEDC-8E8FB9C6FBF3}"/>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7610" name="AutoShape 30">
            <a:extLst>
              <a:ext uri="{FF2B5EF4-FFF2-40B4-BE49-F238E27FC236}">
                <a16:creationId xmlns:a16="http://schemas.microsoft.com/office/drawing/2014/main" id="{355D2AC6-DDE3-4B3C-B59F-56207CEE5B4B}"/>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11" name="Text Box 31">
            <a:extLst>
              <a:ext uri="{FF2B5EF4-FFF2-40B4-BE49-F238E27FC236}">
                <a16:creationId xmlns:a16="http://schemas.microsoft.com/office/drawing/2014/main" id="{57193326-044B-4A24-89A6-245E4C44B7D0}"/>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7612" name="AutoShape 32">
            <a:extLst>
              <a:ext uri="{FF2B5EF4-FFF2-40B4-BE49-F238E27FC236}">
                <a16:creationId xmlns:a16="http://schemas.microsoft.com/office/drawing/2014/main" id="{8D525540-6BCD-4372-86D9-B22F27EBC38B}"/>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13" name="Text Box 33">
            <a:extLst>
              <a:ext uri="{FF2B5EF4-FFF2-40B4-BE49-F238E27FC236}">
                <a16:creationId xmlns:a16="http://schemas.microsoft.com/office/drawing/2014/main" id="{5D202677-CAFE-4DBF-81DC-A3BB522E3BBA}"/>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7614" name="Text Box 34">
            <a:extLst>
              <a:ext uri="{FF2B5EF4-FFF2-40B4-BE49-F238E27FC236}">
                <a16:creationId xmlns:a16="http://schemas.microsoft.com/office/drawing/2014/main" id="{A63951F5-DADD-4DCF-8D6A-09D1EB96EED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67615" name="Text Box 35">
            <a:extLst>
              <a:ext uri="{FF2B5EF4-FFF2-40B4-BE49-F238E27FC236}">
                <a16:creationId xmlns:a16="http://schemas.microsoft.com/office/drawing/2014/main" id="{5AFD6A31-E953-4C71-B9DD-DBB767994003}"/>
              </a:ext>
            </a:extLst>
          </p:cNvPr>
          <p:cNvSpPr txBox="1">
            <a:spLocks noChangeArrowheads="1"/>
          </p:cNvSpPr>
          <p:nvPr/>
        </p:nvSpPr>
        <p:spPr bwMode="auto">
          <a:xfrm>
            <a:off x="2263775" y="3254375"/>
            <a:ext cx="47561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数据链路层剥去帧首部和帧尾部后</a:t>
            </a:r>
          </a:p>
          <a:p>
            <a:pPr algn="ctr">
              <a:spcBef>
                <a:spcPct val="0"/>
              </a:spcBef>
              <a:buClrTx/>
              <a:buSzTx/>
              <a:buFontTx/>
              <a:buNone/>
            </a:pPr>
            <a:r>
              <a:rPr lang="zh-CN" altLang="en-US" sz="2400">
                <a:solidFill>
                  <a:srgbClr val="333399"/>
                </a:solidFill>
                <a:ea typeface="黑体" panose="02010609060101010101" pitchFamily="49" charset="-122"/>
              </a:rPr>
              <a:t>把帧的数据部分交给网络层</a:t>
            </a:r>
          </a:p>
        </p:txBody>
      </p:sp>
      <p:sp>
        <p:nvSpPr>
          <p:cNvPr id="130084" name="Rectangle 36">
            <a:extLst>
              <a:ext uri="{FF2B5EF4-FFF2-40B4-BE49-F238E27FC236}">
                <a16:creationId xmlns:a16="http://schemas.microsoft.com/office/drawing/2014/main" id="{B2C61FE8-1AB3-4044-A8C3-3FD1AE94C6C1}"/>
              </a:ext>
            </a:extLst>
          </p:cNvPr>
          <p:cNvSpPr>
            <a:spLocks noChangeArrowheads="1"/>
          </p:cNvSpPr>
          <p:nvPr/>
        </p:nvSpPr>
        <p:spPr bwMode="auto">
          <a:xfrm>
            <a:off x="1979613" y="4797425"/>
            <a:ext cx="576262" cy="358775"/>
          </a:xfrm>
          <a:prstGeom prst="rect">
            <a:avLst/>
          </a:prstGeom>
          <a:solidFill>
            <a:srgbClr val="66FF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2</a:t>
            </a:r>
          </a:p>
        </p:txBody>
      </p:sp>
      <p:sp>
        <p:nvSpPr>
          <p:cNvPr id="130085" name="Rectangle 37">
            <a:extLst>
              <a:ext uri="{FF2B5EF4-FFF2-40B4-BE49-F238E27FC236}">
                <a16:creationId xmlns:a16="http://schemas.microsoft.com/office/drawing/2014/main" id="{9E7987AC-9E68-401D-B55C-B5D6A0E37361}"/>
              </a:ext>
            </a:extLst>
          </p:cNvPr>
          <p:cNvSpPr>
            <a:spLocks noChangeArrowheads="1"/>
          </p:cNvSpPr>
          <p:nvPr/>
        </p:nvSpPr>
        <p:spPr bwMode="auto">
          <a:xfrm>
            <a:off x="6659563" y="4799013"/>
            <a:ext cx="504825" cy="358775"/>
          </a:xfrm>
          <a:prstGeom prst="rect">
            <a:avLst/>
          </a:prstGeom>
          <a:solidFill>
            <a:srgbClr val="CCFF33"/>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T</a:t>
            </a:r>
            <a:r>
              <a:rPr lang="en-US" altLang="zh-CN" baseline="-25000">
                <a:solidFill>
                  <a:srgbClr val="333399"/>
                </a:solidFill>
              </a:rPr>
              <a:t>2</a:t>
            </a:r>
          </a:p>
        </p:txBody>
      </p:sp>
      <p:grpSp>
        <p:nvGrpSpPr>
          <p:cNvPr id="3" name="Group 38">
            <a:extLst>
              <a:ext uri="{FF2B5EF4-FFF2-40B4-BE49-F238E27FC236}">
                <a16:creationId xmlns:a16="http://schemas.microsoft.com/office/drawing/2014/main" id="{B77F2826-CFA8-4769-BD56-DBC77EB732C0}"/>
              </a:ext>
            </a:extLst>
          </p:cNvPr>
          <p:cNvGrpSpPr>
            <a:grpSpLocks/>
          </p:cNvGrpSpPr>
          <p:nvPr/>
        </p:nvGrpSpPr>
        <p:grpSpPr bwMode="auto">
          <a:xfrm>
            <a:off x="2555875" y="4799013"/>
            <a:ext cx="4103688" cy="358775"/>
            <a:chOff x="1610" y="3023"/>
            <a:chExt cx="2585" cy="226"/>
          </a:xfrm>
        </p:grpSpPr>
        <p:sp>
          <p:nvSpPr>
            <p:cNvPr id="67622" name="Rectangle 39">
              <a:extLst>
                <a:ext uri="{FF2B5EF4-FFF2-40B4-BE49-F238E27FC236}">
                  <a16:creationId xmlns:a16="http://schemas.microsoft.com/office/drawing/2014/main" id="{968ADD1E-86E2-473D-9E7B-3BDFAD14332E}"/>
                </a:ext>
              </a:extLst>
            </p:cNvPr>
            <p:cNvSpPr>
              <a:spLocks noChangeArrowheads="1"/>
            </p:cNvSpPr>
            <p:nvPr/>
          </p:nvSpPr>
          <p:spPr bwMode="auto">
            <a:xfrm>
              <a:off x="1610" y="3023"/>
              <a:ext cx="318" cy="226"/>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sp>
          <p:nvSpPr>
            <p:cNvPr id="67623" name="Rectangle 40">
              <a:extLst>
                <a:ext uri="{FF2B5EF4-FFF2-40B4-BE49-F238E27FC236}">
                  <a16:creationId xmlns:a16="http://schemas.microsoft.com/office/drawing/2014/main" id="{C675DB75-27F7-4F30-B7AE-6881C15EA49E}"/>
                </a:ext>
              </a:extLst>
            </p:cNvPr>
            <p:cNvSpPr>
              <a:spLocks noChangeArrowheads="1"/>
            </p:cNvSpPr>
            <p:nvPr/>
          </p:nvSpPr>
          <p:spPr bwMode="auto">
            <a:xfrm>
              <a:off x="1928" y="3023"/>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7624" name="Rectangle 41">
              <a:extLst>
                <a:ext uri="{FF2B5EF4-FFF2-40B4-BE49-F238E27FC236}">
                  <a16:creationId xmlns:a16="http://schemas.microsoft.com/office/drawing/2014/main" id="{B9BED419-94D4-48E0-BB6C-626B2FC6909A}"/>
                </a:ext>
              </a:extLst>
            </p:cNvPr>
            <p:cNvSpPr>
              <a:spLocks noChangeArrowheads="1"/>
            </p:cNvSpPr>
            <p:nvPr/>
          </p:nvSpPr>
          <p:spPr bwMode="auto">
            <a:xfrm>
              <a:off x="2246" y="3023"/>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7625" name="Rectangle 42">
              <a:extLst>
                <a:ext uri="{FF2B5EF4-FFF2-40B4-BE49-F238E27FC236}">
                  <a16:creationId xmlns:a16="http://schemas.microsoft.com/office/drawing/2014/main" id="{4AFD8637-DEB4-433E-BE06-B223BC5BBD10}"/>
                </a:ext>
              </a:extLst>
            </p:cNvPr>
            <p:cNvSpPr>
              <a:spLocks noChangeArrowheads="1"/>
            </p:cNvSpPr>
            <p:nvPr/>
          </p:nvSpPr>
          <p:spPr bwMode="auto">
            <a:xfrm>
              <a:off x="2562" y="3023"/>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grpSp>
        <p:nvGrpSpPr>
          <p:cNvPr id="4" name="Group 43">
            <a:extLst>
              <a:ext uri="{FF2B5EF4-FFF2-40B4-BE49-F238E27FC236}">
                <a16:creationId xmlns:a16="http://schemas.microsoft.com/office/drawing/2014/main" id="{8E9FADF9-506B-46D7-B8C3-3B6C3C030E81}"/>
              </a:ext>
            </a:extLst>
          </p:cNvPr>
          <p:cNvGrpSpPr>
            <a:grpSpLocks/>
          </p:cNvGrpSpPr>
          <p:nvPr/>
        </p:nvGrpSpPr>
        <p:grpSpPr bwMode="auto">
          <a:xfrm>
            <a:off x="4211638" y="4471988"/>
            <a:ext cx="4229100" cy="396875"/>
            <a:chOff x="2653" y="2817"/>
            <a:chExt cx="2664" cy="250"/>
          </a:xfrm>
        </p:grpSpPr>
        <p:sp>
          <p:nvSpPr>
            <p:cNvPr id="67620" name="AutoShape 44">
              <a:extLst>
                <a:ext uri="{FF2B5EF4-FFF2-40B4-BE49-F238E27FC236}">
                  <a16:creationId xmlns:a16="http://schemas.microsoft.com/office/drawing/2014/main" id="{97B1CB39-BD80-4696-B51A-FA5AD2F7010A}"/>
                </a:ext>
              </a:extLst>
            </p:cNvPr>
            <p:cNvSpPr>
              <a:spLocks noChangeArrowheads="1"/>
            </p:cNvSpPr>
            <p:nvPr/>
          </p:nvSpPr>
          <p:spPr bwMode="auto">
            <a:xfrm rot="10800000" flipV="1">
              <a:off x="519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7621" name="AutoShape 45">
              <a:extLst>
                <a:ext uri="{FF2B5EF4-FFF2-40B4-BE49-F238E27FC236}">
                  <a16:creationId xmlns:a16="http://schemas.microsoft.com/office/drawing/2014/main" id="{77EC20AF-A795-452A-9173-E25A60FB3538}"/>
                </a:ext>
              </a:extLst>
            </p:cNvPr>
            <p:cNvSpPr>
              <a:spLocks noChangeArrowheads="1"/>
            </p:cNvSpPr>
            <p:nvPr/>
          </p:nvSpPr>
          <p:spPr bwMode="auto">
            <a:xfrm rot="10800000" flipV="1">
              <a:off x="2653" y="2817"/>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0084"/>
                                        </p:tgtEl>
                                      </p:cBhvr>
                                    </p:animEffect>
                                    <p:set>
                                      <p:cBhvr>
                                        <p:cTn id="7" dur="1" fill="hold">
                                          <p:stCondLst>
                                            <p:cond delay="999"/>
                                          </p:stCondLst>
                                        </p:cTn>
                                        <p:tgtEl>
                                          <p:spTgt spid="130084"/>
                                        </p:tgtEl>
                                        <p:attrNameLst>
                                          <p:attrName>style.visibility</p:attrName>
                                        </p:attrNameLst>
                                      </p:cBhvr>
                                      <p:to>
                                        <p:strVal val="hidden"/>
                                      </p:to>
                                    </p:set>
                                  </p:childTnLst>
                                </p:cTn>
                              </p:par>
                            </p:childTnLst>
                          </p:cTn>
                        </p:par>
                        <p:par>
                          <p:cTn id="8" fill="hold" nodeType="afterGroup">
                            <p:stCondLst>
                              <p:cond delay="2000"/>
                            </p:stCondLst>
                            <p:childTnLst>
                              <p:par>
                                <p:cTn id="9" presetID="12" presetClass="exit" presetSubtype="2" fill="hold" grpId="0" nodeType="afterEffect">
                                  <p:stCondLst>
                                    <p:cond delay="0"/>
                                  </p:stCondLst>
                                  <p:childTnLst>
                                    <p:animEffect transition="out" filter="slide(fromRight)">
                                      <p:cBhvr>
                                        <p:cTn id="10" dur="1000"/>
                                        <p:tgtEl>
                                          <p:spTgt spid="130085"/>
                                        </p:tgtEl>
                                      </p:cBhvr>
                                    </p:animEffect>
                                    <p:set>
                                      <p:cBhvr>
                                        <p:cTn id="11" dur="1" fill="hold">
                                          <p:stCondLst>
                                            <p:cond delay="999"/>
                                          </p:stCondLst>
                                        </p:cTn>
                                        <p:tgtEl>
                                          <p:spTgt spid="130085"/>
                                        </p:tgtEl>
                                        <p:attrNameLst>
                                          <p:attrName>style.visibility</p:attrName>
                                        </p:attrNameLst>
                                      </p:cBhvr>
                                      <p:to>
                                        <p:strVal val="hidden"/>
                                      </p:to>
                                    </p:set>
                                  </p:childTnLst>
                                </p:cTn>
                              </p:par>
                            </p:childTnLst>
                          </p:cTn>
                        </p:par>
                        <p:par>
                          <p:cTn id="12" fill="hold" nodeType="afterGroup">
                            <p:stCondLst>
                              <p:cond delay="3000"/>
                            </p:stCondLst>
                            <p:childTnLst>
                              <p:par>
                                <p:cTn id="13" presetID="22" presetClass="entr" presetSubtype="4" fill="hold" nodeType="afterEffect">
                                  <p:stCondLst>
                                    <p:cond delay="0"/>
                                  </p:stCondLst>
                                  <p:childTnLst>
                                    <p:set>
                                      <p:cBhvr>
                                        <p:cTn id="14" dur="1" fill="hold">
                                          <p:stCondLst>
                                            <p:cond delay="0"/>
                                          </p:stCondLst>
                                        </p:cTn>
                                        <p:tgtEl>
                                          <p:spTgt spid="4"/>
                                        </p:tgtEl>
                                        <p:attrNameLst>
                                          <p:attrName>style.visibility</p:attrName>
                                        </p:attrNameLst>
                                      </p:cBhvr>
                                      <p:to>
                                        <p:strVal val="visible"/>
                                      </p:to>
                                    </p:set>
                                    <p:animEffect transition="in" filter="wipe(down)">
                                      <p:cBhvr>
                                        <p:cTn id="15" dur="1000"/>
                                        <p:tgtEl>
                                          <p:spTgt spid="4"/>
                                        </p:tgtEl>
                                      </p:cBhvr>
                                    </p:animEffect>
                                  </p:childTnLst>
                                </p:cTn>
                              </p:par>
                            </p:childTnLst>
                          </p:cTn>
                        </p:par>
                        <p:par>
                          <p:cTn id="16" fill="hold" nodeType="afterGroup">
                            <p:stCondLst>
                              <p:cond delay="4000"/>
                            </p:stCondLst>
                            <p:childTnLst>
                              <p:par>
                                <p:cTn id="17" presetID="1" presetClass="exit" presetSubtype="0" fill="hold" nodeType="afterEffect">
                                  <p:stCondLst>
                                    <p:cond delay="0"/>
                                  </p:stCondLst>
                                  <p:childTnLst>
                                    <p:set>
                                      <p:cBhvr>
                                        <p:cTn id="18" dur="1" fill="hold">
                                          <p:stCondLst>
                                            <p:cond delay="0"/>
                                          </p:stCondLst>
                                        </p:cTn>
                                        <p:tgtEl>
                                          <p:spTgt spid="3"/>
                                        </p:tgtEl>
                                        <p:attrNameLst>
                                          <p:attrName>style.visibility</p:attrName>
                                        </p:attrNameLst>
                                      </p:cBhvr>
                                      <p:to>
                                        <p:strVal val="hidden"/>
                                      </p:to>
                                    </p:set>
                                  </p:childTnLst>
                                </p:cTn>
                              </p:par>
                            </p:childTnLst>
                          </p:cTn>
                        </p:par>
                        <p:par>
                          <p:cTn id="19" fill="hold" nodeType="afterGroup">
                            <p:stCondLst>
                              <p:cond delay="4000"/>
                            </p:stCondLst>
                            <p:childTnLst>
                              <p:par>
                                <p:cTn id="20" presetID="1" presetClass="entr" presetSubtype="0" fill="hold" nodeType="afterEffect">
                                  <p:stCondLst>
                                    <p:cond delay="0"/>
                                  </p:stCondLst>
                                  <p:childTnLst>
                                    <p:set>
                                      <p:cBhvr>
                                        <p:cTn id="21" dur="1" fill="hold">
                                          <p:stCondLst>
                                            <p:cond delay="0"/>
                                          </p:stCondLst>
                                        </p:cTn>
                                        <p:tgtEl>
                                          <p:spTgt spid="2"/>
                                        </p:tgtEl>
                                        <p:attrNameLst>
                                          <p:attrName>style.visibility</p:attrName>
                                        </p:attrNameLst>
                                      </p:cBhvr>
                                      <p:to>
                                        <p:strVal val="visible"/>
                                      </p:to>
                                    </p:set>
                                  </p:childTnLst>
                                </p:cTn>
                              </p:par>
                            </p:childTnLst>
                          </p:cTn>
                        </p:par>
                        <p:par>
                          <p:cTn id="22" fill="hold" nodeType="afterGroup">
                            <p:stCondLst>
                              <p:cond delay="4000"/>
                            </p:stCondLst>
                            <p:childTnLst>
                              <p:par>
                                <p:cTn id="23" presetID="1" presetClass="exit" presetSubtype="0" fill="hold" nodeType="afterEffect">
                                  <p:stCondLst>
                                    <p:cond delay="0"/>
                                  </p:stCondLst>
                                  <p:childTnLst>
                                    <p:set>
                                      <p:cBhvr>
                                        <p:cTn id="24"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084" grpId="0" animBg="1"/>
      <p:bldP spid="130085" grpId="0" animBg="1"/>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8C79F42D-400A-427D-A2C5-0F7247158E4C}"/>
              </a:ext>
            </a:extLst>
          </p:cNvPr>
          <p:cNvGrpSpPr>
            <a:grpSpLocks/>
          </p:cNvGrpSpPr>
          <p:nvPr/>
        </p:nvGrpSpPr>
        <p:grpSpPr bwMode="auto">
          <a:xfrm>
            <a:off x="3059113" y="3575050"/>
            <a:ext cx="3598862" cy="358775"/>
            <a:chOff x="1928" y="2660"/>
            <a:chExt cx="2267" cy="226"/>
          </a:xfrm>
        </p:grpSpPr>
        <p:sp>
          <p:nvSpPr>
            <p:cNvPr id="69672" name="Rectangle 3">
              <a:extLst>
                <a:ext uri="{FF2B5EF4-FFF2-40B4-BE49-F238E27FC236}">
                  <a16:creationId xmlns:a16="http://schemas.microsoft.com/office/drawing/2014/main" id="{A7977CCD-5C58-4DD2-9372-C17FF63BCA22}"/>
                </a:ext>
              </a:extLst>
            </p:cNvPr>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9673" name="Rectangle 4">
              <a:extLst>
                <a:ext uri="{FF2B5EF4-FFF2-40B4-BE49-F238E27FC236}">
                  <a16:creationId xmlns:a16="http://schemas.microsoft.com/office/drawing/2014/main" id="{C99B08B7-BCAD-48B1-B115-C43C116792BB}"/>
                </a:ext>
              </a:extLst>
            </p:cNvPr>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9674" name="Rectangle 5">
              <a:extLst>
                <a:ext uri="{FF2B5EF4-FFF2-40B4-BE49-F238E27FC236}">
                  <a16:creationId xmlns:a16="http://schemas.microsoft.com/office/drawing/2014/main" id="{A3E130D7-D515-4360-9238-900CD71B8EB9}"/>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131078" name="Rectangle 6">
            <a:extLst>
              <a:ext uri="{FF2B5EF4-FFF2-40B4-BE49-F238E27FC236}">
                <a16:creationId xmlns:a16="http://schemas.microsoft.com/office/drawing/2014/main" id="{69627463-4236-4254-AE2A-C77F4C4C7187}"/>
              </a:ext>
            </a:extLst>
          </p:cNvPr>
          <p:cNvSpPr>
            <a:spLocks noChangeArrowheads="1"/>
          </p:cNvSpPr>
          <p:nvPr/>
        </p:nvSpPr>
        <p:spPr bwMode="auto">
          <a:xfrm>
            <a:off x="2555875" y="4222750"/>
            <a:ext cx="504825" cy="358775"/>
          </a:xfrm>
          <a:prstGeom prst="rect">
            <a:avLst/>
          </a:prstGeom>
          <a:solidFill>
            <a:srgbClr val="FFFF99"/>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3</a:t>
            </a:r>
          </a:p>
        </p:txBody>
      </p:sp>
      <p:grpSp>
        <p:nvGrpSpPr>
          <p:cNvPr id="3" name="Group 7">
            <a:extLst>
              <a:ext uri="{FF2B5EF4-FFF2-40B4-BE49-F238E27FC236}">
                <a16:creationId xmlns:a16="http://schemas.microsoft.com/office/drawing/2014/main" id="{E941E44E-CD32-4EA4-95A7-6204BBB9AB8B}"/>
              </a:ext>
            </a:extLst>
          </p:cNvPr>
          <p:cNvGrpSpPr>
            <a:grpSpLocks/>
          </p:cNvGrpSpPr>
          <p:nvPr/>
        </p:nvGrpSpPr>
        <p:grpSpPr bwMode="auto">
          <a:xfrm>
            <a:off x="3060700" y="4222750"/>
            <a:ext cx="3598863" cy="358775"/>
            <a:chOff x="1928" y="2660"/>
            <a:chExt cx="2267" cy="226"/>
          </a:xfrm>
        </p:grpSpPr>
        <p:sp>
          <p:nvSpPr>
            <p:cNvPr id="69669" name="Rectangle 8">
              <a:extLst>
                <a:ext uri="{FF2B5EF4-FFF2-40B4-BE49-F238E27FC236}">
                  <a16:creationId xmlns:a16="http://schemas.microsoft.com/office/drawing/2014/main" id="{19D28A89-E8D6-4A67-A3F6-844EF21B24B9}"/>
                </a:ext>
              </a:extLst>
            </p:cNvPr>
            <p:cNvSpPr>
              <a:spLocks noChangeArrowheads="1"/>
            </p:cNvSpPr>
            <p:nvPr/>
          </p:nvSpPr>
          <p:spPr bwMode="auto">
            <a:xfrm>
              <a:off x="1928" y="2660"/>
              <a:ext cx="318" cy="226"/>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sp>
          <p:nvSpPr>
            <p:cNvPr id="69670" name="Rectangle 9">
              <a:extLst>
                <a:ext uri="{FF2B5EF4-FFF2-40B4-BE49-F238E27FC236}">
                  <a16:creationId xmlns:a16="http://schemas.microsoft.com/office/drawing/2014/main" id="{9A7E9C96-2C8A-4186-A226-5CDDAB3982AA}"/>
                </a:ext>
              </a:extLst>
            </p:cNvPr>
            <p:cNvSpPr>
              <a:spLocks noChangeArrowheads="1"/>
            </p:cNvSpPr>
            <p:nvPr/>
          </p:nvSpPr>
          <p:spPr bwMode="auto">
            <a:xfrm>
              <a:off x="2246" y="2660"/>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69671" name="Rectangle 10">
              <a:extLst>
                <a:ext uri="{FF2B5EF4-FFF2-40B4-BE49-F238E27FC236}">
                  <a16:creationId xmlns:a16="http://schemas.microsoft.com/office/drawing/2014/main" id="{358629FA-4A87-44D1-8C0A-A5B51997EAD4}"/>
                </a:ext>
              </a:extLst>
            </p:cNvPr>
            <p:cNvSpPr>
              <a:spLocks noChangeArrowheads="1"/>
            </p:cNvSpPr>
            <p:nvPr/>
          </p:nvSpPr>
          <p:spPr bwMode="auto">
            <a:xfrm>
              <a:off x="2562" y="2660"/>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69637" name="Rectangle 11">
            <a:extLst>
              <a:ext uri="{FF2B5EF4-FFF2-40B4-BE49-F238E27FC236}">
                <a16:creationId xmlns:a16="http://schemas.microsoft.com/office/drawing/2014/main" id="{FE2F32D6-8D97-4752-8F3C-47A45DEA90A9}"/>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69638" name="AutoShape 12">
            <a:extLst>
              <a:ext uri="{FF2B5EF4-FFF2-40B4-BE49-F238E27FC236}">
                <a16:creationId xmlns:a16="http://schemas.microsoft.com/office/drawing/2014/main" id="{A21BB6F2-EF9A-4036-AA4B-B48320FC86B9}"/>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39" name="AutoShape 13">
            <a:extLst>
              <a:ext uri="{FF2B5EF4-FFF2-40B4-BE49-F238E27FC236}">
                <a16:creationId xmlns:a16="http://schemas.microsoft.com/office/drawing/2014/main" id="{B6C1ABDD-AF57-40FC-9044-07729DEF592D}"/>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40" name="Text Box 14">
            <a:extLst>
              <a:ext uri="{FF2B5EF4-FFF2-40B4-BE49-F238E27FC236}">
                <a16:creationId xmlns:a16="http://schemas.microsoft.com/office/drawing/2014/main" id="{41EF530F-1889-4C18-8D3B-09BFA9680D3E}"/>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9641" name="Text Box 15">
            <a:extLst>
              <a:ext uri="{FF2B5EF4-FFF2-40B4-BE49-F238E27FC236}">
                <a16:creationId xmlns:a16="http://schemas.microsoft.com/office/drawing/2014/main" id="{A1FBCDDE-BB70-4AD6-85CE-D8E949A18C3D}"/>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9642" name="Text Box 16">
            <a:extLst>
              <a:ext uri="{FF2B5EF4-FFF2-40B4-BE49-F238E27FC236}">
                <a16:creationId xmlns:a16="http://schemas.microsoft.com/office/drawing/2014/main" id="{AE348527-9F0E-4F60-B9EF-DC08B85B2B2B}"/>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9643" name="Text Box 17">
            <a:extLst>
              <a:ext uri="{FF2B5EF4-FFF2-40B4-BE49-F238E27FC236}">
                <a16:creationId xmlns:a16="http://schemas.microsoft.com/office/drawing/2014/main" id="{A929E5D1-4338-478F-9F04-2C34698A66A8}"/>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9644" name="Text Box 18">
            <a:extLst>
              <a:ext uri="{FF2B5EF4-FFF2-40B4-BE49-F238E27FC236}">
                <a16:creationId xmlns:a16="http://schemas.microsoft.com/office/drawing/2014/main" id="{94D4DC4D-9D36-46ED-89C5-68C99CB57BB6}"/>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9645" name="Freeform 19">
            <a:extLst>
              <a:ext uri="{FF2B5EF4-FFF2-40B4-BE49-F238E27FC236}">
                <a16:creationId xmlns:a16="http://schemas.microsoft.com/office/drawing/2014/main" id="{C03CFDE1-90B0-4E08-8EFA-4939E8CECE81}"/>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6" name="Freeform 20">
            <a:extLst>
              <a:ext uri="{FF2B5EF4-FFF2-40B4-BE49-F238E27FC236}">
                <a16:creationId xmlns:a16="http://schemas.microsoft.com/office/drawing/2014/main" id="{8021CDC0-F353-4A5D-8482-B74715A4E995}"/>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7" name="Freeform 21">
            <a:extLst>
              <a:ext uri="{FF2B5EF4-FFF2-40B4-BE49-F238E27FC236}">
                <a16:creationId xmlns:a16="http://schemas.microsoft.com/office/drawing/2014/main" id="{45B97B03-4BF6-43D4-AE86-1936D1B226BB}"/>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8" name="Freeform 22">
            <a:extLst>
              <a:ext uri="{FF2B5EF4-FFF2-40B4-BE49-F238E27FC236}">
                <a16:creationId xmlns:a16="http://schemas.microsoft.com/office/drawing/2014/main" id="{ED850809-9965-4F41-A7C4-F731DDFE2D76}"/>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49" name="AutoShape 23">
            <a:extLst>
              <a:ext uri="{FF2B5EF4-FFF2-40B4-BE49-F238E27FC236}">
                <a16:creationId xmlns:a16="http://schemas.microsoft.com/office/drawing/2014/main" id="{F884038D-6766-4952-BB8B-4259AF41F9F9}"/>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50" name="Text Box 24">
            <a:extLst>
              <a:ext uri="{FF2B5EF4-FFF2-40B4-BE49-F238E27FC236}">
                <a16:creationId xmlns:a16="http://schemas.microsoft.com/office/drawing/2014/main" id="{7CF10187-0EE0-4513-A79C-4A07A7791A01}"/>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69651" name="Text Box 25">
            <a:extLst>
              <a:ext uri="{FF2B5EF4-FFF2-40B4-BE49-F238E27FC236}">
                <a16:creationId xmlns:a16="http://schemas.microsoft.com/office/drawing/2014/main" id="{C118F246-B206-48ED-BDA7-CC12917C63B7}"/>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69652" name="Text Box 26">
            <a:extLst>
              <a:ext uri="{FF2B5EF4-FFF2-40B4-BE49-F238E27FC236}">
                <a16:creationId xmlns:a16="http://schemas.microsoft.com/office/drawing/2014/main" id="{0B48F2BA-FFFE-46B8-8485-23C92FE1D86A}"/>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69653" name="Text Box 27">
            <a:extLst>
              <a:ext uri="{FF2B5EF4-FFF2-40B4-BE49-F238E27FC236}">
                <a16:creationId xmlns:a16="http://schemas.microsoft.com/office/drawing/2014/main" id="{9430F882-E9C9-4718-8615-34D81794A1DD}"/>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69654" name="Text Box 28">
            <a:extLst>
              <a:ext uri="{FF2B5EF4-FFF2-40B4-BE49-F238E27FC236}">
                <a16:creationId xmlns:a16="http://schemas.microsoft.com/office/drawing/2014/main" id="{D48723AC-8BF3-4675-B38A-F32E4A766004}"/>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69655" name="Freeform 29">
            <a:extLst>
              <a:ext uri="{FF2B5EF4-FFF2-40B4-BE49-F238E27FC236}">
                <a16:creationId xmlns:a16="http://schemas.microsoft.com/office/drawing/2014/main" id="{5DC857AB-288C-4E0D-8B90-9A37886ED07C}"/>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6" name="Freeform 30">
            <a:extLst>
              <a:ext uri="{FF2B5EF4-FFF2-40B4-BE49-F238E27FC236}">
                <a16:creationId xmlns:a16="http://schemas.microsoft.com/office/drawing/2014/main" id="{2EB96518-0827-46E8-828C-6A0E75156A10}"/>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7" name="Freeform 31">
            <a:extLst>
              <a:ext uri="{FF2B5EF4-FFF2-40B4-BE49-F238E27FC236}">
                <a16:creationId xmlns:a16="http://schemas.microsoft.com/office/drawing/2014/main" id="{1D588873-47F0-4A52-A23A-85D65FBB406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8" name="Freeform 32">
            <a:extLst>
              <a:ext uri="{FF2B5EF4-FFF2-40B4-BE49-F238E27FC236}">
                <a16:creationId xmlns:a16="http://schemas.microsoft.com/office/drawing/2014/main" id="{31080CA0-180E-4B40-B201-E620DFF93E24}"/>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69659" name="Text Box 33">
            <a:extLst>
              <a:ext uri="{FF2B5EF4-FFF2-40B4-BE49-F238E27FC236}">
                <a16:creationId xmlns:a16="http://schemas.microsoft.com/office/drawing/2014/main" id="{43663EBB-294C-4EDA-B4DD-A3588153531A}"/>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69660" name="AutoShape 34">
            <a:extLst>
              <a:ext uri="{FF2B5EF4-FFF2-40B4-BE49-F238E27FC236}">
                <a16:creationId xmlns:a16="http://schemas.microsoft.com/office/drawing/2014/main" id="{F07A5382-30A4-4F70-9BD6-F3F7F953398D}"/>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61" name="Text Box 35">
            <a:extLst>
              <a:ext uri="{FF2B5EF4-FFF2-40B4-BE49-F238E27FC236}">
                <a16:creationId xmlns:a16="http://schemas.microsoft.com/office/drawing/2014/main" id="{CCCB82AA-F50C-411D-ABFA-1B681FC932FF}"/>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69662" name="AutoShape 36">
            <a:extLst>
              <a:ext uri="{FF2B5EF4-FFF2-40B4-BE49-F238E27FC236}">
                <a16:creationId xmlns:a16="http://schemas.microsoft.com/office/drawing/2014/main" id="{6D093968-2915-43F6-83F3-DC6482EE9212}"/>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63" name="Text Box 37">
            <a:extLst>
              <a:ext uri="{FF2B5EF4-FFF2-40B4-BE49-F238E27FC236}">
                <a16:creationId xmlns:a16="http://schemas.microsoft.com/office/drawing/2014/main" id="{43B5399C-77BA-4A07-88A9-CDE0DD699CB9}"/>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69664" name="Text Box 38">
            <a:extLst>
              <a:ext uri="{FF2B5EF4-FFF2-40B4-BE49-F238E27FC236}">
                <a16:creationId xmlns:a16="http://schemas.microsoft.com/office/drawing/2014/main" id="{20037979-F13C-4566-8E97-EE9D54BCBC25}"/>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69665" name="Text Box 39">
            <a:extLst>
              <a:ext uri="{FF2B5EF4-FFF2-40B4-BE49-F238E27FC236}">
                <a16:creationId xmlns:a16="http://schemas.microsoft.com/office/drawing/2014/main" id="{D7B9D39C-1006-4814-B71B-C4E920435E4C}"/>
              </a:ext>
            </a:extLst>
          </p:cNvPr>
          <p:cNvSpPr txBox="1">
            <a:spLocks noChangeArrowheads="1"/>
          </p:cNvSpPr>
          <p:nvPr/>
        </p:nvSpPr>
        <p:spPr bwMode="auto">
          <a:xfrm>
            <a:off x="2586038" y="2678113"/>
            <a:ext cx="4146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网络层剥去分组首部后</a:t>
            </a:r>
          </a:p>
          <a:p>
            <a:pPr algn="ctr">
              <a:spcBef>
                <a:spcPct val="0"/>
              </a:spcBef>
              <a:buClrTx/>
              <a:buSzTx/>
              <a:buFontTx/>
              <a:buNone/>
            </a:pPr>
            <a:r>
              <a:rPr lang="zh-CN" altLang="en-US" sz="2400">
                <a:solidFill>
                  <a:srgbClr val="333399"/>
                </a:solidFill>
                <a:ea typeface="黑体" panose="02010609060101010101" pitchFamily="49" charset="-122"/>
              </a:rPr>
              <a:t>把分组的数据部分交给运输层</a:t>
            </a:r>
          </a:p>
        </p:txBody>
      </p:sp>
      <p:grpSp>
        <p:nvGrpSpPr>
          <p:cNvPr id="4" name="Group 40">
            <a:extLst>
              <a:ext uri="{FF2B5EF4-FFF2-40B4-BE49-F238E27FC236}">
                <a16:creationId xmlns:a16="http://schemas.microsoft.com/office/drawing/2014/main" id="{08CA9E50-1BA6-4A78-9DDE-196FE826EBF6}"/>
              </a:ext>
            </a:extLst>
          </p:cNvPr>
          <p:cNvGrpSpPr>
            <a:grpSpLocks/>
          </p:cNvGrpSpPr>
          <p:nvPr/>
        </p:nvGrpSpPr>
        <p:grpSpPr bwMode="auto">
          <a:xfrm>
            <a:off x="4591050" y="3895725"/>
            <a:ext cx="3849688" cy="396875"/>
            <a:chOff x="2892" y="2454"/>
            <a:chExt cx="2425" cy="250"/>
          </a:xfrm>
        </p:grpSpPr>
        <p:sp>
          <p:nvSpPr>
            <p:cNvPr id="69667" name="AutoShape 41">
              <a:extLst>
                <a:ext uri="{FF2B5EF4-FFF2-40B4-BE49-F238E27FC236}">
                  <a16:creationId xmlns:a16="http://schemas.microsoft.com/office/drawing/2014/main" id="{7FF2274A-FA3C-4E82-90B9-6094F3F49555}"/>
                </a:ext>
              </a:extLst>
            </p:cNvPr>
            <p:cNvSpPr>
              <a:spLocks noChangeArrowheads="1"/>
            </p:cNvSpPr>
            <p:nvPr/>
          </p:nvSpPr>
          <p:spPr bwMode="auto">
            <a:xfrm rot="10800000" flipV="1">
              <a:off x="5193"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69668" name="AutoShape 42">
              <a:extLst>
                <a:ext uri="{FF2B5EF4-FFF2-40B4-BE49-F238E27FC236}">
                  <a16:creationId xmlns:a16="http://schemas.microsoft.com/office/drawing/2014/main" id="{4F8676FF-CF21-430E-90AA-05A60538939F}"/>
                </a:ext>
              </a:extLst>
            </p:cNvPr>
            <p:cNvSpPr>
              <a:spLocks noChangeArrowheads="1"/>
            </p:cNvSpPr>
            <p:nvPr/>
          </p:nvSpPr>
          <p:spPr bwMode="auto">
            <a:xfrm rot="10800000" flipV="1">
              <a:off x="2892" y="2454"/>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1078"/>
                                        </p:tgtEl>
                                      </p:cBhvr>
                                    </p:animEffect>
                                    <p:set>
                                      <p:cBhvr>
                                        <p:cTn id="7" dur="1" fill="hold">
                                          <p:stCondLst>
                                            <p:cond delay="999"/>
                                          </p:stCondLst>
                                        </p:cTn>
                                        <p:tgtEl>
                                          <p:spTgt spid="131078"/>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2000"/>
                                        <p:tgtEl>
                                          <p:spTgt spid="4"/>
                                        </p:tgtEl>
                                      </p:cBhvr>
                                    </p:animEffect>
                                  </p:childTnLst>
                                </p:cTn>
                              </p:par>
                            </p:childTnLst>
                          </p:cTn>
                        </p:par>
                        <p:par>
                          <p:cTn id="12" fill="hold" nodeType="afterGroup">
                            <p:stCondLst>
                              <p:cond delay="4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nodeType="afterGroup">
                            <p:stCondLst>
                              <p:cond delay="4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nodeType="afterGroup">
                            <p:stCondLst>
                              <p:cond delay="4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1078" grpId="0"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Group 2">
            <a:extLst>
              <a:ext uri="{FF2B5EF4-FFF2-40B4-BE49-F238E27FC236}">
                <a16:creationId xmlns:a16="http://schemas.microsoft.com/office/drawing/2014/main" id="{3AF2E4FC-1C78-429B-A52E-BEF4C800E1A7}"/>
              </a:ext>
            </a:extLst>
          </p:cNvPr>
          <p:cNvGrpSpPr>
            <a:grpSpLocks/>
          </p:cNvGrpSpPr>
          <p:nvPr/>
        </p:nvGrpSpPr>
        <p:grpSpPr bwMode="auto">
          <a:xfrm>
            <a:off x="3563938" y="2997200"/>
            <a:ext cx="3094037" cy="358775"/>
            <a:chOff x="2245" y="2252"/>
            <a:chExt cx="1949" cy="226"/>
          </a:xfrm>
        </p:grpSpPr>
        <p:sp>
          <p:nvSpPr>
            <p:cNvPr id="71719" name="Rectangle 3">
              <a:extLst>
                <a:ext uri="{FF2B5EF4-FFF2-40B4-BE49-F238E27FC236}">
                  <a16:creationId xmlns:a16="http://schemas.microsoft.com/office/drawing/2014/main" id="{E5DDF336-68C7-49C3-8BBE-9B29B33276D5}"/>
                </a:ext>
              </a:extLst>
            </p:cNvPr>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71720" name="Rectangle 4">
              <a:extLst>
                <a:ext uri="{FF2B5EF4-FFF2-40B4-BE49-F238E27FC236}">
                  <a16:creationId xmlns:a16="http://schemas.microsoft.com/office/drawing/2014/main" id="{616F1D50-460C-47E2-AAA7-1BDB3DACCC55}"/>
                </a:ext>
              </a:extLst>
            </p:cNvPr>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132101" name="Rectangle 5">
            <a:extLst>
              <a:ext uri="{FF2B5EF4-FFF2-40B4-BE49-F238E27FC236}">
                <a16:creationId xmlns:a16="http://schemas.microsoft.com/office/drawing/2014/main" id="{33AB3C40-B5E7-4627-B97E-32A19918CD53}"/>
              </a:ext>
            </a:extLst>
          </p:cNvPr>
          <p:cNvSpPr>
            <a:spLocks noChangeArrowheads="1"/>
          </p:cNvSpPr>
          <p:nvPr/>
        </p:nvSpPr>
        <p:spPr bwMode="auto">
          <a:xfrm>
            <a:off x="3059113" y="3575050"/>
            <a:ext cx="504825" cy="358775"/>
          </a:xfrm>
          <a:prstGeom prst="rect">
            <a:avLst/>
          </a:prstGeom>
          <a:solidFill>
            <a:srgbClr val="FF9900"/>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4</a:t>
            </a:r>
          </a:p>
        </p:txBody>
      </p:sp>
      <p:grpSp>
        <p:nvGrpSpPr>
          <p:cNvPr id="3" name="Group 6">
            <a:extLst>
              <a:ext uri="{FF2B5EF4-FFF2-40B4-BE49-F238E27FC236}">
                <a16:creationId xmlns:a16="http://schemas.microsoft.com/office/drawing/2014/main" id="{564A0930-14BE-4634-9833-8D9A6F85D7F8}"/>
              </a:ext>
            </a:extLst>
          </p:cNvPr>
          <p:cNvGrpSpPr>
            <a:grpSpLocks/>
          </p:cNvGrpSpPr>
          <p:nvPr/>
        </p:nvGrpSpPr>
        <p:grpSpPr bwMode="auto">
          <a:xfrm>
            <a:off x="3563938" y="3575050"/>
            <a:ext cx="3094037" cy="358775"/>
            <a:chOff x="2245" y="2252"/>
            <a:chExt cx="1949" cy="226"/>
          </a:xfrm>
        </p:grpSpPr>
        <p:sp>
          <p:nvSpPr>
            <p:cNvPr id="71717" name="Rectangle 7">
              <a:extLst>
                <a:ext uri="{FF2B5EF4-FFF2-40B4-BE49-F238E27FC236}">
                  <a16:creationId xmlns:a16="http://schemas.microsoft.com/office/drawing/2014/main" id="{A011C890-FDDB-4011-B76E-C4B82740091A}"/>
                </a:ext>
              </a:extLst>
            </p:cNvPr>
            <p:cNvSpPr>
              <a:spLocks noChangeArrowheads="1"/>
            </p:cNvSpPr>
            <p:nvPr/>
          </p:nvSpPr>
          <p:spPr bwMode="auto">
            <a:xfrm>
              <a:off x="2245" y="2252"/>
              <a:ext cx="318" cy="226"/>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71718" name="Rectangle 8">
              <a:extLst>
                <a:ext uri="{FF2B5EF4-FFF2-40B4-BE49-F238E27FC236}">
                  <a16:creationId xmlns:a16="http://schemas.microsoft.com/office/drawing/2014/main" id="{F86746E9-8308-476C-82FD-37A4FACF2744}"/>
                </a:ext>
              </a:extLst>
            </p:cNvPr>
            <p:cNvSpPr>
              <a:spLocks noChangeArrowheads="1"/>
            </p:cNvSpPr>
            <p:nvPr/>
          </p:nvSpPr>
          <p:spPr bwMode="auto">
            <a:xfrm>
              <a:off x="2561" y="2252"/>
              <a:ext cx="1633" cy="226"/>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grpSp>
      <p:sp>
        <p:nvSpPr>
          <p:cNvPr id="71685" name="Rectangle 9">
            <a:extLst>
              <a:ext uri="{FF2B5EF4-FFF2-40B4-BE49-F238E27FC236}">
                <a16:creationId xmlns:a16="http://schemas.microsoft.com/office/drawing/2014/main" id="{BA51401C-2E9F-42AB-8DC1-2CAFAFCE8F47}"/>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71686" name="AutoShape 10">
            <a:extLst>
              <a:ext uri="{FF2B5EF4-FFF2-40B4-BE49-F238E27FC236}">
                <a16:creationId xmlns:a16="http://schemas.microsoft.com/office/drawing/2014/main" id="{E877EC46-85F5-44EC-99AD-B8FCC7F9480D}"/>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687" name="AutoShape 11">
            <a:extLst>
              <a:ext uri="{FF2B5EF4-FFF2-40B4-BE49-F238E27FC236}">
                <a16:creationId xmlns:a16="http://schemas.microsoft.com/office/drawing/2014/main" id="{552C12C7-55B6-42D9-8D1F-31054A3FA5F8}"/>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688" name="Text Box 12">
            <a:extLst>
              <a:ext uri="{FF2B5EF4-FFF2-40B4-BE49-F238E27FC236}">
                <a16:creationId xmlns:a16="http://schemas.microsoft.com/office/drawing/2014/main" id="{2B9035A5-96F4-408B-A803-EFBC65891593}"/>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1689" name="Text Box 13">
            <a:extLst>
              <a:ext uri="{FF2B5EF4-FFF2-40B4-BE49-F238E27FC236}">
                <a16:creationId xmlns:a16="http://schemas.microsoft.com/office/drawing/2014/main" id="{1EB13E8D-00DE-40C2-B88F-37024F434FA6}"/>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1690" name="Text Box 14">
            <a:extLst>
              <a:ext uri="{FF2B5EF4-FFF2-40B4-BE49-F238E27FC236}">
                <a16:creationId xmlns:a16="http://schemas.microsoft.com/office/drawing/2014/main" id="{7735A8FE-AFB6-4838-BBB7-9E42757F06B9}"/>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1691" name="Text Box 15">
            <a:extLst>
              <a:ext uri="{FF2B5EF4-FFF2-40B4-BE49-F238E27FC236}">
                <a16:creationId xmlns:a16="http://schemas.microsoft.com/office/drawing/2014/main" id="{828413E2-6CC8-48C9-A908-17CAE00CF012}"/>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1692" name="Text Box 16">
            <a:extLst>
              <a:ext uri="{FF2B5EF4-FFF2-40B4-BE49-F238E27FC236}">
                <a16:creationId xmlns:a16="http://schemas.microsoft.com/office/drawing/2014/main" id="{9513B5AA-AA1C-4317-894D-25F6B0BD52B1}"/>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1693" name="Freeform 17">
            <a:extLst>
              <a:ext uri="{FF2B5EF4-FFF2-40B4-BE49-F238E27FC236}">
                <a16:creationId xmlns:a16="http://schemas.microsoft.com/office/drawing/2014/main" id="{581237D6-7B57-4EC1-9492-EB9C29C4060D}"/>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4" name="Freeform 18">
            <a:extLst>
              <a:ext uri="{FF2B5EF4-FFF2-40B4-BE49-F238E27FC236}">
                <a16:creationId xmlns:a16="http://schemas.microsoft.com/office/drawing/2014/main" id="{20E29F9A-B711-4288-8BB1-624B1A847DC5}"/>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5" name="Freeform 19">
            <a:extLst>
              <a:ext uri="{FF2B5EF4-FFF2-40B4-BE49-F238E27FC236}">
                <a16:creationId xmlns:a16="http://schemas.microsoft.com/office/drawing/2014/main" id="{712048B4-1E4A-49EA-9371-2687CE6F9BDC}"/>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6" name="Freeform 20">
            <a:extLst>
              <a:ext uri="{FF2B5EF4-FFF2-40B4-BE49-F238E27FC236}">
                <a16:creationId xmlns:a16="http://schemas.microsoft.com/office/drawing/2014/main" id="{C258FE05-8B25-41D4-8C40-7F68482B827B}"/>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697" name="AutoShape 21">
            <a:extLst>
              <a:ext uri="{FF2B5EF4-FFF2-40B4-BE49-F238E27FC236}">
                <a16:creationId xmlns:a16="http://schemas.microsoft.com/office/drawing/2014/main" id="{325C811A-A87E-4623-B00C-3B3033E2984C}"/>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698" name="Text Box 22">
            <a:extLst>
              <a:ext uri="{FF2B5EF4-FFF2-40B4-BE49-F238E27FC236}">
                <a16:creationId xmlns:a16="http://schemas.microsoft.com/office/drawing/2014/main" id="{F404D938-D1F3-4FE2-83E6-9F2CE7B84A9E}"/>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1699" name="Text Box 23">
            <a:extLst>
              <a:ext uri="{FF2B5EF4-FFF2-40B4-BE49-F238E27FC236}">
                <a16:creationId xmlns:a16="http://schemas.microsoft.com/office/drawing/2014/main" id="{3AF71209-DB12-490A-B901-B0181488F871}"/>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1700" name="Text Box 24">
            <a:extLst>
              <a:ext uri="{FF2B5EF4-FFF2-40B4-BE49-F238E27FC236}">
                <a16:creationId xmlns:a16="http://schemas.microsoft.com/office/drawing/2014/main" id="{F34E0871-31A7-46D0-97F7-618913083231}"/>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1701" name="Text Box 25">
            <a:extLst>
              <a:ext uri="{FF2B5EF4-FFF2-40B4-BE49-F238E27FC236}">
                <a16:creationId xmlns:a16="http://schemas.microsoft.com/office/drawing/2014/main" id="{AC473C16-2575-492D-8B10-05C6EE5D3C46}"/>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1702" name="Text Box 26">
            <a:extLst>
              <a:ext uri="{FF2B5EF4-FFF2-40B4-BE49-F238E27FC236}">
                <a16:creationId xmlns:a16="http://schemas.microsoft.com/office/drawing/2014/main" id="{7D95818B-0534-4AAF-A69E-7B4BB12CF57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1703" name="Freeform 27">
            <a:extLst>
              <a:ext uri="{FF2B5EF4-FFF2-40B4-BE49-F238E27FC236}">
                <a16:creationId xmlns:a16="http://schemas.microsoft.com/office/drawing/2014/main" id="{D7E348B9-4A6F-4ADB-968A-0D95BB5C8CDE}"/>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4" name="Freeform 28">
            <a:extLst>
              <a:ext uri="{FF2B5EF4-FFF2-40B4-BE49-F238E27FC236}">
                <a16:creationId xmlns:a16="http://schemas.microsoft.com/office/drawing/2014/main" id="{2D282A29-FD69-4D0C-B09A-F33A4C49DC5A}"/>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5" name="Freeform 29">
            <a:extLst>
              <a:ext uri="{FF2B5EF4-FFF2-40B4-BE49-F238E27FC236}">
                <a16:creationId xmlns:a16="http://schemas.microsoft.com/office/drawing/2014/main" id="{79B40D76-05CC-4262-9B9E-3A9DCDFE8946}"/>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6" name="Freeform 30">
            <a:extLst>
              <a:ext uri="{FF2B5EF4-FFF2-40B4-BE49-F238E27FC236}">
                <a16:creationId xmlns:a16="http://schemas.microsoft.com/office/drawing/2014/main" id="{F0AB342A-48A4-46B7-9763-A7DEF27BE6CD}"/>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1707" name="Text Box 31">
            <a:extLst>
              <a:ext uri="{FF2B5EF4-FFF2-40B4-BE49-F238E27FC236}">
                <a16:creationId xmlns:a16="http://schemas.microsoft.com/office/drawing/2014/main" id="{45524A80-BC8C-4D15-AA2C-19425BA57AFA}"/>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71708" name="AutoShape 32">
            <a:extLst>
              <a:ext uri="{FF2B5EF4-FFF2-40B4-BE49-F238E27FC236}">
                <a16:creationId xmlns:a16="http://schemas.microsoft.com/office/drawing/2014/main" id="{BE3E59BA-2249-4562-B631-26ACABF861F9}"/>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709" name="Text Box 33">
            <a:extLst>
              <a:ext uri="{FF2B5EF4-FFF2-40B4-BE49-F238E27FC236}">
                <a16:creationId xmlns:a16="http://schemas.microsoft.com/office/drawing/2014/main" id="{83FFF5AE-FC7A-411C-988C-0FBA5225A6C7}"/>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71710" name="AutoShape 34">
            <a:extLst>
              <a:ext uri="{FF2B5EF4-FFF2-40B4-BE49-F238E27FC236}">
                <a16:creationId xmlns:a16="http://schemas.microsoft.com/office/drawing/2014/main" id="{B48946D6-D0AE-4437-9D2C-21EC7B06B9EE}"/>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711" name="Text Box 35">
            <a:extLst>
              <a:ext uri="{FF2B5EF4-FFF2-40B4-BE49-F238E27FC236}">
                <a16:creationId xmlns:a16="http://schemas.microsoft.com/office/drawing/2014/main" id="{256AEE54-2E8B-48FF-8F13-CDFA6297FE6B}"/>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71712" name="Text Box 36">
            <a:extLst>
              <a:ext uri="{FF2B5EF4-FFF2-40B4-BE49-F238E27FC236}">
                <a16:creationId xmlns:a16="http://schemas.microsoft.com/office/drawing/2014/main" id="{64F57B29-5D45-4358-BC97-8B93BC588A32}"/>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71713" name="Text Box 37">
            <a:extLst>
              <a:ext uri="{FF2B5EF4-FFF2-40B4-BE49-F238E27FC236}">
                <a16:creationId xmlns:a16="http://schemas.microsoft.com/office/drawing/2014/main" id="{DC815729-09E7-4151-907B-A42214BE2EB5}"/>
              </a:ext>
            </a:extLst>
          </p:cNvPr>
          <p:cNvSpPr txBox="1">
            <a:spLocks noChangeArrowheads="1"/>
          </p:cNvSpPr>
          <p:nvPr/>
        </p:nvSpPr>
        <p:spPr bwMode="auto">
          <a:xfrm>
            <a:off x="2873375" y="2101850"/>
            <a:ext cx="41465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运输层剥去报文首部后</a:t>
            </a:r>
          </a:p>
          <a:p>
            <a:pPr algn="ctr">
              <a:spcBef>
                <a:spcPct val="0"/>
              </a:spcBef>
              <a:buClrTx/>
              <a:buSzTx/>
              <a:buFontTx/>
              <a:buNone/>
            </a:pPr>
            <a:r>
              <a:rPr lang="zh-CN" altLang="en-US" sz="2400">
                <a:solidFill>
                  <a:srgbClr val="333399"/>
                </a:solidFill>
                <a:ea typeface="黑体" panose="02010609060101010101" pitchFamily="49" charset="-122"/>
              </a:rPr>
              <a:t>把报文的数据部分交给应用层</a:t>
            </a:r>
          </a:p>
        </p:txBody>
      </p:sp>
      <p:grpSp>
        <p:nvGrpSpPr>
          <p:cNvPr id="4" name="Group 38">
            <a:extLst>
              <a:ext uri="{FF2B5EF4-FFF2-40B4-BE49-F238E27FC236}">
                <a16:creationId xmlns:a16="http://schemas.microsoft.com/office/drawing/2014/main" id="{D2A92ABC-E75F-447F-BAE3-5F52BB13515B}"/>
              </a:ext>
            </a:extLst>
          </p:cNvPr>
          <p:cNvGrpSpPr>
            <a:grpSpLocks/>
          </p:cNvGrpSpPr>
          <p:nvPr/>
        </p:nvGrpSpPr>
        <p:grpSpPr bwMode="auto">
          <a:xfrm>
            <a:off x="4951413" y="3248025"/>
            <a:ext cx="3489325" cy="396875"/>
            <a:chOff x="3119" y="2046"/>
            <a:chExt cx="2198" cy="250"/>
          </a:xfrm>
        </p:grpSpPr>
        <p:sp>
          <p:nvSpPr>
            <p:cNvPr id="71715" name="AutoShape 39">
              <a:extLst>
                <a:ext uri="{FF2B5EF4-FFF2-40B4-BE49-F238E27FC236}">
                  <a16:creationId xmlns:a16="http://schemas.microsoft.com/office/drawing/2014/main" id="{27207AC0-B05E-4A8A-8954-B651429BD566}"/>
                </a:ext>
              </a:extLst>
            </p:cNvPr>
            <p:cNvSpPr>
              <a:spLocks noChangeArrowheads="1"/>
            </p:cNvSpPr>
            <p:nvPr/>
          </p:nvSpPr>
          <p:spPr bwMode="auto">
            <a:xfrm rot="10800000" flipV="1">
              <a:off x="5193"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1716" name="AutoShape 40">
              <a:extLst>
                <a:ext uri="{FF2B5EF4-FFF2-40B4-BE49-F238E27FC236}">
                  <a16:creationId xmlns:a16="http://schemas.microsoft.com/office/drawing/2014/main" id="{8E5EBCCD-6A61-428A-BC04-9333AE9BE210}"/>
                </a:ext>
              </a:extLst>
            </p:cNvPr>
            <p:cNvSpPr>
              <a:spLocks noChangeArrowheads="1"/>
            </p:cNvSpPr>
            <p:nvPr/>
          </p:nvSpPr>
          <p:spPr bwMode="auto">
            <a:xfrm rot="10800000" flipV="1">
              <a:off x="3119" y="204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2101"/>
                                        </p:tgtEl>
                                      </p:cBhvr>
                                    </p:animEffect>
                                    <p:set>
                                      <p:cBhvr>
                                        <p:cTn id="7" dur="1" fill="hold">
                                          <p:stCondLst>
                                            <p:cond delay="999"/>
                                          </p:stCondLst>
                                        </p:cTn>
                                        <p:tgtEl>
                                          <p:spTgt spid="132101"/>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4"/>
                                        </p:tgtEl>
                                        <p:attrNameLst>
                                          <p:attrName>style.visibility</p:attrName>
                                        </p:attrNameLst>
                                      </p:cBhvr>
                                      <p:to>
                                        <p:strVal val="visible"/>
                                      </p:to>
                                    </p:set>
                                    <p:animEffect transition="in" filter="wipe(down)">
                                      <p:cBhvr>
                                        <p:cTn id="11" dur="1000"/>
                                        <p:tgtEl>
                                          <p:spTgt spid="4"/>
                                        </p:tgtEl>
                                      </p:cBhvr>
                                    </p:animEffect>
                                  </p:childTnLst>
                                </p:cTn>
                              </p:par>
                            </p:childTnLst>
                          </p:cTn>
                        </p:par>
                        <p:par>
                          <p:cTn id="12" fill="hold" nodeType="afterGroup">
                            <p:stCondLst>
                              <p:cond delay="3000"/>
                            </p:stCondLst>
                            <p:childTnLst>
                              <p:par>
                                <p:cTn id="13" presetID="1" presetClass="exit" presetSubtype="0" fill="hold" nodeType="afterEffect">
                                  <p:stCondLst>
                                    <p:cond delay="0"/>
                                  </p:stCondLst>
                                  <p:childTnLst>
                                    <p:set>
                                      <p:cBhvr>
                                        <p:cTn id="14" dur="1" fill="hold">
                                          <p:stCondLst>
                                            <p:cond delay="0"/>
                                          </p:stCondLst>
                                        </p:cTn>
                                        <p:tgtEl>
                                          <p:spTgt spid="3"/>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nodeType="afterEffect">
                                  <p:stCondLst>
                                    <p:cond delay="0"/>
                                  </p:stCondLst>
                                  <p:childTnLst>
                                    <p:set>
                                      <p:cBhvr>
                                        <p:cTn id="17" dur="1" fill="hold">
                                          <p:stCondLst>
                                            <p:cond delay="0"/>
                                          </p:stCondLst>
                                        </p:cTn>
                                        <p:tgtEl>
                                          <p:spTgt spid="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2101"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标题 1">
            <a:extLst>
              <a:ext uri="{FF2B5EF4-FFF2-40B4-BE49-F238E27FC236}">
                <a16:creationId xmlns:a16="http://schemas.microsoft.com/office/drawing/2014/main" id="{3FC2D5B8-5171-429E-ADC7-69FA3BC9026D}"/>
              </a:ext>
            </a:extLst>
          </p:cNvPr>
          <p:cNvSpPr>
            <a:spLocks noGrp="1" noChangeArrowheads="1"/>
          </p:cNvSpPr>
          <p:nvPr>
            <p:ph type="title"/>
          </p:nvPr>
        </p:nvSpPr>
        <p:spPr/>
        <p:txBody>
          <a:bodyPr/>
          <a:lstStyle/>
          <a:p>
            <a:r>
              <a:rPr lang="en-US" altLang="zh-CN"/>
              <a:t>1</a:t>
            </a:r>
            <a:r>
              <a:rPr lang="zh-CN" altLang="en-US"/>
              <a:t>、一个例子</a:t>
            </a:r>
          </a:p>
        </p:txBody>
      </p:sp>
      <p:grpSp>
        <p:nvGrpSpPr>
          <p:cNvPr id="19459" name="组合 36">
            <a:extLst>
              <a:ext uri="{FF2B5EF4-FFF2-40B4-BE49-F238E27FC236}">
                <a16:creationId xmlns:a16="http://schemas.microsoft.com/office/drawing/2014/main" id="{2A9B4B94-934A-4585-BF3C-94A063540744}"/>
              </a:ext>
            </a:extLst>
          </p:cNvPr>
          <p:cNvGrpSpPr>
            <a:grpSpLocks/>
          </p:cNvGrpSpPr>
          <p:nvPr/>
        </p:nvGrpSpPr>
        <p:grpSpPr bwMode="auto">
          <a:xfrm>
            <a:off x="1500188" y="1196975"/>
            <a:ext cx="6842125" cy="3443288"/>
            <a:chOff x="1402565" y="857770"/>
            <a:chExt cx="6841843" cy="3443304"/>
          </a:xfrm>
        </p:grpSpPr>
        <mc:AlternateContent xmlns:mc="http://schemas.openxmlformats.org/markup-compatibility/2006" xmlns:p14="http://schemas.microsoft.com/office/powerpoint/2010/main">
          <mc:Choice Requires="p14">
            <p:contentPart p14:bwMode="auto" r:id="rId2">
              <p14:nvContentPartPr>
                <p14:cNvPr id="6" name="墨迹 5">
                  <a:extLst>
                    <a:ext uri="{FF2B5EF4-FFF2-40B4-BE49-F238E27FC236}">
                      <a16:creationId xmlns:a16="http://schemas.microsoft.com/office/drawing/2014/main" id="{EB66CFE6-9ADE-4C0A-ADA2-5721582C2469}"/>
                    </a:ext>
                  </a:extLst>
                </p14:cNvPr>
                <p14:cNvContentPartPr/>
                <p14:nvPr/>
              </p14:nvContentPartPr>
              <p14:xfrm>
                <a:off x="2495932" y="2372274"/>
                <a:ext cx="360" cy="360"/>
              </p14:xfrm>
            </p:contentPart>
          </mc:Choice>
          <mc:Fallback xmlns="">
            <p:pic>
              <p:nvPicPr>
                <p:cNvPr id="6" name="墨迹 5">
                  <a:extLst>
                    <a:ext uri="{FF2B5EF4-FFF2-40B4-BE49-F238E27FC236}">
                      <a16:creationId xmlns:a16="http://schemas.microsoft.com/office/drawing/2014/main" id="{EB66CFE6-9ADE-4C0A-ADA2-5721582C2469}"/>
                    </a:ext>
                  </a:extLst>
                </p:cNvPr>
                <p:cNvPicPr/>
                <p:nvPr/>
              </p:nvPicPr>
              <p:blipFill>
                <a:blip r:embed="rId3"/>
                <a:stretch>
                  <a:fillRect/>
                </a:stretch>
              </p:blipFill>
              <p:spPr>
                <a:xfrm>
                  <a:off x="2486932" y="2363274"/>
                  <a:ext cx="18000" cy="18000"/>
                </a:xfrm>
                <a:prstGeom prst="rect">
                  <a:avLst/>
                </a:prstGeom>
              </p:spPr>
            </p:pic>
          </mc:Fallback>
        </mc:AlternateContent>
        <p:sp>
          <p:nvSpPr>
            <p:cNvPr id="8" name="矩形 7">
              <a:extLst>
                <a:ext uri="{FF2B5EF4-FFF2-40B4-BE49-F238E27FC236}">
                  <a16:creationId xmlns:a16="http://schemas.microsoft.com/office/drawing/2014/main" id="{06EE3D57-6D47-4DF1-988F-2D5B24BA1568}"/>
                </a:ext>
              </a:extLst>
            </p:cNvPr>
            <p:cNvSpPr/>
            <p:nvPr/>
          </p:nvSpPr>
          <p:spPr bwMode="auto">
            <a:xfrm>
              <a:off x="1404152" y="1556273"/>
              <a:ext cx="6624365" cy="685803"/>
            </a:xfrm>
            <a:prstGeom prst="rect">
              <a:avLst/>
            </a:prstGeom>
            <a:solidFill>
              <a:srgbClr val="FFFF00">
                <a:alpha val="31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9" name="矩形 8">
              <a:extLst>
                <a:ext uri="{FF2B5EF4-FFF2-40B4-BE49-F238E27FC236}">
                  <a16:creationId xmlns:a16="http://schemas.microsoft.com/office/drawing/2014/main" id="{BC29F0BE-45A6-47DC-B631-D49A7461047D}"/>
                </a:ext>
              </a:extLst>
            </p:cNvPr>
            <p:cNvSpPr/>
            <p:nvPr/>
          </p:nvSpPr>
          <p:spPr bwMode="auto">
            <a:xfrm>
              <a:off x="1404152" y="2242076"/>
              <a:ext cx="6624365" cy="685803"/>
            </a:xfrm>
            <a:prstGeom prst="rect">
              <a:avLst/>
            </a:prstGeom>
            <a:solidFill>
              <a:srgbClr val="92D050">
                <a:alpha val="52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mc:AlternateContent xmlns:mc="http://schemas.openxmlformats.org/markup-compatibility/2006" xmlns:p14="http://schemas.microsoft.com/office/powerpoint/2010/main">
          <mc:Choice Requires="p14">
            <p:contentPart p14:bwMode="auto" r:id="rId4">
              <p14:nvContentPartPr>
                <p14:cNvPr id="10" name="墨迹 9">
                  <a:extLst>
                    <a:ext uri="{FF2B5EF4-FFF2-40B4-BE49-F238E27FC236}">
                      <a16:creationId xmlns:a16="http://schemas.microsoft.com/office/drawing/2014/main" id="{CB83F0B2-265A-466C-83DE-F42E190450DF}"/>
                    </a:ext>
                  </a:extLst>
                </p14:cNvPr>
                <p14:cNvContentPartPr/>
                <p14:nvPr/>
              </p14:nvContentPartPr>
              <p14:xfrm>
                <a:off x="2495932" y="3717651"/>
                <a:ext cx="360" cy="360"/>
              </p14:xfrm>
            </p:contentPart>
          </mc:Choice>
          <mc:Fallback xmlns="">
            <p:pic>
              <p:nvPicPr>
                <p:cNvPr id="10" name="墨迹 9">
                  <a:extLst>
                    <a:ext uri="{FF2B5EF4-FFF2-40B4-BE49-F238E27FC236}">
                      <a16:creationId xmlns:a16="http://schemas.microsoft.com/office/drawing/2014/main" id="{CB83F0B2-265A-466C-83DE-F42E190450DF}"/>
                    </a:ext>
                  </a:extLst>
                </p:cNvPr>
                <p:cNvPicPr/>
                <p:nvPr/>
              </p:nvPicPr>
              <p:blipFill>
                <a:blip r:embed="rId3"/>
                <a:stretch>
                  <a:fillRect/>
                </a:stretch>
              </p:blipFill>
              <p:spPr>
                <a:xfrm>
                  <a:off x="2486932" y="3708651"/>
                  <a:ext cx="18000" cy="18000"/>
                </a:xfrm>
                <a:prstGeom prst="rect">
                  <a:avLst/>
                </a:prstGeom>
              </p:spPr>
            </p:pic>
          </mc:Fallback>
        </mc:AlternateContent>
        <p:sp>
          <p:nvSpPr>
            <p:cNvPr id="11" name="矩形 10">
              <a:extLst>
                <a:ext uri="{FF2B5EF4-FFF2-40B4-BE49-F238E27FC236}">
                  <a16:creationId xmlns:a16="http://schemas.microsoft.com/office/drawing/2014/main" id="{42AC0B0C-62EF-44DD-869C-95A81E7AB530}"/>
                </a:ext>
              </a:extLst>
            </p:cNvPr>
            <p:cNvSpPr/>
            <p:nvPr/>
          </p:nvSpPr>
          <p:spPr bwMode="auto">
            <a:xfrm>
              <a:off x="1410502" y="2927880"/>
              <a:ext cx="6624365" cy="685803"/>
            </a:xfrm>
            <a:prstGeom prst="rect">
              <a:avLst/>
            </a:prstGeom>
            <a:solidFill>
              <a:srgbClr val="00B0F0">
                <a:alpha val="54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12" name="矩形 11">
              <a:extLst>
                <a:ext uri="{FF2B5EF4-FFF2-40B4-BE49-F238E27FC236}">
                  <a16:creationId xmlns:a16="http://schemas.microsoft.com/office/drawing/2014/main" id="{BB726171-29D0-40CB-9957-6367AD0CF3F4}"/>
                </a:ext>
              </a:extLst>
            </p:cNvPr>
            <p:cNvSpPr/>
            <p:nvPr/>
          </p:nvSpPr>
          <p:spPr bwMode="auto">
            <a:xfrm>
              <a:off x="1404152" y="3615271"/>
              <a:ext cx="6624365" cy="685803"/>
            </a:xfrm>
            <a:prstGeom prst="rect">
              <a:avLst/>
            </a:prstGeom>
            <a:solidFill>
              <a:srgbClr val="FFC000">
                <a:alpha val="43000"/>
              </a:srgbClr>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13" name="矩形 12">
              <a:extLst>
                <a:ext uri="{FF2B5EF4-FFF2-40B4-BE49-F238E27FC236}">
                  <a16:creationId xmlns:a16="http://schemas.microsoft.com/office/drawing/2014/main" id="{24C9E2C8-066A-4539-89E7-880A30A0BD1C}"/>
                </a:ext>
              </a:extLst>
            </p:cNvPr>
            <p:cNvSpPr/>
            <p:nvPr/>
          </p:nvSpPr>
          <p:spPr bwMode="auto">
            <a:xfrm>
              <a:off x="1402565" y="870470"/>
              <a:ext cx="6624364" cy="685803"/>
            </a:xfrm>
            <a:prstGeom prst="rect">
              <a:avLst/>
            </a:prstGeom>
            <a:solidFill>
              <a:srgbClr val="FFFFFF"/>
            </a:solidFill>
            <a:ln w="9525" cap="flat" cmpd="sng" algn="ctr">
              <a:solidFill>
                <a:srgbClr val="000000"/>
              </a:solidFill>
              <a:prstDash val="solid"/>
              <a:round/>
              <a:headEnd type="none" w="med" len="med"/>
              <a:tailEnd type="none" w="med" len="med"/>
            </a:ln>
            <a:effectLst/>
          </p:spPr>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latin typeface="Arial" charset="0"/>
              </a:endParaRPr>
            </a:p>
          </p:txBody>
        </p:sp>
        <p:sp>
          <p:nvSpPr>
            <p:cNvPr id="19468" name="文本框 14">
              <a:extLst>
                <a:ext uri="{FF2B5EF4-FFF2-40B4-BE49-F238E27FC236}">
                  <a16:creationId xmlns:a16="http://schemas.microsoft.com/office/drawing/2014/main" id="{BD5CFEE8-B512-406B-805A-6D904783F1A7}"/>
                </a:ext>
              </a:extLst>
            </p:cNvPr>
            <p:cNvSpPr txBox="1">
              <a:spLocks noChangeArrowheads="1"/>
            </p:cNvSpPr>
            <p:nvPr/>
          </p:nvSpPr>
          <p:spPr bwMode="auto">
            <a:xfrm>
              <a:off x="1410012" y="993992"/>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用户（卖家）</a:t>
              </a:r>
            </a:p>
          </p:txBody>
        </p:sp>
        <p:sp>
          <p:nvSpPr>
            <p:cNvPr id="19469" name="文本框 15">
              <a:extLst>
                <a:ext uri="{FF2B5EF4-FFF2-40B4-BE49-F238E27FC236}">
                  <a16:creationId xmlns:a16="http://schemas.microsoft.com/office/drawing/2014/main" id="{390A946C-8F0B-43B7-BF96-6D52D5DA812D}"/>
                </a:ext>
              </a:extLst>
            </p:cNvPr>
            <p:cNvSpPr txBox="1">
              <a:spLocks noChangeArrowheads="1"/>
            </p:cNvSpPr>
            <p:nvPr/>
          </p:nvSpPr>
          <p:spPr bwMode="auto">
            <a:xfrm>
              <a:off x="5724128" y="990403"/>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用户（买家）</a:t>
              </a:r>
            </a:p>
          </p:txBody>
        </p:sp>
        <p:cxnSp>
          <p:nvCxnSpPr>
            <p:cNvPr id="18" name="直接箭头连接符 17">
              <a:extLst>
                <a:ext uri="{FF2B5EF4-FFF2-40B4-BE49-F238E27FC236}">
                  <a16:creationId xmlns:a16="http://schemas.microsoft.com/office/drawing/2014/main" id="{A3BFE2F7-C3A5-40F7-8E2F-A34A64C8A0E8}"/>
                </a:ext>
              </a:extLst>
            </p:cNvPr>
            <p:cNvCxnSpPr/>
            <p:nvPr/>
          </p:nvCxnSpPr>
          <p:spPr bwMode="auto">
            <a:xfrm>
              <a:off x="3664659" y="1221310"/>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sp>
          <p:nvSpPr>
            <p:cNvPr id="19471" name="文本框 19">
              <a:extLst>
                <a:ext uri="{FF2B5EF4-FFF2-40B4-BE49-F238E27FC236}">
                  <a16:creationId xmlns:a16="http://schemas.microsoft.com/office/drawing/2014/main" id="{0C77020B-6452-4C52-9BFF-497BB7D352EB}"/>
                </a:ext>
              </a:extLst>
            </p:cNvPr>
            <p:cNvSpPr txBox="1">
              <a:spLocks noChangeArrowheads="1"/>
            </p:cNvSpPr>
            <p:nvPr/>
          </p:nvSpPr>
          <p:spPr bwMode="auto">
            <a:xfrm>
              <a:off x="1419342" y="1703394"/>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快递员（取件）</a:t>
              </a:r>
            </a:p>
          </p:txBody>
        </p:sp>
        <p:sp>
          <p:nvSpPr>
            <p:cNvPr id="19472" name="文本框 20">
              <a:extLst>
                <a:ext uri="{FF2B5EF4-FFF2-40B4-BE49-F238E27FC236}">
                  <a16:creationId xmlns:a16="http://schemas.microsoft.com/office/drawing/2014/main" id="{E256EDA6-E8EF-42A9-BF9B-8252B0BCA0FC}"/>
                </a:ext>
              </a:extLst>
            </p:cNvPr>
            <p:cNvSpPr txBox="1">
              <a:spLocks noChangeArrowheads="1"/>
            </p:cNvSpPr>
            <p:nvPr/>
          </p:nvSpPr>
          <p:spPr bwMode="auto">
            <a:xfrm>
              <a:off x="5724128" y="1649476"/>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快递员（送件）</a:t>
              </a:r>
            </a:p>
          </p:txBody>
        </p:sp>
        <p:sp>
          <p:nvSpPr>
            <p:cNvPr id="19473" name="文本框 21">
              <a:extLst>
                <a:ext uri="{FF2B5EF4-FFF2-40B4-BE49-F238E27FC236}">
                  <a16:creationId xmlns:a16="http://schemas.microsoft.com/office/drawing/2014/main" id="{D3F1CA08-5EF5-4CB5-B752-70D523E63801}"/>
                </a:ext>
              </a:extLst>
            </p:cNvPr>
            <p:cNvSpPr txBox="1">
              <a:spLocks noChangeArrowheads="1"/>
            </p:cNvSpPr>
            <p:nvPr/>
          </p:nvSpPr>
          <p:spPr bwMode="auto">
            <a:xfrm>
              <a:off x="1420742" y="2373994"/>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分检员（分检）</a:t>
              </a:r>
            </a:p>
          </p:txBody>
        </p:sp>
        <p:sp>
          <p:nvSpPr>
            <p:cNvPr id="19474" name="文本框 22">
              <a:extLst>
                <a:ext uri="{FF2B5EF4-FFF2-40B4-BE49-F238E27FC236}">
                  <a16:creationId xmlns:a16="http://schemas.microsoft.com/office/drawing/2014/main" id="{7AA5F85E-68A8-4BBF-A1E2-AACEB9F6876D}"/>
                </a:ext>
              </a:extLst>
            </p:cNvPr>
            <p:cNvSpPr txBox="1">
              <a:spLocks noChangeArrowheads="1"/>
            </p:cNvSpPr>
            <p:nvPr/>
          </p:nvSpPr>
          <p:spPr bwMode="auto">
            <a:xfrm>
              <a:off x="5674660" y="2371868"/>
              <a:ext cx="2520280" cy="46166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a:t>分检员（分检）</a:t>
              </a:r>
            </a:p>
          </p:txBody>
        </p:sp>
        <p:sp>
          <p:nvSpPr>
            <p:cNvPr id="19475" name="文本框 24">
              <a:extLst>
                <a:ext uri="{FF2B5EF4-FFF2-40B4-BE49-F238E27FC236}">
                  <a16:creationId xmlns:a16="http://schemas.microsoft.com/office/drawing/2014/main" id="{CD479D66-5E32-434B-8B48-FFCCB2DDCD61}"/>
                </a:ext>
              </a:extLst>
            </p:cNvPr>
            <p:cNvSpPr txBox="1">
              <a:spLocks noChangeArrowheads="1"/>
            </p:cNvSpPr>
            <p:nvPr/>
          </p:nvSpPr>
          <p:spPr bwMode="auto">
            <a:xfrm>
              <a:off x="5674660" y="3095676"/>
              <a:ext cx="2245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t>运输工具（出发）</a:t>
              </a:r>
            </a:p>
          </p:txBody>
        </p:sp>
        <p:sp>
          <p:nvSpPr>
            <p:cNvPr id="19476" name="文本框 25">
              <a:extLst>
                <a:ext uri="{FF2B5EF4-FFF2-40B4-BE49-F238E27FC236}">
                  <a16:creationId xmlns:a16="http://schemas.microsoft.com/office/drawing/2014/main" id="{E2F94626-E08D-4D28-8C4A-AB8A03E3A020}"/>
                </a:ext>
              </a:extLst>
            </p:cNvPr>
            <p:cNvSpPr txBox="1">
              <a:spLocks noChangeArrowheads="1"/>
            </p:cNvSpPr>
            <p:nvPr/>
          </p:nvSpPr>
          <p:spPr bwMode="auto">
            <a:xfrm>
              <a:off x="1430873" y="3066478"/>
              <a:ext cx="2245278"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t>运输工具（出发）</a:t>
              </a:r>
            </a:p>
          </p:txBody>
        </p:sp>
        <p:sp>
          <p:nvSpPr>
            <p:cNvPr id="19477" name="文本框 26">
              <a:extLst>
                <a:ext uri="{FF2B5EF4-FFF2-40B4-BE49-F238E27FC236}">
                  <a16:creationId xmlns:a16="http://schemas.microsoft.com/office/drawing/2014/main" id="{24CB27D1-CEAB-43A5-8924-91C71D80073D}"/>
                </a:ext>
              </a:extLst>
            </p:cNvPr>
            <p:cNvSpPr txBox="1">
              <a:spLocks noChangeArrowheads="1"/>
            </p:cNvSpPr>
            <p:nvPr/>
          </p:nvSpPr>
          <p:spPr bwMode="auto">
            <a:xfrm>
              <a:off x="3779912" y="3699476"/>
              <a:ext cx="2160240" cy="584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3200" b="0"/>
                <a:t>运输线路</a:t>
              </a:r>
            </a:p>
          </p:txBody>
        </p:sp>
        <p:cxnSp>
          <p:nvCxnSpPr>
            <p:cNvPr id="28" name="直接箭头连接符 27">
              <a:extLst>
                <a:ext uri="{FF2B5EF4-FFF2-40B4-BE49-F238E27FC236}">
                  <a16:creationId xmlns:a16="http://schemas.microsoft.com/office/drawing/2014/main" id="{4D099A79-6C9F-4EA3-A386-7991A366B7FB}"/>
                </a:ext>
              </a:extLst>
            </p:cNvPr>
            <p:cNvCxnSpPr/>
            <p:nvPr/>
          </p:nvCxnSpPr>
          <p:spPr bwMode="auto">
            <a:xfrm>
              <a:off x="3682121" y="1934100"/>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29" name="直接箭头连接符 28">
              <a:extLst>
                <a:ext uri="{FF2B5EF4-FFF2-40B4-BE49-F238E27FC236}">
                  <a16:creationId xmlns:a16="http://schemas.microsoft.com/office/drawing/2014/main" id="{9D354A88-9D7E-441A-8B5C-0E1A79840EDC}"/>
                </a:ext>
              </a:extLst>
            </p:cNvPr>
            <p:cNvCxnSpPr/>
            <p:nvPr/>
          </p:nvCxnSpPr>
          <p:spPr bwMode="auto">
            <a:xfrm>
              <a:off x="3664659" y="2602441"/>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cxnSp>
          <p:nvCxnSpPr>
            <p:cNvPr id="30" name="直接箭头连接符 29">
              <a:extLst>
                <a:ext uri="{FF2B5EF4-FFF2-40B4-BE49-F238E27FC236}">
                  <a16:creationId xmlns:a16="http://schemas.microsoft.com/office/drawing/2014/main" id="{B666290A-6B93-47D7-AEE6-D18F2C093AF0}"/>
                </a:ext>
              </a:extLst>
            </p:cNvPr>
            <p:cNvCxnSpPr/>
            <p:nvPr/>
          </p:nvCxnSpPr>
          <p:spPr bwMode="auto">
            <a:xfrm>
              <a:off x="3664659" y="3296181"/>
              <a:ext cx="2009692" cy="0"/>
            </a:xfrm>
            <a:prstGeom prst="straightConnector1">
              <a:avLst/>
            </a:prstGeom>
            <a:ln w="57150">
              <a:solidFill>
                <a:srgbClr val="FF0000"/>
              </a:solidFill>
              <a:headEnd type="triangle"/>
              <a:tailEnd type="triangle"/>
            </a:ln>
          </p:spPr>
          <p:style>
            <a:lnRef idx="3">
              <a:schemeClr val="accent5"/>
            </a:lnRef>
            <a:fillRef idx="0">
              <a:schemeClr val="accent5"/>
            </a:fillRef>
            <a:effectRef idx="2">
              <a:schemeClr val="accent5"/>
            </a:effectRef>
            <a:fontRef idx="minor">
              <a:schemeClr val="tx1"/>
            </a:fontRef>
          </p:style>
        </p:cxnSp>
        <p:sp>
          <p:nvSpPr>
            <p:cNvPr id="19481" name="文本框 31">
              <a:extLst>
                <a:ext uri="{FF2B5EF4-FFF2-40B4-BE49-F238E27FC236}">
                  <a16:creationId xmlns:a16="http://schemas.microsoft.com/office/drawing/2014/main" id="{B58596AB-F0B6-4E3E-9C36-580226F6BB0A}"/>
                </a:ext>
              </a:extLst>
            </p:cNvPr>
            <p:cNvSpPr txBox="1">
              <a:spLocks noChangeArrowheads="1"/>
            </p:cNvSpPr>
            <p:nvPr/>
          </p:nvSpPr>
          <p:spPr bwMode="auto">
            <a:xfrm>
              <a:off x="4150620" y="857770"/>
              <a:ext cx="1143159"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电商服务</a:t>
              </a:r>
              <a:endParaRPr lang="zh-CN" altLang="en-US" sz="1600">
                <a:solidFill>
                  <a:srgbClr val="FF0000"/>
                </a:solidFill>
              </a:endParaRPr>
            </a:p>
          </p:txBody>
        </p:sp>
        <p:sp>
          <p:nvSpPr>
            <p:cNvPr id="19482" name="文本框 33">
              <a:extLst>
                <a:ext uri="{FF2B5EF4-FFF2-40B4-BE49-F238E27FC236}">
                  <a16:creationId xmlns:a16="http://schemas.microsoft.com/office/drawing/2014/main" id="{250407A1-EA20-47A7-984B-DDD05589AC5F}"/>
                </a:ext>
              </a:extLst>
            </p:cNvPr>
            <p:cNvSpPr txBox="1">
              <a:spLocks noChangeArrowheads="1"/>
            </p:cNvSpPr>
            <p:nvPr/>
          </p:nvSpPr>
          <p:spPr bwMode="auto">
            <a:xfrm>
              <a:off x="4162160" y="1564895"/>
              <a:ext cx="13252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快递服务</a:t>
              </a:r>
              <a:endParaRPr lang="zh-CN" altLang="en-US" sz="1600">
                <a:solidFill>
                  <a:srgbClr val="FF0000"/>
                </a:solidFill>
              </a:endParaRPr>
            </a:p>
          </p:txBody>
        </p:sp>
        <p:sp>
          <p:nvSpPr>
            <p:cNvPr id="19483" name="文本框 34">
              <a:extLst>
                <a:ext uri="{FF2B5EF4-FFF2-40B4-BE49-F238E27FC236}">
                  <a16:creationId xmlns:a16="http://schemas.microsoft.com/office/drawing/2014/main" id="{AA35879A-ACBA-449F-9A68-880F920AB7F5}"/>
                </a:ext>
              </a:extLst>
            </p:cNvPr>
            <p:cNvSpPr txBox="1">
              <a:spLocks noChangeArrowheads="1"/>
            </p:cNvSpPr>
            <p:nvPr/>
          </p:nvSpPr>
          <p:spPr bwMode="auto">
            <a:xfrm>
              <a:off x="4038094" y="2246398"/>
              <a:ext cx="157334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地址分检服务</a:t>
              </a:r>
              <a:endParaRPr lang="zh-CN" altLang="en-US" sz="1600">
                <a:solidFill>
                  <a:srgbClr val="FF0000"/>
                </a:solidFill>
              </a:endParaRPr>
            </a:p>
          </p:txBody>
        </p:sp>
        <p:sp>
          <p:nvSpPr>
            <p:cNvPr id="19484" name="文本框 35">
              <a:extLst>
                <a:ext uri="{FF2B5EF4-FFF2-40B4-BE49-F238E27FC236}">
                  <a16:creationId xmlns:a16="http://schemas.microsoft.com/office/drawing/2014/main" id="{1FB3B620-81D4-4A5B-9997-6A3368CF516D}"/>
                </a:ext>
              </a:extLst>
            </p:cNvPr>
            <p:cNvSpPr txBox="1">
              <a:spLocks noChangeArrowheads="1"/>
            </p:cNvSpPr>
            <p:nvPr/>
          </p:nvSpPr>
          <p:spPr bwMode="auto">
            <a:xfrm>
              <a:off x="4268304" y="2953068"/>
              <a:ext cx="1325217" cy="33855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1600" b="0">
                  <a:solidFill>
                    <a:srgbClr val="FF0000"/>
                  </a:solidFill>
                </a:rPr>
                <a:t>运输服务</a:t>
              </a:r>
              <a:endParaRPr lang="zh-CN" altLang="en-US" sz="1600">
                <a:solidFill>
                  <a:srgbClr val="FF0000"/>
                </a:solidFill>
              </a:endParaRPr>
            </a:p>
          </p:txBody>
        </p:sp>
      </p:grpSp>
      <p:sp>
        <p:nvSpPr>
          <p:cNvPr id="19460" name="文本框 37">
            <a:extLst>
              <a:ext uri="{FF2B5EF4-FFF2-40B4-BE49-F238E27FC236}">
                <a16:creationId xmlns:a16="http://schemas.microsoft.com/office/drawing/2014/main" id="{5EBFFC5D-E0FB-49C4-AACE-C5C59A0C1A1B}"/>
              </a:ext>
            </a:extLst>
          </p:cNvPr>
          <p:cNvSpPr txBox="1">
            <a:spLocks noChangeArrowheads="1"/>
          </p:cNvSpPr>
          <p:nvPr/>
        </p:nvSpPr>
        <p:spPr bwMode="auto">
          <a:xfrm>
            <a:off x="611188" y="4868863"/>
            <a:ext cx="8064500" cy="13239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5"/>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b="0"/>
              <a:t>买卖双方物品交接是通过下层服务完成，卖家只需将目的地址明确的物品交给快递员，买家只需从快递员手中接过物品即可，无需关心快递、分检和运输等细节。</a:t>
            </a:r>
            <a:endParaRPr lang="en-US" altLang="zh-CN" sz="2000" b="0"/>
          </a:p>
          <a:p>
            <a:pPr algn="l">
              <a:spcBef>
                <a:spcPct val="0"/>
              </a:spcBef>
              <a:buClrTx/>
              <a:buSzTx/>
              <a:buFontTx/>
              <a:buNone/>
            </a:pPr>
            <a:r>
              <a:rPr lang="zh-CN" altLang="en-US" sz="2000" b="0"/>
              <a:t>其他各层也同理。</a:t>
            </a:r>
            <a:endParaRPr lang="zh-CN" altLang="en-US" sz="2000"/>
          </a:p>
        </p:txBody>
      </p:sp>
    </p:spTree>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22" name="Rectangle 2">
            <a:extLst>
              <a:ext uri="{FF2B5EF4-FFF2-40B4-BE49-F238E27FC236}">
                <a16:creationId xmlns:a16="http://schemas.microsoft.com/office/drawing/2014/main" id="{78C36ED3-A65C-453A-AEA7-AB875104F7C3}"/>
              </a:ext>
            </a:extLst>
          </p:cNvPr>
          <p:cNvSpPr>
            <a:spLocks noChangeArrowheads="1"/>
          </p:cNvSpPr>
          <p:nvPr/>
        </p:nvSpPr>
        <p:spPr bwMode="auto">
          <a:xfrm>
            <a:off x="4067175" y="2422525"/>
            <a:ext cx="2592388"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sp>
        <p:nvSpPr>
          <p:cNvPr id="133123" name="Rectangle 3">
            <a:extLst>
              <a:ext uri="{FF2B5EF4-FFF2-40B4-BE49-F238E27FC236}">
                <a16:creationId xmlns:a16="http://schemas.microsoft.com/office/drawing/2014/main" id="{3080A016-5CDF-47B1-BF19-03CAB6B9F49B}"/>
              </a:ext>
            </a:extLst>
          </p:cNvPr>
          <p:cNvSpPr>
            <a:spLocks noChangeArrowheads="1"/>
          </p:cNvSpPr>
          <p:nvPr/>
        </p:nvSpPr>
        <p:spPr bwMode="auto">
          <a:xfrm>
            <a:off x="3563938" y="2997200"/>
            <a:ext cx="504825" cy="358775"/>
          </a:xfrm>
          <a:prstGeom prst="rect">
            <a:avLst/>
          </a:prstGeom>
          <a:solidFill>
            <a:srgbClr val="FF99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en-US" altLang="zh-CN">
                <a:solidFill>
                  <a:srgbClr val="333399"/>
                </a:solidFill>
              </a:rPr>
              <a:t>H</a:t>
            </a:r>
            <a:r>
              <a:rPr lang="en-US" altLang="zh-CN" baseline="-25000">
                <a:solidFill>
                  <a:srgbClr val="333399"/>
                </a:solidFill>
              </a:rPr>
              <a:t>5</a:t>
            </a:r>
          </a:p>
        </p:txBody>
      </p:sp>
      <p:sp>
        <p:nvSpPr>
          <p:cNvPr id="133124" name="Rectangle 4">
            <a:extLst>
              <a:ext uri="{FF2B5EF4-FFF2-40B4-BE49-F238E27FC236}">
                <a16:creationId xmlns:a16="http://schemas.microsoft.com/office/drawing/2014/main" id="{831259E1-ACE3-4E18-8C31-7891F7FF57B4}"/>
              </a:ext>
            </a:extLst>
          </p:cNvPr>
          <p:cNvSpPr>
            <a:spLocks noChangeArrowheads="1"/>
          </p:cNvSpPr>
          <p:nvPr/>
        </p:nvSpPr>
        <p:spPr bwMode="auto">
          <a:xfrm>
            <a:off x="4065588" y="2997200"/>
            <a:ext cx="2592387" cy="358775"/>
          </a:xfrm>
          <a:prstGeom prst="rect">
            <a:avLst/>
          </a:prstGeom>
          <a:solidFill>
            <a:srgbClr val="CCECFF"/>
          </a:solidFill>
          <a:ln w="9525">
            <a:solidFill>
              <a:schemeClr val="tx1"/>
            </a:solidFill>
            <a:miter lim="800000"/>
            <a:headEnd/>
            <a:tailEnd/>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r>
              <a:rPr lang="zh-CN" altLang="en-US" sz="2000">
                <a:solidFill>
                  <a:srgbClr val="333399"/>
                </a:solidFill>
                <a:latin typeface="Tahoma" panose="020B0604030504040204" pitchFamily="34" charset="0"/>
              </a:rPr>
              <a:t>应 用 程 序 数 据</a:t>
            </a:r>
          </a:p>
        </p:txBody>
      </p:sp>
      <p:sp>
        <p:nvSpPr>
          <p:cNvPr id="73733" name="Rectangle 5">
            <a:extLst>
              <a:ext uri="{FF2B5EF4-FFF2-40B4-BE49-F238E27FC236}">
                <a16:creationId xmlns:a16="http://schemas.microsoft.com/office/drawing/2014/main" id="{FC769637-2A1F-4EAA-92AD-37D6126368DE}"/>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2400"/>
              <a:t> </a:t>
            </a:r>
            <a:r>
              <a:rPr lang="en-US" altLang="zh-CN"/>
              <a:t>2</a:t>
            </a:r>
            <a:r>
              <a:rPr lang="en-US" altLang="zh-CN" sz="2400"/>
              <a:t> </a:t>
            </a:r>
            <a:r>
              <a:rPr lang="zh-CN" altLang="en-US"/>
              <a:t>发送数据 </a:t>
            </a:r>
          </a:p>
        </p:txBody>
      </p:sp>
      <p:sp>
        <p:nvSpPr>
          <p:cNvPr id="73734" name="AutoShape 6">
            <a:extLst>
              <a:ext uri="{FF2B5EF4-FFF2-40B4-BE49-F238E27FC236}">
                <a16:creationId xmlns:a16="http://schemas.microsoft.com/office/drawing/2014/main" id="{8F00BF45-EE3E-4301-B478-EE5318E4AE00}"/>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35" name="AutoShape 7">
            <a:extLst>
              <a:ext uri="{FF2B5EF4-FFF2-40B4-BE49-F238E27FC236}">
                <a16:creationId xmlns:a16="http://schemas.microsoft.com/office/drawing/2014/main" id="{B3AEF9CA-18AC-4DCD-97DE-C4ACA22018A4}"/>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36" name="Text Box 8">
            <a:extLst>
              <a:ext uri="{FF2B5EF4-FFF2-40B4-BE49-F238E27FC236}">
                <a16:creationId xmlns:a16="http://schemas.microsoft.com/office/drawing/2014/main" id="{B2D27D1C-FBBE-4E03-837F-1A0D9AC5FFAA}"/>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3737" name="Text Box 9">
            <a:extLst>
              <a:ext uri="{FF2B5EF4-FFF2-40B4-BE49-F238E27FC236}">
                <a16:creationId xmlns:a16="http://schemas.microsoft.com/office/drawing/2014/main" id="{AF641EFC-969E-4A3D-B37E-87B55C6A8F9C}"/>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3738" name="Text Box 10">
            <a:extLst>
              <a:ext uri="{FF2B5EF4-FFF2-40B4-BE49-F238E27FC236}">
                <a16:creationId xmlns:a16="http://schemas.microsoft.com/office/drawing/2014/main" id="{8128FF3A-FE69-4CAF-A3BF-69D5AC44305B}"/>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3739" name="Text Box 11">
            <a:extLst>
              <a:ext uri="{FF2B5EF4-FFF2-40B4-BE49-F238E27FC236}">
                <a16:creationId xmlns:a16="http://schemas.microsoft.com/office/drawing/2014/main" id="{2F1827DE-3627-46D5-88DB-4ABA21859114}"/>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3740" name="Text Box 12">
            <a:extLst>
              <a:ext uri="{FF2B5EF4-FFF2-40B4-BE49-F238E27FC236}">
                <a16:creationId xmlns:a16="http://schemas.microsoft.com/office/drawing/2014/main" id="{3EED93FD-7A14-4898-809A-4D0A456F3A16}"/>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3741" name="Freeform 13">
            <a:extLst>
              <a:ext uri="{FF2B5EF4-FFF2-40B4-BE49-F238E27FC236}">
                <a16:creationId xmlns:a16="http://schemas.microsoft.com/office/drawing/2014/main" id="{45322AA0-3A9B-4B5F-BEB0-A419D805A43A}"/>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2" name="Freeform 14">
            <a:extLst>
              <a:ext uri="{FF2B5EF4-FFF2-40B4-BE49-F238E27FC236}">
                <a16:creationId xmlns:a16="http://schemas.microsoft.com/office/drawing/2014/main" id="{A2D224B8-2CA7-487D-ADE3-1B056B1131A1}"/>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3" name="Freeform 15">
            <a:extLst>
              <a:ext uri="{FF2B5EF4-FFF2-40B4-BE49-F238E27FC236}">
                <a16:creationId xmlns:a16="http://schemas.microsoft.com/office/drawing/2014/main" id="{8362AFBD-1F7F-4F57-B518-8886E7C61DAF}"/>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4" name="Freeform 16">
            <a:extLst>
              <a:ext uri="{FF2B5EF4-FFF2-40B4-BE49-F238E27FC236}">
                <a16:creationId xmlns:a16="http://schemas.microsoft.com/office/drawing/2014/main" id="{FBAC5E3E-2C5A-4725-9B1D-A46B23477A53}"/>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45" name="AutoShape 17">
            <a:extLst>
              <a:ext uri="{FF2B5EF4-FFF2-40B4-BE49-F238E27FC236}">
                <a16:creationId xmlns:a16="http://schemas.microsoft.com/office/drawing/2014/main" id="{27C22DF0-618E-47BC-A5AE-72EC318466B6}"/>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46" name="Text Box 18">
            <a:extLst>
              <a:ext uri="{FF2B5EF4-FFF2-40B4-BE49-F238E27FC236}">
                <a16:creationId xmlns:a16="http://schemas.microsoft.com/office/drawing/2014/main" id="{463E3F5B-7048-4AD7-81C2-24785217F1BF}"/>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3747" name="Text Box 19">
            <a:extLst>
              <a:ext uri="{FF2B5EF4-FFF2-40B4-BE49-F238E27FC236}">
                <a16:creationId xmlns:a16="http://schemas.microsoft.com/office/drawing/2014/main" id="{39ABD4C3-2A45-4A28-8901-DE94BCB12E71}"/>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3748" name="Text Box 20">
            <a:extLst>
              <a:ext uri="{FF2B5EF4-FFF2-40B4-BE49-F238E27FC236}">
                <a16:creationId xmlns:a16="http://schemas.microsoft.com/office/drawing/2014/main" id="{F743AEDA-56F7-4EC3-B56F-084823B73049}"/>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3749" name="Text Box 21">
            <a:extLst>
              <a:ext uri="{FF2B5EF4-FFF2-40B4-BE49-F238E27FC236}">
                <a16:creationId xmlns:a16="http://schemas.microsoft.com/office/drawing/2014/main" id="{2393AAC1-E416-4BA5-8374-3BB0FF8812C0}"/>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3750" name="Text Box 22">
            <a:extLst>
              <a:ext uri="{FF2B5EF4-FFF2-40B4-BE49-F238E27FC236}">
                <a16:creationId xmlns:a16="http://schemas.microsoft.com/office/drawing/2014/main" id="{19E1F105-C521-469C-8EB7-22A3C2A1C126}"/>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3751" name="Freeform 23">
            <a:extLst>
              <a:ext uri="{FF2B5EF4-FFF2-40B4-BE49-F238E27FC236}">
                <a16:creationId xmlns:a16="http://schemas.microsoft.com/office/drawing/2014/main" id="{39F26AD2-8699-4094-BD25-6B5371753519}"/>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2" name="Freeform 24">
            <a:extLst>
              <a:ext uri="{FF2B5EF4-FFF2-40B4-BE49-F238E27FC236}">
                <a16:creationId xmlns:a16="http://schemas.microsoft.com/office/drawing/2014/main" id="{98C9C33D-CE81-427F-ACA6-CD049A305B08}"/>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3" name="Freeform 25">
            <a:extLst>
              <a:ext uri="{FF2B5EF4-FFF2-40B4-BE49-F238E27FC236}">
                <a16:creationId xmlns:a16="http://schemas.microsoft.com/office/drawing/2014/main" id="{B9BA50D4-4AB1-44DB-B73E-A6095BE77034}"/>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4" name="Freeform 26">
            <a:extLst>
              <a:ext uri="{FF2B5EF4-FFF2-40B4-BE49-F238E27FC236}">
                <a16:creationId xmlns:a16="http://schemas.microsoft.com/office/drawing/2014/main" id="{D838394B-CC4F-4BCD-9E54-F23B87268062}"/>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3755" name="Text Box 27">
            <a:extLst>
              <a:ext uri="{FF2B5EF4-FFF2-40B4-BE49-F238E27FC236}">
                <a16:creationId xmlns:a16="http://schemas.microsoft.com/office/drawing/2014/main" id="{77DBFAA5-F790-4F8C-87EA-EEA13E75B13C}"/>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73756" name="AutoShape 28">
            <a:extLst>
              <a:ext uri="{FF2B5EF4-FFF2-40B4-BE49-F238E27FC236}">
                <a16:creationId xmlns:a16="http://schemas.microsoft.com/office/drawing/2014/main" id="{333875E8-A481-4659-B628-B4CF3508E87E}"/>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57" name="Text Box 29">
            <a:extLst>
              <a:ext uri="{FF2B5EF4-FFF2-40B4-BE49-F238E27FC236}">
                <a16:creationId xmlns:a16="http://schemas.microsoft.com/office/drawing/2014/main" id="{B97F0142-8640-4831-9911-CCE475323584}"/>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73758" name="AutoShape 30">
            <a:extLst>
              <a:ext uri="{FF2B5EF4-FFF2-40B4-BE49-F238E27FC236}">
                <a16:creationId xmlns:a16="http://schemas.microsoft.com/office/drawing/2014/main" id="{41A9DEE5-6316-4756-9823-78740496E629}"/>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59" name="Text Box 31">
            <a:extLst>
              <a:ext uri="{FF2B5EF4-FFF2-40B4-BE49-F238E27FC236}">
                <a16:creationId xmlns:a16="http://schemas.microsoft.com/office/drawing/2014/main" id="{F936CA56-6DE2-4AE2-A970-86003EB51123}"/>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73760" name="Text Box 32">
            <a:extLst>
              <a:ext uri="{FF2B5EF4-FFF2-40B4-BE49-F238E27FC236}">
                <a16:creationId xmlns:a16="http://schemas.microsoft.com/office/drawing/2014/main" id="{5E4BAF03-15D4-4B34-B8BD-6265532EA3A8}"/>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73761" name="Text Box 33">
            <a:extLst>
              <a:ext uri="{FF2B5EF4-FFF2-40B4-BE49-F238E27FC236}">
                <a16:creationId xmlns:a16="http://schemas.microsoft.com/office/drawing/2014/main" id="{BC6B3A77-0CDC-459E-86F4-2EB483E9917A}"/>
              </a:ext>
            </a:extLst>
          </p:cNvPr>
          <p:cNvSpPr txBox="1">
            <a:spLocks noChangeArrowheads="1"/>
          </p:cNvSpPr>
          <p:nvPr/>
        </p:nvSpPr>
        <p:spPr bwMode="auto">
          <a:xfrm>
            <a:off x="2987675" y="3573463"/>
            <a:ext cx="4349750"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ea typeface="黑体" panose="02010609060101010101" pitchFamily="49" charset="-122"/>
              </a:rPr>
              <a:t>应用层剥去应用层 </a:t>
            </a:r>
            <a:r>
              <a:rPr lang="en-US" altLang="zh-CN" sz="2400">
                <a:solidFill>
                  <a:srgbClr val="333399"/>
                </a:solidFill>
                <a:ea typeface="黑体" panose="02010609060101010101" pitchFamily="49" charset="-122"/>
              </a:rPr>
              <a:t>PDU </a:t>
            </a:r>
            <a:r>
              <a:rPr lang="zh-CN" altLang="en-US" sz="2400">
                <a:solidFill>
                  <a:srgbClr val="333399"/>
                </a:solidFill>
                <a:ea typeface="黑体" panose="02010609060101010101" pitchFamily="49" charset="-122"/>
              </a:rPr>
              <a:t>首部后</a:t>
            </a:r>
          </a:p>
          <a:p>
            <a:pPr algn="ctr">
              <a:spcBef>
                <a:spcPct val="0"/>
              </a:spcBef>
              <a:buClrTx/>
              <a:buSzTx/>
              <a:buFontTx/>
              <a:buNone/>
            </a:pPr>
            <a:r>
              <a:rPr lang="zh-CN" altLang="en-US" sz="2400">
                <a:solidFill>
                  <a:srgbClr val="333399"/>
                </a:solidFill>
                <a:ea typeface="黑体" panose="02010609060101010101" pitchFamily="49" charset="-122"/>
              </a:rPr>
              <a:t>把应用程序数据交给应用进程</a:t>
            </a:r>
          </a:p>
        </p:txBody>
      </p:sp>
      <p:grpSp>
        <p:nvGrpSpPr>
          <p:cNvPr id="2" name="Group 34">
            <a:extLst>
              <a:ext uri="{FF2B5EF4-FFF2-40B4-BE49-F238E27FC236}">
                <a16:creationId xmlns:a16="http://schemas.microsoft.com/office/drawing/2014/main" id="{A89E32B4-A526-434C-8AE5-147FF1938632}"/>
              </a:ext>
            </a:extLst>
          </p:cNvPr>
          <p:cNvGrpSpPr>
            <a:grpSpLocks/>
          </p:cNvGrpSpPr>
          <p:nvPr/>
        </p:nvGrpSpPr>
        <p:grpSpPr bwMode="auto">
          <a:xfrm>
            <a:off x="5238750" y="2708275"/>
            <a:ext cx="3201988" cy="396875"/>
            <a:chOff x="3300" y="1706"/>
            <a:chExt cx="2017" cy="250"/>
          </a:xfrm>
        </p:grpSpPr>
        <p:sp>
          <p:nvSpPr>
            <p:cNvPr id="73763" name="AutoShape 35">
              <a:extLst>
                <a:ext uri="{FF2B5EF4-FFF2-40B4-BE49-F238E27FC236}">
                  <a16:creationId xmlns:a16="http://schemas.microsoft.com/office/drawing/2014/main" id="{425E1680-7A19-4E16-ADB3-0D01313F0FA5}"/>
                </a:ext>
              </a:extLst>
            </p:cNvPr>
            <p:cNvSpPr>
              <a:spLocks noChangeArrowheads="1"/>
            </p:cNvSpPr>
            <p:nvPr/>
          </p:nvSpPr>
          <p:spPr bwMode="auto">
            <a:xfrm rot="10800000" flipV="1">
              <a:off x="5193"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3764" name="AutoShape 36">
              <a:extLst>
                <a:ext uri="{FF2B5EF4-FFF2-40B4-BE49-F238E27FC236}">
                  <a16:creationId xmlns:a16="http://schemas.microsoft.com/office/drawing/2014/main" id="{4D677BB2-99A8-4B22-9683-1859E0EBA5BE}"/>
                </a:ext>
              </a:extLst>
            </p:cNvPr>
            <p:cNvSpPr>
              <a:spLocks noChangeArrowheads="1"/>
            </p:cNvSpPr>
            <p:nvPr/>
          </p:nvSpPr>
          <p:spPr bwMode="auto">
            <a:xfrm rot="10800000" flipV="1">
              <a:off x="3300" y="1706"/>
              <a:ext cx="124" cy="250"/>
            </a:xfrm>
            <a:prstGeom prst="upArrow">
              <a:avLst>
                <a:gd name="adj1" fmla="val 50000"/>
                <a:gd name="adj2" fmla="val 50403"/>
              </a:avLst>
            </a:prstGeom>
            <a:solidFill>
              <a:schemeClr val="hlink"/>
            </a:solidFill>
            <a:ln w="12700">
              <a:solidFill>
                <a:schemeClr val="tx1"/>
              </a:solidFill>
              <a:miter lim="800000"/>
              <a:headEnd/>
              <a:tailEnd/>
            </a:ln>
          </p:spPr>
          <p:txBody>
            <a:bodyPr vert="eaVert"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cond evt="onBegin" delay="0">
                          <p:tn val="2"/>
                        </p:cond>
                      </p:stCondLst>
                      <p:childTnLst>
                        <p:par>
                          <p:cTn id="4" fill="hold" nodeType="withGroup">
                            <p:stCondLst>
                              <p:cond delay="0"/>
                            </p:stCondLst>
                            <p:childTnLst>
                              <p:par>
                                <p:cTn id="5" presetID="12" presetClass="exit" presetSubtype="8" fill="hold" grpId="0" nodeType="afterEffect">
                                  <p:stCondLst>
                                    <p:cond delay="1000"/>
                                  </p:stCondLst>
                                  <p:childTnLst>
                                    <p:animEffect transition="out" filter="slide(fromLeft)">
                                      <p:cBhvr>
                                        <p:cTn id="6" dur="1000"/>
                                        <p:tgtEl>
                                          <p:spTgt spid="133123"/>
                                        </p:tgtEl>
                                      </p:cBhvr>
                                    </p:animEffect>
                                    <p:set>
                                      <p:cBhvr>
                                        <p:cTn id="7" dur="1" fill="hold">
                                          <p:stCondLst>
                                            <p:cond delay="999"/>
                                          </p:stCondLst>
                                        </p:cTn>
                                        <p:tgtEl>
                                          <p:spTgt spid="133123"/>
                                        </p:tgtEl>
                                        <p:attrNameLst>
                                          <p:attrName>style.visibility</p:attrName>
                                        </p:attrNameLst>
                                      </p:cBhvr>
                                      <p:to>
                                        <p:strVal val="hidden"/>
                                      </p:to>
                                    </p:set>
                                  </p:childTnLst>
                                </p:cTn>
                              </p:par>
                            </p:childTnLst>
                          </p:cTn>
                        </p:par>
                        <p:par>
                          <p:cTn id="8" fill="hold" nodeType="afterGroup">
                            <p:stCondLst>
                              <p:cond delay="2000"/>
                            </p:stCondLst>
                            <p:childTnLst>
                              <p:par>
                                <p:cTn id="9" presetID="22" presetClass="entr" presetSubtype="4" fill="hold"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wipe(down)">
                                      <p:cBhvr>
                                        <p:cTn id="11" dur="1000"/>
                                        <p:tgtEl>
                                          <p:spTgt spid="2"/>
                                        </p:tgtEl>
                                      </p:cBhvr>
                                    </p:animEffect>
                                  </p:childTnLst>
                                </p:cTn>
                              </p:par>
                            </p:childTnLst>
                          </p:cTn>
                        </p:par>
                        <p:par>
                          <p:cTn id="12" fill="hold" nodeType="afterGroup">
                            <p:stCondLst>
                              <p:cond delay="3000"/>
                            </p:stCondLst>
                            <p:childTnLst>
                              <p:par>
                                <p:cTn id="13" presetID="1" presetClass="exit" presetSubtype="0" fill="hold" grpId="0" nodeType="afterEffect">
                                  <p:stCondLst>
                                    <p:cond delay="0"/>
                                  </p:stCondLst>
                                  <p:childTnLst>
                                    <p:set>
                                      <p:cBhvr>
                                        <p:cTn id="14" dur="1" fill="hold">
                                          <p:stCondLst>
                                            <p:cond delay="0"/>
                                          </p:stCondLst>
                                        </p:cTn>
                                        <p:tgtEl>
                                          <p:spTgt spid="133124"/>
                                        </p:tgtEl>
                                        <p:attrNameLst>
                                          <p:attrName>style.visibility</p:attrName>
                                        </p:attrNameLst>
                                      </p:cBhvr>
                                      <p:to>
                                        <p:strVal val="hidden"/>
                                      </p:to>
                                    </p:set>
                                  </p:childTnLst>
                                </p:cTn>
                              </p:par>
                            </p:childTnLst>
                          </p:cTn>
                        </p:par>
                        <p:par>
                          <p:cTn id="15" fill="hold" nodeType="afterGroup">
                            <p:stCondLst>
                              <p:cond delay="3000"/>
                            </p:stCondLst>
                            <p:childTnLst>
                              <p:par>
                                <p:cTn id="16" presetID="1" presetClass="entr" presetSubtype="0" fill="hold" grpId="0" nodeType="afterEffect">
                                  <p:stCondLst>
                                    <p:cond delay="0"/>
                                  </p:stCondLst>
                                  <p:childTnLst>
                                    <p:set>
                                      <p:cBhvr>
                                        <p:cTn id="17" dur="1" fill="hold">
                                          <p:stCondLst>
                                            <p:cond delay="0"/>
                                          </p:stCondLst>
                                        </p:cTn>
                                        <p:tgtEl>
                                          <p:spTgt spid="133122"/>
                                        </p:tgtEl>
                                        <p:attrNameLst>
                                          <p:attrName>style.visibility</p:attrName>
                                        </p:attrNameLst>
                                      </p:cBhvr>
                                      <p:to>
                                        <p:strVal val="visible"/>
                                      </p:to>
                                    </p:set>
                                  </p:childTnLst>
                                </p:cTn>
                              </p:par>
                            </p:childTnLst>
                          </p:cTn>
                        </p:par>
                        <p:par>
                          <p:cTn id="18" fill="hold" nodeType="afterGroup">
                            <p:stCondLst>
                              <p:cond delay="3000"/>
                            </p:stCondLst>
                            <p:childTnLst>
                              <p:par>
                                <p:cTn id="19" presetID="1" presetClass="exit" presetSubtype="0" fill="hold" nodeType="afterEffect">
                                  <p:stCondLst>
                                    <p:cond delay="0"/>
                                  </p:stCondLst>
                                  <p:childTnLst>
                                    <p:set>
                                      <p:cBhvr>
                                        <p:cTn id="20" dur="1" fill="hold">
                                          <p:stCondLst>
                                            <p:cond delay="0"/>
                                          </p:stCondLst>
                                        </p:cTn>
                                        <p:tgtEl>
                                          <p:spTgt spid="2"/>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22" grpId="0" animBg="1"/>
      <p:bldP spid="133123" grpId="0" animBg="1"/>
      <p:bldP spid="133124" grpId="0" animBg="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a:extLst>
              <a:ext uri="{FF2B5EF4-FFF2-40B4-BE49-F238E27FC236}">
                <a16:creationId xmlns:a16="http://schemas.microsoft.com/office/drawing/2014/main" id="{01A96CFC-08FF-4DA2-A471-3156F6361669}"/>
              </a:ext>
            </a:extLst>
          </p:cNvPr>
          <p:cNvSpPr>
            <a:spLocks noGrp="1" noChangeArrowheads="1"/>
          </p:cNvSpPr>
          <p:nvPr>
            <p:ph type="title"/>
          </p:nvPr>
        </p:nvSpPr>
        <p:spPr/>
        <p:txBody>
          <a:bodyPr/>
          <a:lstStyle/>
          <a:p>
            <a:pPr eaLnBrk="1" hangingPunct="1"/>
            <a:r>
              <a:rPr lang="zh-CN" altLang="en-US"/>
              <a:t>主机</a:t>
            </a:r>
            <a:r>
              <a:rPr lang="zh-CN" altLang="en-US" sz="2400"/>
              <a:t> </a:t>
            </a:r>
            <a:r>
              <a:rPr lang="en-US" altLang="zh-CN"/>
              <a:t>1</a:t>
            </a:r>
            <a:r>
              <a:rPr lang="en-US" altLang="zh-CN" sz="2400"/>
              <a:t> </a:t>
            </a:r>
            <a:r>
              <a:rPr lang="zh-CN" altLang="en-US"/>
              <a:t>向主机</a:t>
            </a:r>
            <a:r>
              <a:rPr lang="zh-CN" altLang="en-US" sz="1600"/>
              <a:t> </a:t>
            </a:r>
            <a:r>
              <a:rPr lang="en-US" altLang="zh-CN"/>
              <a:t>2</a:t>
            </a:r>
            <a:r>
              <a:rPr lang="en-US" altLang="zh-CN" sz="2400"/>
              <a:t> </a:t>
            </a:r>
            <a:r>
              <a:rPr lang="zh-CN" altLang="en-US"/>
              <a:t>发送数据 </a:t>
            </a:r>
          </a:p>
        </p:txBody>
      </p:sp>
      <p:sp>
        <p:nvSpPr>
          <p:cNvPr id="75779" name="AutoShape 3">
            <a:extLst>
              <a:ext uri="{FF2B5EF4-FFF2-40B4-BE49-F238E27FC236}">
                <a16:creationId xmlns:a16="http://schemas.microsoft.com/office/drawing/2014/main" id="{26CCE199-23A5-43FB-9553-A1F7F5B1E03E}"/>
              </a:ext>
            </a:extLst>
          </p:cNvPr>
          <p:cNvSpPr>
            <a:spLocks noChangeArrowheads="1"/>
          </p:cNvSpPr>
          <p:nvPr/>
        </p:nvSpPr>
        <p:spPr bwMode="auto">
          <a:xfrm rot="-5400000">
            <a:off x="4374356" y="1532732"/>
            <a:ext cx="417513" cy="8991600"/>
          </a:xfrm>
          <a:prstGeom prst="can">
            <a:avLst>
              <a:gd name="adj" fmla="val 48656"/>
            </a:avLst>
          </a:prstGeom>
          <a:gradFill rotWithShape="0">
            <a:gsLst>
              <a:gs pos="0">
                <a:srgbClr val="ACACAC"/>
              </a:gs>
              <a:gs pos="50000">
                <a:srgbClr val="EAEAEA"/>
              </a:gs>
              <a:gs pos="100000">
                <a:srgbClr val="ACACAC"/>
              </a:gs>
            </a:gsLst>
            <a:lin ang="5400000" scaled="1"/>
          </a:gradFill>
          <a:ln w="19050">
            <a:solidFill>
              <a:schemeClr val="tx1"/>
            </a:solidFill>
            <a:round/>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780" name="AutoShape 4">
            <a:extLst>
              <a:ext uri="{FF2B5EF4-FFF2-40B4-BE49-F238E27FC236}">
                <a16:creationId xmlns:a16="http://schemas.microsoft.com/office/drawing/2014/main" id="{AD808D83-164C-4E9D-A5B2-70A7D7C446B0}"/>
              </a:ext>
            </a:extLst>
          </p:cNvPr>
          <p:cNvSpPr>
            <a:spLocks noChangeArrowheads="1"/>
          </p:cNvSpPr>
          <p:nvPr/>
        </p:nvSpPr>
        <p:spPr bwMode="auto">
          <a:xfrm>
            <a:off x="533400" y="2847975"/>
            <a:ext cx="838200" cy="2997200"/>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781" name="Text Box 5">
            <a:extLst>
              <a:ext uri="{FF2B5EF4-FFF2-40B4-BE49-F238E27FC236}">
                <a16:creationId xmlns:a16="http://schemas.microsoft.com/office/drawing/2014/main" id="{CCC27298-58DE-486A-BF16-13AEBB998C2B}"/>
              </a:ext>
            </a:extLst>
          </p:cNvPr>
          <p:cNvSpPr txBox="1">
            <a:spLocks noChangeArrowheads="1"/>
          </p:cNvSpPr>
          <p:nvPr/>
        </p:nvSpPr>
        <p:spPr bwMode="auto">
          <a:xfrm>
            <a:off x="781050" y="302736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5782" name="Text Box 6">
            <a:extLst>
              <a:ext uri="{FF2B5EF4-FFF2-40B4-BE49-F238E27FC236}">
                <a16:creationId xmlns:a16="http://schemas.microsoft.com/office/drawing/2014/main" id="{2A80968B-D1C9-4084-8E43-450420B8737E}"/>
              </a:ext>
            </a:extLst>
          </p:cNvPr>
          <p:cNvSpPr txBox="1">
            <a:spLocks noChangeArrowheads="1"/>
          </p:cNvSpPr>
          <p:nvPr/>
        </p:nvSpPr>
        <p:spPr bwMode="auto">
          <a:xfrm>
            <a:off x="781050" y="365442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5783" name="Text Box 7">
            <a:extLst>
              <a:ext uri="{FF2B5EF4-FFF2-40B4-BE49-F238E27FC236}">
                <a16:creationId xmlns:a16="http://schemas.microsoft.com/office/drawing/2014/main" id="{7CAC7EBC-24ED-49B4-B23B-808541AE1235}"/>
              </a:ext>
            </a:extLst>
          </p:cNvPr>
          <p:cNvSpPr txBox="1">
            <a:spLocks noChangeArrowheads="1"/>
          </p:cNvSpPr>
          <p:nvPr/>
        </p:nvSpPr>
        <p:spPr bwMode="auto">
          <a:xfrm>
            <a:off x="781050" y="42116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5784" name="Text Box 8">
            <a:extLst>
              <a:ext uri="{FF2B5EF4-FFF2-40B4-BE49-F238E27FC236}">
                <a16:creationId xmlns:a16="http://schemas.microsoft.com/office/drawing/2014/main" id="{10FF6FC8-C9D2-473C-964A-6CD027CD42E3}"/>
              </a:ext>
            </a:extLst>
          </p:cNvPr>
          <p:cNvSpPr txBox="1">
            <a:spLocks noChangeArrowheads="1"/>
          </p:cNvSpPr>
          <p:nvPr/>
        </p:nvSpPr>
        <p:spPr bwMode="auto">
          <a:xfrm>
            <a:off x="781050" y="4770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5785" name="Text Box 9">
            <a:extLst>
              <a:ext uri="{FF2B5EF4-FFF2-40B4-BE49-F238E27FC236}">
                <a16:creationId xmlns:a16="http://schemas.microsoft.com/office/drawing/2014/main" id="{50D7300D-EB03-4704-BF69-BE55A1282D04}"/>
              </a:ext>
            </a:extLst>
          </p:cNvPr>
          <p:cNvSpPr txBox="1">
            <a:spLocks noChangeArrowheads="1"/>
          </p:cNvSpPr>
          <p:nvPr/>
        </p:nvSpPr>
        <p:spPr bwMode="auto">
          <a:xfrm>
            <a:off x="781050" y="5337175"/>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5786" name="Freeform 10">
            <a:extLst>
              <a:ext uri="{FF2B5EF4-FFF2-40B4-BE49-F238E27FC236}">
                <a16:creationId xmlns:a16="http://schemas.microsoft.com/office/drawing/2014/main" id="{D768A8E1-EC4E-4BA2-8CEA-7DA89267ED70}"/>
              </a:ext>
            </a:extLst>
          </p:cNvPr>
          <p:cNvSpPr>
            <a:spLocks/>
          </p:cNvSpPr>
          <p:nvPr/>
        </p:nvSpPr>
        <p:spPr bwMode="auto">
          <a:xfrm>
            <a:off x="533400" y="344963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7" name="Freeform 11">
            <a:extLst>
              <a:ext uri="{FF2B5EF4-FFF2-40B4-BE49-F238E27FC236}">
                <a16:creationId xmlns:a16="http://schemas.microsoft.com/office/drawing/2014/main" id="{CD19AC3A-0118-4D0D-A442-BA85B83D0340}"/>
              </a:ext>
            </a:extLst>
          </p:cNvPr>
          <p:cNvSpPr>
            <a:spLocks/>
          </p:cNvSpPr>
          <p:nvPr/>
        </p:nvSpPr>
        <p:spPr bwMode="auto">
          <a:xfrm>
            <a:off x="542925" y="40243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8" name="Freeform 12">
            <a:extLst>
              <a:ext uri="{FF2B5EF4-FFF2-40B4-BE49-F238E27FC236}">
                <a16:creationId xmlns:a16="http://schemas.microsoft.com/office/drawing/2014/main" id="{1D138662-E853-432E-8AF7-4B60EDBFBAD6}"/>
              </a:ext>
            </a:extLst>
          </p:cNvPr>
          <p:cNvSpPr>
            <a:spLocks/>
          </p:cNvSpPr>
          <p:nvPr/>
        </p:nvSpPr>
        <p:spPr bwMode="auto">
          <a:xfrm>
            <a:off x="520700" y="4600575"/>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89" name="Freeform 13">
            <a:extLst>
              <a:ext uri="{FF2B5EF4-FFF2-40B4-BE49-F238E27FC236}">
                <a16:creationId xmlns:a16="http://schemas.microsoft.com/office/drawing/2014/main" id="{F15166B5-15E2-433A-B11B-09BC5660CC95}"/>
              </a:ext>
            </a:extLst>
          </p:cNvPr>
          <p:cNvSpPr>
            <a:spLocks/>
          </p:cNvSpPr>
          <p:nvPr/>
        </p:nvSpPr>
        <p:spPr bwMode="auto">
          <a:xfrm>
            <a:off x="520700" y="5192713"/>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0" name="AutoShape 14">
            <a:extLst>
              <a:ext uri="{FF2B5EF4-FFF2-40B4-BE49-F238E27FC236}">
                <a16:creationId xmlns:a16="http://schemas.microsoft.com/office/drawing/2014/main" id="{482D5EC4-ED27-43CC-B604-DEFBF4D114D6}"/>
              </a:ext>
            </a:extLst>
          </p:cNvPr>
          <p:cNvSpPr>
            <a:spLocks noChangeArrowheads="1"/>
          </p:cNvSpPr>
          <p:nvPr/>
        </p:nvSpPr>
        <p:spPr bwMode="auto">
          <a:xfrm>
            <a:off x="7886700" y="2814638"/>
            <a:ext cx="838200" cy="3030537"/>
          </a:xfrm>
          <a:prstGeom prst="cube">
            <a:avLst>
              <a:gd name="adj" fmla="val 10764"/>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791" name="Text Box 15">
            <a:extLst>
              <a:ext uri="{FF2B5EF4-FFF2-40B4-BE49-F238E27FC236}">
                <a16:creationId xmlns:a16="http://schemas.microsoft.com/office/drawing/2014/main" id="{0BBF9106-2BF8-49D0-9767-27BD85F3EC30}"/>
              </a:ext>
            </a:extLst>
          </p:cNvPr>
          <p:cNvSpPr txBox="1">
            <a:spLocks noChangeArrowheads="1"/>
          </p:cNvSpPr>
          <p:nvPr/>
        </p:nvSpPr>
        <p:spPr bwMode="auto">
          <a:xfrm>
            <a:off x="7924800" y="2992438"/>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5</a:t>
            </a:r>
          </a:p>
        </p:txBody>
      </p:sp>
      <p:sp>
        <p:nvSpPr>
          <p:cNvPr id="75792" name="Text Box 16">
            <a:extLst>
              <a:ext uri="{FF2B5EF4-FFF2-40B4-BE49-F238E27FC236}">
                <a16:creationId xmlns:a16="http://schemas.microsoft.com/office/drawing/2014/main" id="{4EB13839-B914-457B-A719-07EF70391333}"/>
              </a:ext>
            </a:extLst>
          </p:cNvPr>
          <p:cNvSpPr txBox="1">
            <a:spLocks noChangeArrowheads="1"/>
          </p:cNvSpPr>
          <p:nvPr/>
        </p:nvSpPr>
        <p:spPr bwMode="auto">
          <a:xfrm>
            <a:off x="7924800" y="36195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4</a:t>
            </a:r>
          </a:p>
        </p:txBody>
      </p:sp>
      <p:sp>
        <p:nvSpPr>
          <p:cNvPr id="75793" name="Text Box 17">
            <a:extLst>
              <a:ext uri="{FF2B5EF4-FFF2-40B4-BE49-F238E27FC236}">
                <a16:creationId xmlns:a16="http://schemas.microsoft.com/office/drawing/2014/main" id="{4AEE0B0A-4E14-4E57-99DC-1FD61DD545D5}"/>
              </a:ext>
            </a:extLst>
          </p:cNvPr>
          <p:cNvSpPr txBox="1">
            <a:spLocks noChangeArrowheads="1"/>
          </p:cNvSpPr>
          <p:nvPr/>
        </p:nvSpPr>
        <p:spPr bwMode="auto">
          <a:xfrm>
            <a:off x="7924800" y="4176713"/>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3</a:t>
            </a:r>
          </a:p>
        </p:txBody>
      </p:sp>
      <p:sp>
        <p:nvSpPr>
          <p:cNvPr id="75794" name="Text Box 18">
            <a:extLst>
              <a:ext uri="{FF2B5EF4-FFF2-40B4-BE49-F238E27FC236}">
                <a16:creationId xmlns:a16="http://schemas.microsoft.com/office/drawing/2014/main" id="{CF1862A9-014C-4F18-8266-DD919A4AB3CC}"/>
              </a:ext>
            </a:extLst>
          </p:cNvPr>
          <p:cNvSpPr txBox="1">
            <a:spLocks noChangeArrowheads="1"/>
          </p:cNvSpPr>
          <p:nvPr/>
        </p:nvSpPr>
        <p:spPr bwMode="auto">
          <a:xfrm>
            <a:off x="7924800" y="473710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2</a:t>
            </a:r>
          </a:p>
        </p:txBody>
      </p:sp>
      <p:sp>
        <p:nvSpPr>
          <p:cNvPr id="75795" name="Text Box 19">
            <a:extLst>
              <a:ext uri="{FF2B5EF4-FFF2-40B4-BE49-F238E27FC236}">
                <a16:creationId xmlns:a16="http://schemas.microsoft.com/office/drawing/2014/main" id="{9236C58F-EB18-4E3A-A9A0-3262F467CE5A}"/>
              </a:ext>
            </a:extLst>
          </p:cNvPr>
          <p:cNvSpPr txBox="1">
            <a:spLocks noChangeArrowheads="1"/>
          </p:cNvSpPr>
          <p:nvPr/>
        </p:nvSpPr>
        <p:spPr bwMode="auto">
          <a:xfrm>
            <a:off x="7924800" y="5302250"/>
            <a:ext cx="32543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1</a:t>
            </a:r>
          </a:p>
        </p:txBody>
      </p:sp>
      <p:sp>
        <p:nvSpPr>
          <p:cNvPr id="75796" name="Freeform 20">
            <a:extLst>
              <a:ext uri="{FF2B5EF4-FFF2-40B4-BE49-F238E27FC236}">
                <a16:creationId xmlns:a16="http://schemas.microsoft.com/office/drawing/2014/main" id="{2CBF843A-FCF9-4C1B-9E21-5F692EBE72A8}"/>
              </a:ext>
            </a:extLst>
          </p:cNvPr>
          <p:cNvSpPr>
            <a:spLocks/>
          </p:cNvSpPr>
          <p:nvPr/>
        </p:nvSpPr>
        <p:spPr bwMode="auto">
          <a:xfrm>
            <a:off x="7886700" y="3414713"/>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42"/>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7" name="Freeform 21">
            <a:extLst>
              <a:ext uri="{FF2B5EF4-FFF2-40B4-BE49-F238E27FC236}">
                <a16:creationId xmlns:a16="http://schemas.microsoft.com/office/drawing/2014/main" id="{76FBA171-3C82-44F3-9E5E-62AFF57BE804}"/>
              </a:ext>
            </a:extLst>
          </p:cNvPr>
          <p:cNvSpPr>
            <a:spLocks/>
          </p:cNvSpPr>
          <p:nvPr/>
        </p:nvSpPr>
        <p:spPr bwMode="auto">
          <a:xfrm>
            <a:off x="7896225" y="3989388"/>
            <a:ext cx="847725" cy="61912"/>
          </a:xfrm>
          <a:custGeom>
            <a:avLst/>
            <a:gdLst>
              <a:gd name="T0" fmla="*/ 0 w 534"/>
              <a:gd name="T1" fmla="*/ 2147483646 h 42"/>
              <a:gd name="T2" fmla="*/ 2147483646 w 534"/>
              <a:gd name="T3" fmla="*/ 2147483646 h 42"/>
              <a:gd name="T4" fmla="*/ 2147483646 w 534"/>
              <a:gd name="T5" fmla="*/ 0 h 42"/>
              <a:gd name="T6" fmla="*/ 0 60000 65536"/>
              <a:gd name="T7" fmla="*/ 0 60000 65536"/>
              <a:gd name="T8" fmla="*/ 0 60000 65536"/>
              <a:gd name="T9" fmla="*/ 0 w 534"/>
              <a:gd name="T10" fmla="*/ 0 h 42"/>
              <a:gd name="T11" fmla="*/ 534 w 534"/>
              <a:gd name="T12" fmla="*/ 42 h 42"/>
            </a:gdLst>
            <a:ahLst/>
            <a:cxnLst>
              <a:cxn ang="T6">
                <a:pos x="T0" y="T1"/>
              </a:cxn>
              <a:cxn ang="T7">
                <a:pos x="T2" y="T3"/>
              </a:cxn>
              <a:cxn ang="T8">
                <a:pos x="T4" y="T5"/>
              </a:cxn>
            </a:cxnLst>
            <a:rect l="T9" t="T10" r="T11" b="T12"/>
            <a:pathLst>
              <a:path w="534" h="42">
                <a:moveTo>
                  <a:pt x="0" y="36"/>
                </a:moveTo>
                <a:lnTo>
                  <a:pt x="468" y="42"/>
                </a:lnTo>
                <a:cubicBezTo>
                  <a:pt x="490" y="28"/>
                  <a:pt x="534" y="0"/>
                  <a:pt x="534"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8" name="Freeform 22">
            <a:extLst>
              <a:ext uri="{FF2B5EF4-FFF2-40B4-BE49-F238E27FC236}">
                <a16:creationId xmlns:a16="http://schemas.microsoft.com/office/drawing/2014/main" id="{98455750-36B2-475B-BDBF-CB0DEABA6AE2}"/>
              </a:ext>
            </a:extLst>
          </p:cNvPr>
          <p:cNvSpPr>
            <a:spLocks/>
          </p:cNvSpPr>
          <p:nvPr/>
        </p:nvSpPr>
        <p:spPr bwMode="auto">
          <a:xfrm>
            <a:off x="7874000" y="4565650"/>
            <a:ext cx="869950" cy="60325"/>
          </a:xfrm>
          <a:custGeom>
            <a:avLst/>
            <a:gdLst>
              <a:gd name="T0" fmla="*/ 0 w 548"/>
              <a:gd name="T1" fmla="*/ 2147483646 h 42"/>
              <a:gd name="T2" fmla="*/ 2147483646 w 548"/>
              <a:gd name="T3" fmla="*/ 2147483646 h 42"/>
              <a:gd name="T4" fmla="*/ 2147483646 w 548"/>
              <a:gd name="T5" fmla="*/ 0 h 42"/>
              <a:gd name="T6" fmla="*/ 0 60000 65536"/>
              <a:gd name="T7" fmla="*/ 0 60000 65536"/>
              <a:gd name="T8" fmla="*/ 0 60000 65536"/>
              <a:gd name="T9" fmla="*/ 0 w 548"/>
              <a:gd name="T10" fmla="*/ 0 h 42"/>
              <a:gd name="T11" fmla="*/ 548 w 548"/>
              <a:gd name="T12" fmla="*/ 42 h 42"/>
            </a:gdLst>
            <a:ahLst/>
            <a:cxnLst>
              <a:cxn ang="T6">
                <a:pos x="T0" y="T1"/>
              </a:cxn>
              <a:cxn ang="T7">
                <a:pos x="T2" y="T3"/>
              </a:cxn>
              <a:cxn ang="T8">
                <a:pos x="T4" y="T5"/>
              </a:cxn>
            </a:cxnLst>
            <a:rect l="T9" t="T10" r="T11" b="T12"/>
            <a:pathLst>
              <a:path w="548" h="42">
                <a:moveTo>
                  <a:pt x="0" y="42"/>
                </a:moveTo>
                <a:lnTo>
                  <a:pt x="482" y="42"/>
                </a:lnTo>
                <a:cubicBezTo>
                  <a:pt x="504" y="28"/>
                  <a:pt x="548" y="0"/>
                  <a:pt x="548"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799" name="Freeform 23">
            <a:extLst>
              <a:ext uri="{FF2B5EF4-FFF2-40B4-BE49-F238E27FC236}">
                <a16:creationId xmlns:a16="http://schemas.microsoft.com/office/drawing/2014/main" id="{DD700E3C-D683-4D36-8E1B-5D5D98F1D325}"/>
              </a:ext>
            </a:extLst>
          </p:cNvPr>
          <p:cNvSpPr>
            <a:spLocks/>
          </p:cNvSpPr>
          <p:nvPr/>
        </p:nvSpPr>
        <p:spPr bwMode="auto">
          <a:xfrm>
            <a:off x="7874000" y="5157788"/>
            <a:ext cx="860425" cy="60325"/>
          </a:xfrm>
          <a:custGeom>
            <a:avLst/>
            <a:gdLst>
              <a:gd name="T0" fmla="*/ 0 w 542"/>
              <a:gd name="T1" fmla="*/ 2147483646 h 42"/>
              <a:gd name="T2" fmla="*/ 2147483646 w 542"/>
              <a:gd name="T3" fmla="*/ 2147483646 h 42"/>
              <a:gd name="T4" fmla="*/ 2147483646 w 542"/>
              <a:gd name="T5" fmla="*/ 0 h 42"/>
              <a:gd name="T6" fmla="*/ 0 60000 65536"/>
              <a:gd name="T7" fmla="*/ 0 60000 65536"/>
              <a:gd name="T8" fmla="*/ 0 60000 65536"/>
              <a:gd name="T9" fmla="*/ 0 w 542"/>
              <a:gd name="T10" fmla="*/ 0 h 42"/>
              <a:gd name="T11" fmla="*/ 542 w 542"/>
              <a:gd name="T12" fmla="*/ 42 h 42"/>
            </a:gdLst>
            <a:ahLst/>
            <a:cxnLst>
              <a:cxn ang="T6">
                <a:pos x="T0" y="T1"/>
              </a:cxn>
              <a:cxn ang="T7">
                <a:pos x="T2" y="T3"/>
              </a:cxn>
              <a:cxn ang="T8">
                <a:pos x="T4" y="T5"/>
              </a:cxn>
            </a:cxnLst>
            <a:rect l="T9" t="T10" r="T11" b="T12"/>
            <a:pathLst>
              <a:path w="542" h="42">
                <a:moveTo>
                  <a:pt x="0" y="42"/>
                </a:moveTo>
                <a:lnTo>
                  <a:pt x="476" y="42"/>
                </a:lnTo>
                <a:cubicBezTo>
                  <a:pt x="498" y="28"/>
                  <a:pt x="542" y="0"/>
                  <a:pt x="542" y="0"/>
                </a:cubicBezTo>
              </a:path>
            </a:pathLst>
          </a:custGeom>
          <a:noFill/>
          <a:ln w="19050" cap="flat" cmpd="sng">
            <a:solidFill>
              <a:schemeClr val="tx1"/>
            </a:solidFill>
            <a:prstDash val="solid"/>
            <a:round/>
            <a:headEnd type="none" w="sm" len="lg"/>
            <a:tailEnd type="none" w="sm" len="lg"/>
          </a:ln>
          <a:extLst>
            <a:ext uri="{909E8E84-426E-40DD-AFC4-6F175D3DCCD1}">
              <a14:hiddenFill xmlns:a14="http://schemas.microsoft.com/office/drawing/2010/main">
                <a:solidFill>
                  <a:srgbClr val="FFFFFF"/>
                </a:solidFill>
              </a14:hiddenFill>
            </a:ext>
          </a:extLst>
        </p:spPr>
        <p:txBody>
          <a:bodyPr wrap="none" anchor="ctr"/>
          <a:lstStyle/>
          <a:p>
            <a:endParaRPr lang="zh-CN" altLang="en-US"/>
          </a:p>
        </p:txBody>
      </p:sp>
      <p:sp>
        <p:nvSpPr>
          <p:cNvPr id="75800" name="Text Box 24">
            <a:extLst>
              <a:ext uri="{FF2B5EF4-FFF2-40B4-BE49-F238E27FC236}">
                <a16:creationId xmlns:a16="http://schemas.microsoft.com/office/drawing/2014/main" id="{B7920F69-604D-4C6B-BF4E-340BA5A0FFF4}"/>
              </a:ext>
            </a:extLst>
          </p:cNvPr>
          <p:cNvSpPr txBox="1">
            <a:spLocks noChangeArrowheads="1"/>
          </p:cNvSpPr>
          <p:nvPr/>
        </p:nvSpPr>
        <p:spPr bwMode="auto">
          <a:xfrm>
            <a:off x="395288"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1</a:t>
            </a:r>
          </a:p>
        </p:txBody>
      </p:sp>
      <p:sp>
        <p:nvSpPr>
          <p:cNvPr id="75801" name="AutoShape 25">
            <a:extLst>
              <a:ext uri="{FF2B5EF4-FFF2-40B4-BE49-F238E27FC236}">
                <a16:creationId xmlns:a16="http://schemas.microsoft.com/office/drawing/2014/main" id="{2198C6F2-C5F1-4539-842D-92B4E1A674B5}"/>
              </a:ext>
            </a:extLst>
          </p:cNvPr>
          <p:cNvSpPr>
            <a:spLocks noChangeArrowheads="1"/>
          </p:cNvSpPr>
          <p:nvPr/>
        </p:nvSpPr>
        <p:spPr bwMode="auto">
          <a:xfrm>
            <a:off x="8034338" y="2317750"/>
            <a:ext cx="685800" cy="557213"/>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802" name="Text Box 26">
            <a:extLst>
              <a:ext uri="{FF2B5EF4-FFF2-40B4-BE49-F238E27FC236}">
                <a16:creationId xmlns:a16="http://schemas.microsoft.com/office/drawing/2014/main" id="{6811094F-C17F-4B07-97D9-F798BE533618}"/>
              </a:ext>
            </a:extLst>
          </p:cNvPr>
          <p:cNvSpPr txBox="1">
            <a:spLocks noChangeArrowheads="1"/>
          </p:cNvSpPr>
          <p:nvPr/>
        </p:nvSpPr>
        <p:spPr bwMode="auto">
          <a:xfrm>
            <a:off x="8027988" y="2422525"/>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2</a:t>
            </a:r>
            <a:endParaRPr lang="en-US" altLang="zh-CN" sz="2000">
              <a:solidFill>
                <a:srgbClr val="333399"/>
              </a:solidFill>
            </a:endParaRPr>
          </a:p>
        </p:txBody>
      </p:sp>
      <p:sp>
        <p:nvSpPr>
          <p:cNvPr id="75803" name="AutoShape 27">
            <a:extLst>
              <a:ext uri="{FF2B5EF4-FFF2-40B4-BE49-F238E27FC236}">
                <a16:creationId xmlns:a16="http://schemas.microsoft.com/office/drawing/2014/main" id="{067D8A12-AD30-428E-BD76-6284F98027A6}"/>
              </a:ext>
            </a:extLst>
          </p:cNvPr>
          <p:cNvSpPr>
            <a:spLocks noChangeArrowheads="1"/>
          </p:cNvSpPr>
          <p:nvPr/>
        </p:nvSpPr>
        <p:spPr bwMode="auto">
          <a:xfrm>
            <a:off x="538163" y="2360613"/>
            <a:ext cx="685800" cy="557212"/>
          </a:xfrm>
          <a:prstGeom prst="cube">
            <a:avLst>
              <a:gd name="adj" fmla="val 17593"/>
            </a:avLst>
          </a:prstGeom>
          <a:solidFill>
            <a:srgbClr val="FFFF99"/>
          </a:solidFill>
          <a:ln w="19050">
            <a:solidFill>
              <a:schemeClr val="tx1"/>
            </a:solidFill>
            <a:miter lim="800000"/>
            <a:headEnd type="none" w="sm" len="lg"/>
            <a:tailEnd type="none" w="sm" len="lg"/>
          </a:ln>
        </p:spPr>
        <p:txBody>
          <a:bodyPr wrap="none" anchor="ct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endParaRPr lang="zh-CN" altLang="en-US">
              <a:solidFill>
                <a:srgbClr val="000000"/>
              </a:solidFill>
            </a:endParaRPr>
          </a:p>
        </p:txBody>
      </p:sp>
      <p:sp>
        <p:nvSpPr>
          <p:cNvPr id="75804" name="Text Box 28">
            <a:extLst>
              <a:ext uri="{FF2B5EF4-FFF2-40B4-BE49-F238E27FC236}">
                <a16:creationId xmlns:a16="http://schemas.microsoft.com/office/drawing/2014/main" id="{B385EB49-E97E-4E10-88FC-FC9A14EC822C}"/>
              </a:ext>
            </a:extLst>
          </p:cNvPr>
          <p:cNvSpPr txBox="1">
            <a:spLocks noChangeArrowheads="1"/>
          </p:cNvSpPr>
          <p:nvPr/>
        </p:nvSpPr>
        <p:spPr bwMode="auto">
          <a:xfrm>
            <a:off x="558800" y="2481263"/>
            <a:ext cx="61595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en-US" altLang="zh-CN" sz="2000">
                <a:solidFill>
                  <a:srgbClr val="333399"/>
                </a:solidFill>
              </a:rPr>
              <a:t>AP</a:t>
            </a:r>
            <a:r>
              <a:rPr lang="en-US" altLang="zh-CN" sz="2000" baseline="-25000">
                <a:solidFill>
                  <a:srgbClr val="333399"/>
                </a:solidFill>
              </a:rPr>
              <a:t>1</a:t>
            </a:r>
            <a:endParaRPr lang="en-US" altLang="zh-CN" sz="2000">
              <a:solidFill>
                <a:srgbClr val="333399"/>
              </a:solidFill>
            </a:endParaRPr>
          </a:p>
        </p:txBody>
      </p:sp>
      <p:sp>
        <p:nvSpPr>
          <p:cNvPr id="75805" name="Text Box 29">
            <a:extLst>
              <a:ext uri="{FF2B5EF4-FFF2-40B4-BE49-F238E27FC236}">
                <a16:creationId xmlns:a16="http://schemas.microsoft.com/office/drawing/2014/main" id="{89707002-3694-4695-A2E4-392DC5879D94}"/>
              </a:ext>
            </a:extLst>
          </p:cNvPr>
          <p:cNvSpPr txBox="1">
            <a:spLocks noChangeArrowheads="1"/>
          </p:cNvSpPr>
          <p:nvPr/>
        </p:nvSpPr>
        <p:spPr bwMode="auto">
          <a:xfrm>
            <a:off x="7770813" y="1973263"/>
            <a:ext cx="868362"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000">
                <a:solidFill>
                  <a:srgbClr val="333399"/>
                </a:solidFill>
                <a:ea typeface="黑体" panose="02010609060101010101" pitchFamily="49" charset="-122"/>
              </a:rPr>
              <a:t>主机</a:t>
            </a:r>
            <a:r>
              <a:rPr lang="zh-CN" altLang="en-US" sz="1000">
                <a:solidFill>
                  <a:srgbClr val="333399"/>
                </a:solidFill>
                <a:ea typeface="黑体" panose="02010609060101010101" pitchFamily="49" charset="-122"/>
              </a:rPr>
              <a:t> </a:t>
            </a:r>
            <a:r>
              <a:rPr lang="en-US" altLang="zh-CN" sz="2000">
                <a:solidFill>
                  <a:srgbClr val="333399"/>
                </a:solidFill>
                <a:ea typeface="黑体" panose="02010609060101010101" pitchFamily="49" charset="-122"/>
              </a:rPr>
              <a:t>2</a:t>
            </a:r>
          </a:p>
        </p:txBody>
      </p:sp>
      <p:sp>
        <p:nvSpPr>
          <p:cNvPr id="75806" name="AutoShape 30">
            <a:extLst>
              <a:ext uri="{FF2B5EF4-FFF2-40B4-BE49-F238E27FC236}">
                <a16:creationId xmlns:a16="http://schemas.microsoft.com/office/drawing/2014/main" id="{9685367E-E2B9-4E7D-B52F-34A7DCC659F0}"/>
              </a:ext>
            </a:extLst>
          </p:cNvPr>
          <p:cNvSpPr>
            <a:spLocks noChangeArrowheads="1"/>
          </p:cNvSpPr>
          <p:nvPr/>
        </p:nvSpPr>
        <p:spPr bwMode="auto">
          <a:xfrm>
            <a:off x="4067175" y="1989138"/>
            <a:ext cx="2952750" cy="935037"/>
          </a:xfrm>
          <a:prstGeom prst="wedgeRoundRectCallout">
            <a:avLst>
              <a:gd name="adj1" fmla="val 87310"/>
              <a:gd name="adj2" fmla="val 18931"/>
              <a:gd name="adj3" fmla="val 16667"/>
            </a:avLst>
          </a:prstGeom>
          <a:solidFill>
            <a:srgbClr val="66FFFF"/>
          </a:solidFill>
          <a:ln w="9525">
            <a:solidFill>
              <a:schemeClr val="tx1"/>
            </a:solidFill>
            <a:miter lim="800000"/>
            <a:headEnd/>
            <a:tailEnd/>
          </a:ln>
        </p:spPr>
        <p:txBody>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a:endParaRPr lang="zh-CN" altLang="zh-CN">
              <a:solidFill>
                <a:srgbClr val="000000"/>
              </a:solidFill>
              <a:latin typeface="Tahoma" panose="020B0604030504040204" pitchFamily="34" charset="0"/>
            </a:endParaRPr>
          </a:p>
        </p:txBody>
      </p:sp>
      <p:sp>
        <p:nvSpPr>
          <p:cNvPr id="75807" name="Text Box 31">
            <a:extLst>
              <a:ext uri="{FF2B5EF4-FFF2-40B4-BE49-F238E27FC236}">
                <a16:creationId xmlns:a16="http://schemas.microsoft.com/office/drawing/2014/main" id="{7C6A98EB-24BD-4A47-8896-C2D67AB58A9D}"/>
              </a:ext>
            </a:extLst>
          </p:cNvPr>
          <p:cNvSpPr txBox="1">
            <a:spLocks noChangeArrowheads="1"/>
          </p:cNvSpPr>
          <p:nvPr/>
        </p:nvSpPr>
        <p:spPr bwMode="auto">
          <a:xfrm>
            <a:off x="4140200" y="2060575"/>
            <a:ext cx="2943225"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type="none" w="sm" len="lg"/>
                <a:tailEnd type="none" w="sm" len="lg"/>
              </a14:hiddenLine>
            </a:ext>
          </a:extLst>
        </p:spPr>
        <p:txBody>
          <a:bodyPr wrap="none">
            <a:spAutoFit/>
          </a:bodyPr>
          <a:lstStyle>
            <a:lvl1pPr algn="just" defTabSz="762000">
              <a:spcBef>
                <a:spcPct val="20000"/>
              </a:spcBef>
              <a:buClr>
                <a:schemeClr val="accent2"/>
              </a:buClr>
              <a:buSzPct val="70000"/>
              <a:buFont typeface="Wingdings" panose="05000000000000000000" pitchFamily="2" charset="2"/>
              <a:buBlip>
                <a:blip r:embed="rId3"/>
              </a:buBlip>
              <a:defRPr kumimoji="1" sz="2800" b="1">
                <a:solidFill>
                  <a:schemeClr val="tx1"/>
                </a:solidFill>
                <a:latin typeface="Arial" panose="020B0604020202020204" pitchFamily="34" charset="0"/>
                <a:ea typeface="宋体" panose="02010600030101010101" pitchFamily="2" charset="-122"/>
              </a:defRPr>
            </a:lvl1pPr>
            <a:lvl2pPr marL="742950" indent="-285750" algn="just" defTabSz="762000">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defTabSz="762000">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defTabSz="762000">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defTabSz="762000">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defTabSz="762000"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a:spcBef>
                <a:spcPct val="0"/>
              </a:spcBef>
              <a:buClrTx/>
              <a:buSzTx/>
              <a:buFontTx/>
              <a:buNone/>
            </a:pPr>
            <a:r>
              <a:rPr lang="zh-CN" altLang="en-US" sz="2400">
                <a:solidFill>
                  <a:srgbClr val="333399"/>
                </a:solidFill>
                <a:latin typeface="Tahoma" panose="020B0604030504040204" pitchFamily="34" charset="0"/>
                <a:ea typeface="黑体" panose="02010609060101010101" pitchFamily="49" charset="-122"/>
              </a:rPr>
              <a:t>我收到了</a:t>
            </a:r>
            <a:r>
              <a:rPr lang="zh-CN" altLang="en-US" sz="1400">
                <a:solidFill>
                  <a:srgbClr val="333399"/>
                </a:solidFill>
                <a:ea typeface="黑体" panose="02010609060101010101" pitchFamily="49" charset="-122"/>
              </a:rPr>
              <a:t> </a:t>
            </a:r>
            <a:r>
              <a:rPr lang="en-US" altLang="zh-CN" sz="2400">
                <a:solidFill>
                  <a:srgbClr val="333399"/>
                </a:solidFill>
                <a:ea typeface="黑体" panose="02010609060101010101" pitchFamily="49" charset="-122"/>
              </a:rPr>
              <a:t>AP</a:t>
            </a:r>
            <a:r>
              <a:rPr lang="en-US" altLang="zh-CN" sz="2400" baseline="-25000">
                <a:solidFill>
                  <a:srgbClr val="333399"/>
                </a:solidFill>
                <a:ea typeface="黑体" panose="02010609060101010101" pitchFamily="49" charset="-122"/>
              </a:rPr>
              <a:t>1</a:t>
            </a:r>
            <a:r>
              <a:rPr lang="en-US" altLang="zh-CN" sz="1600">
                <a:solidFill>
                  <a:srgbClr val="333399"/>
                </a:solidFill>
                <a:ea typeface="黑体" panose="02010609060101010101" pitchFamily="49" charset="-122"/>
              </a:rPr>
              <a:t> </a:t>
            </a:r>
            <a:r>
              <a:rPr lang="zh-CN" altLang="en-US" sz="2400">
                <a:solidFill>
                  <a:srgbClr val="333399"/>
                </a:solidFill>
                <a:latin typeface="Tahoma" panose="020B0604030504040204" pitchFamily="34" charset="0"/>
                <a:ea typeface="黑体" panose="02010609060101010101" pitchFamily="49" charset="-122"/>
              </a:rPr>
              <a:t>发来的</a:t>
            </a:r>
          </a:p>
          <a:p>
            <a:pPr algn="ctr">
              <a:spcBef>
                <a:spcPct val="0"/>
              </a:spcBef>
              <a:buClrTx/>
              <a:buSzTx/>
              <a:buFontTx/>
              <a:buNone/>
            </a:pPr>
            <a:r>
              <a:rPr lang="zh-CN" altLang="en-US" sz="2400">
                <a:solidFill>
                  <a:srgbClr val="333399"/>
                </a:solidFill>
                <a:ea typeface="黑体" panose="02010609060101010101" pitchFamily="49" charset="-122"/>
              </a:rPr>
              <a:t>应用程序数据！</a:t>
            </a:r>
          </a:p>
        </p:txBody>
      </p:sp>
    </p:spTree>
  </p:cSld>
  <p:clrMapOvr>
    <a:masterClrMapping/>
  </p:clrMapOv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7826" name="标题 1">
            <a:extLst>
              <a:ext uri="{FF2B5EF4-FFF2-40B4-BE49-F238E27FC236}">
                <a16:creationId xmlns:a16="http://schemas.microsoft.com/office/drawing/2014/main" id="{37CB8999-805D-4623-9B4E-F95B2F35BADA}"/>
              </a:ext>
            </a:extLst>
          </p:cNvPr>
          <p:cNvSpPr>
            <a:spLocks noGrp="1" noChangeArrowheads="1"/>
          </p:cNvSpPr>
          <p:nvPr>
            <p:ph type="title"/>
          </p:nvPr>
        </p:nvSpPr>
        <p:spPr/>
        <p:txBody>
          <a:bodyPr/>
          <a:lstStyle/>
          <a:p>
            <a:r>
              <a:rPr lang="en-US" altLang="zh-CN"/>
              <a:t>2.3.2 OSI	</a:t>
            </a:r>
            <a:r>
              <a:rPr lang="zh-CN" altLang="en-US"/>
              <a:t>七层模型 </a:t>
            </a:r>
          </a:p>
        </p:txBody>
      </p:sp>
      <p:sp>
        <p:nvSpPr>
          <p:cNvPr id="77827" name="内容占位符 2">
            <a:extLst>
              <a:ext uri="{FF2B5EF4-FFF2-40B4-BE49-F238E27FC236}">
                <a16:creationId xmlns:a16="http://schemas.microsoft.com/office/drawing/2014/main" id="{039AE58B-D3A1-42F5-A51E-718BDD3804EA}"/>
              </a:ext>
            </a:extLst>
          </p:cNvPr>
          <p:cNvSpPr>
            <a:spLocks noGrp="1" noChangeArrowheads="1"/>
          </p:cNvSpPr>
          <p:nvPr>
            <p:ph idx="1"/>
          </p:nvPr>
        </p:nvSpPr>
        <p:spPr>
          <a:xfrm>
            <a:off x="914400" y="1524000"/>
            <a:ext cx="7391400" cy="523875"/>
          </a:xfrm>
        </p:spPr>
        <p:txBody>
          <a:bodyPr/>
          <a:lstStyle/>
          <a:p>
            <a:r>
              <a:rPr lang="en-US" altLang="zh-CN"/>
              <a:t>OSI/RM</a:t>
            </a:r>
            <a:r>
              <a:rPr lang="zh-CN" altLang="en-US"/>
              <a:t>的层次、协议和各层</a:t>
            </a:r>
            <a:r>
              <a:rPr lang="en-US" altLang="zh-CN"/>
              <a:t>PDU</a:t>
            </a:r>
            <a:endParaRPr lang="zh-CN" altLang="en-US"/>
          </a:p>
        </p:txBody>
      </p:sp>
      <p:pic>
        <p:nvPicPr>
          <p:cNvPr id="4" name="图片 3">
            <a:extLst>
              <a:ext uri="{FF2B5EF4-FFF2-40B4-BE49-F238E27FC236}">
                <a16:creationId xmlns:a16="http://schemas.microsoft.com/office/drawing/2014/main" id="{22EFE059-27FE-490F-9656-8FFFB3FFD17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r="12625"/>
          <a:stretch/>
        </p:blipFill>
        <p:spPr bwMode="auto">
          <a:xfrm>
            <a:off x="1116013" y="2205038"/>
            <a:ext cx="4752131" cy="3886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5" name="右大括号 4">
            <a:extLst>
              <a:ext uri="{FF2B5EF4-FFF2-40B4-BE49-F238E27FC236}">
                <a16:creationId xmlns:a16="http://schemas.microsoft.com/office/drawing/2014/main" id="{956A01FD-789D-4EEF-B1BD-5FDA11D6B218}"/>
              </a:ext>
            </a:extLst>
          </p:cNvPr>
          <p:cNvSpPr/>
          <p:nvPr/>
        </p:nvSpPr>
        <p:spPr bwMode="auto">
          <a:xfrm>
            <a:off x="6554788" y="4076700"/>
            <a:ext cx="609600" cy="1873250"/>
          </a:xfrm>
          <a:prstGeom prst="rightBrace">
            <a:avLst>
              <a:gd name="adj1" fmla="val 8333"/>
              <a:gd name="adj2" fmla="val 49560"/>
            </a:avLst>
          </a:prstGeom>
          <a:ln>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a:effectLst>
                <a:outerShdw blurRad="38100" dist="38100" dir="2700000" algn="tl">
                  <a:srgbClr val="000000">
                    <a:alpha val="43137"/>
                  </a:srgbClr>
                </a:outerShdw>
              </a:effectLst>
            </a:endParaRPr>
          </a:p>
        </p:txBody>
      </p:sp>
      <p:sp>
        <p:nvSpPr>
          <p:cNvPr id="6" name="右大括号 5">
            <a:extLst>
              <a:ext uri="{FF2B5EF4-FFF2-40B4-BE49-F238E27FC236}">
                <a16:creationId xmlns:a16="http://schemas.microsoft.com/office/drawing/2014/main" id="{48777549-67E6-4E21-A9DA-37F6C60AD721}"/>
              </a:ext>
            </a:extLst>
          </p:cNvPr>
          <p:cNvSpPr/>
          <p:nvPr/>
        </p:nvSpPr>
        <p:spPr bwMode="auto">
          <a:xfrm>
            <a:off x="6564313" y="2663825"/>
            <a:ext cx="609600" cy="1052513"/>
          </a:xfrm>
          <a:prstGeom prst="rightBrace">
            <a:avLst>
              <a:gd name="adj1" fmla="val 8333"/>
              <a:gd name="adj2" fmla="val 49560"/>
            </a:avLst>
          </a:prstGeom>
          <a:ln>
            <a:solidFill>
              <a:srgbClr val="C00000"/>
            </a:solidFill>
            <a:headEnd type="none" w="med" len="med"/>
            <a:tailEnd type="none" w="med" len="med"/>
          </a:ln>
        </p:spPr>
        <p:style>
          <a:lnRef idx="3">
            <a:schemeClr val="accent2"/>
          </a:lnRef>
          <a:fillRef idx="0">
            <a:schemeClr val="accent2"/>
          </a:fillRef>
          <a:effectRef idx="2">
            <a:schemeClr val="accent2"/>
          </a:effectRef>
          <a:fontRef idx="minor">
            <a:schemeClr val="tx1"/>
          </a:fontRef>
        </p:style>
        <p:txBody>
          <a:bodyPr/>
          <a:lstStyle/>
          <a:p>
            <a:pPr algn="ctr" eaLnBrk="1" hangingPunct="1">
              <a:lnSpc>
                <a:spcPct val="130000"/>
              </a:lnSpc>
              <a:spcBef>
                <a:spcPct val="20000"/>
              </a:spcBef>
              <a:buClr>
                <a:schemeClr val="accent2"/>
              </a:buClr>
              <a:buSzPct val="70000"/>
              <a:buFont typeface="Wingdings" pitchFamily="2" charset="2"/>
              <a:buNone/>
              <a:defRPr/>
            </a:pPr>
            <a:endParaRPr lang="zh-CN" altLang="en-US" dirty="0">
              <a:effectLst>
                <a:outerShdw blurRad="38100" dist="38100" dir="2700000" algn="tl">
                  <a:srgbClr val="000000">
                    <a:alpha val="43137"/>
                  </a:srgbClr>
                </a:outerShdw>
              </a:effectLst>
            </a:endParaRPr>
          </a:p>
        </p:txBody>
      </p:sp>
      <p:sp>
        <p:nvSpPr>
          <p:cNvPr id="7" name="文本框 6">
            <a:extLst>
              <a:ext uri="{FF2B5EF4-FFF2-40B4-BE49-F238E27FC236}">
                <a16:creationId xmlns:a16="http://schemas.microsoft.com/office/drawing/2014/main" id="{A98E3110-A411-4447-B82C-23C4C94784CD}"/>
              </a:ext>
            </a:extLst>
          </p:cNvPr>
          <p:cNvSpPr txBox="1">
            <a:spLocks noChangeArrowheads="1"/>
          </p:cNvSpPr>
          <p:nvPr/>
        </p:nvSpPr>
        <p:spPr bwMode="auto">
          <a:xfrm>
            <a:off x="7305675" y="4505325"/>
            <a:ext cx="998538" cy="1016000"/>
          </a:xfrm>
          <a:prstGeom prst="rect">
            <a:avLst/>
          </a:prstGeom>
          <a:solidFill>
            <a:srgbClr val="00B050"/>
          </a:solidFill>
          <a:ln>
            <a:noFill/>
          </a:ln>
          <a:extLs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a:solidFill>
                  <a:schemeClr val="bg1"/>
                </a:solidFill>
              </a:rPr>
              <a:t>网络通信</a:t>
            </a:r>
          </a:p>
        </p:txBody>
      </p:sp>
      <p:sp>
        <p:nvSpPr>
          <p:cNvPr id="8" name="文本框 7">
            <a:extLst>
              <a:ext uri="{FF2B5EF4-FFF2-40B4-BE49-F238E27FC236}">
                <a16:creationId xmlns:a16="http://schemas.microsoft.com/office/drawing/2014/main" id="{3E593B12-14D4-4146-A4D4-2029984AD71B}"/>
              </a:ext>
            </a:extLst>
          </p:cNvPr>
          <p:cNvSpPr txBox="1"/>
          <p:nvPr/>
        </p:nvSpPr>
        <p:spPr>
          <a:xfrm>
            <a:off x="7308850" y="2663825"/>
            <a:ext cx="996950" cy="1014413"/>
          </a:xfrm>
          <a:prstGeom prst="rect">
            <a:avLst/>
          </a:prstGeom>
          <a:solidFill>
            <a:schemeClr val="accent1">
              <a:lumMod val="60000"/>
              <a:lumOff val="40000"/>
            </a:schemeClr>
          </a:solidFill>
        </p:spPr>
        <p:txBody>
          <a:bodyPr>
            <a:spAutoFit/>
          </a:bodyPr>
          <a:lstStyle/>
          <a:p>
            <a:pPr>
              <a:defRPr/>
            </a:pPr>
            <a:r>
              <a:rPr lang="zh-CN" altLang="en-US" dirty="0">
                <a:solidFill>
                  <a:srgbClr val="C00000"/>
                </a:solidFill>
              </a:rPr>
              <a:t>数据处理</a:t>
            </a:r>
          </a:p>
        </p:txBody>
      </p:sp>
      <p:grpSp>
        <p:nvGrpSpPr>
          <p:cNvPr id="9" name="组合 8">
            <a:extLst>
              <a:ext uri="{FF2B5EF4-FFF2-40B4-BE49-F238E27FC236}">
                <a16:creationId xmlns:a16="http://schemas.microsoft.com/office/drawing/2014/main" id="{E86DB3DD-58EB-445E-873E-3E158EB725C9}"/>
              </a:ext>
            </a:extLst>
          </p:cNvPr>
          <p:cNvGrpSpPr/>
          <p:nvPr/>
        </p:nvGrpSpPr>
        <p:grpSpPr>
          <a:xfrm>
            <a:off x="5857758" y="2238960"/>
            <a:ext cx="697030" cy="3778745"/>
            <a:chOff x="5857758" y="2238960"/>
            <a:chExt cx="697030" cy="3778745"/>
          </a:xfrm>
        </p:grpSpPr>
        <p:sp>
          <p:nvSpPr>
            <p:cNvPr id="2" name="文本框 1">
              <a:extLst>
                <a:ext uri="{FF2B5EF4-FFF2-40B4-BE49-F238E27FC236}">
                  <a16:creationId xmlns:a16="http://schemas.microsoft.com/office/drawing/2014/main" id="{C3CDE307-12BE-40E9-B792-D9172C2B5C72}"/>
                </a:ext>
              </a:extLst>
            </p:cNvPr>
            <p:cNvSpPr txBox="1"/>
            <p:nvPr/>
          </p:nvSpPr>
          <p:spPr>
            <a:xfrm>
              <a:off x="5868144" y="2238960"/>
              <a:ext cx="686644" cy="338554"/>
            </a:xfrm>
            <a:prstGeom prst="rect">
              <a:avLst/>
            </a:prstGeom>
            <a:noFill/>
          </p:spPr>
          <p:txBody>
            <a:bodyPr wrap="square" rtlCol="0">
              <a:spAutoFit/>
            </a:bodyPr>
            <a:lstStyle/>
            <a:p>
              <a:r>
                <a:rPr lang="en-US" altLang="zh-CN" sz="1600" dirty="0"/>
                <a:t>PDU</a:t>
              </a:r>
              <a:endParaRPr lang="zh-CN" altLang="en-US" sz="1600" dirty="0"/>
            </a:p>
          </p:txBody>
        </p:sp>
        <p:sp>
          <p:nvSpPr>
            <p:cNvPr id="3" name="文本框 2">
              <a:extLst>
                <a:ext uri="{FF2B5EF4-FFF2-40B4-BE49-F238E27FC236}">
                  <a16:creationId xmlns:a16="http://schemas.microsoft.com/office/drawing/2014/main" id="{91682B4F-1AF1-46BA-9961-A55D18E9C049}"/>
                </a:ext>
              </a:extLst>
            </p:cNvPr>
            <p:cNvSpPr txBox="1"/>
            <p:nvPr/>
          </p:nvSpPr>
          <p:spPr>
            <a:xfrm>
              <a:off x="5868144" y="2575004"/>
              <a:ext cx="609600" cy="338554"/>
            </a:xfrm>
            <a:prstGeom prst="rect">
              <a:avLst/>
            </a:prstGeom>
            <a:solidFill>
              <a:schemeClr val="accent2"/>
            </a:solidFill>
          </p:spPr>
          <p:txBody>
            <a:bodyPr wrap="square" rtlCol="0">
              <a:spAutoFit/>
            </a:bodyPr>
            <a:lstStyle/>
            <a:p>
              <a:r>
                <a:rPr lang="zh-CN" altLang="en-US" sz="1600" dirty="0">
                  <a:solidFill>
                    <a:schemeClr val="bg1"/>
                  </a:solidFill>
                </a:rPr>
                <a:t>报文</a:t>
              </a:r>
            </a:p>
          </p:txBody>
        </p:sp>
        <p:sp>
          <p:nvSpPr>
            <p:cNvPr id="11" name="文本框 10">
              <a:extLst>
                <a:ext uri="{FF2B5EF4-FFF2-40B4-BE49-F238E27FC236}">
                  <a16:creationId xmlns:a16="http://schemas.microsoft.com/office/drawing/2014/main" id="{F40C2843-7CE7-4AA2-94A5-BFCF4D50AA0A}"/>
                </a:ext>
              </a:extLst>
            </p:cNvPr>
            <p:cNvSpPr txBox="1"/>
            <p:nvPr/>
          </p:nvSpPr>
          <p:spPr>
            <a:xfrm>
              <a:off x="5868144" y="3001754"/>
              <a:ext cx="609600" cy="338554"/>
            </a:xfrm>
            <a:prstGeom prst="rect">
              <a:avLst/>
            </a:prstGeom>
            <a:solidFill>
              <a:schemeClr val="accent2"/>
            </a:solidFill>
          </p:spPr>
          <p:txBody>
            <a:bodyPr wrap="square" rtlCol="0">
              <a:spAutoFit/>
            </a:bodyPr>
            <a:lstStyle/>
            <a:p>
              <a:r>
                <a:rPr lang="zh-CN" altLang="en-US" sz="1600" dirty="0">
                  <a:solidFill>
                    <a:schemeClr val="bg1"/>
                  </a:solidFill>
                </a:rPr>
                <a:t>报文</a:t>
              </a:r>
            </a:p>
          </p:txBody>
        </p:sp>
        <p:sp>
          <p:nvSpPr>
            <p:cNvPr id="12" name="文本框 11">
              <a:extLst>
                <a:ext uri="{FF2B5EF4-FFF2-40B4-BE49-F238E27FC236}">
                  <a16:creationId xmlns:a16="http://schemas.microsoft.com/office/drawing/2014/main" id="{E787DAEB-ABEC-45F2-895E-04956914F98F}"/>
                </a:ext>
              </a:extLst>
            </p:cNvPr>
            <p:cNvSpPr txBox="1"/>
            <p:nvPr/>
          </p:nvSpPr>
          <p:spPr>
            <a:xfrm>
              <a:off x="5868144" y="3497471"/>
              <a:ext cx="609600" cy="338554"/>
            </a:xfrm>
            <a:prstGeom prst="rect">
              <a:avLst/>
            </a:prstGeom>
            <a:solidFill>
              <a:schemeClr val="accent2"/>
            </a:solidFill>
          </p:spPr>
          <p:txBody>
            <a:bodyPr wrap="square" rtlCol="0">
              <a:spAutoFit/>
            </a:bodyPr>
            <a:lstStyle/>
            <a:p>
              <a:r>
                <a:rPr lang="zh-CN" altLang="en-US" sz="1600" dirty="0">
                  <a:solidFill>
                    <a:schemeClr val="bg1"/>
                  </a:solidFill>
                </a:rPr>
                <a:t>报文</a:t>
              </a:r>
            </a:p>
          </p:txBody>
        </p:sp>
        <p:sp>
          <p:nvSpPr>
            <p:cNvPr id="13" name="文本框 12">
              <a:extLst>
                <a:ext uri="{FF2B5EF4-FFF2-40B4-BE49-F238E27FC236}">
                  <a16:creationId xmlns:a16="http://schemas.microsoft.com/office/drawing/2014/main" id="{E2DCCA88-2B5D-4B26-B1F1-5E0A57805882}"/>
                </a:ext>
              </a:extLst>
            </p:cNvPr>
            <p:cNvSpPr txBox="1"/>
            <p:nvPr/>
          </p:nvSpPr>
          <p:spPr>
            <a:xfrm>
              <a:off x="5868144" y="3941933"/>
              <a:ext cx="609600" cy="338554"/>
            </a:xfrm>
            <a:prstGeom prst="rect">
              <a:avLst/>
            </a:prstGeom>
            <a:solidFill>
              <a:schemeClr val="accent2"/>
            </a:solidFill>
          </p:spPr>
          <p:txBody>
            <a:bodyPr wrap="square" rtlCol="0">
              <a:spAutoFit/>
            </a:bodyPr>
            <a:lstStyle/>
            <a:p>
              <a:pPr algn="ctr"/>
              <a:r>
                <a:rPr lang="zh-CN" altLang="en-US" sz="1600" dirty="0">
                  <a:solidFill>
                    <a:schemeClr val="bg1"/>
                  </a:solidFill>
                </a:rPr>
                <a:t>段</a:t>
              </a:r>
            </a:p>
          </p:txBody>
        </p:sp>
        <p:sp>
          <p:nvSpPr>
            <p:cNvPr id="14" name="文本框 13">
              <a:extLst>
                <a:ext uri="{FF2B5EF4-FFF2-40B4-BE49-F238E27FC236}">
                  <a16:creationId xmlns:a16="http://schemas.microsoft.com/office/drawing/2014/main" id="{1DD5E54B-9920-46D5-A5CE-AF02E0F2EC91}"/>
                </a:ext>
              </a:extLst>
            </p:cNvPr>
            <p:cNvSpPr txBox="1"/>
            <p:nvPr/>
          </p:nvSpPr>
          <p:spPr>
            <a:xfrm>
              <a:off x="5868144" y="4797152"/>
              <a:ext cx="609600" cy="338554"/>
            </a:xfrm>
            <a:prstGeom prst="rect">
              <a:avLst/>
            </a:prstGeom>
            <a:solidFill>
              <a:schemeClr val="accent2"/>
            </a:solidFill>
          </p:spPr>
          <p:txBody>
            <a:bodyPr wrap="square" rtlCol="0">
              <a:spAutoFit/>
            </a:bodyPr>
            <a:lstStyle/>
            <a:p>
              <a:r>
                <a:rPr lang="zh-CN" altLang="en-US" sz="1600" dirty="0">
                  <a:solidFill>
                    <a:schemeClr val="bg1"/>
                  </a:solidFill>
                </a:rPr>
                <a:t>分组</a:t>
              </a:r>
            </a:p>
          </p:txBody>
        </p:sp>
        <p:sp>
          <p:nvSpPr>
            <p:cNvPr id="15" name="文本框 14">
              <a:extLst>
                <a:ext uri="{FF2B5EF4-FFF2-40B4-BE49-F238E27FC236}">
                  <a16:creationId xmlns:a16="http://schemas.microsoft.com/office/drawing/2014/main" id="{1C18F4B4-2903-4621-8238-B01EE9029EAA}"/>
                </a:ext>
              </a:extLst>
            </p:cNvPr>
            <p:cNvSpPr txBox="1"/>
            <p:nvPr/>
          </p:nvSpPr>
          <p:spPr>
            <a:xfrm>
              <a:off x="5868144" y="5229200"/>
              <a:ext cx="609600" cy="338554"/>
            </a:xfrm>
            <a:prstGeom prst="rect">
              <a:avLst/>
            </a:prstGeom>
            <a:solidFill>
              <a:schemeClr val="accent2"/>
            </a:solidFill>
          </p:spPr>
          <p:txBody>
            <a:bodyPr wrap="square" rtlCol="0">
              <a:spAutoFit/>
            </a:bodyPr>
            <a:lstStyle/>
            <a:p>
              <a:pPr algn="ctr"/>
              <a:r>
                <a:rPr lang="zh-CN" altLang="en-US" sz="1600" dirty="0">
                  <a:solidFill>
                    <a:schemeClr val="bg1"/>
                  </a:solidFill>
                </a:rPr>
                <a:t>帧</a:t>
              </a:r>
            </a:p>
          </p:txBody>
        </p:sp>
        <p:sp>
          <p:nvSpPr>
            <p:cNvPr id="16" name="文本框 15">
              <a:extLst>
                <a:ext uri="{FF2B5EF4-FFF2-40B4-BE49-F238E27FC236}">
                  <a16:creationId xmlns:a16="http://schemas.microsoft.com/office/drawing/2014/main" id="{B28E24D8-78D8-42AD-9249-BCD559010717}"/>
                </a:ext>
              </a:extLst>
            </p:cNvPr>
            <p:cNvSpPr txBox="1"/>
            <p:nvPr/>
          </p:nvSpPr>
          <p:spPr>
            <a:xfrm>
              <a:off x="5857758" y="5679151"/>
              <a:ext cx="609600" cy="338554"/>
            </a:xfrm>
            <a:prstGeom prst="rect">
              <a:avLst/>
            </a:prstGeom>
            <a:solidFill>
              <a:schemeClr val="accent2"/>
            </a:solidFill>
          </p:spPr>
          <p:txBody>
            <a:bodyPr wrap="square" rtlCol="0">
              <a:spAutoFit/>
            </a:bodyPr>
            <a:lstStyle/>
            <a:p>
              <a:r>
                <a:rPr lang="zh-CN" altLang="en-US" sz="1600" dirty="0">
                  <a:solidFill>
                    <a:schemeClr val="bg1"/>
                  </a:solidFill>
                </a:rPr>
                <a:t>比特</a:t>
              </a:r>
            </a:p>
          </p:txBody>
        </p:sp>
      </p:gr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22" presetClass="entr" presetSubtype="8" fill="hold" nodeType="clickEffect">
                                  <p:stCondLst>
                                    <p:cond delay="0"/>
                                  </p:stCondLst>
                                  <p:childTnLst>
                                    <p:set>
                                      <p:cBhvr>
                                        <p:cTn id="11" dur="1" fill="hold">
                                          <p:stCondLst>
                                            <p:cond delay="0"/>
                                          </p:stCondLst>
                                        </p:cTn>
                                        <p:tgtEl>
                                          <p:spTgt spid="9"/>
                                        </p:tgtEl>
                                        <p:attrNameLst>
                                          <p:attrName>style.visibility</p:attrName>
                                        </p:attrNameLst>
                                      </p:cBhvr>
                                      <p:to>
                                        <p:strVal val="visible"/>
                                      </p:to>
                                    </p:set>
                                    <p:animEffect transition="in" filter="wipe(left)">
                                      <p:cBhvr>
                                        <p:cTn id="12" dur="500"/>
                                        <p:tgtEl>
                                          <p:spTgt spid="9"/>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wipe(left)">
                                      <p:cBhvr>
                                        <p:cTn id="17" dur="500"/>
                                        <p:tgtEl>
                                          <p:spTgt spid="6"/>
                                        </p:tgtEl>
                                      </p:cBhvr>
                                    </p:animEffect>
                                  </p:childTnLst>
                                </p:cTn>
                              </p:par>
                            </p:childTnLst>
                          </p:cTn>
                        </p:par>
                        <p:par>
                          <p:cTn id="18" fill="hold" nodeType="afterGroup">
                            <p:stCondLst>
                              <p:cond delay="500"/>
                            </p:stCondLst>
                            <p:childTnLst>
                              <p:par>
                                <p:cTn id="19" presetID="22" presetClass="entr" presetSubtype="8" fill="hold" grpId="0" nodeType="afterEffect">
                                  <p:stCondLst>
                                    <p:cond delay="0"/>
                                  </p:stCondLst>
                                  <p:childTnLst>
                                    <p:set>
                                      <p:cBhvr>
                                        <p:cTn id="20" dur="1" fill="hold">
                                          <p:stCondLst>
                                            <p:cond delay="0"/>
                                          </p:stCondLst>
                                        </p:cTn>
                                        <p:tgtEl>
                                          <p:spTgt spid="8"/>
                                        </p:tgtEl>
                                        <p:attrNameLst>
                                          <p:attrName>style.visibility</p:attrName>
                                        </p:attrNameLst>
                                      </p:cBhvr>
                                      <p:to>
                                        <p:strVal val="visible"/>
                                      </p:to>
                                    </p:set>
                                    <p:animEffect transition="in" filter="wipe(left)">
                                      <p:cBhvr>
                                        <p:cTn id="21" dur="500"/>
                                        <p:tgtEl>
                                          <p:spTgt spid="8"/>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childTnLst>
                                    <p:set>
                                      <p:cBhvr>
                                        <p:cTn id="25" dur="1" fill="hold">
                                          <p:stCondLst>
                                            <p:cond delay="0"/>
                                          </p:stCondLst>
                                        </p:cTn>
                                        <p:tgtEl>
                                          <p:spTgt spid="5"/>
                                        </p:tgtEl>
                                        <p:attrNameLst>
                                          <p:attrName>style.visibility</p:attrName>
                                        </p:attrNameLst>
                                      </p:cBhvr>
                                      <p:to>
                                        <p:strVal val="visible"/>
                                      </p:to>
                                    </p:set>
                                    <p:animEffect transition="in" filter="wipe(left)">
                                      <p:cBhvr>
                                        <p:cTn id="26" dur="500"/>
                                        <p:tgtEl>
                                          <p:spTgt spid="5"/>
                                        </p:tgtEl>
                                      </p:cBhvr>
                                    </p:animEffect>
                                  </p:childTnLst>
                                </p:cTn>
                              </p:par>
                            </p:childTnLst>
                          </p:cTn>
                        </p:par>
                        <p:par>
                          <p:cTn id="27" fill="hold">
                            <p:stCondLst>
                              <p:cond delay="500"/>
                            </p:stCondLst>
                            <p:childTnLst>
                              <p:par>
                                <p:cTn id="28" presetID="22" presetClass="entr" presetSubtype="8" fill="hold" grpId="0" nodeType="afterEffect">
                                  <p:stCondLst>
                                    <p:cond delay="0"/>
                                  </p:stCondLst>
                                  <p:childTnLst>
                                    <p:set>
                                      <p:cBhvr>
                                        <p:cTn id="29" dur="1" fill="hold">
                                          <p:stCondLst>
                                            <p:cond delay="0"/>
                                          </p:stCondLst>
                                        </p:cTn>
                                        <p:tgtEl>
                                          <p:spTgt spid="7"/>
                                        </p:tgtEl>
                                        <p:attrNameLst>
                                          <p:attrName>style.visibility</p:attrName>
                                        </p:attrNameLst>
                                      </p:cBhvr>
                                      <p:to>
                                        <p:strVal val="visible"/>
                                      </p:to>
                                    </p:set>
                                    <p:animEffect transition="in" filter="wipe(left)">
                                      <p:cBhvr>
                                        <p:cTn id="30"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P spid="6" grpId="0" animBg="1"/>
      <p:bldP spid="7" grpId="0" animBg="1"/>
      <p:bldP spid="8" grpId="0" animBg="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标题 1">
            <a:extLst>
              <a:ext uri="{FF2B5EF4-FFF2-40B4-BE49-F238E27FC236}">
                <a16:creationId xmlns:a16="http://schemas.microsoft.com/office/drawing/2014/main" id="{D9796E6A-F3B0-4F6E-B865-27CCCA02F318}"/>
              </a:ext>
            </a:extLst>
          </p:cNvPr>
          <p:cNvSpPr>
            <a:spLocks noGrp="1" noChangeArrowheads="1"/>
          </p:cNvSpPr>
          <p:nvPr>
            <p:ph type="title"/>
          </p:nvPr>
        </p:nvSpPr>
        <p:spPr/>
        <p:txBody>
          <a:bodyPr/>
          <a:lstStyle/>
          <a:p>
            <a:r>
              <a:rPr lang="en-US" altLang="zh-CN"/>
              <a:t>2.3.3 OSI/RM</a:t>
            </a:r>
            <a:r>
              <a:rPr lang="zh-CN" altLang="en-US"/>
              <a:t>各层简介</a:t>
            </a:r>
          </a:p>
        </p:txBody>
      </p:sp>
      <p:sp>
        <p:nvSpPr>
          <p:cNvPr id="5" name="文本框 4">
            <a:extLst>
              <a:ext uri="{FF2B5EF4-FFF2-40B4-BE49-F238E27FC236}">
                <a16:creationId xmlns:a16="http://schemas.microsoft.com/office/drawing/2014/main" id="{E855CB74-1F72-4926-84D4-E2A91260CF9A}"/>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1</a:t>
            </a:r>
            <a:r>
              <a:rPr lang="zh-CN" altLang="en-US" sz="2800" dirty="0">
                <a:latin typeface="+mn-ea"/>
                <a:ea typeface="+mn-ea"/>
              </a:rPr>
              <a:t>、应用层</a:t>
            </a:r>
          </a:p>
        </p:txBody>
      </p:sp>
      <p:sp>
        <p:nvSpPr>
          <p:cNvPr id="7" name="文本框 6">
            <a:extLst>
              <a:ext uri="{FF2B5EF4-FFF2-40B4-BE49-F238E27FC236}">
                <a16:creationId xmlns:a16="http://schemas.microsoft.com/office/drawing/2014/main" id="{F06463F1-FBE8-4DFE-BE29-80DB157D7F1A}"/>
              </a:ext>
            </a:extLst>
          </p:cNvPr>
          <p:cNvSpPr txBox="1"/>
          <p:nvPr/>
        </p:nvSpPr>
        <p:spPr>
          <a:xfrm>
            <a:off x="993775" y="1989138"/>
            <a:ext cx="7539038" cy="1570037"/>
          </a:xfrm>
          <a:prstGeom prst="rect">
            <a:avLst/>
          </a:prstGeom>
          <a:noFill/>
        </p:spPr>
        <p:txBody>
          <a:bodyPr>
            <a:spAutoFit/>
          </a:bodyPr>
          <a:lstStyle/>
          <a:p>
            <a:pPr>
              <a:defRPr/>
            </a:pPr>
            <a:r>
              <a:rPr lang="zh-CN" altLang="en-US" sz="2400" b="0" dirty="0">
                <a:latin typeface="+mn-ea"/>
                <a:ea typeface="+mn-ea"/>
              </a:rPr>
              <a:t>应用层（</a:t>
            </a:r>
            <a:r>
              <a:rPr lang="en-US" altLang="zh-CN" sz="2400" b="0" dirty="0">
                <a:latin typeface="+mn-ea"/>
                <a:ea typeface="+mn-ea"/>
              </a:rPr>
              <a:t>Application Layer</a:t>
            </a:r>
            <a:r>
              <a:rPr lang="zh-CN" altLang="en-US" sz="2400" b="0" dirty="0">
                <a:latin typeface="+mn-ea"/>
                <a:ea typeface="+mn-ea"/>
              </a:rPr>
              <a:t>）是</a:t>
            </a:r>
            <a:r>
              <a:rPr lang="en-US" altLang="zh-CN" sz="2400" b="0" dirty="0">
                <a:latin typeface="+mn-ea"/>
                <a:ea typeface="+mn-ea"/>
              </a:rPr>
              <a:t>OSI</a:t>
            </a:r>
            <a:r>
              <a:rPr lang="zh-CN" altLang="en-US" sz="2400" b="0" dirty="0">
                <a:latin typeface="+mn-ea"/>
                <a:ea typeface="+mn-ea"/>
              </a:rPr>
              <a:t>参考模型的最高层，是计算机用户以及各种应用程序和网络之间的接口，其功能是直接向用户提供服务并完成用户希望在网络上完成的各种工作。</a:t>
            </a:r>
          </a:p>
        </p:txBody>
      </p:sp>
      <p:sp>
        <p:nvSpPr>
          <p:cNvPr id="78853" name="文本框 8">
            <a:extLst>
              <a:ext uri="{FF2B5EF4-FFF2-40B4-BE49-F238E27FC236}">
                <a16:creationId xmlns:a16="http://schemas.microsoft.com/office/drawing/2014/main" id="{0F201F6D-26DF-43C3-B717-3EFE2E69AD99}"/>
              </a:ext>
            </a:extLst>
          </p:cNvPr>
          <p:cNvSpPr txBox="1">
            <a:spLocks noChangeArrowheads="1"/>
          </p:cNvSpPr>
          <p:nvPr/>
        </p:nvSpPr>
        <p:spPr bwMode="auto">
          <a:xfrm>
            <a:off x="968375" y="4475163"/>
            <a:ext cx="676910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为用户的应用进程提供网络通信服务。</a:t>
            </a:r>
          </a:p>
        </p:txBody>
      </p:sp>
      <p:sp>
        <p:nvSpPr>
          <p:cNvPr id="78854" name="文本框 10">
            <a:extLst>
              <a:ext uri="{FF2B5EF4-FFF2-40B4-BE49-F238E27FC236}">
                <a16:creationId xmlns:a16="http://schemas.microsoft.com/office/drawing/2014/main" id="{D9E654D5-8478-400C-8F04-3F0F7F46AD3F}"/>
              </a:ext>
            </a:extLst>
          </p:cNvPr>
          <p:cNvSpPr txBox="1">
            <a:spLocks noChangeArrowheads="1"/>
          </p:cNvSpPr>
          <p:nvPr/>
        </p:nvSpPr>
        <p:spPr bwMode="auto">
          <a:xfrm>
            <a:off x="968375" y="3756025"/>
            <a:ext cx="1516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Tree>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文本框 3">
            <a:extLst>
              <a:ext uri="{FF2B5EF4-FFF2-40B4-BE49-F238E27FC236}">
                <a16:creationId xmlns:a16="http://schemas.microsoft.com/office/drawing/2014/main" id="{0846AB06-14D7-43D6-A32F-6858869EF322}"/>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79875" name="文本框 4">
            <a:extLst>
              <a:ext uri="{FF2B5EF4-FFF2-40B4-BE49-F238E27FC236}">
                <a16:creationId xmlns:a16="http://schemas.microsoft.com/office/drawing/2014/main" id="{A6E233F7-4F98-455B-9A17-7A7D63DD7DD3}"/>
              </a:ext>
            </a:extLst>
          </p:cNvPr>
          <p:cNvSpPr txBox="1">
            <a:spLocks noChangeArrowheads="1"/>
          </p:cNvSpPr>
          <p:nvPr/>
        </p:nvSpPr>
        <p:spPr bwMode="auto">
          <a:xfrm>
            <a:off x="1087438" y="1870075"/>
            <a:ext cx="748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具有可以完成和实现用户请求的各种服务。</a:t>
            </a:r>
          </a:p>
        </p:txBody>
      </p:sp>
      <p:sp>
        <p:nvSpPr>
          <p:cNvPr id="79876" name="文本框 5">
            <a:extLst>
              <a:ext uri="{FF2B5EF4-FFF2-40B4-BE49-F238E27FC236}">
                <a16:creationId xmlns:a16="http://schemas.microsoft.com/office/drawing/2014/main" id="{00028EEB-DD23-4243-B14B-302C8CB7F128}"/>
              </a:ext>
            </a:extLst>
          </p:cNvPr>
          <p:cNvSpPr txBox="1">
            <a:spLocks noChangeArrowheads="1"/>
          </p:cNvSpPr>
          <p:nvPr/>
        </p:nvSpPr>
        <p:spPr bwMode="auto">
          <a:xfrm>
            <a:off x="1090613" y="2476500"/>
            <a:ext cx="1516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9" name="文本框 8">
            <a:extLst>
              <a:ext uri="{FF2B5EF4-FFF2-40B4-BE49-F238E27FC236}">
                <a16:creationId xmlns:a16="http://schemas.microsoft.com/office/drawing/2014/main" id="{5F3DE002-C39C-4E19-A520-CA31345DE4A7}"/>
              </a:ext>
            </a:extLst>
          </p:cNvPr>
          <p:cNvSpPr txBox="1"/>
          <p:nvPr/>
        </p:nvSpPr>
        <p:spPr>
          <a:xfrm>
            <a:off x="1087438" y="3095625"/>
            <a:ext cx="7488237" cy="954088"/>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用户应用程序与网络间的接口</a:t>
            </a:r>
            <a:r>
              <a:rPr lang="en-US" altLang="zh-CN" sz="2800" b="0" dirty="0">
                <a:latin typeface="+mn-ea"/>
                <a:ea typeface="+mn-ea"/>
              </a:rPr>
              <a:t>;</a:t>
            </a:r>
          </a:p>
          <a:p>
            <a:pPr marL="457200" indent="-457200">
              <a:buFont typeface="Arial" panose="020B0604020202020204" pitchFamily="34" charset="0"/>
              <a:buChar char="•"/>
              <a:defRPr/>
            </a:pPr>
            <a:r>
              <a:rPr lang="zh-CN" altLang="en-US" sz="2800" b="0" dirty="0">
                <a:latin typeface="+mn-ea"/>
                <a:ea typeface="+mn-ea"/>
              </a:rPr>
              <a:t>使用户应用程序能够与网络进行交互。</a:t>
            </a:r>
          </a:p>
        </p:txBody>
      </p:sp>
      <p:sp>
        <p:nvSpPr>
          <p:cNvPr id="11" name="文本框 10">
            <a:extLst>
              <a:ext uri="{FF2B5EF4-FFF2-40B4-BE49-F238E27FC236}">
                <a16:creationId xmlns:a16="http://schemas.microsoft.com/office/drawing/2014/main" id="{1DA1A55A-08B4-4A3A-B45A-3CB8968AF37F}"/>
              </a:ext>
            </a:extLst>
          </p:cNvPr>
          <p:cNvSpPr txBox="1"/>
          <p:nvPr/>
        </p:nvSpPr>
        <p:spPr>
          <a:xfrm>
            <a:off x="1203325" y="4868863"/>
            <a:ext cx="4737100" cy="523875"/>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MHS</a:t>
            </a:r>
            <a:r>
              <a:rPr lang="zh-CN" altLang="en-US" sz="2800" b="0" dirty="0">
                <a:latin typeface="+mn-ea"/>
                <a:ea typeface="+mn-ea"/>
              </a:rPr>
              <a:t>、</a:t>
            </a:r>
            <a:r>
              <a:rPr lang="en-US" altLang="zh-CN" sz="2800" b="0" dirty="0">
                <a:latin typeface="+mn-ea"/>
                <a:ea typeface="+mn-ea"/>
              </a:rPr>
              <a:t>FTAM</a:t>
            </a:r>
            <a:r>
              <a:rPr lang="zh-CN" altLang="en-US" sz="2800" b="0" dirty="0">
                <a:latin typeface="+mn-ea"/>
                <a:ea typeface="+mn-ea"/>
              </a:rPr>
              <a:t>、</a:t>
            </a:r>
            <a:r>
              <a:rPr lang="en-US" altLang="zh-CN" sz="2800" b="0" dirty="0">
                <a:latin typeface="+mn-ea"/>
                <a:ea typeface="+mn-ea"/>
              </a:rPr>
              <a:t>EDI</a:t>
            </a:r>
            <a:r>
              <a:rPr lang="zh-CN" altLang="en-US" sz="2800" b="0" dirty="0">
                <a:latin typeface="+mn-ea"/>
                <a:ea typeface="+mn-ea"/>
              </a:rPr>
              <a:t>、</a:t>
            </a:r>
            <a:r>
              <a:rPr lang="en-US" altLang="zh-CN" sz="2800" b="0" dirty="0">
                <a:latin typeface="+mn-ea"/>
                <a:ea typeface="+mn-ea"/>
              </a:rPr>
              <a:t>QQ…</a:t>
            </a:r>
          </a:p>
        </p:txBody>
      </p:sp>
      <p:sp>
        <p:nvSpPr>
          <p:cNvPr id="79879" name="文本框 12">
            <a:extLst>
              <a:ext uri="{FF2B5EF4-FFF2-40B4-BE49-F238E27FC236}">
                <a16:creationId xmlns:a16="http://schemas.microsoft.com/office/drawing/2014/main" id="{F1637ACD-8C24-438B-9BC1-5540F0192691}"/>
              </a:ext>
            </a:extLst>
          </p:cNvPr>
          <p:cNvSpPr txBox="1">
            <a:spLocks noChangeArrowheads="1"/>
          </p:cNvSpPr>
          <p:nvPr/>
        </p:nvSpPr>
        <p:spPr bwMode="auto">
          <a:xfrm>
            <a:off x="1087438" y="4146550"/>
            <a:ext cx="151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8" name="标题 1">
            <a:extLst>
              <a:ext uri="{FF2B5EF4-FFF2-40B4-BE49-F238E27FC236}">
                <a16:creationId xmlns:a16="http://schemas.microsoft.com/office/drawing/2014/main" id="{6087E580-D737-4D0E-BF3E-EB601271BD1A}"/>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DF4AAAA5-8C7D-409A-8796-975579CCFD34}"/>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2</a:t>
            </a:r>
            <a:r>
              <a:rPr lang="zh-CN" altLang="en-US" sz="2800" dirty="0">
                <a:latin typeface="+mn-ea"/>
                <a:ea typeface="+mn-ea"/>
              </a:rPr>
              <a:t>、表示层</a:t>
            </a:r>
          </a:p>
        </p:txBody>
      </p:sp>
      <p:sp>
        <p:nvSpPr>
          <p:cNvPr id="80899" name="文本框 5">
            <a:extLst>
              <a:ext uri="{FF2B5EF4-FFF2-40B4-BE49-F238E27FC236}">
                <a16:creationId xmlns:a16="http://schemas.microsoft.com/office/drawing/2014/main" id="{F9BC6FFB-3629-4F64-AC7E-159ABEBEA68D}"/>
              </a:ext>
            </a:extLst>
          </p:cNvPr>
          <p:cNvSpPr txBox="1">
            <a:spLocks noChangeArrowheads="1"/>
          </p:cNvSpPr>
          <p:nvPr/>
        </p:nvSpPr>
        <p:spPr bwMode="auto">
          <a:xfrm>
            <a:off x="993775" y="1916113"/>
            <a:ext cx="76819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表示层（</a:t>
            </a:r>
            <a:r>
              <a:rPr lang="en-US" altLang="zh-CN" sz="2800" b="0"/>
              <a:t>Presentation Layer</a:t>
            </a:r>
            <a:r>
              <a:rPr lang="zh-CN" altLang="en-US" sz="2800" b="0"/>
              <a:t>）是对上层数据或命令进行解释以保证一个主机应用层信息可以被另一个主机的应用程序理解。</a:t>
            </a:r>
          </a:p>
        </p:txBody>
      </p:sp>
      <p:sp>
        <p:nvSpPr>
          <p:cNvPr id="80900" name="文本框 6">
            <a:extLst>
              <a:ext uri="{FF2B5EF4-FFF2-40B4-BE49-F238E27FC236}">
                <a16:creationId xmlns:a16="http://schemas.microsoft.com/office/drawing/2014/main" id="{3C464D83-3F9B-419F-BF57-74ED558E0185}"/>
              </a:ext>
            </a:extLst>
          </p:cNvPr>
          <p:cNvSpPr txBox="1">
            <a:spLocks noChangeArrowheads="1"/>
          </p:cNvSpPr>
          <p:nvPr/>
        </p:nvSpPr>
        <p:spPr bwMode="auto">
          <a:xfrm>
            <a:off x="993775" y="3424238"/>
            <a:ext cx="1516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0901" name="文本框 7">
            <a:extLst>
              <a:ext uri="{FF2B5EF4-FFF2-40B4-BE49-F238E27FC236}">
                <a16:creationId xmlns:a16="http://schemas.microsoft.com/office/drawing/2014/main" id="{59FE469F-BB60-44AF-B070-26F597610880}"/>
              </a:ext>
            </a:extLst>
          </p:cNvPr>
          <p:cNvSpPr txBox="1">
            <a:spLocks noChangeArrowheads="1"/>
          </p:cNvSpPr>
          <p:nvPr/>
        </p:nvSpPr>
        <p:spPr bwMode="auto">
          <a:xfrm>
            <a:off x="993775" y="4068763"/>
            <a:ext cx="7681913"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使应用程序能够理解数据报文的真实含义。</a:t>
            </a:r>
          </a:p>
        </p:txBody>
      </p:sp>
      <p:sp>
        <p:nvSpPr>
          <p:cNvPr id="6" name="标题 1">
            <a:extLst>
              <a:ext uri="{FF2B5EF4-FFF2-40B4-BE49-F238E27FC236}">
                <a16:creationId xmlns:a16="http://schemas.microsoft.com/office/drawing/2014/main" id="{D7D7D727-60D6-4D8E-9185-A5013AFEDEFC}"/>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文本框 3">
            <a:extLst>
              <a:ext uri="{FF2B5EF4-FFF2-40B4-BE49-F238E27FC236}">
                <a16:creationId xmlns:a16="http://schemas.microsoft.com/office/drawing/2014/main" id="{D8521186-88F1-42A7-9E5F-FAB7E49FEDFB}"/>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81923" name="文本框 4">
            <a:extLst>
              <a:ext uri="{FF2B5EF4-FFF2-40B4-BE49-F238E27FC236}">
                <a16:creationId xmlns:a16="http://schemas.microsoft.com/office/drawing/2014/main" id="{36E73F2F-79F2-406F-9F80-6655E6BF4373}"/>
              </a:ext>
            </a:extLst>
          </p:cNvPr>
          <p:cNvSpPr txBox="1">
            <a:spLocks noChangeArrowheads="1"/>
          </p:cNvSpPr>
          <p:nvPr/>
        </p:nvSpPr>
        <p:spPr bwMode="auto">
          <a:xfrm>
            <a:off x="1087438" y="1870075"/>
            <a:ext cx="7488237"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数据加密、压缩、格式转换等服务。</a:t>
            </a:r>
          </a:p>
        </p:txBody>
      </p:sp>
      <p:sp>
        <p:nvSpPr>
          <p:cNvPr id="81924" name="文本框 5">
            <a:extLst>
              <a:ext uri="{FF2B5EF4-FFF2-40B4-BE49-F238E27FC236}">
                <a16:creationId xmlns:a16="http://schemas.microsoft.com/office/drawing/2014/main" id="{A3DD1244-BF19-4FC9-B28A-CD90FD95686D}"/>
              </a:ext>
            </a:extLst>
          </p:cNvPr>
          <p:cNvSpPr txBox="1">
            <a:spLocks noChangeArrowheads="1"/>
          </p:cNvSpPr>
          <p:nvPr/>
        </p:nvSpPr>
        <p:spPr bwMode="auto">
          <a:xfrm>
            <a:off x="1090613" y="2476500"/>
            <a:ext cx="1516062"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03FC612A-FC71-4D51-932B-4562E9D105D1}"/>
              </a:ext>
            </a:extLst>
          </p:cNvPr>
          <p:cNvSpPr txBox="1"/>
          <p:nvPr/>
        </p:nvSpPr>
        <p:spPr>
          <a:xfrm>
            <a:off x="1087438" y="3095625"/>
            <a:ext cx="6969125" cy="523875"/>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对数据进行编码、编译、加密、转换。</a:t>
            </a:r>
          </a:p>
        </p:txBody>
      </p:sp>
      <p:sp>
        <p:nvSpPr>
          <p:cNvPr id="8" name="文本框 7">
            <a:extLst>
              <a:ext uri="{FF2B5EF4-FFF2-40B4-BE49-F238E27FC236}">
                <a16:creationId xmlns:a16="http://schemas.microsoft.com/office/drawing/2014/main" id="{BA9252BA-1DCA-47FC-97E2-45D3DCD5DF12}"/>
              </a:ext>
            </a:extLst>
          </p:cNvPr>
          <p:cNvSpPr txBox="1"/>
          <p:nvPr/>
        </p:nvSpPr>
        <p:spPr>
          <a:xfrm>
            <a:off x="1087438" y="4446588"/>
            <a:ext cx="7229475" cy="523220"/>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ASN.1</a:t>
            </a:r>
            <a:r>
              <a:rPr lang="zh-CN" altLang="en-US" sz="2800" b="0" dirty="0">
                <a:latin typeface="+mn-ea"/>
                <a:ea typeface="+mn-ea"/>
              </a:rPr>
              <a:t>、</a:t>
            </a:r>
            <a:r>
              <a:rPr lang="en-US" altLang="zh-CN" sz="2800" b="0" dirty="0">
                <a:latin typeface="+mn-ea"/>
                <a:ea typeface="+mn-ea"/>
              </a:rPr>
              <a:t>JPEG</a:t>
            </a:r>
            <a:r>
              <a:rPr lang="zh-CN" altLang="en-US" sz="2800" b="0" dirty="0">
                <a:latin typeface="+mn-ea"/>
                <a:ea typeface="+mn-ea"/>
              </a:rPr>
              <a:t>、</a:t>
            </a:r>
            <a:r>
              <a:rPr lang="en-US" altLang="zh-CN" sz="2800" b="0" dirty="0">
                <a:latin typeface="+mn-ea"/>
                <a:ea typeface="+mn-ea"/>
              </a:rPr>
              <a:t>ASCII</a:t>
            </a:r>
            <a:r>
              <a:rPr lang="zh-CN" altLang="en-US" sz="2800" b="0" dirty="0">
                <a:latin typeface="+mn-ea"/>
                <a:ea typeface="+mn-ea"/>
              </a:rPr>
              <a:t>、</a:t>
            </a:r>
            <a:r>
              <a:rPr lang="en-US" altLang="zh-CN" sz="2800" b="0" dirty="0">
                <a:latin typeface="+mn-ea"/>
                <a:ea typeface="+mn-ea"/>
              </a:rPr>
              <a:t>……</a:t>
            </a:r>
          </a:p>
        </p:txBody>
      </p:sp>
      <p:sp>
        <p:nvSpPr>
          <p:cNvPr id="81927" name="文本框 8">
            <a:extLst>
              <a:ext uri="{FF2B5EF4-FFF2-40B4-BE49-F238E27FC236}">
                <a16:creationId xmlns:a16="http://schemas.microsoft.com/office/drawing/2014/main" id="{FC8A7160-9DDF-4739-8D46-39C3CAA257D4}"/>
              </a:ext>
            </a:extLst>
          </p:cNvPr>
          <p:cNvSpPr txBox="1">
            <a:spLocks noChangeArrowheads="1"/>
          </p:cNvSpPr>
          <p:nvPr/>
        </p:nvSpPr>
        <p:spPr bwMode="auto">
          <a:xfrm>
            <a:off x="1087438" y="3771900"/>
            <a:ext cx="151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C06A72BD-5E1F-42A8-9109-7E32D8DCC2FA}"/>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A42B5FB4-14A2-4EBC-A3E7-91F37CC796A0}"/>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3</a:t>
            </a:r>
            <a:r>
              <a:rPr lang="zh-CN" altLang="en-US" sz="2800" dirty="0">
                <a:latin typeface="+mn-ea"/>
                <a:ea typeface="+mn-ea"/>
              </a:rPr>
              <a:t>、会话层</a:t>
            </a:r>
          </a:p>
        </p:txBody>
      </p:sp>
      <p:sp>
        <p:nvSpPr>
          <p:cNvPr id="82947" name="文本框 4">
            <a:extLst>
              <a:ext uri="{FF2B5EF4-FFF2-40B4-BE49-F238E27FC236}">
                <a16:creationId xmlns:a16="http://schemas.microsoft.com/office/drawing/2014/main" id="{EC2F7BBC-B620-4B5E-92E0-A0813EC953B6}"/>
              </a:ext>
            </a:extLst>
          </p:cNvPr>
          <p:cNvSpPr txBox="1">
            <a:spLocks noChangeArrowheads="1"/>
          </p:cNvSpPr>
          <p:nvPr/>
        </p:nvSpPr>
        <p:spPr bwMode="auto">
          <a:xfrm>
            <a:off x="993775" y="1916113"/>
            <a:ext cx="76819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会话层（</a:t>
            </a:r>
            <a:r>
              <a:rPr lang="en-US" altLang="zh-CN" sz="2800" b="0"/>
              <a:t>Session Layer</a:t>
            </a:r>
            <a:r>
              <a:rPr lang="zh-CN" altLang="en-US" sz="2800" b="0"/>
              <a:t>）是应用程序和网络之间的接口，负责在网络中的两节点之间建立、维持和终止通信</a:t>
            </a:r>
          </a:p>
        </p:txBody>
      </p:sp>
      <p:sp>
        <p:nvSpPr>
          <p:cNvPr id="82948" name="文本框 5">
            <a:extLst>
              <a:ext uri="{FF2B5EF4-FFF2-40B4-BE49-F238E27FC236}">
                <a16:creationId xmlns:a16="http://schemas.microsoft.com/office/drawing/2014/main" id="{E8FC04BB-7190-4ACB-9D86-06620EDFF1FA}"/>
              </a:ext>
            </a:extLst>
          </p:cNvPr>
          <p:cNvSpPr txBox="1">
            <a:spLocks noChangeArrowheads="1"/>
          </p:cNvSpPr>
          <p:nvPr/>
        </p:nvSpPr>
        <p:spPr bwMode="auto">
          <a:xfrm>
            <a:off x="993775" y="3424238"/>
            <a:ext cx="1516063"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2949" name="文本框 6">
            <a:extLst>
              <a:ext uri="{FF2B5EF4-FFF2-40B4-BE49-F238E27FC236}">
                <a16:creationId xmlns:a16="http://schemas.microsoft.com/office/drawing/2014/main" id="{FDF6D42E-2F1B-4E73-ADFC-F6CA8383582D}"/>
              </a:ext>
            </a:extLst>
          </p:cNvPr>
          <p:cNvSpPr txBox="1">
            <a:spLocks noChangeArrowheads="1"/>
          </p:cNvSpPr>
          <p:nvPr/>
        </p:nvSpPr>
        <p:spPr bwMode="auto">
          <a:xfrm>
            <a:off x="993775" y="4068763"/>
            <a:ext cx="7681913" cy="1385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向两个实体的表示层提供建立和使用连接的方法。将不同实体之间的表示层的连接称为会话。</a:t>
            </a:r>
          </a:p>
        </p:txBody>
      </p:sp>
      <p:sp>
        <p:nvSpPr>
          <p:cNvPr id="6" name="标题 1">
            <a:extLst>
              <a:ext uri="{FF2B5EF4-FFF2-40B4-BE49-F238E27FC236}">
                <a16:creationId xmlns:a16="http://schemas.microsoft.com/office/drawing/2014/main" id="{1ECE9256-00D0-4E82-9A77-E1444FFA0FB7}"/>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文本框 3">
            <a:extLst>
              <a:ext uri="{FF2B5EF4-FFF2-40B4-BE49-F238E27FC236}">
                <a16:creationId xmlns:a16="http://schemas.microsoft.com/office/drawing/2014/main" id="{A1625835-AEA8-4822-888A-6669AF38AD84}"/>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99733295-9E39-4F92-81EA-CF10425EE84D}"/>
              </a:ext>
            </a:extLst>
          </p:cNvPr>
          <p:cNvSpPr txBox="1"/>
          <p:nvPr/>
        </p:nvSpPr>
        <p:spPr>
          <a:xfrm>
            <a:off x="1087438" y="1870075"/>
            <a:ext cx="7488237" cy="1200150"/>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会话连接的建立和释放、通信方式管理（半双工、全双工、优先级）、会话单元分割和主同步、数据传输异常中断恢复等。</a:t>
            </a:r>
          </a:p>
        </p:txBody>
      </p:sp>
      <p:sp>
        <p:nvSpPr>
          <p:cNvPr id="83972" name="文本框 5">
            <a:extLst>
              <a:ext uri="{FF2B5EF4-FFF2-40B4-BE49-F238E27FC236}">
                <a16:creationId xmlns:a16="http://schemas.microsoft.com/office/drawing/2014/main" id="{2D70CB26-3CFD-4D09-9E11-0626E3A8E182}"/>
              </a:ext>
            </a:extLst>
          </p:cNvPr>
          <p:cNvSpPr txBox="1">
            <a:spLocks noChangeArrowheads="1"/>
          </p:cNvSpPr>
          <p:nvPr/>
        </p:nvSpPr>
        <p:spPr bwMode="auto">
          <a:xfrm>
            <a:off x="1087438" y="3167063"/>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12C81EEB-ADF6-476A-A5BC-05201F1FD159}"/>
              </a:ext>
            </a:extLst>
          </p:cNvPr>
          <p:cNvSpPr txBox="1"/>
          <p:nvPr/>
        </p:nvSpPr>
        <p:spPr>
          <a:xfrm>
            <a:off x="1089025" y="3787775"/>
            <a:ext cx="6969125" cy="522288"/>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建立会话、保持会话和结束会话。</a:t>
            </a:r>
          </a:p>
        </p:txBody>
      </p:sp>
      <p:sp>
        <p:nvSpPr>
          <p:cNvPr id="8" name="文本框 7">
            <a:extLst>
              <a:ext uri="{FF2B5EF4-FFF2-40B4-BE49-F238E27FC236}">
                <a16:creationId xmlns:a16="http://schemas.microsoft.com/office/drawing/2014/main" id="{80ED3591-3EAF-4D35-AADC-FC22D4305BF9}"/>
              </a:ext>
            </a:extLst>
          </p:cNvPr>
          <p:cNvSpPr txBox="1"/>
          <p:nvPr/>
        </p:nvSpPr>
        <p:spPr>
          <a:xfrm>
            <a:off x="1084263" y="5026025"/>
            <a:ext cx="7229475" cy="523220"/>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ADSP</a:t>
            </a:r>
            <a:r>
              <a:rPr lang="zh-CN" altLang="en-US" sz="2800" b="0" dirty="0">
                <a:latin typeface="+mn-ea"/>
                <a:ea typeface="+mn-ea"/>
              </a:rPr>
              <a:t>、</a:t>
            </a:r>
            <a:r>
              <a:rPr lang="en-US" altLang="zh-CN" sz="2800" b="0" dirty="0">
                <a:latin typeface="+mn-ea"/>
                <a:ea typeface="+mn-ea"/>
              </a:rPr>
              <a:t>ASP</a:t>
            </a:r>
            <a:r>
              <a:rPr lang="zh-CN" altLang="en-US" sz="2800" b="0" dirty="0">
                <a:latin typeface="+mn-ea"/>
                <a:ea typeface="+mn-ea"/>
              </a:rPr>
              <a:t>、</a:t>
            </a:r>
            <a:r>
              <a:rPr lang="en-US" altLang="zh-CN" sz="2800" b="0" dirty="0">
                <a:latin typeface="+mn-ea"/>
                <a:ea typeface="+mn-ea"/>
              </a:rPr>
              <a:t>H.245……</a:t>
            </a:r>
          </a:p>
        </p:txBody>
      </p:sp>
      <p:sp>
        <p:nvSpPr>
          <p:cNvPr id="83975" name="文本框 8">
            <a:extLst>
              <a:ext uri="{FF2B5EF4-FFF2-40B4-BE49-F238E27FC236}">
                <a16:creationId xmlns:a16="http://schemas.microsoft.com/office/drawing/2014/main" id="{380B4737-D59A-4491-B182-26B2973E4474}"/>
              </a:ext>
            </a:extLst>
          </p:cNvPr>
          <p:cNvSpPr txBox="1">
            <a:spLocks noChangeArrowheads="1"/>
          </p:cNvSpPr>
          <p:nvPr/>
        </p:nvSpPr>
        <p:spPr bwMode="auto">
          <a:xfrm>
            <a:off x="1084263" y="4406900"/>
            <a:ext cx="1517650"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3248A28A-79FD-4502-894D-D6AFE05BF9C6}"/>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B7BC743C-86BF-4772-AB92-259E2B063107}"/>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4</a:t>
            </a:r>
            <a:r>
              <a:rPr lang="zh-CN" altLang="en-US" sz="2800" dirty="0">
                <a:latin typeface="+mn-ea"/>
                <a:ea typeface="+mn-ea"/>
              </a:rPr>
              <a:t>、传输层</a:t>
            </a:r>
          </a:p>
        </p:txBody>
      </p:sp>
      <p:sp>
        <p:nvSpPr>
          <p:cNvPr id="84995" name="文本框 4">
            <a:extLst>
              <a:ext uri="{FF2B5EF4-FFF2-40B4-BE49-F238E27FC236}">
                <a16:creationId xmlns:a16="http://schemas.microsoft.com/office/drawing/2014/main" id="{D54DB452-54AE-483B-AB80-D399288110B4}"/>
              </a:ext>
            </a:extLst>
          </p:cNvPr>
          <p:cNvSpPr txBox="1">
            <a:spLocks noChangeArrowheads="1"/>
          </p:cNvSpPr>
          <p:nvPr/>
        </p:nvSpPr>
        <p:spPr bwMode="auto">
          <a:xfrm>
            <a:off x="993775" y="1916113"/>
            <a:ext cx="7394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传输层（</a:t>
            </a:r>
            <a:r>
              <a:rPr lang="en-US" altLang="zh-CN" sz="2800" b="0"/>
              <a:t>Transport layer</a:t>
            </a:r>
            <a:r>
              <a:rPr lang="zh-CN" altLang="en-US" sz="2800" b="0"/>
              <a:t>）是通信子网与资源子网的分界层，是通信子网和资源子网的接口和桥梁。向高层屏蔽数据通信的所有细节，为用户提供透明的报文传输，保证报文可靠的、正确的传输。</a:t>
            </a:r>
          </a:p>
        </p:txBody>
      </p:sp>
      <p:sp>
        <p:nvSpPr>
          <p:cNvPr id="84996" name="文本框 5">
            <a:extLst>
              <a:ext uri="{FF2B5EF4-FFF2-40B4-BE49-F238E27FC236}">
                <a16:creationId xmlns:a16="http://schemas.microsoft.com/office/drawing/2014/main" id="{0DBEDF74-FE14-45BF-B736-37845835126E}"/>
              </a:ext>
            </a:extLst>
          </p:cNvPr>
          <p:cNvSpPr txBox="1">
            <a:spLocks noChangeArrowheads="1"/>
          </p:cNvSpPr>
          <p:nvPr/>
        </p:nvSpPr>
        <p:spPr bwMode="auto">
          <a:xfrm>
            <a:off x="989013" y="42243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4997" name="文本框 6">
            <a:extLst>
              <a:ext uri="{FF2B5EF4-FFF2-40B4-BE49-F238E27FC236}">
                <a16:creationId xmlns:a16="http://schemas.microsoft.com/office/drawing/2014/main" id="{E7312692-57F0-4A00-91B6-9B058C92B380}"/>
              </a:ext>
            </a:extLst>
          </p:cNvPr>
          <p:cNvSpPr txBox="1">
            <a:spLocks noChangeArrowheads="1"/>
          </p:cNvSpPr>
          <p:nvPr/>
        </p:nvSpPr>
        <p:spPr bwMode="auto">
          <a:xfrm>
            <a:off x="981075" y="4762500"/>
            <a:ext cx="7683500"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dirty="0"/>
              <a:t>提供端到端的可靠的透明数据传输，使上层服务用户不必关心通信子网的实现细节。</a:t>
            </a:r>
          </a:p>
        </p:txBody>
      </p:sp>
      <p:sp>
        <p:nvSpPr>
          <p:cNvPr id="6" name="标题 1">
            <a:extLst>
              <a:ext uri="{FF2B5EF4-FFF2-40B4-BE49-F238E27FC236}">
                <a16:creationId xmlns:a16="http://schemas.microsoft.com/office/drawing/2014/main" id="{13318D1A-4639-47ED-AEF4-48407D07DA7A}"/>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标题 1">
            <a:extLst>
              <a:ext uri="{FF2B5EF4-FFF2-40B4-BE49-F238E27FC236}">
                <a16:creationId xmlns:a16="http://schemas.microsoft.com/office/drawing/2014/main" id="{107E4ACE-2B54-462E-87E6-3823B07F1DD7}"/>
              </a:ext>
            </a:extLst>
          </p:cNvPr>
          <p:cNvSpPr>
            <a:spLocks noGrp="1" noChangeArrowheads="1"/>
          </p:cNvSpPr>
          <p:nvPr>
            <p:ph type="title"/>
          </p:nvPr>
        </p:nvSpPr>
        <p:spPr/>
        <p:txBody>
          <a:bodyPr/>
          <a:lstStyle/>
          <a:p>
            <a:r>
              <a:rPr lang="en-US" altLang="zh-CN"/>
              <a:t>2</a:t>
            </a:r>
            <a:r>
              <a:rPr lang="zh-CN" altLang="en-US"/>
              <a:t>、分层思想的优点</a:t>
            </a:r>
          </a:p>
        </p:txBody>
      </p:sp>
      <p:sp>
        <p:nvSpPr>
          <p:cNvPr id="3" name="内容占位符 2">
            <a:extLst>
              <a:ext uri="{FF2B5EF4-FFF2-40B4-BE49-F238E27FC236}">
                <a16:creationId xmlns:a16="http://schemas.microsoft.com/office/drawing/2014/main" id="{2C811220-B208-4711-AC7A-A1A2B1D0E282}"/>
              </a:ext>
            </a:extLst>
          </p:cNvPr>
          <p:cNvSpPr>
            <a:spLocks noGrp="1"/>
          </p:cNvSpPr>
          <p:nvPr>
            <p:ph idx="1"/>
          </p:nvPr>
        </p:nvSpPr>
        <p:spPr>
          <a:xfrm>
            <a:off x="936625" y="1268413"/>
            <a:ext cx="7391400" cy="4524375"/>
          </a:xfrm>
        </p:spPr>
        <p:txBody>
          <a:bodyPr/>
          <a:lstStyle/>
          <a:p>
            <a:pPr>
              <a:defRPr/>
            </a:pPr>
            <a:r>
              <a:rPr lang="zh-CN" altLang="en-US" sz="2400" b="0" dirty="0">
                <a:latin typeface="+mn-ea"/>
              </a:rPr>
              <a:t>耦合度低</a:t>
            </a:r>
            <a:r>
              <a:rPr lang="en-US" altLang="zh-CN" sz="2400" b="0" dirty="0">
                <a:latin typeface="+mn-ea"/>
              </a:rPr>
              <a:t>(</a:t>
            </a:r>
            <a:r>
              <a:rPr lang="zh-CN" altLang="en-US" sz="2400" b="0" dirty="0">
                <a:latin typeface="+mn-ea"/>
              </a:rPr>
              <a:t>独立性强</a:t>
            </a:r>
            <a:r>
              <a:rPr lang="en-US" altLang="zh-CN" sz="2400" b="0" dirty="0">
                <a:latin typeface="+mn-ea"/>
              </a:rPr>
              <a:t>)</a:t>
            </a:r>
          </a:p>
          <a:p>
            <a:pPr marL="0" indent="0">
              <a:buFont typeface="Wingdings" panose="05000000000000000000" pitchFamily="2" charset="2"/>
              <a:buNone/>
              <a:defRPr/>
            </a:pPr>
            <a:r>
              <a:rPr lang="zh-CN" altLang="en-US" sz="2400" b="0" dirty="0">
                <a:latin typeface="+mn-ea"/>
              </a:rPr>
              <a:t>每层只需调用下层接口即可获得下层的服务，无需关心下层的具体实现。即在上层看来，下层是具有特定功能的黑箱。　</a:t>
            </a:r>
            <a:endParaRPr lang="en-US" altLang="zh-CN" sz="2400" b="0" dirty="0">
              <a:latin typeface="+mn-ea"/>
            </a:endParaRPr>
          </a:p>
          <a:p>
            <a:pPr>
              <a:defRPr/>
            </a:pPr>
            <a:r>
              <a:rPr lang="zh-CN" altLang="en-US" sz="2400" b="0" dirty="0">
                <a:latin typeface="+mn-ea"/>
              </a:rPr>
              <a:t>适应性强</a:t>
            </a:r>
            <a:endParaRPr lang="en-US" altLang="zh-CN" sz="2400" b="0" dirty="0">
              <a:latin typeface="+mn-ea"/>
            </a:endParaRPr>
          </a:p>
          <a:p>
            <a:pPr marL="0" indent="0">
              <a:buFont typeface="Wingdings" panose="05000000000000000000" pitchFamily="2" charset="2"/>
              <a:buNone/>
              <a:defRPr/>
            </a:pPr>
            <a:r>
              <a:rPr lang="zh-CN" altLang="en-US" sz="2400" b="0" dirty="0">
                <a:latin typeface="+mn-ea"/>
              </a:rPr>
              <a:t>只要每层提供的服务和接口不变，其内部实现细节可以任意改变。　</a:t>
            </a:r>
            <a:endParaRPr lang="en-US" altLang="zh-CN" sz="2400" b="0" dirty="0">
              <a:latin typeface="+mn-ea"/>
            </a:endParaRPr>
          </a:p>
          <a:p>
            <a:pPr>
              <a:buClr>
                <a:srgbClr val="3333CC"/>
              </a:buClr>
              <a:defRPr/>
            </a:pPr>
            <a:r>
              <a:rPr lang="zh-CN" altLang="en-US" sz="2400" b="0" dirty="0">
                <a:latin typeface="+mn-ea"/>
              </a:rPr>
              <a:t>易于实现和维护</a:t>
            </a:r>
            <a:endParaRPr lang="en-US" altLang="zh-CN" sz="2400" b="0" dirty="0">
              <a:latin typeface="+mn-ea"/>
            </a:endParaRPr>
          </a:p>
          <a:p>
            <a:pPr marL="0" indent="0">
              <a:buClr>
                <a:srgbClr val="3333CC"/>
              </a:buClr>
              <a:buFont typeface="Wingdings" panose="05000000000000000000" pitchFamily="2" charset="2"/>
              <a:buNone/>
              <a:defRPr/>
            </a:pPr>
            <a:r>
              <a:rPr lang="zh-CN" altLang="en-US" sz="2400" b="0" dirty="0">
                <a:latin typeface="+mn-ea"/>
              </a:rPr>
              <a:t>把复杂的系统分解成若干个涉及范围小且功能简单的子系统，使得系统结构更加清晰，系统实现、调试和维护都变得简单和容易。</a:t>
            </a:r>
          </a:p>
        </p:txBody>
      </p:sp>
    </p:spTree>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文本框 3">
            <a:extLst>
              <a:ext uri="{FF2B5EF4-FFF2-40B4-BE49-F238E27FC236}">
                <a16:creationId xmlns:a16="http://schemas.microsoft.com/office/drawing/2014/main" id="{2CF255B5-A13E-488C-B408-C833D346B76E}"/>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0F84BA41-07BB-4FBF-BEBA-F70A1627C552}"/>
              </a:ext>
            </a:extLst>
          </p:cNvPr>
          <p:cNvSpPr txBox="1"/>
          <p:nvPr/>
        </p:nvSpPr>
        <p:spPr>
          <a:xfrm>
            <a:off x="1087438" y="1870075"/>
            <a:ext cx="7488237" cy="461963"/>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提供面向连接的和面向无连接的传输服务。</a:t>
            </a:r>
          </a:p>
        </p:txBody>
      </p:sp>
      <p:sp>
        <p:nvSpPr>
          <p:cNvPr id="86020" name="文本框 5">
            <a:extLst>
              <a:ext uri="{FF2B5EF4-FFF2-40B4-BE49-F238E27FC236}">
                <a16:creationId xmlns:a16="http://schemas.microsoft.com/office/drawing/2014/main" id="{2F95E355-B251-4E88-9AF5-1C82C092DD97}"/>
              </a:ext>
            </a:extLst>
          </p:cNvPr>
          <p:cNvSpPr txBox="1">
            <a:spLocks noChangeArrowheads="1"/>
          </p:cNvSpPr>
          <p:nvPr/>
        </p:nvSpPr>
        <p:spPr bwMode="auto">
          <a:xfrm>
            <a:off x="1087438" y="24590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F27641E0-1F9B-404D-BFE1-88718BE74768}"/>
              </a:ext>
            </a:extLst>
          </p:cNvPr>
          <p:cNvSpPr txBox="1"/>
          <p:nvPr/>
        </p:nvSpPr>
        <p:spPr>
          <a:xfrm>
            <a:off x="1047750" y="3076575"/>
            <a:ext cx="6970713" cy="1385888"/>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传输连接管理，包括连接建立、维护和拆除等；传输差错处理，包括差错控制、流量控制和数据重发等。</a:t>
            </a:r>
          </a:p>
        </p:txBody>
      </p:sp>
      <p:sp>
        <p:nvSpPr>
          <p:cNvPr id="8" name="文本框 7">
            <a:extLst>
              <a:ext uri="{FF2B5EF4-FFF2-40B4-BE49-F238E27FC236}">
                <a16:creationId xmlns:a16="http://schemas.microsoft.com/office/drawing/2014/main" id="{E3EA6804-12F8-400F-97DC-AE8EE2DB7909}"/>
              </a:ext>
            </a:extLst>
          </p:cNvPr>
          <p:cNvSpPr txBox="1"/>
          <p:nvPr/>
        </p:nvSpPr>
        <p:spPr>
          <a:xfrm>
            <a:off x="1084263" y="5026025"/>
            <a:ext cx="7229475" cy="523875"/>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TCP</a:t>
            </a:r>
            <a:r>
              <a:rPr lang="zh-CN" altLang="en-US" sz="2800" b="0" dirty="0">
                <a:latin typeface="+mn-ea"/>
                <a:ea typeface="+mn-ea"/>
              </a:rPr>
              <a:t>、</a:t>
            </a:r>
            <a:r>
              <a:rPr lang="en-US" altLang="zh-CN" sz="2800" b="0" dirty="0">
                <a:latin typeface="+mn-ea"/>
                <a:ea typeface="+mn-ea"/>
              </a:rPr>
              <a:t>UDP</a:t>
            </a:r>
            <a:r>
              <a:rPr lang="zh-CN" altLang="en-US" sz="2800" b="0" dirty="0">
                <a:latin typeface="+mn-ea"/>
                <a:ea typeface="+mn-ea"/>
              </a:rPr>
              <a:t>、</a:t>
            </a:r>
            <a:r>
              <a:rPr lang="en-US" altLang="zh-CN" sz="2800" b="0" dirty="0">
                <a:latin typeface="+mn-ea"/>
                <a:ea typeface="+mn-ea"/>
              </a:rPr>
              <a:t>SPX</a:t>
            </a:r>
            <a:r>
              <a:rPr lang="zh-CN" altLang="en-US" sz="2800" b="0" dirty="0">
                <a:latin typeface="+mn-ea"/>
                <a:ea typeface="+mn-ea"/>
              </a:rPr>
              <a:t>、</a:t>
            </a:r>
            <a:r>
              <a:rPr lang="en-US" altLang="zh-CN" sz="2800" b="0" dirty="0">
                <a:latin typeface="+mn-ea"/>
                <a:ea typeface="+mn-ea"/>
              </a:rPr>
              <a:t>NetBIOS/NetBEUI</a:t>
            </a:r>
            <a:r>
              <a:rPr lang="zh-CN" altLang="en-US" sz="2800" b="0" dirty="0">
                <a:latin typeface="+mn-ea"/>
                <a:ea typeface="+mn-ea"/>
              </a:rPr>
              <a:t>等</a:t>
            </a:r>
            <a:endParaRPr lang="en-US" altLang="zh-CN" sz="2800" b="0" dirty="0">
              <a:latin typeface="+mn-ea"/>
              <a:ea typeface="+mn-ea"/>
            </a:endParaRPr>
          </a:p>
        </p:txBody>
      </p:sp>
      <p:sp>
        <p:nvSpPr>
          <p:cNvPr id="86023" name="文本框 8">
            <a:extLst>
              <a:ext uri="{FF2B5EF4-FFF2-40B4-BE49-F238E27FC236}">
                <a16:creationId xmlns:a16="http://schemas.microsoft.com/office/drawing/2014/main" id="{5D4000E4-CCA8-40D6-993D-1238085AA5DC}"/>
              </a:ext>
            </a:extLst>
          </p:cNvPr>
          <p:cNvSpPr txBox="1">
            <a:spLocks noChangeArrowheads="1"/>
          </p:cNvSpPr>
          <p:nvPr/>
        </p:nvSpPr>
        <p:spPr bwMode="auto">
          <a:xfrm>
            <a:off x="971550" y="4556125"/>
            <a:ext cx="1517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773753B4-9CEC-4CEE-855E-7DDD24341386}"/>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1510EA03-6296-423B-9FB9-2AD7509570A8}"/>
              </a:ext>
            </a:extLst>
          </p:cNvPr>
          <p:cNvSpPr txBox="1"/>
          <p:nvPr/>
        </p:nvSpPr>
        <p:spPr>
          <a:xfrm>
            <a:off x="993775" y="1268413"/>
            <a:ext cx="1993900" cy="523875"/>
          </a:xfrm>
          <a:prstGeom prst="rect">
            <a:avLst/>
          </a:prstGeom>
          <a:noFill/>
        </p:spPr>
        <p:txBody>
          <a:bodyPr>
            <a:spAutoFit/>
          </a:bodyPr>
          <a:lstStyle/>
          <a:p>
            <a:pPr>
              <a:defRPr/>
            </a:pPr>
            <a:r>
              <a:rPr lang="en-US" altLang="zh-CN" sz="2800" dirty="0">
                <a:latin typeface="+mn-ea"/>
                <a:ea typeface="+mn-ea"/>
              </a:rPr>
              <a:t>5</a:t>
            </a:r>
            <a:r>
              <a:rPr lang="zh-CN" altLang="en-US" sz="2800" dirty="0">
                <a:latin typeface="+mn-ea"/>
                <a:ea typeface="+mn-ea"/>
              </a:rPr>
              <a:t>、网络层</a:t>
            </a:r>
          </a:p>
        </p:txBody>
      </p:sp>
      <p:sp>
        <p:nvSpPr>
          <p:cNvPr id="87043" name="文本框 4">
            <a:extLst>
              <a:ext uri="{FF2B5EF4-FFF2-40B4-BE49-F238E27FC236}">
                <a16:creationId xmlns:a16="http://schemas.microsoft.com/office/drawing/2014/main" id="{6881F75E-FF7A-4850-BC09-CC510D9C5513}"/>
              </a:ext>
            </a:extLst>
          </p:cNvPr>
          <p:cNvSpPr txBox="1">
            <a:spLocks noChangeArrowheads="1"/>
          </p:cNvSpPr>
          <p:nvPr/>
        </p:nvSpPr>
        <p:spPr bwMode="auto">
          <a:xfrm>
            <a:off x="993775" y="1916113"/>
            <a:ext cx="7394575" cy="2247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r>
              <a:rPr lang="zh-CN" altLang="en-US" sz="2800" b="0"/>
              <a:t>网络层（</a:t>
            </a:r>
            <a:r>
              <a:rPr lang="en-US" altLang="zh-CN" sz="2800" b="0"/>
              <a:t>Network layer</a:t>
            </a:r>
            <a:r>
              <a:rPr lang="zh-CN" altLang="en-US" sz="2800" b="0"/>
              <a:t>）是通信子网的最高层，在下两层的基础上向资源子网提供服务。在选择路由时，网络层将综合考虑优先权、网络拥塞程度、服务质量以及路由代价等决定从一个节点</a:t>
            </a:r>
            <a:r>
              <a:rPr lang="en-US" altLang="zh-CN" sz="2800" b="0"/>
              <a:t> </a:t>
            </a:r>
            <a:r>
              <a:rPr lang="zh-CN" altLang="en-US" sz="2800" b="0"/>
              <a:t>到另一个节点的最佳路径。</a:t>
            </a:r>
          </a:p>
        </p:txBody>
      </p:sp>
      <p:sp>
        <p:nvSpPr>
          <p:cNvPr id="87044" name="文本框 5">
            <a:extLst>
              <a:ext uri="{FF2B5EF4-FFF2-40B4-BE49-F238E27FC236}">
                <a16:creationId xmlns:a16="http://schemas.microsoft.com/office/drawing/2014/main" id="{C0CE342F-8278-40BB-A57E-465F4FD9CD1E}"/>
              </a:ext>
            </a:extLst>
          </p:cNvPr>
          <p:cNvSpPr txBox="1">
            <a:spLocks noChangeArrowheads="1"/>
          </p:cNvSpPr>
          <p:nvPr/>
        </p:nvSpPr>
        <p:spPr bwMode="auto">
          <a:xfrm>
            <a:off x="989013" y="42243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87045" name="文本框 6">
            <a:extLst>
              <a:ext uri="{FF2B5EF4-FFF2-40B4-BE49-F238E27FC236}">
                <a16:creationId xmlns:a16="http://schemas.microsoft.com/office/drawing/2014/main" id="{A35CEF10-54FB-48CE-A553-CC5D4D842D5B}"/>
              </a:ext>
            </a:extLst>
          </p:cNvPr>
          <p:cNvSpPr txBox="1">
            <a:spLocks noChangeArrowheads="1"/>
          </p:cNvSpPr>
          <p:nvPr/>
        </p:nvSpPr>
        <p:spPr bwMode="auto">
          <a:xfrm>
            <a:off x="981075" y="4762500"/>
            <a:ext cx="7683500" cy="1384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457200" indent="-45720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Arial" panose="020B0604020202020204" pitchFamily="34" charset="0"/>
              <a:buChar char="•"/>
            </a:pPr>
            <a:r>
              <a:rPr lang="zh-CN" altLang="en-US" sz="2800" b="0"/>
              <a:t>将网络地址翻译成对应的物理地址，并通过路由选择算法为分组通过通信子网选择最适当的路径。</a:t>
            </a:r>
          </a:p>
        </p:txBody>
      </p:sp>
      <p:sp>
        <p:nvSpPr>
          <p:cNvPr id="6" name="标题 1">
            <a:extLst>
              <a:ext uri="{FF2B5EF4-FFF2-40B4-BE49-F238E27FC236}">
                <a16:creationId xmlns:a16="http://schemas.microsoft.com/office/drawing/2014/main" id="{99AC5FA2-BA27-43AD-AA50-5CE3723C5C1D}"/>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文本框 3">
            <a:extLst>
              <a:ext uri="{FF2B5EF4-FFF2-40B4-BE49-F238E27FC236}">
                <a16:creationId xmlns:a16="http://schemas.microsoft.com/office/drawing/2014/main" id="{0781954D-E1D6-46A0-907C-743A16113667}"/>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895E7D2B-7E30-4149-9BEE-3F6144AA21A0}"/>
              </a:ext>
            </a:extLst>
          </p:cNvPr>
          <p:cNvSpPr txBox="1"/>
          <p:nvPr/>
        </p:nvSpPr>
        <p:spPr>
          <a:xfrm>
            <a:off x="1087438" y="1870075"/>
            <a:ext cx="7661275" cy="461963"/>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提供基于逻辑地址的寻址和不同网络间的路由选择。</a:t>
            </a:r>
          </a:p>
        </p:txBody>
      </p:sp>
      <p:sp>
        <p:nvSpPr>
          <p:cNvPr id="88068" name="文本框 5">
            <a:extLst>
              <a:ext uri="{FF2B5EF4-FFF2-40B4-BE49-F238E27FC236}">
                <a16:creationId xmlns:a16="http://schemas.microsoft.com/office/drawing/2014/main" id="{CA4EB4C0-78D4-4898-B637-FACBFB39E2D1}"/>
              </a:ext>
            </a:extLst>
          </p:cNvPr>
          <p:cNvSpPr txBox="1">
            <a:spLocks noChangeArrowheads="1"/>
          </p:cNvSpPr>
          <p:nvPr/>
        </p:nvSpPr>
        <p:spPr bwMode="auto">
          <a:xfrm>
            <a:off x="1087438" y="2459038"/>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E1BE4FAF-A189-4A4E-A9FD-44EDA801CCB0}"/>
              </a:ext>
            </a:extLst>
          </p:cNvPr>
          <p:cNvSpPr txBox="1"/>
          <p:nvPr/>
        </p:nvSpPr>
        <p:spPr>
          <a:xfrm>
            <a:off x="1047750" y="3076575"/>
            <a:ext cx="6970713" cy="523875"/>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逻辑地址寻址，路由选择，流量控制</a:t>
            </a:r>
          </a:p>
        </p:txBody>
      </p:sp>
      <p:sp>
        <p:nvSpPr>
          <p:cNvPr id="8" name="文本框 7">
            <a:extLst>
              <a:ext uri="{FF2B5EF4-FFF2-40B4-BE49-F238E27FC236}">
                <a16:creationId xmlns:a16="http://schemas.microsoft.com/office/drawing/2014/main" id="{4DA6A4AA-2972-454B-8B2B-11513BC0BE02}"/>
              </a:ext>
            </a:extLst>
          </p:cNvPr>
          <p:cNvSpPr txBox="1"/>
          <p:nvPr/>
        </p:nvSpPr>
        <p:spPr>
          <a:xfrm>
            <a:off x="1087438" y="4438650"/>
            <a:ext cx="7229475" cy="954088"/>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IP</a:t>
            </a:r>
            <a:r>
              <a:rPr lang="zh-CN" altLang="en-US" sz="2800" b="0" dirty="0">
                <a:latin typeface="+mn-ea"/>
                <a:ea typeface="+mn-ea"/>
              </a:rPr>
              <a:t>、</a:t>
            </a:r>
            <a:r>
              <a:rPr lang="en-US" altLang="zh-CN" sz="2800" b="0" dirty="0">
                <a:latin typeface="+mn-ea"/>
                <a:ea typeface="+mn-ea"/>
              </a:rPr>
              <a:t>ICMP</a:t>
            </a:r>
            <a:r>
              <a:rPr lang="zh-CN" altLang="en-US" sz="2800" b="0" dirty="0">
                <a:latin typeface="+mn-ea"/>
                <a:ea typeface="+mn-ea"/>
              </a:rPr>
              <a:t>、</a:t>
            </a:r>
            <a:r>
              <a:rPr lang="en-US" altLang="zh-CN" sz="2800" b="0" dirty="0">
                <a:latin typeface="+mn-ea"/>
                <a:ea typeface="+mn-ea"/>
              </a:rPr>
              <a:t>IGMP</a:t>
            </a:r>
            <a:r>
              <a:rPr lang="zh-CN" altLang="en-US" sz="2800" b="0" dirty="0">
                <a:latin typeface="+mn-ea"/>
                <a:ea typeface="+mn-ea"/>
              </a:rPr>
              <a:t>、</a:t>
            </a:r>
            <a:r>
              <a:rPr lang="en-US" altLang="zh-CN" sz="2800" b="0" dirty="0">
                <a:latin typeface="+mn-ea"/>
                <a:ea typeface="+mn-ea"/>
              </a:rPr>
              <a:t>ARP/RARP</a:t>
            </a:r>
            <a:r>
              <a:rPr lang="zh-CN" altLang="en-US" sz="2800" b="0" dirty="0">
                <a:latin typeface="+mn-ea"/>
                <a:ea typeface="+mn-ea"/>
              </a:rPr>
              <a:t>、</a:t>
            </a:r>
            <a:r>
              <a:rPr lang="en-US" altLang="zh-CN" sz="2800" b="0" dirty="0">
                <a:latin typeface="+mn-ea"/>
                <a:ea typeface="+mn-ea"/>
              </a:rPr>
              <a:t>IPX</a:t>
            </a:r>
            <a:r>
              <a:rPr lang="zh-CN" altLang="en-US" sz="2800" b="0" dirty="0">
                <a:latin typeface="+mn-ea"/>
                <a:ea typeface="+mn-ea"/>
              </a:rPr>
              <a:t>、</a:t>
            </a:r>
            <a:r>
              <a:rPr lang="en-US" altLang="zh-CN" sz="2800" b="0" dirty="0">
                <a:latin typeface="+mn-ea"/>
                <a:ea typeface="+mn-ea"/>
              </a:rPr>
              <a:t>RIP</a:t>
            </a:r>
            <a:r>
              <a:rPr lang="zh-CN" altLang="en-US" sz="2800" b="0" dirty="0">
                <a:latin typeface="+mn-ea"/>
                <a:ea typeface="+mn-ea"/>
              </a:rPr>
              <a:t>、</a:t>
            </a:r>
            <a:r>
              <a:rPr lang="en-US" altLang="zh-CN" sz="2800" b="0" dirty="0">
                <a:latin typeface="+mn-ea"/>
                <a:ea typeface="+mn-ea"/>
              </a:rPr>
              <a:t>OSPF</a:t>
            </a:r>
            <a:r>
              <a:rPr lang="zh-CN" altLang="en-US" sz="2800" b="0" dirty="0">
                <a:latin typeface="+mn-ea"/>
                <a:ea typeface="+mn-ea"/>
              </a:rPr>
              <a:t>等</a:t>
            </a:r>
            <a:endParaRPr lang="en-US" altLang="zh-CN" sz="2800" b="0" dirty="0">
              <a:latin typeface="+mn-ea"/>
              <a:ea typeface="+mn-ea"/>
            </a:endParaRPr>
          </a:p>
        </p:txBody>
      </p:sp>
      <p:sp>
        <p:nvSpPr>
          <p:cNvPr id="88071" name="文本框 8">
            <a:extLst>
              <a:ext uri="{FF2B5EF4-FFF2-40B4-BE49-F238E27FC236}">
                <a16:creationId xmlns:a16="http://schemas.microsoft.com/office/drawing/2014/main" id="{ED436688-153B-4999-8701-6198865B0A07}"/>
              </a:ext>
            </a:extLst>
          </p:cNvPr>
          <p:cNvSpPr txBox="1">
            <a:spLocks noChangeArrowheads="1"/>
          </p:cNvSpPr>
          <p:nvPr/>
        </p:nvSpPr>
        <p:spPr bwMode="auto">
          <a:xfrm>
            <a:off x="971550" y="3825875"/>
            <a:ext cx="1517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3AE88005-3448-47E8-B2E1-ABBC23A95DEE}"/>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46975ABC-41B9-46F1-809F-B5A09781FFED}"/>
              </a:ext>
            </a:extLst>
          </p:cNvPr>
          <p:cNvSpPr txBox="1"/>
          <p:nvPr/>
        </p:nvSpPr>
        <p:spPr>
          <a:xfrm>
            <a:off x="993775" y="965200"/>
            <a:ext cx="2641600" cy="522288"/>
          </a:xfrm>
          <a:prstGeom prst="rect">
            <a:avLst/>
          </a:prstGeom>
          <a:noFill/>
        </p:spPr>
        <p:txBody>
          <a:bodyPr>
            <a:spAutoFit/>
          </a:bodyPr>
          <a:lstStyle/>
          <a:p>
            <a:pPr>
              <a:defRPr/>
            </a:pPr>
            <a:r>
              <a:rPr lang="en-US" altLang="zh-CN" sz="2800" dirty="0">
                <a:latin typeface="+mn-ea"/>
                <a:ea typeface="+mn-ea"/>
              </a:rPr>
              <a:t>6</a:t>
            </a:r>
            <a:r>
              <a:rPr lang="zh-CN" altLang="en-US" sz="2800" dirty="0">
                <a:latin typeface="+mn-ea"/>
                <a:ea typeface="+mn-ea"/>
              </a:rPr>
              <a:t>、数据链路层</a:t>
            </a:r>
          </a:p>
        </p:txBody>
      </p:sp>
      <p:sp>
        <p:nvSpPr>
          <p:cNvPr id="5" name="文本框 4">
            <a:extLst>
              <a:ext uri="{FF2B5EF4-FFF2-40B4-BE49-F238E27FC236}">
                <a16:creationId xmlns:a16="http://schemas.microsoft.com/office/drawing/2014/main" id="{C0AD0AC1-C2CA-419C-81EB-EC18B0BCCAB8}"/>
              </a:ext>
            </a:extLst>
          </p:cNvPr>
          <p:cNvSpPr txBox="1"/>
          <p:nvPr/>
        </p:nvSpPr>
        <p:spPr>
          <a:xfrm>
            <a:off x="993775" y="1612900"/>
            <a:ext cx="7394575" cy="1570038"/>
          </a:xfrm>
          <a:prstGeom prst="rect">
            <a:avLst/>
          </a:prstGeom>
          <a:noFill/>
        </p:spPr>
        <p:txBody>
          <a:bodyPr>
            <a:spAutoFit/>
          </a:bodyPr>
          <a:lstStyle/>
          <a:p>
            <a:pPr>
              <a:defRPr/>
            </a:pPr>
            <a:r>
              <a:rPr lang="zh-CN" altLang="en-US" sz="2400" b="0" dirty="0">
                <a:latin typeface="+mn-ea"/>
                <a:ea typeface="+mn-ea"/>
              </a:rPr>
              <a:t>数据链路层（</a:t>
            </a:r>
            <a:r>
              <a:rPr lang="en-US" altLang="zh-CN" sz="2400" b="0" dirty="0">
                <a:latin typeface="+mn-ea"/>
                <a:ea typeface="+mn-ea"/>
              </a:rPr>
              <a:t>Data Link Layer</a:t>
            </a:r>
            <a:r>
              <a:rPr lang="zh-CN" altLang="en-US" sz="2400" b="0" dirty="0">
                <a:latin typeface="+mn-ea"/>
                <a:ea typeface="+mn-ea"/>
              </a:rPr>
              <a:t>）负责建立和管理节点间的链路，控制网络层与物理层之间的通信。通过差错控制、流量控制方法，在不可靠的物理介质上提供可靠的数据传输。</a:t>
            </a:r>
          </a:p>
        </p:txBody>
      </p:sp>
      <p:sp>
        <p:nvSpPr>
          <p:cNvPr id="89092" name="文本框 5">
            <a:extLst>
              <a:ext uri="{FF2B5EF4-FFF2-40B4-BE49-F238E27FC236}">
                <a16:creationId xmlns:a16="http://schemas.microsoft.com/office/drawing/2014/main" id="{2F53A2B4-3416-4949-AF49-8778A55251DD}"/>
              </a:ext>
            </a:extLst>
          </p:cNvPr>
          <p:cNvSpPr txBox="1">
            <a:spLocks noChangeArrowheads="1"/>
          </p:cNvSpPr>
          <p:nvPr/>
        </p:nvSpPr>
        <p:spPr bwMode="auto">
          <a:xfrm>
            <a:off x="993775" y="3308350"/>
            <a:ext cx="1516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7" name="文本框 6">
            <a:extLst>
              <a:ext uri="{FF2B5EF4-FFF2-40B4-BE49-F238E27FC236}">
                <a16:creationId xmlns:a16="http://schemas.microsoft.com/office/drawing/2014/main" id="{DF6BDF53-86C3-4F6F-AB2D-BEB0ADD49A74}"/>
              </a:ext>
            </a:extLst>
          </p:cNvPr>
          <p:cNvSpPr txBox="1"/>
          <p:nvPr/>
        </p:nvSpPr>
        <p:spPr>
          <a:xfrm>
            <a:off x="993775" y="3956050"/>
            <a:ext cx="7899400" cy="2308225"/>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数据链路层又被分为介质访问控制（</a:t>
            </a:r>
            <a:r>
              <a:rPr lang="en-US" altLang="zh-CN" sz="2400" b="0" dirty="0">
                <a:latin typeface="+mn-ea"/>
                <a:ea typeface="+mn-ea"/>
              </a:rPr>
              <a:t>MAC</a:t>
            </a:r>
            <a:r>
              <a:rPr lang="zh-CN" altLang="en-US" sz="2400" b="0" dirty="0">
                <a:latin typeface="+mn-ea"/>
                <a:ea typeface="+mn-ea"/>
              </a:rPr>
              <a:t>）和逻辑链路控制（</a:t>
            </a:r>
            <a:r>
              <a:rPr lang="en-US" altLang="zh-CN" sz="2400" b="0" dirty="0">
                <a:latin typeface="+mn-ea"/>
                <a:ea typeface="+mn-ea"/>
              </a:rPr>
              <a:t>LLC</a:t>
            </a:r>
            <a:r>
              <a:rPr lang="zh-CN" altLang="en-US" sz="2400" b="0" dirty="0">
                <a:latin typeface="+mn-ea"/>
                <a:ea typeface="+mn-ea"/>
              </a:rPr>
              <a:t>）两个子层。</a:t>
            </a:r>
            <a:endParaRPr lang="en-US" altLang="zh-CN" sz="2400" b="0" dirty="0">
              <a:latin typeface="+mn-ea"/>
              <a:ea typeface="+mn-ea"/>
            </a:endParaRPr>
          </a:p>
          <a:p>
            <a:pPr marL="457200" indent="-457200">
              <a:buFont typeface="Arial" panose="020B0604020202020204" pitchFamily="34" charset="0"/>
              <a:buChar char="•"/>
              <a:defRPr/>
            </a:pPr>
            <a:r>
              <a:rPr lang="en-US" altLang="zh-CN" sz="2400" b="0" dirty="0">
                <a:latin typeface="+mn-ea"/>
                <a:ea typeface="+mn-ea"/>
              </a:rPr>
              <a:t>MAC</a:t>
            </a:r>
            <a:r>
              <a:rPr lang="zh-CN" altLang="en-US" sz="2400" b="0" dirty="0">
                <a:latin typeface="+mn-ea"/>
                <a:ea typeface="+mn-ea"/>
              </a:rPr>
              <a:t>的主要任务是解决共享型网络中的信道竞争问题，完成网络介质的访问控制。</a:t>
            </a:r>
            <a:endParaRPr lang="en-US" altLang="zh-CN" sz="2400" b="0" dirty="0">
              <a:latin typeface="+mn-ea"/>
              <a:ea typeface="+mn-ea"/>
            </a:endParaRPr>
          </a:p>
          <a:p>
            <a:pPr marL="457200" indent="-457200">
              <a:buFont typeface="Arial" panose="020B0604020202020204" pitchFamily="34" charset="0"/>
              <a:buChar char="•"/>
              <a:defRPr/>
            </a:pPr>
            <a:r>
              <a:rPr lang="en-US" altLang="zh-CN" sz="2400" b="0" dirty="0">
                <a:latin typeface="+mn-ea"/>
                <a:ea typeface="+mn-ea"/>
              </a:rPr>
              <a:t>LLC</a:t>
            </a:r>
            <a:r>
              <a:rPr lang="zh-CN" altLang="en-US" sz="2400" b="0" dirty="0">
                <a:latin typeface="+mn-ea"/>
                <a:ea typeface="+mn-ea"/>
              </a:rPr>
              <a:t>的主要任务是建立和维护网络连接，执行差错校验、流量控制和链路控制。</a:t>
            </a:r>
          </a:p>
        </p:txBody>
      </p:sp>
      <p:sp>
        <p:nvSpPr>
          <p:cNvPr id="6" name="标题 1">
            <a:extLst>
              <a:ext uri="{FF2B5EF4-FFF2-40B4-BE49-F238E27FC236}">
                <a16:creationId xmlns:a16="http://schemas.microsoft.com/office/drawing/2014/main" id="{9B764F5A-94A8-4AC5-96DC-C663831105AC}"/>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文本框 3">
            <a:extLst>
              <a:ext uri="{FF2B5EF4-FFF2-40B4-BE49-F238E27FC236}">
                <a16:creationId xmlns:a16="http://schemas.microsoft.com/office/drawing/2014/main" id="{5D9E32FF-ECBC-45C3-8BD2-5E913B07B260}"/>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886F74D8-B1B6-4B23-AC28-644A902A6959}"/>
              </a:ext>
            </a:extLst>
          </p:cNvPr>
          <p:cNvSpPr txBox="1"/>
          <p:nvPr/>
        </p:nvSpPr>
        <p:spPr>
          <a:xfrm>
            <a:off x="1087438" y="1735138"/>
            <a:ext cx="7661275" cy="461962"/>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为上层提供可靠、无差错的节点间数据传输链路。</a:t>
            </a:r>
          </a:p>
        </p:txBody>
      </p:sp>
      <p:sp>
        <p:nvSpPr>
          <p:cNvPr id="90116" name="文本框 5">
            <a:extLst>
              <a:ext uri="{FF2B5EF4-FFF2-40B4-BE49-F238E27FC236}">
                <a16:creationId xmlns:a16="http://schemas.microsoft.com/office/drawing/2014/main" id="{2432B046-BAEF-4201-8127-1C5144C62340}"/>
              </a:ext>
            </a:extLst>
          </p:cNvPr>
          <p:cNvSpPr txBox="1">
            <a:spLocks noChangeArrowheads="1"/>
          </p:cNvSpPr>
          <p:nvPr/>
        </p:nvSpPr>
        <p:spPr bwMode="auto">
          <a:xfrm>
            <a:off x="1087438" y="2366963"/>
            <a:ext cx="1514475"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E5069409-90CF-4730-8EBC-BF6A8099E285}"/>
              </a:ext>
            </a:extLst>
          </p:cNvPr>
          <p:cNvSpPr txBox="1"/>
          <p:nvPr/>
        </p:nvSpPr>
        <p:spPr>
          <a:xfrm>
            <a:off x="1096963" y="2871788"/>
            <a:ext cx="7219950" cy="954087"/>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物理地址寻址、数据的成帧、流量控制、差错控制。</a:t>
            </a:r>
          </a:p>
        </p:txBody>
      </p:sp>
      <p:sp>
        <p:nvSpPr>
          <p:cNvPr id="8" name="文本框 7">
            <a:extLst>
              <a:ext uri="{FF2B5EF4-FFF2-40B4-BE49-F238E27FC236}">
                <a16:creationId xmlns:a16="http://schemas.microsoft.com/office/drawing/2014/main" id="{1043C0FA-9CDD-4FFC-B0F6-21BF992EB44A}"/>
              </a:ext>
            </a:extLst>
          </p:cNvPr>
          <p:cNvSpPr txBox="1"/>
          <p:nvPr/>
        </p:nvSpPr>
        <p:spPr>
          <a:xfrm>
            <a:off x="1084263" y="4668838"/>
            <a:ext cx="7229475" cy="1816100"/>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Wi-Fi(IEEE 802.11) </a:t>
            </a:r>
            <a:r>
              <a:rPr lang="zh-CN" altLang="en-US" sz="2800" b="0" dirty="0">
                <a:latin typeface="+mn-ea"/>
                <a:ea typeface="+mn-ea"/>
              </a:rPr>
              <a:t>、</a:t>
            </a:r>
            <a:r>
              <a:rPr lang="en-US" altLang="zh-CN" sz="2800" b="0" dirty="0">
                <a:latin typeface="+mn-ea"/>
                <a:ea typeface="+mn-ea"/>
              </a:rPr>
              <a:t>WiMAX(IEEE 802.16)</a:t>
            </a:r>
            <a:r>
              <a:rPr lang="zh-CN" altLang="en-US" sz="2800" b="0" dirty="0">
                <a:latin typeface="+mn-ea"/>
                <a:ea typeface="+mn-ea"/>
              </a:rPr>
              <a:t>、</a:t>
            </a:r>
            <a:r>
              <a:rPr lang="en-US" altLang="zh-CN" sz="2800" b="0" dirty="0">
                <a:latin typeface="+mn-ea"/>
                <a:ea typeface="+mn-ea"/>
              </a:rPr>
              <a:t>ATM</a:t>
            </a:r>
            <a:r>
              <a:rPr lang="zh-CN" altLang="en-US" sz="2800" b="0" dirty="0">
                <a:latin typeface="+mn-ea"/>
                <a:ea typeface="+mn-ea"/>
              </a:rPr>
              <a:t>、</a:t>
            </a:r>
            <a:r>
              <a:rPr lang="en-US" altLang="zh-CN" sz="2800" b="0" dirty="0">
                <a:latin typeface="+mn-ea"/>
                <a:ea typeface="+mn-ea"/>
              </a:rPr>
              <a:t>DTM</a:t>
            </a:r>
            <a:r>
              <a:rPr lang="zh-CN" altLang="en-US" sz="2800" b="0" dirty="0">
                <a:latin typeface="+mn-ea"/>
                <a:ea typeface="+mn-ea"/>
              </a:rPr>
              <a:t>、令牌环、以太网、</a:t>
            </a:r>
            <a:r>
              <a:rPr lang="en-US" altLang="zh-CN" sz="2800" b="0" dirty="0">
                <a:latin typeface="+mn-ea"/>
                <a:ea typeface="+mn-ea"/>
              </a:rPr>
              <a:t>FDDI</a:t>
            </a:r>
            <a:r>
              <a:rPr lang="zh-CN" altLang="en-US" sz="2800" b="0" dirty="0">
                <a:latin typeface="+mn-ea"/>
                <a:ea typeface="+mn-ea"/>
              </a:rPr>
              <a:t>、帧中继、</a:t>
            </a:r>
            <a:r>
              <a:rPr lang="en-US" altLang="zh-CN" sz="2800" b="0" dirty="0">
                <a:latin typeface="+mn-ea"/>
                <a:ea typeface="+mn-ea"/>
              </a:rPr>
              <a:t>GPRS</a:t>
            </a:r>
            <a:r>
              <a:rPr lang="zh-CN" altLang="en-US" sz="2800" b="0" dirty="0">
                <a:latin typeface="+mn-ea"/>
                <a:ea typeface="+mn-ea"/>
              </a:rPr>
              <a:t>、</a:t>
            </a:r>
            <a:r>
              <a:rPr lang="en-US" altLang="zh-CN" sz="2800" b="0" dirty="0">
                <a:latin typeface="+mn-ea"/>
                <a:ea typeface="+mn-ea"/>
              </a:rPr>
              <a:t>EVDO</a:t>
            </a:r>
            <a:r>
              <a:rPr lang="zh-CN" altLang="en-US" sz="2800" b="0" dirty="0">
                <a:latin typeface="+mn-ea"/>
                <a:ea typeface="+mn-ea"/>
              </a:rPr>
              <a:t>、</a:t>
            </a:r>
            <a:r>
              <a:rPr lang="en-US" altLang="zh-CN" sz="2800" b="0" dirty="0">
                <a:latin typeface="+mn-ea"/>
                <a:ea typeface="+mn-ea"/>
              </a:rPr>
              <a:t>HSPA</a:t>
            </a:r>
            <a:r>
              <a:rPr lang="zh-CN" altLang="en-US" sz="2800" b="0" dirty="0">
                <a:latin typeface="+mn-ea"/>
                <a:ea typeface="+mn-ea"/>
              </a:rPr>
              <a:t>、</a:t>
            </a:r>
            <a:r>
              <a:rPr lang="en-US" altLang="zh-CN" sz="2800" b="0" dirty="0">
                <a:latin typeface="+mn-ea"/>
                <a:ea typeface="+mn-ea"/>
              </a:rPr>
              <a:t>HDLC PPP</a:t>
            </a:r>
            <a:r>
              <a:rPr lang="zh-CN" altLang="en-US" sz="2800" b="0" dirty="0">
                <a:latin typeface="+mn-ea"/>
                <a:ea typeface="+mn-ea"/>
              </a:rPr>
              <a:t>、</a:t>
            </a:r>
            <a:r>
              <a:rPr lang="en-US" altLang="zh-CN" sz="2800" b="0" dirty="0">
                <a:latin typeface="+mn-ea"/>
                <a:ea typeface="+mn-ea"/>
              </a:rPr>
              <a:t>L2TP</a:t>
            </a:r>
            <a:r>
              <a:rPr lang="zh-CN" altLang="en-US" sz="2800" b="0" dirty="0">
                <a:latin typeface="+mn-ea"/>
                <a:ea typeface="+mn-ea"/>
              </a:rPr>
              <a:t>、</a:t>
            </a:r>
            <a:r>
              <a:rPr lang="en-US" altLang="zh-CN" sz="2800" b="0" dirty="0">
                <a:latin typeface="+mn-ea"/>
                <a:ea typeface="+mn-ea"/>
              </a:rPr>
              <a:t>ISDN</a:t>
            </a:r>
            <a:r>
              <a:rPr lang="zh-CN" altLang="en-US" sz="2800" b="0" dirty="0">
                <a:latin typeface="+mn-ea"/>
                <a:ea typeface="+mn-ea"/>
              </a:rPr>
              <a:t>、</a:t>
            </a:r>
            <a:r>
              <a:rPr lang="en-US" altLang="zh-CN" sz="2800" b="0" dirty="0">
                <a:latin typeface="+mn-ea"/>
                <a:ea typeface="+mn-ea"/>
              </a:rPr>
              <a:t>STP</a:t>
            </a:r>
            <a:r>
              <a:rPr lang="zh-CN" altLang="en-US" sz="2800" b="0" dirty="0">
                <a:latin typeface="+mn-ea"/>
                <a:ea typeface="+mn-ea"/>
              </a:rPr>
              <a:t>等。</a:t>
            </a:r>
            <a:endParaRPr lang="en-US" altLang="zh-CN" sz="2800" b="0" dirty="0">
              <a:latin typeface="+mn-ea"/>
              <a:ea typeface="+mn-ea"/>
            </a:endParaRPr>
          </a:p>
        </p:txBody>
      </p:sp>
      <p:sp>
        <p:nvSpPr>
          <p:cNvPr id="90119" name="文本框 8">
            <a:extLst>
              <a:ext uri="{FF2B5EF4-FFF2-40B4-BE49-F238E27FC236}">
                <a16:creationId xmlns:a16="http://schemas.microsoft.com/office/drawing/2014/main" id="{2E9A1C33-55DA-4164-AE3D-EBBB9CEA4395}"/>
              </a:ext>
            </a:extLst>
          </p:cNvPr>
          <p:cNvSpPr txBox="1">
            <a:spLocks noChangeArrowheads="1"/>
          </p:cNvSpPr>
          <p:nvPr/>
        </p:nvSpPr>
        <p:spPr bwMode="auto">
          <a:xfrm>
            <a:off x="1084263" y="3976688"/>
            <a:ext cx="1517650"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BAAAE757-EA9C-48E8-8F2B-BB78D0953C9B}"/>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mc:AlternateContent xmlns:mc="http://schemas.openxmlformats.org/markup-compatibility/2006" xmlns:p14="http://schemas.microsoft.com/office/powerpoint/2010/main">
    <mc:Choice Requires="p14">
      <p:transition spd="slow" p14:dur="999"/>
    </mc:Choice>
    <mc:Fallback xmlns="">
      <p:transition spd="slow"/>
    </mc:Fallback>
  </mc:AlternateContent>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文本框 3">
            <a:extLst>
              <a:ext uri="{FF2B5EF4-FFF2-40B4-BE49-F238E27FC236}">
                <a16:creationId xmlns:a16="http://schemas.microsoft.com/office/drawing/2014/main" id="{7EF9783C-3CC9-4E5D-AF5D-D76C073490B4}"/>
              </a:ext>
            </a:extLst>
          </p:cNvPr>
          <p:cNvSpPr txBox="1"/>
          <p:nvPr/>
        </p:nvSpPr>
        <p:spPr>
          <a:xfrm>
            <a:off x="993775" y="965200"/>
            <a:ext cx="2641600" cy="522288"/>
          </a:xfrm>
          <a:prstGeom prst="rect">
            <a:avLst/>
          </a:prstGeom>
          <a:noFill/>
        </p:spPr>
        <p:txBody>
          <a:bodyPr>
            <a:spAutoFit/>
          </a:bodyPr>
          <a:lstStyle/>
          <a:p>
            <a:pPr>
              <a:defRPr/>
            </a:pPr>
            <a:r>
              <a:rPr lang="en-US" altLang="zh-CN" sz="2800" dirty="0">
                <a:latin typeface="+mn-ea"/>
                <a:ea typeface="+mn-ea"/>
              </a:rPr>
              <a:t>7</a:t>
            </a:r>
            <a:r>
              <a:rPr lang="zh-CN" altLang="en-US" sz="2800" dirty="0">
                <a:latin typeface="+mn-ea"/>
                <a:ea typeface="+mn-ea"/>
              </a:rPr>
              <a:t>、物理层</a:t>
            </a:r>
          </a:p>
        </p:txBody>
      </p:sp>
      <p:sp>
        <p:nvSpPr>
          <p:cNvPr id="5" name="文本框 4">
            <a:extLst>
              <a:ext uri="{FF2B5EF4-FFF2-40B4-BE49-F238E27FC236}">
                <a16:creationId xmlns:a16="http://schemas.microsoft.com/office/drawing/2014/main" id="{E2293957-6AA3-4DFA-B361-DC0FDC0A0A84}"/>
              </a:ext>
            </a:extLst>
          </p:cNvPr>
          <p:cNvSpPr txBox="1"/>
          <p:nvPr/>
        </p:nvSpPr>
        <p:spPr>
          <a:xfrm>
            <a:off x="993775" y="1612900"/>
            <a:ext cx="7539038" cy="1200150"/>
          </a:xfrm>
          <a:prstGeom prst="rect">
            <a:avLst/>
          </a:prstGeom>
          <a:noFill/>
        </p:spPr>
        <p:txBody>
          <a:bodyPr>
            <a:spAutoFit/>
          </a:bodyPr>
          <a:lstStyle/>
          <a:p>
            <a:pPr>
              <a:defRPr/>
            </a:pPr>
            <a:r>
              <a:rPr lang="zh-CN" altLang="en-US" sz="2400" b="0" dirty="0">
                <a:latin typeface="+mn-ea"/>
                <a:ea typeface="+mn-ea"/>
              </a:rPr>
              <a:t>物理层（</a:t>
            </a:r>
            <a:r>
              <a:rPr lang="en-US" altLang="zh-CN" sz="2400" b="0" dirty="0">
                <a:latin typeface="+mn-ea"/>
                <a:ea typeface="+mn-ea"/>
              </a:rPr>
              <a:t>Physical Layer</a:t>
            </a:r>
            <a:r>
              <a:rPr lang="zh-CN" altLang="en-US" sz="2400" b="0" dirty="0">
                <a:latin typeface="+mn-ea"/>
                <a:ea typeface="+mn-ea"/>
              </a:rPr>
              <a:t>）是</a:t>
            </a:r>
            <a:r>
              <a:rPr lang="en-US" altLang="zh-CN" sz="2400" b="0" dirty="0">
                <a:latin typeface="+mn-ea"/>
                <a:ea typeface="+mn-ea"/>
              </a:rPr>
              <a:t>OSI</a:t>
            </a:r>
            <a:r>
              <a:rPr lang="zh-CN" altLang="en-US" sz="2400" b="0" dirty="0">
                <a:latin typeface="+mn-ea"/>
                <a:ea typeface="+mn-ea"/>
              </a:rPr>
              <a:t>的最底层，也是真正将数据在传输媒介上进行传输的层次。物理层的作用是为上层实现在物理介质上正确、透明的传送比特流。</a:t>
            </a:r>
          </a:p>
        </p:txBody>
      </p:sp>
      <p:sp>
        <p:nvSpPr>
          <p:cNvPr id="91140" name="文本框 5">
            <a:extLst>
              <a:ext uri="{FF2B5EF4-FFF2-40B4-BE49-F238E27FC236}">
                <a16:creationId xmlns:a16="http://schemas.microsoft.com/office/drawing/2014/main" id="{6BB5CB3C-3C43-4CA9-BFAE-0DE8FB98685A}"/>
              </a:ext>
            </a:extLst>
          </p:cNvPr>
          <p:cNvSpPr txBox="1">
            <a:spLocks noChangeArrowheads="1"/>
          </p:cNvSpPr>
          <p:nvPr/>
        </p:nvSpPr>
        <p:spPr bwMode="auto">
          <a:xfrm>
            <a:off x="993775" y="3308350"/>
            <a:ext cx="1516063"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a:pPr>
            <a:r>
              <a:rPr lang="zh-CN" altLang="en-US" sz="2800"/>
              <a:t>任务</a:t>
            </a:r>
          </a:p>
        </p:txBody>
      </p:sp>
      <p:sp>
        <p:nvSpPr>
          <p:cNvPr id="7" name="文本框 6">
            <a:extLst>
              <a:ext uri="{FF2B5EF4-FFF2-40B4-BE49-F238E27FC236}">
                <a16:creationId xmlns:a16="http://schemas.microsoft.com/office/drawing/2014/main" id="{E892D9EA-E811-4C60-8C11-3C81D582FF7B}"/>
              </a:ext>
            </a:extLst>
          </p:cNvPr>
          <p:cNvSpPr txBox="1"/>
          <p:nvPr/>
        </p:nvSpPr>
        <p:spPr>
          <a:xfrm>
            <a:off x="993775" y="3956050"/>
            <a:ext cx="7681913" cy="2308225"/>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规定激活、维持、关闭通信端点之间的机械特性、电气特性、功能特性以及过程特性，为上层协议提供一个传输数据的物理媒体。在物理介质上正确地、透明地传送比特流。即在源结点将</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0</a:t>
            </a:r>
            <a:r>
              <a:rPr lang="zh-CN" altLang="en-US" sz="2400" b="0" dirty="0">
                <a:latin typeface="+mn-ea"/>
                <a:ea typeface="+mn-ea"/>
              </a:rPr>
              <a:t>转化为强弱不同的电信号并进行传输</a:t>
            </a:r>
            <a:r>
              <a:rPr lang="en-US" altLang="zh-CN" sz="2400" b="0" dirty="0">
                <a:latin typeface="+mn-ea"/>
                <a:ea typeface="+mn-ea"/>
              </a:rPr>
              <a:t>,</a:t>
            </a:r>
            <a:r>
              <a:rPr lang="zh-CN" altLang="en-US" sz="2400" b="0" dirty="0">
                <a:latin typeface="+mn-ea"/>
                <a:ea typeface="+mn-ea"/>
              </a:rPr>
              <a:t>在目的结点，将强弱不同的电信号转化为</a:t>
            </a:r>
            <a:r>
              <a:rPr lang="en-US" altLang="zh-CN" sz="2400" b="0" dirty="0">
                <a:latin typeface="+mn-ea"/>
                <a:ea typeface="+mn-ea"/>
              </a:rPr>
              <a:t>1</a:t>
            </a:r>
            <a:r>
              <a:rPr lang="zh-CN" altLang="en-US" sz="2400" b="0" dirty="0">
                <a:latin typeface="+mn-ea"/>
                <a:ea typeface="+mn-ea"/>
              </a:rPr>
              <a:t>、</a:t>
            </a:r>
            <a:r>
              <a:rPr lang="en-US" altLang="zh-CN" sz="2400" b="0" dirty="0">
                <a:latin typeface="+mn-ea"/>
                <a:ea typeface="+mn-ea"/>
              </a:rPr>
              <a:t>0</a:t>
            </a:r>
            <a:r>
              <a:rPr lang="zh-CN" altLang="en-US" sz="2400" b="0" dirty="0">
                <a:latin typeface="+mn-ea"/>
                <a:ea typeface="+mn-ea"/>
              </a:rPr>
              <a:t>，也就是数模转换与模数转换。</a:t>
            </a:r>
          </a:p>
        </p:txBody>
      </p:sp>
      <p:sp>
        <p:nvSpPr>
          <p:cNvPr id="6" name="标题 1">
            <a:extLst>
              <a:ext uri="{FF2B5EF4-FFF2-40B4-BE49-F238E27FC236}">
                <a16:creationId xmlns:a16="http://schemas.microsoft.com/office/drawing/2014/main" id="{A291CCE4-8531-494C-811C-0FC1F5307E24}"/>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文本框 3">
            <a:extLst>
              <a:ext uri="{FF2B5EF4-FFF2-40B4-BE49-F238E27FC236}">
                <a16:creationId xmlns:a16="http://schemas.microsoft.com/office/drawing/2014/main" id="{89F44A16-4487-42E4-B14B-AA0C880EF9B8}"/>
              </a:ext>
            </a:extLst>
          </p:cNvPr>
          <p:cNvSpPr txBox="1">
            <a:spLocks noChangeArrowheads="1"/>
          </p:cNvSpPr>
          <p:nvPr/>
        </p:nvSpPr>
        <p:spPr bwMode="auto">
          <a:xfrm>
            <a:off x="1090613" y="1247775"/>
            <a:ext cx="1514475" cy="523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2"/>
            </a:pPr>
            <a:r>
              <a:rPr lang="zh-CN" altLang="en-US" sz="2800"/>
              <a:t>服务</a:t>
            </a:r>
          </a:p>
        </p:txBody>
      </p:sp>
      <p:sp>
        <p:nvSpPr>
          <p:cNvPr id="5" name="文本框 4">
            <a:extLst>
              <a:ext uri="{FF2B5EF4-FFF2-40B4-BE49-F238E27FC236}">
                <a16:creationId xmlns:a16="http://schemas.microsoft.com/office/drawing/2014/main" id="{822BF652-C07C-46D1-9871-E4510A9C346A}"/>
              </a:ext>
            </a:extLst>
          </p:cNvPr>
          <p:cNvSpPr txBox="1"/>
          <p:nvPr/>
        </p:nvSpPr>
        <p:spPr>
          <a:xfrm>
            <a:off x="1087438" y="1735138"/>
            <a:ext cx="7661275" cy="461962"/>
          </a:xfrm>
          <a:prstGeom prst="rect">
            <a:avLst/>
          </a:prstGeom>
          <a:noFill/>
        </p:spPr>
        <p:txBody>
          <a:bodyPr>
            <a:spAutoFit/>
          </a:bodyPr>
          <a:lstStyle/>
          <a:p>
            <a:pPr marL="457200" indent="-457200">
              <a:buFont typeface="Arial" panose="020B0604020202020204" pitchFamily="34" charset="0"/>
              <a:buChar char="•"/>
              <a:defRPr/>
            </a:pPr>
            <a:r>
              <a:rPr lang="zh-CN" altLang="en-US" sz="2400" b="0" dirty="0">
                <a:latin typeface="+mn-ea"/>
                <a:ea typeface="+mn-ea"/>
              </a:rPr>
              <a:t>为上层提供正确、透明的结点间数据传输介质。</a:t>
            </a:r>
          </a:p>
        </p:txBody>
      </p:sp>
      <p:sp>
        <p:nvSpPr>
          <p:cNvPr id="92164" name="文本框 5">
            <a:extLst>
              <a:ext uri="{FF2B5EF4-FFF2-40B4-BE49-F238E27FC236}">
                <a16:creationId xmlns:a16="http://schemas.microsoft.com/office/drawing/2014/main" id="{A1D6A7A6-7CAF-4B64-8D3B-E4643D1E3951}"/>
              </a:ext>
            </a:extLst>
          </p:cNvPr>
          <p:cNvSpPr txBox="1">
            <a:spLocks noChangeArrowheads="1"/>
          </p:cNvSpPr>
          <p:nvPr/>
        </p:nvSpPr>
        <p:spPr bwMode="auto">
          <a:xfrm>
            <a:off x="996950" y="2301875"/>
            <a:ext cx="1514475" cy="522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3"/>
            </a:pPr>
            <a:r>
              <a:rPr lang="zh-CN" altLang="en-US" sz="2800"/>
              <a:t>功能</a:t>
            </a:r>
          </a:p>
        </p:txBody>
      </p:sp>
      <p:sp>
        <p:nvSpPr>
          <p:cNvPr id="7" name="文本框 6">
            <a:extLst>
              <a:ext uri="{FF2B5EF4-FFF2-40B4-BE49-F238E27FC236}">
                <a16:creationId xmlns:a16="http://schemas.microsoft.com/office/drawing/2014/main" id="{EFCD2ACE-1633-4116-A184-0C9AE98B7C9B}"/>
              </a:ext>
            </a:extLst>
          </p:cNvPr>
          <p:cNvSpPr txBox="1"/>
          <p:nvPr/>
        </p:nvSpPr>
        <p:spPr>
          <a:xfrm>
            <a:off x="1084263" y="2833688"/>
            <a:ext cx="7439025" cy="1384300"/>
          </a:xfrm>
          <a:prstGeom prst="rect">
            <a:avLst/>
          </a:prstGeom>
          <a:noFill/>
        </p:spPr>
        <p:txBody>
          <a:bodyPr>
            <a:spAutoFit/>
          </a:bodyPr>
          <a:lstStyle/>
          <a:p>
            <a:pPr marL="457200" indent="-457200">
              <a:buFont typeface="Arial" panose="020B0604020202020204" pitchFamily="34" charset="0"/>
              <a:buChar char="•"/>
              <a:defRPr/>
            </a:pPr>
            <a:r>
              <a:rPr lang="zh-CN" altLang="en-US" sz="2800" b="0" dirty="0">
                <a:latin typeface="+mn-ea"/>
                <a:ea typeface="+mn-ea"/>
              </a:rPr>
              <a:t>实现相邻计算机节点之间比特流的透明传送，屏蔽具体传输介质和物理设备的差异，使数据链路层不必关心网络的具体传输介质。</a:t>
            </a:r>
          </a:p>
        </p:txBody>
      </p:sp>
      <p:sp>
        <p:nvSpPr>
          <p:cNvPr id="8" name="文本框 7">
            <a:extLst>
              <a:ext uri="{FF2B5EF4-FFF2-40B4-BE49-F238E27FC236}">
                <a16:creationId xmlns:a16="http://schemas.microsoft.com/office/drawing/2014/main" id="{25A2CBCB-F5B6-4EEC-8381-337C0D1C5450}"/>
              </a:ext>
            </a:extLst>
          </p:cNvPr>
          <p:cNvSpPr txBox="1"/>
          <p:nvPr/>
        </p:nvSpPr>
        <p:spPr>
          <a:xfrm>
            <a:off x="1084263" y="5143500"/>
            <a:ext cx="7229475" cy="954088"/>
          </a:xfrm>
          <a:prstGeom prst="rect">
            <a:avLst/>
          </a:prstGeom>
          <a:noFill/>
        </p:spPr>
        <p:txBody>
          <a:bodyPr>
            <a:spAutoFit/>
          </a:bodyPr>
          <a:lstStyle/>
          <a:p>
            <a:pPr marL="457200" indent="-457200">
              <a:buFont typeface="Arial" panose="020B0604020202020204" pitchFamily="34" charset="0"/>
              <a:buChar char="•"/>
              <a:defRPr/>
            </a:pPr>
            <a:r>
              <a:rPr lang="en-US" altLang="zh-CN" sz="2800" b="0" dirty="0">
                <a:latin typeface="+mn-ea"/>
                <a:ea typeface="+mn-ea"/>
              </a:rPr>
              <a:t>EIA/TIA RS-232</a:t>
            </a:r>
            <a:r>
              <a:rPr lang="zh-CN" altLang="en-US" sz="2800" b="0" dirty="0">
                <a:latin typeface="+mn-ea"/>
                <a:ea typeface="+mn-ea"/>
              </a:rPr>
              <a:t>、</a:t>
            </a:r>
            <a:r>
              <a:rPr lang="en-US" altLang="zh-CN" sz="2800" b="0" dirty="0">
                <a:latin typeface="+mn-ea"/>
                <a:ea typeface="+mn-ea"/>
              </a:rPr>
              <a:t>EIA/TIA RS-449</a:t>
            </a:r>
            <a:r>
              <a:rPr lang="zh-CN" altLang="en-US" sz="2800" b="0" dirty="0">
                <a:latin typeface="+mn-ea"/>
                <a:ea typeface="+mn-ea"/>
              </a:rPr>
              <a:t>、</a:t>
            </a:r>
            <a:r>
              <a:rPr lang="en-US" altLang="zh-CN" sz="2800" b="0" dirty="0">
                <a:latin typeface="+mn-ea"/>
                <a:ea typeface="+mn-ea"/>
              </a:rPr>
              <a:t>V.35</a:t>
            </a:r>
            <a:r>
              <a:rPr lang="zh-CN" altLang="en-US" sz="2800" b="0" dirty="0">
                <a:latin typeface="+mn-ea"/>
                <a:ea typeface="+mn-ea"/>
              </a:rPr>
              <a:t>、</a:t>
            </a:r>
            <a:r>
              <a:rPr lang="en-US" altLang="zh-CN" sz="2800" b="0" dirty="0">
                <a:latin typeface="+mn-ea"/>
                <a:ea typeface="+mn-ea"/>
              </a:rPr>
              <a:t>RJ-45</a:t>
            </a:r>
            <a:r>
              <a:rPr lang="zh-CN" altLang="en-US" sz="2800" b="0" dirty="0">
                <a:latin typeface="+mn-ea"/>
                <a:ea typeface="+mn-ea"/>
              </a:rPr>
              <a:t>、</a:t>
            </a:r>
            <a:r>
              <a:rPr lang="en-US" altLang="zh-CN" sz="2800" b="0" dirty="0">
                <a:latin typeface="+mn-ea"/>
                <a:ea typeface="+mn-ea"/>
              </a:rPr>
              <a:t>SONET/SDH</a:t>
            </a:r>
            <a:r>
              <a:rPr lang="zh-CN" altLang="en-US" sz="2800" b="0" dirty="0">
                <a:latin typeface="+mn-ea"/>
                <a:ea typeface="+mn-ea"/>
              </a:rPr>
              <a:t>、</a:t>
            </a:r>
            <a:r>
              <a:rPr lang="en-US" altLang="zh-CN" sz="2800" b="0" dirty="0">
                <a:latin typeface="+mn-ea"/>
                <a:ea typeface="+mn-ea"/>
              </a:rPr>
              <a:t>G.709</a:t>
            </a:r>
            <a:r>
              <a:rPr lang="zh-CN" altLang="en-US" sz="2800" b="0" dirty="0">
                <a:latin typeface="+mn-ea"/>
                <a:ea typeface="+mn-ea"/>
              </a:rPr>
              <a:t>等。</a:t>
            </a:r>
            <a:endParaRPr lang="en-US" altLang="zh-CN" sz="2800" b="0" dirty="0">
              <a:latin typeface="+mn-ea"/>
              <a:ea typeface="+mn-ea"/>
            </a:endParaRPr>
          </a:p>
        </p:txBody>
      </p:sp>
      <p:sp>
        <p:nvSpPr>
          <p:cNvPr id="92167" name="文本框 8">
            <a:extLst>
              <a:ext uri="{FF2B5EF4-FFF2-40B4-BE49-F238E27FC236}">
                <a16:creationId xmlns:a16="http://schemas.microsoft.com/office/drawing/2014/main" id="{AB3C572D-CAB5-4FB5-B039-429EA765CECB}"/>
              </a:ext>
            </a:extLst>
          </p:cNvPr>
          <p:cNvSpPr txBox="1">
            <a:spLocks noChangeArrowheads="1"/>
          </p:cNvSpPr>
          <p:nvPr/>
        </p:nvSpPr>
        <p:spPr bwMode="auto">
          <a:xfrm>
            <a:off x="1084263" y="4545013"/>
            <a:ext cx="1517650" cy="5222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marL="514350" indent="-514350">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buFont typeface="黑体" panose="02010609060101010101" pitchFamily="49" charset="-122"/>
              <a:buAutoNum type="circleNumDbPlain" startAt="4"/>
            </a:pPr>
            <a:r>
              <a:rPr lang="zh-CN" altLang="en-US" sz="2800"/>
              <a:t>协议</a:t>
            </a:r>
          </a:p>
        </p:txBody>
      </p:sp>
      <p:sp>
        <p:nvSpPr>
          <p:cNvPr id="9" name="标题 1">
            <a:extLst>
              <a:ext uri="{FF2B5EF4-FFF2-40B4-BE49-F238E27FC236}">
                <a16:creationId xmlns:a16="http://schemas.microsoft.com/office/drawing/2014/main" id="{ED0A60DA-9F35-4650-8D71-75A3DD6C35CE}"/>
              </a:ext>
            </a:extLst>
          </p:cNvPr>
          <p:cNvSpPr>
            <a:spLocks noGrp="1" noChangeArrowheads="1"/>
          </p:cNvSpPr>
          <p:nvPr>
            <p:ph type="title"/>
          </p:nvPr>
        </p:nvSpPr>
        <p:spPr>
          <a:xfrm>
            <a:off x="971550" y="222250"/>
            <a:ext cx="7086600" cy="685800"/>
          </a:xfrm>
        </p:spPr>
        <p:txBody>
          <a:bodyPr/>
          <a:lstStyle/>
          <a:p>
            <a:r>
              <a:rPr lang="en-US" altLang="zh-CN"/>
              <a:t>2.3.3 OSI/RM</a:t>
            </a:r>
            <a:r>
              <a:rPr lang="zh-CN" altLang="en-US"/>
              <a:t>各层简介</a:t>
            </a:r>
          </a:p>
        </p:txBody>
      </p:sp>
    </p:spTree>
  </p:cSld>
  <p:clrMapOvr>
    <a:masterClrMapping/>
  </p:clrMapOvr>
  <p:transition/>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a:extLst>
              <a:ext uri="{FF2B5EF4-FFF2-40B4-BE49-F238E27FC236}">
                <a16:creationId xmlns:a16="http://schemas.microsoft.com/office/drawing/2014/main" id="{5C81E9B3-B15D-4B31-8FD0-8D7BFB6DDA89}"/>
              </a:ext>
            </a:extLst>
          </p:cNvPr>
          <p:cNvSpPr>
            <a:spLocks noGrp="1" noChangeArrowheads="1"/>
          </p:cNvSpPr>
          <p:nvPr>
            <p:ph type="title"/>
          </p:nvPr>
        </p:nvSpPr>
        <p:spPr/>
        <p:txBody>
          <a:bodyPr/>
          <a:lstStyle/>
          <a:p>
            <a:pPr eaLnBrk="1" hangingPunct="1"/>
            <a:r>
              <a:rPr lang="en-US" altLang="zh-CN"/>
              <a:t>OSI/RM</a:t>
            </a:r>
            <a:r>
              <a:rPr lang="zh-CN" altLang="en-US"/>
              <a:t>体系结构及协议</a:t>
            </a:r>
          </a:p>
        </p:txBody>
      </p:sp>
      <p:pic>
        <p:nvPicPr>
          <p:cNvPr id="5" name="图片 4">
            <a:extLst>
              <a:ext uri="{FF2B5EF4-FFF2-40B4-BE49-F238E27FC236}">
                <a16:creationId xmlns:a16="http://schemas.microsoft.com/office/drawing/2014/main" id="{C82F4DE5-1A17-4FB5-B02D-B5FFC536BC5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91680" y="-28255"/>
            <a:ext cx="6221413" cy="685800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3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1000" fill="hold"/>
                                        <p:tgtEl>
                                          <p:spTgt spid="5"/>
                                        </p:tgtEl>
                                        <p:attrNameLst>
                                          <p:attrName>ppt_w</p:attrName>
                                        </p:attrNameLst>
                                      </p:cBhvr>
                                      <p:tavLst>
                                        <p:tav tm="0">
                                          <p:val>
                                            <p:fltVal val="0"/>
                                          </p:val>
                                        </p:tav>
                                        <p:tav tm="100000">
                                          <p:val>
                                            <p:strVal val="#ppt_w"/>
                                          </p:val>
                                        </p:tav>
                                      </p:tavLst>
                                    </p:anim>
                                    <p:anim calcmode="lin" valueType="num">
                                      <p:cBhvr>
                                        <p:cTn id="8" dur="1000" fill="hold"/>
                                        <p:tgtEl>
                                          <p:spTgt spid="5"/>
                                        </p:tgtEl>
                                        <p:attrNameLst>
                                          <p:attrName>ppt_h</p:attrName>
                                        </p:attrNameLst>
                                      </p:cBhvr>
                                      <p:tavLst>
                                        <p:tav tm="0">
                                          <p:val>
                                            <p:fltVal val="0"/>
                                          </p:val>
                                        </p:tav>
                                        <p:tav tm="100000">
                                          <p:val>
                                            <p:strVal val="#ppt_h"/>
                                          </p:val>
                                        </p:tav>
                                      </p:tavLst>
                                    </p:anim>
                                    <p:anim calcmode="lin" valueType="num">
                                      <p:cBhvr>
                                        <p:cTn id="9" dur="1000" fill="hold"/>
                                        <p:tgtEl>
                                          <p:spTgt spid="5"/>
                                        </p:tgtEl>
                                        <p:attrNameLst>
                                          <p:attrName>style.rotation</p:attrName>
                                        </p:attrNameLst>
                                      </p:cBhvr>
                                      <p:tavLst>
                                        <p:tav tm="0">
                                          <p:val>
                                            <p:fltVal val="90"/>
                                          </p:val>
                                        </p:tav>
                                        <p:tav tm="100000">
                                          <p:val>
                                            <p:fltVal val="0"/>
                                          </p:val>
                                        </p:tav>
                                      </p:tavLst>
                                    </p:anim>
                                    <p:animEffect transition="in" filter="fade">
                                      <p:cBhvr>
                                        <p:cTn id="10" dur="10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a:extLst>
              <a:ext uri="{FF2B5EF4-FFF2-40B4-BE49-F238E27FC236}">
                <a16:creationId xmlns:a16="http://schemas.microsoft.com/office/drawing/2014/main" id="{62B90BE3-1A96-4301-BB46-C58E7B1664A6}"/>
              </a:ext>
            </a:extLst>
          </p:cNvPr>
          <p:cNvSpPr>
            <a:spLocks noGrp="1" noChangeArrowheads="1"/>
          </p:cNvSpPr>
          <p:nvPr>
            <p:ph type="title"/>
          </p:nvPr>
        </p:nvSpPr>
        <p:spPr/>
        <p:txBody>
          <a:bodyPr/>
          <a:lstStyle/>
          <a:p>
            <a:pPr eaLnBrk="1" hangingPunct="1"/>
            <a:r>
              <a:rPr lang="en-US" altLang="zh-CN"/>
              <a:t>2.4 Internet </a:t>
            </a:r>
            <a:r>
              <a:rPr lang="zh-CN" altLang="en-US"/>
              <a:t>模型</a:t>
            </a:r>
          </a:p>
        </p:txBody>
      </p:sp>
      <p:sp>
        <p:nvSpPr>
          <p:cNvPr id="621571" name="Rectangle 3">
            <a:extLst>
              <a:ext uri="{FF2B5EF4-FFF2-40B4-BE49-F238E27FC236}">
                <a16:creationId xmlns:a16="http://schemas.microsoft.com/office/drawing/2014/main" id="{9465B88F-749B-4F14-BF1B-C342117D4884}"/>
              </a:ext>
            </a:extLst>
          </p:cNvPr>
          <p:cNvSpPr>
            <a:spLocks noGrp="1" noChangeArrowheads="1"/>
          </p:cNvSpPr>
          <p:nvPr>
            <p:ph type="body" sz="half" idx="1"/>
          </p:nvPr>
        </p:nvSpPr>
        <p:spPr>
          <a:xfrm>
            <a:off x="900113" y="1125538"/>
            <a:ext cx="7632700" cy="830262"/>
          </a:xfrm>
        </p:spPr>
        <p:txBody>
          <a:bodyPr/>
          <a:lstStyle/>
          <a:p>
            <a:pPr eaLnBrk="1" hangingPunct="1"/>
            <a:r>
              <a:rPr lang="zh-CN" altLang="en-US" sz="2400"/>
              <a:t>因为模型中两个核心协议为</a:t>
            </a:r>
            <a:r>
              <a:rPr lang="en-US" altLang="zh-CN" sz="2400"/>
              <a:t>TCP</a:t>
            </a:r>
            <a:r>
              <a:rPr lang="zh-CN" altLang="en-US" sz="2400"/>
              <a:t>和</a:t>
            </a:r>
            <a:r>
              <a:rPr lang="en-US" altLang="zh-CN" sz="2400"/>
              <a:t>IP</a:t>
            </a:r>
            <a:r>
              <a:rPr lang="zh-CN" altLang="en-US" sz="2400"/>
              <a:t>协议，</a:t>
            </a:r>
            <a:r>
              <a:rPr lang="en-US" altLang="zh-CN" sz="2400"/>
              <a:t>Internet</a:t>
            </a:r>
            <a:r>
              <a:rPr lang="zh-CN" altLang="en-US" sz="2400"/>
              <a:t>模型也称为</a:t>
            </a:r>
            <a:r>
              <a:rPr lang="en-US" altLang="zh-CN" sz="2400"/>
              <a:t>TCP/IP</a:t>
            </a:r>
            <a:r>
              <a:rPr lang="zh-CN" altLang="en-US" sz="2400"/>
              <a:t>模型。</a:t>
            </a:r>
          </a:p>
        </p:txBody>
      </p:sp>
      <p:graphicFrame>
        <p:nvGraphicFramePr>
          <p:cNvPr id="621593" name="Group 25">
            <a:extLst>
              <a:ext uri="{FF2B5EF4-FFF2-40B4-BE49-F238E27FC236}">
                <a16:creationId xmlns:a16="http://schemas.microsoft.com/office/drawing/2014/main" id="{B547E346-CA6C-4488-96A4-00D32867F532}"/>
              </a:ext>
            </a:extLst>
          </p:cNvPr>
          <p:cNvGraphicFramePr>
            <a:graphicFrameLocks noGrp="1"/>
          </p:cNvGraphicFramePr>
          <p:nvPr>
            <p:ph sz="half" idx="2"/>
          </p:nvPr>
        </p:nvGraphicFramePr>
        <p:xfrm>
          <a:off x="1331913" y="2344738"/>
          <a:ext cx="2376487" cy="3240088"/>
        </p:xfrm>
        <a:graphic>
          <a:graphicData uri="http://schemas.openxmlformats.org/drawingml/2006/table">
            <a:tbl>
              <a:tblPr/>
              <a:tblGrid>
                <a:gridCol w="2376487">
                  <a:extLst>
                    <a:ext uri="{9D8B030D-6E8A-4147-A177-3AD203B41FA5}">
                      <a16:colId xmlns:a16="http://schemas.microsoft.com/office/drawing/2014/main" val="20000"/>
                    </a:ext>
                  </a:extLst>
                </a:gridCol>
              </a:tblGrid>
              <a:tr h="13462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zh-CN" altLang="en-US" sz="2400" b="1" i="0" u="none" strike="noStrike" cap="none" normalizeH="0" baseline="0" dirty="0">
                        <a:ln>
                          <a:noFill/>
                        </a:ln>
                        <a:solidFill>
                          <a:schemeClr val="tx1"/>
                        </a:solidFill>
                        <a:effectLst/>
                        <a:latin typeface="Arial" charset="0"/>
                        <a:ea typeface="宋体" pitchFamily="2" charset="-122"/>
                      </a:endParaRPr>
                    </a:p>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635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传输层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5270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网际层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903288">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dirty="0">
                          <a:ln>
                            <a:noFill/>
                          </a:ln>
                          <a:solidFill>
                            <a:schemeClr val="tx1"/>
                          </a:solidFill>
                          <a:effectLst/>
                          <a:latin typeface="Arial" charset="0"/>
                          <a:ea typeface="宋体" pitchFamily="2" charset="-122"/>
                        </a:rPr>
                        <a:t> </a:t>
                      </a:r>
                    </a:p>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endParaRPr kumimoji="1" lang="en-US" altLang="zh-CN" sz="2400" b="1" i="0" u="none" strike="noStrike" cap="none" normalizeH="0" baseline="0" dirty="0">
                        <a:ln>
                          <a:noFill/>
                        </a:ln>
                        <a:solidFill>
                          <a:schemeClr val="tx1"/>
                        </a:solidFill>
                        <a:effectLst/>
                        <a:latin typeface="Arial" charset="0"/>
                        <a:ea typeface="宋体" pitchFamily="2" charset="-122"/>
                      </a:endParaRP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bl>
          </a:graphicData>
        </a:graphic>
      </p:graphicFrame>
      <p:sp>
        <p:nvSpPr>
          <p:cNvPr id="621588" name="Rectangle 20">
            <a:extLst>
              <a:ext uri="{FF2B5EF4-FFF2-40B4-BE49-F238E27FC236}">
                <a16:creationId xmlns:a16="http://schemas.microsoft.com/office/drawing/2014/main" id="{47A47A30-AE4D-4341-BAC0-0AB625F29676}"/>
              </a:ext>
            </a:extLst>
          </p:cNvPr>
          <p:cNvSpPr>
            <a:spLocks noChangeArrowheads="1"/>
          </p:cNvSpPr>
          <p:nvPr/>
        </p:nvSpPr>
        <p:spPr bwMode="auto">
          <a:xfrm>
            <a:off x="1482725" y="5584825"/>
            <a:ext cx="1930400" cy="5191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Internet</a:t>
            </a:r>
            <a:r>
              <a:rPr lang="zh-CN" altLang="en-US" sz="2400"/>
              <a:t>模型</a:t>
            </a:r>
          </a:p>
        </p:txBody>
      </p:sp>
      <p:graphicFrame>
        <p:nvGraphicFramePr>
          <p:cNvPr id="621624" name="Group 56">
            <a:extLst>
              <a:ext uri="{FF2B5EF4-FFF2-40B4-BE49-F238E27FC236}">
                <a16:creationId xmlns:a16="http://schemas.microsoft.com/office/drawing/2014/main" id="{6E5D8952-313C-47FB-AF24-248FCE179556}"/>
              </a:ext>
            </a:extLst>
          </p:cNvPr>
          <p:cNvGraphicFramePr>
            <a:graphicFrameLocks noGrp="1"/>
          </p:cNvGraphicFramePr>
          <p:nvPr/>
        </p:nvGraphicFramePr>
        <p:xfrm>
          <a:off x="4859338" y="2349500"/>
          <a:ext cx="2520950" cy="3244850"/>
        </p:xfrm>
        <a:graphic>
          <a:graphicData uri="http://schemas.openxmlformats.org/drawingml/2006/table">
            <a:tbl>
              <a:tblPr/>
              <a:tblGrid>
                <a:gridCol w="2520950">
                  <a:extLst>
                    <a:ext uri="{9D8B030D-6E8A-4147-A177-3AD203B41FA5}">
                      <a16:colId xmlns:a16="http://schemas.microsoft.com/office/drawing/2014/main" val="20000"/>
                    </a:ext>
                  </a:extLst>
                </a:gridCol>
              </a:tblGrid>
              <a:tr h="4318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应用层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28575"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表示层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4450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会话层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5016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传输层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38150">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网络层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r h="442913">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数据链路层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5"/>
                  </a:ext>
                </a:extLst>
              </a:tr>
              <a:tr h="434975">
                <a:tc>
                  <a:txBody>
                    <a:bodyPr/>
                    <a:lstStyle/>
                    <a:p>
                      <a:pPr marL="0" marR="0" lvl="0" indent="0" algn="ctr" defTabSz="914400" rtl="0" eaLnBrk="1" fontAlgn="base" latinLnBrk="0" hangingPunct="1">
                        <a:lnSpc>
                          <a:spcPct val="100000"/>
                        </a:lnSpc>
                        <a:spcBef>
                          <a:spcPct val="20000"/>
                        </a:spcBef>
                        <a:spcAft>
                          <a:spcPct val="0"/>
                        </a:spcAft>
                        <a:buClr>
                          <a:schemeClr val="accent2"/>
                        </a:buClr>
                        <a:buSzPct val="70000"/>
                        <a:buFont typeface="Wingdings" pitchFamily="2" charset="2"/>
                        <a:buNone/>
                        <a:tabLst/>
                      </a:pPr>
                      <a:r>
                        <a:rPr kumimoji="1" lang="zh-CN" altLang="en-US" sz="2400" b="1" i="0" u="none" strike="noStrike" cap="none" normalizeH="0" baseline="0">
                          <a:ln>
                            <a:noFill/>
                          </a:ln>
                          <a:solidFill>
                            <a:schemeClr val="tx1"/>
                          </a:solidFill>
                          <a:effectLst/>
                          <a:latin typeface="Arial" charset="0"/>
                          <a:ea typeface="宋体" pitchFamily="2" charset="-122"/>
                        </a:rPr>
                        <a:t>物理层</a:t>
                      </a:r>
                    </a:p>
                  </a:txBody>
                  <a:tcPr horzOverflow="overflow">
                    <a:lnL w="28575" cap="flat" cmpd="sng" algn="ctr">
                      <a:solidFill>
                        <a:schemeClr val="tx1"/>
                      </a:solidFill>
                      <a:prstDash val="solid"/>
                      <a:round/>
                      <a:headEnd type="none" w="med" len="med"/>
                      <a:tailEnd type="none" w="med" len="med"/>
                    </a:lnL>
                    <a:lnR w="28575"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28575" cap="flat" cmpd="sng" algn="ctr">
                      <a:solidFill>
                        <a:schemeClr val="tx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6"/>
                  </a:ext>
                </a:extLst>
              </a:tr>
            </a:tbl>
          </a:graphicData>
        </a:graphic>
      </p:graphicFrame>
      <p:sp>
        <p:nvSpPr>
          <p:cNvPr id="621622" name="Rectangle 54">
            <a:extLst>
              <a:ext uri="{FF2B5EF4-FFF2-40B4-BE49-F238E27FC236}">
                <a16:creationId xmlns:a16="http://schemas.microsoft.com/office/drawing/2014/main" id="{9407C42F-3527-4677-ACC6-CE28681A1B38}"/>
              </a:ext>
            </a:extLst>
          </p:cNvPr>
          <p:cNvSpPr>
            <a:spLocks noChangeArrowheads="1"/>
          </p:cNvSpPr>
          <p:nvPr/>
        </p:nvSpPr>
        <p:spPr bwMode="auto">
          <a:xfrm>
            <a:off x="5076825" y="5584825"/>
            <a:ext cx="1927225" cy="56673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lgn="ctr">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ctr" eaLnBrk="1" hangingPunct="1">
              <a:lnSpc>
                <a:spcPct val="130000"/>
              </a:lnSpc>
              <a:buFont typeface="Wingdings" panose="05000000000000000000" pitchFamily="2" charset="2"/>
              <a:buNone/>
            </a:pPr>
            <a:r>
              <a:rPr lang="en-US" altLang="zh-CN" sz="2400"/>
              <a:t>OSI</a:t>
            </a:r>
            <a:r>
              <a:rPr lang="zh-CN" altLang="en-US" sz="2400"/>
              <a:t>参考模型</a:t>
            </a:r>
          </a:p>
        </p:txBody>
      </p:sp>
      <p:sp>
        <p:nvSpPr>
          <p:cNvPr id="94244" name="文本框 8">
            <a:extLst>
              <a:ext uri="{FF2B5EF4-FFF2-40B4-BE49-F238E27FC236}">
                <a16:creationId xmlns:a16="http://schemas.microsoft.com/office/drawing/2014/main" id="{E3CCAEE2-4D24-42E2-A0B7-7CAD477C3286}"/>
              </a:ext>
            </a:extLst>
          </p:cNvPr>
          <p:cNvSpPr txBox="1">
            <a:spLocks noChangeArrowheads="1"/>
          </p:cNvSpPr>
          <p:nvPr/>
        </p:nvSpPr>
        <p:spPr bwMode="auto">
          <a:xfrm>
            <a:off x="1722438" y="2781300"/>
            <a:ext cx="170815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SzPct val="70000"/>
              <a:buFont typeface="Wingdings" panose="05000000000000000000" pitchFamily="2" charset="2"/>
              <a:buNone/>
            </a:pPr>
            <a:r>
              <a:rPr lang="zh-CN" altLang="en-US" sz="2400" dirty="0"/>
              <a:t>应用层</a:t>
            </a:r>
          </a:p>
        </p:txBody>
      </p:sp>
      <p:sp>
        <p:nvSpPr>
          <p:cNvPr id="94245" name="文本框 10">
            <a:extLst>
              <a:ext uri="{FF2B5EF4-FFF2-40B4-BE49-F238E27FC236}">
                <a16:creationId xmlns:a16="http://schemas.microsoft.com/office/drawing/2014/main" id="{5C5819D4-4AFC-4BFC-B33C-F5C0DF16AF08}"/>
              </a:ext>
            </a:extLst>
          </p:cNvPr>
          <p:cNvSpPr txBox="1">
            <a:spLocks noChangeArrowheads="1"/>
          </p:cNvSpPr>
          <p:nvPr/>
        </p:nvSpPr>
        <p:spPr bwMode="auto">
          <a:xfrm>
            <a:off x="1331913" y="4892675"/>
            <a:ext cx="2376487"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3000" b="1">
                <a:solidFill>
                  <a:schemeClr val="tx1"/>
                </a:solidFill>
                <a:latin typeface="Arial" panose="020B0604020202020204" pitchFamily="34" charset="0"/>
                <a:ea typeface="宋体" panose="02010600030101010101" pitchFamily="2" charset="-122"/>
              </a:defRPr>
            </a:lvl1pPr>
            <a:lvl2pPr marL="742950" indent="-285750">
              <a:defRPr kumimoji="1" sz="3000" b="1">
                <a:solidFill>
                  <a:schemeClr val="tx1"/>
                </a:solidFill>
                <a:latin typeface="Arial" panose="020B0604020202020204" pitchFamily="34" charset="0"/>
                <a:ea typeface="宋体" panose="02010600030101010101" pitchFamily="2" charset="-122"/>
              </a:defRPr>
            </a:lvl2pPr>
            <a:lvl3pPr marL="1143000" indent="-228600">
              <a:defRPr kumimoji="1" sz="3000" b="1">
                <a:solidFill>
                  <a:schemeClr val="tx1"/>
                </a:solidFill>
                <a:latin typeface="Arial" panose="020B0604020202020204" pitchFamily="34" charset="0"/>
                <a:ea typeface="宋体" panose="02010600030101010101" pitchFamily="2" charset="-122"/>
              </a:defRPr>
            </a:lvl3pPr>
            <a:lvl4pPr marL="1600200" indent="-228600">
              <a:defRPr kumimoji="1" sz="3000" b="1">
                <a:solidFill>
                  <a:schemeClr val="tx1"/>
                </a:solidFill>
                <a:latin typeface="Arial" panose="020B0604020202020204" pitchFamily="34" charset="0"/>
                <a:ea typeface="宋体" panose="02010600030101010101" pitchFamily="2" charset="-122"/>
              </a:defRPr>
            </a:lvl4pPr>
            <a:lvl5pPr marL="2057400" indent="-228600">
              <a:defRPr kumimoji="1" sz="3000" b="1">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kumimoji="1" sz="3000" b="1">
                <a:solidFill>
                  <a:schemeClr val="tx1"/>
                </a:solidFill>
                <a:latin typeface="Arial" panose="020B0604020202020204" pitchFamily="34" charset="0"/>
                <a:ea typeface="宋体" panose="02010600030101010101" pitchFamily="2" charset="-122"/>
              </a:defRPr>
            </a:lvl9pPr>
          </a:lstStyle>
          <a:p>
            <a:pPr algn="ctr" eaLnBrk="1" hangingPunct="1">
              <a:spcBef>
                <a:spcPct val="20000"/>
              </a:spcBef>
              <a:buClr>
                <a:schemeClr val="accent2"/>
              </a:buClr>
              <a:buSzPct val="70000"/>
              <a:buFont typeface="Wingdings" panose="05000000000000000000" pitchFamily="2" charset="2"/>
              <a:buNone/>
            </a:pPr>
            <a:r>
              <a:rPr lang="zh-CN" altLang="en-US" sz="2400" dirty="0"/>
              <a:t>网络接口层</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157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1593"/>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4244"/>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4245"/>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21588"/>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2162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6216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21588" grpId="0"/>
      <p:bldP spid="621622" grpId="0"/>
      <p:bldP spid="94244" grpId="0"/>
      <p:bldP spid="94245" grpId="0"/>
    </p:bld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5234" name="Rectangle 2">
            <a:extLst>
              <a:ext uri="{FF2B5EF4-FFF2-40B4-BE49-F238E27FC236}">
                <a16:creationId xmlns:a16="http://schemas.microsoft.com/office/drawing/2014/main" id="{DB25F318-3E7B-4852-9936-17830417E7C5}"/>
              </a:ext>
            </a:extLst>
          </p:cNvPr>
          <p:cNvSpPr>
            <a:spLocks noGrp="1" noChangeArrowheads="1"/>
          </p:cNvSpPr>
          <p:nvPr>
            <p:ph type="title"/>
          </p:nvPr>
        </p:nvSpPr>
        <p:spPr/>
        <p:txBody>
          <a:bodyPr/>
          <a:lstStyle/>
          <a:p>
            <a:pPr eaLnBrk="1" hangingPunct="1"/>
            <a:r>
              <a:rPr lang="en-US" altLang="zh-CN"/>
              <a:t>2.4.1 Internet</a:t>
            </a:r>
            <a:r>
              <a:rPr lang="zh-CN" altLang="en-US"/>
              <a:t>模型简介 </a:t>
            </a:r>
          </a:p>
        </p:txBody>
      </p:sp>
      <p:sp>
        <p:nvSpPr>
          <p:cNvPr id="649219" name="Rectangle 3">
            <a:extLst>
              <a:ext uri="{FF2B5EF4-FFF2-40B4-BE49-F238E27FC236}">
                <a16:creationId xmlns:a16="http://schemas.microsoft.com/office/drawing/2014/main" id="{C5CDA0C2-8283-4533-8203-317CDE6B7259}"/>
              </a:ext>
            </a:extLst>
          </p:cNvPr>
          <p:cNvSpPr>
            <a:spLocks noGrp="1" noChangeArrowheads="1"/>
          </p:cNvSpPr>
          <p:nvPr>
            <p:ph type="body" idx="1"/>
          </p:nvPr>
        </p:nvSpPr>
        <p:spPr>
          <a:xfrm>
            <a:off x="998538" y="1268413"/>
            <a:ext cx="7561262" cy="4918075"/>
          </a:xfrm>
        </p:spPr>
        <p:txBody>
          <a:bodyPr/>
          <a:lstStyle/>
          <a:p>
            <a:pPr marL="533400" indent="-533400" eaLnBrk="1" hangingPunct="1">
              <a:defRPr/>
            </a:pPr>
            <a:r>
              <a:rPr lang="zh-CN" altLang="en-US" dirty="0">
                <a:latin typeface="+mn-ea"/>
              </a:rPr>
              <a:t>早期的</a:t>
            </a:r>
            <a:r>
              <a:rPr lang="en-US" altLang="zh-CN" dirty="0">
                <a:latin typeface="+mn-ea"/>
              </a:rPr>
              <a:t>ARPANET</a:t>
            </a:r>
            <a:r>
              <a:rPr lang="zh-CN" altLang="en-US" dirty="0">
                <a:latin typeface="+mn-ea"/>
              </a:rPr>
              <a:t>使用的主要是</a:t>
            </a:r>
            <a:r>
              <a:rPr lang="en-US" altLang="zh-CN" dirty="0">
                <a:latin typeface="+mn-ea"/>
              </a:rPr>
              <a:t>NCP</a:t>
            </a:r>
            <a:r>
              <a:rPr lang="zh-CN" altLang="en-US" dirty="0">
                <a:latin typeface="+mn-ea"/>
              </a:rPr>
              <a:t>（</a:t>
            </a:r>
            <a:r>
              <a:rPr lang="en-US" altLang="zh-CN" dirty="0">
                <a:latin typeface="+mn-ea"/>
              </a:rPr>
              <a:t>Network Control Protocol</a:t>
            </a:r>
            <a:r>
              <a:rPr lang="zh-CN" altLang="en-US" dirty="0">
                <a:latin typeface="+mn-ea"/>
              </a:rPr>
              <a:t>，网络控制协议）协议。随着网络的发展和用户对网络的需求不断提高，</a:t>
            </a:r>
            <a:r>
              <a:rPr lang="en-US" altLang="zh-CN" dirty="0">
                <a:latin typeface="+mn-ea"/>
              </a:rPr>
              <a:t>NCP</a:t>
            </a:r>
            <a:r>
              <a:rPr lang="zh-CN" altLang="en-US" dirty="0">
                <a:latin typeface="+mn-ea"/>
              </a:rPr>
              <a:t>暴露出了许多问题，特别是只能够用于同构环境（所有计算机都必须运行相同的操作系统），制约了</a:t>
            </a:r>
            <a:r>
              <a:rPr lang="en-US" altLang="zh-CN" dirty="0">
                <a:latin typeface="+mn-ea"/>
              </a:rPr>
              <a:t>ARPANET</a:t>
            </a:r>
            <a:r>
              <a:rPr lang="zh-CN" altLang="en-US" dirty="0">
                <a:latin typeface="+mn-ea"/>
              </a:rPr>
              <a:t>的发展成为一个分布广泛的网络。</a:t>
            </a:r>
            <a:endParaRPr lang="en-US" altLang="zh-CN" dirty="0">
              <a:latin typeface="+mn-ea"/>
            </a:endParaRPr>
          </a:p>
          <a:p>
            <a:pPr marL="533400" indent="-533400" eaLnBrk="1" hangingPunct="1">
              <a:defRPr/>
            </a:pPr>
            <a:r>
              <a:rPr lang="en-US" altLang="zh-CN" dirty="0">
                <a:latin typeface="+mn-ea"/>
              </a:rPr>
              <a:t>1980</a:t>
            </a:r>
            <a:r>
              <a:rPr lang="zh-CN" altLang="en-US" dirty="0">
                <a:latin typeface="+mn-ea"/>
              </a:rPr>
              <a:t>年，用于“异构”网络环境中的</a:t>
            </a:r>
            <a:r>
              <a:rPr lang="en-US" altLang="zh-CN" dirty="0">
                <a:latin typeface="+mn-ea"/>
              </a:rPr>
              <a:t>TCP/IP</a:t>
            </a:r>
            <a:r>
              <a:rPr lang="zh-CN" altLang="en-US" dirty="0">
                <a:latin typeface="+mn-ea"/>
              </a:rPr>
              <a:t>协议研制成功，</a:t>
            </a:r>
            <a:r>
              <a:rPr lang="en-US" altLang="zh-CN" dirty="0">
                <a:latin typeface="+mn-ea"/>
              </a:rPr>
              <a:t>TCP/IP</a:t>
            </a:r>
            <a:r>
              <a:rPr lang="zh-CN" altLang="en-US" dirty="0">
                <a:latin typeface="+mn-ea"/>
              </a:rPr>
              <a:t>协议可以在各种硬件和操作系统上实现互操作。</a:t>
            </a:r>
            <a:r>
              <a:rPr lang="en-US" altLang="zh-CN" dirty="0">
                <a:latin typeface="+mn-ea"/>
              </a:rPr>
              <a:t>1982</a:t>
            </a:r>
            <a:r>
              <a:rPr lang="zh-CN" altLang="en-US" dirty="0">
                <a:latin typeface="+mn-ea"/>
              </a:rPr>
              <a:t>年，</a:t>
            </a:r>
            <a:r>
              <a:rPr lang="en-US" altLang="zh-CN" dirty="0">
                <a:latin typeface="+mn-ea"/>
              </a:rPr>
              <a:t>ARPANET</a:t>
            </a:r>
            <a:r>
              <a:rPr lang="zh-CN" altLang="en-US" dirty="0">
                <a:latin typeface="+mn-ea"/>
              </a:rPr>
              <a:t>开始采用</a:t>
            </a:r>
            <a:r>
              <a:rPr lang="en-US" altLang="zh-CN" dirty="0">
                <a:latin typeface="+mn-ea"/>
              </a:rPr>
              <a:t>TCP/IP</a:t>
            </a:r>
            <a:r>
              <a:rPr lang="zh-CN" altLang="en-US" dirty="0">
                <a:latin typeface="+mn-ea"/>
              </a:rPr>
              <a:t>协议。</a:t>
            </a:r>
            <a:endParaRPr lang="en-US" altLang="zh-CN" dirty="0">
              <a:latin typeface="+mn-ea"/>
            </a:endParaRPr>
          </a:p>
        </p:txBody>
      </p:sp>
    </p:spTree>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标题 1">
            <a:extLst>
              <a:ext uri="{FF2B5EF4-FFF2-40B4-BE49-F238E27FC236}">
                <a16:creationId xmlns:a16="http://schemas.microsoft.com/office/drawing/2014/main" id="{2A7A41D7-AAFA-49C9-9BC9-C9F75F8E5149}"/>
              </a:ext>
            </a:extLst>
          </p:cNvPr>
          <p:cNvSpPr>
            <a:spLocks noGrp="1" noChangeArrowheads="1"/>
          </p:cNvSpPr>
          <p:nvPr>
            <p:ph type="title"/>
          </p:nvPr>
        </p:nvSpPr>
        <p:spPr/>
        <p:txBody>
          <a:bodyPr/>
          <a:lstStyle/>
          <a:p>
            <a:r>
              <a:rPr lang="en-US" altLang="zh-CN" dirty="0"/>
              <a:t>2.2 </a:t>
            </a:r>
            <a:r>
              <a:rPr lang="zh-CN" altLang="en-US" dirty="0"/>
              <a:t>计算机网络体系结构</a:t>
            </a:r>
          </a:p>
        </p:txBody>
      </p:sp>
      <p:sp>
        <p:nvSpPr>
          <p:cNvPr id="21507" name="内容占位符 2">
            <a:extLst>
              <a:ext uri="{FF2B5EF4-FFF2-40B4-BE49-F238E27FC236}">
                <a16:creationId xmlns:a16="http://schemas.microsoft.com/office/drawing/2014/main" id="{206CAE95-1213-4D68-96B3-4B305EBEBEEA}"/>
              </a:ext>
            </a:extLst>
          </p:cNvPr>
          <p:cNvSpPr>
            <a:spLocks noGrp="1" noChangeArrowheads="1"/>
          </p:cNvSpPr>
          <p:nvPr>
            <p:ph idx="1"/>
          </p:nvPr>
        </p:nvSpPr>
        <p:spPr>
          <a:xfrm>
            <a:off x="966788" y="1295400"/>
            <a:ext cx="7391400" cy="522288"/>
          </a:xfrm>
        </p:spPr>
        <p:txBody>
          <a:bodyPr/>
          <a:lstStyle/>
          <a:p>
            <a:r>
              <a:rPr lang="zh-CN" altLang="en-US"/>
              <a:t>采用分层思想的计算机网络体系结构</a:t>
            </a:r>
          </a:p>
        </p:txBody>
      </p:sp>
      <p:sp>
        <p:nvSpPr>
          <p:cNvPr id="21508" name="文本框 4">
            <a:extLst>
              <a:ext uri="{FF2B5EF4-FFF2-40B4-BE49-F238E27FC236}">
                <a16:creationId xmlns:a16="http://schemas.microsoft.com/office/drawing/2014/main" id="{A87C533D-5CF9-406D-A089-F101DCC62716}"/>
              </a:ext>
            </a:extLst>
          </p:cNvPr>
          <p:cNvSpPr txBox="1">
            <a:spLocks noChangeArrowheads="1"/>
          </p:cNvSpPr>
          <p:nvPr/>
        </p:nvSpPr>
        <p:spPr bwMode="auto">
          <a:xfrm>
            <a:off x="966788" y="1892300"/>
            <a:ext cx="7566025" cy="9540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b="0"/>
              <a:t>采用分层思想计算机网络体系结构必须解决下面几个问题：</a:t>
            </a:r>
          </a:p>
        </p:txBody>
      </p:sp>
      <p:sp>
        <p:nvSpPr>
          <p:cNvPr id="7" name="文本框 6">
            <a:extLst>
              <a:ext uri="{FF2B5EF4-FFF2-40B4-BE49-F238E27FC236}">
                <a16:creationId xmlns:a16="http://schemas.microsoft.com/office/drawing/2014/main" id="{0CD69A52-391F-4FDC-BD11-7E5DFC1E9424}"/>
              </a:ext>
            </a:extLst>
          </p:cNvPr>
          <p:cNvSpPr txBox="1"/>
          <p:nvPr/>
        </p:nvSpPr>
        <p:spPr>
          <a:xfrm>
            <a:off x="966788" y="2916238"/>
            <a:ext cx="7720012" cy="2616200"/>
          </a:xfrm>
          <a:prstGeom prst="rect">
            <a:avLst/>
          </a:prstGeom>
          <a:noFill/>
        </p:spPr>
        <p:txBody>
          <a:bodyPr>
            <a:spAutoFit/>
          </a:bodyPr>
          <a:lstStyle/>
          <a:p>
            <a:pPr marL="342900" indent="-342900">
              <a:spcBef>
                <a:spcPts val="600"/>
              </a:spcBef>
              <a:spcAft>
                <a:spcPts val="600"/>
              </a:spcAft>
              <a:buFont typeface="Wingdings" panose="05000000000000000000" pitchFamily="2" charset="2"/>
              <a:buChar char="u"/>
              <a:defRPr/>
            </a:pPr>
            <a:r>
              <a:rPr lang="zh-CN" altLang="en-US" sz="2400" b="0" dirty="0">
                <a:latin typeface="+mn-ea"/>
                <a:ea typeface="+mn-ea"/>
              </a:rPr>
              <a:t>确定分层与功能，即确定网络体系结构应该具哪些层次，以及每层应该具有哪些功能。</a:t>
            </a:r>
            <a:endParaRPr lang="en-US" altLang="zh-CN" sz="2400" b="0" dirty="0">
              <a:latin typeface="+mn-ea"/>
              <a:ea typeface="+mn-ea"/>
            </a:endParaRPr>
          </a:p>
          <a:p>
            <a:pPr marL="342900" indent="-342900">
              <a:spcBef>
                <a:spcPts val="600"/>
              </a:spcBef>
              <a:spcAft>
                <a:spcPts val="600"/>
              </a:spcAft>
              <a:buFont typeface="Wingdings" panose="05000000000000000000" pitchFamily="2" charset="2"/>
              <a:buChar char="u"/>
              <a:defRPr/>
            </a:pPr>
            <a:r>
              <a:rPr lang="zh-CN" altLang="en-US" sz="2400" b="0" dirty="0">
                <a:latin typeface="+mn-ea"/>
                <a:ea typeface="+mn-ea"/>
              </a:rPr>
              <a:t>确定服务与接口，即确定每个层次为上层提供哪些服务，以及上层调用这些服务的接口规格。</a:t>
            </a:r>
            <a:endParaRPr lang="en-US" altLang="zh-CN" sz="2400" b="0" dirty="0">
              <a:latin typeface="+mn-ea"/>
              <a:ea typeface="+mn-ea"/>
            </a:endParaRPr>
          </a:p>
          <a:p>
            <a:pPr marL="342900" indent="-342900">
              <a:spcBef>
                <a:spcPts val="600"/>
              </a:spcBef>
              <a:spcAft>
                <a:spcPts val="600"/>
              </a:spcAft>
              <a:buFont typeface="Wingdings" panose="05000000000000000000" pitchFamily="2" charset="2"/>
              <a:buChar char="u"/>
              <a:defRPr/>
            </a:pPr>
            <a:r>
              <a:rPr lang="zh-CN" altLang="en-US" sz="2400" b="0" dirty="0">
                <a:latin typeface="+mn-ea"/>
                <a:ea typeface="+mn-ea"/>
              </a:rPr>
              <a:t>确定协议，即确定每层的必须遵守的规则，以便确保通信的两方可以达成高度默契。</a:t>
            </a:r>
          </a:p>
        </p:txBody>
      </p:sp>
    </p:spTree>
  </p:cSld>
  <p:clrMapOvr>
    <a:masterClrMapping/>
  </p:clrMapOvr>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标题 3">
            <a:extLst>
              <a:ext uri="{FF2B5EF4-FFF2-40B4-BE49-F238E27FC236}">
                <a16:creationId xmlns:a16="http://schemas.microsoft.com/office/drawing/2014/main" id="{436A90EE-52AF-466F-9B74-DF0CF577D8B1}"/>
              </a:ext>
            </a:extLst>
          </p:cNvPr>
          <p:cNvSpPr>
            <a:spLocks noGrp="1" noChangeArrowheads="1"/>
          </p:cNvSpPr>
          <p:nvPr>
            <p:ph type="title"/>
          </p:nvPr>
        </p:nvSpPr>
        <p:spPr/>
        <p:txBody>
          <a:bodyPr>
            <a:spAutoFit/>
          </a:bodyPr>
          <a:lstStyle/>
          <a:p>
            <a:r>
              <a:rPr lang="en-US" altLang="zh-CN"/>
              <a:t>1</a:t>
            </a:r>
            <a:r>
              <a:rPr lang="zh-CN" altLang="en-US"/>
              <a:t>、应用层</a:t>
            </a:r>
          </a:p>
        </p:txBody>
      </p:sp>
      <p:sp>
        <p:nvSpPr>
          <p:cNvPr id="5" name="Rectangle 3">
            <a:extLst>
              <a:ext uri="{FF2B5EF4-FFF2-40B4-BE49-F238E27FC236}">
                <a16:creationId xmlns:a16="http://schemas.microsoft.com/office/drawing/2014/main" id="{4731CED9-3D01-43ED-822F-7B563E8BF93C}"/>
              </a:ext>
            </a:extLst>
          </p:cNvPr>
          <p:cNvSpPr txBox="1">
            <a:spLocks noChangeArrowheads="1"/>
          </p:cNvSpPr>
          <p:nvPr/>
        </p:nvSpPr>
        <p:spPr bwMode="auto">
          <a:xfrm>
            <a:off x="955675" y="1700213"/>
            <a:ext cx="7391400" cy="3575050"/>
          </a:xfrm>
          <a:prstGeom prst="rect">
            <a:avLst/>
          </a:prstGeom>
          <a:noFill/>
          <a:ln>
            <a:noFill/>
          </a:ln>
          <a:effectLst/>
        </p:spPr>
        <p:txBody>
          <a:bodyPr>
            <a:spAutoFit/>
          </a:bodyPr>
          <a:lstStyle>
            <a:lvl1pPr marL="195263" indent="-195263" algn="just" rtl="0" eaLnBrk="0" fontAlgn="base" hangingPunct="0">
              <a:spcBef>
                <a:spcPct val="20000"/>
              </a:spcBef>
              <a:spcAft>
                <a:spcPct val="0"/>
              </a:spcAft>
              <a:buClr>
                <a:schemeClr val="accent2"/>
              </a:buClr>
              <a:buSzPct val="70000"/>
              <a:buFont typeface="Wingdings" panose="05000000000000000000" pitchFamily="2" charset="2"/>
              <a:buBlip>
                <a:blip r:embed="rId2"/>
              </a:buBlip>
              <a:defRPr kumimoji="1" sz="2800" b="1">
                <a:solidFill>
                  <a:schemeClr val="tx1"/>
                </a:solidFill>
                <a:latin typeface="+mn-lt"/>
                <a:ea typeface="+mn-ea"/>
                <a:cs typeface="+mn-cs"/>
              </a:defRPr>
            </a:lvl1pPr>
            <a:lvl2pPr marL="671513" indent="-285750" algn="just" rtl="0" eaLnBrk="0" fontAlgn="base" hangingPunct="0">
              <a:spcBef>
                <a:spcPct val="20000"/>
              </a:spcBef>
              <a:spcAft>
                <a:spcPct val="0"/>
              </a:spcAft>
              <a:buClr>
                <a:schemeClr val="accent2"/>
              </a:buClr>
              <a:buSzPct val="70000"/>
              <a:buFont typeface="Wingdings" pitchFamily="2" charset="2"/>
              <a:buChar char="l"/>
              <a:defRPr kumimoji="1" sz="2400" b="1">
                <a:solidFill>
                  <a:schemeClr val="tx1"/>
                </a:solidFill>
                <a:latin typeface="+mn-lt"/>
                <a:ea typeface="+mn-ea"/>
              </a:defRPr>
            </a:lvl2pPr>
            <a:lvl3pPr marL="1090613" indent="-228600" algn="just" rtl="0" eaLnBrk="0" fontAlgn="base" hangingPunct="0">
              <a:spcBef>
                <a:spcPct val="20000"/>
              </a:spcBef>
              <a:spcAft>
                <a:spcPct val="0"/>
              </a:spcAft>
              <a:buClr>
                <a:schemeClr val="accent2"/>
              </a:buClr>
              <a:buFont typeface="Wingdings" panose="05000000000000000000" pitchFamily="2" charset="2"/>
              <a:buChar char="Ø"/>
              <a:defRPr kumimoji="1" sz="2000" b="1">
                <a:solidFill>
                  <a:schemeClr val="tx1"/>
                </a:solidFill>
                <a:latin typeface="+mn-lt"/>
                <a:ea typeface="+mn-ea"/>
              </a:defRPr>
            </a:lvl3pPr>
            <a:lvl4pPr marL="1509713" indent="-228600" algn="just" rtl="0" eaLnBrk="0" fontAlgn="base" hangingPunct="0">
              <a:spcBef>
                <a:spcPct val="20000"/>
              </a:spcBef>
              <a:spcAft>
                <a:spcPct val="0"/>
              </a:spcAft>
              <a:buChar char="–"/>
              <a:defRPr kumimoji="1" sz="1600" b="1">
                <a:solidFill>
                  <a:schemeClr val="tx1"/>
                </a:solidFill>
                <a:latin typeface="+mn-lt"/>
                <a:ea typeface="+mn-ea"/>
              </a:defRPr>
            </a:lvl4pPr>
            <a:lvl5pPr marL="1928813" indent="-228600" algn="just" rtl="0" eaLnBrk="0" fontAlgn="base" hangingPunct="0">
              <a:spcBef>
                <a:spcPct val="20000"/>
              </a:spcBef>
              <a:spcAft>
                <a:spcPct val="0"/>
              </a:spcAft>
              <a:buChar char="»"/>
              <a:defRPr kumimoji="1" sz="1200" b="1">
                <a:solidFill>
                  <a:schemeClr val="tx1"/>
                </a:solidFill>
                <a:latin typeface="+mn-lt"/>
                <a:ea typeface="+mn-ea"/>
              </a:defRPr>
            </a:lvl5pPr>
            <a:lvl6pPr marL="2386013" indent="-228600" algn="just" rtl="0" fontAlgn="base">
              <a:spcBef>
                <a:spcPct val="20000"/>
              </a:spcBef>
              <a:spcAft>
                <a:spcPct val="0"/>
              </a:spcAft>
              <a:buChar char="»"/>
              <a:defRPr kumimoji="1" sz="1200" b="1">
                <a:solidFill>
                  <a:schemeClr val="tx1"/>
                </a:solidFill>
                <a:latin typeface="+mn-lt"/>
                <a:ea typeface="+mn-ea"/>
              </a:defRPr>
            </a:lvl6pPr>
            <a:lvl7pPr marL="2843213" indent="-228600" algn="just" rtl="0" fontAlgn="base">
              <a:spcBef>
                <a:spcPct val="20000"/>
              </a:spcBef>
              <a:spcAft>
                <a:spcPct val="0"/>
              </a:spcAft>
              <a:buChar char="»"/>
              <a:defRPr kumimoji="1" sz="1200" b="1">
                <a:solidFill>
                  <a:schemeClr val="tx1"/>
                </a:solidFill>
                <a:latin typeface="+mn-lt"/>
                <a:ea typeface="+mn-ea"/>
              </a:defRPr>
            </a:lvl7pPr>
            <a:lvl8pPr marL="3300413" indent="-228600" algn="just" rtl="0" fontAlgn="base">
              <a:spcBef>
                <a:spcPct val="20000"/>
              </a:spcBef>
              <a:spcAft>
                <a:spcPct val="0"/>
              </a:spcAft>
              <a:buChar char="»"/>
              <a:defRPr kumimoji="1" sz="1200" b="1">
                <a:solidFill>
                  <a:schemeClr val="tx1"/>
                </a:solidFill>
                <a:latin typeface="+mn-lt"/>
                <a:ea typeface="+mn-ea"/>
              </a:defRPr>
            </a:lvl8pPr>
            <a:lvl9pPr marL="3757613" indent="-228600" algn="just" rtl="0" fontAlgn="base">
              <a:spcBef>
                <a:spcPct val="20000"/>
              </a:spcBef>
              <a:spcAft>
                <a:spcPct val="0"/>
              </a:spcAft>
              <a:buChar char="»"/>
              <a:defRPr kumimoji="1" sz="1200" b="1">
                <a:solidFill>
                  <a:schemeClr val="tx1"/>
                </a:solidFill>
                <a:latin typeface="+mn-lt"/>
                <a:ea typeface="+mn-ea"/>
              </a:defRPr>
            </a:lvl9pPr>
          </a:lstStyle>
          <a:p>
            <a:pPr marL="533400" indent="-533400" eaLnBrk="1" hangingPunct="1">
              <a:defRPr/>
            </a:pPr>
            <a:r>
              <a:rPr lang="zh-CN" altLang="en-US" kern="0" dirty="0"/>
              <a:t>大体对应</a:t>
            </a:r>
            <a:r>
              <a:rPr lang="en-US" altLang="zh-CN" kern="0" dirty="0"/>
              <a:t>OSI</a:t>
            </a:r>
            <a:r>
              <a:rPr lang="zh-CN" altLang="en-US" kern="0" dirty="0"/>
              <a:t>参考模型的应用层、表示层和会话层。该层协议主要包括</a:t>
            </a:r>
            <a:r>
              <a:rPr lang="en-US" altLang="zh-CN" kern="0" dirty="0"/>
              <a:t>: </a:t>
            </a:r>
          </a:p>
          <a:p>
            <a:pPr marL="842963" lvl="1" indent="-457200" eaLnBrk="1" hangingPunct="1">
              <a:defRPr/>
            </a:pPr>
            <a:r>
              <a:rPr lang="en-US" altLang="zh-CN" kern="0" dirty="0"/>
              <a:t>FTP</a:t>
            </a:r>
            <a:r>
              <a:rPr lang="zh-CN" altLang="en-US" kern="0" dirty="0"/>
              <a:t>（文件传输协议）</a:t>
            </a:r>
          </a:p>
          <a:p>
            <a:pPr marL="842963" lvl="1" indent="-457200" eaLnBrk="1" hangingPunct="1">
              <a:defRPr/>
            </a:pPr>
            <a:r>
              <a:rPr lang="en-US" altLang="zh-CN" kern="0" dirty="0"/>
              <a:t>SMTP(</a:t>
            </a:r>
            <a:r>
              <a:rPr lang="zh-CN" altLang="en-US" kern="0" dirty="0"/>
              <a:t>简单报文传输协议</a:t>
            </a:r>
            <a:r>
              <a:rPr lang="en-US" altLang="zh-CN" kern="0" dirty="0"/>
              <a:t>)</a:t>
            </a:r>
          </a:p>
          <a:p>
            <a:pPr marL="842963" lvl="1" indent="-457200" eaLnBrk="1" hangingPunct="1">
              <a:defRPr/>
            </a:pPr>
            <a:r>
              <a:rPr lang="en-US" altLang="zh-CN" kern="0" dirty="0"/>
              <a:t>TELNET(</a:t>
            </a:r>
            <a:r>
              <a:rPr lang="zh-CN" altLang="en-US" kern="0" dirty="0"/>
              <a:t>远程网络登陆协议</a:t>
            </a:r>
            <a:r>
              <a:rPr lang="en-US" altLang="zh-CN" kern="0" dirty="0"/>
              <a:t>)</a:t>
            </a:r>
          </a:p>
          <a:p>
            <a:pPr marL="842963" lvl="1" indent="-457200" eaLnBrk="1" hangingPunct="1">
              <a:defRPr/>
            </a:pPr>
            <a:r>
              <a:rPr lang="en-US" altLang="zh-CN" kern="0" dirty="0"/>
              <a:t>DNS(</a:t>
            </a:r>
            <a:r>
              <a:rPr lang="zh-CN" altLang="en-US" kern="0" dirty="0"/>
              <a:t>域名服务</a:t>
            </a:r>
            <a:r>
              <a:rPr lang="en-US" altLang="zh-CN" kern="0" dirty="0"/>
              <a:t>)  </a:t>
            </a:r>
          </a:p>
          <a:p>
            <a:pPr marL="842963" lvl="1" indent="-457200" eaLnBrk="1" hangingPunct="1">
              <a:defRPr/>
            </a:pPr>
            <a:r>
              <a:rPr lang="en-US" altLang="zh-CN" kern="0" dirty="0"/>
              <a:t>HTTP</a:t>
            </a:r>
            <a:r>
              <a:rPr lang="zh-CN" altLang="en-US" kern="0" dirty="0"/>
              <a:t>（超文本传输协议）</a:t>
            </a:r>
          </a:p>
          <a:p>
            <a:pPr marL="842963" lvl="1" indent="-457200" eaLnBrk="1" hangingPunct="1">
              <a:defRPr/>
            </a:pPr>
            <a:r>
              <a:rPr lang="en-US" altLang="zh-CN" kern="0" dirty="0"/>
              <a:t>…….</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5">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5">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5">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5">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a:extLst>
              <a:ext uri="{FF2B5EF4-FFF2-40B4-BE49-F238E27FC236}">
                <a16:creationId xmlns:a16="http://schemas.microsoft.com/office/drawing/2014/main" id="{25494E47-B26B-4806-BADB-A2FCFDB02D3F}"/>
              </a:ext>
            </a:extLst>
          </p:cNvPr>
          <p:cNvSpPr>
            <a:spLocks noGrp="1" noChangeArrowheads="1"/>
          </p:cNvSpPr>
          <p:nvPr>
            <p:ph type="title"/>
          </p:nvPr>
        </p:nvSpPr>
        <p:spPr/>
        <p:txBody>
          <a:bodyPr/>
          <a:lstStyle/>
          <a:p>
            <a:pPr eaLnBrk="1" hangingPunct="1"/>
            <a:r>
              <a:rPr lang="en-US" altLang="zh-CN"/>
              <a:t>2</a:t>
            </a:r>
            <a:r>
              <a:rPr lang="zh-CN" altLang="en-US"/>
              <a:t>、传输层</a:t>
            </a:r>
          </a:p>
        </p:txBody>
      </p:sp>
      <p:sp>
        <p:nvSpPr>
          <p:cNvPr id="650243" name="Rectangle 3">
            <a:extLst>
              <a:ext uri="{FF2B5EF4-FFF2-40B4-BE49-F238E27FC236}">
                <a16:creationId xmlns:a16="http://schemas.microsoft.com/office/drawing/2014/main" id="{9D30FEC6-6491-464A-B731-36466262EC6C}"/>
              </a:ext>
            </a:extLst>
          </p:cNvPr>
          <p:cNvSpPr>
            <a:spLocks noGrp="1" noChangeArrowheads="1"/>
          </p:cNvSpPr>
          <p:nvPr>
            <p:ph type="body" idx="1"/>
          </p:nvPr>
        </p:nvSpPr>
        <p:spPr>
          <a:xfrm>
            <a:off x="611188" y="1341438"/>
            <a:ext cx="8135937" cy="3503612"/>
          </a:xfrm>
        </p:spPr>
        <p:txBody>
          <a:bodyPr/>
          <a:lstStyle/>
          <a:p>
            <a:pPr marL="533400" indent="-533400" eaLnBrk="1" hangingPunct="1">
              <a:lnSpc>
                <a:spcPct val="150000"/>
              </a:lnSpc>
            </a:pPr>
            <a:r>
              <a:rPr lang="zh-CN" altLang="en-US"/>
              <a:t>大体上对应</a:t>
            </a:r>
            <a:r>
              <a:rPr lang="en-US" altLang="zh-CN"/>
              <a:t>OSI</a:t>
            </a:r>
            <a:r>
              <a:rPr lang="zh-CN" altLang="en-US"/>
              <a:t>的传输层。该层协议包括：</a:t>
            </a:r>
          </a:p>
          <a:p>
            <a:pPr marL="842963" lvl="1" indent="-457200" algn="l" eaLnBrk="1" hangingPunct="1">
              <a:lnSpc>
                <a:spcPct val="150000"/>
              </a:lnSpc>
            </a:pPr>
            <a:r>
              <a:rPr lang="en-US" altLang="zh-CN"/>
              <a:t>TCP(</a:t>
            </a:r>
            <a:r>
              <a:rPr lang="zh-CN" altLang="en-US"/>
              <a:t>传输控制协议</a:t>
            </a:r>
            <a:r>
              <a:rPr lang="en-US" altLang="zh-CN"/>
              <a:t>Transmission control protocol)</a:t>
            </a:r>
          </a:p>
          <a:p>
            <a:pPr marL="1243013" lvl="2" indent="-381000" eaLnBrk="1" hangingPunct="1">
              <a:lnSpc>
                <a:spcPct val="150000"/>
              </a:lnSpc>
            </a:pPr>
            <a:r>
              <a:rPr lang="zh-CN" altLang="en-US"/>
              <a:t>可靠的，面向连接的协议</a:t>
            </a:r>
          </a:p>
          <a:p>
            <a:pPr marL="1243013" lvl="2" indent="-381000" eaLnBrk="1" hangingPunct="1">
              <a:lnSpc>
                <a:spcPct val="150000"/>
              </a:lnSpc>
            </a:pPr>
            <a:r>
              <a:rPr lang="zh-CN" altLang="en-US"/>
              <a:t>将报文以字节流形式从源主机进程发到目的主机进程。</a:t>
            </a:r>
          </a:p>
          <a:p>
            <a:pPr marL="842963" lvl="1" indent="-457200" eaLnBrk="1" hangingPunct="1">
              <a:lnSpc>
                <a:spcPct val="150000"/>
              </a:lnSpc>
            </a:pPr>
            <a:r>
              <a:rPr lang="en-US" altLang="zh-CN"/>
              <a:t>UDP(</a:t>
            </a:r>
            <a:r>
              <a:rPr lang="zh-CN" altLang="en-US"/>
              <a:t>用户数据报协议</a:t>
            </a:r>
            <a:r>
              <a:rPr lang="en-US" altLang="zh-CN"/>
              <a:t>User Datagram protocol )</a:t>
            </a:r>
          </a:p>
          <a:p>
            <a:pPr marL="1243013" lvl="2" indent="-381000" eaLnBrk="1" hangingPunct="1">
              <a:lnSpc>
                <a:spcPct val="150000"/>
              </a:lnSpc>
            </a:pPr>
            <a:r>
              <a:rPr lang="zh-CN" altLang="en-US"/>
              <a:t>不可靠的，无连接的协议。</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0243">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0243">
                                            <p:txEl>
                                              <p:pRg st="2" end="2"/>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650243">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nodeType="clickEffect">
                                  <p:stCondLst>
                                    <p:cond delay="0"/>
                                  </p:stCondLst>
                                  <p:childTnLst>
                                    <p:set>
                                      <p:cBhvr>
                                        <p:cTn id="16" dur="1" fill="hold">
                                          <p:stCondLst>
                                            <p:cond delay="0"/>
                                          </p:stCondLst>
                                        </p:cTn>
                                        <p:tgtEl>
                                          <p:spTgt spid="650243">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nodeType="clickEffect">
                                  <p:stCondLst>
                                    <p:cond delay="0"/>
                                  </p:stCondLst>
                                  <p:childTnLst>
                                    <p:set>
                                      <p:cBhvr>
                                        <p:cTn id="20" dur="1" fill="hold">
                                          <p:stCondLst>
                                            <p:cond delay="0"/>
                                          </p:stCondLst>
                                        </p:cTn>
                                        <p:tgtEl>
                                          <p:spTgt spid="65024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8306" name="Rectangle 2">
            <a:extLst>
              <a:ext uri="{FF2B5EF4-FFF2-40B4-BE49-F238E27FC236}">
                <a16:creationId xmlns:a16="http://schemas.microsoft.com/office/drawing/2014/main" id="{B9120039-A0F2-4D9A-90B1-91DD95DCCDB5}"/>
              </a:ext>
            </a:extLst>
          </p:cNvPr>
          <p:cNvSpPr>
            <a:spLocks noGrp="1" noChangeArrowheads="1"/>
          </p:cNvSpPr>
          <p:nvPr>
            <p:ph type="title"/>
          </p:nvPr>
        </p:nvSpPr>
        <p:spPr/>
        <p:txBody>
          <a:bodyPr/>
          <a:lstStyle/>
          <a:p>
            <a:pPr eaLnBrk="1" hangingPunct="1"/>
            <a:r>
              <a:rPr lang="en-US" altLang="zh-CN"/>
              <a:t>3</a:t>
            </a:r>
            <a:r>
              <a:rPr lang="zh-CN" altLang="en-US"/>
              <a:t>、网际层 </a:t>
            </a:r>
          </a:p>
        </p:txBody>
      </p:sp>
      <p:sp>
        <p:nvSpPr>
          <p:cNvPr id="623680" name="Rectangle 64">
            <a:extLst>
              <a:ext uri="{FF2B5EF4-FFF2-40B4-BE49-F238E27FC236}">
                <a16:creationId xmlns:a16="http://schemas.microsoft.com/office/drawing/2014/main" id="{FEA91749-CD79-47E0-B15E-AC55632BB8F6}"/>
              </a:ext>
            </a:extLst>
          </p:cNvPr>
          <p:cNvSpPr>
            <a:spLocks noGrp="1" noChangeArrowheads="1"/>
          </p:cNvSpPr>
          <p:nvPr>
            <p:ph type="body" idx="1"/>
          </p:nvPr>
        </p:nvSpPr>
        <p:spPr>
          <a:xfrm>
            <a:off x="971550" y="1268413"/>
            <a:ext cx="7488882" cy="5933163"/>
          </a:xfrm>
          <a:noFill/>
        </p:spPr>
        <p:txBody>
          <a:bodyPr/>
          <a:lstStyle/>
          <a:p>
            <a:pPr eaLnBrk="1" hangingPunct="1">
              <a:lnSpc>
                <a:spcPct val="150000"/>
              </a:lnSpc>
            </a:pPr>
            <a:r>
              <a:rPr lang="zh-CN" altLang="en-US" dirty="0"/>
              <a:t>大体上对应</a:t>
            </a:r>
            <a:r>
              <a:rPr lang="en-US" altLang="zh-CN" dirty="0"/>
              <a:t>OSI</a:t>
            </a:r>
            <a:r>
              <a:rPr lang="zh-CN" altLang="en-US" dirty="0"/>
              <a:t>的网络层，主要的协议有：</a:t>
            </a:r>
          </a:p>
          <a:p>
            <a:pPr lvl="1" eaLnBrk="1" hangingPunct="1">
              <a:lnSpc>
                <a:spcPct val="150000"/>
              </a:lnSpc>
            </a:pPr>
            <a:r>
              <a:rPr lang="en-US" altLang="zh-CN" dirty="0"/>
              <a:t>IP(INTERNET PROTOCOL) </a:t>
            </a:r>
          </a:p>
          <a:p>
            <a:pPr lvl="2" eaLnBrk="1" hangingPunct="1">
              <a:lnSpc>
                <a:spcPct val="150000"/>
              </a:lnSpc>
            </a:pPr>
            <a:r>
              <a:rPr lang="en-US" altLang="zh-CN" dirty="0"/>
              <a:t>Internet </a:t>
            </a:r>
            <a:r>
              <a:rPr lang="zh-CN" altLang="en-US" dirty="0"/>
              <a:t>体系结构的核心协议。</a:t>
            </a:r>
          </a:p>
          <a:p>
            <a:pPr lvl="2" eaLnBrk="1" hangingPunct="1">
              <a:lnSpc>
                <a:spcPct val="150000"/>
              </a:lnSpc>
            </a:pPr>
            <a:r>
              <a:rPr lang="zh-CN" altLang="en-US" dirty="0"/>
              <a:t>把</a:t>
            </a:r>
            <a:r>
              <a:rPr lang="en-US" altLang="zh-CN" dirty="0"/>
              <a:t>IP</a:t>
            </a:r>
            <a:r>
              <a:rPr lang="zh-CN" altLang="en-US" dirty="0"/>
              <a:t>分组以数据报方式从源主机发送到目的主机。</a:t>
            </a:r>
            <a:endParaRPr lang="en-US" altLang="zh-CN" dirty="0"/>
          </a:p>
          <a:p>
            <a:pPr lvl="1" eaLnBrk="1" hangingPunct="1">
              <a:lnSpc>
                <a:spcPct val="150000"/>
              </a:lnSpc>
            </a:pPr>
            <a:r>
              <a:rPr lang="en-US" altLang="zh-CN" dirty="0"/>
              <a:t>ICMP</a:t>
            </a:r>
            <a:r>
              <a:rPr lang="zh-CN" altLang="en-US" dirty="0"/>
              <a:t>（</a:t>
            </a:r>
            <a:r>
              <a:rPr lang="en-US" altLang="zh-CN" dirty="0"/>
              <a:t>INTERNET CONTROL MESSAGE PROTOCOL</a:t>
            </a:r>
            <a:r>
              <a:rPr lang="zh-CN" altLang="en-US" dirty="0"/>
              <a:t>）</a:t>
            </a:r>
            <a:endParaRPr lang="en-US" altLang="zh-CN" dirty="0"/>
          </a:p>
          <a:p>
            <a:pPr lvl="2" eaLnBrk="1" hangingPunct="1">
              <a:lnSpc>
                <a:spcPct val="150000"/>
              </a:lnSpc>
            </a:pPr>
            <a:r>
              <a:rPr lang="zh-CN" altLang="en-US" dirty="0"/>
              <a:t>负责向节点（路由器或主机）报告网络中发生的状况</a:t>
            </a:r>
            <a:endParaRPr lang="en-US" altLang="zh-CN" dirty="0"/>
          </a:p>
          <a:p>
            <a:pPr lvl="1" eaLnBrk="1" hangingPunct="1">
              <a:lnSpc>
                <a:spcPct val="150000"/>
              </a:lnSpc>
            </a:pPr>
            <a:r>
              <a:rPr lang="en-US" altLang="zh-CN" dirty="0"/>
              <a:t>ARP</a:t>
            </a:r>
            <a:r>
              <a:rPr lang="zh-CN" altLang="en-US" dirty="0"/>
              <a:t>（</a:t>
            </a:r>
            <a:r>
              <a:rPr lang="en-US" altLang="zh-CN" dirty="0"/>
              <a:t>ADDRESS RESOLUTION PROTOCOL</a:t>
            </a:r>
            <a:r>
              <a:rPr lang="zh-CN" altLang="en-US" dirty="0"/>
              <a:t>）</a:t>
            </a:r>
            <a:endParaRPr lang="en-US" altLang="zh-CN" dirty="0"/>
          </a:p>
          <a:p>
            <a:pPr lvl="2" eaLnBrk="1" hangingPunct="1">
              <a:lnSpc>
                <a:spcPct val="150000"/>
              </a:lnSpc>
            </a:pPr>
            <a:r>
              <a:rPr lang="zh-CN" altLang="en-US" dirty="0"/>
              <a:t>负责将</a:t>
            </a:r>
            <a:r>
              <a:rPr lang="en-US" altLang="zh-CN" dirty="0"/>
              <a:t>IP</a:t>
            </a:r>
            <a:r>
              <a:rPr lang="zh-CN" altLang="en-US" dirty="0"/>
              <a:t>地址转换成</a:t>
            </a:r>
            <a:r>
              <a:rPr lang="en-US" altLang="zh-CN"/>
              <a:t>MAC</a:t>
            </a:r>
            <a:r>
              <a:rPr lang="zh-CN" altLang="en-US"/>
              <a:t>地址</a:t>
            </a:r>
            <a:r>
              <a:rPr lang="zh-CN" altLang="en-US" dirty="0"/>
              <a:t>。</a:t>
            </a:r>
            <a:endParaRPr lang="en-US" altLang="zh-CN" dirty="0"/>
          </a:p>
          <a:p>
            <a:pPr lvl="1" eaLnBrk="1" hangingPunct="1">
              <a:lnSpc>
                <a:spcPct val="150000"/>
              </a:lnSpc>
            </a:pPr>
            <a:endParaRPr lang="zh-CN" altLang="en-US" dirty="0"/>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23680">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23680">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2368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623680">
                                            <p:txEl>
                                              <p:pRg st="4" end="4"/>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623680">
                                            <p:txEl>
                                              <p:pRg st="5" end="5"/>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623680">
                                            <p:txEl>
                                              <p:pRg st="6" end="6"/>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62368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a:extLst>
              <a:ext uri="{FF2B5EF4-FFF2-40B4-BE49-F238E27FC236}">
                <a16:creationId xmlns:a16="http://schemas.microsoft.com/office/drawing/2014/main" id="{3B7DB84C-C587-40B1-90DE-ADD6010021D7}"/>
              </a:ext>
            </a:extLst>
          </p:cNvPr>
          <p:cNvSpPr>
            <a:spLocks noGrp="1" noChangeArrowheads="1"/>
          </p:cNvSpPr>
          <p:nvPr>
            <p:ph type="title"/>
          </p:nvPr>
        </p:nvSpPr>
        <p:spPr/>
        <p:txBody>
          <a:bodyPr/>
          <a:lstStyle/>
          <a:p>
            <a:pPr eaLnBrk="1" hangingPunct="1"/>
            <a:r>
              <a:rPr lang="en-US" altLang="zh-CN"/>
              <a:t>4</a:t>
            </a:r>
            <a:r>
              <a:rPr lang="zh-CN" altLang="en-US"/>
              <a:t>、网络接口层 </a:t>
            </a:r>
          </a:p>
        </p:txBody>
      </p:sp>
      <p:sp>
        <p:nvSpPr>
          <p:cNvPr id="651267" name="Rectangle 3">
            <a:extLst>
              <a:ext uri="{FF2B5EF4-FFF2-40B4-BE49-F238E27FC236}">
                <a16:creationId xmlns:a16="http://schemas.microsoft.com/office/drawing/2014/main" id="{CC9F6075-205B-4D8E-A322-E2090DF4D6CF}"/>
              </a:ext>
            </a:extLst>
          </p:cNvPr>
          <p:cNvSpPr>
            <a:spLocks noGrp="1" noChangeArrowheads="1"/>
          </p:cNvSpPr>
          <p:nvPr>
            <p:ph type="body" idx="1"/>
          </p:nvPr>
        </p:nvSpPr>
        <p:spPr>
          <a:xfrm>
            <a:off x="1042988" y="1125538"/>
            <a:ext cx="7391400" cy="5000087"/>
          </a:xfrm>
        </p:spPr>
        <p:txBody>
          <a:bodyPr/>
          <a:lstStyle/>
          <a:p>
            <a:pPr eaLnBrk="1" hangingPunct="1">
              <a:lnSpc>
                <a:spcPct val="150000"/>
              </a:lnSpc>
            </a:pPr>
            <a:r>
              <a:rPr lang="zh-CN" altLang="en-US" dirty="0"/>
              <a:t>大体上对应</a:t>
            </a:r>
            <a:r>
              <a:rPr lang="en-US" altLang="zh-CN" dirty="0"/>
              <a:t>OSI</a:t>
            </a:r>
            <a:r>
              <a:rPr lang="zh-CN" altLang="en-US" dirty="0"/>
              <a:t>的物理层和链路层。</a:t>
            </a:r>
          </a:p>
          <a:p>
            <a:pPr lvl="1" eaLnBrk="1" hangingPunct="1">
              <a:lnSpc>
                <a:spcPct val="150000"/>
              </a:lnSpc>
            </a:pPr>
            <a:r>
              <a:rPr lang="en-US" altLang="zh-CN" dirty="0"/>
              <a:t>Internet</a:t>
            </a:r>
            <a:r>
              <a:rPr lang="zh-CN" altLang="en-US" dirty="0"/>
              <a:t>体系结构的网络接口层也称为子网层，具有开放的特点。子网协议有：</a:t>
            </a:r>
          </a:p>
          <a:p>
            <a:pPr lvl="2" eaLnBrk="1" hangingPunct="1">
              <a:lnSpc>
                <a:spcPct val="150000"/>
              </a:lnSpc>
            </a:pPr>
            <a:r>
              <a:rPr lang="zh-CN" altLang="en-US" dirty="0"/>
              <a:t>以太网协议</a:t>
            </a:r>
          </a:p>
          <a:p>
            <a:pPr lvl="2" eaLnBrk="1" hangingPunct="1">
              <a:lnSpc>
                <a:spcPct val="150000"/>
              </a:lnSpc>
            </a:pPr>
            <a:r>
              <a:rPr lang="en-US" altLang="zh-CN" dirty="0"/>
              <a:t>FDDI</a:t>
            </a:r>
          </a:p>
          <a:p>
            <a:pPr lvl="2" eaLnBrk="1" hangingPunct="1">
              <a:lnSpc>
                <a:spcPct val="150000"/>
              </a:lnSpc>
            </a:pPr>
            <a:r>
              <a:rPr lang="en-US" altLang="zh-CN" dirty="0"/>
              <a:t>PPP</a:t>
            </a:r>
          </a:p>
          <a:p>
            <a:pPr lvl="2" eaLnBrk="1" hangingPunct="1">
              <a:lnSpc>
                <a:spcPct val="150000"/>
              </a:lnSpc>
            </a:pPr>
            <a:r>
              <a:rPr lang="en-US" altLang="zh-CN" dirty="0"/>
              <a:t>SLIP</a:t>
            </a:r>
          </a:p>
          <a:p>
            <a:pPr lvl="2" eaLnBrk="1" hangingPunct="1">
              <a:lnSpc>
                <a:spcPct val="150000"/>
              </a:lnSpc>
            </a:pPr>
            <a:r>
              <a:rPr lang="en-US" altLang="zh-CN" dirty="0"/>
              <a:t>Token Bus  (802.4)</a:t>
            </a:r>
          </a:p>
          <a:p>
            <a:pPr lvl="2" eaLnBrk="1" hangingPunct="1">
              <a:lnSpc>
                <a:spcPct val="150000"/>
              </a:lnSpc>
            </a:pPr>
            <a:r>
              <a:rPr lang="zh-CN" altLang="en-US" dirty="0"/>
              <a:t>百兆，千兆，万兆以太网</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1267">
                                            <p:txEl>
                                              <p:pRg st="1" end="1"/>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651267">
                                            <p:txEl>
                                              <p:pRg st="2" end="2"/>
                                            </p:txEl>
                                          </p:spTgt>
                                        </p:tgtEl>
                                        <p:attrNameLst>
                                          <p:attrName>style.visibility</p:attrName>
                                        </p:attrNameLst>
                                      </p:cBhvr>
                                      <p:to>
                                        <p:strVal val="visible"/>
                                      </p:to>
                                    </p:set>
                                  </p:child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nodeType="clickEffect">
                                  <p:stCondLst>
                                    <p:cond delay="0"/>
                                  </p:stCondLst>
                                  <p:childTnLst>
                                    <p:set>
                                      <p:cBhvr>
                                        <p:cTn id="14" dur="1" fill="hold">
                                          <p:stCondLst>
                                            <p:cond delay="0"/>
                                          </p:stCondLst>
                                        </p:cTn>
                                        <p:tgtEl>
                                          <p:spTgt spid="65126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nodeType="clickEffect">
                                  <p:stCondLst>
                                    <p:cond delay="0"/>
                                  </p:stCondLst>
                                  <p:childTnLst>
                                    <p:set>
                                      <p:cBhvr>
                                        <p:cTn id="18" dur="1" fill="hold">
                                          <p:stCondLst>
                                            <p:cond delay="0"/>
                                          </p:stCondLst>
                                        </p:cTn>
                                        <p:tgtEl>
                                          <p:spTgt spid="651267">
                                            <p:txEl>
                                              <p:pRg st="4" end="4"/>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nodeType="clickEffect">
                                  <p:stCondLst>
                                    <p:cond delay="0"/>
                                  </p:stCondLst>
                                  <p:childTnLst>
                                    <p:set>
                                      <p:cBhvr>
                                        <p:cTn id="22" dur="1" fill="hold">
                                          <p:stCondLst>
                                            <p:cond delay="0"/>
                                          </p:stCondLst>
                                        </p:cTn>
                                        <p:tgtEl>
                                          <p:spTgt spid="651267">
                                            <p:txEl>
                                              <p:pRg st="5" end="5"/>
                                            </p:txEl>
                                          </p:spTgt>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1" presetClass="entr" presetSubtype="0" fill="hold" nodeType="clickEffect">
                                  <p:stCondLst>
                                    <p:cond delay="0"/>
                                  </p:stCondLst>
                                  <p:childTnLst>
                                    <p:set>
                                      <p:cBhvr>
                                        <p:cTn id="26" dur="1" fill="hold">
                                          <p:stCondLst>
                                            <p:cond delay="0"/>
                                          </p:stCondLst>
                                        </p:cTn>
                                        <p:tgtEl>
                                          <p:spTgt spid="651267">
                                            <p:txEl>
                                              <p:pRg st="6" end="6"/>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nodeType="clickEffect">
                                  <p:stCondLst>
                                    <p:cond delay="0"/>
                                  </p:stCondLst>
                                  <p:childTnLst>
                                    <p:set>
                                      <p:cBhvr>
                                        <p:cTn id="30" dur="1" fill="hold">
                                          <p:stCondLst>
                                            <p:cond delay="0"/>
                                          </p:stCondLst>
                                        </p:cTn>
                                        <p:tgtEl>
                                          <p:spTgt spid="651267">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54" name="标题 1">
            <a:extLst>
              <a:ext uri="{FF2B5EF4-FFF2-40B4-BE49-F238E27FC236}">
                <a16:creationId xmlns:a16="http://schemas.microsoft.com/office/drawing/2014/main" id="{A2310EA1-2EB1-4EBD-8EB6-DE08B596403F}"/>
              </a:ext>
            </a:extLst>
          </p:cNvPr>
          <p:cNvSpPr>
            <a:spLocks noGrp="1" noChangeArrowheads="1"/>
          </p:cNvSpPr>
          <p:nvPr>
            <p:ph type="title"/>
          </p:nvPr>
        </p:nvSpPr>
        <p:spPr/>
        <p:txBody>
          <a:bodyPr/>
          <a:lstStyle/>
          <a:p>
            <a:r>
              <a:rPr lang="en-US" altLang="zh-CN"/>
              <a:t>2.4.2 Internet</a:t>
            </a:r>
            <a:r>
              <a:rPr lang="zh-CN" altLang="en-US"/>
              <a:t>模型特点</a:t>
            </a:r>
          </a:p>
        </p:txBody>
      </p:sp>
      <p:sp>
        <p:nvSpPr>
          <p:cNvPr id="5" name="文本框 4">
            <a:extLst>
              <a:ext uri="{FF2B5EF4-FFF2-40B4-BE49-F238E27FC236}">
                <a16:creationId xmlns:a16="http://schemas.microsoft.com/office/drawing/2014/main" id="{7C3BE487-ADF0-4925-9A7B-53180AA06234}"/>
              </a:ext>
            </a:extLst>
          </p:cNvPr>
          <p:cNvSpPr txBox="1"/>
          <p:nvPr/>
        </p:nvSpPr>
        <p:spPr>
          <a:xfrm>
            <a:off x="611560" y="2028782"/>
            <a:ext cx="8348835" cy="4437753"/>
          </a:xfrm>
          <a:prstGeom prst="rect">
            <a:avLst/>
          </a:prstGeom>
          <a:noFill/>
        </p:spPr>
        <p:txBody>
          <a:bodyPr wrap="square">
            <a:spAutoFit/>
          </a:bodyPr>
          <a:lstStyle/>
          <a:p>
            <a:pPr marL="457200" indent="-457200">
              <a:lnSpc>
                <a:spcPct val="150000"/>
              </a:lnSpc>
              <a:buFont typeface="Arial" panose="020B0604020202020204" pitchFamily="34" charset="0"/>
              <a:buChar char="•"/>
              <a:defRPr/>
            </a:pPr>
            <a:r>
              <a:rPr lang="zh-CN" altLang="en-US" sz="2400" b="0" dirty="0">
                <a:latin typeface="+mn-ea"/>
                <a:ea typeface="+mn-ea"/>
              </a:rPr>
              <a:t>免费开放：协议标准完全开放，可以供普通用户和相关厂商自由、免费使用。</a:t>
            </a:r>
            <a:endParaRPr lang="en-US" altLang="zh-CN" sz="2400" b="0" dirty="0">
              <a:latin typeface="+mn-ea"/>
              <a:ea typeface="+mn-ea"/>
            </a:endParaRPr>
          </a:p>
          <a:p>
            <a:pPr marL="457200" indent="-457200">
              <a:lnSpc>
                <a:spcPct val="150000"/>
              </a:lnSpc>
              <a:buFont typeface="Arial" panose="020B0604020202020204" pitchFamily="34" charset="0"/>
              <a:buChar char="•"/>
              <a:defRPr/>
            </a:pPr>
            <a:r>
              <a:rPr lang="zh-CN" altLang="en-US" sz="2400" b="0" dirty="0">
                <a:latin typeface="+mn-ea"/>
                <a:ea typeface="+mn-ea"/>
              </a:rPr>
              <a:t>平台无关：可在任意硬件平台和操作系统环境中运行。</a:t>
            </a:r>
            <a:endParaRPr lang="en-US" altLang="zh-CN" sz="2400" b="0" dirty="0">
              <a:latin typeface="+mn-ea"/>
              <a:ea typeface="+mn-ea"/>
            </a:endParaRPr>
          </a:p>
          <a:p>
            <a:pPr marL="457200" indent="-457200">
              <a:lnSpc>
                <a:spcPct val="150000"/>
              </a:lnSpc>
              <a:buFont typeface="Arial" panose="020B0604020202020204" pitchFamily="34" charset="0"/>
              <a:buChar char="•"/>
              <a:defRPr/>
            </a:pPr>
            <a:r>
              <a:rPr lang="zh-CN" altLang="en-US" sz="2400" b="0" dirty="0">
                <a:latin typeface="+mn-ea"/>
                <a:ea typeface="+mn-ea"/>
              </a:rPr>
              <a:t>可靠传输：可确保数据可靠的传输到目的节点。</a:t>
            </a:r>
            <a:endParaRPr lang="en-US" altLang="zh-CN" sz="2400" b="0" dirty="0">
              <a:latin typeface="+mn-ea"/>
              <a:ea typeface="+mn-ea"/>
            </a:endParaRPr>
          </a:p>
          <a:p>
            <a:pPr marL="457200" indent="-457200">
              <a:lnSpc>
                <a:spcPct val="150000"/>
              </a:lnSpc>
              <a:buFont typeface="Arial" panose="020B0604020202020204" pitchFamily="34" charset="0"/>
              <a:buChar char="•"/>
              <a:defRPr/>
            </a:pPr>
            <a:r>
              <a:rPr lang="zh-CN" altLang="en-US" sz="2400" b="0" dirty="0">
                <a:latin typeface="+mn-ea"/>
                <a:ea typeface="+mn-ea"/>
              </a:rPr>
              <a:t>伸缩灵活：既可用于大小不同规模的网络，也可以根据需要对各层进行裁剪、组合，并且支持多种应用层协议。</a:t>
            </a:r>
            <a:endParaRPr lang="en-US" altLang="zh-CN" sz="2400" b="0" dirty="0">
              <a:latin typeface="+mn-ea"/>
              <a:ea typeface="+mn-ea"/>
            </a:endParaRPr>
          </a:p>
          <a:p>
            <a:pPr marL="457200" indent="-457200">
              <a:lnSpc>
                <a:spcPct val="150000"/>
              </a:lnSpc>
              <a:buFont typeface="Arial" panose="020B0604020202020204" pitchFamily="34" charset="0"/>
              <a:buChar char="•"/>
              <a:defRPr/>
            </a:pPr>
            <a:r>
              <a:rPr lang="zh-CN" altLang="en-US" sz="2400" b="0" dirty="0">
                <a:latin typeface="+mn-ea"/>
                <a:ea typeface="+mn-ea"/>
              </a:rPr>
              <a:t>管理维护：对网络地址统一管理和分配，对网络运行状况进行检测和维护。</a:t>
            </a:r>
          </a:p>
        </p:txBody>
      </p:sp>
      <p:sp>
        <p:nvSpPr>
          <p:cNvPr id="7" name="文本框 6">
            <a:extLst>
              <a:ext uri="{FF2B5EF4-FFF2-40B4-BE49-F238E27FC236}">
                <a16:creationId xmlns:a16="http://schemas.microsoft.com/office/drawing/2014/main" id="{3BE40C56-B722-4565-906D-8A8712045D95}"/>
              </a:ext>
            </a:extLst>
          </p:cNvPr>
          <p:cNvSpPr txBox="1"/>
          <p:nvPr/>
        </p:nvSpPr>
        <p:spPr>
          <a:xfrm>
            <a:off x="863600" y="1196975"/>
            <a:ext cx="7956871" cy="523220"/>
          </a:xfrm>
          <a:prstGeom prst="rect">
            <a:avLst/>
          </a:prstGeom>
          <a:noFill/>
        </p:spPr>
        <p:txBody>
          <a:bodyPr wrap="square">
            <a:spAutoFit/>
          </a:bodyPr>
          <a:lstStyle/>
          <a:p>
            <a:pPr>
              <a:defRPr/>
            </a:pPr>
            <a:r>
              <a:rPr lang="en-US" altLang="zh-CN" sz="2800" b="0" dirty="0">
                <a:latin typeface="+mn-ea"/>
                <a:ea typeface="+mn-ea"/>
              </a:rPr>
              <a:t>TCP/IP</a:t>
            </a:r>
            <a:r>
              <a:rPr lang="zh-CN" altLang="en-US" sz="2800" b="0" dirty="0">
                <a:latin typeface="+mn-ea"/>
                <a:ea typeface="+mn-ea"/>
              </a:rPr>
              <a:t>模型（</a:t>
            </a:r>
            <a:r>
              <a:rPr lang="en-US" altLang="zh-CN" sz="2800" b="0" dirty="0">
                <a:latin typeface="+mn-ea"/>
                <a:ea typeface="+mn-ea"/>
              </a:rPr>
              <a:t>Internet</a:t>
            </a:r>
            <a:r>
              <a:rPr lang="zh-CN" altLang="en-US" sz="2800" b="0" dirty="0">
                <a:latin typeface="+mn-ea"/>
                <a:ea typeface="+mn-ea"/>
              </a:rPr>
              <a:t>模型）具有如下特点：</a:t>
            </a:r>
          </a:p>
        </p:txBody>
      </p:sp>
    </p:spTree>
  </p:cSld>
  <p:clrMapOvr>
    <a:masterClrMapping/>
  </p:clrMapOvr>
  <p:transition/>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Rectangle 2">
            <a:extLst>
              <a:ext uri="{FF2B5EF4-FFF2-40B4-BE49-F238E27FC236}">
                <a16:creationId xmlns:a16="http://schemas.microsoft.com/office/drawing/2014/main" id="{D9633637-8D73-4B1C-93E7-CDFCC544F628}"/>
              </a:ext>
            </a:extLst>
          </p:cNvPr>
          <p:cNvSpPr>
            <a:spLocks noGrp="1" noChangeArrowheads="1"/>
          </p:cNvSpPr>
          <p:nvPr>
            <p:ph type="title"/>
          </p:nvPr>
        </p:nvSpPr>
        <p:spPr/>
        <p:txBody>
          <a:bodyPr/>
          <a:lstStyle/>
          <a:p>
            <a:pPr eaLnBrk="1" hangingPunct="1"/>
            <a:r>
              <a:rPr lang="zh-CN" altLang="en-US"/>
              <a:t>本章小结</a:t>
            </a:r>
          </a:p>
        </p:txBody>
      </p:sp>
      <p:sp>
        <p:nvSpPr>
          <p:cNvPr id="652291" name="Rectangle 3">
            <a:extLst>
              <a:ext uri="{FF2B5EF4-FFF2-40B4-BE49-F238E27FC236}">
                <a16:creationId xmlns:a16="http://schemas.microsoft.com/office/drawing/2014/main" id="{957D3F4D-050E-4FDB-88D8-7E5A39224AEA}"/>
              </a:ext>
            </a:extLst>
          </p:cNvPr>
          <p:cNvSpPr>
            <a:spLocks noGrp="1" noChangeArrowheads="1"/>
          </p:cNvSpPr>
          <p:nvPr>
            <p:ph type="body" idx="1"/>
          </p:nvPr>
        </p:nvSpPr>
        <p:spPr>
          <a:xfrm>
            <a:off x="914400" y="1524000"/>
            <a:ext cx="7391400" cy="3762375"/>
          </a:xfrm>
        </p:spPr>
        <p:txBody>
          <a:bodyPr/>
          <a:lstStyle/>
          <a:p>
            <a:pPr eaLnBrk="1" hangingPunct="1">
              <a:lnSpc>
                <a:spcPct val="150000"/>
              </a:lnSpc>
            </a:pPr>
            <a:r>
              <a:rPr lang="zh-CN" altLang="en-US"/>
              <a:t>内容</a:t>
            </a:r>
          </a:p>
          <a:p>
            <a:pPr lvl="1" eaLnBrk="1" hangingPunct="1">
              <a:lnSpc>
                <a:spcPct val="150000"/>
              </a:lnSpc>
            </a:pPr>
            <a:r>
              <a:rPr lang="zh-CN" altLang="en-US"/>
              <a:t>主要介绍网络协议和网络体系结构的概念、网络层次划分的意义、</a:t>
            </a:r>
            <a:r>
              <a:rPr lang="en-US" altLang="zh-CN"/>
              <a:t>OSI</a:t>
            </a:r>
            <a:r>
              <a:rPr lang="zh-CN" altLang="en-US"/>
              <a:t>参考模型和</a:t>
            </a:r>
            <a:r>
              <a:rPr lang="en-US" altLang="zh-CN"/>
              <a:t>TCP/IP</a:t>
            </a:r>
            <a:r>
              <a:rPr lang="zh-CN" altLang="en-US"/>
              <a:t>协议簇及其各层的主要功能。</a:t>
            </a:r>
          </a:p>
          <a:p>
            <a:pPr eaLnBrk="1" hangingPunct="1">
              <a:lnSpc>
                <a:spcPct val="150000"/>
              </a:lnSpc>
            </a:pPr>
            <a:r>
              <a:rPr lang="zh-CN" altLang="en-US"/>
              <a:t>重点</a:t>
            </a:r>
          </a:p>
          <a:p>
            <a:pPr lvl="1" eaLnBrk="1" hangingPunct="1">
              <a:lnSpc>
                <a:spcPct val="150000"/>
              </a:lnSpc>
            </a:pPr>
            <a:r>
              <a:rPr lang="zh-CN" altLang="en-US"/>
              <a:t>了解网络协议和网络体系结构 </a:t>
            </a:r>
          </a:p>
        </p:txBody>
      </p:sp>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652291">
                                            <p:txEl>
                                              <p:pRg st="2" end="2"/>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652291">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Rectangle 2">
            <a:extLst>
              <a:ext uri="{FF2B5EF4-FFF2-40B4-BE49-F238E27FC236}">
                <a16:creationId xmlns:a16="http://schemas.microsoft.com/office/drawing/2014/main" id="{5D6F3854-662D-4456-A36C-860B8105BA4E}"/>
              </a:ext>
            </a:extLst>
          </p:cNvPr>
          <p:cNvSpPr>
            <a:spLocks noGrp="1" noChangeArrowheads="1"/>
          </p:cNvSpPr>
          <p:nvPr>
            <p:ph type="title"/>
          </p:nvPr>
        </p:nvSpPr>
        <p:spPr/>
        <p:txBody>
          <a:bodyPr/>
          <a:lstStyle/>
          <a:p>
            <a:pPr eaLnBrk="1" hangingPunct="1"/>
            <a:r>
              <a:rPr lang="zh-CN" altLang="en-US"/>
              <a:t>本章作业</a:t>
            </a:r>
          </a:p>
        </p:txBody>
      </p:sp>
      <p:sp>
        <p:nvSpPr>
          <p:cNvPr id="2" name="文本框 1">
            <a:extLst>
              <a:ext uri="{FF2B5EF4-FFF2-40B4-BE49-F238E27FC236}">
                <a16:creationId xmlns:a16="http://schemas.microsoft.com/office/drawing/2014/main" id="{942F7078-EFA9-47F4-A7E5-D3719C61D6D3}"/>
              </a:ext>
            </a:extLst>
          </p:cNvPr>
          <p:cNvSpPr txBox="1"/>
          <p:nvPr/>
        </p:nvSpPr>
        <p:spPr>
          <a:xfrm>
            <a:off x="976908" y="1412776"/>
            <a:ext cx="6907460" cy="2677656"/>
          </a:xfrm>
          <a:prstGeom prst="rect">
            <a:avLst/>
          </a:prstGeom>
          <a:noFill/>
        </p:spPr>
        <p:txBody>
          <a:bodyPr wrap="square" rtlCol="0">
            <a:spAutoFit/>
          </a:bodyPr>
          <a:lstStyle/>
          <a:p>
            <a:pPr marL="514350" indent="-514350">
              <a:buAutoNum type="arabicPeriod"/>
            </a:pPr>
            <a:r>
              <a:rPr lang="zh-CN" altLang="en-US" sz="2800" b="0" dirty="0">
                <a:latin typeface="+mn-ea"/>
                <a:ea typeface="+mn-ea"/>
              </a:rPr>
              <a:t>阐述计算机网络体系结构的基本思想和主要特点。</a:t>
            </a:r>
            <a:endParaRPr lang="en-US" altLang="zh-CN" sz="2800" b="0" dirty="0">
              <a:latin typeface="+mn-ea"/>
              <a:ea typeface="+mn-ea"/>
            </a:endParaRPr>
          </a:p>
          <a:p>
            <a:pPr marL="514350" indent="-514350">
              <a:buAutoNum type="arabicPeriod"/>
            </a:pPr>
            <a:r>
              <a:rPr lang="zh-CN" altLang="en-US" sz="2800" b="0" dirty="0">
                <a:latin typeface="+mn-ea"/>
                <a:ea typeface="+mn-ea"/>
              </a:rPr>
              <a:t>结合定义，谈谈你对计算机网络体系结构的认识。</a:t>
            </a:r>
            <a:endParaRPr lang="en-US" altLang="zh-CN" sz="2800" b="0" dirty="0">
              <a:latin typeface="+mn-ea"/>
              <a:ea typeface="+mn-ea"/>
            </a:endParaRPr>
          </a:p>
          <a:p>
            <a:pPr marL="514350" indent="-514350">
              <a:buAutoNum type="arabicPeriod"/>
            </a:pPr>
            <a:r>
              <a:rPr lang="zh-CN" altLang="en-US" sz="2800" b="0" dirty="0">
                <a:latin typeface="+mn-ea"/>
                <a:ea typeface="+mn-ea"/>
              </a:rPr>
              <a:t>阐述你对</a:t>
            </a:r>
            <a:r>
              <a:rPr lang="en-US" altLang="zh-CN" sz="2800" b="0" dirty="0">
                <a:latin typeface="+mn-ea"/>
                <a:ea typeface="+mn-ea"/>
              </a:rPr>
              <a:t>OSI/RM</a:t>
            </a:r>
            <a:r>
              <a:rPr lang="zh-CN" altLang="en-US" sz="2800" b="0" dirty="0">
                <a:latin typeface="+mn-ea"/>
                <a:ea typeface="+mn-ea"/>
              </a:rPr>
              <a:t>、</a:t>
            </a:r>
            <a:r>
              <a:rPr lang="en-US" altLang="zh-CN" sz="2800" b="0" dirty="0">
                <a:latin typeface="+mn-ea"/>
                <a:ea typeface="+mn-ea"/>
              </a:rPr>
              <a:t>Internet</a:t>
            </a:r>
            <a:r>
              <a:rPr lang="zh-CN" altLang="en-US" sz="2800" b="0" dirty="0">
                <a:latin typeface="+mn-ea"/>
                <a:ea typeface="+mn-ea"/>
              </a:rPr>
              <a:t>模型和五层结构模型的认识。</a:t>
            </a:r>
          </a:p>
        </p:txBody>
      </p:sp>
    </p:spTree>
  </p:cSld>
  <p:clrMapOvr>
    <a:masterClrMapping/>
  </p:clrMapOvr>
  <p:transition/>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0658" name="组合 4"/>
          <p:cNvGrpSpPr>
            <a:grpSpLocks/>
          </p:cNvGrpSpPr>
          <p:nvPr/>
        </p:nvGrpSpPr>
        <p:grpSpPr bwMode="auto">
          <a:xfrm>
            <a:off x="0" y="0"/>
            <a:ext cx="9144000" cy="6858000"/>
            <a:chOff x="1" y="0"/>
            <a:chExt cx="9144000" cy="6858000"/>
          </a:xfrm>
        </p:grpSpPr>
        <p:sp>
          <p:nvSpPr>
            <p:cNvPr id="4" name="文本框 3"/>
            <p:cNvSpPr txBox="1"/>
            <p:nvPr/>
          </p:nvSpPr>
          <p:spPr>
            <a:xfrm>
              <a:off x="1555423" y="2384981"/>
              <a:ext cx="6221690" cy="1569660"/>
            </a:xfrm>
            <a:prstGeom prst="rect">
              <a:avLst/>
            </a:prstGeom>
            <a:solidFill>
              <a:schemeClr val="accent5">
                <a:lumMod val="60000"/>
                <a:lumOff val="40000"/>
              </a:schemeClr>
            </a:solidFill>
            <a:ln>
              <a:noFill/>
            </a:ln>
            <a:effectLst>
              <a:outerShdw blurRad="190500" dist="228600" dir="2700000" algn="ctr">
                <a:srgbClr val="000000">
                  <a:alpha val="30000"/>
                </a:srgbClr>
              </a:outerShdw>
            </a:effectLst>
            <a:scene3d>
              <a:camera prst="orthographicFront">
                <a:rot lat="0" lon="0" rev="0"/>
              </a:camera>
              <a:lightRig rig="glow" dir="t">
                <a:rot lat="0" lon="0" rev="4800000"/>
              </a:lightRig>
            </a:scene3d>
            <a:sp3d prstMaterial="matte">
              <a:bevelT w="127000" h="63500"/>
            </a:sp3d>
          </p:spPr>
          <p:txBody>
            <a:bodyPr>
              <a:spAutoFit/>
            </a:bodyPr>
            <a:lstStyle/>
            <a:p>
              <a:pPr algn="ctr" eaLnBrk="1" fontAlgn="auto" hangingPunct="1">
                <a:spcBef>
                  <a:spcPts val="0"/>
                </a:spcBef>
                <a:spcAft>
                  <a:spcPts val="0"/>
                </a:spcAft>
                <a:defRPr/>
              </a:pPr>
              <a:r>
                <a:rPr lang="zh-CN" altLang="en-US" sz="4800" dirty="0">
                  <a:solidFill>
                    <a:srgbClr val="0070C0"/>
                  </a:solidFill>
                  <a:latin typeface="+mj-ea"/>
                  <a:ea typeface="+mj-ea"/>
                </a:rPr>
                <a:t>第二章结束</a:t>
              </a:r>
              <a:endParaRPr lang="en-US" altLang="zh-CN" sz="4800" dirty="0">
                <a:solidFill>
                  <a:srgbClr val="0070C0"/>
                </a:solidFill>
                <a:latin typeface="+mj-ea"/>
                <a:ea typeface="+mj-ea"/>
              </a:endParaRPr>
            </a:p>
            <a:p>
              <a:pPr algn="ctr" eaLnBrk="1" fontAlgn="auto" hangingPunct="1">
                <a:spcBef>
                  <a:spcPts val="0"/>
                </a:spcBef>
                <a:spcAft>
                  <a:spcPts val="0"/>
                </a:spcAft>
                <a:defRPr/>
              </a:pPr>
              <a:r>
                <a:rPr lang="zh-CN" altLang="en-US" sz="4800" dirty="0">
                  <a:solidFill>
                    <a:srgbClr val="0070C0"/>
                  </a:solidFill>
                  <a:latin typeface="+mj-ea"/>
                  <a:ea typeface="+mj-ea"/>
                </a:rPr>
                <a:t>谢谢！</a:t>
              </a:r>
            </a:p>
          </p:txBody>
        </p:sp>
        <p:sp>
          <p:nvSpPr>
            <p:cNvPr id="3" name="矩形 2">
              <a:hlinkClick r:id="" action="ppaction://hlinkshowjump?jump=endshow"/>
            </p:cNvPr>
            <p:cNvSpPr/>
            <p:nvPr/>
          </p:nvSpPr>
          <p:spPr>
            <a:xfrm>
              <a:off x="1" y="0"/>
              <a:ext cx="9144000" cy="6858000"/>
            </a:xfrm>
            <a:prstGeom prst="rect">
              <a:avLst/>
            </a:prstGeom>
            <a:noFill/>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eaLnBrk="1" fontAlgn="auto" hangingPunct="1">
                <a:spcBef>
                  <a:spcPts val="0"/>
                </a:spcBef>
                <a:spcAft>
                  <a:spcPts val="0"/>
                </a:spcAft>
                <a:defRPr/>
              </a:pPr>
              <a:endParaRPr lang="zh-CN" altLang="en-US" dirty="0"/>
            </a:p>
          </p:txBody>
        </p:sp>
      </p:grpSp>
    </p:spTree>
  </p:cSld>
  <p:clrMapOvr>
    <a:masterClrMapping/>
  </p:clrMapOvr>
  <mc:AlternateContent xmlns:mc="http://schemas.openxmlformats.org/markup-compatibility/2006" xmlns:p14="http://schemas.microsoft.com/office/powerpoint/2010/main">
    <mc:Choice Requires="p14">
      <p:transition spd="slow" p14:dur="2000" advClick="0"/>
    </mc:Choice>
    <mc:Fallback xmlns="">
      <p:transition spd="slow"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标题 1">
            <a:extLst>
              <a:ext uri="{FF2B5EF4-FFF2-40B4-BE49-F238E27FC236}">
                <a16:creationId xmlns:a16="http://schemas.microsoft.com/office/drawing/2014/main" id="{2C8A986B-D5D3-4AD6-9796-1750C01B8124}"/>
              </a:ext>
            </a:extLst>
          </p:cNvPr>
          <p:cNvSpPr>
            <a:spLocks noGrp="1" noChangeArrowheads="1"/>
          </p:cNvSpPr>
          <p:nvPr>
            <p:ph type="title"/>
          </p:nvPr>
        </p:nvSpPr>
        <p:spPr/>
        <p:txBody>
          <a:bodyPr/>
          <a:lstStyle/>
          <a:p>
            <a:r>
              <a:rPr lang="en-US" altLang="zh-CN"/>
              <a:t>2.2.1 </a:t>
            </a:r>
            <a:r>
              <a:rPr lang="zh-CN" altLang="en-US"/>
              <a:t>计算机网络体系结构概念</a:t>
            </a:r>
          </a:p>
        </p:txBody>
      </p:sp>
      <p:sp>
        <p:nvSpPr>
          <p:cNvPr id="4" name="文本框 3">
            <a:extLst>
              <a:ext uri="{FF2B5EF4-FFF2-40B4-BE49-F238E27FC236}">
                <a16:creationId xmlns:a16="http://schemas.microsoft.com/office/drawing/2014/main" id="{BA81F5C2-AF78-49C2-82C1-8647F6F5BD37}"/>
              </a:ext>
            </a:extLst>
          </p:cNvPr>
          <p:cNvSpPr txBox="1"/>
          <p:nvPr/>
        </p:nvSpPr>
        <p:spPr>
          <a:xfrm>
            <a:off x="1187450" y="1268413"/>
            <a:ext cx="1800225" cy="523875"/>
          </a:xfrm>
          <a:prstGeom prst="rect">
            <a:avLst/>
          </a:prstGeom>
          <a:noFill/>
        </p:spPr>
        <p:txBody>
          <a:bodyPr>
            <a:spAutoFit/>
          </a:bodyPr>
          <a:lstStyle/>
          <a:p>
            <a:pPr>
              <a:defRPr/>
            </a:pPr>
            <a:r>
              <a:rPr lang="en-US" altLang="zh-CN" sz="2800" dirty="0">
                <a:latin typeface="+mn-ea"/>
                <a:ea typeface="+mn-ea"/>
              </a:rPr>
              <a:t>1</a:t>
            </a:r>
            <a:r>
              <a:rPr lang="zh-CN" altLang="en-US" sz="2800" dirty="0">
                <a:latin typeface="+mn-ea"/>
                <a:ea typeface="+mn-ea"/>
              </a:rPr>
              <a:t>、定义</a:t>
            </a:r>
          </a:p>
        </p:txBody>
      </p:sp>
      <p:sp>
        <p:nvSpPr>
          <p:cNvPr id="22532" name="文本框 6">
            <a:extLst>
              <a:ext uri="{FF2B5EF4-FFF2-40B4-BE49-F238E27FC236}">
                <a16:creationId xmlns:a16="http://schemas.microsoft.com/office/drawing/2014/main" id="{F6CE618F-31AD-482F-A100-62A397ED1398}"/>
              </a:ext>
            </a:extLst>
          </p:cNvPr>
          <p:cNvSpPr txBox="1">
            <a:spLocks noChangeArrowheads="1"/>
          </p:cNvSpPr>
          <p:nvPr/>
        </p:nvSpPr>
        <p:spPr bwMode="auto">
          <a:xfrm>
            <a:off x="1187450" y="1978025"/>
            <a:ext cx="7561263" cy="830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综上，计算机网络体系结构必须包含三个内容。即分层结构与每层的功能，服务与层间接口和 协议。</a:t>
            </a:r>
          </a:p>
        </p:txBody>
      </p:sp>
      <p:sp>
        <p:nvSpPr>
          <p:cNvPr id="22533" name="文本框 8">
            <a:extLst>
              <a:ext uri="{FF2B5EF4-FFF2-40B4-BE49-F238E27FC236}">
                <a16:creationId xmlns:a16="http://schemas.microsoft.com/office/drawing/2014/main" id="{415C2A25-81AC-4534-BD2F-C165596763B7}"/>
              </a:ext>
            </a:extLst>
          </p:cNvPr>
          <p:cNvSpPr txBox="1">
            <a:spLocks noChangeArrowheads="1"/>
          </p:cNvSpPr>
          <p:nvPr/>
        </p:nvSpPr>
        <p:spPr bwMode="auto">
          <a:xfrm>
            <a:off x="1187450" y="3000375"/>
            <a:ext cx="7200900" cy="461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因此，计算机网络体系结构的定义为：</a:t>
            </a:r>
          </a:p>
        </p:txBody>
      </p:sp>
      <p:sp>
        <p:nvSpPr>
          <p:cNvPr id="12" name="文本框 11">
            <a:extLst>
              <a:ext uri="{FF2B5EF4-FFF2-40B4-BE49-F238E27FC236}">
                <a16:creationId xmlns:a16="http://schemas.microsoft.com/office/drawing/2014/main" id="{0A85463A-38BF-4B72-8376-AF6949EDD621}"/>
              </a:ext>
            </a:extLst>
          </p:cNvPr>
          <p:cNvSpPr txBox="1"/>
          <p:nvPr/>
        </p:nvSpPr>
        <p:spPr>
          <a:xfrm>
            <a:off x="1000125" y="3789363"/>
            <a:ext cx="7646988" cy="1076325"/>
          </a:xfrm>
          <a:prstGeom prst="rect">
            <a:avLst/>
          </a:prstGeom>
          <a:gradFill>
            <a:gsLst>
              <a:gs pos="0">
                <a:schemeClr val="accent1">
                  <a:lumMod val="5000"/>
                  <a:lumOff val="95000"/>
                </a:schemeClr>
              </a:gs>
              <a:gs pos="74000">
                <a:schemeClr val="accent1">
                  <a:lumMod val="45000"/>
                  <a:lumOff val="55000"/>
                </a:schemeClr>
              </a:gs>
              <a:gs pos="83000">
                <a:schemeClr val="accent1">
                  <a:lumMod val="45000"/>
                  <a:lumOff val="55000"/>
                </a:schemeClr>
              </a:gs>
              <a:gs pos="100000">
                <a:schemeClr val="accent1">
                  <a:lumMod val="30000"/>
                  <a:lumOff val="70000"/>
                </a:schemeClr>
              </a:gs>
            </a:gsLst>
            <a:lin ang="5400000" scaled="1"/>
          </a:gradFill>
        </p:spPr>
        <p:txBody>
          <a:bodyPr>
            <a:spAutoFit/>
          </a:bodyPr>
          <a:lstStyle/>
          <a:p>
            <a:pPr>
              <a:defRPr/>
            </a:pPr>
            <a:r>
              <a:rPr lang="zh-CN" altLang="en-US" sz="3200" dirty="0">
                <a:solidFill>
                  <a:srgbClr val="FF0000"/>
                </a:solidFill>
              </a:rPr>
              <a:t>层、层间接口及协议的集合被称为计算机网络体系结构。</a:t>
            </a:r>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内容占位符 6">
            <a:extLst>
              <a:ext uri="{FF2B5EF4-FFF2-40B4-BE49-F238E27FC236}">
                <a16:creationId xmlns:a16="http://schemas.microsoft.com/office/drawing/2014/main" id="{62BB2F27-CFC3-4D21-A7A8-D01F27823E58}"/>
              </a:ext>
            </a:extLst>
          </p:cNvPr>
          <p:cNvSpPr>
            <a:spLocks noGrp="1" noChangeArrowheads="1"/>
          </p:cNvSpPr>
          <p:nvPr>
            <p:ph idx="1"/>
          </p:nvPr>
        </p:nvSpPr>
        <p:spPr>
          <a:xfrm>
            <a:off x="914400" y="1524000"/>
            <a:ext cx="7391400" cy="3281363"/>
          </a:xfrm>
        </p:spPr>
        <p:txBody>
          <a:bodyPr/>
          <a:lstStyle/>
          <a:p>
            <a:r>
              <a:rPr kumimoji="0" lang="zh-CN" altLang="en-US" b="0">
                <a:solidFill>
                  <a:srgbClr val="333399"/>
                </a:solidFill>
                <a:ea typeface="黑体" panose="02010609060101010101" pitchFamily="49" charset="-122"/>
              </a:rPr>
              <a:t>计算机网络体系结构是关于计算机网络及其部件所应完成功能的</a:t>
            </a:r>
            <a:r>
              <a:rPr kumimoji="0" lang="zh-CN" altLang="en-US" b="0">
                <a:solidFill>
                  <a:srgbClr val="FF0000"/>
                </a:solidFill>
                <a:ea typeface="黑体" panose="02010609060101010101" pitchFamily="49" charset="-122"/>
              </a:rPr>
              <a:t>精确定义</a:t>
            </a:r>
            <a:r>
              <a:rPr kumimoji="0" lang="zh-CN" altLang="en-US" b="0">
                <a:ea typeface="黑体" panose="02010609060101010101" pitchFamily="49" charset="-122"/>
              </a:rPr>
              <a:t>。</a:t>
            </a:r>
            <a:endParaRPr kumimoji="0" lang="en-US" altLang="zh-CN" b="0">
              <a:ea typeface="黑体" panose="02010609060101010101" pitchFamily="49" charset="-122"/>
            </a:endParaRPr>
          </a:p>
          <a:p>
            <a:r>
              <a:rPr kumimoji="0" lang="zh-CN" altLang="en-US" b="0">
                <a:solidFill>
                  <a:srgbClr val="FF0000"/>
                </a:solidFill>
                <a:ea typeface="黑体" panose="02010609060101010101" pitchFamily="49" charset="-122"/>
              </a:rPr>
              <a:t>实现</a:t>
            </a:r>
            <a:r>
              <a:rPr kumimoji="0" lang="en-US" altLang="zh-CN" b="0">
                <a:solidFill>
                  <a:srgbClr val="333399"/>
                </a:solidFill>
                <a:ea typeface="黑体" panose="02010609060101010101" pitchFamily="49" charset="-122"/>
              </a:rPr>
              <a:t>(implementation)</a:t>
            </a:r>
            <a:r>
              <a:rPr kumimoji="0" lang="zh-CN" altLang="en-US" b="0">
                <a:solidFill>
                  <a:srgbClr val="333399"/>
                </a:solidFill>
                <a:ea typeface="黑体" panose="02010609060101010101" pitchFamily="49" charset="-122"/>
              </a:rPr>
              <a:t>是在遵循这种体系结构的前提下用合适的硬件或软件完成这些功能的过程。</a:t>
            </a:r>
            <a:endParaRPr kumimoji="0" lang="en-US" altLang="zh-CN" b="0">
              <a:solidFill>
                <a:srgbClr val="333399"/>
              </a:solidFill>
              <a:ea typeface="黑体" panose="02010609060101010101" pitchFamily="49" charset="-122"/>
            </a:endParaRPr>
          </a:p>
          <a:p>
            <a:r>
              <a:rPr kumimoji="0" lang="zh-CN" altLang="en-US" b="0">
                <a:solidFill>
                  <a:srgbClr val="333399"/>
                </a:solidFill>
                <a:ea typeface="黑体" panose="02010609060101010101" pitchFamily="49" charset="-122"/>
              </a:rPr>
              <a:t>体系结构是抽象的，实现则是具体的，是真正在运行的计算机硬件和软件。</a:t>
            </a:r>
            <a:endParaRPr lang="zh-CN" altLang="en-US"/>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390A95D7-E075-4186-915F-2E7122D62F3E}"/>
              </a:ext>
            </a:extLst>
          </p:cNvPr>
          <p:cNvSpPr>
            <a:spLocks noGrp="1" noChangeArrowheads="1"/>
          </p:cNvSpPr>
          <p:nvPr>
            <p:ph type="title"/>
          </p:nvPr>
        </p:nvSpPr>
        <p:spPr/>
        <p:txBody>
          <a:bodyPr/>
          <a:lstStyle/>
          <a:p>
            <a:r>
              <a:rPr lang="en-US" altLang="zh-CN"/>
              <a:t>2</a:t>
            </a:r>
            <a:r>
              <a:rPr lang="zh-CN" altLang="en-US"/>
              <a:t>、实体、协议、服务和</a:t>
            </a:r>
            <a:r>
              <a:rPr lang="en-US" altLang="zh-CN"/>
              <a:t>SAP</a:t>
            </a:r>
            <a:endParaRPr lang="zh-CN" altLang="en-US"/>
          </a:p>
        </p:txBody>
      </p:sp>
      <p:sp>
        <p:nvSpPr>
          <p:cNvPr id="9" name="Rectangle 38">
            <a:extLst>
              <a:ext uri="{FF2B5EF4-FFF2-40B4-BE49-F238E27FC236}">
                <a16:creationId xmlns:a16="http://schemas.microsoft.com/office/drawing/2014/main" id="{BF0E059C-3886-4AF7-92AA-5521F78ED9CB}"/>
              </a:ext>
            </a:extLst>
          </p:cNvPr>
          <p:cNvSpPr>
            <a:spLocks noChangeArrowheads="1"/>
          </p:cNvSpPr>
          <p:nvPr/>
        </p:nvSpPr>
        <p:spPr bwMode="auto">
          <a:xfrm>
            <a:off x="1116013" y="1341438"/>
            <a:ext cx="7416800" cy="3606800"/>
          </a:xfrm>
          <a:prstGeom prst="rect">
            <a:avLst/>
          </a:prstGeom>
          <a:noFill/>
          <a:ln>
            <a:noFill/>
          </a:ln>
          <a:effectLst/>
        </p:spPr>
        <p:txBody>
          <a:bodyPr>
            <a:spAutoFit/>
          </a:bodyPr>
          <a:lstStyle/>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实体</a:t>
            </a:r>
            <a:r>
              <a:rPr lang="en-US" altLang="zh-CN" sz="2400" b="0" dirty="0">
                <a:latin typeface="+mn-ea"/>
                <a:ea typeface="+mn-ea"/>
              </a:rPr>
              <a:t>: </a:t>
            </a:r>
            <a:r>
              <a:rPr lang="zh-CN" altLang="en-US" sz="2400" b="0" dirty="0">
                <a:latin typeface="+mn-ea"/>
                <a:ea typeface="+mn-ea"/>
              </a:rPr>
              <a:t>任何可发送或接收信息的硬件或软件进程。</a:t>
            </a:r>
            <a:endParaRPr lang="en-US" altLang="zh-CN" sz="2400" b="0" dirty="0">
              <a:latin typeface="+mn-ea"/>
              <a:ea typeface="+mn-ea"/>
            </a:endParaRPr>
          </a:p>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接口：同系统内相邻层之间的交互通道，也称为服务访问点</a:t>
            </a:r>
            <a:r>
              <a:rPr lang="en-US" altLang="zh-CN" sz="2400" b="0" dirty="0">
                <a:latin typeface="+mn-ea"/>
                <a:ea typeface="+mn-ea"/>
              </a:rPr>
              <a:t>SAP</a:t>
            </a:r>
            <a:r>
              <a:rPr lang="zh-CN" altLang="en-US" sz="2400" b="0" dirty="0">
                <a:latin typeface="+mn-ea"/>
                <a:ea typeface="+mn-ea"/>
              </a:rPr>
              <a:t>（</a:t>
            </a:r>
            <a:r>
              <a:rPr lang="en-US" altLang="zh-CN" sz="2400" b="0" dirty="0">
                <a:latin typeface="+mn-ea"/>
                <a:ea typeface="+mn-ea"/>
              </a:rPr>
              <a:t>Service Access Point</a:t>
            </a:r>
            <a:r>
              <a:rPr lang="zh-CN" altLang="en-US" sz="2400" b="0" dirty="0">
                <a:latin typeface="+mn-ea"/>
                <a:ea typeface="+mn-ea"/>
              </a:rPr>
              <a:t>）。</a:t>
            </a:r>
            <a:endParaRPr lang="en-US" altLang="zh-CN" sz="2400" b="0" dirty="0">
              <a:latin typeface="+mn-ea"/>
              <a:ea typeface="+mn-ea"/>
            </a:endParaRPr>
          </a:p>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协议：控制对等层实体间进行数据交换的规则、约定和标准。</a:t>
            </a:r>
            <a:endParaRPr lang="en-US" altLang="zh-CN" sz="2400" b="0" dirty="0">
              <a:latin typeface="+mn-ea"/>
              <a:ea typeface="+mn-ea"/>
            </a:endParaRPr>
          </a:p>
          <a:p>
            <a:pPr marL="457200" indent="-457200" eaLnBrk="1" hangingPunct="1">
              <a:lnSpc>
                <a:spcPct val="130000"/>
              </a:lnSpc>
              <a:spcBef>
                <a:spcPct val="20000"/>
              </a:spcBef>
              <a:buClr>
                <a:schemeClr val="accent2"/>
              </a:buClr>
              <a:buSzPct val="70000"/>
              <a:buFontTx/>
              <a:buBlip>
                <a:blip r:embed="rId2"/>
              </a:buBlip>
              <a:defRPr/>
            </a:pPr>
            <a:r>
              <a:rPr lang="zh-CN" altLang="en-US" sz="2400" b="0" dirty="0">
                <a:latin typeface="+mn-ea"/>
                <a:ea typeface="+mn-ea"/>
              </a:rPr>
              <a:t>服务：为保证上层对等实体间的通信，由下层向上层提供的功能。</a:t>
            </a:r>
          </a:p>
        </p:txBody>
      </p:sp>
      <p:sp>
        <p:nvSpPr>
          <p:cNvPr id="5" name="文本框 4">
            <a:extLst>
              <a:ext uri="{FF2B5EF4-FFF2-40B4-BE49-F238E27FC236}">
                <a16:creationId xmlns:a16="http://schemas.microsoft.com/office/drawing/2014/main" id="{6947D764-602B-4A01-8177-73DE5E1F7D4B}"/>
              </a:ext>
            </a:extLst>
          </p:cNvPr>
          <p:cNvSpPr txBox="1">
            <a:spLocks noChangeArrowheads="1"/>
          </p:cNvSpPr>
          <p:nvPr/>
        </p:nvSpPr>
        <p:spPr bwMode="auto">
          <a:xfrm>
            <a:off x="1116013" y="5053013"/>
            <a:ext cx="741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协议的影响范围仅限本层，有“协议是水平的”之说</a:t>
            </a:r>
          </a:p>
        </p:txBody>
      </p:sp>
      <p:sp>
        <p:nvSpPr>
          <p:cNvPr id="11" name="文本框 10">
            <a:extLst>
              <a:ext uri="{FF2B5EF4-FFF2-40B4-BE49-F238E27FC236}">
                <a16:creationId xmlns:a16="http://schemas.microsoft.com/office/drawing/2014/main" id="{E67C26CF-D453-45EE-884B-17DCBBFD23F7}"/>
              </a:ext>
            </a:extLst>
          </p:cNvPr>
          <p:cNvSpPr txBox="1">
            <a:spLocks noChangeArrowheads="1"/>
          </p:cNvSpPr>
          <p:nvPr/>
        </p:nvSpPr>
        <p:spPr bwMode="auto">
          <a:xfrm>
            <a:off x="1116013" y="5621338"/>
            <a:ext cx="7920037"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lgn="just">
              <a:spcBef>
                <a:spcPct val="20000"/>
              </a:spcBef>
              <a:buClr>
                <a:schemeClr val="accent2"/>
              </a:buClr>
              <a:buSzPct val="70000"/>
              <a:buFont typeface="Wingdings" panose="05000000000000000000" pitchFamily="2" charset="2"/>
              <a:buBlip>
                <a:blip r:embed="rId2"/>
              </a:buBlip>
              <a:defRPr kumimoji="1" sz="2800" b="1">
                <a:solidFill>
                  <a:schemeClr val="tx1"/>
                </a:solidFill>
                <a:latin typeface="Arial" panose="020B0604020202020204" pitchFamily="34" charset="0"/>
                <a:ea typeface="宋体" panose="02010600030101010101" pitchFamily="2" charset="-122"/>
              </a:defRPr>
            </a:lvl1pPr>
            <a:lvl2pPr marL="742950" indent="-285750" algn="just">
              <a:spcBef>
                <a:spcPct val="20000"/>
              </a:spcBef>
              <a:buClr>
                <a:schemeClr val="accent2"/>
              </a:buClr>
              <a:buSzPct val="70000"/>
              <a:buFont typeface="Wingdings" panose="05000000000000000000" pitchFamily="2" charset="2"/>
              <a:buChar char="è"/>
              <a:defRPr kumimoji="1" sz="2400" b="1">
                <a:solidFill>
                  <a:schemeClr val="tx1"/>
                </a:solidFill>
                <a:latin typeface="Arial" panose="020B0604020202020204" pitchFamily="34" charset="0"/>
                <a:ea typeface="宋体" panose="02010600030101010101" pitchFamily="2" charset="-122"/>
              </a:defRPr>
            </a:lvl2pPr>
            <a:lvl3pPr marL="1143000" indent="-228600" algn="just">
              <a:spcBef>
                <a:spcPct val="20000"/>
              </a:spcBef>
              <a:buClr>
                <a:schemeClr val="accent2"/>
              </a:buClr>
              <a:buFont typeface="Wingdings" panose="05000000000000000000" pitchFamily="2" charset="2"/>
              <a:buChar char="Ø"/>
              <a:defRPr kumimoji="1" sz="2000" b="1">
                <a:solidFill>
                  <a:schemeClr val="tx1"/>
                </a:solidFill>
                <a:latin typeface="Arial" panose="020B0604020202020204" pitchFamily="34" charset="0"/>
                <a:ea typeface="宋体" panose="02010600030101010101" pitchFamily="2" charset="-122"/>
              </a:defRPr>
            </a:lvl3pPr>
            <a:lvl4pPr marL="1600200" indent="-228600" algn="just">
              <a:spcBef>
                <a:spcPct val="20000"/>
              </a:spcBef>
              <a:buChar char="–"/>
              <a:defRPr kumimoji="1" sz="1600" b="1">
                <a:solidFill>
                  <a:schemeClr val="tx1"/>
                </a:solidFill>
                <a:latin typeface="Arial" panose="020B0604020202020204" pitchFamily="34" charset="0"/>
                <a:ea typeface="宋体" panose="02010600030101010101" pitchFamily="2" charset="-122"/>
              </a:defRPr>
            </a:lvl4pPr>
            <a:lvl5pPr marL="2057400" indent="-228600" algn="just">
              <a:spcBef>
                <a:spcPct val="20000"/>
              </a:spcBef>
              <a:buChar char="»"/>
              <a:defRPr kumimoji="1" sz="1200" b="1">
                <a:solidFill>
                  <a:schemeClr val="tx1"/>
                </a:solidFill>
                <a:latin typeface="Arial" panose="020B0604020202020204" pitchFamily="34" charset="0"/>
                <a:ea typeface="宋体" panose="02010600030101010101" pitchFamily="2" charset="-122"/>
              </a:defRPr>
            </a:lvl5pPr>
            <a:lvl6pPr marL="25146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6pPr>
            <a:lvl7pPr marL="29718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7pPr>
            <a:lvl8pPr marL="34290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8pPr>
            <a:lvl9pPr marL="3886200" indent="-228600" algn="just" eaLnBrk="0" fontAlgn="base" hangingPunct="0">
              <a:spcBef>
                <a:spcPct val="20000"/>
              </a:spcBef>
              <a:spcAft>
                <a:spcPct val="0"/>
              </a:spcAft>
              <a:buChar char="»"/>
              <a:defRPr kumimoji="1" sz="1200" b="1">
                <a:solidFill>
                  <a:schemeClr val="tx1"/>
                </a:solidFill>
                <a:latin typeface="Arial" panose="020B0604020202020204" pitchFamily="34" charset="0"/>
                <a:ea typeface="宋体" panose="02010600030101010101" pitchFamily="2" charset="-122"/>
              </a:defRPr>
            </a:lvl9pPr>
          </a:lstStyle>
          <a:p>
            <a:pPr algn="l">
              <a:spcBef>
                <a:spcPct val="0"/>
              </a:spcBef>
              <a:buClrTx/>
              <a:buSzTx/>
              <a:buFontTx/>
              <a:buNone/>
            </a:pPr>
            <a:r>
              <a:rPr lang="zh-CN" altLang="en-US" sz="2400" b="0"/>
              <a:t>服务的影响范围上下相邻层，有“服务是垂直的”之说</a:t>
            </a:r>
          </a:p>
        </p:txBody>
      </p:sp>
      <p:pic>
        <p:nvPicPr>
          <p:cNvPr id="10" name="图片 9">
            <a:extLst>
              <a:ext uri="{FF2B5EF4-FFF2-40B4-BE49-F238E27FC236}">
                <a16:creationId xmlns:a16="http://schemas.microsoft.com/office/drawing/2014/main" id="{C6EE3FED-C42D-4CF3-B5AA-07C9A0CA89E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46869" y="1581150"/>
            <a:ext cx="8450262" cy="4497388"/>
          </a:xfrm>
          <a:prstGeom prst="rect">
            <a:avLst/>
          </a:prstGeom>
          <a:solidFill>
            <a:srgbClr val="FF0000">
              <a:alpha val="30980"/>
            </a:srgbClr>
          </a:solidFill>
          <a:ln>
            <a:noFill/>
          </a:ln>
          <a:extLs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1000"/>
                                        <p:tgtEl>
                                          <p:spTgt spid="9"/>
                                        </p:tgtEl>
                                      </p:cBhvr>
                                    </p:animEffect>
                                    <p:anim calcmode="lin" valueType="num">
                                      <p:cBhvr>
                                        <p:cTn id="8" dur="1000" fill="hold"/>
                                        <p:tgtEl>
                                          <p:spTgt spid="9"/>
                                        </p:tgtEl>
                                        <p:attrNameLst>
                                          <p:attrName>ppt_x</p:attrName>
                                        </p:attrNameLst>
                                      </p:cBhvr>
                                      <p:tavLst>
                                        <p:tav tm="0">
                                          <p:val>
                                            <p:strVal val="#ppt_x"/>
                                          </p:val>
                                        </p:tav>
                                        <p:tav tm="100000">
                                          <p:val>
                                            <p:strVal val="#ppt_x"/>
                                          </p:val>
                                        </p:tav>
                                      </p:tavLst>
                                    </p:anim>
                                    <p:anim calcmode="lin" valueType="num">
                                      <p:cBhvr>
                                        <p:cTn id="9" dur="1000" fill="hold"/>
                                        <p:tgtEl>
                                          <p:spTgt spid="9"/>
                                        </p:tgtEl>
                                        <p:attrNameLst>
                                          <p:attrName>ppt_y</p:attrName>
                                        </p:attrNameLst>
                                      </p:cBhvr>
                                      <p:tavLst>
                                        <p:tav tm="0">
                                          <p:val>
                                            <p:strVal val="#ppt_y+.1"/>
                                          </p:val>
                                        </p:tav>
                                        <p:tav tm="100000">
                                          <p:val>
                                            <p:strVal val="#ppt_y"/>
                                          </p:val>
                                        </p:tav>
                                      </p:tavLst>
                                    </p:anim>
                                  </p:childTnLst>
                                </p:cTn>
                              </p:par>
                            </p:childTnLst>
                          </p:cTn>
                        </p:par>
                      </p:childTnLst>
                    </p:cTn>
                  </p:par>
                  <p:par>
                    <p:cTn id="10" fill="hold" nodeType="clickPar">
                      <p:stCondLst>
                        <p:cond delay="indefinite"/>
                      </p:stCondLst>
                      <p:childTnLst>
                        <p:par>
                          <p:cTn id="11" fill="hold" nodeType="withGroup">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5"/>
                                        </p:tgtEl>
                                        <p:attrNameLst>
                                          <p:attrName>style.visibility</p:attrName>
                                        </p:attrNameLst>
                                      </p:cBhvr>
                                      <p:to>
                                        <p:strVal val="visible"/>
                                      </p:to>
                                    </p:set>
                                    <p:animEffect transition="in" filter="fade">
                                      <p:cBhvr>
                                        <p:cTn id="14" dur="1000"/>
                                        <p:tgtEl>
                                          <p:spTgt spid="5"/>
                                        </p:tgtEl>
                                      </p:cBhvr>
                                    </p:animEffect>
                                    <p:anim calcmode="lin" valueType="num">
                                      <p:cBhvr>
                                        <p:cTn id="15" dur="1000" fill="hold"/>
                                        <p:tgtEl>
                                          <p:spTgt spid="5"/>
                                        </p:tgtEl>
                                        <p:attrNameLst>
                                          <p:attrName>ppt_x</p:attrName>
                                        </p:attrNameLst>
                                      </p:cBhvr>
                                      <p:tavLst>
                                        <p:tav tm="0">
                                          <p:val>
                                            <p:strVal val="#ppt_x"/>
                                          </p:val>
                                        </p:tav>
                                        <p:tav tm="100000">
                                          <p:val>
                                            <p:strVal val="#ppt_x"/>
                                          </p:val>
                                        </p:tav>
                                      </p:tavLst>
                                    </p:anim>
                                    <p:anim calcmode="lin" valueType="num">
                                      <p:cBhvr>
                                        <p:cTn id="16" dur="1000" fill="hold"/>
                                        <p:tgtEl>
                                          <p:spTgt spid="5"/>
                                        </p:tgtEl>
                                        <p:attrNameLst>
                                          <p:attrName>ppt_y</p:attrName>
                                        </p:attrNameLst>
                                      </p:cBhvr>
                                      <p:tavLst>
                                        <p:tav tm="0">
                                          <p:val>
                                            <p:strVal val="#ppt_y+.1"/>
                                          </p:val>
                                        </p:tav>
                                        <p:tav tm="100000">
                                          <p:val>
                                            <p:strVal val="#ppt_y"/>
                                          </p:val>
                                        </p:tav>
                                      </p:tavLst>
                                    </p:anim>
                                  </p:childTnLst>
                                </p:cTn>
                              </p:par>
                            </p:childTnLst>
                          </p:cTn>
                        </p:par>
                      </p:childTnLst>
                    </p:cTn>
                  </p:par>
                  <p:par>
                    <p:cTn id="17" fill="hold" nodeType="clickPar">
                      <p:stCondLst>
                        <p:cond delay="indefinite"/>
                      </p:stCondLst>
                      <p:childTnLst>
                        <p:par>
                          <p:cTn id="18" fill="hold" nodeType="withGroup">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1"/>
                                        </p:tgtEl>
                                        <p:attrNameLst>
                                          <p:attrName>style.visibility</p:attrName>
                                        </p:attrNameLst>
                                      </p:cBhvr>
                                      <p:to>
                                        <p:strVal val="visible"/>
                                      </p:to>
                                    </p:set>
                                    <p:animEffect transition="in" filter="fade">
                                      <p:cBhvr>
                                        <p:cTn id="21" dur="1000"/>
                                        <p:tgtEl>
                                          <p:spTgt spid="11"/>
                                        </p:tgtEl>
                                      </p:cBhvr>
                                    </p:animEffect>
                                    <p:anim calcmode="lin" valueType="num">
                                      <p:cBhvr>
                                        <p:cTn id="22" dur="1000" fill="hold"/>
                                        <p:tgtEl>
                                          <p:spTgt spid="11"/>
                                        </p:tgtEl>
                                        <p:attrNameLst>
                                          <p:attrName>ppt_x</p:attrName>
                                        </p:attrNameLst>
                                      </p:cBhvr>
                                      <p:tavLst>
                                        <p:tav tm="0">
                                          <p:val>
                                            <p:strVal val="#ppt_x"/>
                                          </p:val>
                                        </p:tav>
                                        <p:tav tm="100000">
                                          <p:val>
                                            <p:strVal val="#ppt_x"/>
                                          </p:val>
                                        </p:tav>
                                      </p:tavLst>
                                    </p:anim>
                                    <p:anim calcmode="lin" valueType="num">
                                      <p:cBhvr>
                                        <p:cTn id="23" dur="1000" fill="hold"/>
                                        <p:tgtEl>
                                          <p:spTgt spid="11"/>
                                        </p:tgtEl>
                                        <p:attrNameLst>
                                          <p:attrName>ppt_y</p:attrName>
                                        </p:attrNameLst>
                                      </p:cBhvr>
                                      <p:tavLst>
                                        <p:tav tm="0">
                                          <p:val>
                                            <p:strVal val="#ppt_y+.1"/>
                                          </p:val>
                                        </p:tav>
                                        <p:tav tm="100000">
                                          <p:val>
                                            <p:strVal val="#ppt_y"/>
                                          </p:val>
                                        </p:tav>
                                      </p:tavLst>
                                    </p:anim>
                                  </p:childTnLst>
                                </p:cTn>
                              </p:par>
                            </p:childTnLst>
                          </p:cTn>
                        </p:par>
                      </p:childTnLst>
                    </p:cTn>
                  </p:par>
                  <p:par>
                    <p:cTn id="24" fill="hold" nodeType="clickPar">
                      <p:stCondLst>
                        <p:cond delay="indefinite"/>
                      </p:stCondLst>
                      <p:childTnLst>
                        <p:par>
                          <p:cTn id="25" fill="hold" nodeType="withGroup">
                            <p:stCondLst>
                              <p:cond delay="0"/>
                            </p:stCondLst>
                            <p:childTnLst>
                              <p:par>
                                <p:cTn id="26" presetID="10" presetClass="entr" presetSubtype="0" fill="hold" nodeType="clickEffect">
                                  <p:stCondLst>
                                    <p:cond delay="0"/>
                                  </p:stCondLst>
                                  <p:childTnLst>
                                    <p:set>
                                      <p:cBhvr>
                                        <p:cTn id="27" dur="1" fill="hold">
                                          <p:stCondLst>
                                            <p:cond delay="0"/>
                                          </p:stCondLst>
                                        </p:cTn>
                                        <p:tgtEl>
                                          <p:spTgt spid="10"/>
                                        </p:tgtEl>
                                        <p:attrNameLst>
                                          <p:attrName>style.visibility</p:attrName>
                                        </p:attrNameLst>
                                      </p:cBhvr>
                                      <p:to>
                                        <p:strVal val="visible"/>
                                      </p:to>
                                    </p:set>
                                    <p:animEffect transition="in" filter="fade">
                                      <p:cBhvr>
                                        <p:cTn id="28" dur="10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5" grpId="0"/>
      <p:bldP spid="11" grpId="0"/>
    </p:bldLst>
  </p:timing>
</p:sld>
</file>

<file path=ppt/theme/theme1.xml><?xml version="1.0" encoding="utf-8"?>
<a:theme xmlns:a="http://schemas.openxmlformats.org/drawingml/2006/main" name="计算机网络">
  <a:themeElements>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计算机网络">
      <a:majorFont>
        <a:latin typeface="Times New Roman"/>
        <a:ea typeface="黑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rtlCol="0" anchor="t" anchorCtr="0" compatLnSpc="1">
        <a:prstTxWarp prst="textNoShape">
          <a:avLst/>
        </a:prstTxWarp>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sz="3000" b="1" i="0" u="none" strike="noStrike" cap="none" normalizeH="0" baseline="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spDef>
    <a:lnDef>
      <a:spPr bwMode="auto">
        <a:xfrm>
          <a:off x="0" y="0"/>
          <a:ext cx="1" cy="1"/>
        </a:xfrm>
        <a:custGeom>
          <a:avLst/>
          <a:gdLst/>
          <a:ahLst/>
          <a:cxnLst/>
          <a:rect l="0" t="0" r="0" b="0"/>
          <a:pathLst/>
        </a:custGeom>
        <a:solidFill>
          <a:srgbClr val="FFFFFF"/>
        </a:solidFill>
        <a:ln w="9525" cap="flat" cmpd="sng" algn="ctr">
          <a:solidFill>
            <a:srgbClr val="00000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rgbClr val="808080"/>
                </a:outerShdw>
              </a:effectLst>
            </a14:hiddenEffects>
          </a:ext>
        </a:extLst>
      </a:spPr>
      <a:bodyPr vert="horz" wrap="square" lIns="91440" tIns="45720" rIns="91440" bIns="45720" numCol="1" anchor="t" anchorCtr="0" compatLnSpc="1">
        <a:prstTxWarp prst="textNoShape">
          <a:avLst/>
        </a:prstTxWarp>
      </a:bodyPr>
      <a:lstStyle>
        <a:defPPr marL="0" marR="0" indent="0" algn="ctr" defTabSz="914400" rtl="0" eaLnBrk="1" fontAlgn="base" latinLnBrk="0" hangingPunct="1">
          <a:lnSpc>
            <a:spcPct val="130000"/>
          </a:lnSpc>
          <a:spcBef>
            <a:spcPct val="20000"/>
          </a:spcBef>
          <a:spcAft>
            <a:spcPct val="0"/>
          </a:spcAft>
          <a:buClr>
            <a:schemeClr val="accent2"/>
          </a:buClr>
          <a:buSzPct val="70000"/>
          <a:buFont typeface="Wingdings" pitchFamily="2" charset="2"/>
          <a:buNone/>
          <a:tabLst/>
          <a:defRPr kumimoji="1" lang="zh-CN" altLang="en-US" sz="3000" b="1" i="0" u="none" strike="noStrike" cap="none" normalizeH="0" baseline="0" smtClean="0">
            <a:ln>
              <a:noFill/>
            </a:ln>
            <a:solidFill>
              <a:schemeClr val="tx1"/>
            </a:solidFill>
            <a:effectLst>
              <a:outerShdw blurRad="38100" dist="38100" dir="2700000" algn="tl">
                <a:srgbClr val="000000">
                  <a:alpha val="43137"/>
                </a:srgbClr>
              </a:outerShdw>
            </a:effectLst>
            <a:latin typeface="Arial" charset="0"/>
            <a:ea typeface="宋体" pitchFamily="2" charset="-122"/>
          </a:defRPr>
        </a:defPPr>
      </a:lstStyle>
    </a:lnDef>
  </a:objectDefaults>
  <a:extraClrSchemeLst>
    <a:extraClrScheme>
      <a:clrScheme name="计算机网络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计算机网络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计算机网络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计算机网络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计算机网络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计算机网络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计算机网络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6947</TotalTime>
  <Words>3939</Words>
  <Application>Microsoft Office PowerPoint</Application>
  <PresentationFormat>全屏显示(4:3)</PresentationFormat>
  <Paragraphs>727</Paragraphs>
  <Slides>67</Slides>
  <Notes>19</Notes>
  <HiddenSlides>0</HiddenSlides>
  <MMClips>0</MMClips>
  <ScaleCrop>false</ScaleCrop>
  <HeadingPairs>
    <vt:vector size="6" baseType="variant">
      <vt:variant>
        <vt:lpstr>已用的字体</vt:lpstr>
      </vt:variant>
      <vt:variant>
        <vt:i4>7</vt:i4>
      </vt:variant>
      <vt:variant>
        <vt:lpstr>主题</vt:lpstr>
      </vt:variant>
      <vt:variant>
        <vt:i4>1</vt:i4>
      </vt:variant>
      <vt:variant>
        <vt:lpstr>幻灯片标题</vt:lpstr>
      </vt:variant>
      <vt:variant>
        <vt:i4>67</vt:i4>
      </vt:variant>
    </vt:vector>
  </HeadingPairs>
  <TitlesOfParts>
    <vt:vector size="75" baseType="lpstr">
      <vt:lpstr>黑体</vt:lpstr>
      <vt:lpstr>宋体</vt:lpstr>
      <vt:lpstr>Arial</vt:lpstr>
      <vt:lpstr>Arial Rounded MT Bold</vt:lpstr>
      <vt:lpstr>Tahoma</vt:lpstr>
      <vt:lpstr>Times New Roman</vt:lpstr>
      <vt:lpstr>Wingdings</vt:lpstr>
      <vt:lpstr>计算机网络</vt:lpstr>
      <vt:lpstr>第二章 计算机网络体系结构 </vt:lpstr>
      <vt:lpstr>本章内容</vt:lpstr>
      <vt:lpstr>2.1 网络体系结构的基本思想</vt:lpstr>
      <vt:lpstr>1、一个例子</vt:lpstr>
      <vt:lpstr>2、分层思想的优点</vt:lpstr>
      <vt:lpstr>2.2 计算机网络体系结构</vt:lpstr>
      <vt:lpstr>2.2.1 计算机网络体系结构概念</vt:lpstr>
      <vt:lpstr>PowerPoint 演示文稿</vt:lpstr>
      <vt:lpstr>2、实体、协议、服务和SAP</vt:lpstr>
      <vt:lpstr>PowerPoint 演示文稿</vt:lpstr>
      <vt:lpstr>3、计算机网络体系结构模型</vt:lpstr>
      <vt:lpstr>2.2.2 网络协议</vt:lpstr>
      <vt:lpstr>1、网络协议的定义</vt:lpstr>
      <vt:lpstr>2、协议“三要素”</vt:lpstr>
      <vt:lpstr>PowerPoint 演示文稿</vt:lpstr>
      <vt:lpstr>PowerPoint 演示文稿</vt:lpstr>
      <vt:lpstr>3、“三要素”之间的关系</vt:lpstr>
      <vt:lpstr>4、协议数据单元</vt:lpstr>
      <vt:lpstr>PowerPoint 演示文稿</vt:lpstr>
      <vt:lpstr>2.3 OSI参考模型</vt:lpstr>
      <vt:lpstr>2.3.1 三种模型的比较</vt:lpstr>
      <vt:lpstr>PowerPoint 演示文稿</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主机 1 向主机 2 发送数据 </vt:lpstr>
      <vt:lpstr>2.3.2 OSI 七层模型 </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2.3.3 OSI/RM各层简介</vt:lpstr>
      <vt:lpstr>OSI/RM体系结构及协议</vt:lpstr>
      <vt:lpstr>2.4 Internet 模型</vt:lpstr>
      <vt:lpstr>2.4.1 Internet模型简介 </vt:lpstr>
      <vt:lpstr>1、应用层</vt:lpstr>
      <vt:lpstr>2、传输层</vt:lpstr>
      <vt:lpstr>3、网际层 </vt:lpstr>
      <vt:lpstr>4、网络接口层 </vt:lpstr>
      <vt:lpstr>2.4.2 Internet模型特点</vt:lpstr>
      <vt:lpstr>本章小结</vt:lpstr>
      <vt:lpstr>本章作业</vt:lpstr>
      <vt:lpstr>PowerPoint 演示文稿</vt:lpstr>
    </vt:vector>
  </TitlesOfParts>
  <Company>合肥工业大学</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第二章计算机网络协议和网络体系结构</dc:title>
  <dc:creator>侯整风</dc:creator>
  <cp:lastModifiedBy>Zhou James</cp:lastModifiedBy>
  <cp:revision>279</cp:revision>
  <cp:lastPrinted>2002-07-08T02:44:19Z</cp:lastPrinted>
  <dcterms:created xsi:type="dcterms:W3CDTF">2004-05-25T06:41:47Z</dcterms:created>
  <dcterms:modified xsi:type="dcterms:W3CDTF">2024-10-22T14:00:54Z</dcterms:modified>
</cp:coreProperties>
</file>