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461" r:id="rId2"/>
    <p:sldId id="462" r:id="rId3"/>
    <p:sldId id="340" r:id="rId4"/>
    <p:sldId id="349" r:id="rId5"/>
    <p:sldId id="380" r:id="rId6"/>
    <p:sldId id="381" r:id="rId7"/>
    <p:sldId id="290" r:id="rId8"/>
    <p:sldId id="281" r:id="rId9"/>
    <p:sldId id="289" r:id="rId10"/>
    <p:sldId id="291" r:id="rId11"/>
    <p:sldId id="362" r:id="rId12"/>
    <p:sldId id="285" r:id="rId13"/>
    <p:sldId id="286" r:id="rId14"/>
    <p:sldId id="261" r:id="rId15"/>
    <p:sldId id="385" r:id="rId16"/>
    <p:sldId id="263" r:id="rId17"/>
    <p:sldId id="264" r:id="rId18"/>
    <p:sldId id="265" r:id="rId19"/>
    <p:sldId id="260" r:id="rId20"/>
    <p:sldId id="463" r:id="rId21"/>
    <p:sldId id="426" r:id="rId22"/>
    <p:sldId id="464" r:id="rId23"/>
    <p:sldId id="431" r:id="rId24"/>
    <p:sldId id="465" r:id="rId25"/>
    <p:sldId id="466" r:id="rId26"/>
    <p:sldId id="467" r:id="rId27"/>
    <p:sldId id="453" r:id="rId28"/>
    <p:sldId id="454" r:id="rId29"/>
    <p:sldId id="455" r:id="rId30"/>
    <p:sldId id="262" r:id="rId31"/>
    <p:sldId id="272" r:id="rId32"/>
    <p:sldId id="277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  <p:sldId id="332" r:id="rId43"/>
    <p:sldId id="333" r:id="rId44"/>
    <p:sldId id="334" r:id="rId45"/>
    <p:sldId id="335" r:id="rId46"/>
    <p:sldId id="646" r:id="rId47"/>
    <p:sldId id="647" r:id="rId48"/>
    <p:sldId id="648" r:id="rId49"/>
    <p:sldId id="649" r:id="rId50"/>
    <p:sldId id="593" r:id="rId51"/>
    <p:sldId id="645" r:id="rId52"/>
    <p:sldId id="644" r:id="rId53"/>
    <p:sldId id="582" r:id="rId54"/>
    <p:sldId id="642" r:id="rId55"/>
    <p:sldId id="641" r:id="rId56"/>
    <p:sldId id="585" r:id="rId57"/>
    <p:sldId id="586" r:id="rId5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6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40" y="108"/>
      </p:cViewPr>
      <p:guideLst>
        <p:guide orient="horz" pos="2158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2022/11/17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  <a:t>‹#›</a:t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0013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1945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tags" Target="../tags/tag2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9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8.xml"/><Relationship Id="rId4" Type="http://schemas.openxmlformats.org/officeDocument/2006/relationships/tags" Target="../tags/tag7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3.xml"/><Relationship Id="rId4" Type="http://schemas.openxmlformats.org/officeDocument/2006/relationships/tags" Target="../tags/tag1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27.xml"/><Relationship Id="rId3" Type="http://schemas.openxmlformats.org/officeDocument/2006/relationships/tags" Target="../tags/tag22.xml"/><Relationship Id="rId7" Type="http://schemas.openxmlformats.org/officeDocument/2006/relationships/tags" Target="../tags/tag26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tags" Target="../tags/tag25.xml"/><Relationship Id="rId5" Type="http://schemas.openxmlformats.org/officeDocument/2006/relationships/tags" Target="../tags/tag24.xml"/><Relationship Id="rId4" Type="http://schemas.openxmlformats.org/officeDocument/2006/relationships/tags" Target="../tags/tag23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3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37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45.xml"/><Relationship Id="rId4" Type="http://schemas.openxmlformats.org/officeDocument/2006/relationships/tags" Target="../tags/tag4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2167" y="685800"/>
            <a:ext cx="11387667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1" y="1981200"/>
            <a:ext cx="5592233" cy="3886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201834" y="19812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201834" y="4000500"/>
            <a:ext cx="5592233" cy="1866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AA8C89-EFB6-4700-88F2-D361D933B99F}" type="datetime1">
              <a:rPr lang="zh-CN" altLang="en-US"/>
              <a:pPr>
                <a:defRPr/>
              </a:pPr>
              <a:t>2022/11/17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FE2223-52C8-442E-B05C-A197859EB65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08938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</a:p>
          <a:p>
            <a:pPr lvl="1"/>
            <a:r>
              <a:rPr dirty="0">
                <a:sym typeface="+mn-ea"/>
              </a:rPr>
              <a:t>第二级</a:t>
            </a:r>
          </a:p>
          <a:p>
            <a:pPr lvl="2"/>
            <a:r>
              <a:rPr dirty="0">
                <a:sym typeface="+mn-ea"/>
              </a:rPr>
              <a:t>第三级</a:t>
            </a:r>
          </a:p>
          <a:p>
            <a:pPr lvl="3"/>
            <a:r>
              <a:rPr dirty="0">
                <a:sym typeface="+mn-ea"/>
              </a:rPr>
              <a:t>第四级</a:t>
            </a:r>
          </a:p>
          <a:p>
            <a:pPr lvl="4"/>
            <a:r>
              <a:rPr dirty="0">
                <a:sym typeface="+mn-ea"/>
              </a:rPr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  <a:t>2022/11/17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1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  <a:t>2022/11/17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5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2589C0E-C98B-4A6B-B4CF-F71114176CE7}"/>
              </a:ext>
            </a:extLst>
          </p:cNvPr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>
              <a:extLst>
                <a:ext uri="{FF2B5EF4-FFF2-40B4-BE49-F238E27FC236}">
                  <a16:creationId xmlns:a16="http://schemas.microsoft.com/office/drawing/2014/main" id="{086E06BA-2668-4C3A-8E45-593AD2CA1B6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6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561B98C-21BF-43F5-A1B5-5D7BD0822FCB}"/>
                </a:ext>
              </a:extLst>
            </p:cNvPr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7.emf"/><Relationship Id="rId4" Type="http://schemas.openxmlformats.org/officeDocument/2006/relationships/image" Target="../media/image34.emf"/><Relationship Id="rId9" Type="http://schemas.openxmlformats.org/officeDocument/2006/relationships/oleObject" Target="../embeddings/oleObject31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7" Type="http://schemas.openxmlformats.org/officeDocument/2006/relationships/image" Target="../media/image40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33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image" Target="../media/image41.emf"/><Relationship Id="rId7" Type="http://schemas.openxmlformats.org/officeDocument/2006/relationships/image" Target="../media/image43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7.bin"/><Relationship Id="rId11" Type="http://schemas.openxmlformats.org/officeDocument/2006/relationships/image" Target="../media/image45.emf"/><Relationship Id="rId5" Type="http://schemas.openxmlformats.org/officeDocument/2006/relationships/image" Target="../media/image42.emf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51.emf"/><Relationship Id="rId3" Type="http://schemas.openxmlformats.org/officeDocument/2006/relationships/image" Target="../media/image46.emf"/><Relationship Id="rId7" Type="http://schemas.openxmlformats.org/officeDocument/2006/relationships/image" Target="../media/image48.e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53.emf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50.emf"/><Relationship Id="rId5" Type="http://schemas.openxmlformats.org/officeDocument/2006/relationships/image" Target="../media/image47.emf"/><Relationship Id="rId15" Type="http://schemas.openxmlformats.org/officeDocument/2006/relationships/image" Target="../media/image52.emf"/><Relationship Id="rId10" Type="http://schemas.openxmlformats.org/officeDocument/2006/relationships/oleObject" Target="../embeddings/oleObject44.bin"/><Relationship Id="rId4" Type="http://schemas.openxmlformats.org/officeDocument/2006/relationships/oleObject" Target="../embeddings/oleObject41.bin"/><Relationship Id="rId9" Type="http://schemas.openxmlformats.org/officeDocument/2006/relationships/image" Target="../media/image49.emf"/><Relationship Id="rId14" Type="http://schemas.openxmlformats.org/officeDocument/2006/relationships/oleObject" Target="../embeddings/oleObject4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1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0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13" Type="http://schemas.openxmlformats.org/officeDocument/2006/relationships/image" Target="../media/image64.emf"/><Relationship Id="rId3" Type="http://schemas.openxmlformats.org/officeDocument/2006/relationships/image" Target="../media/image59.emf"/><Relationship Id="rId7" Type="http://schemas.openxmlformats.org/officeDocument/2006/relationships/image" Target="../media/image61.emf"/><Relationship Id="rId12" Type="http://schemas.openxmlformats.org/officeDocument/2006/relationships/oleObject" Target="../embeddings/oleObject58.bin"/><Relationship Id="rId2" Type="http://schemas.openxmlformats.org/officeDocument/2006/relationships/oleObject" Target="../embeddings/oleObject5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5.bin"/><Relationship Id="rId11" Type="http://schemas.openxmlformats.org/officeDocument/2006/relationships/image" Target="../media/image63.emf"/><Relationship Id="rId5" Type="http://schemas.openxmlformats.org/officeDocument/2006/relationships/image" Target="../media/image60.emf"/><Relationship Id="rId10" Type="http://schemas.openxmlformats.org/officeDocument/2006/relationships/oleObject" Target="../embeddings/oleObject57.bin"/><Relationship Id="rId4" Type="http://schemas.openxmlformats.org/officeDocument/2006/relationships/oleObject" Target="../embeddings/oleObject54.bin"/><Relationship Id="rId9" Type="http://schemas.openxmlformats.org/officeDocument/2006/relationships/image" Target="../media/image62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13" Type="http://schemas.openxmlformats.org/officeDocument/2006/relationships/image" Target="../media/image70.wmf"/><Relationship Id="rId3" Type="http://schemas.openxmlformats.org/officeDocument/2006/relationships/image" Target="../media/image65.emf"/><Relationship Id="rId7" Type="http://schemas.openxmlformats.org/officeDocument/2006/relationships/image" Target="../media/image67.emf"/><Relationship Id="rId12" Type="http://schemas.openxmlformats.org/officeDocument/2006/relationships/oleObject" Target="../embeddings/oleObject64.bin"/><Relationship Id="rId2" Type="http://schemas.openxmlformats.org/officeDocument/2006/relationships/oleObject" Target="../embeddings/oleObject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1.bin"/><Relationship Id="rId11" Type="http://schemas.openxmlformats.org/officeDocument/2006/relationships/image" Target="../media/image69.wmf"/><Relationship Id="rId5" Type="http://schemas.openxmlformats.org/officeDocument/2006/relationships/image" Target="../media/image66.emf"/><Relationship Id="rId10" Type="http://schemas.openxmlformats.org/officeDocument/2006/relationships/oleObject" Target="../embeddings/oleObject63.bin"/><Relationship Id="rId4" Type="http://schemas.openxmlformats.org/officeDocument/2006/relationships/oleObject" Target="../embeddings/oleObject60.bin"/><Relationship Id="rId9" Type="http://schemas.openxmlformats.org/officeDocument/2006/relationships/image" Target="../media/image68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emf"/><Relationship Id="rId2" Type="http://schemas.openxmlformats.org/officeDocument/2006/relationships/oleObject" Target="../embeddings/oleObject6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2.emf"/><Relationship Id="rId4" Type="http://schemas.openxmlformats.org/officeDocument/2006/relationships/oleObject" Target="../embeddings/oleObject6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7" Type="http://schemas.openxmlformats.org/officeDocument/2006/relationships/image" Target="../media/image75.e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74.emf"/><Relationship Id="rId4" Type="http://schemas.openxmlformats.org/officeDocument/2006/relationships/oleObject" Target="../embeddings/oleObject6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wmf"/><Relationship Id="rId7" Type="http://schemas.openxmlformats.org/officeDocument/2006/relationships/image" Target="../media/image78.wmf"/><Relationship Id="rId2" Type="http://schemas.openxmlformats.org/officeDocument/2006/relationships/oleObject" Target="../embeddings/oleObject70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72.bin"/><Relationship Id="rId5" Type="http://schemas.openxmlformats.org/officeDocument/2006/relationships/image" Target="../media/image77.wmf"/><Relationship Id="rId4" Type="http://schemas.openxmlformats.org/officeDocument/2006/relationships/oleObject" Target="../embeddings/oleObject71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emf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0.emf"/><Relationship Id="rId4" Type="http://schemas.openxmlformats.org/officeDocument/2006/relationships/oleObject" Target="../embeddings/oleObject74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emf"/><Relationship Id="rId2" Type="http://schemas.openxmlformats.org/officeDocument/2006/relationships/oleObject" Target="../embeddings/oleObject7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emf"/><Relationship Id="rId4" Type="http://schemas.openxmlformats.org/officeDocument/2006/relationships/oleObject" Target="../embeddings/oleObject76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e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4.emf"/><Relationship Id="rId4" Type="http://schemas.openxmlformats.org/officeDocument/2006/relationships/oleObject" Target="../embeddings/oleObject7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13" Type="http://schemas.openxmlformats.org/officeDocument/2006/relationships/image" Target="../media/image90.wmf"/><Relationship Id="rId3" Type="http://schemas.openxmlformats.org/officeDocument/2006/relationships/image" Target="../media/image85.emf"/><Relationship Id="rId7" Type="http://schemas.openxmlformats.org/officeDocument/2006/relationships/image" Target="../media/image87.wmf"/><Relationship Id="rId12" Type="http://schemas.openxmlformats.org/officeDocument/2006/relationships/oleObject" Target="../embeddings/oleObject84.bin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89.wmf"/><Relationship Id="rId5" Type="http://schemas.openxmlformats.org/officeDocument/2006/relationships/image" Target="../media/image86.wmf"/><Relationship Id="rId15" Type="http://schemas.openxmlformats.org/officeDocument/2006/relationships/image" Target="../media/image91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88.wmf"/><Relationship Id="rId14" Type="http://schemas.openxmlformats.org/officeDocument/2006/relationships/oleObject" Target="../embeddings/oleObject85.bin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emf"/><Relationship Id="rId2" Type="http://schemas.openxmlformats.org/officeDocument/2006/relationships/oleObject" Target="../embeddings/oleObject86.bin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wmf"/><Relationship Id="rId2" Type="http://schemas.openxmlformats.org/officeDocument/2006/relationships/oleObject" Target="../embeddings/oleObject87.bin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wmf"/><Relationship Id="rId2" Type="http://schemas.openxmlformats.org/officeDocument/2006/relationships/oleObject" Target="../embeddings/oleObject88.bin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oleObject" Target="../embeddings/oleObject89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7" Type="http://schemas.openxmlformats.org/officeDocument/2006/relationships/image" Target="../media/image5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e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7.emf"/><Relationship Id="rId4" Type="http://schemas.openxmlformats.org/officeDocument/2006/relationships/oleObject" Target="../embeddings/oleObject91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emf"/><Relationship Id="rId7" Type="http://schemas.openxmlformats.org/officeDocument/2006/relationships/image" Target="../media/image100.emf"/><Relationship Id="rId2" Type="http://schemas.openxmlformats.org/officeDocument/2006/relationships/oleObject" Target="../embeddings/oleObject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99.emf"/><Relationship Id="rId4" Type="http://schemas.openxmlformats.org/officeDocument/2006/relationships/oleObject" Target="../embeddings/oleObject93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8.bin"/><Relationship Id="rId3" Type="http://schemas.openxmlformats.org/officeDocument/2006/relationships/image" Target="../media/image101.emf"/><Relationship Id="rId7" Type="http://schemas.openxmlformats.org/officeDocument/2006/relationships/image" Target="../media/image103.emf"/><Relationship Id="rId2" Type="http://schemas.openxmlformats.org/officeDocument/2006/relationships/oleObject" Target="../embeddings/oleObject9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7.bin"/><Relationship Id="rId5" Type="http://schemas.openxmlformats.org/officeDocument/2006/relationships/image" Target="../media/image102.emf"/><Relationship Id="rId4" Type="http://schemas.openxmlformats.org/officeDocument/2006/relationships/oleObject" Target="../embeddings/oleObject96.bin"/><Relationship Id="rId9" Type="http://schemas.openxmlformats.org/officeDocument/2006/relationships/image" Target="../media/image104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110.wmf"/><Relationship Id="rId3" Type="http://schemas.openxmlformats.org/officeDocument/2006/relationships/image" Target="../media/image105.wmf"/><Relationship Id="rId7" Type="http://schemas.openxmlformats.org/officeDocument/2006/relationships/image" Target="../media/image107.wmf"/><Relationship Id="rId12" Type="http://schemas.openxmlformats.org/officeDocument/2006/relationships/oleObject" Target="../embeddings/oleObject104.bin"/><Relationship Id="rId2" Type="http://schemas.openxmlformats.org/officeDocument/2006/relationships/oleObject" Target="../embeddings/oleObject99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109.wmf"/><Relationship Id="rId5" Type="http://schemas.openxmlformats.org/officeDocument/2006/relationships/image" Target="../media/image106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108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13" Type="http://schemas.openxmlformats.org/officeDocument/2006/relationships/image" Target="../media/image116.wmf"/><Relationship Id="rId3" Type="http://schemas.openxmlformats.org/officeDocument/2006/relationships/image" Target="../media/image111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10.bin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7.bin"/><Relationship Id="rId11" Type="http://schemas.openxmlformats.org/officeDocument/2006/relationships/image" Target="../media/image115.wmf"/><Relationship Id="rId5" Type="http://schemas.openxmlformats.org/officeDocument/2006/relationships/image" Target="../media/image112.wmf"/><Relationship Id="rId15" Type="http://schemas.openxmlformats.org/officeDocument/2006/relationships/image" Target="../media/image117.wmf"/><Relationship Id="rId10" Type="http://schemas.openxmlformats.org/officeDocument/2006/relationships/oleObject" Target="../embeddings/oleObject109.bin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11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5.bin"/><Relationship Id="rId13" Type="http://schemas.openxmlformats.org/officeDocument/2006/relationships/image" Target="../media/image123.wmf"/><Relationship Id="rId18" Type="http://schemas.openxmlformats.org/officeDocument/2006/relationships/oleObject" Target="../embeddings/oleObject120.bin"/><Relationship Id="rId3" Type="http://schemas.openxmlformats.org/officeDocument/2006/relationships/image" Target="../media/image118.wmf"/><Relationship Id="rId21" Type="http://schemas.openxmlformats.org/officeDocument/2006/relationships/image" Target="../media/image127.wmf"/><Relationship Id="rId7" Type="http://schemas.openxmlformats.org/officeDocument/2006/relationships/image" Target="../media/image120.wmf"/><Relationship Id="rId12" Type="http://schemas.openxmlformats.org/officeDocument/2006/relationships/oleObject" Target="../embeddings/oleObject117.bin"/><Relationship Id="rId17" Type="http://schemas.openxmlformats.org/officeDocument/2006/relationships/image" Target="../media/image125.wmf"/><Relationship Id="rId2" Type="http://schemas.openxmlformats.org/officeDocument/2006/relationships/oleObject" Target="../embeddings/oleObject112.bin"/><Relationship Id="rId16" Type="http://schemas.openxmlformats.org/officeDocument/2006/relationships/oleObject" Target="../embeddings/oleObject119.bin"/><Relationship Id="rId20" Type="http://schemas.openxmlformats.org/officeDocument/2006/relationships/oleObject" Target="../embeddings/oleObject1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4.bin"/><Relationship Id="rId11" Type="http://schemas.openxmlformats.org/officeDocument/2006/relationships/image" Target="../media/image122.wmf"/><Relationship Id="rId5" Type="http://schemas.openxmlformats.org/officeDocument/2006/relationships/image" Target="../media/image119.wmf"/><Relationship Id="rId15" Type="http://schemas.openxmlformats.org/officeDocument/2006/relationships/image" Target="../media/image124.wmf"/><Relationship Id="rId23" Type="http://schemas.openxmlformats.org/officeDocument/2006/relationships/image" Target="../media/image128.wmf"/><Relationship Id="rId10" Type="http://schemas.openxmlformats.org/officeDocument/2006/relationships/oleObject" Target="../embeddings/oleObject116.bin"/><Relationship Id="rId19" Type="http://schemas.openxmlformats.org/officeDocument/2006/relationships/image" Target="../media/image126.wmf"/><Relationship Id="rId4" Type="http://schemas.openxmlformats.org/officeDocument/2006/relationships/oleObject" Target="../embeddings/oleObject113.bin"/><Relationship Id="rId9" Type="http://schemas.openxmlformats.org/officeDocument/2006/relationships/image" Target="../media/image121.wmf"/><Relationship Id="rId14" Type="http://schemas.openxmlformats.org/officeDocument/2006/relationships/oleObject" Target="../embeddings/oleObject118.bin"/><Relationship Id="rId22" Type="http://schemas.openxmlformats.org/officeDocument/2006/relationships/oleObject" Target="../embeddings/oleObject122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6.bin"/><Relationship Id="rId3" Type="http://schemas.openxmlformats.org/officeDocument/2006/relationships/image" Target="../media/image129.wmf"/><Relationship Id="rId7" Type="http://schemas.openxmlformats.org/officeDocument/2006/relationships/image" Target="../media/image131.wmf"/><Relationship Id="rId2" Type="http://schemas.openxmlformats.org/officeDocument/2006/relationships/oleObject" Target="../embeddings/oleObject1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5.bin"/><Relationship Id="rId5" Type="http://schemas.openxmlformats.org/officeDocument/2006/relationships/image" Target="../media/image130.wmf"/><Relationship Id="rId4" Type="http://schemas.openxmlformats.org/officeDocument/2006/relationships/oleObject" Target="../embeddings/oleObject124.bin"/><Relationship Id="rId9" Type="http://schemas.openxmlformats.org/officeDocument/2006/relationships/image" Target="../media/image132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13" Type="http://schemas.openxmlformats.org/officeDocument/2006/relationships/image" Target="../media/image138.wmf"/><Relationship Id="rId3" Type="http://schemas.openxmlformats.org/officeDocument/2006/relationships/image" Target="../media/image133.wmf"/><Relationship Id="rId7" Type="http://schemas.openxmlformats.org/officeDocument/2006/relationships/image" Target="../media/image135.wmf"/><Relationship Id="rId12" Type="http://schemas.openxmlformats.org/officeDocument/2006/relationships/oleObject" Target="../embeddings/oleObject132.bin"/><Relationship Id="rId2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29.bin"/><Relationship Id="rId11" Type="http://schemas.openxmlformats.org/officeDocument/2006/relationships/image" Target="../media/image137.wmf"/><Relationship Id="rId5" Type="http://schemas.openxmlformats.org/officeDocument/2006/relationships/image" Target="../media/image134.wmf"/><Relationship Id="rId10" Type="http://schemas.openxmlformats.org/officeDocument/2006/relationships/oleObject" Target="../embeddings/oleObject131.bin"/><Relationship Id="rId4" Type="http://schemas.openxmlformats.org/officeDocument/2006/relationships/oleObject" Target="../embeddings/oleObject128.bin"/><Relationship Id="rId9" Type="http://schemas.openxmlformats.org/officeDocument/2006/relationships/image" Target="../media/image136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oleObject" Target="../embeddings/oleObject133.bin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7" Type="http://schemas.openxmlformats.org/officeDocument/2006/relationships/image" Target="../media/image142.wmf"/><Relationship Id="rId2" Type="http://schemas.openxmlformats.org/officeDocument/2006/relationships/oleObject" Target="../embeddings/oleObject13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6.bin"/><Relationship Id="rId5" Type="http://schemas.openxmlformats.org/officeDocument/2006/relationships/image" Target="../media/image141.wmf"/><Relationship Id="rId4" Type="http://schemas.openxmlformats.org/officeDocument/2006/relationships/oleObject" Target="../embeddings/oleObject13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148.wmf"/><Relationship Id="rId3" Type="http://schemas.openxmlformats.org/officeDocument/2006/relationships/image" Target="../media/image143.wmf"/><Relationship Id="rId7" Type="http://schemas.openxmlformats.org/officeDocument/2006/relationships/image" Target="../media/image145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150.wmf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47.wmf"/><Relationship Id="rId5" Type="http://schemas.openxmlformats.org/officeDocument/2006/relationships/image" Target="../media/image144.wmf"/><Relationship Id="rId15" Type="http://schemas.openxmlformats.org/officeDocument/2006/relationships/image" Target="../media/image149.wmf"/><Relationship Id="rId10" Type="http://schemas.openxmlformats.org/officeDocument/2006/relationships/oleObject" Target="../embeddings/oleObject141.bin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146.wmf"/><Relationship Id="rId14" Type="http://schemas.openxmlformats.org/officeDocument/2006/relationships/oleObject" Target="../embeddings/oleObject143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8.bin"/><Relationship Id="rId13" Type="http://schemas.openxmlformats.org/officeDocument/2006/relationships/image" Target="../media/image156.wmf"/><Relationship Id="rId3" Type="http://schemas.openxmlformats.org/officeDocument/2006/relationships/image" Target="../media/image151.wmf"/><Relationship Id="rId7" Type="http://schemas.openxmlformats.org/officeDocument/2006/relationships/image" Target="../media/image153.wmf"/><Relationship Id="rId12" Type="http://schemas.openxmlformats.org/officeDocument/2006/relationships/oleObject" Target="../embeddings/oleObject150.bin"/><Relationship Id="rId2" Type="http://schemas.openxmlformats.org/officeDocument/2006/relationships/oleObject" Target="../embeddings/oleObject14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7.bin"/><Relationship Id="rId11" Type="http://schemas.openxmlformats.org/officeDocument/2006/relationships/image" Target="../media/image155.wmf"/><Relationship Id="rId5" Type="http://schemas.openxmlformats.org/officeDocument/2006/relationships/image" Target="../media/image152.wmf"/><Relationship Id="rId15" Type="http://schemas.openxmlformats.org/officeDocument/2006/relationships/image" Target="../media/image157.wmf"/><Relationship Id="rId10" Type="http://schemas.openxmlformats.org/officeDocument/2006/relationships/oleObject" Target="../embeddings/oleObject149.bin"/><Relationship Id="rId4" Type="http://schemas.openxmlformats.org/officeDocument/2006/relationships/oleObject" Target="../embeddings/oleObject146.bin"/><Relationship Id="rId9" Type="http://schemas.openxmlformats.org/officeDocument/2006/relationships/image" Target="../media/image154.wmf"/><Relationship Id="rId14" Type="http://schemas.openxmlformats.org/officeDocument/2006/relationships/oleObject" Target="../embeddings/oleObject151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5.bin"/><Relationship Id="rId13" Type="http://schemas.openxmlformats.org/officeDocument/2006/relationships/image" Target="../media/image163.wmf"/><Relationship Id="rId3" Type="http://schemas.openxmlformats.org/officeDocument/2006/relationships/image" Target="../media/image158.wmf"/><Relationship Id="rId7" Type="http://schemas.openxmlformats.org/officeDocument/2006/relationships/image" Target="../media/image160.wmf"/><Relationship Id="rId12" Type="http://schemas.openxmlformats.org/officeDocument/2006/relationships/oleObject" Target="../embeddings/oleObject157.bin"/><Relationship Id="rId2" Type="http://schemas.openxmlformats.org/officeDocument/2006/relationships/oleObject" Target="../embeddings/oleObject1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4.bin"/><Relationship Id="rId11" Type="http://schemas.openxmlformats.org/officeDocument/2006/relationships/image" Target="../media/image162.wmf"/><Relationship Id="rId5" Type="http://schemas.openxmlformats.org/officeDocument/2006/relationships/image" Target="../media/image159.wmf"/><Relationship Id="rId10" Type="http://schemas.openxmlformats.org/officeDocument/2006/relationships/oleObject" Target="../embeddings/oleObject156.bin"/><Relationship Id="rId4" Type="http://schemas.openxmlformats.org/officeDocument/2006/relationships/oleObject" Target="../embeddings/oleObject153.bin"/><Relationship Id="rId9" Type="http://schemas.openxmlformats.org/officeDocument/2006/relationships/image" Target="../media/image161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71.emf"/><Relationship Id="rId3" Type="http://schemas.openxmlformats.org/officeDocument/2006/relationships/image" Target="../media/image164.wmf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8.wmf"/><Relationship Id="rId17" Type="http://schemas.openxmlformats.org/officeDocument/2006/relationships/oleObject" Target="../embeddings/oleObject166.bin"/><Relationship Id="rId2" Type="http://schemas.openxmlformats.org/officeDocument/2006/relationships/oleObject" Target="../embeddings/oleObject158.bin"/><Relationship Id="rId16" Type="http://schemas.openxmlformats.org/officeDocument/2006/relationships/image" Target="../media/image170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5.w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7.wmf"/><Relationship Id="rId4" Type="http://schemas.openxmlformats.org/officeDocument/2006/relationships/oleObject" Target="../embeddings/oleObject159.bin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9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0.bin"/><Relationship Id="rId13" Type="http://schemas.openxmlformats.org/officeDocument/2006/relationships/image" Target="../media/image177.wmf"/><Relationship Id="rId3" Type="http://schemas.openxmlformats.org/officeDocument/2006/relationships/image" Target="../media/image172.wmf"/><Relationship Id="rId7" Type="http://schemas.openxmlformats.org/officeDocument/2006/relationships/image" Target="../media/image174.wmf"/><Relationship Id="rId12" Type="http://schemas.openxmlformats.org/officeDocument/2006/relationships/oleObject" Target="../embeddings/oleObject172.bin"/><Relationship Id="rId2" Type="http://schemas.openxmlformats.org/officeDocument/2006/relationships/oleObject" Target="../embeddings/oleObject1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9.bin"/><Relationship Id="rId11" Type="http://schemas.openxmlformats.org/officeDocument/2006/relationships/image" Target="../media/image176.wmf"/><Relationship Id="rId5" Type="http://schemas.openxmlformats.org/officeDocument/2006/relationships/image" Target="../media/image173.wmf"/><Relationship Id="rId15" Type="http://schemas.openxmlformats.org/officeDocument/2006/relationships/image" Target="../media/image178.wmf"/><Relationship Id="rId10" Type="http://schemas.openxmlformats.org/officeDocument/2006/relationships/oleObject" Target="../embeddings/oleObject171.bin"/><Relationship Id="rId4" Type="http://schemas.openxmlformats.org/officeDocument/2006/relationships/oleObject" Target="../embeddings/oleObject168.bin"/><Relationship Id="rId9" Type="http://schemas.openxmlformats.org/officeDocument/2006/relationships/image" Target="../media/image175.wmf"/><Relationship Id="rId14" Type="http://schemas.openxmlformats.org/officeDocument/2006/relationships/oleObject" Target="../embeddings/oleObject173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7.bin"/><Relationship Id="rId3" Type="http://schemas.openxmlformats.org/officeDocument/2006/relationships/image" Target="../media/image179.wmf"/><Relationship Id="rId7" Type="http://schemas.openxmlformats.org/officeDocument/2006/relationships/image" Target="../media/image181.wmf"/><Relationship Id="rId2" Type="http://schemas.openxmlformats.org/officeDocument/2006/relationships/oleObject" Target="../embeddings/oleObject1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6.bin"/><Relationship Id="rId5" Type="http://schemas.openxmlformats.org/officeDocument/2006/relationships/image" Target="../media/image180.wmf"/><Relationship Id="rId4" Type="http://schemas.openxmlformats.org/officeDocument/2006/relationships/oleObject" Target="../embeddings/oleObject175.bin"/><Relationship Id="rId9" Type="http://schemas.openxmlformats.org/officeDocument/2006/relationships/image" Target="../media/image182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3.wmf"/><Relationship Id="rId2" Type="http://schemas.openxmlformats.org/officeDocument/2006/relationships/oleObject" Target="../embeddings/oleObject178.bin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wmf"/><Relationship Id="rId2" Type="http://schemas.openxmlformats.org/officeDocument/2006/relationships/oleObject" Target="../embeddings/oleObject179.bin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3.bin"/><Relationship Id="rId13" Type="http://schemas.openxmlformats.org/officeDocument/2006/relationships/image" Target="../media/image190.wmf"/><Relationship Id="rId18" Type="http://schemas.openxmlformats.org/officeDocument/2006/relationships/oleObject" Target="../embeddings/oleObject188.bin"/><Relationship Id="rId3" Type="http://schemas.openxmlformats.org/officeDocument/2006/relationships/image" Target="../media/image185.wmf"/><Relationship Id="rId21" Type="http://schemas.openxmlformats.org/officeDocument/2006/relationships/image" Target="../media/image194.wmf"/><Relationship Id="rId7" Type="http://schemas.openxmlformats.org/officeDocument/2006/relationships/image" Target="../media/image187.wmf"/><Relationship Id="rId12" Type="http://schemas.openxmlformats.org/officeDocument/2006/relationships/oleObject" Target="../embeddings/oleObject185.bin"/><Relationship Id="rId17" Type="http://schemas.openxmlformats.org/officeDocument/2006/relationships/image" Target="../media/image192.wmf"/><Relationship Id="rId2" Type="http://schemas.openxmlformats.org/officeDocument/2006/relationships/oleObject" Target="../embeddings/oleObject180.bin"/><Relationship Id="rId16" Type="http://schemas.openxmlformats.org/officeDocument/2006/relationships/oleObject" Target="../embeddings/oleObject187.bin"/><Relationship Id="rId20" Type="http://schemas.openxmlformats.org/officeDocument/2006/relationships/oleObject" Target="../embeddings/oleObject18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2.bin"/><Relationship Id="rId11" Type="http://schemas.openxmlformats.org/officeDocument/2006/relationships/image" Target="../media/image189.wmf"/><Relationship Id="rId5" Type="http://schemas.openxmlformats.org/officeDocument/2006/relationships/image" Target="../media/image186.wmf"/><Relationship Id="rId15" Type="http://schemas.openxmlformats.org/officeDocument/2006/relationships/image" Target="../media/image191.wmf"/><Relationship Id="rId10" Type="http://schemas.openxmlformats.org/officeDocument/2006/relationships/oleObject" Target="../embeddings/oleObject184.bin"/><Relationship Id="rId19" Type="http://schemas.openxmlformats.org/officeDocument/2006/relationships/image" Target="../media/image193.wmf"/><Relationship Id="rId4" Type="http://schemas.openxmlformats.org/officeDocument/2006/relationships/oleObject" Target="../embeddings/oleObject181.bin"/><Relationship Id="rId9" Type="http://schemas.openxmlformats.org/officeDocument/2006/relationships/image" Target="../media/image188.wmf"/><Relationship Id="rId14" Type="http://schemas.openxmlformats.org/officeDocument/2006/relationships/oleObject" Target="../embeddings/oleObject186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emf"/><Relationship Id="rId2" Type="http://schemas.openxmlformats.org/officeDocument/2006/relationships/oleObject" Target="../embeddings/oleObject190.bin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4.bin"/><Relationship Id="rId3" Type="http://schemas.openxmlformats.org/officeDocument/2006/relationships/image" Target="../media/image196.wmf"/><Relationship Id="rId7" Type="http://schemas.openxmlformats.org/officeDocument/2006/relationships/image" Target="../media/image198.wmf"/><Relationship Id="rId2" Type="http://schemas.openxmlformats.org/officeDocument/2006/relationships/oleObject" Target="../embeddings/oleObject19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3.bin"/><Relationship Id="rId5" Type="http://schemas.openxmlformats.org/officeDocument/2006/relationships/image" Target="../media/image197.wmf"/><Relationship Id="rId4" Type="http://schemas.openxmlformats.org/officeDocument/2006/relationships/oleObject" Target="../embeddings/oleObject192.bin"/><Relationship Id="rId9" Type="http://schemas.openxmlformats.org/officeDocument/2006/relationships/image" Target="../media/image199.wmf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7.bin"/><Relationship Id="rId13" Type="http://schemas.openxmlformats.org/officeDocument/2006/relationships/image" Target="../media/image206.wmf"/><Relationship Id="rId3" Type="http://schemas.openxmlformats.org/officeDocument/2006/relationships/image" Target="../media/image201.png"/><Relationship Id="rId7" Type="http://schemas.openxmlformats.org/officeDocument/2006/relationships/image" Target="../media/image203.wmf"/><Relationship Id="rId12" Type="http://schemas.openxmlformats.org/officeDocument/2006/relationships/oleObject" Target="../embeddings/oleObject199.bin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6.bin"/><Relationship Id="rId11" Type="http://schemas.openxmlformats.org/officeDocument/2006/relationships/image" Target="../media/image205.wmf"/><Relationship Id="rId5" Type="http://schemas.openxmlformats.org/officeDocument/2006/relationships/image" Target="../media/image202.wmf"/><Relationship Id="rId15" Type="http://schemas.openxmlformats.org/officeDocument/2006/relationships/image" Target="../media/image207.wmf"/><Relationship Id="rId10" Type="http://schemas.openxmlformats.org/officeDocument/2006/relationships/oleObject" Target="../embeddings/oleObject198.bin"/><Relationship Id="rId4" Type="http://schemas.openxmlformats.org/officeDocument/2006/relationships/oleObject" Target="../embeddings/oleObject195.bin"/><Relationship Id="rId9" Type="http://schemas.openxmlformats.org/officeDocument/2006/relationships/image" Target="../media/image204.wmf"/><Relationship Id="rId14" Type="http://schemas.openxmlformats.org/officeDocument/2006/relationships/oleObject" Target="../embeddings/oleObject200.bin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1.bin"/><Relationship Id="rId2" Type="http://schemas.openxmlformats.org/officeDocument/2006/relationships/image" Target="../media/image20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9.wmf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5.bin"/><Relationship Id="rId3" Type="http://schemas.openxmlformats.org/officeDocument/2006/relationships/image" Target="../media/image210.wmf"/><Relationship Id="rId7" Type="http://schemas.openxmlformats.org/officeDocument/2006/relationships/image" Target="../media/image212.wmf"/><Relationship Id="rId2" Type="http://schemas.openxmlformats.org/officeDocument/2006/relationships/oleObject" Target="../embeddings/oleObject20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4.bin"/><Relationship Id="rId5" Type="http://schemas.openxmlformats.org/officeDocument/2006/relationships/image" Target="../media/image211.wmf"/><Relationship Id="rId4" Type="http://schemas.openxmlformats.org/officeDocument/2006/relationships/oleObject" Target="../embeddings/oleObject203.bin"/><Relationship Id="rId9" Type="http://schemas.openxmlformats.org/officeDocument/2006/relationships/image" Target="../media/image213.wmf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9.bin"/><Relationship Id="rId3" Type="http://schemas.openxmlformats.org/officeDocument/2006/relationships/image" Target="../media/image214.wmf"/><Relationship Id="rId7" Type="http://schemas.openxmlformats.org/officeDocument/2006/relationships/image" Target="../media/image216.wmf"/><Relationship Id="rId2" Type="http://schemas.openxmlformats.org/officeDocument/2006/relationships/oleObject" Target="../embeddings/oleObject20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8.bin"/><Relationship Id="rId11" Type="http://schemas.openxmlformats.org/officeDocument/2006/relationships/image" Target="../media/image218.wmf"/><Relationship Id="rId5" Type="http://schemas.openxmlformats.org/officeDocument/2006/relationships/image" Target="../media/image215.wmf"/><Relationship Id="rId10" Type="http://schemas.openxmlformats.org/officeDocument/2006/relationships/oleObject" Target="../embeddings/oleObject210.bin"/><Relationship Id="rId4" Type="http://schemas.openxmlformats.org/officeDocument/2006/relationships/oleObject" Target="../embeddings/oleObject207.bin"/><Relationship Id="rId9" Type="http://schemas.openxmlformats.org/officeDocument/2006/relationships/image" Target="../media/image217.wmf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3" Type="http://schemas.openxmlformats.org/officeDocument/2006/relationships/image" Target="../media/image219.wmf"/><Relationship Id="rId7" Type="http://schemas.openxmlformats.org/officeDocument/2006/relationships/image" Target="../media/image221.wmf"/><Relationship Id="rId2" Type="http://schemas.openxmlformats.org/officeDocument/2006/relationships/oleObject" Target="../embeddings/oleObject2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3.bin"/><Relationship Id="rId5" Type="http://schemas.openxmlformats.org/officeDocument/2006/relationships/image" Target="../media/image220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222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wmf"/><Relationship Id="rId7" Type="http://schemas.openxmlformats.org/officeDocument/2006/relationships/image" Target="../media/image11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emf"/><Relationship Id="rId4" Type="http://schemas.openxmlformats.org/officeDocument/2006/relationships/oleObject" Target="../embeddings/oleObject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1.bin"/><Relationship Id="rId9" Type="http://schemas.openxmlformats.org/officeDocument/2006/relationships/image" Target="../media/image16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../embeddings/oleObject19.bin"/><Relationship Id="rId3" Type="http://schemas.openxmlformats.org/officeDocument/2006/relationships/image" Target="../media/image17.emf"/><Relationship Id="rId7" Type="http://schemas.openxmlformats.org/officeDocument/2006/relationships/oleObject" Target="../embeddings/oleObject16.bin"/><Relationship Id="rId12" Type="http://schemas.openxmlformats.org/officeDocument/2006/relationships/image" Target="../media/image22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9.emf"/><Relationship Id="rId11" Type="http://schemas.openxmlformats.org/officeDocument/2006/relationships/oleObject" Target="../embeddings/oleObject18.bin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emf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7.bin"/><Relationship Id="rId14" Type="http://schemas.openxmlformats.org/officeDocument/2006/relationships/image" Target="../media/image2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9.emf"/><Relationship Id="rId18" Type="http://schemas.openxmlformats.org/officeDocument/2006/relationships/image" Target="../media/image32.png"/><Relationship Id="rId3" Type="http://schemas.openxmlformats.org/officeDocument/2006/relationships/image" Target="../media/image24.wmf"/><Relationship Id="rId7" Type="http://schemas.openxmlformats.org/officeDocument/2006/relationships/image" Target="../media/image26.emf"/><Relationship Id="rId12" Type="http://schemas.openxmlformats.org/officeDocument/2006/relationships/oleObject" Target="../embeddings/oleObject25.bin"/><Relationship Id="rId17" Type="http://schemas.openxmlformats.org/officeDocument/2006/relationships/image" Target="../media/image31.emf"/><Relationship Id="rId2" Type="http://schemas.openxmlformats.org/officeDocument/2006/relationships/oleObject" Target="../embeddings/oleObject20.bin"/><Relationship Id="rId16" Type="http://schemas.openxmlformats.org/officeDocument/2006/relationships/oleObject" Target="../embeddings/oleObject27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8.emf"/><Relationship Id="rId5" Type="http://schemas.openxmlformats.org/officeDocument/2006/relationships/image" Target="../media/image25.png"/><Relationship Id="rId15" Type="http://schemas.openxmlformats.org/officeDocument/2006/relationships/image" Target="../media/image30.emf"/><Relationship Id="rId10" Type="http://schemas.openxmlformats.org/officeDocument/2006/relationships/oleObject" Target="../embeddings/oleObject24.bin"/><Relationship Id="rId4" Type="http://schemas.openxmlformats.org/officeDocument/2006/relationships/oleObject" Target="../embeddings/oleObject21.bin"/><Relationship Id="rId9" Type="http://schemas.openxmlformats.org/officeDocument/2006/relationships/image" Target="../media/image27.emf"/><Relationship Id="rId14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1027">
            <a:extLst>
              <a:ext uri="{FF2B5EF4-FFF2-40B4-BE49-F238E27FC236}">
                <a16:creationId xmlns:a16="http://schemas.microsoft.com/office/drawing/2014/main" id="{65CAF141-7E89-409D-979A-16C03EE52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6139" y="3336925"/>
            <a:ext cx="34385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一、重点与难点</a:t>
            </a:r>
          </a:p>
        </p:txBody>
      </p:sp>
      <p:sp>
        <p:nvSpPr>
          <p:cNvPr id="4099" name="Rectangle 1028">
            <a:extLst>
              <a:ext uri="{FF2B5EF4-FFF2-40B4-BE49-F238E27FC236}">
                <a16:creationId xmlns:a16="http://schemas.microsoft.com/office/drawing/2014/main" id="{30A2C9A0-CCFA-4F07-A87F-512AF60720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3933825"/>
            <a:ext cx="29892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二、主要内容</a:t>
            </a:r>
          </a:p>
        </p:txBody>
      </p:sp>
      <p:sp>
        <p:nvSpPr>
          <p:cNvPr id="4100" name="Rectangle 1029">
            <a:extLst>
              <a:ext uri="{FF2B5EF4-FFF2-40B4-BE49-F238E27FC236}">
                <a16:creationId xmlns:a16="http://schemas.microsoft.com/office/drawing/2014/main" id="{E67DE211-8749-47E0-9BE9-FAC0BF859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6138" y="4537075"/>
            <a:ext cx="33893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三、典型例题</a:t>
            </a:r>
          </a:p>
        </p:txBody>
      </p:sp>
      <p:sp>
        <p:nvSpPr>
          <p:cNvPr id="4101" name="Rectangle 1030">
            <a:extLst>
              <a:ext uri="{FF2B5EF4-FFF2-40B4-BE49-F238E27FC236}">
                <a16:creationId xmlns:a16="http://schemas.microsoft.com/office/drawing/2014/main" id="{9F6C72D1-C27C-4184-BE27-2AFF4A81D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81200" y="1687514"/>
            <a:ext cx="8229600" cy="95410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eaLnBrk="1" hangingPunct="1"/>
            <a:r>
              <a:rPr lang="zh-CN" altLang="en-US" b="1" dirty="0">
                <a:latin typeface="黑体" panose="02010609060101010101" pitchFamily="49" charset="-122"/>
              </a:rPr>
              <a:t>第一章　概率论的基本概念</a:t>
            </a:r>
            <a:br>
              <a:rPr lang="zh-CN" altLang="en-US" b="1" dirty="0">
                <a:latin typeface="黑体" panose="02010609060101010101" pitchFamily="49" charset="-122"/>
              </a:rPr>
            </a:br>
            <a:r>
              <a:rPr lang="zh-CN" altLang="en-US" b="1" dirty="0">
                <a:latin typeface="黑体" panose="02010609060101010101" pitchFamily="49" charset="-122"/>
              </a:rPr>
              <a:t>习</a:t>
            </a:r>
            <a:r>
              <a:rPr lang="zh-CN" altLang="en-GB" b="1" dirty="0"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</a:rPr>
              <a:t>题</a:t>
            </a:r>
            <a:r>
              <a:rPr lang="zh-CN" altLang="en-GB" b="1" dirty="0">
                <a:latin typeface="黑体" panose="02010609060101010101" pitchFamily="49" charset="-122"/>
              </a:rPr>
              <a:t>  </a:t>
            </a:r>
            <a:r>
              <a:rPr lang="zh-CN" altLang="en-US" b="1" dirty="0">
                <a:latin typeface="黑体" panose="02010609060101010101" pitchFamily="49" charset="-122"/>
              </a:rPr>
              <a:t>课</a:t>
            </a:r>
          </a:p>
        </p:txBody>
      </p:sp>
      <p:sp>
        <p:nvSpPr>
          <p:cNvPr id="4102" name="AutoShape 1031">
            <a:hlinkClick r:id="" action="ppaction://hlinkshowjump?jump=endshow" highlightClick="1"/>
            <a:extLst>
              <a:ext uri="{FF2B5EF4-FFF2-40B4-BE49-F238E27FC236}">
                <a16:creationId xmlns:a16="http://schemas.microsoft.com/office/drawing/2014/main" id="{1CACF02A-2103-4437-9207-197DFAAAA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650" y="6115050"/>
            <a:ext cx="514350" cy="51435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5" name="Picture 4" descr="C:\Users\Ningrj\AppData\Roaming\Tencent\Users\767623779\QQ\WinTemp\RichOle\@@MS7J06ZM0Y0BG%VXXZ})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2719" y="2730546"/>
            <a:ext cx="2196354" cy="2000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37191169"/>
              </p:ext>
            </p:extLst>
          </p:nvPr>
        </p:nvGraphicFramePr>
        <p:xfrm>
          <a:off x="870786" y="541338"/>
          <a:ext cx="104314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3867096" imgH="314202" progId="Word.Document.8">
                  <p:embed/>
                </p:oleObj>
              </mc:Choice>
              <mc:Fallback>
                <p:oleObj name="Document" r:id="rId3" imgW="3867096" imgH="31420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0786" y="541338"/>
                        <a:ext cx="104314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1186564"/>
              </p:ext>
            </p:extLst>
          </p:nvPr>
        </p:nvGraphicFramePr>
        <p:xfrm>
          <a:off x="1567698" y="1171575"/>
          <a:ext cx="10004425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708787" imgH="554685" progId="Word.Document.8">
                  <p:embed/>
                </p:oleObj>
              </mc:Choice>
              <mc:Fallback>
                <p:oleObj name="Document" r:id="rId5" imgW="3708787" imgH="5546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7698" y="1171575"/>
                        <a:ext cx="10004425" cy="1493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97444"/>
              </p:ext>
            </p:extLst>
          </p:nvPr>
        </p:nvGraphicFramePr>
        <p:xfrm>
          <a:off x="832686" y="1925638"/>
          <a:ext cx="1055052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3909563" imgH="312033" progId="Word.Document.8">
                  <p:embed/>
                </p:oleObj>
              </mc:Choice>
              <mc:Fallback>
                <p:oleObj name="Document" r:id="rId7" imgW="3909563" imgH="312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2686" y="1925638"/>
                        <a:ext cx="1055052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7885471"/>
              </p:ext>
            </p:extLst>
          </p:nvPr>
        </p:nvGraphicFramePr>
        <p:xfrm>
          <a:off x="781139" y="2629135"/>
          <a:ext cx="1862137" cy="842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690683" imgH="312033" progId="Word.Document.8">
                  <p:embed/>
                </p:oleObj>
              </mc:Choice>
              <mc:Fallback>
                <p:oleObj name="Document" r:id="rId9" imgW="690683" imgH="31203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139" y="2629135"/>
                        <a:ext cx="1862137" cy="842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541823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0F6B4C8A-7AE7-4A6B-9A29-54162F320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814388"/>
            <a:ext cx="447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2736F7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对立事件与互斥事件的区别</a:t>
            </a:r>
          </a:p>
        </p:txBody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EC11B923-725F-4F18-AD9C-EA8A23BA3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0" name="Rectangle 4">
            <a:extLst>
              <a:ext uri="{FF2B5EF4-FFF2-40B4-BE49-F238E27FC236}">
                <a16:creationId xmlns:a16="http://schemas.microsoft.com/office/drawing/2014/main" id="{BDCEB5E4-0A17-40FF-A337-1D3405A192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2971800"/>
            <a:ext cx="3124200" cy="914400"/>
          </a:xfrm>
          <a:prstGeom prst="rect">
            <a:avLst/>
          </a:prstGeom>
          <a:solidFill>
            <a:srgbClr val="33CC33"/>
          </a:solidFill>
          <a:ln>
            <a:noFill/>
          </a:ln>
          <a:extLst>
            <a:ext uri="{91240B29-F687-4F45-9708-019B960494DF}">
              <a14:hiddenLine xmlns:a14="http://schemas.microsoft.com/office/drawing/2010/main" w="2857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581" name="Text Box 5">
            <a:extLst>
              <a:ext uri="{FF2B5EF4-FFF2-40B4-BE49-F238E27FC236}">
                <a16:creationId xmlns:a16="http://schemas.microsoft.com/office/drawing/2014/main" id="{6CABCBA3-A7EE-4986-8330-4C0A93108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1232" y="3439180"/>
            <a:ext cx="45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</a:p>
        </p:txBody>
      </p:sp>
      <p:sp>
        <p:nvSpPr>
          <p:cNvPr id="152582" name="Text Box 6">
            <a:extLst>
              <a:ext uri="{FF2B5EF4-FFF2-40B4-BE49-F238E27FC236}">
                <a16:creationId xmlns:a16="http://schemas.microsoft.com/office/drawing/2014/main" id="{77599942-D360-4BA4-9FF6-0B19F2920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2600" y="3457903"/>
            <a:ext cx="45236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 dirty="0">
                <a:latin typeface="Times New Roman" panose="02020603050405020304" pitchFamily="18" charset="0"/>
                <a:ea typeface="黑体" panose="02010609060101010101" pitchFamily="49" charset="-122"/>
              </a:rPr>
              <a:t>Ω</a:t>
            </a: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0765CC3D-0A33-4ED4-915B-FAB9D54ECBE8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124200"/>
            <a:ext cx="838200" cy="533400"/>
            <a:chOff x="960" y="1584"/>
            <a:chExt cx="528" cy="336"/>
          </a:xfrm>
        </p:grpSpPr>
        <p:sp>
          <p:nvSpPr>
            <p:cNvPr id="40988" name="Oval 8">
              <a:extLst>
                <a:ext uri="{FF2B5EF4-FFF2-40B4-BE49-F238E27FC236}">
                  <a16:creationId xmlns:a16="http://schemas.microsoft.com/office/drawing/2014/main" id="{473FD655-7BB8-4595-ABC1-FF2F22B05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584"/>
              <a:ext cx="528" cy="336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9" name="Rectangle 9">
              <a:extLst>
                <a:ext uri="{FF2B5EF4-FFF2-40B4-BE49-F238E27FC236}">
                  <a16:creationId xmlns:a16="http://schemas.microsoft.com/office/drawing/2014/main" id="{52993903-5292-4AA5-95EF-F11C89386E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584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grpSp>
        <p:nvGrpSpPr>
          <p:cNvPr id="3" name="Group 10">
            <a:extLst>
              <a:ext uri="{FF2B5EF4-FFF2-40B4-BE49-F238E27FC236}">
                <a16:creationId xmlns:a16="http://schemas.microsoft.com/office/drawing/2014/main" id="{7C03EE40-767F-4CA9-BD01-4189164AD24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200401"/>
            <a:ext cx="685800" cy="519113"/>
            <a:chOff x="1776" y="1632"/>
            <a:chExt cx="432" cy="327"/>
          </a:xfrm>
        </p:grpSpPr>
        <p:sp>
          <p:nvSpPr>
            <p:cNvPr id="40986" name="Oval 11">
              <a:extLst>
                <a:ext uri="{FF2B5EF4-FFF2-40B4-BE49-F238E27FC236}">
                  <a16:creationId xmlns:a16="http://schemas.microsoft.com/office/drawing/2014/main" id="{0B9D2BFE-1B77-4C39-BE0C-5F7EFDC0C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1632"/>
              <a:ext cx="432" cy="288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7" name="Rectangle 12">
              <a:extLst>
                <a:ext uri="{FF2B5EF4-FFF2-40B4-BE49-F238E27FC236}">
                  <a16:creationId xmlns:a16="http://schemas.microsoft.com/office/drawing/2014/main" id="{07FF7AF0-C3CD-4124-8AE3-BA68B1C6D7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0" y="16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B</a:t>
              </a:r>
            </a:p>
          </p:txBody>
        </p:sp>
      </p:grpSp>
      <p:grpSp>
        <p:nvGrpSpPr>
          <p:cNvPr id="4" name="Group 13">
            <a:extLst>
              <a:ext uri="{FF2B5EF4-FFF2-40B4-BE49-F238E27FC236}">
                <a16:creationId xmlns:a16="http://schemas.microsoft.com/office/drawing/2014/main" id="{079C233D-33F9-4EB1-BFC9-176E9438FE22}"/>
              </a:ext>
            </a:extLst>
          </p:cNvPr>
          <p:cNvGrpSpPr>
            <a:grpSpLocks/>
          </p:cNvGrpSpPr>
          <p:nvPr/>
        </p:nvGrpSpPr>
        <p:grpSpPr bwMode="auto">
          <a:xfrm>
            <a:off x="7086600" y="3124200"/>
            <a:ext cx="1143000" cy="685800"/>
            <a:chOff x="3456" y="1584"/>
            <a:chExt cx="720" cy="432"/>
          </a:xfrm>
        </p:grpSpPr>
        <p:sp>
          <p:nvSpPr>
            <p:cNvPr id="40984" name="Oval 14">
              <a:extLst>
                <a:ext uri="{FF2B5EF4-FFF2-40B4-BE49-F238E27FC236}">
                  <a16:creationId xmlns:a16="http://schemas.microsoft.com/office/drawing/2014/main" id="{560F0B79-3B0C-40EA-A48E-7085A0A69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1584"/>
              <a:ext cx="720" cy="432"/>
            </a:xfrm>
            <a:prstGeom prst="ellipse">
              <a:avLst/>
            </a:prstGeom>
            <a:solidFill>
              <a:srgbClr val="F8F83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0985" name="Rectangle 15">
              <a:extLst>
                <a:ext uri="{FF2B5EF4-FFF2-40B4-BE49-F238E27FC236}">
                  <a16:creationId xmlns:a16="http://schemas.microsoft.com/office/drawing/2014/main" id="{A0D43415-783C-4C30-98C6-BEE61D051C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632"/>
              <a:ext cx="265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i="1">
                  <a:latin typeface="Times New Roman" panose="02020603050405020304" pitchFamily="18" charset="0"/>
                </a:rPr>
                <a:t>A</a:t>
              </a:r>
            </a:p>
          </p:txBody>
        </p:sp>
      </p:grpSp>
      <p:sp>
        <p:nvSpPr>
          <p:cNvPr id="152592" name="Rectangle 16">
            <a:extLst>
              <a:ext uri="{FF2B5EF4-FFF2-40B4-BE49-F238E27FC236}">
                <a16:creationId xmlns:a16="http://schemas.microsoft.com/office/drawing/2014/main" id="{4B437A97-9AEC-4B98-989B-4B0414C9B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3276601"/>
            <a:ext cx="420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</a:rPr>
              <a:t>B</a:t>
            </a:r>
          </a:p>
        </p:txBody>
      </p:sp>
      <p:graphicFrame>
        <p:nvGraphicFramePr>
          <p:cNvPr id="152593" name="Object 17">
            <a:extLst>
              <a:ext uri="{FF2B5EF4-FFF2-40B4-BE49-F238E27FC236}">
                <a16:creationId xmlns:a16="http://schemas.microsoft.com/office/drawing/2014/main" id="{A28D98E7-D044-4F26-AF9D-351CCD141A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867775" y="3319463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3947" imgH="368140" progId="Equation.3">
                  <p:embed/>
                </p:oleObj>
              </mc:Choice>
              <mc:Fallback>
                <p:oleObj name="Equation" r:id="rId2" imgW="583947" imgH="368140" progId="Equation.3">
                  <p:embed/>
                  <p:pic>
                    <p:nvPicPr>
                      <p:cNvPr id="152593" name="Object 17">
                        <a:extLst>
                          <a:ext uri="{FF2B5EF4-FFF2-40B4-BE49-F238E27FC236}">
                            <a16:creationId xmlns:a16="http://schemas.microsoft.com/office/drawing/2014/main" id="{A28D98E7-D044-4F26-AF9D-351CCD141A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7775" y="3319463"/>
                        <a:ext cx="584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4" name="Rectangle 18">
            <a:extLst>
              <a:ext uri="{FF2B5EF4-FFF2-40B4-BE49-F238E27FC236}">
                <a16:creationId xmlns:a16="http://schemas.microsoft.com/office/drawing/2014/main" id="{7B4EB5DC-6175-4EC1-BEA2-8F949BDA46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1600201"/>
            <a:ext cx="1817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对立</a:t>
            </a:r>
          </a:p>
        </p:txBody>
      </p:sp>
      <p:sp>
        <p:nvSpPr>
          <p:cNvPr id="152595" name="Rectangle 19">
            <a:extLst>
              <a:ext uri="{FF2B5EF4-FFF2-40B4-BE49-F238E27FC236}">
                <a16:creationId xmlns:a16="http://schemas.microsoft.com/office/drawing/2014/main" id="{78F73AD8-04D2-40E5-9D0B-E072E49AA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1600201"/>
            <a:ext cx="18176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kumimoji="1" lang="en-US" altLang="zh-CN" sz="2800" i="1">
                <a:latin typeface="Times New Roman" panose="02020603050405020304" pitchFamily="18" charset="0"/>
                <a:ea typeface="黑体" panose="02010609060101010101" pitchFamily="49" charset="-122"/>
              </a:rPr>
              <a:t>B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互斥</a:t>
            </a:r>
          </a:p>
        </p:txBody>
      </p:sp>
      <p:graphicFrame>
        <p:nvGraphicFramePr>
          <p:cNvPr id="152596" name="Object 20">
            <a:extLst>
              <a:ext uri="{FF2B5EF4-FFF2-40B4-BE49-F238E27FC236}">
                <a16:creationId xmlns:a16="http://schemas.microsoft.com/office/drawing/2014/main" id="{19DBD742-A65C-4D08-B695-A4B9F161A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4777195"/>
              </p:ext>
            </p:extLst>
          </p:nvPr>
        </p:nvGraphicFramePr>
        <p:xfrm>
          <a:off x="6526847" y="4115845"/>
          <a:ext cx="3226753" cy="40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98320" imgH="177480" progId="Equation.DSMT4">
                  <p:embed/>
                </p:oleObj>
              </mc:Choice>
              <mc:Fallback>
                <p:oleObj name="Equation" r:id="rId4" imgW="1498320" imgH="177480" progId="Equation.DSMT4">
                  <p:embed/>
                  <p:pic>
                    <p:nvPicPr>
                      <p:cNvPr id="152596" name="Object 20">
                        <a:extLst>
                          <a:ext uri="{FF2B5EF4-FFF2-40B4-BE49-F238E27FC236}">
                            <a16:creationId xmlns:a16="http://schemas.microsoft.com/office/drawing/2014/main" id="{19DBD742-A65C-4D08-B695-A4B9F161A5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847" y="4115845"/>
                        <a:ext cx="3226753" cy="40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97" name="Object 21">
            <a:extLst>
              <a:ext uri="{FF2B5EF4-FFF2-40B4-BE49-F238E27FC236}">
                <a16:creationId xmlns:a16="http://schemas.microsoft.com/office/drawing/2014/main" id="{18CEEF27-B365-485B-8B63-D2C45D705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21100" y="4254500"/>
          <a:ext cx="1333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33500" imgH="393700" progId="Equation.3">
                  <p:embed/>
                </p:oleObj>
              </mc:Choice>
              <mc:Fallback>
                <p:oleObj name="Equation" r:id="rId6" imgW="1333500" imgH="393700" progId="Equation.3">
                  <p:embed/>
                  <p:pic>
                    <p:nvPicPr>
                      <p:cNvPr id="152597" name="Object 21">
                        <a:extLst>
                          <a:ext uri="{FF2B5EF4-FFF2-40B4-BE49-F238E27FC236}">
                            <a16:creationId xmlns:a16="http://schemas.microsoft.com/office/drawing/2014/main" id="{18CEEF27-B365-485B-8B63-D2C45D705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4254500"/>
                        <a:ext cx="13335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98" name="Rectangle 22">
            <a:extLst>
              <a:ext uri="{FF2B5EF4-FFF2-40B4-BE49-F238E27FC236}">
                <a16:creationId xmlns:a16="http://schemas.microsoft.com/office/drawing/2014/main" id="{CBC9D531-0CDD-49F3-A7D0-1599D601E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5083176"/>
            <a:ext cx="1257300" cy="519113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FF00"/>
                </a:solidFill>
                <a:latin typeface="宋体" panose="02010600030101010101" pitchFamily="2" charset="-122"/>
              </a:rPr>
              <a:t>互  斥</a:t>
            </a:r>
          </a:p>
        </p:txBody>
      </p:sp>
      <p:sp>
        <p:nvSpPr>
          <p:cNvPr id="152599" name="Rectangle 23">
            <a:extLst>
              <a:ext uri="{FF2B5EF4-FFF2-40B4-BE49-F238E27FC236}">
                <a16:creationId xmlns:a16="http://schemas.microsoft.com/office/drawing/2014/main" id="{3692601A-5A3A-46B7-9A6A-11BF5B4FB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5105401"/>
            <a:ext cx="1254125" cy="519113"/>
          </a:xfrm>
          <a:prstGeom prst="rect">
            <a:avLst/>
          </a:prstGeom>
          <a:solidFill>
            <a:srgbClr val="800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对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</a:t>
            </a:r>
            <a:r>
              <a:rPr kumimoji="1" lang="zh-CN" altLang="en-US" sz="2800">
                <a:solidFill>
                  <a:srgbClr val="FFFF00"/>
                </a:solidFill>
                <a:latin typeface="Times New Roman" panose="02020603050405020304" pitchFamily="18" charset="0"/>
              </a:rPr>
              <a:t>立</a:t>
            </a:r>
          </a:p>
        </p:txBody>
      </p:sp>
      <p:grpSp>
        <p:nvGrpSpPr>
          <p:cNvPr id="5" name="Group 24">
            <a:extLst>
              <a:ext uri="{FF2B5EF4-FFF2-40B4-BE49-F238E27FC236}">
                <a16:creationId xmlns:a16="http://schemas.microsoft.com/office/drawing/2014/main" id="{C5DB0EC2-8AA4-4193-A540-1E215B674199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5181600"/>
            <a:ext cx="1524000" cy="304800"/>
            <a:chOff x="2352" y="3216"/>
            <a:chExt cx="720" cy="192"/>
          </a:xfrm>
        </p:grpSpPr>
        <p:sp>
          <p:nvSpPr>
            <p:cNvPr id="40982" name="Line 25">
              <a:extLst>
                <a:ext uri="{FF2B5EF4-FFF2-40B4-BE49-F238E27FC236}">
                  <a16:creationId xmlns:a16="http://schemas.microsoft.com/office/drawing/2014/main" id="{7930CD5D-06EB-4AA7-A8C6-A976427512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312"/>
              <a:ext cx="72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0983" name="Line 26">
              <a:extLst>
                <a:ext uri="{FF2B5EF4-FFF2-40B4-BE49-F238E27FC236}">
                  <a16:creationId xmlns:a16="http://schemas.microsoft.com/office/drawing/2014/main" id="{3A5A4065-D236-4D35-B84A-54D9F6388D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6" y="3216"/>
              <a:ext cx="336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52603" name="Line 27">
            <a:extLst>
              <a:ext uri="{FF2B5EF4-FFF2-40B4-BE49-F238E27FC236}">
                <a16:creationId xmlns:a16="http://schemas.microsoft.com/office/drawing/2014/main" id="{210234F2-C4AD-4126-A3D3-00856EBC1D9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5562600"/>
            <a:ext cx="15240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miter lim="800000"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2604" name="AutoShape 28">
            <a:extLst>
              <a:ext uri="{FF2B5EF4-FFF2-40B4-BE49-F238E27FC236}">
                <a16:creationId xmlns:a16="http://schemas.microsoft.com/office/drawing/2014/main" id="{D53CC1A3-D541-4EFA-A364-FB7CEA95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23622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52605" name="AutoShape 29">
            <a:extLst>
              <a:ext uri="{FF2B5EF4-FFF2-40B4-BE49-F238E27FC236}">
                <a16:creationId xmlns:a16="http://schemas.microsoft.com/office/drawing/2014/main" id="{274C9746-C231-4D94-ABF2-A38545B07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286000"/>
            <a:ext cx="609600" cy="533400"/>
          </a:xfrm>
          <a:prstGeom prst="downArrow">
            <a:avLst>
              <a:gd name="adj1" fmla="val 50000"/>
              <a:gd name="adj2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2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52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2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2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5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52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5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5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52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5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7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1" dur="500"/>
                                        <p:tgtEl>
                                          <p:spTgt spid="15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animBg="1"/>
      <p:bldP spid="152580" grpId="0" animBg="1"/>
      <p:bldP spid="152581" grpId="0" autoUpdateAnimBg="0"/>
      <p:bldP spid="152582" grpId="0" autoUpdateAnimBg="0"/>
      <p:bldP spid="152592" grpId="0" autoUpdateAnimBg="0"/>
      <p:bldP spid="152594" grpId="0" autoUpdateAnimBg="0"/>
      <p:bldP spid="152595" grpId="0" autoUpdateAnimBg="0"/>
      <p:bldP spid="152598" grpId="0" animBg="1" autoUpdateAnimBg="0"/>
      <p:bldP spid="152599" grpId="0" animBg="1" autoUpdateAnimBg="0"/>
      <p:bldP spid="152604" grpId="0" animBg="1"/>
      <p:bldP spid="15260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8640725"/>
              </p:ext>
            </p:extLst>
          </p:nvPr>
        </p:nvGraphicFramePr>
        <p:xfrm>
          <a:off x="1832348" y="661988"/>
          <a:ext cx="2847228" cy="10239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087925" imgH="390760" progId="Word.Document.8">
                  <p:embed/>
                </p:oleObj>
              </mc:Choice>
              <mc:Fallback>
                <p:oleObj name="Document" r:id="rId2" imgW="1087925" imgH="39076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2348" y="661988"/>
                        <a:ext cx="2847228" cy="10239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2501740"/>
              </p:ext>
            </p:extLst>
          </p:nvPr>
        </p:nvGraphicFramePr>
        <p:xfrm>
          <a:off x="1671543" y="1427165"/>
          <a:ext cx="7813115" cy="904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289565" imgH="380534" progId="Word.Document.8">
                  <p:embed/>
                </p:oleObj>
              </mc:Choice>
              <mc:Fallback>
                <p:oleObj name="Document" r:id="rId4" imgW="3289565" imgH="38053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1543" y="1427165"/>
                        <a:ext cx="7813115" cy="9046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49399731"/>
              </p:ext>
            </p:extLst>
          </p:nvPr>
        </p:nvGraphicFramePr>
        <p:xfrm>
          <a:off x="1431925" y="2211388"/>
          <a:ext cx="10096500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069752" imgH="346903" progId="Word.Document.8">
                  <p:embed/>
                </p:oleObj>
              </mc:Choice>
              <mc:Fallback>
                <p:oleObj name="Document" r:id="rId6" imgW="4069752" imgH="34690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2211388"/>
                        <a:ext cx="10096500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3936831"/>
              </p:ext>
            </p:extLst>
          </p:nvPr>
        </p:nvGraphicFramePr>
        <p:xfrm>
          <a:off x="1459156" y="2942852"/>
          <a:ext cx="8025502" cy="1727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289565" imgH="708145" progId="Word.Document.8">
                  <p:embed/>
                </p:oleObj>
              </mc:Choice>
              <mc:Fallback>
                <p:oleObj name="Document" r:id="rId8" imgW="3289565" imgH="70814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9156" y="2942852"/>
                        <a:ext cx="8025502" cy="1727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316336"/>
              </p:ext>
            </p:extLst>
          </p:nvPr>
        </p:nvGraphicFramePr>
        <p:xfrm>
          <a:off x="1444645" y="4338544"/>
          <a:ext cx="8191980" cy="11254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289565" imgH="452176" progId="Word.Document.8">
                  <p:embed/>
                </p:oleObj>
              </mc:Choice>
              <mc:Fallback>
                <p:oleObj name="Document" r:id="rId10" imgW="3289565" imgH="45217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45" y="4338544"/>
                        <a:ext cx="8191980" cy="112544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98252627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9520922"/>
              </p:ext>
            </p:extLst>
          </p:nvPr>
        </p:nvGraphicFramePr>
        <p:xfrm>
          <a:off x="1063625" y="703263"/>
          <a:ext cx="787869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05294" imgH="402623" progId="Word.Document.8">
                  <p:embed/>
                </p:oleObj>
              </mc:Choice>
              <mc:Fallback>
                <p:oleObj name="Document" r:id="rId2" imgW="305294" imgH="402623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703263"/>
                        <a:ext cx="787869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917553"/>
              </p:ext>
            </p:extLst>
          </p:nvPr>
        </p:nvGraphicFramePr>
        <p:xfrm>
          <a:off x="1750826" y="785906"/>
          <a:ext cx="7977187" cy="879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134833" imgH="347262" progId="Word.Document.8">
                  <p:embed/>
                </p:oleObj>
              </mc:Choice>
              <mc:Fallback>
                <p:oleObj name="Document" r:id="rId4" imgW="3134833" imgH="34726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0826" y="785906"/>
                        <a:ext cx="7977187" cy="879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9933617"/>
              </p:ext>
            </p:extLst>
          </p:nvPr>
        </p:nvGraphicFramePr>
        <p:xfrm>
          <a:off x="2097760" y="1461246"/>
          <a:ext cx="7929264" cy="8670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142314" imgH="343092" progId="Word.Document.8">
                  <p:embed/>
                </p:oleObj>
              </mc:Choice>
              <mc:Fallback>
                <p:oleObj name="Document" r:id="rId6" imgW="3142314" imgH="3430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7760" y="1461246"/>
                        <a:ext cx="7929264" cy="86700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34556"/>
              </p:ext>
            </p:extLst>
          </p:nvPr>
        </p:nvGraphicFramePr>
        <p:xfrm>
          <a:off x="1063625" y="2113504"/>
          <a:ext cx="2303462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971195" imgH="357687" progId="Word.Document.8">
                  <p:embed/>
                </p:oleObj>
              </mc:Choice>
              <mc:Fallback>
                <p:oleObj name="Document" r:id="rId8" imgW="971195" imgH="35768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2113504"/>
                        <a:ext cx="2303462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5640965"/>
              </p:ext>
            </p:extLst>
          </p:nvPr>
        </p:nvGraphicFramePr>
        <p:xfrm>
          <a:off x="1587500" y="2733675"/>
          <a:ext cx="8437563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546442" imgH="463016" progId="Word.Document.8">
                  <p:embed/>
                </p:oleObj>
              </mc:Choice>
              <mc:Fallback>
                <p:oleObj name="Document" r:id="rId10" imgW="3546442" imgH="46301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7500" y="2733675"/>
                        <a:ext cx="8437563" cy="109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9920660"/>
              </p:ext>
            </p:extLst>
          </p:nvPr>
        </p:nvGraphicFramePr>
        <p:xfrm>
          <a:off x="1589462" y="3412527"/>
          <a:ext cx="6351588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2687308" imgH="378178" progId="Word.Document.8">
                  <p:embed/>
                </p:oleObj>
              </mc:Choice>
              <mc:Fallback>
                <p:oleObj name="Document" r:id="rId12" imgW="2687308" imgH="378178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462" y="3412527"/>
                        <a:ext cx="6351588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36492"/>
              </p:ext>
            </p:extLst>
          </p:nvPr>
        </p:nvGraphicFramePr>
        <p:xfrm>
          <a:off x="1643514" y="4125023"/>
          <a:ext cx="9285287" cy="1150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3902020" imgH="483507" progId="Word.Document.8">
                  <p:embed/>
                </p:oleObj>
              </mc:Choice>
              <mc:Fallback>
                <p:oleObj name="Document" r:id="rId14" imgW="3902020" imgH="48350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14" y="4125023"/>
                        <a:ext cx="9285287" cy="1150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461435"/>
              </p:ext>
            </p:extLst>
          </p:nvPr>
        </p:nvGraphicFramePr>
        <p:xfrm>
          <a:off x="1643514" y="4812812"/>
          <a:ext cx="11258550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4731702" imgH="482069" progId="Word.Document.8">
                  <p:embed/>
                </p:oleObj>
              </mc:Choice>
              <mc:Fallback>
                <p:oleObj name="Document" r:id="rId16" imgW="4731702" imgH="482069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514" y="4812812"/>
                        <a:ext cx="11258550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448868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0995416"/>
              </p:ext>
            </p:extLst>
          </p:nvPr>
        </p:nvGraphicFramePr>
        <p:xfrm>
          <a:off x="-115888" y="1801813"/>
          <a:ext cx="11657013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148372" imgH="1739446" progId="Word.Document.8">
                  <p:embed/>
                </p:oleObj>
              </mc:Choice>
              <mc:Fallback>
                <p:oleObj name="Document" r:id="rId2" imgW="4148372" imgH="1739446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5888" y="1801813"/>
                        <a:ext cx="11657013" cy="487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A92E3CEA-F64B-45AB-8CDF-283A00451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25" y="1043163"/>
            <a:ext cx="1933575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频  率</a:t>
            </a:r>
            <a:endParaRPr lang="zh-CN" altLang="en-US" sz="32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73382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5" name="Text Box 3">
            <a:extLst>
              <a:ext uri="{FF2B5EF4-FFF2-40B4-BE49-F238E27FC236}">
                <a16:creationId xmlns:a16="http://schemas.microsoft.com/office/drawing/2014/main" id="{4698CD5D-5D30-4DF6-9BD6-6EDBE99833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14" y="1585913"/>
            <a:ext cx="54768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设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A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是随机试验 </a:t>
            </a:r>
            <a:r>
              <a:rPr kumimoji="1" lang="en-US" altLang="zh-CN" sz="2800" i="1">
                <a:solidFill>
                  <a:srgbClr val="000000"/>
                </a:solidFill>
                <a:latin typeface="Times New Roman" panose="02020603050405020304" pitchFamily="18" charset="0"/>
              </a:rPr>
              <a:t>E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的任一事件</a:t>
            </a:r>
            <a:r>
              <a:rPr kumimoji="1" lang="en-US" altLang="zh-CN" sz="280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1" lang="zh-CN" altLang="en-US" sz="2800">
                <a:solidFill>
                  <a:srgbClr val="000000"/>
                </a:solidFill>
                <a:latin typeface="Times New Roman" panose="02020603050405020304" pitchFamily="18" charset="0"/>
              </a:rPr>
              <a:t>则</a:t>
            </a:r>
          </a:p>
        </p:txBody>
      </p:sp>
      <p:graphicFrame>
        <p:nvGraphicFramePr>
          <p:cNvPr id="156676" name="Object 4">
            <a:extLst>
              <a:ext uri="{FF2B5EF4-FFF2-40B4-BE49-F238E27FC236}">
                <a16:creationId xmlns:a16="http://schemas.microsoft.com/office/drawing/2014/main" id="{FB883E89-596E-4834-9A32-450B5E1EE2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0626" y="2386014"/>
          <a:ext cx="230187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38400" imgH="482600" progId="Equation.3">
                  <p:embed/>
                </p:oleObj>
              </mc:Choice>
              <mc:Fallback>
                <p:oleObj name="Equation" r:id="rId2" imgW="2438400" imgH="482600" progId="Equation.3">
                  <p:embed/>
                  <p:pic>
                    <p:nvPicPr>
                      <p:cNvPr id="156676" name="Object 4">
                        <a:extLst>
                          <a:ext uri="{FF2B5EF4-FFF2-40B4-BE49-F238E27FC236}">
                            <a16:creationId xmlns:a16="http://schemas.microsoft.com/office/drawing/2014/main" id="{FB883E89-596E-4834-9A32-450B5E1EE2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0626" y="2386014"/>
                        <a:ext cx="230187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7" name="Object 5">
            <a:extLst>
              <a:ext uri="{FF2B5EF4-FFF2-40B4-BE49-F238E27FC236}">
                <a16:creationId xmlns:a16="http://schemas.microsoft.com/office/drawing/2014/main" id="{C2F1471E-3A98-4E76-917E-35F84054A6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7977739"/>
              </p:ext>
            </p:extLst>
          </p:nvPr>
        </p:nvGraphicFramePr>
        <p:xfrm>
          <a:off x="2424114" y="2902710"/>
          <a:ext cx="4445425" cy="620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190440" progId="Equation.DSMT4">
                  <p:embed/>
                </p:oleObj>
              </mc:Choice>
              <mc:Fallback>
                <p:oleObj name="Equation" r:id="rId4" imgW="1371600" imgH="190440" progId="Equation.DSMT4">
                  <p:embed/>
                  <p:pic>
                    <p:nvPicPr>
                      <p:cNvPr id="156677" name="Object 5">
                        <a:extLst>
                          <a:ext uri="{FF2B5EF4-FFF2-40B4-BE49-F238E27FC236}">
                            <a16:creationId xmlns:a16="http://schemas.microsoft.com/office/drawing/2014/main" id="{C2F1471E-3A98-4E76-917E-35F84054A6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2902710"/>
                        <a:ext cx="4445425" cy="6207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6678" name="Object 6">
            <a:extLst>
              <a:ext uri="{FF2B5EF4-FFF2-40B4-BE49-F238E27FC236}">
                <a16:creationId xmlns:a16="http://schemas.microsoft.com/office/drawing/2014/main" id="{BB2B80FC-7D7D-42A2-A6B3-0D314AB5D3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4114" y="3644900"/>
          <a:ext cx="7572375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874000" imgH="1028700" progId="Equation.3">
                  <p:embed/>
                </p:oleObj>
              </mc:Choice>
              <mc:Fallback>
                <p:oleObj name="Equation" r:id="rId6" imgW="7874000" imgH="1028700" progId="Equation.3">
                  <p:embed/>
                  <p:pic>
                    <p:nvPicPr>
                      <p:cNvPr id="156678" name="Object 6">
                        <a:extLst>
                          <a:ext uri="{FF2B5EF4-FFF2-40B4-BE49-F238E27FC236}">
                            <a16:creationId xmlns:a16="http://schemas.microsoft.com/office/drawing/2014/main" id="{BB2B80FC-7D7D-42A2-A6B3-0D314AB5D3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4" y="3644900"/>
                        <a:ext cx="7572375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6680" name="Rectangle 8">
            <a:extLst>
              <a:ext uri="{FF2B5EF4-FFF2-40B4-BE49-F238E27FC236}">
                <a16:creationId xmlns:a16="http://schemas.microsoft.com/office/drawing/2014/main" id="{2D3398A9-B50F-4DF6-8208-360EF126E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6901" y="973139"/>
            <a:ext cx="2895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dirty="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频率的性质</a:t>
            </a: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6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6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56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6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6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6675" grpId="0"/>
      <p:bldP spid="15668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30018269"/>
              </p:ext>
            </p:extLst>
          </p:nvPr>
        </p:nvGraphicFramePr>
        <p:xfrm>
          <a:off x="662781" y="1313693"/>
          <a:ext cx="10866437" cy="467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37641" imgH="2001461" progId="Word.Document.8">
                  <p:embed/>
                </p:oleObj>
              </mc:Choice>
              <mc:Fallback>
                <p:oleObj name="Document" r:id="rId2" imgW="4637641" imgH="2001461" progId="Word.Document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781" y="1313693"/>
                        <a:ext cx="10866437" cy="467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4">
            <a:extLst>
              <a:ext uri="{FF2B5EF4-FFF2-40B4-BE49-F238E27FC236}">
                <a16:creationId xmlns:a16="http://schemas.microsoft.com/office/drawing/2014/main" id="{1D84C8EC-3DA4-4121-9C51-6C9E057A79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5477" y="734255"/>
            <a:ext cx="2736850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概率的定义</a:t>
            </a:r>
          </a:p>
        </p:txBody>
      </p:sp>
    </p:spTree>
    <p:extLst>
      <p:ext uri="{BB962C8B-B14F-4D97-AF65-F5344CB8AC3E}">
        <p14:creationId xmlns:p14="http://schemas.microsoft.com/office/powerpoint/2010/main" val="267863858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971371"/>
              </p:ext>
            </p:extLst>
          </p:nvPr>
        </p:nvGraphicFramePr>
        <p:xfrm>
          <a:off x="1233488" y="781050"/>
          <a:ext cx="820420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12224" imgH="852268" progId="Word.Document.8">
                  <p:embed/>
                </p:oleObj>
              </mc:Choice>
              <mc:Fallback>
                <p:oleObj name="Document" r:id="rId2" imgW="4012224" imgH="852268" progId="Word.Document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3488" y="781050"/>
                        <a:ext cx="8204200" cy="1731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880919"/>
              </p:ext>
            </p:extLst>
          </p:nvPr>
        </p:nvGraphicFramePr>
        <p:xfrm>
          <a:off x="1314450" y="1339850"/>
          <a:ext cx="94361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012224" imgH="401660" progId="Word.Document.8">
                  <p:embed/>
                </p:oleObj>
              </mc:Choice>
              <mc:Fallback>
                <p:oleObj name="Document" r:id="rId4" imgW="4012224" imgH="401660" progId="Word.Document.8">
                  <p:embed/>
                  <p:pic>
                    <p:nvPicPr>
                      <p:cNvPr id="6307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1339850"/>
                        <a:ext cx="94361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1055652"/>
              </p:ext>
            </p:extLst>
          </p:nvPr>
        </p:nvGraphicFramePr>
        <p:xfrm>
          <a:off x="1295400" y="1944688"/>
          <a:ext cx="93313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012224" imgH="425414" progId="Word.Document.8">
                  <p:embed/>
                </p:oleObj>
              </mc:Choice>
              <mc:Fallback>
                <p:oleObj name="Document" r:id="rId6" imgW="4012224" imgH="425414" progId="Word.Document.8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1944688"/>
                        <a:ext cx="9331325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1678858"/>
              </p:ext>
            </p:extLst>
          </p:nvPr>
        </p:nvGraphicFramePr>
        <p:xfrm>
          <a:off x="1295400" y="2424113"/>
          <a:ext cx="9286875" cy="1614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061079" imgH="711183" progId="Word.Document.8">
                  <p:embed/>
                </p:oleObj>
              </mc:Choice>
              <mc:Fallback>
                <p:oleObj name="Document" r:id="rId8" imgW="4061079" imgH="711183" progId="Word.Document.8">
                  <p:embed/>
                  <p:pic>
                    <p:nvPicPr>
                      <p:cNvPr id="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24113"/>
                        <a:ext cx="9286875" cy="1614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945978"/>
              </p:ext>
            </p:extLst>
          </p:nvPr>
        </p:nvGraphicFramePr>
        <p:xfrm>
          <a:off x="1287463" y="3746500"/>
          <a:ext cx="9178925" cy="1438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4012224" imgH="633082" progId="Word.Document.8">
                  <p:embed/>
                </p:oleObj>
              </mc:Choice>
              <mc:Fallback>
                <p:oleObj name="Document" r:id="rId10" imgW="4012224" imgH="633082" progId="Word.Document.8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7463" y="3746500"/>
                        <a:ext cx="9178925" cy="1438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97896585"/>
              </p:ext>
            </p:extLst>
          </p:nvPr>
        </p:nvGraphicFramePr>
        <p:xfrm>
          <a:off x="1295400" y="4856163"/>
          <a:ext cx="10253663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4518018" imgH="361710" progId="Word.Document.8">
                  <p:embed/>
                </p:oleObj>
              </mc:Choice>
              <mc:Fallback>
                <p:oleObj name="Document" r:id="rId12" imgW="4518018" imgH="361710" progId="Word.Document.8">
                  <p:embed/>
                  <p:pic>
                    <p:nvPicPr>
                      <p:cNvPr id="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856163"/>
                        <a:ext cx="10253663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548837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1059558"/>
              </p:ext>
            </p:extLst>
          </p:nvPr>
        </p:nvGraphicFramePr>
        <p:xfrm>
          <a:off x="1243013" y="1144588"/>
          <a:ext cx="10883900" cy="738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776303" imgH="326799" progId="Word.Document.8">
                  <p:embed/>
                </p:oleObj>
              </mc:Choice>
              <mc:Fallback>
                <p:oleObj name="Document" r:id="rId2" imgW="4776303" imgH="326799" progId="Word.Document.8">
                  <p:embed/>
                  <p:pic>
                    <p:nvPicPr>
                      <p:cNvPr id="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144588"/>
                        <a:ext cx="10883900" cy="738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078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159777"/>
              </p:ext>
            </p:extLst>
          </p:nvPr>
        </p:nvGraphicFramePr>
        <p:xfrm>
          <a:off x="1243013" y="1890713"/>
          <a:ext cx="96948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238538" imgH="558581" progId="Word.Document.8">
                  <p:embed/>
                </p:oleObj>
              </mc:Choice>
              <mc:Fallback>
                <p:oleObj name="Document" r:id="rId4" imgW="4238538" imgH="558581" progId="Word.Document.8">
                  <p:embed/>
                  <p:pic>
                    <p:nvPicPr>
                      <p:cNvPr id="630789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3013" y="1890713"/>
                        <a:ext cx="969486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451115"/>
              </p:ext>
            </p:extLst>
          </p:nvPr>
        </p:nvGraphicFramePr>
        <p:xfrm>
          <a:off x="1189038" y="3249613"/>
          <a:ext cx="10307637" cy="1277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640155" imgH="579456" progId="Word.Document.8">
                  <p:embed/>
                </p:oleObj>
              </mc:Choice>
              <mc:Fallback>
                <p:oleObj name="Document" r:id="rId6" imgW="4640155" imgH="579456" progId="Word.Document.8">
                  <p:embed/>
                  <p:pic>
                    <p:nvPicPr>
                      <p:cNvPr id="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3249613"/>
                        <a:ext cx="10307637" cy="1277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14">
            <a:extLst>
              <a:ext uri="{FF2B5EF4-FFF2-40B4-BE49-F238E27FC236}">
                <a16:creationId xmlns:a16="http://schemas.microsoft.com/office/drawing/2014/main" id="{6F223D43-16F3-469F-85A3-EDCB0DE74A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2358" y="4521852"/>
            <a:ext cx="2971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"/>
              </a:spcBef>
            </a:pPr>
            <a:r>
              <a:rPr kumimoji="1" lang="en-US" altLang="zh-CN" sz="2800" i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n </a:t>
            </a:r>
            <a:r>
              <a:rPr kumimoji="1"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个事件和的情况</a:t>
            </a:r>
          </a:p>
        </p:txBody>
      </p:sp>
      <p:graphicFrame>
        <p:nvGraphicFramePr>
          <p:cNvPr id="6" name="Object 15">
            <a:extLst>
              <a:ext uri="{FF2B5EF4-FFF2-40B4-BE49-F238E27FC236}">
                <a16:creationId xmlns:a16="http://schemas.microsoft.com/office/drawing/2014/main" id="{D71627AC-0567-4BC4-AAA3-735FB9906F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7790490"/>
              </p:ext>
            </p:extLst>
          </p:nvPr>
        </p:nvGraphicFramePr>
        <p:xfrm>
          <a:off x="1140758" y="5197344"/>
          <a:ext cx="3073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073400" imgH="431800" progId="Equation.3">
                  <p:embed/>
                </p:oleObj>
              </mc:Choice>
              <mc:Fallback>
                <p:oleObj name="Equation" r:id="rId8" imgW="3073400" imgH="431800" progId="Equation.3">
                  <p:embed/>
                  <p:pic>
                    <p:nvPicPr>
                      <p:cNvPr id="166927" name="Object 15">
                        <a:extLst>
                          <a:ext uri="{FF2B5EF4-FFF2-40B4-BE49-F238E27FC236}">
                            <a16:creationId xmlns:a16="http://schemas.microsoft.com/office/drawing/2014/main" id="{263A8E77-E28C-411C-A4A7-24000C12FF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0758" y="5197344"/>
                        <a:ext cx="3073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6">
            <a:extLst>
              <a:ext uri="{FF2B5EF4-FFF2-40B4-BE49-F238E27FC236}">
                <a16:creationId xmlns:a16="http://schemas.microsoft.com/office/drawing/2014/main" id="{76EF1FC8-C97E-48E4-8515-4A753716C5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68060499"/>
              </p:ext>
            </p:extLst>
          </p:nvPr>
        </p:nvGraphicFramePr>
        <p:xfrm>
          <a:off x="4267947" y="4917944"/>
          <a:ext cx="3810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0" imgH="990600" progId="Equation.3">
                  <p:embed/>
                </p:oleObj>
              </mc:Choice>
              <mc:Fallback>
                <p:oleObj name="Equation" r:id="rId10" imgW="3810000" imgH="990600" progId="Equation.3">
                  <p:embed/>
                  <p:pic>
                    <p:nvPicPr>
                      <p:cNvPr id="166928" name="Object 16">
                        <a:extLst>
                          <a:ext uri="{FF2B5EF4-FFF2-40B4-BE49-F238E27FC236}">
                            <a16:creationId xmlns:a16="http://schemas.microsoft.com/office/drawing/2014/main" id="{289B62A2-D44A-46D9-B3B5-04B29C115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947" y="4917944"/>
                        <a:ext cx="3810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7">
            <a:extLst>
              <a:ext uri="{FF2B5EF4-FFF2-40B4-BE49-F238E27FC236}">
                <a16:creationId xmlns:a16="http://schemas.microsoft.com/office/drawing/2014/main" id="{A41EF5A5-C36A-4D72-B3EE-9F578305CF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062122"/>
              </p:ext>
            </p:extLst>
          </p:nvPr>
        </p:nvGraphicFramePr>
        <p:xfrm>
          <a:off x="3122730" y="5779805"/>
          <a:ext cx="6769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69100" imgH="774700" progId="Equation.3">
                  <p:embed/>
                </p:oleObj>
              </mc:Choice>
              <mc:Fallback>
                <p:oleObj name="Equation" r:id="rId12" imgW="6769100" imgH="774700" progId="Equation.3">
                  <p:embed/>
                  <p:pic>
                    <p:nvPicPr>
                      <p:cNvPr id="166929" name="Object 17">
                        <a:extLst>
                          <a:ext uri="{FF2B5EF4-FFF2-40B4-BE49-F238E27FC236}">
                            <a16:creationId xmlns:a16="http://schemas.microsoft.com/office/drawing/2014/main" id="{AA4F41CA-0686-46A8-842D-0943A4FB5B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2730" y="5779805"/>
                        <a:ext cx="67691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54813200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0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1218548" y="2070099"/>
          <a:ext cx="8391981" cy="20630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842338" imgH="952596" progId="Word.Document.8">
                  <p:embed/>
                </p:oleObj>
              </mc:Choice>
              <mc:Fallback>
                <p:oleObj name="Document" r:id="rId2" imgW="3842338" imgH="952596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8548" y="2070099"/>
                        <a:ext cx="8391981" cy="206309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251044" y="3937136"/>
          <a:ext cx="9986215" cy="1944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257167" imgH="982472" progId="Word.Document.8">
                  <p:embed/>
                </p:oleObj>
              </mc:Choice>
              <mc:Fallback>
                <p:oleObj name="Document" r:id="rId4" imgW="5257167" imgH="982472" progId="Word.Document.8">
                  <p:embed/>
                  <p:pic>
                    <p:nvPicPr>
                      <p:cNvPr id="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1044" y="3937136"/>
                        <a:ext cx="9986215" cy="1944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4">
            <a:extLst>
              <a:ext uri="{FF2B5EF4-FFF2-40B4-BE49-F238E27FC236}">
                <a16:creationId xmlns:a16="http://schemas.microsoft.com/office/drawing/2014/main" id="{647EF79C-E0AF-4672-8A91-073AB2D68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934" y="1168998"/>
            <a:ext cx="4608512" cy="579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等可能概型 </a:t>
            </a:r>
            <a:r>
              <a:rPr lang="en-US" altLang="zh-CN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(</a:t>
            </a:r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古典概型</a:t>
            </a:r>
            <a:r>
              <a:rPr lang="en-US" altLang="zh-CN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190991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F933AAB9-FE91-4687-B930-6698CAD4D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533400"/>
            <a:ext cx="1841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zh-CN" altLang="zh-CN" sz="44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8AE5598A-0364-47FD-ADAE-A15007436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51089" y="700088"/>
            <a:ext cx="3889375" cy="64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600">
                <a:ea typeface="华文中宋" panose="02010600040101010101" pitchFamily="2" charset="-122"/>
              </a:rPr>
              <a:t>一、重点与难点</a:t>
            </a:r>
          </a:p>
        </p:txBody>
      </p:sp>
      <p:sp>
        <p:nvSpPr>
          <p:cNvPr id="276484" name="Rectangle 4">
            <a:extLst>
              <a:ext uri="{FF2B5EF4-FFF2-40B4-BE49-F238E27FC236}">
                <a16:creationId xmlns:a16="http://schemas.microsoft.com/office/drawing/2014/main" id="{34AEAD7E-CBDD-4380-8084-2FF1984401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1088" y="1436689"/>
            <a:ext cx="16573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>
                <a:latin typeface="Times New Roman" panose="02020603050405020304" pitchFamily="18" charset="0"/>
                <a:ea typeface="黑体" panose="02010609060101010101" pitchFamily="49" charset="-122"/>
              </a:rPr>
              <a:t>1.</a:t>
            </a:r>
            <a:r>
              <a:rPr lang="zh-CN" altLang="en-US" sz="3200">
                <a:latin typeface="Times New Roman" panose="02020603050405020304" pitchFamily="18" charset="0"/>
                <a:ea typeface="黑体" panose="02010609060101010101" pitchFamily="49" charset="-122"/>
              </a:rPr>
              <a:t>重点</a:t>
            </a:r>
          </a:p>
        </p:txBody>
      </p:sp>
      <p:sp>
        <p:nvSpPr>
          <p:cNvPr id="276485" name="Rectangle 5">
            <a:extLst>
              <a:ext uri="{FF2B5EF4-FFF2-40B4-BE49-F238E27FC236}">
                <a16:creationId xmlns:a16="http://schemas.microsoft.com/office/drawing/2014/main" id="{C28430BB-3BDD-4CA9-A8D8-DF2D5F1F7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1484313"/>
            <a:ext cx="28495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随机事件的概念</a:t>
            </a:r>
          </a:p>
        </p:txBody>
      </p:sp>
      <p:sp>
        <p:nvSpPr>
          <p:cNvPr id="276486" name="Rectangle 6">
            <a:extLst>
              <a:ext uri="{FF2B5EF4-FFF2-40B4-BE49-F238E27FC236}">
                <a16:creationId xmlns:a16="http://schemas.microsoft.com/office/drawing/2014/main" id="{9D3AB10F-2392-4C3D-99F3-CB1A0BFE5A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2009776"/>
            <a:ext cx="436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古典概型的概率计算方法</a:t>
            </a:r>
          </a:p>
        </p:txBody>
      </p:sp>
      <p:sp>
        <p:nvSpPr>
          <p:cNvPr id="276487" name="Rectangle 7">
            <a:extLst>
              <a:ext uri="{FF2B5EF4-FFF2-40B4-BE49-F238E27FC236}">
                <a16:creationId xmlns:a16="http://schemas.microsoft.com/office/drawing/2014/main" id="{EA587729-8226-4DF3-92E5-6ABB352CF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2543176"/>
            <a:ext cx="30908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概率的加法公式</a:t>
            </a:r>
          </a:p>
        </p:txBody>
      </p:sp>
      <p:sp>
        <p:nvSpPr>
          <p:cNvPr id="276488" name="Rectangle 8">
            <a:extLst>
              <a:ext uri="{FF2B5EF4-FFF2-40B4-BE49-F238E27FC236}">
                <a16:creationId xmlns:a16="http://schemas.microsoft.com/office/drawing/2014/main" id="{60E7AC32-56DD-4E39-94DA-677A76129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3076576"/>
            <a:ext cx="474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条件概率和乘法公式的应用</a:t>
            </a:r>
          </a:p>
        </p:txBody>
      </p:sp>
      <p:sp>
        <p:nvSpPr>
          <p:cNvPr id="276489" name="Rectangle 9">
            <a:extLst>
              <a:ext uri="{FF2B5EF4-FFF2-40B4-BE49-F238E27FC236}">
                <a16:creationId xmlns:a16="http://schemas.microsoft.com/office/drawing/2014/main" id="{60CB04E3-D670-4F2D-977C-C0FE1689D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6" y="3621088"/>
            <a:ext cx="55038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全概率公式和贝叶斯公式的应用</a:t>
            </a:r>
          </a:p>
        </p:txBody>
      </p:sp>
      <p:sp>
        <p:nvSpPr>
          <p:cNvPr id="276490" name="Rectangle 10">
            <a:extLst>
              <a:ext uri="{FF2B5EF4-FFF2-40B4-BE49-F238E27FC236}">
                <a16:creationId xmlns:a16="http://schemas.microsoft.com/office/drawing/2014/main" id="{C6C3AFEF-B30F-4CBD-AC26-B0427753B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0475" y="4496991"/>
            <a:ext cx="16573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2.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</a:rPr>
              <a:t>难点</a:t>
            </a:r>
          </a:p>
        </p:txBody>
      </p:sp>
      <p:sp>
        <p:nvSpPr>
          <p:cNvPr id="276491" name="Rectangle 11">
            <a:extLst>
              <a:ext uri="{FF2B5EF4-FFF2-40B4-BE49-F238E27FC236}">
                <a16:creationId xmlns:a16="http://schemas.microsoft.com/office/drawing/2014/main" id="{CDF8EECB-95A6-4D4F-8091-27B85DFDF8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2457" y="5173663"/>
            <a:ext cx="6883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古典概型的概率计算　全概率公式的应用</a:t>
            </a:r>
          </a:p>
        </p:txBody>
      </p:sp>
      <p:sp>
        <p:nvSpPr>
          <p:cNvPr id="5132" name="AutoShape 1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B1AFD02D-FEDC-4520-9E9B-CB78F04D0A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2650" y="6115050"/>
            <a:ext cx="514350" cy="514350"/>
          </a:xfrm>
          <a:prstGeom prst="actionButtonBlank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 anchor="ctr"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76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76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6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4" grpId="0"/>
      <p:bldP spid="276485" grpId="0"/>
      <p:bldP spid="276486" grpId="0"/>
      <p:bldP spid="276487" grpId="0"/>
      <p:bldP spid="276488" grpId="0"/>
      <p:bldP spid="276489" grpId="0"/>
      <p:bldP spid="276490" grpId="0"/>
      <p:bldP spid="27649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0389128"/>
              </p:ext>
            </p:extLst>
          </p:nvPr>
        </p:nvGraphicFramePr>
        <p:xfrm>
          <a:off x="291786" y="1391864"/>
          <a:ext cx="11466512" cy="1963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07544" imgH="857731" progId="Word.Document.8">
                  <p:embed/>
                </p:oleObj>
              </mc:Choice>
              <mc:Fallback>
                <p:oleObj name="Document" r:id="rId2" imgW="5007544" imgH="857731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786" y="1391864"/>
                        <a:ext cx="11466512" cy="1963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 Box 5">
            <a:extLst>
              <a:ext uri="{FF2B5EF4-FFF2-40B4-BE49-F238E27FC236}">
                <a16:creationId xmlns:a16="http://schemas.microsoft.com/office/drawing/2014/main" id="{6A6193B4-4761-42FD-BE31-E1B610229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688975"/>
            <a:ext cx="2160587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几何概型</a:t>
            </a:r>
            <a:endParaRPr lang="zh-CN" altLang="en-US" sz="32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CBA13C66-0D49-46DD-9499-3C93C0B247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854053"/>
              </p:ext>
            </p:extLst>
          </p:nvPr>
        </p:nvGraphicFramePr>
        <p:xfrm>
          <a:off x="1012825" y="3479800"/>
          <a:ext cx="9675813" cy="101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335530" imgH="457086" progId="Word.Document.8">
                  <p:embed/>
                </p:oleObj>
              </mc:Choice>
              <mc:Fallback>
                <p:oleObj name="Document" r:id="rId4" imgW="4335530" imgH="457086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2825" y="3479800"/>
                        <a:ext cx="9675813" cy="1012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">
            <a:extLst>
              <a:ext uri="{FF2B5EF4-FFF2-40B4-BE49-F238E27FC236}">
                <a16:creationId xmlns:a16="http://schemas.microsoft.com/office/drawing/2014/main" id="{DBBA75FA-EF65-4E2D-9AE2-536BB013D1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6899378"/>
              </p:ext>
            </p:extLst>
          </p:nvPr>
        </p:nvGraphicFramePr>
        <p:xfrm>
          <a:off x="1016260" y="4158087"/>
          <a:ext cx="8927625" cy="118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062875" imgH="541305" progId="Word.Document.8">
                  <p:embed/>
                </p:oleObj>
              </mc:Choice>
              <mc:Fallback>
                <p:oleObj name="Document" r:id="rId6" imgW="4062875" imgH="541305" progId="Word.Document.8">
                  <p:embed/>
                  <p:pic>
                    <p:nvPicPr>
                      <p:cNvPr id="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260" y="4158087"/>
                        <a:ext cx="8927625" cy="1186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6215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62" name="Rectangle 14">
            <a:extLst>
              <a:ext uri="{FF2B5EF4-FFF2-40B4-BE49-F238E27FC236}">
                <a16:creationId xmlns:a16="http://schemas.microsoft.com/office/drawing/2014/main" id="{628ED4E3-FDAA-4779-A1D4-85A820C6D7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08214" y="617539"/>
            <a:ext cx="2376487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条件概率</a:t>
            </a:r>
          </a:p>
        </p:txBody>
      </p:sp>
      <p:graphicFrame>
        <p:nvGraphicFramePr>
          <p:cNvPr id="25603" name="Object 0">
            <a:extLst>
              <a:ext uri="{FF2B5EF4-FFF2-40B4-BE49-F238E27FC236}">
                <a16:creationId xmlns:a16="http://schemas.microsoft.com/office/drawing/2014/main" id="{E969A356-2ADE-4C31-90ED-C619A21230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56325" y="4730750"/>
          <a:ext cx="2032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12" imgH="444307" progId="Equation.3">
                  <p:embed/>
                </p:oleObj>
              </mc:Choice>
              <mc:Fallback>
                <p:oleObj name="Equation" r:id="rId2" imgW="203112" imgH="444307" progId="Equation.3">
                  <p:embed/>
                  <p:pic>
                    <p:nvPicPr>
                      <p:cNvPr id="25603" name="Object 0">
                        <a:extLst>
                          <a:ext uri="{FF2B5EF4-FFF2-40B4-BE49-F238E27FC236}">
                            <a16:creationId xmlns:a16="http://schemas.microsoft.com/office/drawing/2014/main" id="{E969A356-2ADE-4C31-90ED-C619A21230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6325" y="4730750"/>
                        <a:ext cx="2032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3105" name="Object 1">
            <a:extLst>
              <a:ext uri="{FF2B5EF4-FFF2-40B4-BE49-F238E27FC236}">
                <a16:creationId xmlns:a16="http://schemas.microsoft.com/office/drawing/2014/main" id="{7F2A8110-0226-4681-BF25-BDD220E2B1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65625" y="4149725"/>
          <a:ext cx="2655888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7000" imgH="914400" progId="Equation.3">
                  <p:embed/>
                </p:oleObj>
              </mc:Choice>
              <mc:Fallback>
                <p:oleObj name="Equation" r:id="rId4" imgW="2667000" imgH="914400" progId="Equation.3">
                  <p:embed/>
                  <p:pic>
                    <p:nvPicPr>
                      <p:cNvPr id="303105" name="Object 1">
                        <a:extLst>
                          <a:ext uri="{FF2B5EF4-FFF2-40B4-BE49-F238E27FC236}">
                            <a16:creationId xmlns:a16="http://schemas.microsoft.com/office/drawing/2014/main" id="{7F2A8110-0226-4681-BF25-BDD220E2B1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5625" y="4149725"/>
                        <a:ext cx="2655888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69" name="Text Box 21">
            <a:extLst>
              <a:ext uri="{FF2B5EF4-FFF2-40B4-BE49-F238E27FC236}">
                <a16:creationId xmlns:a16="http://schemas.microsoft.com/office/drawing/2014/main" id="{82C18DC1-A9BC-4E2D-9A14-8AC6E43306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4302126"/>
            <a:ext cx="20574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latin typeface="Times New Roman" panose="02020603050405020304" pitchFamily="18" charset="0"/>
              </a:rPr>
              <a:t>同理可得</a:t>
            </a:r>
          </a:p>
        </p:txBody>
      </p:sp>
      <p:sp>
        <p:nvSpPr>
          <p:cNvPr id="206870" name="Rectangle 22">
            <a:extLst>
              <a:ext uri="{FF2B5EF4-FFF2-40B4-BE49-F238E27FC236}">
                <a16:creationId xmlns:a16="http://schemas.microsoft.com/office/drawing/2014/main" id="{78115753-E2F2-4049-8C61-A4E0B7C155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9325" y="5084763"/>
            <a:ext cx="78882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为在事件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B </a:t>
            </a:r>
            <a:r>
              <a:rPr kumimoji="1" lang="zh-CN" altLang="en-US" sz="2800">
                <a:latin typeface="Times New Roman" panose="02020603050405020304" pitchFamily="18" charset="0"/>
              </a:rPr>
              <a:t>发生的条件下事件 </a:t>
            </a:r>
            <a:r>
              <a:rPr kumimoji="1" lang="en-US" altLang="zh-CN" sz="2800" i="1">
                <a:latin typeface="Times New Roman" panose="02020603050405020304" pitchFamily="18" charset="0"/>
              </a:rPr>
              <a:t>A </a:t>
            </a:r>
            <a:r>
              <a:rPr kumimoji="1" lang="zh-CN" altLang="en-US" sz="2800">
                <a:latin typeface="Times New Roman" panose="02020603050405020304" pitchFamily="18" charset="0"/>
              </a:rPr>
              <a:t>发生的条件概率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graphicFrame>
        <p:nvGraphicFramePr>
          <p:cNvPr id="303106" name="Object 2">
            <a:extLst>
              <a:ext uri="{FF2B5EF4-FFF2-40B4-BE49-F238E27FC236}">
                <a16:creationId xmlns:a16="http://schemas.microsoft.com/office/drawing/2014/main" id="{481BA304-FC43-4C7E-ACE6-045B6D3C30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9175" y="2060575"/>
          <a:ext cx="76962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7696200" imgH="2019300" progId="Equation.3">
                  <p:embed/>
                </p:oleObj>
              </mc:Choice>
              <mc:Fallback>
                <p:oleObj name="公式" r:id="rId6" imgW="7696200" imgH="2019300" progId="Equation.3">
                  <p:embed/>
                  <p:pic>
                    <p:nvPicPr>
                      <p:cNvPr id="303106" name="Object 2">
                        <a:extLst>
                          <a:ext uri="{FF2B5EF4-FFF2-40B4-BE49-F238E27FC236}">
                            <a16:creationId xmlns:a16="http://schemas.microsoft.com/office/drawing/2014/main" id="{481BA304-FC43-4C7E-ACE6-045B6D3C30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9175" y="2060575"/>
                        <a:ext cx="76962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872" name="Rectangle 24">
            <a:extLst>
              <a:ext uri="{FF2B5EF4-FFF2-40B4-BE49-F238E27FC236}">
                <a16:creationId xmlns:a16="http://schemas.microsoft.com/office/drawing/2014/main" id="{72E5AF6B-A193-4C21-BFBC-53CBA46ED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327151"/>
            <a:ext cx="31892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kumimoji="1" lang="en-US" altLang="zh-CN" sz="280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条件概率的定义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3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0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303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0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62" grpId="0"/>
      <p:bldP spid="206869" grpId="0"/>
      <p:bldP spid="206870" grpId="0"/>
      <p:bldP spid="20687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00008780"/>
              </p:ext>
            </p:extLst>
          </p:nvPr>
        </p:nvGraphicFramePr>
        <p:xfrm>
          <a:off x="815975" y="746125"/>
          <a:ext cx="1070768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659913" imgH="414257" progId="Word.Document.8">
                  <p:embed/>
                </p:oleObj>
              </mc:Choice>
              <mc:Fallback>
                <p:oleObj name="Document" r:id="rId2" imgW="4659913" imgH="414257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975" y="746125"/>
                        <a:ext cx="1070768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583113"/>
              </p:ext>
            </p:extLst>
          </p:nvPr>
        </p:nvGraphicFramePr>
        <p:xfrm>
          <a:off x="647700" y="1216025"/>
          <a:ext cx="10715625" cy="435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48418" imgH="1894208" progId="Word.Document.8">
                  <p:embed/>
                </p:oleObj>
              </mc:Choice>
              <mc:Fallback>
                <p:oleObj name="Document" r:id="rId4" imgW="4648418" imgH="1894208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1216025"/>
                        <a:ext cx="10715625" cy="435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7358959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9" name="Text Box 11">
            <a:extLst>
              <a:ext uri="{FF2B5EF4-FFF2-40B4-BE49-F238E27FC236}">
                <a16:creationId xmlns:a16="http://schemas.microsoft.com/office/drawing/2014/main" id="{82D4CD91-EB41-4694-97A2-A436537197F1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99124" y="810419"/>
            <a:ext cx="2089150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乘法定理</a:t>
            </a:r>
          </a:p>
        </p:txBody>
      </p:sp>
      <p:graphicFrame>
        <p:nvGraphicFramePr>
          <p:cNvPr id="9" name="Object 4">
            <a:extLst>
              <a:ext uri="{FF2B5EF4-FFF2-40B4-BE49-F238E27FC236}">
                <a16:creationId xmlns:a16="http://schemas.microsoft.com/office/drawing/2014/main" id="{DFF3A6BD-7427-4986-86DB-2F5B057902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6098050"/>
              </p:ext>
            </p:extLst>
          </p:nvPr>
        </p:nvGraphicFramePr>
        <p:xfrm>
          <a:off x="2228894" y="1562894"/>
          <a:ext cx="8496300" cy="117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409079" imgH="472922" progId="Word.Document.8">
                  <p:embed/>
                </p:oleObj>
              </mc:Choice>
              <mc:Fallback>
                <p:oleObj name="Document" r:id="rId2" imgW="3409079" imgH="472922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8894" y="1562894"/>
                        <a:ext cx="8496300" cy="117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>
            <a:extLst>
              <a:ext uri="{FF2B5EF4-FFF2-40B4-BE49-F238E27FC236}">
                <a16:creationId xmlns:a16="http://schemas.microsoft.com/office/drawing/2014/main" id="{8C04B8A7-99EC-4169-87D0-76DEA133308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338368"/>
              </p:ext>
            </p:extLst>
          </p:nvPr>
        </p:nvGraphicFramePr>
        <p:xfrm>
          <a:off x="1611444" y="2409840"/>
          <a:ext cx="11158538" cy="1589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287126" imgH="755452" progId="Word.Document.8">
                  <p:embed/>
                </p:oleObj>
              </mc:Choice>
              <mc:Fallback>
                <p:oleObj name="Document" r:id="rId4" imgW="5287126" imgH="755452" progId="Word.Document.8">
                  <p:embed/>
                  <p:pic>
                    <p:nvPicPr>
                      <p:cNvPr id="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444" y="2409840"/>
                        <a:ext cx="11158538" cy="1589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1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1351258"/>
              </p:ext>
            </p:extLst>
          </p:nvPr>
        </p:nvGraphicFramePr>
        <p:xfrm>
          <a:off x="684213" y="2192338"/>
          <a:ext cx="7172325" cy="344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201086" imgH="1542576" progId="Word.Document.8">
                  <p:embed/>
                </p:oleObj>
              </mc:Choice>
              <mc:Fallback>
                <p:oleObj name="Document" r:id="rId2" imgW="3201086" imgH="1542576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2192338"/>
                        <a:ext cx="7172325" cy="344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7899680" y="2428409"/>
          <a:ext cx="3967162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1924791" imgH="1446566" progId="Word.Document.8">
                  <p:embed/>
                </p:oleObj>
              </mc:Choice>
              <mc:Fallback>
                <p:oleObj name="Document" r:id="rId4" imgW="1924791" imgH="1446566" progId="Word.Documen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9680" y="2428409"/>
                        <a:ext cx="3967162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 Box 14">
            <a:extLst>
              <a:ext uri="{FF2B5EF4-FFF2-40B4-BE49-F238E27FC236}">
                <a16:creationId xmlns:a16="http://schemas.microsoft.com/office/drawing/2014/main" id="{7A067443-EDDC-4CD5-B4DA-4E4F5CA5E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688975"/>
            <a:ext cx="5257800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全概率公式与贝叶斯公式</a:t>
            </a:r>
            <a:endParaRPr lang="zh-CN" altLang="en-US" sz="32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99D7C9BD-062B-4745-9908-AF4274513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0700" y="1550245"/>
            <a:ext cx="26844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样本空间的划分</a:t>
            </a:r>
          </a:p>
        </p:txBody>
      </p:sp>
    </p:spTree>
    <p:extLst>
      <p:ext uri="{BB962C8B-B14F-4D97-AF65-F5344CB8AC3E}">
        <p14:creationId xmlns:p14="http://schemas.microsoft.com/office/powerpoint/2010/main" val="2037956815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841385"/>
              </p:ext>
            </p:extLst>
          </p:nvPr>
        </p:nvGraphicFramePr>
        <p:xfrm>
          <a:off x="605771" y="2018956"/>
          <a:ext cx="10812463" cy="252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866829" imgH="1139476" progId="Word.Document.8">
                  <p:embed/>
                </p:oleObj>
              </mc:Choice>
              <mc:Fallback>
                <p:oleObj name="Document" r:id="rId2" imgW="4866829" imgH="1139476" progId="Word.Documen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5771" y="2018956"/>
                        <a:ext cx="10812463" cy="252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7">
            <a:extLst>
              <a:ext uri="{FF2B5EF4-FFF2-40B4-BE49-F238E27FC236}">
                <a16:creationId xmlns:a16="http://schemas.microsoft.com/office/drawing/2014/main" id="{F9CFCC0C-E411-40F8-8B44-EEF1B64B5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5434" y="4131043"/>
            <a:ext cx="3810000" cy="1828800"/>
          </a:xfrm>
          <a:prstGeom prst="rect">
            <a:avLst/>
          </a:prstGeom>
          <a:solidFill>
            <a:srgbClr val="9966FF"/>
          </a:solidFill>
          <a:ln w="28575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" name="Oval 8">
            <a:extLst>
              <a:ext uri="{FF2B5EF4-FFF2-40B4-BE49-F238E27FC236}">
                <a16:creationId xmlns:a16="http://schemas.microsoft.com/office/drawing/2014/main" id="{CF2F9697-6067-496E-90C8-D8FED636A2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2234" y="4359643"/>
            <a:ext cx="1828800" cy="1219200"/>
          </a:xfrm>
          <a:prstGeom prst="ellipse">
            <a:avLst/>
          </a:prstGeom>
          <a:solidFill>
            <a:srgbClr val="CCCCFF"/>
          </a:solidFill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460A7DAF-05F3-4687-8DD2-C984F350287F}"/>
              </a:ext>
            </a:extLst>
          </p:cNvPr>
          <p:cNvSpPr>
            <a:spLocks/>
          </p:cNvSpPr>
          <p:nvPr/>
        </p:nvSpPr>
        <p:spPr bwMode="auto">
          <a:xfrm>
            <a:off x="10237134" y="4131043"/>
            <a:ext cx="1638300" cy="914400"/>
          </a:xfrm>
          <a:custGeom>
            <a:avLst/>
            <a:gdLst>
              <a:gd name="T0" fmla="*/ 2147483647 w 1032"/>
              <a:gd name="T1" fmla="*/ 0 h 576"/>
              <a:gd name="T2" fmla="*/ 2147483647 w 1032"/>
              <a:gd name="T3" fmla="*/ 2147483647 h 576"/>
              <a:gd name="T4" fmla="*/ 2147483647 w 1032"/>
              <a:gd name="T5" fmla="*/ 2147483647 h 576"/>
              <a:gd name="T6" fmla="*/ 0 60000 65536"/>
              <a:gd name="T7" fmla="*/ 0 60000 65536"/>
              <a:gd name="T8" fmla="*/ 0 60000 65536"/>
              <a:gd name="T9" fmla="*/ 0 w 1032"/>
              <a:gd name="T10" fmla="*/ 0 h 576"/>
              <a:gd name="T11" fmla="*/ 1032 w 103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32" h="576">
                <a:moveTo>
                  <a:pt x="24" y="0"/>
                </a:moveTo>
                <a:cubicBezTo>
                  <a:pt x="12" y="192"/>
                  <a:pt x="0" y="384"/>
                  <a:pt x="168" y="480"/>
                </a:cubicBezTo>
                <a:cubicBezTo>
                  <a:pt x="336" y="576"/>
                  <a:pt x="888" y="560"/>
                  <a:pt x="1032" y="576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7CC42765-5A4B-4877-9185-95EF9B45EAB5}"/>
              </a:ext>
            </a:extLst>
          </p:cNvPr>
          <p:cNvSpPr>
            <a:spLocks/>
          </p:cNvSpPr>
          <p:nvPr/>
        </p:nvSpPr>
        <p:spPr bwMode="auto">
          <a:xfrm>
            <a:off x="8065434" y="4512043"/>
            <a:ext cx="2362200" cy="901700"/>
          </a:xfrm>
          <a:custGeom>
            <a:avLst/>
            <a:gdLst>
              <a:gd name="T0" fmla="*/ 2147483647 w 1488"/>
              <a:gd name="T1" fmla="*/ 2147483647 h 568"/>
              <a:gd name="T2" fmla="*/ 2147483647 w 1488"/>
              <a:gd name="T3" fmla="*/ 2147483647 h 568"/>
              <a:gd name="T4" fmla="*/ 0 w 1488"/>
              <a:gd name="T5" fmla="*/ 0 h 568"/>
              <a:gd name="T6" fmla="*/ 0 60000 65536"/>
              <a:gd name="T7" fmla="*/ 0 60000 65536"/>
              <a:gd name="T8" fmla="*/ 0 60000 65536"/>
              <a:gd name="T9" fmla="*/ 0 w 1488"/>
              <a:gd name="T10" fmla="*/ 0 h 568"/>
              <a:gd name="T11" fmla="*/ 1488 w 1488"/>
              <a:gd name="T12" fmla="*/ 568 h 56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88" h="568">
                <a:moveTo>
                  <a:pt x="1488" y="240"/>
                </a:moveTo>
                <a:cubicBezTo>
                  <a:pt x="1324" y="404"/>
                  <a:pt x="1160" y="568"/>
                  <a:pt x="912" y="528"/>
                </a:cubicBezTo>
                <a:cubicBezTo>
                  <a:pt x="664" y="488"/>
                  <a:pt x="152" y="88"/>
                  <a:pt x="0" y="0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Freeform 11">
            <a:extLst>
              <a:ext uri="{FF2B5EF4-FFF2-40B4-BE49-F238E27FC236}">
                <a16:creationId xmlns:a16="http://schemas.microsoft.com/office/drawing/2014/main" id="{2A113459-4A65-4036-A8CD-4E06DBE4F541}"/>
              </a:ext>
            </a:extLst>
          </p:cNvPr>
          <p:cNvSpPr>
            <a:spLocks/>
          </p:cNvSpPr>
          <p:nvPr/>
        </p:nvSpPr>
        <p:spPr bwMode="auto">
          <a:xfrm>
            <a:off x="9741834" y="5350243"/>
            <a:ext cx="165100" cy="609600"/>
          </a:xfrm>
          <a:custGeom>
            <a:avLst/>
            <a:gdLst>
              <a:gd name="T0" fmla="*/ 0 w 104"/>
              <a:gd name="T1" fmla="*/ 0 h 384"/>
              <a:gd name="T2" fmla="*/ 2147483647 w 104"/>
              <a:gd name="T3" fmla="*/ 2147483647 h 384"/>
              <a:gd name="T4" fmla="*/ 2147483647 w 104"/>
              <a:gd name="T5" fmla="*/ 2147483647 h 384"/>
              <a:gd name="T6" fmla="*/ 0 60000 65536"/>
              <a:gd name="T7" fmla="*/ 0 60000 65536"/>
              <a:gd name="T8" fmla="*/ 0 60000 65536"/>
              <a:gd name="T9" fmla="*/ 0 w 104"/>
              <a:gd name="T10" fmla="*/ 0 h 384"/>
              <a:gd name="T11" fmla="*/ 104 w 104"/>
              <a:gd name="T12" fmla="*/ 384 h 38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4" h="384">
                <a:moveTo>
                  <a:pt x="0" y="0"/>
                </a:moveTo>
                <a:cubicBezTo>
                  <a:pt x="44" y="64"/>
                  <a:pt x="88" y="128"/>
                  <a:pt x="96" y="192"/>
                </a:cubicBezTo>
                <a:cubicBezTo>
                  <a:pt x="104" y="256"/>
                  <a:pt x="56" y="352"/>
                  <a:pt x="48" y="384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Freeform 12">
            <a:extLst>
              <a:ext uri="{FF2B5EF4-FFF2-40B4-BE49-F238E27FC236}">
                <a16:creationId xmlns:a16="http://schemas.microsoft.com/office/drawing/2014/main" id="{62B04A55-9DC4-4718-A0D8-93091E3F7043}"/>
              </a:ext>
            </a:extLst>
          </p:cNvPr>
          <p:cNvSpPr>
            <a:spLocks/>
          </p:cNvSpPr>
          <p:nvPr/>
        </p:nvSpPr>
        <p:spPr bwMode="auto">
          <a:xfrm>
            <a:off x="10770534" y="4969243"/>
            <a:ext cx="419100" cy="990600"/>
          </a:xfrm>
          <a:custGeom>
            <a:avLst/>
            <a:gdLst>
              <a:gd name="T0" fmla="*/ 2147483647 w 168"/>
              <a:gd name="T1" fmla="*/ 0 h 624"/>
              <a:gd name="T2" fmla="*/ 2147483647 w 168"/>
              <a:gd name="T3" fmla="*/ 2147483647 h 624"/>
              <a:gd name="T4" fmla="*/ 2147483647 w 168"/>
              <a:gd name="T5" fmla="*/ 2147483647 h 624"/>
              <a:gd name="T6" fmla="*/ 0 60000 65536"/>
              <a:gd name="T7" fmla="*/ 0 60000 65536"/>
              <a:gd name="T8" fmla="*/ 0 60000 65536"/>
              <a:gd name="T9" fmla="*/ 0 w 168"/>
              <a:gd name="T10" fmla="*/ 0 h 624"/>
              <a:gd name="T11" fmla="*/ 168 w 1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23" name="Object 13">
            <a:extLst>
              <a:ext uri="{FF2B5EF4-FFF2-40B4-BE49-F238E27FC236}">
                <a16:creationId xmlns:a16="http://schemas.microsoft.com/office/drawing/2014/main" id="{87173310-8C21-4163-A915-E7FEC431BED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33070" y="4664443"/>
          <a:ext cx="432614" cy="47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39680" progId="Equation.DSMT4">
                  <p:embed/>
                </p:oleObj>
              </mc:Choice>
              <mc:Fallback>
                <p:oleObj name="Equation" r:id="rId4" imgW="126720" imgH="139680" progId="Equation.DSMT4">
                  <p:embed/>
                  <p:pic>
                    <p:nvPicPr>
                      <p:cNvPr id="23" name="Object 13">
                        <a:extLst>
                          <a:ext uri="{FF2B5EF4-FFF2-40B4-BE49-F238E27FC236}">
                            <a16:creationId xmlns:a16="http://schemas.microsoft.com/office/drawing/2014/main" id="{87173310-8C21-4163-A915-E7FEC431BE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33070" y="4664443"/>
                        <a:ext cx="432614" cy="475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CFFE7DB5-2F4B-4BA4-8591-02F086BF85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18322" y="4269045"/>
          <a:ext cx="342624" cy="4672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9680" imgH="190440" progId="Equation.DSMT4">
                  <p:embed/>
                </p:oleObj>
              </mc:Choice>
              <mc:Fallback>
                <p:oleObj name="Equation" r:id="rId6" imgW="139680" imgH="190440" progId="Equation.DSMT4">
                  <p:embed/>
                  <p:pic>
                    <p:nvPicPr>
                      <p:cNvPr id="24" name="Object 14">
                        <a:extLst>
                          <a:ext uri="{FF2B5EF4-FFF2-40B4-BE49-F238E27FC236}">
                            <a16:creationId xmlns:a16="http://schemas.microsoft.com/office/drawing/2014/main" id="{CFFE7DB5-2F4B-4BA4-8591-02F086BF85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18322" y="4269045"/>
                        <a:ext cx="342624" cy="4672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15">
            <a:extLst>
              <a:ext uri="{FF2B5EF4-FFF2-40B4-BE49-F238E27FC236}">
                <a16:creationId xmlns:a16="http://schemas.microsoft.com/office/drawing/2014/main" id="{EC2210EB-3B49-4740-B8B5-8D3C8F6A791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30944" y="4197866"/>
          <a:ext cx="447021" cy="609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9680" imgH="190440" progId="Equation.DSMT4">
                  <p:embed/>
                </p:oleObj>
              </mc:Choice>
              <mc:Fallback>
                <p:oleObj name="Equation" r:id="rId8" imgW="139680" imgH="190440" progId="Equation.DSMT4">
                  <p:embed/>
                  <p:pic>
                    <p:nvPicPr>
                      <p:cNvPr id="25" name="Object 15">
                        <a:extLst>
                          <a:ext uri="{FF2B5EF4-FFF2-40B4-BE49-F238E27FC236}">
                            <a16:creationId xmlns:a16="http://schemas.microsoft.com/office/drawing/2014/main" id="{EC2210EB-3B49-4740-B8B5-8D3C8F6A791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0944" y="4197866"/>
                        <a:ext cx="447021" cy="6095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16">
            <a:extLst>
              <a:ext uri="{FF2B5EF4-FFF2-40B4-BE49-F238E27FC236}">
                <a16:creationId xmlns:a16="http://schemas.microsoft.com/office/drawing/2014/main" id="{29F39F4B-E468-4800-A605-3DF3EA4EE3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2060" y="5220983"/>
          <a:ext cx="341594" cy="465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90440" progId="Equation.DSMT4">
                  <p:embed/>
                </p:oleObj>
              </mc:Choice>
              <mc:Fallback>
                <p:oleObj name="Equation" r:id="rId10" imgW="139680" imgH="190440" progId="Equation.DSMT4">
                  <p:embed/>
                  <p:pic>
                    <p:nvPicPr>
                      <p:cNvPr id="26" name="Object 16">
                        <a:extLst>
                          <a:ext uri="{FF2B5EF4-FFF2-40B4-BE49-F238E27FC236}">
                            <a16:creationId xmlns:a16="http://schemas.microsoft.com/office/drawing/2014/main" id="{29F39F4B-E468-4800-A605-3DF3EA4EE3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060" y="5220983"/>
                        <a:ext cx="341594" cy="465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7">
            <a:extLst>
              <a:ext uri="{FF2B5EF4-FFF2-40B4-BE49-F238E27FC236}">
                <a16:creationId xmlns:a16="http://schemas.microsoft.com/office/drawing/2014/main" id="{3A4CC801-7CBD-4C21-B443-1ED01B3491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77506" y="5564710"/>
          <a:ext cx="818973" cy="372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" imgH="190440" progId="Equation.DSMT4">
                  <p:embed/>
                </p:oleObj>
              </mc:Choice>
              <mc:Fallback>
                <p:oleObj name="Equation" r:id="rId12" imgW="457200" imgH="190440" progId="Equation.DSMT4">
                  <p:embed/>
                  <p:pic>
                    <p:nvPicPr>
                      <p:cNvPr id="27" name="Object 17">
                        <a:extLst>
                          <a:ext uri="{FF2B5EF4-FFF2-40B4-BE49-F238E27FC236}">
                            <a16:creationId xmlns:a16="http://schemas.microsoft.com/office/drawing/2014/main" id="{3A4CC801-7CBD-4C21-B443-1ED01B34917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77506" y="5564710"/>
                        <a:ext cx="818973" cy="3722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18">
            <a:extLst>
              <a:ext uri="{FF2B5EF4-FFF2-40B4-BE49-F238E27FC236}">
                <a16:creationId xmlns:a16="http://schemas.microsoft.com/office/drawing/2014/main" id="{9D4A9029-6678-4454-B983-F63CB91DE0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96173" y="5103265"/>
          <a:ext cx="518060" cy="64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2280" imgH="190440" progId="Equation.DSMT4">
                  <p:embed/>
                </p:oleObj>
              </mc:Choice>
              <mc:Fallback>
                <p:oleObj name="Equation" r:id="rId14" imgW="152280" imgH="190440" progId="Equation.DSMT4">
                  <p:embed/>
                  <p:pic>
                    <p:nvPicPr>
                      <p:cNvPr id="28" name="Object 18">
                        <a:extLst>
                          <a:ext uri="{FF2B5EF4-FFF2-40B4-BE49-F238E27FC236}">
                            <a16:creationId xmlns:a16="http://schemas.microsoft.com/office/drawing/2014/main" id="{9D4A9029-6678-4454-B983-F63CB91DE0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96173" y="5103265"/>
                        <a:ext cx="518060" cy="64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Freeform 24">
            <a:extLst>
              <a:ext uri="{FF2B5EF4-FFF2-40B4-BE49-F238E27FC236}">
                <a16:creationId xmlns:a16="http://schemas.microsoft.com/office/drawing/2014/main" id="{14304C5A-FA86-4D81-9BB1-F12814BD2F67}"/>
              </a:ext>
            </a:extLst>
          </p:cNvPr>
          <p:cNvSpPr>
            <a:spLocks/>
          </p:cNvSpPr>
          <p:nvPr/>
        </p:nvSpPr>
        <p:spPr bwMode="auto">
          <a:xfrm rot="2363306">
            <a:off x="10351434" y="4969243"/>
            <a:ext cx="419100" cy="990600"/>
          </a:xfrm>
          <a:custGeom>
            <a:avLst/>
            <a:gdLst>
              <a:gd name="T0" fmla="*/ 2147483647 w 168"/>
              <a:gd name="T1" fmla="*/ 0 h 624"/>
              <a:gd name="T2" fmla="*/ 2147483647 w 168"/>
              <a:gd name="T3" fmla="*/ 2147483647 h 624"/>
              <a:gd name="T4" fmla="*/ 2147483647 w 168"/>
              <a:gd name="T5" fmla="*/ 2147483647 h 624"/>
              <a:gd name="T6" fmla="*/ 0 60000 65536"/>
              <a:gd name="T7" fmla="*/ 0 60000 65536"/>
              <a:gd name="T8" fmla="*/ 0 60000 65536"/>
              <a:gd name="T9" fmla="*/ 0 w 168"/>
              <a:gd name="T10" fmla="*/ 0 h 624"/>
              <a:gd name="T11" fmla="*/ 168 w 168"/>
              <a:gd name="T12" fmla="*/ 624 h 6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8" h="624">
                <a:moveTo>
                  <a:pt x="24" y="0"/>
                </a:moveTo>
                <a:cubicBezTo>
                  <a:pt x="12" y="140"/>
                  <a:pt x="0" y="280"/>
                  <a:pt x="24" y="384"/>
                </a:cubicBezTo>
                <a:cubicBezTo>
                  <a:pt x="48" y="488"/>
                  <a:pt x="144" y="584"/>
                  <a:pt x="168" y="624"/>
                </a:cubicBez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Rectangle 23">
            <a:extLst>
              <a:ext uri="{FF2B5EF4-FFF2-40B4-BE49-F238E27FC236}">
                <a16:creationId xmlns:a16="http://schemas.microsoft.com/office/drawing/2014/main" id="{0DFC0436-6315-406F-894A-8452F7F0BA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771" y="1171984"/>
            <a:ext cx="2592388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全概率公式</a:t>
            </a:r>
            <a:endParaRPr lang="zh-CN" altLang="en-US" sz="3200" dirty="0">
              <a:solidFill>
                <a:srgbClr val="0000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04694734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5128766"/>
              </p:ext>
            </p:extLst>
          </p:nvPr>
        </p:nvGraphicFramePr>
        <p:xfrm>
          <a:off x="659046" y="2237267"/>
          <a:ext cx="10464800" cy="193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955558" imgH="918851" progId="Word.Document.8">
                  <p:embed/>
                </p:oleObj>
              </mc:Choice>
              <mc:Fallback>
                <p:oleObj name="Document" r:id="rId2" imgW="4955558" imgH="918851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046" y="2237267"/>
                        <a:ext cx="10464800" cy="193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4">
            <a:extLst>
              <a:ext uri="{FF2B5EF4-FFF2-40B4-BE49-F238E27FC236}">
                <a16:creationId xmlns:a16="http://schemas.microsoft.com/office/drawing/2014/main" id="{9E4FE13B-20FE-47E6-8E74-B3AE36AD4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046" y="1158758"/>
            <a:ext cx="2665412" cy="579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贝叶斯公式</a:t>
            </a:r>
          </a:p>
        </p:txBody>
      </p:sp>
    </p:spTree>
    <p:extLst>
      <p:ext uri="{BB962C8B-B14F-4D97-AF65-F5344CB8AC3E}">
        <p14:creationId xmlns:p14="http://schemas.microsoft.com/office/powerpoint/2010/main" val="326419685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786" name="Object 2">
            <a:extLst>
              <a:ext uri="{FF2B5EF4-FFF2-40B4-BE49-F238E27FC236}">
                <a16:creationId xmlns:a16="http://schemas.microsoft.com/office/drawing/2014/main" id="{EE2937E7-6F59-4033-8810-7827CD9489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0" y="2049463"/>
          <a:ext cx="6184900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184900" imgH="1524000" progId="Equation.3">
                  <p:embed/>
                </p:oleObj>
              </mc:Choice>
              <mc:Fallback>
                <p:oleObj name="Equation" r:id="rId2" imgW="6184900" imgH="1524000" progId="Equation.3">
                  <p:embed/>
                  <p:pic>
                    <p:nvPicPr>
                      <p:cNvPr id="246786" name="Object 2">
                        <a:extLst>
                          <a:ext uri="{FF2B5EF4-FFF2-40B4-BE49-F238E27FC236}">
                            <a16:creationId xmlns:a16="http://schemas.microsoft.com/office/drawing/2014/main" id="{EE2937E7-6F59-4033-8810-7827CD9489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2049463"/>
                        <a:ext cx="6184900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>
            <a:extLst>
              <a:ext uri="{FF2B5EF4-FFF2-40B4-BE49-F238E27FC236}">
                <a16:creationId xmlns:a16="http://schemas.microsoft.com/office/drawing/2014/main" id="{1E0C16D8-AC32-4AD5-84E1-B2B30AA31AAB}"/>
              </a:ext>
            </a:extLst>
          </p:cNvPr>
          <p:cNvGrpSpPr>
            <a:grpSpLocks/>
          </p:cNvGrpSpPr>
          <p:nvPr/>
        </p:nvGrpSpPr>
        <p:grpSpPr bwMode="auto">
          <a:xfrm>
            <a:off x="2135189" y="3751263"/>
            <a:ext cx="7921625" cy="1117600"/>
            <a:chOff x="421" y="2653"/>
            <a:chExt cx="4990" cy="704"/>
          </a:xfrm>
        </p:grpSpPr>
        <p:sp>
          <p:nvSpPr>
            <p:cNvPr id="31750" name="Text Box 3">
              <a:extLst>
                <a:ext uri="{FF2B5EF4-FFF2-40B4-BE49-F238E27FC236}">
                  <a16:creationId xmlns:a16="http://schemas.microsoft.com/office/drawing/2014/main" id="{DC2782E5-4654-44AE-B7EF-2D70F22DC5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1" y="2653"/>
              <a:ext cx="4990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20000"/>
                </a:spcBef>
              </a:pPr>
              <a:r>
                <a:rPr kumimoji="1" lang="en-US" altLang="zh-CN" sz="2800">
                  <a:latin typeface="Times New Roman" panose="02020603050405020304" pitchFamily="18" charset="0"/>
                </a:rPr>
                <a:t>           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事件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与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相互独立是指事件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A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的概率与事件 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B 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是否出现无关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.</a:t>
              </a:r>
            </a:p>
          </p:txBody>
        </p:sp>
        <p:sp>
          <p:nvSpPr>
            <p:cNvPr id="31751" name="Rectangle 4">
              <a:extLst>
                <a:ext uri="{FF2B5EF4-FFF2-40B4-BE49-F238E27FC236}">
                  <a16:creationId xmlns:a16="http://schemas.microsoft.com/office/drawing/2014/main" id="{73D919D4-1643-42A5-89D2-3682C020C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2692"/>
              <a:ext cx="771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80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说明 </a:t>
              </a:r>
              <a:r>
                <a:rPr kumimoji="1" lang="zh-CN" altLang="en-US" sz="2800">
                  <a:solidFill>
                    <a:srgbClr val="3333FF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    </a:t>
              </a:r>
            </a:p>
          </p:txBody>
        </p:sp>
      </p:grpSp>
      <p:sp>
        <p:nvSpPr>
          <p:cNvPr id="246793" name="Rectangle 9">
            <a:extLst>
              <a:ext uri="{FF2B5EF4-FFF2-40B4-BE49-F238E27FC236}">
                <a16:creationId xmlns:a16="http://schemas.microsoft.com/office/drawing/2014/main" id="{3A120B08-67F2-4C60-8330-E11E282F1B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135189" y="698500"/>
            <a:ext cx="3889375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事件的相互独立性</a:t>
            </a:r>
          </a:p>
        </p:txBody>
      </p:sp>
      <p:sp>
        <p:nvSpPr>
          <p:cNvPr id="246794" name="Text Box 10">
            <a:extLst>
              <a:ext uri="{FF2B5EF4-FFF2-40B4-BE49-F238E27FC236}">
                <a16:creationId xmlns:a16="http://schemas.microsoft.com/office/drawing/2014/main" id="{3372962D-5350-448D-8FBF-572BA17DB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8300" y="1382713"/>
            <a:ext cx="31003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(1)</a:t>
            </a:r>
            <a:r>
              <a:rPr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两事件相互独立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6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6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93" grpId="0"/>
      <p:bldP spid="24679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1F4C6232-20A3-4E9F-B6F8-A7C9AA77D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1976" y="908051"/>
            <a:ext cx="38147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(2)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三事件两两相互独立</a:t>
            </a:r>
          </a:p>
        </p:txBody>
      </p:sp>
      <p:graphicFrame>
        <p:nvGraphicFramePr>
          <p:cNvPr id="247812" name="Object 4">
            <a:extLst>
              <a:ext uri="{FF2B5EF4-FFF2-40B4-BE49-F238E27FC236}">
                <a16:creationId xmlns:a16="http://schemas.microsoft.com/office/drawing/2014/main" id="{715C9866-2730-4646-91C2-00C828944F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25700" y="1628775"/>
          <a:ext cx="6388100" cy="261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88100" imgH="2616200" progId="Equation.3">
                  <p:embed/>
                </p:oleObj>
              </mc:Choice>
              <mc:Fallback>
                <p:oleObj name="公式" r:id="rId2" imgW="6388100" imgH="2616200" progId="Equation.3">
                  <p:embed/>
                  <p:pic>
                    <p:nvPicPr>
                      <p:cNvPr id="247812" name="Object 4">
                        <a:extLst>
                          <a:ext uri="{FF2B5EF4-FFF2-40B4-BE49-F238E27FC236}">
                            <a16:creationId xmlns:a16="http://schemas.microsoft.com/office/drawing/2014/main" id="{715C9866-2730-4646-91C2-00C828944F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5700" y="1628775"/>
                        <a:ext cx="6388100" cy="261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7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7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8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>
            <a:extLst>
              <a:ext uri="{FF2B5EF4-FFF2-40B4-BE49-F238E27FC236}">
                <a16:creationId xmlns:a16="http://schemas.microsoft.com/office/drawing/2014/main" id="{839CCCDA-2233-4143-958C-689526D69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6889" y="456565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注意</a:t>
            </a:r>
            <a:endParaRPr kumimoji="1" lang="zh-CN" altLang="en-US" sz="280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87B91517-3E7F-4B42-B325-983254F84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5075" y="5157788"/>
            <a:ext cx="3041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三个事件相互独立</a:t>
            </a:r>
          </a:p>
        </p:txBody>
      </p:sp>
      <p:sp>
        <p:nvSpPr>
          <p:cNvPr id="248836" name="Line 4">
            <a:extLst>
              <a:ext uri="{FF2B5EF4-FFF2-40B4-BE49-F238E27FC236}">
                <a16:creationId xmlns:a16="http://schemas.microsoft.com/office/drawing/2014/main" id="{B67F0C9F-287B-46DA-94B2-D45359AE98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629275" y="5372100"/>
            <a:ext cx="7620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8837" name="Rectangle 5">
            <a:extLst>
              <a:ext uri="{FF2B5EF4-FFF2-40B4-BE49-F238E27FC236}">
                <a16:creationId xmlns:a16="http://schemas.microsoft.com/office/drawing/2014/main" id="{7263F621-65AA-4DA2-BFB0-F609A9791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15076" y="5157788"/>
            <a:ext cx="3756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三个事件两两相互独立</a:t>
            </a:r>
          </a:p>
        </p:txBody>
      </p:sp>
      <p:grpSp>
        <p:nvGrpSpPr>
          <p:cNvPr id="2" name="Group 6">
            <a:extLst>
              <a:ext uri="{FF2B5EF4-FFF2-40B4-BE49-F238E27FC236}">
                <a16:creationId xmlns:a16="http://schemas.microsoft.com/office/drawing/2014/main" id="{D566AB73-A8F1-4AEC-ACC5-6438211565E0}"/>
              </a:ext>
            </a:extLst>
          </p:cNvPr>
          <p:cNvGrpSpPr>
            <a:grpSpLocks/>
          </p:cNvGrpSpPr>
          <p:nvPr/>
        </p:nvGrpSpPr>
        <p:grpSpPr bwMode="auto">
          <a:xfrm>
            <a:off x="5629275" y="5372100"/>
            <a:ext cx="762000" cy="381000"/>
            <a:chOff x="2592" y="3312"/>
            <a:chExt cx="480" cy="240"/>
          </a:xfrm>
        </p:grpSpPr>
        <p:sp>
          <p:nvSpPr>
            <p:cNvPr id="33801" name="Line 7">
              <a:extLst>
                <a:ext uri="{FF2B5EF4-FFF2-40B4-BE49-F238E27FC236}">
                  <a16:creationId xmlns:a16="http://schemas.microsoft.com/office/drawing/2014/main" id="{84421C99-7695-439A-B9E4-0689FA34E54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3408"/>
              <a:ext cx="480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33802" name="Line 8">
              <a:extLst>
                <a:ext uri="{FF2B5EF4-FFF2-40B4-BE49-F238E27FC236}">
                  <a16:creationId xmlns:a16="http://schemas.microsoft.com/office/drawing/2014/main" id="{1F29FEA8-6C89-49EA-B900-C285E0923E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12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248841" name="Rectangle 9">
            <a:extLst>
              <a:ext uri="{FF2B5EF4-FFF2-40B4-BE49-F238E27FC236}">
                <a16:creationId xmlns:a16="http://schemas.microsoft.com/office/drawing/2014/main" id="{231B296A-031C-409C-A511-DBEA8236B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0389" y="720726"/>
            <a:ext cx="31003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(3)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三事件相互独立</a:t>
            </a:r>
          </a:p>
        </p:txBody>
      </p:sp>
      <p:graphicFrame>
        <p:nvGraphicFramePr>
          <p:cNvPr id="248843" name="Object 11">
            <a:extLst>
              <a:ext uri="{FF2B5EF4-FFF2-40B4-BE49-F238E27FC236}">
                <a16:creationId xmlns:a16="http://schemas.microsoft.com/office/drawing/2014/main" id="{2B63BD07-17ED-42FE-9236-EEC215BDD6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66975" y="1341438"/>
          <a:ext cx="6388100" cy="313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6388100" imgH="3136900" progId="Equation.3">
                  <p:embed/>
                </p:oleObj>
              </mc:Choice>
              <mc:Fallback>
                <p:oleObj name="公式" r:id="rId2" imgW="6388100" imgH="3136900" progId="Equation.3">
                  <p:embed/>
                  <p:pic>
                    <p:nvPicPr>
                      <p:cNvPr id="248843" name="Object 11">
                        <a:extLst>
                          <a:ext uri="{FF2B5EF4-FFF2-40B4-BE49-F238E27FC236}">
                            <a16:creationId xmlns:a16="http://schemas.microsoft.com/office/drawing/2014/main" id="{2B63BD07-17ED-42FE-9236-EEC215BDD6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6975" y="1341438"/>
                        <a:ext cx="6388100" cy="313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8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/>
      <p:bldP spid="248835" grpId="0"/>
      <p:bldP spid="248837" grpId="0"/>
      <p:bldP spid="2488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38" name="Rectangle 18">
            <a:extLst>
              <a:ext uri="{FF2B5EF4-FFF2-40B4-BE49-F238E27FC236}">
                <a16:creationId xmlns:a16="http://schemas.microsoft.com/office/drawing/2014/main" id="{3B3059F8-50AF-4EF4-B10A-3A129621E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919289" y="1265239"/>
            <a:ext cx="2376487" cy="5794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随机现象         </a:t>
            </a:r>
          </a:p>
        </p:txBody>
      </p:sp>
      <p:sp>
        <p:nvSpPr>
          <p:cNvPr id="6148" name="Rectangle 20">
            <a:extLst>
              <a:ext uri="{FF2B5EF4-FFF2-40B4-BE49-F238E27FC236}">
                <a16:creationId xmlns:a16="http://schemas.microsoft.com/office/drawing/2014/main" id="{1882FBFE-3F0E-4786-96D1-DDEFD8267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1" y="620713"/>
            <a:ext cx="33131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3600">
                <a:solidFill>
                  <a:schemeClr val="tx2"/>
                </a:solidFill>
                <a:ea typeface="华文中宋" panose="02010600040101010101" pitchFamily="2" charset="-122"/>
              </a:rPr>
              <a:t>二、主要内容</a:t>
            </a:r>
          </a:p>
        </p:txBody>
      </p:sp>
      <p:sp>
        <p:nvSpPr>
          <p:cNvPr id="107541" name="Text Box 21">
            <a:extLst>
              <a:ext uri="{FF2B5EF4-FFF2-40B4-BE49-F238E27FC236}">
                <a16:creationId xmlns:a16="http://schemas.microsoft.com/office/drawing/2014/main" id="{112A7603-674D-4631-9243-75FAA7DB8F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6" y="3448051"/>
            <a:ext cx="8424863" cy="982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en-US" altLang="zh-CN" sz="2800" dirty="0">
                <a:latin typeface="宋体" panose="02010600030101010101" pitchFamily="2" charset="-122"/>
              </a:rPr>
              <a:t>    </a:t>
            </a:r>
            <a:r>
              <a:rPr kumimoji="1" lang="zh-CN" altLang="en-US" sz="2800" dirty="0">
                <a:latin typeface="宋体" panose="02010600030101010101" pitchFamily="2" charset="-122"/>
              </a:rPr>
              <a:t>在概率论中，把具有以下三个特征的试验称为</a:t>
            </a:r>
            <a:r>
              <a:rPr kumimoji="1" lang="zh-CN" altLang="en-US" sz="2800" dirty="0">
                <a:solidFill>
                  <a:srgbClr val="FF0000"/>
                </a:solidFill>
                <a:latin typeface="宋体" panose="02010600030101010101" pitchFamily="2" charset="-122"/>
              </a:rPr>
              <a:t>随机试验</a:t>
            </a:r>
            <a:r>
              <a:rPr kumimoji="1" lang="en-US" altLang="zh-CN" sz="2800" dirty="0">
                <a:latin typeface="宋体" panose="02010600030101010101" pitchFamily="2" charset="-122"/>
              </a:rPr>
              <a:t>.</a:t>
            </a:r>
          </a:p>
        </p:txBody>
      </p:sp>
      <p:sp>
        <p:nvSpPr>
          <p:cNvPr id="107542" name="Rectangle 22">
            <a:extLst>
              <a:ext uri="{FF2B5EF4-FFF2-40B4-BE49-F238E27FC236}">
                <a16:creationId xmlns:a16="http://schemas.microsoft.com/office/drawing/2014/main" id="{5E7D9785-E617-488E-B613-821A9F470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851" y="2963864"/>
            <a:ext cx="208756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随机试验</a:t>
            </a:r>
          </a:p>
        </p:txBody>
      </p:sp>
      <p:sp>
        <p:nvSpPr>
          <p:cNvPr id="16" name="Text Box 3">
            <a:extLst>
              <a:ext uri="{FF2B5EF4-FFF2-40B4-BE49-F238E27FC236}">
                <a16:creationId xmlns:a16="http://schemas.microsoft.com/office/drawing/2014/main" id="{CF1AE5A1-F38A-45EA-AB5B-E8EBFAA051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3549" y="1911331"/>
            <a:ext cx="7848623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在一定条件下，具有多种已知可能结果 ，且不能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预知哪个结果出现的现象 </a:t>
            </a:r>
            <a:endParaRPr kumimoji="1" lang="en-US" altLang="zh-CN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6547D815-6E5A-4D2D-AD73-A984BE1756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3673254"/>
              </p:ext>
            </p:extLst>
          </p:nvPr>
        </p:nvGraphicFramePr>
        <p:xfrm>
          <a:off x="2404302" y="4167486"/>
          <a:ext cx="7866822" cy="990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124058" imgH="392917" progId="Word.Document.8">
                  <p:embed/>
                </p:oleObj>
              </mc:Choice>
              <mc:Fallback>
                <p:oleObj name="Document" r:id="rId2" imgW="3124058" imgH="392917" progId="Word.Document.8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4302" y="4167486"/>
                        <a:ext cx="7866822" cy="9900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4">
            <a:extLst>
              <a:ext uri="{FF2B5EF4-FFF2-40B4-BE49-F238E27FC236}">
                <a16:creationId xmlns:a16="http://schemas.microsoft.com/office/drawing/2014/main" id="{CC1250B8-C31A-43F3-8205-7A68349025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3190923"/>
              </p:ext>
            </p:extLst>
          </p:nvPr>
        </p:nvGraphicFramePr>
        <p:xfrm>
          <a:off x="1738033" y="4583043"/>
          <a:ext cx="9436473" cy="11488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3687955" imgH="448996" progId="Word.Document.8">
                  <p:embed/>
                </p:oleObj>
              </mc:Choice>
              <mc:Fallback>
                <p:oleObj name="Document" r:id="rId4" imgW="3687955" imgH="448996" progId="Word.Documen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033" y="4583043"/>
                        <a:ext cx="9436473" cy="11488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>
            <a:extLst>
              <a:ext uri="{FF2B5EF4-FFF2-40B4-BE49-F238E27FC236}">
                <a16:creationId xmlns:a16="http://schemas.microsoft.com/office/drawing/2014/main" id="{14986D86-DE71-4242-8824-F8E2A6F0FA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0664032"/>
              </p:ext>
            </p:extLst>
          </p:nvPr>
        </p:nvGraphicFramePr>
        <p:xfrm>
          <a:off x="2463025" y="4994118"/>
          <a:ext cx="9134194" cy="9011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530638" imgH="347981" progId="Word.Document.8">
                  <p:embed/>
                </p:oleObj>
              </mc:Choice>
              <mc:Fallback>
                <p:oleObj name="Document" r:id="rId6" imgW="3530638" imgH="347981" progId="Word.Document.8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025" y="4994118"/>
                        <a:ext cx="9134194" cy="9011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7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38" grpId="0"/>
      <p:bldP spid="107541" grpId="0"/>
      <p:bldP spid="107542" grpId="0"/>
      <p:bldP spid="16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06949302"/>
              </p:ext>
            </p:extLst>
          </p:nvPr>
        </p:nvGraphicFramePr>
        <p:xfrm>
          <a:off x="842963" y="1571625"/>
          <a:ext cx="11790362" cy="1100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29200" imgH="471123" progId="Word.Document.8">
                  <p:embed/>
                </p:oleObj>
              </mc:Choice>
              <mc:Fallback>
                <p:oleObj name="Document" r:id="rId2" imgW="5029200" imgH="471123" progId="Word.Documen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2963" y="1571625"/>
                        <a:ext cx="11790362" cy="1100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2788224"/>
              </p:ext>
            </p:extLst>
          </p:nvPr>
        </p:nvGraphicFramePr>
        <p:xfrm>
          <a:off x="274448" y="2896560"/>
          <a:ext cx="10201275" cy="1057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991122" imgH="520430" progId="Word.Document.8">
                  <p:embed/>
                </p:oleObj>
              </mc:Choice>
              <mc:Fallback>
                <p:oleObj name="Document" r:id="rId4" imgW="4991122" imgH="520430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48" y="2896560"/>
                        <a:ext cx="10201275" cy="1057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7">
            <a:extLst>
              <a:ext uri="{FF2B5EF4-FFF2-40B4-BE49-F238E27FC236}">
                <a16:creationId xmlns:a16="http://schemas.microsoft.com/office/drawing/2014/main" id="{A65EEA2E-62C2-4211-9AAB-81239C502D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2000"/>
            <a:ext cx="3384550" cy="584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2800" b="1" u="none" strike="noStrike" kern="1200" cap="none" spc="200" normalizeH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重要定理及性质</a:t>
            </a:r>
          </a:p>
        </p:txBody>
      </p:sp>
    </p:spTree>
    <p:extLst>
      <p:ext uri="{BB962C8B-B14F-4D97-AF65-F5344CB8AC3E}">
        <p14:creationId xmlns:p14="http://schemas.microsoft.com/office/powerpoint/2010/main" val="350820537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5118676"/>
              </p:ext>
            </p:extLst>
          </p:nvPr>
        </p:nvGraphicFramePr>
        <p:xfrm>
          <a:off x="578644" y="1371469"/>
          <a:ext cx="1103471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842401" imgH="558581" progId="Word.Document.8">
                  <p:embed/>
                </p:oleObj>
              </mc:Choice>
              <mc:Fallback>
                <p:oleObj name="Document" r:id="rId2" imgW="4842401" imgH="558581" progId="Word.Documen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" y="1371469"/>
                        <a:ext cx="11034712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16005324"/>
              </p:ext>
            </p:extLst>
          </p:nvPr>
        </p:nvGraphicFramePr>
        <p:xfrm>
          <a:off x="578644" y="2641469"/>
          <a:ext cx="11149012" cy="1109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816177" imgH="483719" progId="Word.Document.8">
                  <p:embed/>
                </p:oleObj>
              </mc:Choice>
              <mc:Fallback>
                <p:oleObj name="Document" r:id="rId4" imgW="4816177" imgH="483719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" y="2641469"/>
                        <a:ext cx="11149012" cy="1109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2881229"/>
              </p:ext>
            </p:extLst>
          </p:nvPr>
        </p:nvGraphicFramePr>
        <p:xfrm>
          <a:off x="578644" y="3751132"/>
          <a:ext cx="11007725" cy="131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588786" imgH="549223" progId="Word.Document.8">
                  <p:embed/>
                </p:oleObj>
              </mc:Choice>
              <mc:Fallback>
                <p:oleObj name="Document" r:id="rId6" imgW="4588786" imgH="549223" progId="Word.Document.8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644" y="3751132"/>
                        <a:ext cx="11007725" cy="131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4596161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7402613"/>
              </p:ext>
            </p:extLst>
          </p:nvPr>
        </p:nvGraphicFramePr>
        <p:xfrm>
          <a:off x="1260475" y="754063"/>
          <a:ext cx="82740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3906251" imgH="295126" progId="Word.Document.8">
                  <p:embed/>
                </p:oleObj>
              </mc:Choice>
              <mc:Fallback>
                <p:oleObj name="Document" r:id="rId2" imgW="3906251" imgH="295126" progId="Word.Document.8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754063"/>
                        <a:ext cx="827405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1729764"/>
              </p:ext>
            </p:extLst>
          </p:nvPr>
        </p:nvGraphicFramePr>
        <p:xfrm>
          <a:off x="773113" y="4527550"/>
          <a:ext cx="11015662" cy="190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683263" imgH="810878" progId="Word.Document.8">
                  <p:embed/>
                </p:oleObj>
              </mc:Choice>
              <mc:Fallback>
                <p:oleObj name="Document" r:id="rId4" imgW="4683263" imgH="810878" progId="Word.Document.8">
                  <p:embed/>
                  <p:pic>
                    <p:nvPicPr>
                      <p:cNvPr id="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4527550"/>
                        <a:ext cx="11015662" cy="190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3024387"/>
              </p:ext>
            </p:extLst>
          </p:nvPr>
        </p:nvGraphicFramePr>
        <p:xfrm>
          <a:off x="773113" y="1331913"/>
          <a:ext cx="11015662" cy="2147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520892" imgH="883940" progId="Word.Document.8">
                  <p:embed/>
                </p:oleObj>
              </mc:Choice>
              <mc:Fallback>
                <p:oleObj name="Document" r:id="rId6" imgW="4520892" imgH="883940" progId="Word.Document.8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3113" y="1331913"/>
                        <a:ext cx="11015662" cy="2147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4700" y="3125788"/>
          <a:ext cx="11126788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4726674" imgH="594588" progId="Word.Document.8">
                  <p:embed/>
                </p:oleObj>
              </mc:Choice>
              <mc:Fallback>
                <p:oleObj name="Document" r:id="rId8" imgW="4726674" imgH="594588" progId="Word.Document.8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700" y="3125788"/>
                        <a:ext cx="11126788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257868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2947" name="Object 3">
            <a:extLst>
              <a:ext uri="{FF2B5EF4-FFF2-40B4-BE49-F238E27FC236}">
                <a16:creationId xmlns:a16="http://schemas.microsoft.com/office/drawing/2014/main" id="{35686D6E-E80A-4021-A8C8-FE37F043B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8438" y="2997200"/>
          <a:ext cx="54483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48300" imgH="444500" progId="Equation.3">
                  <p:embed/>
                </p:oleObj>
              </mc:Choice>
              <mc:Fallback>
                <p:oleObj name="Equation" r:id="rId2" imgW="5448300" imgH="444500" progId="Equation.3">
                  <p:embed/>
                  <p:pic>
                    <p:nvPicPr>
                      <p:cNvPr id="82947" name="Object 3">
                        <a:extLst>
                          <a:ext uri="{FF2B5EF4-FFF2-40B4-BE49-F238E27FC236}">
                            <a16:creationId xmlns:a16="http://schemas.microsoft.com/office/drawing/2014/main" id="{35686D6E-E80A-4021-A8C8-FE37F043BC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8438" y="2997200"/>
                        <a:ext cx="54483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4">
            <a:extLst>
              <a:ext uri="{FF2B5EF4-FFF2-40B4-BE49-F238E27FC236}">
                <a16:creationId xmlns:a16="http://schemas.microsoft.com/office/drawing/2014/main" id="{ED88C835-5651-4944-B9B0-CFB2EB514A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1450" y="3548063"/>
          <a:ext cx="6946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46900" imgH="444500" progId="Equation.3">
                  <p:embed/>
                </p:oleObj>
              </mc:Choice>
              <mc:Fallback>
                <p:oleObj name="Equation" r:id="rId4" imgW="6946900" imgH="444500" progId="Equation.3">
                  <p:embed/>
                  <p:pic>
                    <p:nvPicPr>
                      <p:cNvPr id="82948" name="Object 4">
                        <a:extLst>
                          <a:ext uri="{FF2B5EF4-FFF2-40B4-BE49-F238E27FC236}">
                            <a16:creationId xmlns:a16="http://schemas.microsoft.com/office/drawing/2014/main" id="{ED88C835-5651-4944-B9B0-CFB2EB514A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3548063"/>
                        <a:ext cx="6946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5">
            <a:extLst>
              <a:ext uri="{FF2B5EF4-FFF2-40B4-BE49-F238E27FC236}">
                <a16:creationId xmlns:a16="http://schemas.microsoft.com/office/drawing/2014/main" id="{91962A3A-0FAE-4B10-9D8F-FA758E5E40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14625" y="4130675"/>
          <a:ext cx="73279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27900" imgH="1003300" progId="Equation.3">
                  <p:embed/>
                </p:oleObj>
              </mc:Choice>
              <mc:Fallback>
                <p:oleObj name="Equation" r:id="rId6" imgW="7327900" imgH="1003300" progId="Equation.3">
                  <p:embed/>
                  <p:pic>
                    <p:nvPicPr>
                      <p:cNvPr id="82949" name="Object 5">
                        <a:extLst>
                          <a:ext uri="{FF2B5EF4-FFF2-40B4-BE49-F238E27FC236}">
                            <a16:creationId xmlns:a16="http://schemas.microsoft.com/office/drawing/2014/main" id="{91962A3A-0FAE-4B10-9D8F-FA758E5E40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4625" y="4130675"/>
                        <a:ext cx="73279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Rectangle 10">
            <a:extLst>
              <a:ext uri="{FF2B5EF4-FFF2-40B4-BE49-F238E27FC236}">
                <a16:creationId xmlns:a16="http://schemas.microsoft.com/office/drawing/2014/main" id="{0C5F096F-F4C1-4EF0-95F2-EA112D8328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351088" y="549275"/>
            <a:ext cx="2881312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>
              <a:spcBef>
                <a:spcPct val="20000"/>
              </a:spcBef>
            </a:pPr>
            <a:r>
              <a:rPr lang="zh-CN" altLang="en-US" sz="3200">
                <a:latin typeface="华文中宋" panose="02010600040101010101" pitchFamily="2" charset="-122"/>
                <a:ea typeface="华文中宋" panose="02010600040101010101" pitchFamily="2" charset="-122"/>
              </a:rPr>
              <a:t>三、典型例题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ADB12393-5679-4289-A746-54B24B41FEC2}"/>
              </a:ext>
            </a:extLst>
          </p:cNvPr>
          <p:cNvGrpSpPr>
            <a:grpSpLocks/>
          </p:cNvGrpSpPr>
          <p:nvPr/>
        </p:nvGrpSpPr>
        <p:grpSpPr bwMode="auto">
          <a:xfrm>
            <a:off x="2389188" y="1196976"/>
            <a:ext cx="7378700" cy="1616075"/>
            <a:chOff x="546" y="890"/>
            <a:chExt cx="4648" cy="1018"/>
          </a:xfrm>
        </p:grpSpPr>
        <p:graphicFrame>
          <p:nvGraphicFramePr>
            <p:cNvPr id="36873" name="Object 2">
              <a:extLst>
                <a:ext uri="{FF2B5EF4-FFF2-40B4-BE49-F238E27FC236}">
                  <a16:creationId xmlns:a16="http://schemas.microsoft.com/office/drawing/2014/main" id="{F5970205-7B7B-4E0C-BC8F-0011C0B71DF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8" y="924"/>
            <a:ext cx="4616" cy="9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7327900" imgH="1562100" progId="Equation.3">
                    <p:embed/>
                  </p:oleObj>
                </mc:Choice>
                <mc:Fallback>
                  <p:oleObj name="公式" r:id="rId8" imgW="7327900" imgH="1562100" progId="Equation.3">
                    <p:embed/>
                    <p:pic>
                      <p:nvPicPr>
                        <p:cNvPr id="36873" name="Object 2">
                          <a:extLst>
                            <a:ext uri="{FF2B5EF4-FFF2-40B4-BE49-F238E27FC236}">
                              <a16:creationId xmlns:a16="http://schemas.microsoft.com/office/drawing/2014/main" id="{F5970205-7B7B-4E0C-BC8F-0011C0B71DF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8" y="924"/>
                          <a:ext cx="4616" cy="9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6874" name="Text Box 12">
              <a:extLst>
                <a:ext uri="{FF2B5EF4-FFF2-40B4-BE49-F238E27FC236}">
                  <a16:creationId xmlns:a16="http://schemas.microsoft.com/office/drawing/2014/main" id="{5E45C16B-A030-49E3-9444-E8BF15EECA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6" y="890"/>
              <a:ext cx="45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kumimoji="1" lang="zh-CN" altLang="en-US" sz="2800">
                  <a:latin typeface="黑体" panose="02010609060101010101" pitchFamily="49" charset="-122"/>
                  <a:ea typeface="黑体" panose="02010609060101010101" pitchFamily="49" charset="-122"/>
                </a:rPr>
                <a:t>例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1</a:t>
              </a:r>
            </a:p>
          </p:txBody>
        </p:sp>
      </p:grpSp>
      <p:graphicFrame>
        <p:nvGraphicFramePr>
          <p:cNvPr id="82959" name="Object 15">
            <a:extLst>
              <a:ext uri="{FF2B5EF4-FFF2-40B4-BE49-F238E27FC236}">
                <a16:creationId xmlns:a16="http://schemas.microsoft.com/office/drawing/2014/main" id="{D0D117BE-82B1-4475-847D-DD8D484686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5738" y="5818188"/>
          <a:ext cx="4394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94200" imgH="457200" progId="Equation.3">
                  <p:embed/>
                </p:oleObj>
              </mc:Choice>
              <mc:Fallback>
                <p:oleObj name="Equation" r:id="rId10" imgW="4394200" imgH="457200" progId="Equation.3">
                  <p:embed/>
                  <p:pic>
                    <p:nvPicPr>
                      <p:cNvPr id="82959" name="Object 15">
                        <a:extLst>
                          <a:ext uri="{FF2B5EF4-FFF2-40B4-BE49-F238E27FC236}">
                            <a16:creationId xmlns:a16="http://schemas.microsoft.com/office/drawing/2014/main" id="{D0D117BE-82B1-4475-847D-DD8D484686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5738" y="5818188"/>
                        <a:ext cx="4394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6">
            <a:extLst>
              <a:ext uri="{FF2B5EF4-FFF2-40B4-BE49-F238E27FC236}">
                <a16:creationId xmlns:a16="http://schemas.microsoft.com/office/drawing/2014/main" id="{585EF61B-AAB4-4B9B-BB69-502AB17C39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22563" y="5254625"/>
          <a:ext cx="647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477000" imgH="444500" progId="Equation.3">
                  <p:embed/>
                </p:oleObj>
              </mc:Choice>
              <mc:Fallback>
                <p:oleObj name="Equation" r:id="rId12" imgW="6477000" imgH="444500" progId="Equation.3">
                  <p:embed/>
                  <p:pic>
                    <p:nvPicPr>
                      <p:cNvPr id="82960" name="Object 16">
                        <a:extLst>
                          <a:ext uri="{FF2B5EF4-FFF2-40B4-BE49-F238E27FC236}">
                            <a16:creationId xmlns:a16="http://schemas.microsoft.com/office/drawing/2014/main" id="{585EF61B-AAB4-4B9B-BB69-502AB17C397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2563" y="5254625"/>
                        <a:ext cx="647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2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2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2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2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2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>
            <a:extLst>
              <a:ext uri="{FF2B5EF4-FFF2-40B4-BE49-F238E27FC236}">
                <a16:creationId xmlns:a16="http://schemas.microsoft.com/office/drawing/2014/main" id="{4C7A8392-7142-4F50-8B48-14CCE8289C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0525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83971" name="Object 3">
            <a:extLst>
              <a:ext uri="{FF2B5EF4-FFF2-40B4-BE49-F238E27FC236}">
                <a16:creationId xmlns:a16="http://schemas.microsoft.com/office/drawing/2014/main" id="{27EBDFDB-625C-4E68-BA44-A62D335E79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128713"/>
          <a:ext cx="2501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01900" imgH="469900" progId="Equation.3">
                  <p:embed/>
                </p:oleObj>
              </mc:Choice>
              <mc:Fallback>
                <p:oleObj name="Equation" r:id="rId2" imgW="2501900" imgH="469900" progId="Equation.3">
                  <p:embed/>
                  <p:pic>
                    <p:nvPicPr>
                      <p:cNvPr id="83971" name="Object 3">
                        <a:extLst>
                          <a:ext uri="{FF2B5EF4-FFF2-40B4-BE49-F238E27FC236}">
                            <a16:creationId xmlns:a16="http://schemas.microsoft.com/office/drawing/2014/main" id="{27EBDFDB-625C-4E68-BA44-A62D335E79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128713"/>
                        <a:ext cx="2501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2" name="Object 4">
            <a:extLst>
              <a:ext uri="{FF2B5EF4-FFF2-40B4-BE49-F238E27FC236}">
                <a16:creationId xmlns:a16="http://schemas.microsoft.com/office/drawing/2014/main" id="{411F5BFE-E4E0-4AB9-BF3C-CEB9F98A4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1738313"/>
          <a:ext cx="546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61000" imgH="469900" progId="Equation.3">
                  <p:embed/>
                </p:oleObj>
              </mc:Choice>
              <mc:Fallback>
                <p:oleObj name="Equation" r:id="rId4" imgW="5461000" imgH="469900" progId="Equation.3">
                  <p:embed/>
                  <p:pic>
                    <p:nvPicPr>
                      <p:cNvPr id="83972" name="Object 4">
                        <a:extLst>
                          <a:ext uri="{FF2B5EF4-FFF2-40B4-BE49-F238E27FC236}">
                            <a16:creationId xmlns:a16="http://schemas.microsoft.com/office/drawing/2014/main" id="{411F5BFE-E4E0-4AB9-BF3C-CEB9F98A40B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738313"/>
                        <a:ext cx="5461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3" name="Object 5">
            <a:extLst>
              <a:ext uri="{FF2B5EF4-FFF2-40B4-BE49-F238E27FC236}">
                <a16:creationId xmlns:a16="http://schemas.microsoft.com/office/drawing/2014/main" id="{C2DBD304-205F-49C5-906B-FFBBF00CB0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500313"/>
          <a:ext cx="3111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11500" imgH="469900" progId="Equation.3">
                  <p:embed/>
                </p:oleObj>
              </mc:Choice>
              <mc:Fallback>
                <p:oleObj name="Equation" r:id="rId6" imgW="3111500" imgH="469900" progId="Equation.3">
                  <p:embed/>
                  <p:pic>
                    <p:nvPicPr>
                      <p:cNvPr id="83973" name="Object 5">
                        <a:extLst>
                          <a:ext uri="{FF2B5EF4-FFF2-40B4-BE49-F238E27FC236}">
                            <a16:creationId xmlns:a16="http://schemas.microsoft.com/office/drawing/2014/main" id="{C2DBD304-205F-49C5-906B-FFBBF00CB0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500313"/>
                        <a:ext cx="31115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4" name="Object 6">
            <a:extLst>
              <a:ext uri="{FF2B5EF4-FFF2-40B4-BE49-F238E27FC236}">
                <a16:creationId xmlns:a16="http://schemas.microsoft.com/office/drawing/2014/main" id="{0368CE9D-95C3-4315-8D2D-4260C0321D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3148013"/>
          <a:ext cx="2413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3000" imgH="469900" progId="Equation.3">
                  <p:embed/>
                </p:oleObj>
              </mc:Choice>
              <mc:Fallback>
                <p:oleObj name="Equation" r:id="rId8" imgW="2413000" imgH="469900" progId="Equation.3">
                  <p:embed/>
                  <p:pic>
                    <p:nvPicPr>
                      <p:cNvPr id="83974" name="Object 6">
                        <a:extLst>
                          <a:ext uri="{FF2B5EF4-FFF2-40B4-BE49-F238E27FC236}">
                            <a16:creationId xmlns:a16="http://schemas.microsoft.com/office/drawing/2014/main" id="{0368CE9D-95C3-4315-8D2D-4260C0321D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148013"/>
                        <a:ext cx="24130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5" name="Object 7">
            <a:extLst>
              <a:ext uri="{FF2B5EF4-FFF2-40B4-BE49-F238E27FC236}">
                <a16:creationId xmlns:a16="http://schemas.microsoft.com/office/drawing/2014/main" id="{A2C2E3AF-80C4-43E0-9F6C-6A26794DCE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3148013"/>
          <a:ext cx="30861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086100" imgH="469900" progId="Equation.3">
                  <p:embed/>
                </p:oleObj>
              </mc:Choice>
              <mc:Fallback>
                <p:oleObj name="Equation" r:id="rId10" imgW="3086100" imgH="469900" progId="Equation.3">
                  <p:embed/>
                  <p:pic>
                    <p:nvPicPr>
                      <p:cNvPr id="83975" name="Object 7">
                        <a:extLst>
                          <a:ext uri="{FF2B5EF4-FFF2-40B4-BE49-F238E27FC236}">
                            <a16:creationId xmlns:a16="http://schemas.microsoft.com/office/drawing/2014/main" id="{A2C2E3AF-80C4-43E0-9F6C-6A26794DCE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148013"/>
                        <a:ext cx="30861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7" name="Object 9">
            <a:extLst>
              <a:ext uri="{FF2B5EF4-FFF2-40B4-BE49-F238E27FC236}">
                <a16:creationId xmlns:a16="http://schemas.microsoft.com/office/drawing/2014/main" id="{23A3C559-83E9-4350-A6E7-5BA0BAD2A2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75050" y="3868738"/>
          <a:ext cx="261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16200" imgH="469900" progId="Equation.3">
                  <p:embed/>
                </p:oleObj>
              </mc:Choice>
              <mc:Fallback>
                <p:oleObj name="Equation" r:id="rId12" imgW="2616200" imgH="469900" progId="Equation.3">
                  <p:embed/>
                  <p:pic>
                    <p:nvPicPr>
                      <p:cNvPr id="83977" name="Object 9">
                        <a:extLst>
                          <a:ext uri="{FF2B5EF4-FFF2-40B4-BE49-F238E27FC236}">
                            <a16:creationId xmlns:a16="http://schemas.microsoft.com/office/drawing/2014/main" id="{23A3C559-83E9-4350-A6E7-5BA0BAD2A2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3868738"/>
                        <a:ext cx="261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78" name="Object 10">
            <a:extLst>
              <a:ext uri="{FF2B5EF4-FFF2-40B4-BE49-F238E27FC236}">
                <a16:creationId xmlns:a16="http://schemas.microsoft.com/office/drawing/2014/main" id="{D15CCCB6-8B99-49F9-B6B6-7FBD7E4DBA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0800" y="3868738"/>
          <a:ext cx="318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87700" imgH="469900" progId="Equation.3">
                  <p:embed/>
                </p:oleObj>
              </mc:Choice>
              <mc:Fallback>
                <p:oleObj name="Equation" r:id="rId14" imgW="3187700" imgH="469900" progId="Equation.3">
                  <p:embed/>
                  <p:pic>
                    <p:nvPicPr>
                      <p:cNvPr id="83978" name="Object 10">
                        <a:extLst>
                          <a:ext uri="{FF2B5EF4-FFF2-40B4-BE49-F238E27FC236}">
                            <a16:creationId xmlns:a16="http://schemas.microsoft.com/office/drawing/2014/main" id="{D15CCCB6-8B99-49F9-B6B6-7FBD7E4DBA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868738"/>
                        <a:ext cx="3187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9" name="Text Box 11">
            <a:extLst>
              <a:ext uri="{FF2B5EF4-FFF2-40B4-BE49-F238E27FC236}">
                <a16:creationId xmlns:a16="http://schemas.microsoft.com/office/drawing/2014/main" id="{E368BE61-6A2E-4F68-8166-42AF77B5B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4445001"/>
            <a:ext cx="71469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说明</a:t>
            </a:r>
            <a:r>
              <a:rPr kumimoji="1" lang="zh-CN" altLang="en-US" sz="2800">
                <a:solidFill>
                  <a:srgbClr val="3333FF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一个事件往往有多个等价的表达方式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  <a:endParaRPr kumimoji="1" lang="en-US" altLang="zh-CN" sz="2800" b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3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3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83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3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3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3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3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83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0" grpId="0"/>
      <p:bldP spid="8397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Object 2">
            <a:extLst>
              <a:ext uri="{FF2B5EF4-FFF2-40B4-BE49-F238E27FC236}">
                <a16:creationId xmlns:a16="http://schemas.microsoft.com/office/drawing/2014/main" id="{F0D79568-9FC2-429F-9347-C7CF6DEA23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57450" y="776288"/>
          <a:ext cx="7340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40600" imgH="1003300" progId="Equation.3">
                  <p:embed/>
                </p:oleObj>
              </mc:Choice>
              <mc:Fallback>
                <p:oleObj name="Equation" r:id="rId2" imgW="7340600" imgH="1003300" progId="Equation.3">
                  <p:embed/>
                  <p:pic>
                    <p:nvPicPr>
                      <p:cNvPr id="38914" name="Object 2">
                        <a:extLst>
                          <a:ext uri="{FF2B5EF4-FFF2-40B4-BE49-F238E27FC236}">
                            <a16:creationId xmlns:a16="http://schemas.microsoft.com/office/drawing/2014/main" id="{F0D79568-9FC2-429F-9347-C7CF6DEA23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7450" y="776288"/>
                        <a:ext cx="7340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996" name="Text Box 4">
            <a:extLst>
              <a:ext uri="{FF2B5EF4-FFF2-40B4-BE49-F238E27FC236}">
                <a16:creationId xmlns:a16="http://schemas.microsoft.com/office/drawing/2014/main" id="{87C8648B-1F0B-419B-B184-BAB538B5E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8075" y="1981201"/>
            <a:ext cx="22050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</a:p>
        </p:txBody>
      </p:sp>
      <p:graphicFrame>
        <p:nvGraphicFramePr>
          <p:cNvPr id="84997" name="Object 5">
            <a:extLst>
              <a:ext uri="{FF2B5EF4-FFF2-40B4-BE49-F238E27FC236}">
                <a16:creationId xmlns:a16="http://schemas.microsoft.com/office/drawing/2014/main" id="{7019B32B-F22F-4FD9-A986-4AEBAA9D73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057400"/>
          <a:ext cx="2070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70100" imgH="457200" progId="Equation.3">
                  <p:embed/>
                </p:oleObj>
              </mc:Choice>
              <mc:Fallback>
                <p:oleObj name="Equation" r:id="rId4" imgW="2070100" imgH="457200" progId="Equation.3">
                  <p:embed/>
                  <p:pic>
                    <p:nvPicPr>
                      <p:cNvPr id="84997" name="Object 5">
                        <a:extLst>
                          <a:ext uri="{FF2B5EF4-FFF2-40B4-BE49-F238E27FC236}">
                            <a16:creationId xmlns:a16="http://schemas.microsoft.com/office/drawing/2014/main" id="{7019B32B-F22F-4FD9-A986-4AEBAA9D73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057400"/>
                        <a:ext cx="2070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8" name="Object 6">
            <a:extLst>
              <a:ext uri="{FF2B5EF4-FFF2-40B4-BE49-F238E27FC236}">
                <a16:creationId xmlns:a16="http://schemas.microsoft.com/office/drawing/2014/main" id="{1CCDB0E1-ABA1-4086-B80C-FCBC24C796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19800" y="2082800"/>
          <a:ext cx="2095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95500" imgH="431800" progId="Equation.3">
                  <p:embed/>
                </p:oleObj>
              </mc:Choice>
              <mc:Fallback>
                <p:oleObj name="Equation" r:id="rId6" imgW="2095500" imgH="431800" progId="Equation.3">
                  <p:embed/>
                  <p:pic>
                    <p:nvPicPr>
                      <p:cNvPr id="84998" name="Object 6">
                        <a:extLst>
                          <a:ext uri="{FF2B5EF4-FFF2-40B4-BE49-F238E27FC236}">
                            <a16:creationId xmlns:a16="http://schemas.microsoft.com/office/drawing/2014/main" id="{1CCDB0E1-ABA1-4086-B80C-FCBC24C796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082800"/>
                        <a:ext cx="2095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7">
            <a:extLst>
              <a:ext uri="{FF2B5EF4-FFF2-40B4-BE49-F238E27FC236}">
                <a16:creationId xmlns:a16="http://schemas.microsoft.com/office/drawing/2014/main" id="{0339C5B2-E60A-4234-A86C-DB549764E6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2743200"/>
          <a:ext cx="3149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149600" imgH="457200" progId="Equation.3">
                  <p:embed/>
                </p:oleObj>
              </mc:Choice>
              <mc:Fallback>
                <p:oleObj name="Equation" r:id="rId8" imgW="3149600" imgH="457200" progId="Equation.3">
                  <p:embed/>
                  <p:pic>
                    <p:nvPicPr>
                      <p:cNvPr id="84999" name="Object 7">
                        <a:extLst>
                          <a:ext uri="{FF2B5EF4-FFF2-40B4-BE49-F238E27FC236}">
                            <a16:creationId xmlns:a16="http://schemas.microsoft.com/office/drawing/2014/main" id="{0339C5B2-E60A-4234-A86C-DB549764E6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2743200"/>
                        <a:ext cx="3149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8">
            <a:extLst>
              <a:ext uri="{FF2B5EF4-FFF2-40B4-BE49-F238E27FC236}">
                <a16:creationId xmlns:a16="http://schemas.microsoft.com/office/drawing/2014/main" id="{F8B0F2A4-646F-4CD4-9007-4F56CBCBC7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7432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39392" imgH="431613" progId="Equation.3">
                  <p:embed/>
                </p:oleObj>
              </mc:Choice>
              <mc:Fallback>
                <p:oleObj name="Equation" r:id="rId10" imgW="939392" imgH="431613" progId="Equation.3">
                  <p:embed/>
                  <p:pic>
                    <p:nvPicPr>
                      <p:cNvPr id="85000" name="Object 8">
                        <a:extLst>
                          <a:ext uri="{FF2B5EF4-FFF2-40B4-BE49-F238E27FC236}">
                            <a16:creationId xmlns:a16="http://schemas.microsoft.com/office/drawing/2014/main" id="{F8B0F2A4-646F-4CD4-9007-4F56CBCBC7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7432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1" name="Object 9">
            <a:extLst>
              <a:ext uri="{FF2B5EF4-FFF2-40B4-BE49-F238E27FC236}">
                <a16:creationId xmlns:a16="http://schemas.microsoft.com/office/drawing/2014/main" id="{58DE870A-C1B1-451D-8AB7-F398044FD3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3505200"/>
          <a:ext cx="2603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03500" imgH="419100" progId="Equation.3">
                  <p:embed/>
                </p:oleObj>
              </mc:Choice>
              <mc:Fallback>
                <p:oleObj name="Equation" r:id="rId12" imgW="2603500" imgH="419100" progId="Equation.3">
                  <p:embed/>
                  <p:pic>
                    <p:nvPicPr>
                      <p:cNvPr id="85001" name="Object 9">
                        <a:extLst>
                          <a:ext uri="{FF2B5EF4-FFF2-40B4-BE49-F238E27FC236}">
                            <a16:creationId xmlns:a16="http://schemas.microsoft.com/office/drawing/2014/main" id="{58DE870A-C1B1-451D-8AB7-F398044FD3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505200"/>
                        <a:ext cx="2603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2" name="Object 10">
            <a:extLst>
              <a:ext uri="{FF2B5EF4-FFF2-40B4-BE49-F238E27FC236}">
                <a16:creationId xmlns:a16="http://schemas.microsoft.com/office/drawing/2014/main" id="{C9C57E56-0B47-4000-BA02-930DCD1A485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3505200"/>
          <a:ext cx="93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39392" imgH="431613" progId="Equation.3">
                  <p:embed/>
                </p:oleObj>
              </mc:Choice>
              <mc:Fallback>
                <p:oleObj name="Equation" r:id="rId14" imgW="939392" imgH="431613" progId="Equation.3">
                  <p:embed/>
                  <p:pic>
                    <p:nvPicPr>
                      <p:cNvPr id="85002" name="Object 10">
                        <a:extLst>
                          <a:ext uri="{FF2B5EF4-FFF2-40B4-BE49-F238E27FC236}">
                            <a16:creationId xmlns:a16="http://schemas.microsoft.com/office/drawing/2014/main" id="{C9C57E56-0B47-4000-BA02-930DCD1A485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3505200"/>
                        <a:ext cx="93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3" name="Object 11">
            <a:extLst>
              <a:ext uri="{FF2B5EF4-FFF2-40B4-BE49-F238E27FC236}">
                <a16:creationId xmlns:a16="http://schemas.microsoft.com/office/drawing/2014/main" id="{77A1C15A-87F1-45FC-AFFB-9720107DE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267200"/>
          <a:ext cx="326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263900" imgH="381000" progId="Equation.3">
                  <p:embed/>
                </p:oleObj>
              </mc:Choice>
              <mc:Fallback>
                <p:oleObj name="Equation" r:id="rId16" imgW="3263900" imgH="381000" progId="Equation.3">
                  <p:embed/>
                  <p:pic>
                    <p:nvPicPr>
                      <p:cNvPr id="85003" name="Object 11">
                        <a:extLst>
                          <a:ext uri="{FF2B5EF4-FFF2-40B4-BE49-F238E27FC236}">
                            <a16:creationId xmlns:a16="http://schemas.microsoft.com/office/drawing/2014/main" id="{77A1C15A-87F1-45FC-AFFB-9720107DE25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267200"/>
                        <a:ext cx="3263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4" name="Object 12">
            <a:extLst>
              <a:ext uri="{FF2B5EF4-FFF2-40B4-BE49-F238E27FC236}">
                <a16:creationId xmlns:a16="http://schemas.microsoft.com/office/drawing/2014/main" id="{BBDED373-E97A-4DBC-A9AD-7550C76575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57600" y="4953000"/>
          <a:ext cx="3022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022600" imgH="457200" progId="Equation.3">
                  <p:embed/>
                </p:oleObj>
              </mc:Choice>
              <mc:Fallback>
                <p:oleObj name="Equation" r:id="rId18" imgW="3022600" imgH="457200" progId="Equation.3">
                  <p:embed/>
                  <p:pic>
                    <p:nvPicPr>
                      <p:cNvPr id="85004" name="Object 12">
                        <a:extLst>
                          <a:ext uri="{FF2B5EF4-FFF2-40B4-BE49-F238E27FC236}">
                            <a16:creationId xmlns:a16="http://schemas.microsoft.com/office/drawing/2014/main" id="{BBDED373-E97A-4DBC-A9AD-7550C76575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4953000"/>
                        <a:ext cx="30226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5" name="Object 13">
            <a:extLst>
              <a:ext uri="{FF2B5EF4-FFF2-40B4-BE49-F238E27FC236}">
                <a16:creationId xmlns:a16="http://schemas.microsoft.com/office/drawing/2014/main" id="{D6039629-B5E0-4121-8F5D-E5263E69958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05600" y="4953000"/>
          <a:ext cx="2235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35200" imgH="419100" progId="Equation.3">
                  <p:embed/>
                </p:oleObj>
              </mc:Choice>
              <mc:Fallback>
                <p:oleObj name="Equation" r:id="rId20" imgW="2235200" imgH="419100" progId="Equation.3">
                  <p:embed/>
                  <p:pic>
                    <p:nvPicPr>
                      <p:cNvPr id="85005" name="Object 13">
                        <a:extLst>
                          <a:ext uri="{FF2B5EF4-FFF2-40B4-BE49-F238E27FC236}">
                            <a16:creationId xmlns:a16="http://schemas.microsoft.com/office/drawing/2014/main" id="{D6039629-B5E0-4121-8F5D-E5263E69958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4953000"/>
                        <a:ext cx="22352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6" name="Object 14">
            <a:extLst>
              <a:ext uri="{FF2B5EF4-FFF2-40B4-BE49-F238E27FC236}">
                <a16:creationId xmlns:a16="http://schemas.microsoft.com/office/drawing/2014/main" id="{211B97C2-84EE-46B2-9FFA-5B2A35FE3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5589588"/>
          <a:ext cx="1803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803400" imgH="419100" progId="Equation.3">
                  <p:embed/>
                </p:oleObj>
              </mc:Choice>
              <mc:Fallback>
                <p:oleObj name="Equation" r:id="rId22" imgW="1803400" imgH="419100" progId="Equation.3">
                  <p:embed/>
                  <p:pic>
                    <p:nvPicPr>
                      <p:cNvPr id="85006" name="Object 14">
                        <a:extLst>
                          <a:ext uri="{FF2B5EF4-FFF2-40B4-BE49-F238E27FC236}">
                            <a16:creationId xmlns:a16="http://schemas.microsoft.com/office/drawing/2014/main" id="{211B97C2-84EE-46B2-9FFA-5B2A35FE371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5589588"/>
                        <a:ext cx="1803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16">
            <a:extLst>
              <a:ext uri="{FF2B5EF4-FFF2-40B4-BE49-F238E27FC236}">
                <a16:creationId xmlns:a16="http://schemas.microsoft.com/office/drawing/2014/main" id="{780AC5AC-4847-4658-9E25-74C1B535EF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1" y="708026"/>
            <a:ext cx="13573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4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4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49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5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8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8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85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6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1" name="Text Box 5">
            <a:extLst>
              <a:ext uri="{FF2B5EF4-FFF2-40B4-BE49-F238E27FC236}">
                <a16:creationId xmlns:a16="http://schemas.microsoft.com/office/drawing/2014/main" id="{8047CC28-4F27-4252-802D-7F0DB77D08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2988" y="2982913"/>
            <a:ext cx="299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</a:rPr>
              <a:t>引进事件</a:t>
            </a:r>
            <a:r>
              <a:rPr kumimoji="1" lang="zh-CN" altLang="en-US" sz="2400" b="0"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86022" name="Object 6">
            <a:extLst>
              <a:ext uri="{FF2B5EF4-FFF2-40B4-BE49-F238E27FC236}">
                <a16:creationId xmlns:a16="http://schemas.microsoft.com/office/drawing/2014/main" id="{54788523-E19D-4F9F-9A66-E57D5426A3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67125" y="3616325"/>
          <a:ext cx="31369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136900" imgH="419100" progId="Equation.3">
                  <p:embed/>
                </p:oleObj>
              </mc:Choice>
              <mc:Fallback>
                <p:oleObj name="Equation" r:id="rId2" imgW="3136900" imgH="419100" progId="Equation.3">
                  <p:embed/>
                  <p:pic>
                    <p:nvPicPr>
                      <p:cNvPr id="86022" name="Object 6">
                        <a:extLst>
                          <a:ext uri="{FF2B5EF4-FFF2-40B4-BE49-F238E27FC236}">
                            <a16:creationId xmlns:a16="http://schemas.microsoft.com/office/drawing/2014/main" id="{54788523-E19D-4F9F-9A66-E57D5426A3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7125" y="3616325"/>
                        <a:ext cx="31369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7">
            <a:extLst>
              <a:ext uri="{FF2B5EF4-FFF2-40B4-BE49-F238E27FC236}">
                <a16:creationId xmlns:a16="http://schemas.microsoft.com/office/drawing/2014/main" id="{1C6A8940-31CF-44C1-822F-3695D3871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75063" y="4176713"/>
          <a:ext cx="5168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68900" imgH="457200" progId="Equation.3">
                  <p:embed/>
                </p:oleObj>
              </mc:Choice>
              <mc:Fallback>
                <p:oleObj name="Equation" r:id="rId4" imgW="5168900" imgH="457200" progId="Equation.3">
                  <p:embed/>
                  <p:pic>
                    <p:nvPicPr>
                      <p:cNvPr id="86023" name="Object 7">
                        <a:extLst>
                          <a:ext uri="{FF2B5EF4-FFF2-40B4-BE49-F238E27FC236}">
                            <a16:creationId xmlns:a16="http://schemas.microsoft.com/office/drawing/2014/main" id="{1C6A8940-31CF-44C1-822F-3695D38712D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4176713"/>
                        <a:ext cx="5168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8">
            <a:extLst>
              <a:ext uri="{FF2B5EF4-FFF2-40B4-BE49-F238E27FC236}">
                <a16:creationId xmlns:a16="http://schemas.microsoft.com/office/drawing/2014/main" id="{630FEBDE-C9C0-4B96-B15C-C51F196993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08238" y="4814888"/>
          <a:ext cx="580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803900" imgH="444500" progId="Equation.3">
                  <p:embed/>
                </p:oleObj>
              </mc:Choice>
              <mc:Fallback>
                <p:oleObj name="公式" r:id="rId6" imgW="5803900" imgH="444500" progId="Equation.3">
                  <p:embed/>
                  <p:pic>
                    <p:nvPicPr>
                      <p:cNvPr id="86024" name="Object 8">
                        <a:extLst>
                          <a:ext uri="{FF2B5EF4-FFF2-40B4-BE49-F238E27FC236}">
                            <a16:creationId xmlns:a16="http://schemas.microsoft.com/office/drawing/2014/main" id="{630FEBDE-C9C0-4B96-B15C-C51F196993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8238" y="4814888"/>
                        <a:ext cx="580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9">
            <a:extLst>
              <a:ext uri="{FF2B5EF4-FFF2-40B4-BE49-F238E27FC236}">
                <a16:creationId xmlns:a16="http://schemas.microsoft.com/office/drawing/2014/main" id="{521DAA41-E74D-472D-BA69-07A667DE7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692151"/>
            <a:ext cx="7704138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3   </a:t>
            </a:r>
            <a:r>
              <a:rPr kumimoji="1" lang="zh-CN" altLang="en-US" sz="2800">
                <a:latin typeface="Times New Roman" panose="02020603050405020304" pitchFamily="18" charset="0"/>
              </a:rPr>
              <a:t>假设目标出现在射程之内的概率为</a:t>
            </a:r>
            <a:r>
              <a:rPr kumimoji="1" lang="en-US" altLang="zh-CN" sz="2800">
                <a:latin typeface="Times New Roman" panose="02020603050405020304" pitchFamily="18" charset="0"/>
              </a:rPr>
              <a:t>0.7</a:t>
            </a:r>
            <a:r>
              <a:rPr kumimoji="1" lang="zh-CN" altLang="en-US" sz="2800">
                <a:latin typeface="Times New Roman" panose="02020603050405020304" pitchFamily="18" charset="0"/>
              </a:rPr>
              <a:t>，这时射击命中目标的概率为</a:t>
            </a:r>
            <a:r>
              <a:rPr kumimoji="1" lang="en-US" altLang="zh-CN" sz="2800">
                <a:latin typeface="Times New Roman" panose="02020603050405020304" pitchFamily="18" charset="0"/>
              </a:rPr>
              <a:t>0.6</a:t>
            </a:r>
            <a:r>
              <a:rPr kumimoji="1" lang="zh-CN" altLang="en-US" sz="2800">
                <a:latin typeface="Times New Roman" panose="02020603050405020304" pitchFamily="18" charset="0"/>
              </a:rPr>
              <a:t>，目标不在射程之内是不可能命中目标的</a:t>
            </a:r>
            <a:r>
              <a:rPr kumimoji="1" lang="en-US" altLang="zh-CN" sz="2800">
                <a:latin typeface="Times New Roman" panose="02020603050405020304" pitchFamily="18" charset="0"/>
              </a:rPr>
              <a:t>. </a:t>
            </a:r>
            <a:r>
              <a:rPr kumimoji="1" lang="zh-CN" altLang="en-US" sz="2800">
                <a:latin typeface="Times New Roman" panose="02020603050405020304" pitchFamily="18" charset="0"/>
              </a:rPr>
              <a:t>试求两次独立射击至少有一次命中的概率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  <a:endParaRPr kumimoji="1" lang="en-US" altLang="zh-CN" sz="280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7" name="Object 8">
            <a:extLst>
              <a:ext uri="{FF2B5EF4-FFF2-40B4-BE49-F238E27FC236}">
                <a16:creationId xmlns:a16="http://schemas.microsoft.com/office/drawing/2014/main" id="{9EE50EA8-DFB2-4AF7-9CD9-C2C6DBFDC0E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5450" y="5283200"/>
          <a:ext cx="82677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8267700" imgH="939800" progId="Equation.3">
                  <p:embed/>
                </p:oleObj>
              </mc:Choice>
              <mc:Fallback>
                <p:oleObj name="公式" r:id="rId8" imgW="8267700" imgH="939800" progId="Equation.3">
                  <p:embed/>
                  <p:pic>
                    <p:nvPicPr>
                      <p:cNvPr id="7" name="Object 8">
                        <a:extLst>
                          <a:ext uri="{FF2B5EF4-FFF2-40B4-BE49-F238E27FC236}">
                            <a16:creationId xmlns:a16="http://schemas.microsoft.com/office/drawing/2014/main" id="{9EE50EA8-DFB2-4AF7-9CD9-C2C6DBFDC0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450" y="5283200"/>
                        <a:ext cx="82677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3">
            <a:extLst>
              <a:ext uri="{FF2B5EF4-FFF2-40B4-BE49-F238E27FC236}">
                <a16:creationId xmlns:a16="http://schemas.microsoft.com/office/drawing/2014/main" id="{EAA7FD57-79B1-4990-90AE-E2F3DE39BB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776288"/>
            <a:ext cx="9207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sp>
        <p:nvSpPr>
          <p:cNvPr id="87044" name="Text Box 4">
            <a:extLst>
              <a:ext uri="{FF2B5EF4-FFF2-40B4-BE49-F238E27FC236}">
                <a16:creationId xmlns:a16="http://schemas.microsoft.com/office/drawing/2014/main" id="{BF7BCD4D-C8DB-460D-94E1-97255E329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762001"/>
            <a:ext cx="21796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由题意知</a:t>
            </a:r>
          </a:p>
        </p:txBody>
      </p:sp>
      <p:graphicFrame>
        <p:nvGraphicFramePr>
          <p:cNvPr id="87045" name="Object 5">
            <a:extLst>
              <a:ext uri="{FF2B5EF4-FFF2-40B4-BE49-F238E27FC236}">
                <a16:creationId xmlns:a16="http://schemas.microsoft.com/office/drawing/2014/main" id="{6585E0C6-1FF3-49E6-A6A1-39E9AE450E6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1447800"/>
          <a:ext cx="580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803900" imgH="469900" progId="Equation.3">
                  <p:embed/>
                </p:oleObj>
              </mc:Choice>
              <mc:Fallback>
                <p:oleObj name="Equation" r:id="rId2" imgW="5803900" imgH="469900" progId="Equation.3">
                  <p:embed/>
                  <p:pic>
                    <p:nvPicPr>
                      <p:cNvPr id="87045" name="Object 5">
                        <a:extLst>
                          <a:ext uri="{FF2B5EF4-FFF2-40B4-BE49-F238E27FC236}">
                            <a16:creationId xmlns:a16="http://schemas.microsoft.com/office/drawing/2014/main" id="{6585E0C6-1FF3-49E6-A6A1-39E9AE450E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447800"/>
                        <a:ext cx="580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7" name="Object 7">
            <a:extLst>
              <a:ext uri="{FF2B5EF4-FFF2-40B4-BE49-F238E27FC236}">
                <a16:creationId xmlns:a16="http://schemas.microsoft.com/office/drawing/2014/main" id="{61501883-33E8-4875-A3FE-7E7893E13A1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00325" y="4430713"/>
          <a:ext cx="2692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692400" imgH="444500" progId="Equation.3">
                  <p:embed/>
                </p:oleObj>
              </mc:Choice>
              <mc:Fallback>
                <p:oleObj name="公式" r:id="rId4" imgW="2692400" imgH="444500" progId="Equation.3">
                  <p:embed/>
                  <p:pic>
                    <p:nvPicPr>
                      <p:cNvPr id="87047" name="Object 7">
                        <a:extLst>
                          <a:ext uri="{FF2B5EF4-FFF2-40B4-BE49-F238E27FC236}">
                            <a16:creationId xmlns:a16="http://schemas.microsoft.com/office/drawing/2014/main" id="{61501883-33E8-4875-A3FE-7E7893E13A1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0325" y="4430713"/>
                        <a:ext cx="2692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Object 8">
            <a:extLst>
              <a:ext uri="{FF2B5EF4-FFF2-40B4-BE49-F238E27FC236}">
                <a16:creationId xmlns:a16="http://schemas.microsoft.com/office/drawing/2014/main" id="{F8414745-6BD1-41B5-9A65-4C874DB295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2713038"/>
          <a:ext cx="5257800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5257800" imgH="1511300" progId="Equation.3">
                  <p:embed/>
                </p:oleObj>
              </mc:Choice>
              <mc:Fallback>
                <p:oleObj name="公式" r:id="rId6" imgW="5257800" imgH="1511300" progId="Equation.3">
                  <p:embed/>
                  <p:pic>
                    <p:nvPicPr>
                      <p:cNvPr id="87048" name="Object 8">
                        <a:extLst>
                          <a:ext uri="{FF2B5EF4-FFF2-40B4-BE49-F238E27FC236}">
                            <a16:creationId xmlns:a16="http://schemas.microsoft.com/office/drawing/2014/main" id="{F8414745-6BD1-41B5-9A65-4C874DB295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713038"/>
                        <a:ext cx="5257800" cy="151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9E0C2B28-FC7F-42DA-BE86-20D91D9E08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5021263"/>
          <a:ext cx="55245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8" imgW="5524500" imgH="1003300" progId="Equation.3">
                  <p:embed/>
                </p:oleObj>
              </mc:Choice>
              <mc:Fallback>
                <p:oleObj name="公式" r:id="rId8" imgW="5524500" imgH="1003300" progId="Equation.3">
                  <p:embed/>
                  <p:pic>
                    <p:nvPicPr>
                      <p:cNvPr id="87049" name="Object 9">
                        <a:extLst>
                          <a:ext uri="{FF2B5EF4-FFF2-40B4-BE49-F238E27FC236}">
                            <a16:creationId xmlns:a16="http://schemas.microsoft.com/office/drawing/2014/main" id="{9E0C2B28-FC7F-42DA-BE86-20D91D9E08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5021263"/>
                        <a:ext cx="55245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AF573DFA-8B83-4700-B778-4FF5B8F69C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45200" y="3657600"/>
          <a:ext cx="190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0" imgW="190500" imgH="419100" progId="Equation.3">
                  <p:embed/>
                </p:oleObj>
              </mc:Choice>
              <mc:Fallback>
                <p:oleObj name="公式" r:id="rId10" imgW="190500" imgH="419100" progId="Equation.3">
                  <p:embed/>
                  <p:pic>
                    <p:nvPicPr>
                      <p:cNvPr id="11" name="Object 8">
                        <a:extLst>
                          <a:ext uri="{FF2B5EF4-FFF2-40B4-BE49-F238E27FC236}">
                            <a16:creationId xmlns:a16="http://schemas.microsoft.com/office/drawing/2014/main" id="{AF573DFA-8B83-4700-B778-4FF5B8F69C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200" y="3657600"/>
                        <a:ext cx="1905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FA63E2EB-D60D-47AB-83B6-4D5BD5A4D6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3813" y="2098675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12" imgW="1790700" imgH="393700" progId="Equation.3">
                  <p:embed/>
                </p:oleObj>
              </mc:Choice>
              <mc:Fallback>
                <p:oleObj name="公式" r:id="rId12" imgW="1790700" imgH="393700" progId="Equation.3">
                  <p:embed/>
                  <p:pic>
                    <p:nvPicPr>
                      <p:cNvPr id="13" name="Object 7">
                        <a:extLst>
                          <a:ext uri="{FF2B5EF4-FFF2-40B4-BE49-F238E27FC236}">
                            <a16:creationId xmlns:a16="http://schemas.microsoft.com/office/drawing/2014/main" id="{FA63E2EB-D60D-47AB-83B6-4D5BD5A4D6B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3813" y="2098675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4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Box 4">
            <a:extLst>
              <a:ext uri="{FF2B5EF4-FFF2-40B4-BE49-F238E27FC236}">
                <a16:creationId xmlns:a16="http://schemas.microsoft.com/office/drawing/2014/main" id="{F993E90A-602A-4BA7-B705-33D4DDA55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0014" y="836613"/>
            <a:ext cx="21796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于是</a:t>
            </a:r>
          </a:p>
        </p:txBody>
      </p:sp>
      <p:graphicFrame>
        <p:nvGraphicFramePr>
          <p:cNvPr id="14" name="Object 8">
            <a:extLst>
              <a:ext uri="{FF2B5EF4-FFF2-40B4-BE49-F238E27FC236}">
                <a16:creationId xmlns:a16="http://schemas.microsoft.com/office/drawing/2014/main" id="{4DC25730-9A7A-4725-AAAC-99310AD724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55913" y="1628775"/>
          <a:ext cx="5943600" cy="204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5943600" imgH="2044700" progId="Equation.3">
                  <p:embed/>
                </p:oleObj>
              </mc:Choice>
              <mc:Fallback>
                <p:oleObj name="公式" r:id="rId2" imgW="5943600" imgH="2044700" progId="Equation.3">
                  <p:embed/>
                  <p:pic>
                    <p:nvPicPr>
                      <p:cNvPr id="14" name="Object 8">
                        <a:extLst>
                          <a:ext uri="{FF2B5EF4-FFF2-40B4-BE49-F238E27FC236}">
                            <a16:creationId xmlns:a16="http://schemas.microsoft.com/office/drawing/2014/main" id="{4DC25730-9A7A-4725-AAAC-99310AD724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3" y="1628775"/>
                        <a:ext cx="5943600" cy="204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3010" name="Object 2">
            <a:extLst>
              <a:ext uri="{FF2B5EF4-FFF2-40B4-BE49-F238E27FC236}">
                <a16:creationId xmlns:a16="http://schemas.microsoft.com/office/drawing/2014/main" id="{B92CFD59-EF91-4A23-835C-BED197305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838200"/>
          <a:ext cx="7467600" cy="201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67600" imgH="2019300" progId="Equation.3">
                  <p:embed/>
                </p:oleObj>
              </mc:Choice>
              <mc:Fallback>
                <p:oleObj name="Equation" r:id="rId2" imgW="7467600" imgH="2019300" progId="Equation.3">
                  <p:embed/>
                  <p:pic>
                    <p:nvPicPr>
                      <p:cNvPr id="43010" name="Object 2">
                        <a:extLst>
                          <a:ext uri="{FF2B5EF4-FFF2-40B4-BE49-F238E27FC236}">
                            <a16:creationId xmlns:a16="http://schemas.microsoft.com/office/drawing/2014/main" id="{B92CFD59-EF91-4A23-835C-BED197305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838200"/>
                        <a:ext cx="7467600" cy="201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1" name="Object 3">
            <a:extLst>
              <a:ext uri="{FF2B5EF4-FFF2-40B4-BE49-F238E27FC236}">
                <a16:creationId xmlns:a16="http://schemas.microsoft.com/office/drawing/2014/main" id="{FD04098F-ACF2-4630-BA44-42ADCC063F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3048000"/>
          <a:ext cx="594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43600" imgH="431800" progId="Equation.3">
                  <p:embed/>
                </p:oleObj>
              </mc:Choice>
              <mc:Fallback>
                <p:oleObj name="Equation" r:id="rId4" imgW="5943600" imgH="431800" progId="Equation.3">
                  <p:embed/>
                  <p:pic>
                    <p:nvPicPr>
                      <p:cNvPr id="89091" name="Object 3">
                        <a:extLst>
                          <a:ext uri="{FF2B5EF4-FFF2-40B4-BE49-F238E27FC236}">
                            <a16:creationId xmlns:a16="http://schemas.microsoft.com/office/drawing/2014/main" id="{FD04098F-ACF2-4630-BA44-42ADCC063F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3048000"/>
                        <a:ext cx="594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4">
            <a:extLst>
              <a:ext uri="{FF2B5EF4-FFF2-40B4-BE49-F238E27FC236}">
                <a16:creationId xmlns:a16="http://schemas.microsoft.com/office/drawing/2014/main" id="{54DAD270-0833-4F04-A817-688D5A952E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644900"/>
          <a:ext cx="73914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391400" imgH="977900" progId="Equation.3">
                  <p:embed/>
                </p:oleObj>
              </mc:Choice>
              <mc:Fallback>
                <p:oleObj name="Equation" r:id="rId6" imgW="7391400" imgH="977900" progId="Equation.3">
                  <p:embed/>
                  <p:pic>
                    <p:nvPicPr>
                      <p:cNvPr id="89092" name="Object 4">
                        <a:extLst>
                          <a:ext uri="{FF2B5EF4-FFF2-40B4-BE49-F238E27FC236}">
                            <a16:creationId xmlns:a16="http://schemas.microsoft.com/office/drawing/2014/main" id="{54DAD270-0833-4F04-A817-688D5A952E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644900"/>
                        <a:ext cx="73914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093" name="Rectangle 5">
            <a:extLst>
              <a:ext uri="{FF2B5EF4-FFF2-40B4-BE49-F238E27FC236}">
                <a16:creationId xmlns:a16="http://schemas.microsoft.com/office/drawing/2014/main" id="{A33E5169-C88D-462F-BE89-7C271C58F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911726"/>
            <a:ext cx="76962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0">
                <a:solidFill>
                  <a:srgbClr val="0000FF"/>
                </a:solidFill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</a:rPr>
              <a:t>由于抽到的表与来自哪个地区有关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故此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题要用全概率公式来讨论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5751F4F2-9523-4826-AA46-1F74277A2E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769938"/>
            <a:ext cx="15065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9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9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56" name="Rectangle 20">
            <a:extLst>
              <a:ext uri="{FF2B5EF4-FFF2-40B4-BE49-F238E27FC236}">
                <a16:creationId xmlns:a16="http://schemas.microsoft.com/office/drawing/2014/main" id="{44D0FB02-F6F6-4F6C-87D5-A14723F6F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90764" y="842963"/>
            <a:ext cx="2149475" cy="6413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随机事件</a:t>
            </a:r>
            <a:r>
              <a:rPr lang="zh-CN" altLang="en-US" sz="3600">
                <a:solidFill>
                  <a:srgbClr val="0000FF"/>
                </a:solidFill>
              </a:rPr>
              <a:t>                </a:t>
            </a:r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692B0B76-8AF8-49F4-BE82-CD91A3642CA7}"/>
              </a:ext>
            </a:extLst>
          </p:cNvPr>
          <p:cNvGrpSpPr>
            <a:grpSpLocks/>
          </p:cNvGrpSpPr>
          <p:nvPr/>
        </p:nvGrpSpPr>
        <p:grpSpPr bwMode="auto">
          <a:xfrm>
            <a:off x="2366964" y="1500188"/>
            <a:ext cx="7761287" cy="1117600"/>
            <a:chOff x="531" y="945"/>
            <a:chExt cx="4889" cy="704"/>
          </a:xfrm>
        </p:grpSpPr>
        <p:sp>
          <p:nvSpPr>
            <p:cNvPr id="7178" name="Rectangle 14">
              <a:extLst>
                <a:ext uri="{FF2B5EF4-FFF2-40B4-BE49-F238E27FC236}">
                  <a16:creationId xmlns:a16="http://schemas.microsoft.com/office/drawing/2014/main" id="{C1FC989A-ABD7-4264-BE19-1842FB35C0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945"/>
              <a:ext cx="4889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　　  </a:t>
              </a:r>
              <a:r>
                <a:rPr kumimoji="1" lang="zh-CN" altLang="en-US" sz="2800" baseline="30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随机试验</a:t>
              </a:r>
              <a:r>
                <a:rPr kumimoji="1" lang="en-US" altLang="zh-CN" sz="2800" i="1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E</a:t>
              </a:r>
              <a:r>
                <a:rPr kumimoji="1" lang="zh-CN" altLang="en-US" sz="2800" dirty="0">
                  <a:latin typeface="黑体" panose="02010609060101010101" pitchFamily="49" charset="-122"/>
                  <a:ea typeface="黑体" panose="02010609060101010101" pitchFamily="49" charset="-122"/>
                </a:rPr>
                <a:t>的所有可能结果组成的集合称为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样本空间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,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记为 </a:t>
              </a:r>
              <a:r>
                <a:rPr kumimoji="1" lang="en-US" altLang="zh-CN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Ω.</a:t>
              </a:r>
              <a:endPara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graphicFrame>
          <p:nvGraphicFramePr>
            <p:cNvPr id="7179" name="Object 21">
              <a:extLst>
                <a:ext uri="{FF2B5EF4-FFF2-40B4-BE49-F238E27FC236}">
                  <a16:creationId xmlns:a16="http://schemas.microsoft.com/office/drawing/2014/main" id="{9E606570-6276-4693-82C1-A135A2EE7FE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15" y="1008"/>
            <a:ext cx="19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304668" imgH="380835" progId="Equation.3">
                    <p:embed/>
                  </p:oleObj>
                </mc:Choice>
                <mc:Fallback>
                  <p:oleObj name="Equation" r:id="rId2" imgW="304668" imgH="380835" progId="Equation.3">
                    <p:embed/>
                    <p:pic>
                      <p:nvPicPr>
                        <p:cNvPr id="7179" name="Object 21">
                          <a:extLst>
                            <a:ext uri="{FF2B5EF4-FFF2-40B4-BE49-F238E27FC236}">
                              <a16:creationId xmlns:a16="http://schemas.microsoft.com/office/drawing/2014/main" id="{9E606570-6276-4693-82C1-A135A2EE7FE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5" y="1008"/>
                          <a:ext cx="19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25">
            <a:extLst>
              <a:ext uri="{FF2B5EF4-FFF2-40B4-BE49-F238E27FC236}">
                <a16:creationId xmlns:a16="http://schemas.microsoft.com/office/drawing/2014/main" id="{72EF578F-1E54-4575-984B-6D821E25EABD}"/>
              </a:ext>
            </a:extLst>
          </p:cNvPr>
          <p:cNvGrpSpPr>
            <a:grpSpLocks/>
          </p:cNvGrpSpPr>
          <p:nvPr/>
        </p:nvGrpSpPr>
        <p:grpSpPr bwMode="auto">
          <a:xfrm>
            <a:off x="2366963" y="2724150"/>
            <a:ext cx="7618412" cy="1117600"/>
            <a:chOff x="531" y="1716"/>
            <a:chExt cx="4799" cy="704"/>
          </a:xfrm>
        </p:grpSpPr>
        <p:sp>
          <p:nvSpPr>
            <p:cNvPr id="7176" name="Rectangle 4">
              <a:extLst>
                <a:ext uri="{FF2B5EF4-FFF2-40B4-BE49-F238E27FC236}">
                  <a16:creationId xmlns:a16="http://schemas.microsoft.com/office/drawing/2014/main" id="{D53E0C73-1BD3-4752-BA47-EF2D89B98F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1716"/>
              <a:ext cx="4799" cy="7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　　  </a:t>
              </a:r>
              <a:r>
                <a:rPr kumimoji="1" lang="zh-CN" altLang="en-US" sz="2800" baseline="30000">
                  <a:latin typeface="Times New Roman" panose="02020603050405020304" pitchFamily="18" charset="0"/>
                  <a:ea typeface="黑体" panose="02010609060101010101" pitchFamily="49" charset="-122"/>
                </a:rPr>
                <a:t> </a:t>
              </a: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样本空间的元素</a:t>
              </a:r>
              <a:r>
                <a:rPr kumimoji="1" lang="zh-CN" altLang="en-US" sz="280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,</a:t>
              </a: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即试验</a:t>
              </a:r>
              <a:r>
                <a:rPr kumimoji="1" lang="en-US" altLang="zh-CN" sz="2800" i="1">
                  <a:latin typeface="Times New Roman" panose="02020603050405020304" pitchFamily="18" charset="0"/>
                </a:rPr>
                <a:t>E </a:t>
              </a: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的每一个结果</a:t>
              </a:r>
              <a:r>
                <a:rPr kumimoji="1" lang="en-US" altLang="zh-CN" sz="280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称为</a:t>
              </a:r>
              <a:r>
                <a:rPr kumimoji="1" lang="zh-CN" altLang="en-US" sz="2800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样本点</a:t>
              </a:r>
              <a:r>
                <a:rPr kumimoji="1" lang="en-US" altLang="zh-CN" sz="2800">
                  <a:latin typeface="Times New Roman" panose="02020603050405020304" pitchFamily="18" charset="0"/>
                  <a:ea typeface="黑体" panose="02010609060101010101" pitchFamily="49" charset="-122"/>
                </a:rPr>
                <a:t>.</a:t>
              </a:r>
            </a:p>
          </p:txBody>
        </p:sp>
        <p:graphicFrame>
          <p:nvGraphicFramePr>
            <p:cNvPr id="7177" name="Object 22">
              <a:extLst>
                <a:ext uri="{FF2B5EF4-FFF2-40B4-BE49-F238E27FC236}">
                  <a16:creationId xmlns:a16="http://schemas.microsoft.com/office/drawing/2014/main" id="{E13326C8-6EDD-4198-A90F-BC91959D3BA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7" y="1776"/>
            <a:ext cx="20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30057" imgH="380835" progId="Equation.3">
                    <p:embed/>
                  </p:oleObj>
                </mc:Choice>
                <mc:Fallback>
                  <p:oleObj name="Equation" r:id="rId4" imgW="330057" imgH="380835" progId="Equation.3">
                    <p:embed/>
                    <p:pic>
                      <p:nvPicPr>
                        <p:cNvPr id="7177" name="Object 22">
                          <a:extLst>
                            <a:ext uri="{FF2B5EF4-FFF2-40B4-BE49-F238E27FC236}">
                              <a16:creationId xmlns:a16="http://schemas.microsoft.com/office/drawing/2014/main" id="{E13326C8-6EDD-4198-A90F-BC91959D3BA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1776"/>
                          <a:ext cx="20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" name="Group 26">
            <a:extLst>
              <a:ext uri="{FF2B5EF4-FFF2-40B4-BE49-F238E27FC236}">
                <a16:creationId xmlns:a16="http://schemas.microsoft.com/office/drawing/2014/main" id="{4CBFB4FF-F28F-465E-9B5A-7359048DA7C8}"/>
              </a:ext>
            </a:extLst>
          </p:cNvPr>
          <p:cNvGrpSpPr>
            <a:grpSpLocks/>
          </p:cNvGrpSpPr>
          <p:nvPr/>
        </p:nvGrpSpPr>
        <p:grpSpPr bwMode="auto">
          <a:xfrm>
            <a:off x="2366963" y="3895726"/>
            <a:ext cx="7620000" cy="1158875"/>
            <a:chOff x="531" y="2454"/>
            <a:chExt cx="4800" cy="730"/>
          </a:xfrm>
        </p:grpSpPr>
        <p:sp>
          <p:nvSpPr>
            <p:cNvPr id="7174" name="Rectangle 15">
              <a:extLst>
                <a:ext uri="{FF2B5EF4-FFF2-40B4-BE49-F238E27FC236}">
                  <a16:creationId xmlns:a16="http://schemas.microsoft.com/office/drawing/2014/main" id="{AECBFFE1-196E-4A4C-A81D-3F6334805B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1" y="2454"/>
              <a:ext cx="4800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25000"/>
                </a:lnSpc>
                <a:spcBef>
                  <a:spcPct val="50000"/>
                </a:spcBef>
              </a:pP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　　  </a:t>
              </a:r>
              <a:r>
                <a:rPr kumimoji="1" lang="zh-CN" altLang="en-US" sz="2800" baseline="300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 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随机试验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E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的样本空间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Ω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的子集称为</a:t>
              </a:r>
              <a:r>
                <a:rPr kumimoji="1" lang="zh-CN" altLang="en-US" sz="2800" dirty="0">
                  <a:latin typeface="Times New Roman" panose="02020603050405020304" pitchFamily="18" charset="0"/>
                </a:rPr>
                <a:t> </a:t>
              </a:r>
              <a:r>
                <a:rPr kumimoji="1" lang="en-US" altLang="zh-CN" sz="2800" i="1" dirty="0">
                  <a:latin typeface="Times New Roman" panose="02020603050405020304" pitchFamily="18" charset="0"/>
                </a:rPr>
                <a:t>E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的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随机事件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, </a:t>
              </a:r>
              <a:r>
                <a:rPr kumimoji="1" lang="zh-CN" altLang="en-US" sz="2800" dirty="0">
                  <a:latin typeface="Times New Roman" panose="02020603050405020304" pitchFamily="18" charset="0"/>
                  <a:ea typeface="黑体" panose="02010609060101010101" pitchFamily="49" charset="-122"/>
                </a:rPr>
                <a:t>简称</a:t>
              </a:r>
              <a:r>
                <a:rPr kumimoji="1" lang="zh-CN" altLang="en-US" sz="2800" dirty="0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事件</a:t>
              </a:r>
              <a:r>
                <a:rPr kumimoji="1" lang="en-US" altLang="zh-CN" sz="2800" dirty="0">
                  <a:latin typeface="Times New Roman" panose="02020603050405020304" pitchFamily="18" charset="0"/>
                </a:rPr>
                <a:t>.</a:t>
              </a:r>
            </a:p>
          </p:txBody>
        </p:sp>
        <p:graphicFrame>
          <p:nvGraphicFramePr>
            <p:cNvPr id="7175" name="Object 23">
              <a:extLst>
                <a:ext uri="{FF2B5EF4-FFF2-40B4-BE49-F238E27FC236}">
                  <a16:creationId xmlns:a16="http://schemas.microsoft.com/office/drawing/2014/main" id="{80FB8451-ECAD-49E1-A733-AE3EB4186AC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7" y="2522"/>
            <a:ext cx="20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30057" imgH="393529" progId="Equation.3">
                    <p:embed/>
                  </p:oleObj>
                </mc:Choice>
                <mc:Fallback>
                  <p:oleObj name="Equation" r:id="rId6" imgW="330057" imgH="393529" progId="Equation.3">
                    <p:embed/>
                    <p:pic>
                      <p:nvPicPr>
                        <p:cNvPr id="7175" name="Object 23">
                          <a:extLst>
                            <a:ext uri="{FF2B5EF4-FFF2-40B4-BE49-F238E27FC236}">
                              <a16:creationId xmlns:a16="http://schemas.microsoft.com/office/drawing/2014/main" id="{80FB8451-ECAD-49E1-A733-AE3EB4186AC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7" y="2522"/>
                          <a:ext cx="20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6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5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E2F7A49C-7E62-4B65-B189-C4ABF48BC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650" y="762001"/>
            <a:ext cx="5413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0115" name="Object 3">
            <a:extLst>
              <a:ext uri="{FF2B5EF4-FFF2-40B4-BE49-F238E27FC236}">
                <a16:creationId xmlns:a16="http://schemas.microsoft.com/office/drawing/2014/main" id="{280B9274-9535-4F96-A4AB-D40BFA9FB3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82900" y="838200"/>
          <a:ext cx="717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75500" imgH="444500" progId="Equation.3">
                  <p:embed/>
                </p:oleObj>
              </mc:Choice>
              <mc:Fallback>
                <p:oleObj name="Equation" r:id="rId2" imgW="7175500" imgH="444500" progId="Equation.3">
                  <p:embed/>
                  <p:pic>
                    <p:nvPicPr>
                      <p:cNvPr id="90115" name="Object 3">
                        <a:extLst>
                          <a:ext uri="{FF2B5EF4-FFF2-40B4-BE49-F238E27FC236}">
                            <a16:creationId xmlns:a16="http://schemas.microsoft.com/office/drawing/2014/main" id="{280B9274-9535-4F96-A4AB-D40BFA9FB3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838200"/>
                        <a:ext cx="717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6" name="Object 4">
            <a:extLst>
              <a:ext uri="{FF2B5EF4-FFF2-40B4-BE49-F238E27FC236}">
                <a16:creationId xmlns:a16="http://schemas.microsoft.com/office/drawing/2014/main" id="{AFD7D70D-0449-45E8-B6FA-ED98FBBC7E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447800"/>
          <a:ext cx="67564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56400" imgH="495300" progId="Equation.3">
                  <p:embed/>
                </p:oleObj>
              </mc:Choice>
              <mc:Fallback>
                <p:oleObj name="Equation" r:id="rId4" imgW="6756400" imgH="495300" progId="Equation.3">
                  <p:embed/>
                  <p:pic>
                    <p:nvPicPr>
                      <p:cNvPr id="90116" name="Object 4">
                        <a:extLst>
                          <a:ext uri="{FF2B5EF4-FFF2-40B4-BE49-F238E27FC236}">
                            <a16:creationId xmlns:a16="http://schemas.microsoft.com/office/drawing/2014/main" id="{AFD7D70D-0449-45E8-B6FA-ED98FBBC7E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447800"/>
                        <a:ext cx="67564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7" name="Object 5">
            <a:extLst>
              <a:ext uri="{FF2B5EF4-FFF2-40B4-BE49-F238E27FC236}">
                <a16:creationId xmlns:a16="http://schemas.microsoft.com/office/drawing/2014/main" id="{50B268AC-D5FE-4748-991C-C7110B07AC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1981200"/>
          <a:ext cx="6616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616700" imgH="838200" progId="Equation.3">
                  <p:embed/>
                </p:oleObj>
              </mc:Choice>
              <mc:Fallback>
                <p:oleObj name="Equation" r:id="rId6" imgW="6616700" imgH="838200" progId="Equation.3">
                  <p:embed/>
                  <p:pic>
                    <p:nvPicPr>
                      <p:cNvPr id="90117" name="Object 5">
                        <a:extLst>
                          <a:ext uri="{FF2B5EF4-FFF2-40B4-BE49-F238E27FC236}">
                            <a16:creationId xmlns:a16="http://schemas.microsoft.com/office/drawing/2014/main" id="{50B268AC-D5FE-4748-991C-C7110B07AC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1981200"/>
                        <a:ext cx="6616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8" name="Object 6">
            <a:extLst>
              <a:ext uri="{FF2B5EF4-FFF2-40B4-BE49-F238E27FC236}">
                <a16:creationId xmlns:a16="http://schemas.microsoft.com/office/drawing/2014/main" id="{DC87292E-63C1-42DC-BCEF-46C97B5B52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2819400"/>
          <a:ext cx="480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800600" imgH="838200" progId="Equation.3">
                  <p:embed/>
                </p:oleObj>
              </mc:Choice>
              <mc:Fallback>
                <p:oleObj name="Equation" r:id="rId8" imgW="4800600" imgH="838200" progId="Equation.3">
                  <p:embed/>
                  <p:pic>
                    <p:nvPicPr>
                      <p:cNvPr id="90118" name="Object 6">
                        <a:extLst>
                          <a:ext uri="{FF2B5EF4-FFF2-40B4-BE49-F238E27FC236}">
                            <a16:creationId xmlns:a16="http://schemas.microsoft.com/office/drawing/2014/main" id="{DC87292E-63C1-42DC-BCEF-46C97B5B52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2819400"/>
                        <a:ext cx="4800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CB5BFCE2-7629-4F12-A27E-A83E088A09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79650" y="3810000"/>
          <a:ext cx="29591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959100" imgH="444500" progId="Equation.3">
                  <p:embed/>
                </p:oleObj>
              </mc:Choice>
              <mc:Fallback>
                <p:oleObj name="Equation" r:id="rId10" imgW="2959100" imgH="444500" progId="Equation.3">
                  <p:embed/>
                  <p:pic>
                    <p:nvPicPr>
                      <p:cNvPr id="90119" name="Object 7">
                        <a:extLst>
                          <a:ext uri="{FF2B5EF4-FFF2-40B4-BE49-F238E27FC236}">
                            <a16:creationId xmlns:a16="http://schemas.microsoft.com/office/drawing/2014/main" id="{CB5BFCE2-7629-4F12-A27E-A83E088A09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0" y="3810000"/>
                        <a:ext cx="29591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0" name="Object 8">
            <a:extLst>
              <a:ext uri="{FF2B5EF4-FFF2-40B4-BE49-F238E27FC236}">
                <a16:creationId xmlns:a16="http://schemas.microsoft.com/office/drawing/2014/main" id="{8EA61A6F-BA66-4B42-B7AB-C223231B45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94050" y="4267200"/>
          <a:ext cx="4572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572000" imgH="901700" progId="Equation.3">
                  <p:embed/>
                </p:oleObj>
              </mc:Choice>
              <mc:Fallback>
                <p:oleObj name="Equation" r:id="rId12" imgW="4572000" imgH="901700" progId="Equation.3">
                  <p:embed/>
                  <p:pic>
                    <p:nvPicPr>
                      <p:cNvPr id="90120" name="Object 8">
                        <a:extLst>
                          <a:ext uri="{FF2B5EF4-FFF2-40B4-BE49-F238E27FC236}">
                            <a16:creationId xmlns:a16="http://schemas.microsoft.com/office/drawing/2014/main" id="{8EA61A6F-BA66-4B42-B7AB-C223231B45A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94050" y="4267200"/>
                        <a:ext cx="45720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1" name="Object 9">
            <a:extLst>
              <a:ext uri="{FF2B5EF4-FFF2-40B4-BE49-F238E27FC236}">
                <a16:creationId xmlns:a16="http://schemas.microsoft.com/office/drawing/2014/main" id="{77883401-DC11-422E-9041-8325EA1AC26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67100" y="5194300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705100" imgH="901700" progId="Equation.3">
                  <p:embed/>
                </p:oleObj>
              </mc:Choice>
              <mc:Fallback>
                <p:oleObj name="Equation" r:id="rId14" imgW="2705100" imgH="901700" progId="Equation.3">
                  <p:embed/>
                  <p:pic>
                    <p:nvPicPr>
                      <p:cNvPr id="90121" name="Object 9">
                        <a:extLst>
                          <a:ext uri="{FF2B5EF4-FFF2-40B4-BE49-F238E27FC236}">
                            <a16:creationId xmlns:a16="http://schemas.microsoft.com/office/drawing/2014/main" id="{77883401-DC11-422E-9041-8325EA1AC26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5194300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2" name="Object 10">
            <a:extLst>
              <a:ext uri="{FF2B5EF4-FFF2-40B4-BE49-F238E27FC236}">
                <a16:creationId xmlns:a16="http://schemas.microsoft.com/office/drawing/2014/main" id="{83D8C070-3CC7-4B19-AFBD-9ADDF3848A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43650" y="5257800"/>
          <a:ext cx="812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12447" imgH="837836" progId="Equation.3">
                  <p:embed/>
                </p:oleObj>
              </mc:Choice>
              <mc:Fallback>
                <p:oleObj name="Equation" r:id="rId16" imgW="812447" imgH="837836" progId="Equation.3">
                  <p:embed/>
                  <p:pic>
                    <p:nvPicPr>
                      <p:cNvPr id="90122" name="Object 10">
                        <a:extLst>
                          <a:ext uri="{FF2B5EF4-FFF2-40B4-BE49-F238E27FC236}">
                            <a16:creationId xmlns:a16="http://schemas.microsoft.com/office/drawing/2014/main" id="{83D8C070-3CC7-4B19-AFBD-9ADDF3848A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43650" y="5257800"/>
                        <a:ext cx="812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0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0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0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0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0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0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058" name="Object 0">
            <a:extLst>
              <a:ext uri="{FF2B5EF4-FFF2-40B4-BE49-F238E27FC236}">
                <a16:creationId xmlns:a16="http://schemas.microsoft.com/office/drawing/2014/main" id="{15A328DC-ECC2-4D8E-8275-723EADA38A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49500" y="762000"/>
          <a:ext cx="41656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65600" imgH="939800" progId="Equation.3">
                  <p:embed/>
                </p:oleObj>
              </mc:Choice>
              <mc:Fallback>
                <p:oleObj name="Equation" r:id="rId2" imgW="4165600" imgH="939800" progId="Equation.3">
                  <p:embed/>
                  <p:pic>
                    <p:nvPicPr>
                      <p:cNvPr id="45058" name="Object 0">
                        <a:extLst>
                          <a:ext uri="{FF2B5EF4-FFF2-40B4-BE49-F238E27FC236}">
                            <a16:creationId xmlns:a16="http://schemas.microsoft.com/office/drawing/2014/main" id="{15A328DC-ECC2-4D8E-8275-723EADA38AA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49500" y="762000"/>
                        <a:ext cx="41656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49" name="Object 1">
            <a:extLst>
              <a:ext uri="{FF2B5EF4-FFF2-40B4-BE49-F238E27FC236}">
                <a16:creationId xmlns:a16="http://schemas.microsoft.com/office/drawing/2014/main" id="{F2B7031E-3A6F-47D5-B312-B62B183A46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654800" y="1047750"/>
          <a:ext cx="2717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17800" imgH="444500" progId="Equation.3">
                  <p:embed/>
                </p:oleObj>
              </mc:Choice>
              <mc:Fallback>
                <p:oleObj name="Equation" r:id="rId4" imgW="2717800" imgH="444500" progId="Equation.3">
                  <p:embed/>
                  <p:pic>
                    <p:nvPicPr>
                      <p:cNvPr id="309249" name="Object 1">
                        <a:extLst>
                          <a:ext uri="{FF2B5EF4-FFF2-40B4-BE49-F238E27FC236}">
                            <a16:creationId xmlns:a16="http://schemas.microsoft.com/office/drawing/2014/main" id="{F2B7031E-3A6F-47D5-B312-B62B183A460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54800" y="1047750"/>
                        <a:ext cx="2717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0" name="Object 2">
            <a:extLst>
              <a:ext uri="{FF2B5EF4-FFF2-40B4-BE49-F238E27FC236}">
                <a16:creationId xmlns:a16="http://schemas.microsoft.com/office/drawing/2014/main" id="{B29AD015-23B2-42A6-B353-7AFC489D29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828800"/>
          <a:ext cx="46736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673600" imgH="901700" progId="Equation.3">
                  <p:embed/>
                </p:oleObj>
              </mc:Choice>
              <mc:Fallback>
                <p:oleObj name="Equation" r:id="rId6" imgW="4673600" imgH="901700" progId="Equation.3">
                  <p:embed/>
                  <p:pic>
                    <p:nvPicPr>
                      <p:cNvPr id="309250" name="Object 2">
                        <a:extLst>
                          <a:ext uri="{FF2B5EF4-FFF2-40B4-BE49-F238E27FC236}">
                            <a16:creationId xmlns:a16="http://schemas.microsoft.com/office/drawing/2014/main" id="{B29AD015-23B2-42A6-B353-7AFC489D29F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46736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1" name="Object 3">
            <a:extLst>
              <a:ext uri="{FF2B5EF4-FFF2-40B4-BE49-F238E27FC236}">
                <a16:creationId xmlns:a16="http://schemas.microsoft.com/office/drawing/2014/main" id="{B91FE94C-8740-40B9-8BE7-453A66A1D5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99300" y="1803400"/>
          <a:ext cx="2794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94000" imgH="952500" progId="Equation.3">
                  <p:embed/>
                </p:oleObj>
              </mc:Choice>
              <mc:Fallback>
                <p:oleObj name="Equation" r:id="rId8" imgW="2794000" imgH="952500" progId="Equation.3">
                  <p:embed/>
                  <p:pic>
                    <p:nvPicPr>
                      <p:cNvPr id="309251" name="Object 3">
                        <a:extLst>
                          <a:ext uri="{FF2B5EF4-FFF2-40B4-BE49-F238E27FC236}">
                            <a16:creationId xmlns:a16="http://schemas.microsoft.com/office/drawing/2014/main" id="{B91FE94C-8740-40B9-8BE7-453A66A1D5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9300" y="1803400"/>
                        <a:ext cx="2794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2" name="Text Box 6">
            <a:extLst>
              <a:ext uri="{FF2B5EF4-FFF2-40B4-BE49-F238E27FC236}">
                <a16:creationId xmlns:a16="http://schemas.microsoft.com/office/drawing/2014/main" id="{19F61A8B-070E-480D-BF04-FF461E97D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3048001"/>
            <a:ext cx="1349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又因为</a:t>
            </a:r>
          </a:p>
        </p:txBody>
      </p:sp>
      <p:graphicFrame>
        <p:nvGraphicFramePr>
          <p:cNvPr id="309252" name="Object 4">
            <a:extLst>
              <a:ext uri="{FF2B5EF4-FFF2-40B4-BE49-F238E27FC236}">
                <a16:creationId xmlns:a16="http://schemas.microsoft.com/office/drawing/2014/main" id="{70A71B82-3F86-48BE-8914-5C3309B0AE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2895600"/>
          <a:ext cx="3810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810000" imgH="838200" progId="Equation.3">
                  <p:embed/>
                </p:oleObj>
              </mc:Choice>
              <mc:Fallback>
                <p:oleObj name="Equation" r:id="rId10" imgW="3810000" imgH="838200" progId="Equation.3">
                  <p:embed/>
                  <p:pic>
                    <p:nvPicPr>
                      <p:cNvPr id="309252" name="Object 4">
                        <a:extLst>
                          <a:ext uri="{FF2B5EF4-FFF2-40B4-BE49-F238E27FC236}">
                            <a16:creationId xmlns:a16="http://schemas.microsoft.com/office/drawing/2014/main" id="{70A71B82-3F86-48BE-8914-5C3309B0AE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895600"/>
                        <a:ext cx="3810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3" name="Object 5">
            <a:extLst>
              <a:ext uri="{FF2B5EF4-FFF2-40B4-BE49-F238E27FC236}">
                <a16:creationId xmlns:a16="http://schemas.microsoft.com/office/drawing/2014/main" id="{C79BFB07-0D22-4EB7-A8DD-373B6BE7D3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4114800"/>
          <a:ext cx="3987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987800" imgH="838200" progId="Equation.3">
                  <p:embed/>
                </p:oleObj>
              </mc:Choice>
              <mc:Fallback>
                <p:oleObj name="Equation" r:id="rId12" imgW="3987800" imgH="838200" progId="Equation.3">
                  <p:embed/>
                  <p:pic>
                    <p:nvPicPr>
                      <p:cNvPr id="309253" name="Object 5">
                        <a:extLst>
                          <a:ext uri="{FF2B5EF4-FFF2-40B4-BE49-F238E27FC236}">
                            <a16:creationId xmlns:a16="http://schemas.microsoft.com/office/drawing/2014/main" id="{C79BFB07-0D22-4EB7-A8DD-373B6BE7D3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4114800"/>
                        <a:ext cx="39878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9254" name="Object 6">
            <a:extLst>
              <a:ext uri="{FF2B5EF4-FFF2-40B4-BE49-F238E27FC236}">
                <a16:creationId xmlns:a16="http://schemas.microsoft.com/office/drawing/2014/main" id="{355C9E55-2342-4B09-8B7B-AAB010C1B9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62400" y="5257800"/>
          <a:ext cx="4025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025900" imgH="838200" progId="Equation.3">
                  <p:embed/>
                </p:oleObj>
              </mc:Choice>
              <mc:Fallback>
                <p:oleObj name="Equation" r:id="rId14" imgW="4025900" imgH="838200" progId="Equation.3">
                  <p:embed/>
                  <p:pic>
                    <p:nvPicPr>
                      <p:cNvPr id="309254" name="Object 6">
                        <a:extLst>
                          <a:ext uri="{FF2B5EF4-FFF2-40B4-BE49-F238E27FC236}">
                            <a16:creationId xmlns:a16="http://schemas.microsoft.com/office/drawing/2014/main" id="{355C9E55-2342-4B09-8B7B-AAB010C1B9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257800"/>
                        <a:ext cx="40259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9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9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1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9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9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09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2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082" name="Object 0">
            <a:extLst>
              <a:ext uri="{FF2B5EF4-FFF2-40B4-BE49-F238E27FC236}">
                <a16:creationId xmlns:a16="http://schemas.microsoft.com/office/drawing/2014/main" id="{C7DC297D-A154-44AC-AAFE-0711290F07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762000"/>
          <a:ext cx="5702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02300" imgH="901700" progId="Equation.3">
                  <p:embed/>
                </p:oleObj>
              </mc:Choice>
              <mc:Fallback>
                <p:oleObj name="Equation" r:id="rId2" imgW="5702300" imgH="901700" progId="Equation.3">
                  <p:embed/>
                  <p:pic>
                    <p:nvPicPr>
                      <p:cNvPr id="46082" name="Object 0">
                        <a:extLst>
                          <a:ext uri="{FF2B5EF4-FFF2-40B4-BE49-F238E27FC236}">
                            <a16:creationId xmlns:a16="http://schemas.microsoft.com/office/drawing/2014/main" id="{C7DC297D-A154-44AC-AAFE-0711290F07E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57023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3" name="Object 1">
            <a:extLst>
              <a:ext uri="{FF2B5EF4-FFF2-40B4-BE49-F238E27FC236}">
                <a16:creationId xmlns:a16="http://schemas.microsoft.com/office/drawing/2014/main" id="{0C1CCBE8-01FD-4B0D-B365-451F61534D5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828800"/>
          <a:ext cx="5016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16500" imgH="901700" progId="Equation.3">
                  <p:embed/>
                </p:oleObj>
              </mc:Choice>
              <mc:Fallback>
                <p:oleObj name="Equation" r:id="rId4" imgW="5016500" imgH="901700" progId="Equation.3">
                  <p:embed/>
                  <p:pic>
                    <p:nvPicPr>
                      <p:cNvPr id="310273" name="Object 1">
                        <a:extLst>
                          <a:ext uri="{FF2B5EF4-FFF2-40B4-BE49-F238E27FC236}">
                            <a16:creationId xmlns:a16="http://schemas.microsoft.com/office/drawing/2014/main" id="{0C1CCBE8-01FD-4B0D-B365-451F61534D5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828800"/>
                        <a:ext cx="50165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4" name="Object 2">
            <a:extLst>
              <a:ext uri="{FF2B5EF4-FFF2-40B4-BE49-F238E27FC236}">
                <a16:creationId xmlns:a16="http://schemas.microsoft.com/office/drawing/2014/main" id="{F87FAC81-3406-4304-854C-1B91AD1E7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19600" y="2895600"/>
          <a:ext cx="2336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336800" imgH="901700" progId="Equation.3">
                  <p:embed/>
                </p:oleObj>
              </mc:Choice>
              <mc:Fallback>
                <p:oleObj name="Equation" r:id="rId6" imgW="2336800" imgH="901700" progId="Equation.3">
                  <p:embed/>
                  <p:pic>
                    <p:nvPicPr>
                      <p:cNvPr id="310274" name="Object 2">
                        <a:extLst>
                          <a:ext uri="{FF2B5EF4-FFF2-40B4-BE49-F238E27FC236}">
                            <a16:creationId xmlns:a16="http://schemas.microsoft.com/office/drawing/2014/main" id="{F87FAC81-3406-4304-854C-1B91AD1E740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895600"/>
                        <a:ext cx="23368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5" name="Object 3">
            <a:extLst>
              <a:ext uri="{FF2B5EF4-FFF2-40B4-BE49-F238E27FC236}">
                <a16:creationId xmlns:a16="http://schemas.microsoft.com/office/drawing/2014/main" id="{231A2FD6-D803-49C7-8545-899220B9EB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87850" y="3962400"/>
          <a:ext cx="3568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68700" imgH="901700" progId="Equation.3">
                  <p:embed/>
                </p:oleObj>
              </mc:Choice>
              <mc:Fallback>
                <p:oleObj name="Equation" r:id="rId8" imgW="3568700" imgH="901700" progId="Equation.3">
                  <p:embed/>
                  <p:pic>
                    <p:nvPicPr>
                      <p:cNvPr id="310275" name="Object 3">
                        <a:extLst>
                          <a:ext uri="{FF2B5EF4-FFF2-40B4-BE49-F238E27FC236}">
                            <a16:creationId xmlns:a16="http://schemas.microsoft.com/office/drawing/2014/main" id="{231A2FD6-D803-49C7-8545-899220B9EB9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3962400"/>
                        <a:ext cx="3568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6" name="Object 4">
            <a:extLst>
              <a:ext uri="{FF2B5EF4-FFF2-40B4-BE49-F238E27FC236}">
                <a16:creationId xmlns:a16="http://schemas.microsoft.com/office/drawing/2014/main" id="{0609D404-7561-4C04-BA98-641AFE7E40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5156200"/>
          <a:ext cx="2857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857500" imgH="939800" progId="Equation.3">
                  <p:embed/>
                </p:oleObj>
              </mc:Choice>
              <mc:Fallback>
                <p:oleObj name="Equation" r:id="rId10" imgW="2857500" imgH="939800" progId="Equation.3">
                  <p:embed/>
                  <p:pic>
                    <p:nvPicPr>
                      <p:cNvPr id="310276" name="Object 4">
                        <a:extLst>
                          <a:ext uri="{FF2B5EF4-FFF2-40B4-BE49-F238E27FC236}">
                            <a16:creationId xmlns:a16="http://schemas.microsoft.com/office/drawing/2014/main" id="{0609D404-7561-4C04-BA98-641AFE7E40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5156200"/>
                        <a:ext cx="2857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0277" name="Object 5">
            <a:extLst>
              <a:ext uri="{FF2B5EF4-FFF2-40B4-BE49-F238E27FC236}">
                <a16:creationId xmlns:a16="http://schemas.microsoft.com/office/drawing/2014/main" id="{6CC618B1-C312-40DA-8941-75293E74F4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5181600"/>
          <a:ext cx="2044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44700" imgH="838200" progId="Equation.3">
                  <p:embed/>
                </p:oleObj>
              </mc:Choice>
              <mc:Fallback>
                <p:oleObj name="Equation" r:id="rId12" imgW="2044700" imgH="838200" progId="Equation.3">
                  <p:embed/>
                  <p:pic>
                    <p:nvPicPr>
                      <p:cNvPr id="310277" name="Object 5">
                        <a:extLst>
                          <a:ext uri="{FF2B5EF4-FFF2-40B4-BE49-F238E27FC236}">
                            <a16:creationId xmlns:a16="http://schemas.microsoft.com/office/drawing/2014/main" id="{6CC618B1-C312-40DA-8941-75293E74F4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181600"/>
                        <a:ext cx="2044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0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0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0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0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19">
            <a:extLst>
              <a:ext uri="{FF2B5EF4-FFF2-40B4-BE49-F238E27FC236}">
                <a16:creationId xmlns:a16="http://schemas.microsoft.com/office/drawing/2014/main" id="{CAD3E42E-CE9A-4CE5-A39E-2476A67928FF}"/>
              </a:ext>
            </a:extLst>
          </p:cNvPr>
          <p:cNvGrpSpPr>
            <a:grpSpLocks/>
          </p:cNvGrpSpPr>
          <p:nvPr/>
        </p:nvGrpSpPr>
        <p:grpSpPr bwMode="auto">
          <a:xfrm>
            <a:off x="3582988" y="2133600"/>
            <a:ext cx="4495800" cy="1828800"/>
            <a:chOff x="1440" y="1584"/>
            <a:chExt cx="2832" cy="1152"/>
          </a:xfrm>
        </p:grpSpPr>
        <p:sp>
          <p:nvSpPr>
            <p:cNvPr id="47111" name="Rectangle 3">
              <a:extLst>
                <a:ext uri="{FF2B5EF4-FFF2-40B4-BE49-F238E27FC236}">
                  <a16:creationId xmlns:a16="http://schemas.microsoft.com/office/drawing/2014/main" id="{F840918C-EBD6-4D01-8E6F-02D0613F1F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2" y="1728"/>
              <a:ext cx="1920" cy="912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2" name="Rectangle 4">
              <a:extLst>
                <a:ext uri="{FF2B5EF4-FFF2-40B4-BE49-F238E27FC236}">
                  <a16:creationId xmlns:a16="http://schemas.microsoft.com/office/drawing/2014/main" id="{4AABA4A3-6E02-4F10-B4E1-7F0CAA41C4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1584"/>
              <a:ext cx="576" cy="24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3" name="Rectangle 5">
              <a:extLst>
                <a:ext uri="{FF2B5EF4-FFF2-40B4-BE49-F238E27FC236}">
                  <a16:creationId xmlns:a16="http://schemas.microsoft.com/office/drawing/2014/main" id="{FEBE07A8-A893-4BF0-8284-8479976B3F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4"/>
              <a:ext cx="576" cy="24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4" name="Rectangle 6">
              <a:extLst>
                <a:ext uri="{FF2B5EF4-FFF2-40B4-BE49-F238E27FC236}">
                  <a16:creationId xmlns:a16="http://schemas.microsoft.com/office/drawing/2014/main" id="{AC670445-D601-4BCB-A958-6E916C0430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496"/>
              <a:ext cx="576" cy="24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5" name="Rectangle 7">
              <a:extLst>
                <a:ext uri="{FF2B5EF4-FFF2-40B4-BE49-F238E27FC236}">
                  <a16:creationId xmlns:a16="http://schemas.microsoft.com/office/drawing/2014/main" id="{7922E04F-1872-4A22-ADC3-C6AD194A07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6" y="2496"/>
              <a:ext cx="576" cy="240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6" name="Line 8">
              <a:extLst>
                <a:ext uri="{FF2B5EF4-FFF2-40B4-BE49-F238E27FC236}">
                  <a16:creationId xmlns:a16="http://schemas.microsoft.com/office/drawing/2014/main" id="{EEE16C72-3064-4943-8B17-67A52C51AB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1728"/>
              <a:ext cx="0" cy="91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7" name="Rectangle 9">
              <a:extLst>
                <a:ext uri="{FF2B5EF4-FFF2-40B4-BE49-F238E27FC236}">
                  <a16:creationId xmlns:a16="http://schemas.microsoft.com/office/drawing/2014/main" id="{3FEE7AB4-C789-4844-AACF-D94F433E6F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2016"/>
              <a:ext cx="240" cy="336"/>
            </a:xfrm>
            <a:prstGeom prst="rect">
              <a:avLst/>
            </a:prstGeom>
            <a:solidFill>
              <a:srgbClr val="00FFFF"/>
            </a:solidFill>
            <a:ln w="1905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47118" name="Line 10">
              <a:extLst>
                <a:ext uri="{FF2B5EF4-FFF2-40B4-BE49-F238E27FC236}">
                  <a16:creationId xmlns:a16="http://schemas.microsoft.com/office/drawing/2014/main" id="{608E8321-848A-4536-BEB0-AA495F49D0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16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47119" name="Line 11">
              <a:extLst>
                <a:ext uri="{FF2B5EF4-FFF2-40B4-BE49-F238E27FC236}">
                  <a16:creationId xmlns:a16="http://schemas.microsoft.com/office/drawing/2014/main" id="{D34B372B-CEA5-4F43-BEDE-509CCC94D2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8" y="2160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47120" name="Object 12">
              <a:extLst>
                <a:ext uri="{FF2B5EF4-FFF2-40B4-BE49-F238E27FC236}">
                  <a16:creationId xmlns:a16="http://schemas.microsoft.com/office/drawing/2014/main" id="{45838D5B-413B-409B-8DD6-AA2355B928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76" y="2112"/>
            <a:ext cx="85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01468" imgH="114151" progId="Equation.3">
                    <p:embed/>
                  </p:oleObj>
                </mc:Choice>
                <mc:Fallback>
                  <p:oleObj name="Equation" r:id="rId2" imgW="101468" imgH="114151" progId="Equation.3">
                    <p:embed/>
                    <p:pic>
                      <p:nvPicPr>
                        <p:cNvPr id="47120" name="Object 12">
                          <a:extLst>
                            <a:ext uri="{FF2B5EF4-FFF2-40B4-BE49-F238E27FC236}">
                              <a16:creationId xmlns:a16="http://schemas.microsoft.com/office/drawing/2014/main" id="{45838D5B-413B-409B-8DD6-AA2355B9289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76" y="2112"/>
                          <a:ext cx="85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1" name="Object 13">
              <a:extLst>
                <a:ext uri="{FF2B5EF4-FFF2-40B4-BE49-F238E27FC236}">
                  <a16:creationId xmlns:a16="http://schemas.microsoft.com/office/drawing/2014/main" id="{4197F00A-8FAF-4DDD-B8A0-43EADF44FC3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40" y="2112"/>
            <a:ext cx="85" cy="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01468" imgH="114151" progId="Equation.3">
                    <p:embed/>
                  </p:oleObj>
                </mc:Choice>
                <mc:Fallback>
                  <p:oleObj name="Equation" r:id="rId4" imgW="101468" imgH="114151" progId="Equation.3">
                    <p:embed/>
                    <p:pic>
                      <p:nvPicPr>
                        <p:cNvPr id="47121" name="Object 13">
                          <a:extLst>
                            <a:ext uri="{FF2B5EF4-FFF2-40B4-BE49-F238E27FC236}">
                              <a16:creationId xmlns:a16="http://schemas.microsoft.com/office/drawing/2014/main" id="{4197F00A-8FAF-4DDD-B8A0-43EADF44FC3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2112"/>
                          <a:ext cx="85" cy="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2" name="Object 14">
              <a:extLst>
                <a:ext uri="{FF2B5EF4-FFF2-40B4-BE49-F238E27FC236}">
                  <a16:creationId xmlns:a16="http://schemas.microsoft.com/office/drawing/2014/main" id="{CC71CD9B-E79E-4B77-BA5B-C554C73AAC5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8" y="1584"/>
            <a:ext cx="2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355446" imgH="418918" progId="Equation.3">
                    <p:embed/>
                  </p:oleObj>
                </mc:Choice>
                <mc:Fallback>
                  <p:oleObj name="Equation" r:id="rId5" imgW="355446" imgH="418918" progId="Equation.3">
                    <p:embed/>
                    <p:pic>
                      <p:nvPicPr>
                        <p:cNvPr id="47122" name="Object 14">
                          <a:extLst>
                            <a:ext uri="{FF2B5EF4-FFF2-40B4-BE49-F238E27FC236}">
                              <a16:creationId xmlns:a16="http://schemas.microsoft.com/office/drawing/2014/main" id="{CC71CD9B-E79E-4B77-BA5B-C554C73AAC5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1584"/>
                          <a:ext cx="204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3" name="Object 15">
              <a:extLst>
                <a:ext uri="{FF2B5EF4-FFF2-40B4-BE49-F238E27FC236}">
                  <a16:creationId xmlns:a16="http://schemas.microsoft.com/office/drawing/2014/main" id="{D2EDA54D-2BBA-4063-B2C0-1CCBB2D410F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56" y="2496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0835" imgH="418918" progId="Equation.3">
                    <p:embed/>
                  </p:oleObj>
                </mc:Choice>
                <mc:Fallback>
                  <p:oleObj name="Equation" r:id="rId7" imgW="380835" imgH="418918" progId="Equation.3">
                    <p:embed/>
                    <p:pic>
                      <p:nvPicPr>
                        <p:cNvPr id="47123" name="Object 15">
                          <a:extLst>
                            <a:ext uri="{FF2B5EF4-FFF2-40B4-BE49-F238E27FC236}">
                              <a16:creationId xmlns:a16="http://schemas.microsoft.com/office/drawing/2014/main" id="{D2EDA54D-2BBA-4063-B2C0-1CCBB2D410F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6" y="2496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4" name="Object 16">
              <a:extLst>
                <a:ext uri="{FF2B5EF4-FFF2-40B4-BE49-F238E27FC236}">
                  <a16:creationId xmlns:a16="http://schemas.microsoft.com/office/drawing/2014/main" id="{CB764AA1-4B8D-47D1-B99A-F8AB7F635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736" y="2064"/>
            <a:ext cx="2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380835" imgH="431613" progId="Equation.3">
                    <p:embed/>
                  </p:oleObj>
                </mc:Choice>
                <mc:Fallback>
                  <p:oleObj name="Equation" r:id="rId9" imgW="380835" imgH="431613" progId="Equation.3">
                    <p:embed/>
                    <p:pic>
                      <p:nvPicPr>
                        <p:cNvPr id="47124" name="Object 16">
                          <a:extLst>
                            <a:ext uri="{FF2B5EF4-FFF2-40B4-BE49-F238E27FC236}">
                              <a16:creationId xmlns:a16="http://schemas.microsoft.com/office/drawing/2014/main" id="{CB764AA1-4B8D-47D1-B99A-F8AB7F635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064"/>
                          <a:ext cx="2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5" name="Object 17">
              <a:extLst>
                <a:ext uri="{FF2B5EF4-FFF2-40B4-BE49-F238E27FC236}">
                  <a16:creationId xmlns:a16="http://schemas.microsoft.com/office/drawing/2014/main" id="{102FAA7C-B755-4EFD-B3D2-BFDF2E1A4F0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496"/>
            <a:ext cx="218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380835" imgH="418918" progId="Equation.3">
                    <p:embed/>
                  </p:oleObj>
                </mc:Choice>
                <mc:Fallback>
                  <p:oleObj name="Equation" r:id="rId11" imgW="380835" imgH="418918" progId="Equation.3">
                    <p:embed/>
                    <p:pic>
                      <p:nvPicPr>
                        <p:cNvPr id="47125" name="Object 17">
                          <a:extLst>
                            <a:ext uri="{FF2B5EF4-FFF2-40B4-BE49-F238E27FC236}">
                              <a16:creationId xmlns:a16="http://schemas.microsoft.com/office/drawing/2014/main" id="{102FAA7C-B755-4EFD-B3D2-BFDF2E1A4F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496"/>
                          <a:ext cx="218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126" name="Object 18">
              <a:extLst>
                <a:ext uri="{FF2B5EF4-FFF2-40B4-BE49-F238E27FC236}">
                  <a16:creationId xmlns:a16="http://schemas.microsoft.com/office/drawing/2014/main" id="{829A0F9B-5D15-40D8-9975-6F23FE0E394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1584"/>
            <a:ext cx="2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380835" imgH="431613" progId="Equation.3">
                    <p:embed/>
                  </p:oleObj>
                </mc:Choice>
                <mc:Fallback>
                  <p:oleObj name="Equation" r:id="rId13" imgW="380835" imgH="431613" progId="Equation.3">
                    <p:embed/>
                    <p:pic>
                      <p:nvPicPr>
                        <p:cNvPr id="47126" name="Object 18">
                          <a:extLst>
                            <a:ext uri="{FF2B5EF4-FFF2-40B4-BE49-F238E27FC236}">
                              <a16:creationId xmlns:a16="http://schemas.microsoft.com/office/drawing/2014/main" id="{829A0F9B-5D15-40D8-9975-6F23FE0E394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1584"/>
                          <a:ext cx="2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47107" name="Object 20">
            <a:extLst>
              <a:ext uri="{FF2B5EF4-FFF2-40B4-BE49-F238E27FC236}">
                <a16:creationId xmlns:a16="http://schemas.microsoft.com/office/drawing/2014/main" id="{48A608A9-FF64-4BA3-807A-8C35371653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838200"/>
          <a:ext cx="784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7848600" imgH="1003300" progId="Equation.3">
                  <p:embed/>
                </p:oleObj>
              </mc:Choice>
              <mc:Fallback>
                <p:oleObj name="Equation" r:id="rId15" imgW="7848600" imgH="1003300" progId="Equation.3">
                  <p:embed/>
                  <p:pic>
                    <p:nvPicPr>
                      <p:cNvPr id="47107" name="Object 20">
                        <a:extLst>
                          <a:ext uri="{FF2B5EF4-FFF2-40B4-BE49-F238E27FC236}">
                            <a16:creationId xmlns:a16="http://schemas.microsoft.com/office/drawing/2014/main" id="{48A608A9-FF64-4BA3-807A-8C35371653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838200"/>
                        <a:ext cx="784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5" name="Rectangle 21">
            <a:extLst>
              <a:ext uri="{FF2B5EF4-FFF2-40B4-BE49-F238E27FC236}">
                <a16:creationId xmlns:a16="http://schemas.microsoft.com/office/drawing/2014/main" id="{288A244A-2310-4D48-A890-4A64E4CACC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1388" y="4343401"/>
            <a:ext cx="75041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[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</a:rPr>
              <a:t>思路</a:t>
            </a:r>
            <a:r>
              <a:rPr kumimoji="1" lang="en-US" altLang="zh-CN" sz="2800" b="0">
                <a:solidFill>
                  <a:srgbClr val="FF0000"/>
                </a:solidFill>
                <a:latin typeface="Times New Roman" panose="02020603050405020304" pitchFamily="18" charset="0"/>
              </a:rPr>
              <a:t>]</a:t>
            </a:r>
            <a:r>
              <a:rPr kumimoji="1" lang="en-US" altLang="zh-CN" sz="2800" b="0">
                <a:solidFill>
                  <a:srgbClr val="0000FF"/>
                </a:solidFill>
                <a:latin typeface="Times New Roman" panose="02020603050405020304" pitchFamily="18" charset="0"/>
              </a:rPr>
              <a:t>     </a:t>
            </a:r>
            <a:r>
              <a:rPr kumimoji="1" lang="zh-CN" altLang="en-US" sz="2800">
                <a:latin typeface="Times New Roman" panose="02020603050405020304" pitchFamily="18" charset="0"/>
              </a:rPr>
              <a:t>为了求系统的可靠性</a:t>
            </a:r>
            <a:r>
              <a:rPr kumimoji="1" lang="en-US" altLang="zh-CN" sz="2800">
                <a:latin typeface="Times New Roman" panose="02020603050405020304" pitchFamily="18" charset="0"/>
              </a:rPr>
              <a:t>,</a:t>
            </a:r>
            <a:r>
              <a:rPr kumimoji="1" lang="zh-CN" altLang="en-US" sz="2800">
                <a:latin typeface="Times New Roman" panose="02020603050405020304" pitchFamily="18" charset="0"/>
              </a:rPr>
              <a:t>分两种情况讨论</a:t>
            </a:r>
            <a:r>
              <a:rPr kumimoji="1" lang="en-US" altLang="zh-CN" sz="2800"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93206" name="Object 22">
            <a:extLst>
              <a:ext uri="{FF2B5EF4-FFF2-40B4-BE49-F238E27FC236}">
                <a16:creationId xmlns:a16="http://schemas.microsoft.com/office/drawing/2014/main" id="{0ED3214B-9D59-458D-96F5-1355D71026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25688" y="5013325"/>
          <a:ext cx="74422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7414295" imgH="921886" progId="Equation.3">
                  <p:embed/>
                </p:oleObj>
              </mc:Choice>
              <mc:Fallback>
                <p:oleObj name="Equation" r:id="rId17" imgW="7414295" imgH="921886" progId="Equation.3">
                  <p:embed/>
                  <p:pic>
                    <p:nvPicPr>
                      <p:cNvPr id="93206" name="Object 22">
                        <a:extLst>
                          <a:ext uri="{FF2B5EF4-FFF2-40B4-BE49-F238E27FC236}">
                            <a16:creationId xmlns:a16="http://schemas.microsoft.com/office/drawing/2014/main" id="{0ED3214B-9D59-458D-96F5-1355D710269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5688" y="5013325"/>
                        <a:ext cx="74422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Rectangle 23">
            <a:extLst>
              <a:ext uri="{FF2B5EF4-FFF2-40B4-BE49-F238E27FC236}">
                <a16:creationId xmlns:a16="http://schemas.microsoft.com/office/drawing/2014/main" id="{B4EB8360-AEC3-46F7-9D84-64CE6BDFF6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784226"/>
            <a:ext cx="7191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05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6F41B9C6-19A6-479C-8232-5C59FC4CA6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838200"/>
          <a:ext cx="6972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72300" imgH="952500" progId="Equation.3">
                  <p:embed/>
                </p:oleObj>
              </mc:Choice>
              <mc:Fallback>
                <p:oleObj name="Equation" r:id="rId2" imgW="6972300" imgH="952500" progId="Equation.3">
                  <p:embed/>
                  <p:pic>
                    <p:nvPicPr>
                      <p:cNvPr id="48130" name="Object 2">
                        <a:extLst>
                          <a:ext uri="{FF2B5EF4-FFF2-40B4-BE49-F238E27FC236}">
                            <a16:creationId xmlns:a16="http://schemas.microsoft.com/office/drawing/2014/main" id="{6F41B9C6-19A6-479C-8232-5C59FC4CA6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6972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4211" name="Rectangle 3">
            <a:extLst>
              <a:ext uri="{FF2B5EF4-FFF2-40B4-BE49-F238E27FC236}">
                <a16:creationId xmlns:a16="http://schemas.microsoft.com/office/drawing/2014/main" id="{EB97CAD4-D667-4F74-AF29-BCA403FC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8400" y="1890713"/>
            <a:ext cx="54133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</a:p>
        </p:txBody>
      </p:sp>
      <p:graphicFrame>
        <p:nvGraphicFramePr>
          <p:cNvPr id="94212" name="Object 4">
            <a:extLst>
              <a:ext uri="{FF2B5EF4-FFF2-40B4-BE49-F238E27FC236}">
                <a16:creationId xmlns:a16="http://schemas.microsoft.com/office/drawing/2014/main" id="{A10E1E2E-59EB-48F6-A129-D5D03DE82E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1981200"/>
          <a:ext cx="57277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727700" imgH="444500" progId="Equation.3">
                  <p:embed/>
                </p:oleObj>
              </mc:Choice>
              <mc:Fallback>
                <p:oleObj name="Equation" r:id="rId4" imgW="5727700" imgH="444500" progId="Equation.3">
                  <p:embed/>
                  <p:pic>
                    <p:nvPicPr>
                      <p:cNvPr id="94212" name="Object 4">
                        <a:extLst>
                          <a:ext uri="{FF2B5EF4-FFF2-40B4-BE49-F238E27FC236}">
                            <a16:creationId xmlns:a16="http://schemas.microsoft.com/office/drawing/2014/main" id="{A10E1E2E-59EB-48F6-A129-D5D03DE82E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1981200"/>
                        <a:ext cx="57277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3" name="Object 5">
            <a:extLst>
              <a:ext uri="{FF2B5EF4-FFF2-40B4-BE49-F238E27FC236}">
                <a16:creationId xmlns:a16="http://schemas.microsoft.com/office/drawing/2014/main" id="{25954CDC-D09B-4E01-9AEC-3A5EDC4E7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48075" y="2743200"/>
          <a:ext cx="3162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162300" imgH="419100" progId="Equation.3">
                  <p:embed/>
                </p:oleObj>
              </mc:Choice>
              <mc:Fallback>
                <p:oleObj name="Equation" r:id="rId6" imgW="3162300" imgH="419100" progId="Equation.3">
                  <p:embed/>
                  <p:pic>
                    <p:nvPicPr>
                      <p:cNvPr id="94213" name="Object 5">
                        <a:extLst>
                          <a:ext uri="{FF2B5EF4-FFF2-40B4-BE49-F238E27FC236}">
                            <a16:creationId xmlns:a16="http://schemas.microsoft.com/office/drawing/2014/main" id="{25954CDC-D09B-4E01-9AEC-3A5EDC4E7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8075" y="2743200"/>
                        <a:ext cx="3162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4" name="Object 6">
            <a:extLst>
              <a:ext uri="{FF2B5EF4-FFF2-40B4-BE49-F238E27FC236}">
                <a16:creationId xmlns:a16="http://schemas.microsoft.com/office/drawing/2014/main" id="{2FB2A9D4-336B-45E6-990D-50C2053B4AE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3352800"/>
          <a:ext cx="33655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65500" imgH="444500" progId="Equation.3">
                  <p:embed/>
                </p:oleObj>
              </mc:Choice>
              <mc:Fallback>
                <p:oleObj name="Equation" r:id="rId8" imgW="3365500" imgH="444500" progId="Equation.3">
                  <p:embed/>
                  <p:pic>
                    <p:nvPicPr>
                      <p:cNvPr id="94214" name="Object 6">
                        <a:extLst>
                          <a:ext uri="{FF2B5EF4-FFF2-40B4-BE49-F238E27FC236}">
                            <a16:creationId xmlns:a16="http://schemas.microsoft.com/office/drawing/2014/main" id="{2FB2A9D4-336B-45E6-990D-50C2053B4A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352800"/>
                        <a:ext cx="33655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5" name="Object 7">
            <a:extLst>
              <a:ext uri="{FF2B5EF4-FFF2-40B4-BE49-F238E27FC236}">
                <a16:creationId xmlns:a16="http://schemas.microsoft.com/office/drawing/2014/main" id="{A95DB8EA-CF35-4ACA-B08C-AAE5607F3C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30550" y="3962400"/>
          <a:ext cx="5803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803900" imgH="469900" progId="Equation.3">
                  <p:embed/>
                </p:oleObj>
              </mc:Choice>
              <mc:Fallback>
                <p:oleObj name="Equation" r:id="rId10" imgW="5803900" imgH="469900" progId="Equation.3">
                  <p:embed/>
                  <p:pic>
                    <p:nvPicPr>
                      <p:cNvPr id="94215" name="Object 7">
                        <a:extLst>
                          <a:ext uri="{FF2B5EF4-FFF2-40B4-BE49-F238E27FC236}">
                            <a16:creationId xmlns:a16="http://schemas.microsoft.com/office/drawing/2014/main" id="{A95DB8EA-CF35-4ACA-B08C-AAE5607F3C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30550" y="3962400"/>
                        <a:ext cx="58039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6" name="Object 8">
            <a:extLst>
              <a:ext uri="{FF2B5EF4-FFF2-40B4-BE49-F238E27FC236}">
                <a16:creationId xmlns:a16="http://schemas.microsoft.com/office/drawing/2014/main" id="{CBAD73F4-EE5B-4D1E-8593-DCC5A3F6AB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3000" y="4724400"/>
          <a:ext cx="58039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03900" imgH="444500" progId="Equation.3">
                  <p:embed/>
                </p:oleObj>
              </mc:Choice>
              <mc:Fallback>
                <p:oleObj name="Equation" r:id="rId12" imgW="5803900" imgH="444500" progId="Equation.3">
                  <p:embed/>
                  <p:pic>
                    <p:nvPicPr>
                      <p:cNvPr id="94216" name="Object 8">
                        <a:extLst>
                          <a:ext uri="{FF2B5EF4-FFF2-40B4-BE49-F238E27FC236}">
                            <a16:creationId xmlns:a16="http://schemas.microsoft.com/office/drawing/2014/main" id="{CBAD73F4-EE5B-4D1E-8593-DCC5A3F6ABB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724400"/>
                        <a:ext cx="58039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217" name="Object 9">
            <a:extLst>
              <a:ext uri="{FF2B5EF4-FFF2-40B4-BE49-F238E27FC236}">
                <a16:creationId xmlns:a16="http://schemas.microsoft.com/office/drawing/2014/main" id="{1B00D199-E0B0-4FE7-80EF-EA5C8D7F6F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5486400"/>
          <a:ext cx="6108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108700" imgH="431800" progId="Equation.3">
                  <p:embed/>
                </p:oleObj>
              </mc:Choice>
              <mc:Fallback>
                <p:oleObj name="Equation" r:id="rId14" imgW="6108700" imgH="431800" progId="Equation.3">
                  <p:embed/>
                  <p:pic>
                    <p:nvPicPr>
                      <p:cNvPr id="94217" name="Object 9">
                        <a:extLst>
                          <a:ext uri="{FF2B5EF4-FFF2-40B4-BE49-F238E27FC236}">
                            <a16:creationId xmlns:a16="http://schemas.microsoft.com/office/drawing/2014/main" id="{1B00D199-E0B0-4FE7-80EF-EA5C8D7F6F9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5486400"/>
                        <a:ext cx="6108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4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4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0">
            <a:extLst>
              <a:ext uri="{FF2B5EF4-FFF2-40B4-BE49-F238E27FC236}">
                <a16:creationId xmlns:a16="http://schemas.microsoft.com/office/drawing/2014/main" id="{AD4216C6-0343-4B35-B085-242448BA3D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1066800"/>
          <a:ext cx="3886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469900" progId="Equation.3">
                  <p:embed/>
                </p:oleObj>
              </mc:Choice>
              <mc:Fallback>
                <p:oleObj name="Equation" r:id="rId2" imgW="3886200" imgH="469900" progId="Equation.3">
                  <p:embed/>
                  <p:pic>
                    <p:nvPicPr>
                      <p:cNvPr id="49154" name="Object 0">
                        <a:extLst>
                          <a:ext uri="{FF2B5EF4-FFF2-40B4-BE49-F238E27FC236}">
                            <a16:creationId xmlns:a16="http://schemas.microsoft.com/office/drawing/2014/main" id="{AD4216C6-0343-4B35-B085-242448BA3D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066800"/>
                        <a:ext cx="38862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7" name="Object 1">
            <a:extLst>
              <a:ext uri="{FF2B5EF4-FFF2-40B4-BE49-F238E27FC236}">
                <a16:creationId xmlns:a16="http://schemas.microsoft.com/office/drawing/2014/main" id="{A41E4507-0C14-4CCB-95C6-C4AF6145995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08400" y="1905000"/>
          <a:ext cx="3759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59200" imgH="431800" progId="Equation.3">
                  <p:embed/>
                </p:oleObj>
              </mc:Choice>
              <mc:Fallback>
                <p:oleObj name="Equation" r:id="rId4" imgW="3759200" imgH="431800" progId="Equation.3">
                  <p:embed/>
                  <p:pic>
                    <p:nvPicPr>
                      <p:cNvPr id="311297" name="Object 1">
                        <a:extLst>
                          <a:ext uri="{FF2B5EF4-FFF2-40B4-BE49-F238E27FC236}">
                            <a16:creationId xmlns:a16="http://schemas.microsoft.com/office/drawing/2014/main" id="{A41E4507-0C14-4CCB-95C6-C4AF614599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8400" y="1905000"/>
                        <a:ext cx="37592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5236" name="Text Box 4">
            <a:extLst>
              <a:ext uri="{FF2B5EF4-FFF2-40B4-BE49-F238E27FC236}">
                <a16:creationId xmlns:a16="http://schemas.microsoft.com/office/drawing/2014/main" id="{23873112-41F9-4D4A-A550-1101CC86E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1" y="243840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800">
                <a:latin typeface="Times New Roman" panose="02020603050405020304" pitchFamily="18" charset="0"/>
              </a:rPr>
              <a:t>所以</a:t>
            </a:r>
          </a:p>
        </p:txBody>
      </p:sp>
      <p:graphicFrame>
        <p:nvGraphicFramePr>
          <p:cNvPr id="311298" name="Object 2">
            <a:extLst>
              <a:ext uri="{FF2B5EF4-FFF2-40B4-BE49-F238E27FC236}">
                <a16:creationId xmlns:a16="http://schemas.microsoft.com/office/drawing/2014/main" id="{A42617E1-28EC-4734-9ABF-5C588765C4C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76600"/>
          <a:ext cx="7213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213600" imgH="431800" progId="Equation.3">
                  <p:embed/>
                </p:oleObj>
              </mc:Choice>
              <mc:Fallback>
                <p:oleObj name="Equation" r:id="rId6" imgW="7213600" imgH="431800" progId="Equation.3">
                  <p:embed/>
                  <p:pic>
                    <p:nvPicPr>
                      <p:cNvPr id="311298" name="Object 2">
                        <a:extLst>
                          <a:ext uri="{FF2B5EF4-FFF2-40B4-BE49-F238E27FC236}">
                            <a16:creationId xmlns:a16="http://schemas.microsoft.com/office/drawing/2014/main" id="{A42617E1-28EC-4734-9ABF-5C588765C4C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76600"/>
                        <a:ext cx="7213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1299" name="Object 3">
            <a:extLst>
              <a:ext uri="{FF2B5EF4-FFF2-40B4-BE49-F238E27FC236}">
                <a16:creationId xmlns:a16="http://schemas.microsoft.com/office/drawing/2014/main" id="{D1920762-0110-4276-85A1-D1E6F85162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114800"/>
          <a:ext cx="4978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978400" imgH="431800" progId="Equation.3">
                  <p:embed/>
                </p:oleObj>
              </mc:Choice>
              <mc:Fallback>
                <p:oleObj name="Equation" r:id="rId8" imgW="4978400" imgH="431800" progId="Equation.3">
                  <p:embed/>
                  <p:pic>
                    <p:nvPicPr>
                      <p:cNvPr id="311299" name="Object 3">
                        <a:extLst>
                          <a:ext uri="{FF2B5EF4-FFF2-40B4-BE49-F238E27FC236}">
                            <a16:creationId xmlns:a16="http://schemas.microsoft.com/office/drawing/2014/main" id="{D1920762-0110-4276-85A1-D1E6F85162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114800"/>
                        <a:ext cx="49784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437" y="369437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数学三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4" y="903289"/>
            <a:ext cx="7527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为任意两个随机事件，且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0&lt;P(A)&lt;1,0&lt;P(B)&lt;1,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如果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P(A|B)=1,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则（    ）</a:t>
            </a:r>
          </a:p>
        </p:txBody>
      </p:sp>
      <p:graphicFrame>
        <p:nvGraphicFramePr>
          <p:cNvPr id="5017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473C461C-6CCA-4333-9EDE-405864B4E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033811"/>
              </p:ext>
            </p:extLst>
          </p:nvPr>
        </p:nvGraphicFramePr>
        <p:xfrm>
          <a:off x="3164646" y="1892184"/>
          <a:ext cx="44704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70120" imgH="863280" progId="Equation.DSMT4">
                  <p:embed/>
                </p:oleObj>
              </mc:Choice>
              <mc:Fallback>
                <p:oleObj name="Equation" r:id="rId2" imgW="4470120" imgH="863280" progId="Equation.DSMT4">
                  <p:embed/>
                  <p:pic>
                    <p:nvPicPr>
                      <p:cNvPr id="5017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3C461C-6CCA-4333-9EDE-405864B4E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4646" y="1892184"/>
                        <a:ext cx="44704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0603AAE-DE94-C201-9504-BB6E1E02E520}"/>
              </a:ext>
            </a:extLst>
          </p:cNvPr>
          <p:cNvCxnSpPr/>
          <p:nvPr/>
        </p:nvCxnSpPr>
        <p:spPr>
          <a:xfrm flipV="1">
            <a:off x="2006601" y="3068639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0E0F82-62D3-4BEB-BE04-8F4BB7EF446A}"/>
              </a:ext>
            </a:extLst>
          </p:cNvPr>
          <p:cNvSpPr txBox="1"/>
          <p:nvPr/>
        </p:nvSpPr>
        <p:spPr>
          <a:xfrm>
            <a:off x="2592198" y="3677099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</a:rPr>
              <a:t>A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8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  <p:bldP spid="4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437" y="369437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2016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数学三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4" y="903289"/>
            <a:ext cx="752710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若袋中有红、白、黑球各一个，从中有放回地取球，每次取一个，直到三种颜色的球都取到时停止，则取球次数恰好为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4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的概率为（    ）。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0603AAE-DE94-C201-9504-BB6E1E02E520}"/>
              </a:ext>
            </a:extLst>
          </p:cNvPr>
          <p:cNvCxnSpPr/>
          <p:nvPr/>
        </p:nvCxnSpPr>
        <p:spPr>
          <a:xfrm flipV="1">
            <a:off x="2006601" y="3068639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0E0F82-62D3-4BEB-BE04-8F4BB7EF446A}"/>
              </a:ext>
            </a:extLst>
          </p:cNvPr>
          <p:cNvSpPr txBox="1"/>
          <p:nvPr/>
        </p:nvSpPr>
        <p:spPr>
          <a:xfrm>
            <a:off x="2592198" y="3677099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</a:rPr>
              <a:t>2/9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9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437" y="369437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2017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数学三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4" y="903289"/>
            <a:ext cx="7527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设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为三个随机事件，且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相互独立，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相互独立，则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与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相互独立的充分必要条件是（ ）。</a:t>
            </a:r>
          </a:p>
        </p:txBody>
      </p:sp>
      <p:graphicFrame>
        <p:nvGraphicFramePr>
          <p:cNvPr id="5017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473C461C-6CCA-4333-9EDE-405864B4E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923720"/>
              </p:ext>
            </p:extLst>
          </p:nvPr>
        </p:nvGraphicFramePr>
        <p:xfrm>
          <a:off x="2566988" y="1892300"/>
          <a:ext cx="56642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663880" imgH="863280" progId="Equation.DSMT4">
                  <p:embed/>
                </p:oleObj>
              </mc:Choice>
              <mc:Fallback>
                <p:oleObj name="Equation" r:id="rId2" imgW="5663880" imgH="863280" progId="Equation.DSMT4">
                  <p:embed/>
                  <p:pic>
                    <p:nvPicPr>
                      <p:cNvPr id="5017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3C461C-6CCA-4333-9EDE-405864B4E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1892300"/>
                        <a:ext cx="56642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0603AAE-DE94-C201-9504-BB6E1E02E520}"/>
              </a:ext>
            </a:extLst>
          </p:cNvPr>
          <p:cNvCxnSpPr/>
          <p:nvPr/>
        </p:nvCxnSpPr>
        <p:spPr>
          <a:xfrm flipV="1">
            <a:off x="2006601" y="3068639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0E0F82-62D3-4BEB-BE04-8F4BB7EF446A}"/>
              </a:ext>
            </a:extLst>
          </p:cNvPr>
          <p:cNvSpPr txBox="1"/>
          <p:nvPr/>
        </p:nvSpPr>
        <p:spPr>
          <a:xfrm>
            <a:off x="2592198" y="3677099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</a:rPr>
              <a:t>C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200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  <p:bldP spid="4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0437" y="369437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2018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数学三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4" y="903289"/>
            <a:ext cx="752710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随机变量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相互独立，且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P(A)=P(B)=P(C)=1/2,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P(AC|A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∪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B)=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（  ）。</a:t>
            </a: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0603AAE-DE94-C201-9504-BB6E1E02E520}"/>
              </a:ext>
            </a:extLst>
          </p:cNvPr>
          <p:cNvCxnSpPr/>
          <p:nvPr/>
        </p:nvCxnSpPr>
        <p:spPr>
          <a:xfrm flipV="1">
            <a:off x="1841898" y="2246530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360E0F82-62D3-4BEB-BE04-8F4BB7EF446A}"/>
              </a:ext>
            </a:extLst>
          </p:cNvPr>
          <p:cNvSpPr txBox="1"/>
          <p:nvPr/>
        </p:nvSpPr>
        <p:spPr>
          <a:xfrm>
            <a:off x="2410437" y="3031147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</a:rPr>
              <a:t>1/3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382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>
            <a:extLst>
              <a:ext uri="{FF2B5EF4-FFF2-40B4-BE49-F238E27FC236}">
                <a16:creationId xmlns:a16="http://schemas.microsoft.com/office/drawing/2014/main" id="{D84CA427-378E-4FD8-BFF2-A8D722AD1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1639" y="3165476"/>
            <a:ext cx="69691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不可能事件</a:t>
            </a:r>
            <a:r>
              <a:rPr kumimoji="1" lang="zh-CN" altLang="en-US" sz="2800">
                <a:latin typeface="Times New Roman" panose="02020603050405020304" pitchFamily="18" charset="0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随机试验中不可能出现的结果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0532" name="Rectangle 4">
            <a:extLst>
              <a:ext uri="{FF2B5EF4-FFF2-40B4-BE49-F238E27FC236}">
                <a16:creationId xmlns:a16="http://schemas.microsoft.com/office/drawing/2014/main" id="{D88AD04B-1371-4D7B-B068-A0067649D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8214" y="3984626"/>
            <a:ext cx="777398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　　必然事件的对立面是不可能事件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不可能事件</a:t>
            </a:r>
          </a:p>
          <a:p>
            <a:pPr eaLnBrk="1" hangingPunct="1">
              <a:lnSpc>
                <a:spcPct val="110000"/>
              </a:lnSpc>
            </a:pP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的对立面是必然事件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,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它们互称为</a:t>
            </a:r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对立事件</a:t>
            </a:r>
            <a:r>
              <a:rPr kumimoji="1" lang="en-US" altLang="zh-CN" sz="2800">
                <a:latin typeface="Times New Roman" panose="02020603050405020304" pitchFamily="18" charset="0"/>
                <a:ea typeface="黑体" panose="02010609060101010101" pitchFamily="49" charset="-122"/>
              </a:rPr>
              <a:t>.</a:t>
            </a:r>
          </a:p>
        </p:txBody>
      </p:sp>
      <p:sp>
        <p:nvSpPr>
          <p:cNvPr id="150544" name="Rectangle 16">
            <a:extLst>
              <a:ext uri="{FF2B5EF4-FFF2-40B4-BE49-F238E27FC236}">
                <a16:creationId xmlns:a16="http://schemas.microsoft.com/office/drawing/2014/main" id="{7E3FFC58-00AF-4C28-A76A-E6B248ADC9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0" y="1830388"/>
            <a:ext cx="63436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基本事件</a:t>
            </a:r>
            <a:r>
              <a:rPr kumimoji="1" lang="zh-CN" altLang="en-US" sz="2800">
                <a:latin typeface="Times New Roman" panose="02020603050405020304" pitchFamily="18" charset="0"/>
              </a:rPr>
              <a:t>    </a:t>
            </a:r>
            <a:r>
              <a:rPr kumimoji="1" lang="zh-CN" altLang="en-US" sz="2800">
                <a:latin typeface="Times New Roman" panose="02020603050405020304" pitchFamily="18" charset="0"/>
                <a:ea typeface="黑体" panose="02010609060101010101" pitchFamily="49" charset="-122"/>
              </a:rPr>
              <a:t>由一个样本点组成的单点集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150545" name="Rectangle 17">
            <a:extLst>
              <a:ext uri="{FF2B5EF4-FFF2-40B4-BE49-F238E27FC236}">
                <a16:creationId xmlns:a16="http://schemas.microsoft.com/office/drawing/2014/main" id="{F09B8C10-462A-4A45-8A71-41D5AA908F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46401" y="2478088"/>
            <a:ext cx="67040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必然事件</a:t>
            </a:r>
            <a:r>
              <a:rPr kumimoji="1" lang="zh-CN" altLang="en-US" sz="2800">
                <a:latin typeface="黑体" panose="02010609060101010101" pitchFamily="49" charset="-122"/>
                <a:ea typeface="黑体" panose="02010609060101010101" pitchFamily="49" charset="-122"/>
              </a:rPr>
              <a:t>  随机试验中必然会出现的结果</a:t>
            </a:r>
            <a:r>
              <a:rPr kumimoji="1" lang="en-US" altLang="zh-CN" sz="280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8198" name="Rectangle 23">
            <a:extLst>
              <a:ext uri="{FF2B5EF4-FFF2-40B4-BE49-F238E27FC236}">
                <a16:creationId xmlns:a16="http://schemas.microsoft.com/office/drawing/2014/main" id="{55F2E952-A1B6-49D5-9A69-77D588B6D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2209800" y="904875"/>
            <a:ext cx="3805106" cy="5847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重要的随机事件</a:t>
            </a: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0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50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/>
      <p:bldP spid="150532" grpId="0"/>
      <p:bldP spid="150544" grpId="0"/>
      <p:bldP spid="15054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377826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2015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数学一、三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2175" y="903289"/>
            <a:ext cx="58356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为任意两个随机事件，则（    ）</a:t>
            </a:r>
          </a:p>
        </p:txBody>
      </p:sp>
      <p:graphicFrame>
        <p:nvGraphicFramePr>
          <p:cNvPr id="5017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473C461C-6CCA-4333-9EDE-405864B4E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87575" y="1624013"/>
          <a:ext cx="288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882880" imgH="342720" progId="Equation.KSEE3">
                  <p:embed/>
                </p:oleObj>
              </mc:Choice>
              <mc:Fallback>
                <p:oleObj r:id="rId2" imgW="2882880" imgH="342720" progId="Equation.KSEE3">
                  <p:embed/>
                  <p:pic>
                    <p:nvPicPr>
                      <p:cNvPr id="5017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3C461C-6CCA-4333-9EDE-405864B4E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7575" y="1624013"/>
                        <a:ext cx="288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0" name="对象 4">
            <a:hlinkClick r:id="" action="ppaction://ole?verb=1"/>
            <a:extLst>
              <a:ext uri="{FF2B5EF4-FFF2-40B4-BE49-F238E27FC236}">
                <a16:creationId xmlns:a16="http://schemas.microsoft.com/office/drawing/2014/main" id="{06D5BF43-4E62-482B-BF56-12E5DB5BA0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65838" y="1624013"/>
          <a:ext cx="2882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882880" imgH="342720" progId="Equation.KSEE3">
                  <p:embed/>
                </p:oleObj>
              </mc:Choice>
              <mc:Fallback>
                <p:oleObj r:id="rId4" imgW="2882880" imgH="342720" progId="Equation.KSEE3">
                  <p:embed/>
                  <p:pic>
                    <p:nvPicPr>
                      <p:cNvPr id="50180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6D5BF43-4E62-482B-BF56-12E5DB5BA0C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5838" y="1624013"/>
                        <a:ext cx="2882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1" name="对象 5">
            <a:hlinkClick r:id="" action="ppaction://ole?verb=1"/>
            <a:extLst>
              <a:ext uri="{FF2B5EF4-FFF2-40B4-BE49-F238E27FC236}">
                <a16:creationId xmlns:a16="http://schemas.microsoft.com/office/drawing/2014/main" id="{7A8A00AF-7BCE-4472-909D-61CE7C8058E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0275" y="2103438"/>
          <a:ext cx="32004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200400" imgH="723600" progId="Equation.KSEE3">
                  <p:embed/>
                </p:oleObj>
              </mc:Choice>
              <mc:Fallback>
                <p:oleObj r:id="rId6" imgW="3200400" imgH="723600" progId="Equation.KSEE3">
                  <p:embed/>
                  <p:pic>
                    <p:nvPicPr>
                      <p:cNvPr id="50181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A8A00AF-7BCE-4472-909D-61CE7C8058E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275" y="2103438"/>
                        <a:ext cx="32004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7">
            <a:hlinkClick r:id="" action="ppaction://ole?verb=1"/>
            <a:extLst>
              <a:ext uri="{FF2B5EF4-FFF2-40B4-BE49-F238E27FC236}">
                <a16:creationId xmlns:a16="http://schemas.microsoft.com/office/drawing/2014/main" id="{FCFA3C67-DD95-48F6-8E31-6B36415C45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78538" y="2109788"/>
          <a:ext cx="3225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225600" imgH="723600" progId="Equation.KSEE3">
                  <p:embed/>
                </p:oleObj>
              </mc:Choice>
              <mc:Fallback>
                <p:oleObj r:id="rId8" imgW="3225600" imgH="723600" progId="Equation.KSEE3">
                  <p:embed/>
                  <p:pic>
                    <p:nvPicPr>
                      <p:cNvPr id="50182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CFA3C67-DD95-48F6-8E31-6B36415C45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78538" y="2109788"/>
                        <a:ext cx="3225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文本框 10">
            <a:extLst>
              <a:ext uri="{FF2B5EF4-FFF2-40B4-BE49-F238E27FC236}">
                <a16:creationId xmlns:a16="http://schemas.microsoft.com/office/drawing/2014/main" id="{B9A63578-49F2-415B-BCFD-C0D34F57D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4838" y="3235326"/>
            <a:ext cx="1331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解法一</a:t>
            </a:r>
          </a:p>
        </p:txBody>
      </p:sp>
      <p:sp>
        <p:nvSpPr>
          <p:cNvPr id="50184" name="文本框 11">
            <a:extLst>
              <a:ext uri="{FF2B5EF4-FFF2-40B4-BE49-F238E27FC236}">
                <a16:creationId xmlns:a16="http://schemas.microsoft.com/office/drawing/2014/main" id="{652C9E5B-0E3E-4CBC-94D0-EE7772A2E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6750" y="3270251"/>
            <a:ext cx="104933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由于</a:t>
            </a:r>
          </a:p>
        </p:txBody>
      </p:sp>
      <p:sp>
        <p:nvSpPr>
          <p:cNvPr id="50186" name="文本框 13">
            <a:extLst>
              <a:ext uri="{FF2B5EF4-FFF2-40B4-BE49-F238E27FC236}">
                <a16:creationId xmlns:a16="http://schemas.microsoft.com/office/drawing/2014/main" id="{9FD1FD60-AD42-49FF-BADF-5EEA1D8A3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725" y="3235326"/>
            <a:ext cx="6350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有</a:t>
            </a:r>
          </a:p>
        </p:txBody>
      </p:sp>
      <p:sp>
        <p:nvSpPr>
          <p:cNvPr id="50188" name="文本框 15">
            <a:extLst>
              <a:ext uri="{FF2B5EF4-FFF2-40B4-BE49-F238E27FC236}">
                <a16:creationId xmlns:a16="http://schemas.microsoft.com/office/drawing/2014/main" id="{1C0EFADC-80AB-4C95-8B9A-9A392AFCAD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4451" y="3889376"/>
            <a:ext cx="10080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graphicFrame>
        <p:nvGraphicFramePr>
          <p:cNvPr id="50189" name="对象 16">
            <a:hlinkClick r:id="" action="ppaction://ole?verb=1"/>
            <a:extLst>
              <a:ext uri="{FF2B5EF4-FFF2-40B4-BE49-F238E27FC236}">
                <a16:creationId xmlns:a16="http://schemas.microsoft.com/office/drawing/2014/main" id="{A3CFF3EF-85F0-4E80-8CDE-DBC7EDD00EB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9613" y="3773488"/>
          <a:ext cx="2870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69920" imgH="723600" progId="Equation.KSEE3">
                  <p:embed/>
                </p:oleObj>
              </mc:Choice>
              <mc:Fallback>
                <p:oleObj r:id="rId10" imgW="2869920" imgH="723600" progId="Equation.KSEE3">
                  <p:embed/>
                  <p:pic>
                    <p:nvPicPr>
                      <p:cNvPr id="50189" name="对象 1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A3CFF3EF-85F0-4E80-8CDE-DBC7EDD00EB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9613" y="3773488"/>
                        <a:ext cx="28702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90" name="文本框 18">
            <a:extLst>
              <a:ext uri="{FF2B5EF4-FFF2-40B4-BE49-F238E27FC236}">
                <a16:creationId xmlns:a16="http://schemas.microsoft.com/office/drawing/2014/main" id="{4268C61B-F81E-4761-9F6F-E7E625D18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8" y="4613276"/>
            <a:ext cx="13319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  <a:latin typeface="宋体" panose="02010600030101010101" pitchFamily="2" charset="-122"/>
              </a:rPr>
              <a:t>解法二</a:t>
            </a:r>
          </a:p>
        </p:txBody>
      </p:sp>
      <p:graphicFrame>
        <p:nvGraphicFramePr>
          <p:cNvPr id="50191" name="对象 19">
            <a:hlinkClick r:id="" action="ppaction://ole?verb=1"/>
            <a:extLst>
              <a:ext uri="{FF2B5EF4-FFF2-40B4-BE49-F238E27FC236}">
                <a16:creationId xmlns:a16="http://schemas.microsoft.com/office/drawing/2014/main" id="{0CDFAEE8-2318-4E4C-87C2-58D8884235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9588" y="4591050"/>
          <a:ext cx="58293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5829120" imgH="723600" progId="Equation.KSEE3">
                  <p:embed/>
                </p:oleObj>
              </mc:Choice>
              <mc:Fallback>
                <p:oleObj r:id="rId12" imgW="5829120" imgH="723600" progId="Equation.KSEE3">
                  <p:embed/>
                  <p:pic>
                    <p:nvPicPr>
                      <p:cNvPr id="50191" name="对象 1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CDFAEE8-2318-4E4C-87C2-58D88842351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9588" y="4591050"/>
                        <a:ext cx="58293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92" name="对象 20">
            <a:hlinkClick r:id="" action="ppaction://ole?verb=1"/>
            <a:extLst>
              <a:ext uri="{FF2B5EF4-FFF2-40B4-BE49-F238E27FC236}">
                <a16:creationId xmlns:a16="http://schemas.microsoft.com/office/drawing/2014/main" id="{3589864D-0619-4302-80CA-F4FFB600AF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88025" y="5370513"/>
          <a:ext cx="27686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768400" imgH="761760" progId="Equation.KSEE3">
                  <p:embed/>
                </p:oleObj>
              </mc:Choice>
              <mc:Fallback>
                <p:oleObj r:id="rId14" imgW="2768400" imgH="761760" progId="Equation.KSEE3">
                  <p:embed/>
                  <p:pic>
                    <p:nvPicPr>
                      <p:cNvPr id="50192" name="对象 2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589864D-0619-4302-80CA-F4FFB600AF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8025" y="5370513"/>
                        <a:ext cx="27686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1"/>
            <a:extLst>
              <a:ext uri="{FF2B5EF4-FFF2-40B4-BE49-F238E27FC236}">
                <a16:creationId xmlns:a16="http://schemas.microsoft.com/office/drawing/2014/main" id="{1BA25089-5FAF-4B17-8564-55FA365A06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79850" y="3335338"/>
          <a:ext cx="21336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133360" imgH="330120" progId="Equation.KSEE3">
                  <p:embed/>
                </p:oleObj>
              </mc:Choice>
              <mc:Fallback>
                <p:oleObj r:id="rId16" imgW="2133360" imgH="330120" progId="Equation.KSEE3">
                  <p:embed/>
                  <p:pic>
                    <p:nvPicPr>
                      <p:cNvPr id="5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BA25089-5FAF-4B17-8564-55FA365A06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79850" y="3335338"/>
                        <a:ext cx="21336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1"/>
            <a:extLst>
              <a:ext uri="{FF2B5EF4-FFF2-40B4-BE49-F238E27FC236}">
                <a16:creationId xmlns:a16="http://schemas.microsoft.com/office/drawing/2014/main" id="{E23C272D-6D71-4B98-AA84-DC82D3EF3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51600" y="3354388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8" imgW="1854000" imgH="342720" progId="Equation.KSEE3">
                  <p:embed/>
                </p:oleObj>
              </mc:Choice>
              <mc:Fallback>
                <p:oleObj r:id="rId18" imgW="1854000" imgH="342720" progId="Equation.KSEE3">
                  <p:embed/>
                  <p:pic>
                    <p:nvPicPr>
                      <p:cNvPr id="6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23C272D-6D71-4B98-AA84-DC82D3EF35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3354388"/>
                        <a:ext cx="185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hlinkClick r:id="" action="ppaction://ole?verb=1"/>
            <a:extLst>
              <a:ext uri="{FF2B5EF4-FFF2-40B4-BE49-F238E27FC236}">
                <a16:creationId xmlns:a16="http://schemas.microsoft.com/office/drawing/2014/main" id="{914B1BD5-8F0C-427B-B2D1-9710480F12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17863" y="3978275"/>
          <a:ext cx="1854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0" imgW="1854000" imgH="342720" progId="Equation.KSEE3">
                  <p:embed/>
                </p:oleObj>
              </mc:Choice>
              <mc:Fallback>
                <p:oleObj r:id="rId20" imgW="1854000" imgH="342720" progId="Equation.KSEE3">
                  <p:embed/>
                  <p:pic>
                    <p:nvPicPr>
                      <p:cNvPr id="7" name="对象 6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14B1BD5-8F0C-427B-B2D1-9710480F12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7863" y="3978275"/>
                        <a:ext cx="1854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2FEDB74-4A0B-4ECA-A75E-06895C7E32BA}"/>
              </a:ext>
            </a:extLst>
          </p:cNvPr>
          <p:cNvCxnSpPr/>
          <p:nvPr/>
        </p:nvCxnSpPr>
        <p:spPr>
          <a:xfrm flipV="1">
            <a:off x="2006601" y="3068639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  <p:bldP spid="50183" grpId="0"/>
      <p:bldP spid="50184" grpId="0"/>
      <p:bldP spid="50186" grpId="0"/>
      <p:bldP spid="50188" grpId="0"/>
      <p:bldP spid="5019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043EA5-F277-40D8-9FD5-15FC34BE84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5908185"/>
              </p:ext>
            </p:extLst>
          </p:nvPr>
        </p:nvGraphicFramePr>
        <p:xfrm>
          <a:off x="754514" y="1352871"/>
          <a:ext cx="11123613" cy="1687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5071589" imgH="773807" progId="Word.Document.8">
                  <p:embed/>
                </p:oleObj>
              </mc:Choice>
              <mc:Fallback>
                <p:oleObj name="Document" r:id="rId2" imgW="5071589" imgH="773807" progId="Word.Document.8">
                  <p:embed/>
                  <p:pic>
                    <p:nvPicPr>
                      <p:cNvPr id="1126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14" y="1352871"/>
                        <a:ext cx="11123613" cy="1687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本框 1">
            <a:extLst>
              <a:ext uri="{FF2B5EF4-FFF2-40B4-BE49-F238E27FC236}">
                <a16:creationId xmlns:a16="http://schemas.microsoft.com/office/drawing/2014/main" id="{513EE742-9A4D-4B76-8374-02386BC188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11" y="739314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2020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0A38074-E1DC-43E4-8F0E-5537BB66FF4A}"/>
              </a:ext>
            </a:extLst>
          </p:cNvPr>
          <p:cNvCxnSpPr/>
          <p:nvPr/>
        </p:nvCxnSpPr>
        <p:spPr>
          <a:xfrm flipV="1">
            <a:off x="1296863" y="3351598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3738F8EC-E23A-48A2-8EF6-DA730B3F5359}"/>
              </a:ext>
            </a:extLst>
          </p:cNvPr>
          <p:cNvSpPr txBox="1"/>
          <p:nvPr/>
        </p:nvSpPr>
        <p:spPr>
          <a:xfrm>
            <a:off x="2592198" y="3677099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</a:rPr>
              <a:t>5/12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51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文本框 1">
            <a:extLst>
              <a:ext uri="{FF2B5EF4-FFF2-40B4-BE49-F238E27FC236}">
                <a16:creationId xmlns:a16="http://schemas.microsoft.com/office/drawing/2014/main" id="{2E3D752A-7816-4BA1-99D0-1809DBEB9A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5211" y="739314"/>
            <a:ext cx="26558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2021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数学一</a:t>
            </a:r>
          </a:p>
        </p:txBody>
      </p:sp>
      <p:sp>
        <p:nvSpPr>
          <p:cNvPr id="50178" name="文本框 2">
            <a:extLst>
              <a:ext uri="{FF2B5EF4-FFF2-40B4-BE49-F238E27FC236}">
                <a16:creationId xmlns:a16="http://schemas.microsoft.com/office/drawing/2014/main" id="{04A2EB8D-E74A-486F-8A13-0933F1D8A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2691" y="1461760"/>
            <a:ext cx="820661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A</a:t>
            </a:r>
            <a:r>
              <a:rPr lang="en-US" altLang="zh-CN" sz="2400" dirty="0">
                <a:latin typeface="楷体" panose="02010609060101010101" pitchFamily="49" charset="-122"/>
                <a:ea typeface="楷体" panose="02010609060101010101" pitchFamily="49" charset="-122"/>
              </a:rPr>
              <a:t>,</a:t>
            </a:r>
            <a:r>
              <a:rPr lang="en-US" altLang="zh-CN" sz="2400" i="1" dirty="0">
                <a:latin typeface="Times New Roman" panose="02020603050405020304" pitchFamily="18" charset="0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为任意两个随机事件，且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0&lt;P(B)&lt;1,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则下列命题中不成立的是（    ）</a:t>
            </a:r>
          </a:p>
        </p:txBody>
      </p:sp>
      <p:graphicFrame>
        <p:nvGraphicFramePr>
          <p:cNvPr id="50179" name="对象 3">
            <a:hlinkClick r:id="" action="ppaction://ole?verb=1"/>
            <a:extLst>
              <a:ext uri="{FF2B5EF4-FFF2-40B4-BE49-F238E27FC236}">
                <a16:creationId xmlns:a16="http://schemas.microsoft.com/office/drawing/2014/main" id="{473C461C-6CCA-4333-9EDE-405864B4E7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8936471"/>
              </p:ext>
            </p:extLst>
          </p:nvPr>
        </p:nvGraphicFramePr>
        <p:xfrm>
          <a:off x="2261736" y="2368900"/>
          <a:ext cx="4546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46440" imgH="393480" progId="Equation.DSMT4">
                  <p:embed/>
                </p:oleObj>
              </mc:Choice>
              <mc:Fallback>
                <p:oleObj name="Equation" r:id="rId2" imgW="4546440" imgH="393480" progId="Equation.DSMT4">
                  <p:embed/>
                  <p:pic>
                    <p:nvPicPr>
                      <p:cNvPr id="5017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3C461C-6CCA-4333-9EDE-405864B4E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736" y="2368900"/>
                        <a:ext cx="45466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2FEDB74-4A0B-4ECA-A75E-06895C7E32BA}"/>
              </a:ext>
            </a:extLst>
          </p:cNvPr>
          <p:cNvCxnSpPr/>
          <p:nvPr/>
        </p:nvCxnSpPr>
        <p:spPr>
          <a:xfrm flipV="1">
            <a:off x="1246529" y="4769338"/>
            <a:ext cx="8050213" cy="1428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2" name="对象 3">
            <a:hlinkClick r:id="" action="ppaction://ole?verb=1"/>
            <a:extLst>
              <a:ext uri="{FF2B5EF4-FFF2-40B4-BE49-F238E27FC236}">
                <a16:creationId xmlns:a16="http://schemas.microsoft.com/office/drawing/2014/main" id="{18D78417-50A1-4143-9C30-73A9FFA9F49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7630157"/>
              </p:ext>
            </p:extLst>
          </p:nvPr>
        </p:nvGraphicFramePr>
        <p:xfrm>
          <a:off x="2261736" y="2925668"/>
          <a:ext cx="4838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838400" imgH="393480" progId="Equation.DSMT4">
                  <p:embed/>
                </p:oleObj>
              </mc:Choice>
              <mc:Fallback>
                <p:oleObj name="Equation" r:id="rId4" imgW="4838400" imgH="393480" progId="Equation.DSMT4">
                  <p:embed/>
                  <p:pic>
                    <p:nvPicPr>
                      <p:cNvPr id="50179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73C461C-6CCA-4333-9EDE-405864B4E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736" y="2925668"/>
                        <a:ext cx="4838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3">
            <a:hlinkClick r:id="" action="ppaction://ole?verb=1"/>
            <a:extLst>
              <a:ext uri="{FF2B5EF4-FFF2-40B4-BE49-F238E27FC236}">
                <a16:creationId xmlns:a16="http://schemas.microsoft.com/office/drawing/2014/main" id="{BD375103-5761-4DDB-9BE3-709A14BBA5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7028665"/>
              </p:ext>
            </p:extLst>
          </p:nvPr>
        </p:nvGraphicFramePr>
        <p:xfrm>
          <a:off x="2261736" y="3482436"/>
          <a:ext cx="519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194080" imgH="393480" progId="Equation.DSMT4">
                  <p:embed/>
                </p:oleObj>
              </mc:Choice>
              <mc:Fallback>
                <p:oleObj name="Equation" r:id="rId6" imgW="5194080" imgH="393480" progId="Equation.DSMT4">
                  <p:embed/>
                  <p:pic>
                    <p:nvPicPr>
                      <p:cNvPr id="22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8D78417-50A1-4143-9C30-73A9FFA9F49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736" y="3482436"/>
                        <a:ext cx="519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3">
            <a:hlinkClick r:id="" action="ppaction://ole?verb=1"/>
            <a:extLst>
              <a:ext uri="{FF2B5EF4-FFF2-40B4-BE49-F238E27FC236}">
                <a16:creationId xmlns:a16="http://schemas.microsoft.com/office/drawing/2014/main" id="{6F9F86B6-D023-4900-8D40-8DA4D6776F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8683809"/>
              </p:ext>
            </p:extLst>
          </p:nvPr>
        </p:nvGraphicFramePr>
        <p:xfrm>
          <a:off x="2261736" y="3990832"/>
          <a:ext cx="6019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19560" imgH="393480" progId="Equation.DSMT4">
                  <p:embed/>
                </p:oleObj>
              </mc:Choice>
              <mc:Fallback>
                <p:oleObj name="Equation" r:id="rId8" imgW="6019560" imgH="393480" progId="Equation.DSMT4">
                  <p:embed/>
                  <p:pic>
                    <p:nvPicPr>
                      <p:cNvPr id="23" name="对象 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BD375103-5761-4DDB-9BE3-709A14BBA5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1736" y="3990832"/>
                        <a:ext cx="6019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9C72935B-C61C-4C97-938D-7EFDFCCE5AB0}"/>
              </a:ext>
            </a:extLst>
          </p:cNvPr>
          <p:cNvSpPr txBox="1"/>
          <p:nvPr/>
        </p:nvSpPr>
        <p:spPr>
          <a:xfrm>
            <a:off x="2768367" y="4896657"/>
            <a:ext cx="29361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答案：</a:t>
            </a:r>
            <a:r>
              <a:rPr lang="en-US" altLang="zh-CN" sz="2800" dirty="0">
                <a:solidFill>
                  <a:srgbClr val="FF0000"/>
                </a:solidFill>
              </a:rPr>
              <a:t>D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537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7" grpId="0"/>
      <p:bldP spid="50178" grpId="0"/>
      <p:bldP spid="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9A2F42B4-8821-40FA-B1DB-C9F6A79970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5" y="2339975"/>
            <a:ext cx="2406650" cy="23749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 3">
            <a:extLst>
              <a:ext uri="{FF2B5EF4-FFF2-40B4-BE49-F238E27FC236}">
                <a16:creationId xmlns:a16="http://schemas.microsoft.com/office/drawing/2014/main" id="{E1DAAAA5-7027-4936-B294-05D0703F0E9E}"/>
              </a:ext>
            </a:extLst>
          </p:cNvPr>
          <p:cNvSpPr/>
          <p:nvPr/>
        </p:nvSpPr>
        <p:spPr>
          <a:xfrm>
            <a:off x="2206625" y="333376"/>
            <a:ext cx="2160588" cy="574675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80898" name="文本框 1">
            <a:extLst>
              <a:ext uri="{FF2B5EF4-FFF2-40B4-BE49-F238E27FC236}">
                <a16:creationId xmlns:a16="http://schemas.microsoft.com/office/drawing/2014/main" id="{C28A5D2D-A9C2-422A-8243-2182DF045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9488" y="350839"/>
            <a:ext cx="20494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分赌本问题</a:t>
            </a:r>
          </a:p>
        </p:txBody>
      </p:sp>
      <p:sp>
        <p:nvSpPr>
          <p:cNvPr id="80903" name="文本框 9">
            <a:extLst>
              <a:ext uri="{FF2B5EF4-FFF2-40B4-BE49-F238E27FC236}">
                <a16:creationId xmlns:a16="http://schemas.microsoft.com/office/drawing/2014/main" id="{4A810B28-FD1F-4E17-BEBA-520DDE963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6600" y="908051"/>
            <a:ext cx="817880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甲乙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两人玩一种赌博（意大利中世纪的一种叫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balla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赌博）二人各出赌本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10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元，共有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元。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规则时：谁先赢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6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局则得到全部赌本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20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元并结束赌博。在进行过程中因故停止下来，停止时甲赢了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5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局，乙赢了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局，问如何分赌本？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209B2F-F470-4B39-B51C-18836CEE95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7839" y="5543550"/>
            <a:ext cx="23193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solidFill>
                  <a:srgbClr val="FF0000"/>
                </a:solidFill>
              </a:rPr>
              <a:t>1654</a:t>
            </a:r>
            <a:r>
              <a:rPr lang="zh-CN" altLang="en-US" b="1">
                <a:solidFill>
                  <a:srgbClr val="FF0000"/>
                </a:solidFill>
              </a:rPr>
              <a:t>年帕斯卡</a:t>
            </a:r>
            <a:r>
              <a:rPr lang="zh-CN" altLang="en-US">
                <a:solidFill>
                  <a:srgbClr val="FF0000"/>
                </a:solidFill>
              </a:rPr>
              <a:t>：</a:t>
            </a:r>
            <a:r>
              <a:rPr lang="en-US" altLang="zh-CN">
                <a:solidFill>
                  <a:srgbClr val="FF0000"/>
                </a:solidFill>
              </a:rPr>
              <a:t>7:1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B01B8CF-92E4-4765-8A0D-29E21C1D72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3575" y="3003551"/>
            <a:ext cx="15113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FF0000"/>
                </a:solidFill>
              </a:rPr>
              <a:t>【分析】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6161B37-8430-4BB5-BB78-49D7199B9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975" y="3003551"/>
            <a:ext cx="1284288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设事件</a:t>
            </a:r>
            <a:endParaRPr lang="en-US" altLang="zh-CN" sz="24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10" name="对象 9">
            <a:hlinkClick r:id="" action="ppaction://ole?verb=1"/>
            <a:extLst>
              <a:ext uri="{FF2B5EF4-FFF2-40B4-BE49-F238E27FC236}">
                <a16:creationId xmlns:a16="http://schemas.microsoft.com/office/drawing/2014/main" id="{1D027F21-EC63-46D1-91EB-9E82F3F139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06863" y="3082925"/>
          <a:ext cx="27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79360" imgH="380880" progId="Equation.KSEE3">
                  <p:embed/>
                </p:oleObj>
              </mc:Choice>
              <mc:Fallback>
                <p:oleObj r:id="rId4" imgW="279360" imgH="380880" progId="Equation.KSEE3">
                  <p:embed/>
                  <p:pic>
                    <p:nvPicPr>
                      <p:cNvPr id="10" name="对象 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1D027F21-EC63-46D1-91EB-9E82F3F139F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6863" y="3082925"/>
                        <a:ext cx="27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9346B4D7-1728-47CB-9CF1-40AB6FD7E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8164" y="3017839"/>
            <a:ext cx="24796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表示第</a:t>
            </a: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局甲赢</a:t>
            </a:r>
            <a:r>
              <a:rPr lang="zh-CN" altLang="en-US"/>
              <a:t>，</a:t>
            </a:r>
          </a:p>
        </p:txBody>
      </p:sp>
      <p:graphicFrame>
        <p:nvGraphicFramePr>
          <p:cNvPr id="14" name="对象 13">
            <a:hlinkClick r:id="" action="ppaction://ole?verb=1"/>
            <a:extLst>
              <a:ext uri="{FF2B5EF4-FFF2-40B4-BE49-F238E27FC236}">
                <a16:creationId xmlns:a16="http://schemas.microsoft.com/office/drawing/2014/main" id="{EA7B91E9-695C-4ED9-B210-8C4C0A1015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65888" y="3082925"/>
          <a:ext cx="11430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143000" imgH="330120" progId="Equation.KSEE3">
                  <p:embed/>
                </p:oleObj>
              </mc:Choice>
              <mc:Fallback>
                <p:oleObj r:id="rId6" imgW="1143000" imgH="330120" progId="Equation.KSEE3">
                  <p:embed/>
                  <p:pic>
                    <p:nvPicPr>
                      <p:cNvPr id="14" name="对象 1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A7B91E9-695C-4ED9-B210-8C4C0A1015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65888" y="3082925"/>
                        <a:ext cx="11430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BE6011F4-7F19-4C01-829F-8245036BA1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6" y="3584576"/>
            <a:ext cx="424497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且假定在每局中甲赢得概率为</a:t>
            </a:r>
          </a:p>
        </p:txBody>
      </p:sp>
      <p:graphicFrame>
        <p:nvGraphicFramePr>
          <p:cNvPr id="20" name="对象 19">
            <a:hlinkClick r:id="" action="ppaction://ole?verb=1"/>
            <a:extLst>
              <a:ext uri="{FF2B5EF4-FFF2-40B4-BE49-F238E27FC236}">
                <a16:creationId xmlns:a16="http://schemas.microsoft.com/office/drawing/2014/main" id="{89F7F2FA-DD7F-435C-966E-6E2566C29B0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02363" y="3451225"/>
          <a:ext cx="3429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342720" imgH="723600" progId="Equation.KSEE3">
                  <p:embed/>
                </p:oleObj>
              </mc:Choice>
              <mc:Fallback>
                <p:oleObj r:id="rId8" imgW="342720" imgH="723600" progId="Equation.KSEE3">
                  <p:embed/>
                  <p:pic>
                    <p:nvPicPr>
                      <p:cNvPr id="20" name="对象 19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89F7F2FA-DD7F-435C-966E-6E2566C29B0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2363" y="3451225"/>
                        <a:ext cx="3429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73E507A6-B5B6-46D0-BDEB-E0C02869B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9226" y="3573464"/>
            <a:ext cx="11858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则在目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4D5D393-8284-4A1C-96C7-0CD764114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9325" y="4175126"/>
            <a:ext cx="44005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前情况下，甲可能赢的概率为</a:t>
            </a:r>
          </a:p>
        </p:txBody>
      </p:sp>
      <p:graphicFrame>
        <p:nvGraphicFramePr>
          <p:cNvPr id="23" name="对象 22">
            <a:hlinkClick r:id="" action="ppaction://ole?verb=1"/>
            <a:extLst>
              <a:ext uri="{FF2B5EF4-FFF2-40B4-BE49-F238E27FC236}">
                <a16:creationId xmlns:a16="http://schemas.microsoft.com/office/drawing/2014/main" id="{01415899-3DE4-4FAC-BA4D-64D8B5EA01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4810125"/>
          <a:ext cx="28194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819160" imgH="406080" progId="Equation.KSEE3">
                  <p:embed/>
                </p:oleObj>
              </mc:Choice>
              <mc:Fallback>
                <p:oleObj r:id="rId10" imgW="2819160" imgH="406080" progId="Equation.KSEE3">
                  <p:embed/>
                  <p:pic>
                    <p:nvPicPr>
                      <p:cNvPr id="23" name="对象 2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1415899-3DE4-4FAC-BA4D-64D8B5EA01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4810125"/>
                        <a:ext cx="28194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>
            <a:hlinkClick r:id="" action="ppaction://ole?verb=1"/>
            <a:extLst>
              <a:ext uri="{FF2B5EF4-FFF2-40B4-BE49-F238E27FC236}">
                <a16:creationId xmlns:a16="http://schemas.microsoft.com/office/drawing/2014/main" id="{2A06F061-DF85-4556-88F7-3629291A62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43475" y="4810125"/>
          <a:ext cx="3848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3848040" imgH="406080" progId="Equation.KSEE3">
                  <p:embed/>
                </p:oleObj>
              </mc:Choice>
              <mc:Fallback>
                <p:oleObj r:id="rId12" imgW="3848040" imgH="406080" progId="Equation.KSEE3">
                  <p:embed/>
                  <p:pic>
                    <p:nvPicPr>
                      <p:cNvPr id="24" name="对象 23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A06F061-DF85-4556-88F7-3629291A62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3475" y="4810125"/>
                        <a:ext cx="3848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对象 24">
            <a:hlinkClick r:id="" action="ppaction://ole?verb=1"/>
            <a:extLst>
              <a:ext uri="{FF2B5EF4-FFF2-40B4-BE49-F238E27FC236}">
                <a16:creationId xmlns:a16="http://schemas.microsoft.com/office/drawing/2014/main" id="{55DB9F34-E636-4F16-951D-4E05051DD89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5216525"/>
          <a:ext cx="576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5765760" imgH="736560" progId="Equation.KSEE3">
                  <p:embed/>
                </p:oleObj>
              </mc:Choice>
              <mc:Fallback>
                <p:oleObj r:id="rId14" imgW="5765760" imgH="736560" progId="Equation.KSEE3">
                  <p:embed/>
                  <p:pic>
                    <p:nvPicPr>
                      <p:cNvPr id="25" name="对象 2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55DB9F34-E636-4F16-951D-4E05051DD8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5216525"/>
                        <a:ext cx="576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任意多边形 25">
            <a:extLst>
              <a:ext uri="{FF2B5EF4-FFF2-40B4-BE49-F238E27FC236}">
                <a16:creationId xmlns:a16="http://schemas.microsoft.com/office/drawing/2014/main" id="{66A63384-07B9-4815-9AF2-A124AF84E260}"/>
              </a:ext>
            </a:extLst>
          </p:cNvPr>
          <p:cNvSpPr/>
          <p:nvPr/>
        </p:nvSpPr>
        <p:spPr>
          <a:xfrm>
            <a:off x="8118476" y="5430838"/>
            <a:ext cx="2239963" cy="563562"/>
          </a:xfrm>
          <a:custGeom>
            <a:avLst/>
            <a:gdLst>
              <a:gd name="connisteX0" fmla="*/ 482882 w 2240427"/>
              <a:gd name="connsiteY0" fmla="*/ 2257 h 564162"/>
              <a:gd name="connisteX1" fmla="*/ 401602 w 2240427"/>
              <a:gd name="connsiteY1" fmla="*/ 2257 h 564162"/>
              <a:gd name="connisteX2" fmla="*/ 336197 w 2240427"/>
              <a:gd name="connsiteY2" fmla="*/ 2257 h 564162"/>
              <a:gd name="connisteX3" fmla="*/ 271427 w 2240427"/>
              <a:gd name="connsiteY3" fmla="*/ 27022 h 564162"/>
              <a:gd name="connisteX4" fmla="*/ 206022 w 2240427"/>
              <a:gd name="connsiteY4" fmla="*/ 35277 h 564162"/>
              <a:gd name="connisteX5" fmla="*/ 141252 w 2240427"/>
              <a:gd name="connsiteY5" fmla="*/ 91792 h 564162"/>
              <a:gd name="connisteX6" fmla="*/ 84102 w 2240427"/>
              <a:gd name="connsiteY6" fmla="*/ 157197 h 564162"/>
              <a:gd name="connisteX7" fmla="*/ 35207 w 2240427"/>
              <a:gd name="connsiteY7" fmla="*/ 221967 h 564162"/>
              <a:gd name="connisteX8" fmla="*/ 2822 w 2240427"/>
              <a:gd name="connsiteY8" fmla="*/ 287372 h 564162"/>
              <a:gd name="connisteX9" fmla="*/ 2822 w 2240427"/>
              <a:gd name="connsiteY9" fmla="*/ 352142 h 564162"/>
              <a:gd name="connisteX10" fmla="*/ 2822 w 2240427"/>
              <a:gd name="connsiteY10" fmla="*/ 417547 h 564162"/>
              <a:gd name="connisteX11" fmla="*/ 35207 w 2240427"/>
              <a:gd name="connsiteY11" fmla="*/ 482317 h 564162"/>
              <a:gd name="connisteX12" fmla="*/ 117122 w 2240427"/>
              <a:gd name="connsiteY12" fmla="*/ 507082 h 564162"/>
              <a:gd name="connisteX13" fmla="*/ 190147 w 2240427"/>
              <a:gd name="connsiteY13" fmla="*/ 522957 h 564162"/>
              <a:gd name="connisteX14" fmla="*/ 263172 w 2240427"/>
              <a:gd name="connsiteY14" fmla="*/ 531212 h 564162"/>
              <a:gd name="connisteX15" fmla="*/ 336197 w 2240427"/>
              <a:gd name="connsiteY15" fmla="*/ 539467 h 564162"/>
              <a:gd name="connisteX16" fmla="*/ 401602 w 2240427"/>
              <a:gd name="connsiteY16" fmla="*/ 555977 h 564162"/>
              <a:gd name="connisteX17" fmla="*/ 474627 w 2240427"/>
              <a:gd name="connsiteY17" fmla="*/ 555977 h 564162"/>
              <a:gd name="connisteX18" fmla="*/ 555907 w 2240427"/>
              <a:gd name="connsiteY18" fmla="*/ 555977 h 564162"/>
              <a:gd name="connisteX19" fmla="*/ 621312 w 2240427"/>
              <a:gd name="connsiteY19" fmla="*/ 563597 h 564162"/>
              <a:gd name="connisteX20" fmla="*/ 710847 w 2240427"/>
              <a:gd name="connsiteY20" fmla="*/ 563597 h 564162"/>
              <a:gd name="connisteX21" fmla="*/ 792127 w 2240427"/>
              <a:gd name="connsiteY21" fmla="*/ 563597 h 564162"/>
              <a:gd name="connisteX22" fmla="*/ 865152 w 2240427"/>
              <a:gd name="connsiteY22" fmla="*/ 563597 h 564162"/>
              <a:gd name="connisteX23" fmla="*/ 946432 w 2240427"/>
              <a:gd name="connsiteY23" fmla="*/ 563597 h 564162"/>
              <a:gd name="connisteX24" fmla="*/ 1011837 w 2240427"/>
              <a:gd name="connsiteY24" fmla="*/ 563597 h 564162"/>
              <a:gd name="connisteX25" fmla="*/ 1076607 w 2240427"/>
              <a:gd name="connsiteY25" fmla="*/ 563597 h 564162"/>
              <a:gd name="connisteX26" fmla="*/ 1150267 w 2240427"/>
              <a:gd name="connsiteY26" fmla="*/ 563597 h 564162"/>
              <a:gd name="connisteX27" fmla="*/ 1215037 w 2240427"/>
              <a:gd name="connsiteY27" fmla="*/ 563597 h 564162"/>
              <a:gd name="connisteX28" fmla="*/ 1280442 w 2240427"/>
              <a:gd name="connsiteY28" fmla="*/ 563597 h 564162"/>
              <a:gd name="connisteX29" fmla="*/ 1353467 w 2240427"/>
              <a:gd name="connsiteY29" fmla="*/ 563597 h 564162"/>
              <a:gd name="connisteX30" fmla="*/ 1418237 w 2240427"/>
              <a:gd name="connsiteY30" fmla="*/ 563597 h 564162"/>
              <a:gd name="connisteX31" fmla="*/ 1499517 w 2240427"/>
              <a:gd name="connsiteY31" fmla="*/ 563597 h 564162"/>
              <a:gd name="connisteX32" fmla="*/ 1564922 w 2240427"/>
              <a:gd name="connsiteY32" fmla="*/ 563597 h 564162"/>
              <a:gd name="connisteX33" fmla="*/ 1629692 w 2240427"/>
              <a:gd name="connsiteY33" fmla="*/ 563597 h 564162"/>
              <a:gd name="connisteX34" fmla="*/ 1695097 w 2240427"/>
              <a:gd name="connsiteY34" fmla="*/ 555977 h 564162"/>
              <a:gd name="connisteX35" fmla="*/ 1768122 w 2240427"/>
              <a:gd name="connsiteY35" fmla="*/ 547722 h 564162"/>
              <a:gd name="connisteX36" fmla="*/ 1833527 w 2240427"/>
              <a:gd name="connsiteY36" fmla="*/ 539467 h 564162"/>
              <a:gd name="connisteX37" fmla="*/ 1898297 w 2240427"/>
              <a:gd name="connsiteY37" fmla="*/ 522957 h 564162"/>
              <a:gd name="connisteX38" fmla="*/ 1971957 w 2240427"/>
              <a:gd name="connsiteY38" fmla="*/ 498827 h 564162"/>
              <a:gd name="connisteX39" fmla="*/ 2036727 w 2240427"/>
              <a:gd name="connsiteY39" fmla="*/ 482317 h 564162"/>
              <a:gd name="connisteX40" fmla="*/ 2102132 w 2240427"/>
              <a:gd name="connsiteY40" fmla="*/ 449932 h 564162"/>
              <a:gd name="connisteX41" fmla="*/ 2166902 w 2240427"/>
              <a:gd name="connsiteY41" fmla="*/ 401037 h 564162"/>
              <a:gd name="connisteX42" fmla="*/ 2224052 w 2240427"/>
              <a:gd name="connsiteY42" fmla="*/ 336267 h 564162"/>
              <a:gd name="connisteX43" fmla="*/ 2239927 w 2240427"/>
              <a:gd name="connsiteY43" fmla="*/ 270862 h 564162"/>
              <a:gd name="connisteX44" fmla="*/ 2215797 w 2240427"/>
              <a:gd name="connsiteY44" fmla="*/ 206092 h 564162"/>
              <a:gd name="connisteX45" fmla="*/ 2150392 w 2240427"/>
              <a:gd name="connsiteY45" fmla="*/ 157197 h 564162"/>
              <a:gd name="connisteX46" fmla="*/ 2077367 w 2240427"/>
              <a:gd name="connsiteY46" fmla="*/ 124812 h 564162"/>
              <a:gd name="connisteX47" fmla="*/ 2012597 w 2240427"/>
              <a:gd name="connsiteY47" fmla="*/ 84172 h 564162"/>
              <a:gd name="connisteX48" fmla="*/ 1947192 w 2240427"/>
              <a:gd name="connsiteY48" fmla="*/ 67662 h 564162"/>
              <a:gd name="connisteX49" fmla="*/ 1874167 w 2240427"/>
              <a:gd name="connsiteY49" fmla="*/ 67662 h 564162"/>
              <a:gd name="connisteX50" fmla="*/ 1808762 w 2240427"/>
              <a:gd name="connsiteY50" fmla="*/ 67662 h 564162"/>
              <a:gd name="connisteX51" fmla="*/ 1735737 w 2240427"/>
              <a:gd name="connsiteY51" fmla="*/ 67662 h 564162"/>
              <a:gd name="connisteX52" fmla="*/ 1670967 w 2240427"/>
              <a:gd name="connsiteY52" fmla="*/ 67662 h 564162"/>
              <a:gd name="connisteX53" fmla="*/ 1597307 w 2240427"/>
              <a:gd name="connsiteY53" fmla="*/ 67662 h 564162"/>
              <a:gd name="connisteX54" fmla="*/ 1516027 w 2240427"/>
              <a:gd name="connsiteY54" fmla="*/ 67662 h 564162"/>
              <a:gd name="connisteX55" fmla="*/ 1443002 w 2240427"/>
              <a:gd name="connsiteY55" fmla="*/ 67662 h 564162"/>
              <a:gd name="connisteX56" fmla="*/ 1377597 w 2240427"/>
              <a:gd name="connsiteY56" fmla="*/ 67662 h 564162"/>
              <a:gd name="connisteX57" fmla="*/ 1312827 w 2240427"/>
              <a:gd name="connsiteY57" fmla="*/ 67662 h 564162"/>
              <a:gd name="connisteX58" fmla="*/ 1231547 w 2240427"/>
              <a:gd name="connsiteY58" fmla="*/ 59407 h 564162"/>
              <a:gd name="connisteX59" fmla="*/ 1150267 w 2240427"/>
              <a:gd name="connsiteY59" fmla="*/ 59407 h 564162"/>
              <a:gd name="connisteX60" fmla="*/ 1076607 w 2240427"/>
              <a:gd name="connsiteY60" fmla="*/ 59407 h 564162"/>
              <a:gd name="connisteX61" fmla="*/ 995327 w 2240427"/>
              <a:gd name="connsiteY61" fmla="*/ 43532 h 564162"/>
              <a:gd name="connisteX62" fmla="*/ 922302 w 2240427"/>
              <a:gd name="connsiteY62" fmla="*/ 43532 h 564162"/>
              <a:gd name="connisteX63" fmla="*/ 856897 w 2240427"/>
              <a:gd name="connsiteY63" fmla="*/ 35277 h 564162"/>
              <a:gd name="connisteX64" fmla="*/ 792127 w 2240427"/>
              <a:gd name="connsiteY64" fmla="*/ 27022 h 564162"/>
              <a:gd name="connisteX65" fmla="*/ 719102 w 2240427"/>
              <a:gd name="connsiteY65" fmla="*/ 27022 h 564162"/>
              <a:gd name="connisteX66" fmla="*/ 653697 w 2240427"/>
              <a:gd name="connsiteY66" fmla="*/ 18767 h 564162"/>
              <a:gd name="connisteX67" fmla="*/ 588927 w 2240427"/>
              <a:gd name="connsiteY67" fmla="*/ 18767 h 564162"/>
              <a:gd name="connisteX68" fmla="*/ 523522 w 2240427"/>
              <a:gd name="connsiteY68" fmla="*/ 10512 h 564162"/>
              <a:gd name="connisteX69" fmla="*/ 458752 w 2240427"/>
              <a:gd name="connsiteY69" fmla="*/ 10512 h 56416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</a:cxnLst>
            <a:rect l="l" t="t" r="r" b="b"/>
            <a:pathLst>
              <a:path w="2240427" h="564162">
                <a:moveTo>
                  <a:pt x="482882" y="2258"/>
                </a:moveTo>
                <a:cubicBezTo>
                  <a:pt x="467642" y="2258"/>
                  <a:pt x="430812" y="2258"/>
                  <a:pt x="401602" y="2258"/>
                </a:cubicBezTo>
                <a:cubicBezTo>
                  <a:pt x="372392" y="2258"/>
                  <a:pt x="362232" y="-2822"/>
                  <a:pt x="336197" y="2258"/>
                </a:cubicBezTo>
                <a:cubicBezTo>
                  <a:pt x="310162" y="7338"/>
                  <a:pt x="297462" y="20673"/>
                  <a:pt x="271427" y="27023"/>
                </a:cubicBezTo>
                <a:cubicBezTo>
                  <a:pt x="245392" y="33373"/>
                  <a:pt x="232057" y="22578"/>
                  <a:pt x="206022" y="35278"/>
                </a:cubicBezTo>
                <a:cubicBezTo>
                  <a:pt x="179987" y="47978"/>
                  <a:pt x="165382" y="67663"/>
                  <a:pt x="141252" y="91793"/>
                </a:cubicBezTo>
                <a:cubicBezTo>
                  <a:pt x="117122" y="115923"/>
                  <a:pt x="105057" y="131163"/>
                  <a:pt x="84102" y="157198"/>
                </a:cubicBezTo>
                <a:cubicBezTo>
                  <a:pt x="63147" y="183233"/>
                  <a:pt x="51717" y="195933"/>
                  <a:pt x="35207" y="221968"/>
                </a:cubicBezTo>
                <a:cubicBezTo>
                  <a:pt x="18697" y="248003"/>
                  <a:pt x="9172" y="261338"/>
                  <a:pt x="2822" y="287373"/>
                </a:cubicBezTo>
                <a:cubicBezTo>
                  <a:pt x="-3528" y="313408"/>
                  <a:pt x="2822" y="326108"/>
                  <a:pt x="2822" y="352143"/>
                </a:cubicBezTo>
                <a:cubicBezTo>
                  <a:pt x="2822" y="378178"/>
                  <a:pt x="-3528" y="391513"/>
                  <a:pt x="2822" y="417548"/>
                </a:cubicBezTo>
                <a:cubicBezTo>
                  <a:pt x="9172" y="443583"/>
                  <a:pt x="12347" y="464538"/>
                  <a:pt x="35207" y="482318"/>
                </a:cubicBezTo>
                <a:cubicBezTo>
                  <a:pt x="58067" y="500098"/>
                  <a:pt x="86007" y="498828"/>
                  <a:pt x="117122" y="507083"/>
                </a:cubicBezTo>
                <a:cubicBezTo>
                  <a:pt x="148237" y="515338"/>
                  <a:pt x="160937" y="517878"/>
                  <a:pt x="190147" y="522958"/>
                </a:cubicBezTo>
                <a:cubicBezTo>
                  <a:pt x="219357" y="528038"/>
                  <a:pt x="233962" y="528038"/>
                  <a:pt x="263172" y="531213"/>
                </a:cubicBezTo>
                <a:cubicBezTo>
                  <a:pt x="292382" y="534388"/>
                  <a:pt x="308257" y="534388"/>
                  <a:pt x="336197" y="539468"/>
                </a:cubicBezTo>
                <a:cubicBezTo>
                  <a:pt x="364137" y="544548"/>
                  <a:pt x="373662" y="552803"/>
                  <a:pt x="401602" y="555978"/>
                </a:cubicBezTo>
                <a:cubicBezTo>
                  <a:pt x="429542" y="559153"/>
                  <a:pt x="443512" y="555978"/>
                  <a:pt x="474627" y="555978"/>
                </a:cubicBezTo>
                <a:cubicBezTo>
                  <a:pt x="505742" y="555978"/>
                  <a:pt x="526697" y="554708"/>
                  <a:pt x="555907" y="555978"/>
                </a:cubicBezTo>
                <a:cubicBezTo>
                  <a:pt x="585117" y="557248"/>
                  <a:pt x="590197" y="562328"/>
                  <a:pt x="621312" y="563598"/>
                </a:cubicBezTo>
                <a:cubicBezTo>
                  <a:pt x="652427" y="564868"/>
                  <a:pt x="676557" y="563598"/>
                  <a:pt x="710847" y="563598"/>
                </a:cubicBezTo>
                <a:cubicBezTo>
                  <a:pt x="745137" y="563598"/>
                  <a:pt x="761012" y="563598"/>
                  <a:pt x="792127" y="563598"/>
                </a:cubicBezTo>
                <a:cubicBezTo>
                  <a:pt x="823242" y="563598"/>
                  <a:pt x="834037" y="563598"/>
                  <a:pt x="865152" y="563598"/>
                </a:cubicBezTo>
                <a:cubicBezTo>
                  <a:pt x="896267" y="563598"/>
                  <a:pt x="917222" y="563598"/>
                  <a:pt x="946432" y="563598"/>
                </a:cubicBezTo>
                <a:cubicBezTo>
                  <a:pt x="975642" y="563598"/>
                  <a:pt x="985802" y="563598"/>
                  <a:pt x="1011837" y="563598"/>
                </a:cubicBezTo>
                <a:cubicBezTo>
                  <a:pt x="1037872" y="563598"/>
                  <a:pt x="1048667" y="563598"/>
                  <a:pt x="1076607" y="563598"/>
                </a:cubicBezTo>
                <a:cubicBezTo>
                  <a:pt x="1104547" y="563598"/>
                  <a:pt x="1122327" y="563598"/>
                  <a:pt x="1150267" y="563598"/>
                </a:cubicBezTo>
                <a:cubicBezTo>
                  <a:pt x="1178207" y="563598"/>
                  <a:pt x="1189002" y="563598"/>
                  <a:pt x="1215037" y="563598"/>
                </a:cubicBezTo>
                <a:cubicBezTo>
                  <a:pt x="1241072" y="563598"/>
                  <a:pt x="1252502" y="563598"/>
                  <a:pt x="1280442" y="563598"/>
                </a:cubicBezTo>
                <a:cubicBezTo>
                  <a:pt x="1308382" y="563598"/>
                  <a:pt x="1326162" y="563598"/>
                  <a:pt x="1353467" y="563598"/>
                </a:cubicBezTo>
                <a:cubicBezTo>
                  <a:pt x="1380772" y="563598"/>
                  <a:pt x="1389027" y="563598"/>
                  <a:pt x="1418237" y="563598"/>
                </a:cubicBezTo>
                <a:cubicBezTo>
                  <a:pt x="1447447" y="563598"/>
                  <a:pt x="1470307" y="563598"/>
                  <a:pt x="1499517" y="563598"/>
                </a:cubicBezTo>
                <a:cubicBezTo>
                  <a:pt x="1528727" y="563598"/>
                  <a:pt x="1538887" y="563598"/>
                  <a:pt x="1564922" y="563598"/>
                </a:cubicBezTo>
                <a:cubicBezTo>
                  <a:pt x="1590957" y="563598"/>
                  <a:pt x="1603657" y="564868"/>
                  <a:pt x="1629692" y="563598"/>
                </a:cubicBezTo>
                <a:cubicBezTo>
                  <a:pt x="1655727" y="562328"/>
                  <a:pt x="1667157" y="559153"/>
                  <a:pt x="1695097" y="555978"/>
                </a:cubicBezTo>
                <a:cubicBezTo>
                  <a:pt x="1723037" y="552803"/>
                  <a:pt x="1740182" y="550898"/>
                  <a:pt x="1768122" y="547723"/>
                </a:cubicBezTo>
                <a:cubicBezTo>
                  <a:pt x="1796062" y="544548"/>
                  <a:pt x="1807492" y="544548"/>
                  <a:pt x="1833527" y="539468"/>
                </a:cubicBezTo>
                <a:cubicBezTo>
                  <a:pt x="1859562" y="534388"/>
                  <a:pt x="1870357" y="531213"/>
                  <a:pt x="1898297" y="522958"/>
                </a:cubicBezTo>
                <a:cubicBezTo>
                  <a:pt x="1926237" y="514703"/>
                  <a:pt x="1944017" y="507083"/>
                  <a:pt x="1971957" y="498828"/>
                </a:cubicBezTo>
                <a:cubicBezTo>
                  <a:pt x="1999897" y="490573"/>
                  <a:pt x="2010692" y="491843"/>
                  <a:pt x="2036727" y="482318"/>
                </a:cubicBezTo>
                <a:cubicBezTo>
                  <a:pt x="2062762" y="472793"/>
                  <a:pt x="2076097" y="466443"/>
                  <a:pt x="2102132" y="449933"/>
                </a:cubicBezTo>
                <a:cubicBezTo>
                  <a:pt x="2128167" y="433423"/>
                  <a:pt x="2142772" y="423898"/>
                  <a:pt x="2166902" y="401038"/>
                </a:cubicBezTo>
                <a:cubicBezTo>
                  <a:pt x="2191032" y="378178"/>
                  <a:pt x="2209447" y="362303"/>
                  <a:pt x="2224052" y="336268"/>
                </a:cubicBezTo>
                <a:cubicBezTo>
                  <a:pt x="2238657" y="310233"/>
                  <a:pt x="2241832" y="296898"/>
                  <a:pt x="2239927" y="270863"/>
                </a:cubicBezTo>
                <a:cubicBezTo>
                  <a:pt x="2238022" y="244828"/>
                  <a:pt x="2233577" y="228953"/>
                  <a:pt x="2215797" y="206093"/>
                </a:cubicBezTo>
                <a:cubicBezTo>
                  <a:pt x="2198017" y="183233"/>
                  <a:pt x="2178332" y="173708"/>
                  <a:pt x="2150392" y="157198"/>
                </a:cubicBezTo>
                <a:cubicBezTo>
                  <a:pt x="2122452" y="140688"/>
                  <a:pt x="2104672" y="139418"/>
                  <a:pt x="2077367" y="124813"/>
                </a:cubicBezTo>
                <a:cubicBezTo>
                  <a:pt x="2050062" y="110208"/>
                  <a:pt x="2038632" y="95603"/>
                  <a:pt x="2012597" y="84173"/>
                </a:cubicBezTo>
                <a:cubicBezTo>
                  <a:pt x="1986562" y="72743"/>
                  <a:pt x="1975132" y="70838"/>
                  <a:pt x="1947192" y="67663"/>
                </a:cubicBezTo>
                <a:cubicBezTo>
                  <a:pt x="1919252" y="64488"/>
                  <a:pt x="1902107" y="67663"/>
                  <a:pt x="1874167" y="67663"/>
                </a:cubicBezTo>
                <a:cubicBezTo>
                  <a:pt x="1846227" y="67663"/>
                  <a:pt x="1836702" y="67663"/>
                  <a:pt x="1808762" y="67663"/>
                </a:cubicBezTo>
                <a:cubicBezTo>
                  <a:pt x="1780822" y="67663"/>
                  <a:pt x="1763042" y="67663"/>
                  <a:pt x="1735737" y="67663"/>
                </a:cubicBezTo>
                <a:cubicBezTo>
                  <a:pt x="1708432" y="67663"/>
                  <a:pt x="1698907" y="67663"/>
                  <a:pt x="1670967" y="67663"/>
                </a:cubicBezTo>
                <a:cubicBezTo>
                  <a:pt x="1643027" y="67663"/>
                  <a:pt x="1628422" y="67663"/>
                  <a:pt x="1597307" y="67663"/>
                </a:cubicBezTo>
                <a:cubicBezTo>
                  <a:pt x="1566192" y="67663"/>
                  <a:pt x="1547142" y="67663"/>
                  <a:pt x="1516027" y="67663"/>
                </a:cubicBezTo>
                <a:cubicBezTo>
                  <a:pt x="1484912" y="67663"/>
                  <a:pt x="1470942" y="67663"/>
                  <a:pt x="1443002" y="67663"/>
                </a:cubicBezTo>
                <a:cubicBezTo>
                  <a:pt x="1415062" y="67663"/>
                  <a:pt x="1403632" y="67663"/>
                  <a:pt x="1377597" y="67663"/>
                </a:cubicBezTo>
                <a:cubicBezTo>
                  <a:pt x="1351562" y="67663"/>
                  <a:pt x="1342037" y="69568"/>
                  <a:pt x="1312827" y="67663"/>
                </a:cubicBezTo>
                <a:cubicBezTo>
                  <a:pt x="1283617" y="65758"/>
                  <a:pt x="1263932" y="61313"/>
                  <a:pt x="1231547" y="59408"/>
                </a:cubicBezTo>
                <a:cubicBezTo>
                  <a:pt x="1199162" y="57503"/>
                  <a:pt x="1181382" y="59408"/>
                  <a:pt x="1150267" y="59408"/>
                </a:cubicBezTo>
                <a:cubicBezTo>
                  <a:pt x="1119152" y="59408"/>
                  <a:pt x="1107722" y="62583"/>
                  <a:pt x="1076607" y="59408"/>
                </a:cubicBezTo>
                <a:cubicBezTo>
                  <a:pt x="1045492" y="56233"/>
                  <a:pt x="1026442" y="46708"/>
                  <a:pt x="995327" y="43533"/>
                </a:cubicBezTo>
                <a:cubicBezTo>
                  <a:pt x="964212" y="40358"/>
                  <a:pt x="950242" y="45438"/>
                  <a:pt x="922302" y="43533"/>
                </a:cubicBezTo>
                <a:cubicBezTo>
                  <a:pt x="894362" y="41628"/>
                  <a:pt x="882932" y="38453"/>
                  <a:pt x="856897" y="35278"/>
                </a:cubicBezTo>
                <a:cubicBezTo>
                  <a:pt x="830862" y="32103"/>
                  <a:pt x="819432" y="28928"/>
                  <a:pt x="792127" y="27023"/>
                </a:cubicBezTo>
                <a:cubicBezTo>
                  <a:pt x="764822" y="25118"/>
                  <a:pt x="747042" y="28928"/>
                  <a:pt x="719102" y="27023"/>
                </a:cubicBezTo>
                <a:cubicBezTo>
                  <a:pt x="691162" y="25118"/>
                  <a:pt x="679732" y="20673"/>
                  <a:pt x="653697" y="18768"/>
                </a:cubicBezTo>
                <a:cubicBezTo>
                  <a:pt x="627662" y="16863"/>
                  <a:pt x="614962" y="20673"/>
                  <a:pt x="588927" y="18768"/>
                </a:cubicBezTo>
                <a:cubicBezTo>
                  <a:pt x="562892" y="16863"/>
                  <a:pt x="549557" y="12418"/>
                  <a:pt x="523522" y="10513"/>
                </a:cubicBezTo>
                <a:cubicBezTo>
                  <a:pt x="497487" y="8608"/>
                  <a:pt x="470182" y="10513"/>
                  <a:pt x="458752" y="1051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80898" grpId="0"/>
      <p:bldP spid="80903" grpId="0"/>
      <p:bldP spid="18" grpId="0"/>
      <p:bldP spid="6" grpId="0"/>
      <p:bldP spid="7" grpId="0"/>
      <p:bldP spid="12" grpId="0"/>
      <p:bldP spid="19" grpId="0"/>
      <p:bldP spid="21" grpId="0"/>
      <p:bldP spid="22" grpId="0"/>
      <p:bldP spid="2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>
            <a:extLst>
              <a:ext uri="{FF2B5EF4-FFF2-40B4-BE49-F238E27FC236}">
                <a16:creationId xmlns:a16="http://schemas.microsoft.com/office/drawing/2014/main" id="{539625C7-8A84-46EA-AF92-D91BFB145BCC}"/>
              </a:ext>
            </a:extLst>
          </p:cNvPr>
          <p:cNvSpPr/>
          <p:nvPr/>
        </p:nvSpPr>
        <p:spPr>
          <a:xfrm>
            <a:off x="2452689" y="3676650"/>
            <a:ext cx="7634287" cy="208915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B1CA92A-5034-4EDE-806C-E5A992158B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0960" y="966469"/>
            <a:ext cx="3980180" cy="2375524"/>
          </a:xfrm>
          <a:prstGeom prst="roundRect">
            <a:avLst/>
          </a:prstGeom>
        </p:spPr>
      </p:pic>
      <p:sp>
        <p:nvSpPr>
          <p:cNvPr id="65539" name="文本框 4">
            <a:extLst>
              <a:ext uri="{FF2B5EF4-FFF2-40B4-BE49-F238E27FC236}">
                <a16:creationId xmlns:a16="http://schemas.microsoft.com/office/drawing/2014/main" id="{93C93305-A890-4D7F-A0FC-5682CCC626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9" y="3937000"/>
            <a:ext cx="7310437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个绅士每人抛出各自的帽子，欢呼一项胜利</a:t>
            </a: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假设欢呼之后帽子经充分混合之后，绅士们还是想要顶帽子，遂随机取一顶帽子戴到头上，问</a:t>
            </a:r>
            <a:r>
              <a:rPr lang="zh-CN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至少有一人取到自己帽子的概率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，</a:t>
            </a:r>
            <a:r>
              <a:rPr lang="zh-CN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当</a:t>
            </a:r>
            <a:r>
              <a:rPr lang="en-US" altLang="zh-CN" sz="2400" i="1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趋于无穷时</a:t>
            </a:r>
            <a:r>
              <a:rPr lang="zh-CN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，这个概率</a:t>
            </a:r>
            <a:r>
              <a:rPr lang="zh-CN" altLang="zh-CN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会趋于</a:t>
            </a:r>
            <a:r>
              <a:rPr lang="en-US" altLang="zh-CN" sz="24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吗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？</a:t>
            </a:r>
          </a:p>
        </p:txBody>
      </p:sp>
      <p:graphicFrame>
        <p:nvGraphicFramePr>
          <p:cNvPr id="65540" name="对象 5">
            <a:hlinkClick r:id="" action="ppaction://ole?verb=1"/>
            <a:extLst>
              <a:ext uri="{FF2B5EF4-FFF2-40B4-BE49-F238E27FC236}">
                <a16:creationId xmlns:a16="http://schemas.microsoft.com/office/drawing/2014/main" id="{0F34FE23-BC44-48A6-BBB5-8A9E467185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9425" y="5030788"/>
          <a:ext cx="330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0120" imgH="380880" progId="Equation.KSEE3">
                  <p:embed/>
                </p:oleObj>
              </mc:Choice>
              <mc:Fallback>
                <p:oleObj r:id="rId3" imgW="330120" imgH="380880" progId="Equation.KSEE3">
                  <p:embed/>
                  <p:pic>
                    <p:nvPicPr>
                      <p:cNvPr id="65540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0F34FE23-BC44-48A6-BBB5-8A9E467185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9425" y="5030788"/>
                        <a:ext cx="330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1" name="文本框 7">
            <a:extLst>
              <a:ext uri="{FF2B5EF4-FFF2-40B4-BE49-F238E27FC236}">
                <a16:creationId xmlns:a16="http://schemas.microsoft.com/office/drawing/2014/main" id="{914B12C8-5245-4795-9BC0-505FC818C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7090" y="823913"/>
            <a:ext cx="553998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拉普拉斯配对问题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5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65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/>
      <p:bldP spid="65539" grpId="0"/>
      <p:bldP spid="6554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>
            <a:extLst>
              <a:ext uri="{FF2B5EF4-FFF2-40B4-BE49-F238E27FC236}">
                <a16:creationId xmlns:a16="http://schemas.microsoft.com/office/drawing/2014/main" id="{C9D5B368-08C9-4AF3-874B-875FED454F89}"/>
              </a:ext>
            </a:extLst>
          </p:cNvPr>
          <p:cNvSpPr/>
          <p:nvPr/>
        </p:nvSpPr>
        <p:spPr>
          <a:xfrm>
            <a:off x="2189164" y="419100"/>
            <a:ext cx="2376487" cy="6477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zh-CN" altLang="en-US" noProof="1"/>
          </a:p>
        </p:txBody>
      </p:sp>
      <p:sp>
        <p:nvSpPr>
          <p:cNvPr id="75779" name="文本框 4">
            <a:extLst>
              <a:ext uri="{FF2B5EF4-FFF2-40B4-BE49-F238E27FC236}">
                <a16:creationId xmlns:a16="http://schemas.microsoft.com/office/drawing/2014/main" id="{981753F5-02B9-4A02-A962-67E61E6AB3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2964" y="1090614"/>
            <a:ext cx="7966075" cy="278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5000"/>
              </a:lnSpc>
            </a:pPr>
            <a:r>
              <a:rPr lang="en-US" altLang="zh-CN" sz="2400" i="1">
                <a:latin typeface="Times New Roman" panose="02020603050405020304" pitchFamily="18" charset="0"/>
                <a:ea typeface="楷体" panose="02010609060101010101" pitchFamily="49" charset="-122"/>
              </a:rPr>
              <a:t>    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个绅士每人抛出各自的帽子，欢呼一项胜利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.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假设欢呼之后帽子经充分混合之后，绅士们还是想要顶帽子，遂随机取一顶帽子戴到头上，问</a:t>
            </a:r>
            <a:r>
              <a:rPr lang="zh-CN" altLang="zh-CN" sz="2800" b="1">
                <a:solidFill>
                  <a:srgbClr val="0099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至少有一人取到自己帽子的概率  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，当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趋于无穷时，这个概率会趋于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0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吗？</a:t>
            </a:r>
          </a:p>
        </p:txBody>
      </p:sp>
      <p:graphicFrame>
        <p:nvGraphicFramePr>
          <p:cNvPr id="75780" name="对象 5">
            <a:hlinkClick r:id="" action="ppaction://ole?verb=1"/>
            <a:extLst>
              <a:ext uri="{FF2B5EF4-FFF2-40B4-BE49-F238E27FC236}">
                <a16:creationId xmlns:a16="http://schemas.microsoft.com/office/drawing/2014/main" id="{9FB501B6-B82E-43CF-B328-CA8FF933A01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37363" y="2792413"/>
          <a:ext cx="368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368280" imgH="431640" progId="Equation.KSEE3">
                  <p:embed/>
                </p:oleObj>
              </mc:Choice>
              <mc:Fallback>
                <p:oleObj r:id="rId2" imgW="368280" imgH="431640" progId="Equation.KSEE3">
                  <p:embed/>
                  <p:pic>
                    <p:nvPicPr>
                      <p:cNvPr id="75780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FB501B6-B82E-43CF-B328-CA8FF933A0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7363" y="2792413"/>
                        <a:ext cx="368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1" name="文本框 7">
            <a:extLst>
              <a:ext uri="{FF2B5EF4-FFF2-40B4-BE49-F238E27FC236}">
                <a16:creationId xmlns:a16="http://schemas.microsoft.com/office/drawing/2014/main" id="{A2EE9C42-879B-43A1-BCC5-762CFFC9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441325"/>
            <a:ext cx="23939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拉普拉斯配对</a:t>
            </a:r>
          </a:p>
        </p:txBody>
      </p:sp>
      <p:sp>
        <p:nvSpPr>
          <p:cNvPr id="75782" name="文本框 9">
            <a:extLst>
              <a:ext uri="{FF2B5EF4-FFF2-40B4-BE49-F238E27FC236}">
                <a16:creationId xmlns:a16="http://schemas.microsoft.com/office/drawing/2014/main" id="{0C690C30-AF86-4644-A240-05F6514E4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1" y="4176714"/>
            <a:ext cx="1014413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分析</a:t>
            </a:r>
          </a:p>
        </p:txBody>
      </p:sp>
      <p:graphicFrame>
        <p:nvGraphicFramePr>
          <p:cNvPr id="75783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E53174CC-127E-4267-862A-528954226A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19438" y="4221163"/>
          <a:ext cx="622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622080" imgH="431640" progId="Equation.KSEE3">
                  <p:embed/>
                </p:oleObj>
              </mc:Choice>
              <mc:Fallback>
                <p:oleObj r:id="rId4" imgW="622080" imgH="431640" progId="Equation.KSEE3">
                  <p:embed/>
                  <p:pic>
                    <p:nvPicPr>
                      <p:cNvPr id="75783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53174CC-127E-4267-862A-528954226A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9438" y="4221163"/>
                        <a:ext cx="622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4" name="文本框 11">
            <a:extLst>
              <a:ext uri="{FF2B5EF4-FFF2-40B4-BE49-F238E27FC236}">
                <a16:creationId xmlns:a16="http://schemas.microsoft.com/office/drawing/2014/main" id="{190F4AD4-F3CA-449B-AB65-E6360A489E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9188" y="4167189"/>
            <a:ext cx="405606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</a:rPr>
              <a:t>{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个人取到自己帽子</a:t>
            </a:r>
            <a:r>
              <a:rPr lang="en-US" altLang="zh-CN" sz="2800" b="1">
                <a:latin typeface="Times New Roman" panose="02020603050405020304" pitchFamily="18" charset="0"/>
                <a:ea typeface="楷体" panose="02010609060101010101" pitchFamily="49" charset="-122"/>
              </a:rPr>
              <a:t>}</a:t>
            </a:r>
            <a:r>
              <a:rPr lang="zh-CN" altLang="en-US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graphicFrame>
        <p:nvGraphicFramePr>
          <p:cNvPr id="75785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E401AB55-20E6-409D-B795-7D41C10AFE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15225" y="4278313"/>
          <a:ext cx="1701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701720" imgH="368280" progId="Equation.KSEE3">
                  <p:embed/>
                </p:oleObj>
              </mc:Choice>
              <mc:Fallback>
                <p:oleObj r:id="rId6" imgW="1701720" imgH="368280" progId="Equation.KSEE3">
                  <p:embed/>
                  <p:pic>
                    <p:nvPicPr>
                      <p:cNvPr id="75785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401AB55-20E6-409D-B795-7D41C10AFE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15225" y="4278313"/>
                        <a:ext cx="1701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86" name="文本框 13">
            <a:extLst>
              <a:ext uri="{FF2B5EF4-FFF2-40B4-BE49-F238E27FC236}">
                <a16:creationId xmlns:a16="http://schemas.microsoft.com/office/drawing/2014/main" id="{74F2A56C-F8C6-4723-80A5-4FA5B70DD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5614" y="4772025"/>
            <a:ext cx="620077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则至少有一人取到自己帽子的概率为</a:t>
            </a:r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CC0C544-91CB-4BAC-82FA-2B267E817205}"/>
              </a:ext>
            </a:extLst>
          </p:cNvPr>
          <p:cNvCxnSpPr/>
          <p:nvPr/>
        </p:nvCxnSpPr>
        <p:spPr>
          <a:xfrm flipV="1">
            <a:off x="2220914" y="3957638"/>
            <a:ext cx="7858125" cy="1905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对象 15">
            <a:hlinkClick r:id="" action="ppaction://ole?verb=1"/>
            <a:extLst>
              <a:ext uri="{FF2B5EF4-FFF2-40B4-BE49-F238E27FC236}">
                <a16:creationId xmlns:a16="http://schemas.microsoft.com/office/drawing/2014/main" id="{F10E8139-B8F5-41BF-9B71-F633AE90A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8063" y="5157788"/>
          <a:ext cx="4851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4851360" imgH="939600" progId="Equation.KSEE3">
                  <p:embed/>
                </p:oleObj>
              </mc:Choice>
              <mc:Fallback>
                <p:oleObj r:id="rId8" imgW="4851360" imgH="939600" progId="Equation.KSEE3">
                  <p:embed/>
                  <p:pic>
                    <p:nvPicPr>
                      <p:cNvPr id="2" name="对象 1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F10E8139-B8F5-41BF-9B71-F633AE90A3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8063" y="5157788"/>
                        <a:ext cx="4851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ldLvl="0" animBg="1"/>
      <p:bldP spid="75779" grpId="0"/>
      <p:bldP spid="75781" grpId="0"/>
      <p:bldP spid="75782" grpId="0"/>
      <p:bldP spid="75784" grpId="0"/>
      <p:bldP spid="7578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9" name="文本框 16">
            <a:extLst>
              <a:ext uri="{FF2B5EF4-FFF2-40B4-BE49-F238E27FC236}">
                <a16:creationId xmlns:a16="http://schemas.microsoft.com/office/drawing/2014/main" id="{AD60DE94-18A4-406A-809B-A18416486F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6" y="403225"/>
            <a:ext cx="131286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其中</a:t>
            </a:r>
          </a:p>
        </p:txBody>
      </p:sp>
      <p:graphicFrame>
        <p:nvGraphicFramePr>
          <p:cNvPr id="75790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3B86FFB7-4E22-436E-A60E-239C93D757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6688" y="206375"/>
          <a:ext cx="72390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7238880" imgH="914400" progId="Equation.KSEE3">
                  <p:embed/>
                </p:oleObj>
              </mc:Choice>
              <mc:Fallback>
                <p:oleObj r:id="rId2" imgW="7238880" imgH="914400" progId="Equation.KSEE3">
                  <p:embed/>
                  <p:pic>
                    <p:nvPicPr>
                      <p:cNvPr id="75790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B86FFB7-4E22-436E-A60E-239C93D757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06375"/>
                        <a:ext cx="72390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1" name="文本框 1">
            <a:extLst>
              <a:ext uri="{FF2B5EF4-FFF2-40B4-BE49-F238E27FC236}">
                <a16:creationId xmlns:a16="http://schemas.microsoft.com/office/drawing/2014/main" id="{2960D26D-C12E-4FEA-88A8-9D3048042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1351" y="1181100"/>
            <a:ext cx="1063625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显然</a:t>
            </a:r>
          </a:p>
        </p:txBody>
      </p:sp>
      <p:graphicFrame>
        <p:nvGraphicFramePr>
          <p:cNvPr id="76802" name="对象 2">
            <a:hlinkClick r:id="" action="ppaction://ole?verb=1"/>
            <a:extLst>
              <a:ext uri="{FF2B5EF4-FFF2-40B4-BE49-F238E27FC236}">
                <a16:creationId xmlns:a16="http://schemas.microsoft.com/office/drawing/2014/main" id="{2C20483B-7FF4-4530-9C65-76D028D192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67013" y="1038225"/>
          <a:ext cx="154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549080" imgH="838080" progId="Equation.KSEE3">
                  <p:embed/>
                </p:oleObj>
              </mc:Choice>
              <mc:Fallback>
                <p:oleObj r:id="rId4" imgW="1549080" imgH="838080" progId="Equation.KSEE3">
                  <p:embed/>
                  <p:pic>
                    <p:nvPicPr>
                      <p:cNvPr id="76802" name="对象 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2C20483B-7FF4-4530-9C65-76D028D192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7013" y="1038225"/>
                        <a:ext cx="15494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文本框 3">
            <a:extLst>
              <a:ext uri="{FF2B5EF4-FFF2-40B4-BE49-F238E27FC236}">
                <a16:creationId xmlns:a16="http://schemas.microsoft.com/office/drawing/2014/main" id="{1BD6D4FD-8143-4670-A496-92CFE37F47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426" y="1225550"/>
            <a:ext cx="5953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由抓阄问题（或用全概率公式可证）</a:t>
            </a:r>
            <a:r>
              <a:rPr lang="zh-CN" altLang="en-US" sz="2400" b="1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</a:p>
        </p:txBody>
      </p:sp>
      <p:graphicFrame>
        <p:nvGraphicFramePr>
          <p:cNvPr id="76804" name="对象 5">
            <a:hlinkClick r:id="" action="ppaction://ole?verb=1"/>
            <a:extLst>
              <a:ext uri="{FF2B5EF4-FFF2-40B4-BE49-F238E27FC236}">
                <a16:creationId xmlns:a16="http://schemas.microsoft.com/office/drawing/2014/main" id="{9EE653C5-815B-4A3B-A79A-7E8B5635965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73264" y="1870075"/>
          <a:ext cx="15128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1511280" imgH="838080" progId="Equation.KSEE3">
                  <p:embed/>
                </p:oleObj>
              </mc:Choice>
              <mc:Fallback>
                <p:oleObj r:id="rId6" imgW="1511280" imgH="838080" progId="Equation.KSEE3">
                  <p:embed/>
                  <p:pic>
                    <p:nvPicPr>
                      <p:cNvPr id="76804" name="对象 5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EE653C5-815B-4A3B-A79A-7E8B563596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3264" y="1870075"/>
                        <a:ext cx="15128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5" name="文本框 6">
            <a:extLst>
              <a:ext uri="{FF2B5EF4-FFF2-40B4-BE49-F238E27FC236}">
                <a16:creationId xmlns:a16="http://schemas.microsoft.com/office/drawing/2014/main" id="{B76A5AA8-8902-4AC0-8A38-119498010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2026" y="2060575"/>
            <a:ext cx="531813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故</a:t>
            </a:r>
          </a:p>
        </p:txBody>
      </p:sp>
      <p:graphicFrame>
        <p:nvGraphicFramePr>
          <p:cNvPr id="76806" name="对象 7">
            <a:hlinkClick r:id="" action="ppaction://ole?verb=1"/>
            <a:extLst>
              <a:ext uri="{FF2B5EF4-FFF2-40B4-BE49-F238E27FC236}">
                <a16:creationId xmlns:a16="http://schemas.microsoft.com/office/drawing/2014/main" id="{EE1B6F02-1E5F-4C99-BE4D-A85FE5FFF4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76688" y="2105025"/>
          <a:ext cx="850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850680" imgH="431640" progId="Equation.KSEE3">
                  <p:embed/>
                </p:oleObj>
              </mc:Choice>
              <mc:Fallback>
                <p:oleObj r:id="rId8" imgW="850680" imgH="431640" progId="Equation.KSEE3">
                  <p:embed/>
                  <p:pic>
                    <p:nvPicPr>
                      <p:cNvPr id="76806" name="对象 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EE1B6F02-1E5F-4C99-BE4D-A85FE5FFF4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6688" y="2105025"/>
                        <a:ext cx="850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8" name="文本框 9">
            <a:extLst>
              <a:ext uri="{FF2B5EF4-FFF2-40B4-BE49-F238E27FC236}">
                <a16:creationId xmlns:a16="http://schemas.microsoft.com/office/drawing/2014/main" id="{02F430B0-9F49-4D6B-9239-4ACF103B8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825" y="2725739"/>
            <a:ext cx="8269288" cy="1693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如果第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个人拿走自己的帽子，则第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个人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j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不等于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在余下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en-US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-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1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中随机抽取，由于他的帽子仍在其中，故条件概率</a:t>
            </a:r>
          </a:p>
        </p:txBody>
      </p:sp>
      <p:graphicFrame>
        <p:nvGraphicFramePr>
          <p:cNvPr id="76809" name="对象 10">
            <a:hlinkClick r:id="" action="ppaction://ole?verb=1"/>
            <a:extLst>
              <a:ext uri="{FF2B5EF4-FFF2-40B4-BE49-F238E27FC236}">
                <a16:creationId xmlns:a16="http://schemas.microsoft.com/office/drawing/2014/main" id="{4DBE440A-2649-4D42-B055-0910EEF5EEB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35214" y="4495800"/>
          <a:ext cx="7519987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7518240" imgH="838080" progId="Equation.KSEE3">
                  <p:embed/>
                </p:oleObj>
              </mc:Choice>
              <mc:Fallback>
                <p:oleObj r:id="rId10" imgW="7518240" imgH="838080" progId="Equation.KSEE3">
                  <p:embed/>
                  <p:pic>
                    <p:nvPicPr>
                      <p:cNvPr id="76809" name="对象 10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4DBE440A-2649-4D42-B055-0910EEF5EE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5214" y="4495800"/>
                        <a:ext cx="7519987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6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76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6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6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9" grpId="0"/>
      <p:bldP spid="76801" grpId="0"/>
      <p:bldP spid="76803" grpId="0"/>
      <p:bldP spid="76805" grpId="0"/>
      <p:bldP spid="7680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10" name="文本框 11">
            <a:extLst>
              <a:ext uri="{FF2B5EF4-FFF2-40B4-BE49-F238E27FC236}">
                <a16:creationId xmlns:a16="http://schemas.microsoft.com/office/drawing/2014/main" id="{C5DF6B3F-E5BB-4367-845F-BAFD6951F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5063" y="481014"/>
            <a:ext cx="11239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从而</a:t>
            </a:r>
          </a:p>
        </p:txBody>
      </p:sp>
      <p:graphicFrame>
        <p:nvGraphicFramePr>
          <p:cNvPr id="76811" name="对象 12">
            <a:hlinkClick r:id="" action="ppaction://ole?verb=1"/>
            <a:extLst>
              <a:ext uri="{FF2B5EF4-FFF2-40B4-BE49-F238E27FC236}">
                <a16:creationId xmlns:a16="http://schemas.microsoft.com/office/drawing/2014/main" id="{726810D7-9AE7-49DD-9B42-5F9F6AE9CD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97263" y="933450"/>
          <a:ext cx="4699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98720" imgH="990360" progId="Equation.KSEE3">
                  <p:embed/>
                </p:oleObj>
              </mc:Choice>
              <mc:Fallback>
                <p:oleObj r:id="rId2" imgW="4698720" imgH="990360" progId="Equation.KSEE3">
                  <p:embed/>
                  <p:pic>
                    <p:nvPicPr>
                      <p:cNvPr id="76811" name="对象 12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726810D7-9AE7-49DD-9B42-5F9F6AE9CDD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7263" y="933450"/>
                        <a:ext cx="46990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12" name="文本框 13">
            <a:extLst>
              <a:ext uri="{FF2B5EF4-FFF2-40B4-BE49-F238E27FC236}">
                <a16:creationId xmlns:a16="http://schemas.microsoft.com/office/drawing/2014/main" id="{FD3486BD-36EF-4162-856A-764CD02FD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063" y="2197100"/>
            <a:ext cx="37020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类似地得到一般结果</a:t>
            </a:r>
          </a:p>
        </p:txBody>
      </p:sp>
      <p:graphicFrame>
        <p:nvGraphicFramePr>
          <p:cNvPr id="76816" name="对象 17">
            <a:hlinkClick r:id="" action="ppaction://ole?verb=1"/>
            <a:extLst>
              <a:ext uri="{FF2B5EF4-FFF2-40B4-BE49-F238E27FC236}">
                <a16:creationId xmlns:a16="http://schemas.microsoft.com/office/drawing/2014/main" id="{3BF25092-31D0-4B33-BEBB-791782A810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68963" y="2003425"/>
          <a:ext cx="1090612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091880" imgH="838080" progId="Equation.KSEE3">
                  <p:embed/>
                </p:oleObj>
              </mc:Choice>
              <mc:Fallback>
                <p:oleObj r:id="rId4" imgW="1091880" imgH="838080" progId="Equation.KSEE3">
                  <p:embed/>
                  <p:pic>
                    <p:nvPicPr>
                      <p:cNvPr id="76816" name="对象 17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3BF25092-31D0-4B33-BEBB-791782A810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8963" y="2003425"/>
                        <a:ext cx="1090612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5" name="文本框 1">
            <a:extLst>
              <a:ext uri="{FF2B5EF4-FFF2-40B4-BE49-F238E27FC236}">
                <a16:creationId xmlns:a16="http://schemas.microsoft.com/office/drawing/2014/main" id="{7D641CA7-0B45-4AD3-B828-082351DB3D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3151" y="2886075"/>
            <a:ext cx="1127125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于是</a:t>
            </a:r>
          </a:p>
        </p:txBody>
      </p:sp>
      <p:graphicFrame>
        <p:nvGraphicFramePr>
          <p:cNvPr id="77826" name="对象 4">
            <a:hlinkClick r:id="" action="ppaction://ole?verb=1"/>
            <a:extLst>
              <a:ext uri="{FF2B5EF4-FFF2-40B4-BE49-F238E27FC236}">
                <a16:creationId xmlns:a16="http://schemas.microsoft.com/office/drawing/2014/main" id="{9173EE36-0E0E-4695-8B46-C310F41880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97250" y="3148013"/>
          <a:ext cx="4483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483080" imgH="914400" progId="Equation.KSEE3">
                  <p:embed/>
                </p:oleObj>
              </mc:Choice>
              <mc:Fallback>
                <p:oleObj r:id="rId6" imgW="4483080" imgH="914400" progId="Equation.KSEE3">
                  <p:embed/>
                  <p:pic>
                    <p:nvPicPr>
                      <p:cNvPr id="77826" name="对象 4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9173EE36-0E0E-4695-8B46-C310F41880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7250" y="3148013"/>
                        <a:ext cx="44831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文本框 5">
            <a:extLst>
              <a:ext uri="{FF2B5EF4-FFF2-40B4-BE49-F238E27FC236}">
                <a16:creationId xmlns:a16="http://schemas.microsoft.com/office/drawing/2014/main" id="{A2BC29FB-F32C-4F70-9E06-69FD8B59D0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6139" y="4227514"/>
            <a:ext cx="8053387" cy="11331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400" b="1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800" b="1">
                <a:latin typeface="楷体" panose="02010609060101010101" pitchFamily="49" charset="-122"/>
                <a:ea typeface="楷体" panose="02010609060101010101" pitchFamily="49" charset="-122"/>
              </a:rPr>
              <a:t>该无穷级数可视为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f 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(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)=1-e</a:t>
            </a:r>
            <a:r>
              <a:rPr lang="en-US" altLang="zh-CN" sz="2800" i="1" baseline="30000">
                <a:latin typeface="Times New Roman" panose="02020603050405020304" pitchFamily="18" charset="0"/>
                <a:ea typeface="楷体" panose="02010609060101010101" pitchFamily="49" charset="-122"/>
              </a:rPr>
              <a:t>-x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在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x</a:t>
            </a:r>
            <a:r>
              <a:rPr lang="en-US" altLang="zh-CN" sz="2800">
                <a:latin typeface="Times New Roman" panose="02020603050405020304" pitchFamily="18" charset="0"/>
                <a:ea typeface="楷体" panose="02010609060101010101" pitchFamily="49" charset="-122"/>
              </a:rPr>
              <a:t>=0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时的展开，故</a:t>
            </a:r>
            <a:r>
              <a:rPr lang="en-US" altLang="zh-CN" sz="2800" i="1"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zh-CN" sz="2800" b="1">
                <a:latin typeface="楷体" panose="02010609060101010101" pitchFamily="49" charset="-122"/>
                <a:ea typeface="楷体" panose="02010609060101010101" pitchFamily="49" charset="-122"/>
              </a:rPr>
              <a:t>趋于无穷大是，至少有一人拿到自己帽子的概率为</a:t>
            </a:r>
            <a:endParaRPr lang="en-US" altLang="zh-CN" sz="2800" b="1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aphicFrame>
        <p:nvGraphicFramePr>
          <p:cNvPr id="2" name="对象 1">
            <a:hlinkClick r:id="" action="ppaction://ole?verb=1"/>
            <a:extLst>
              <a:ext uri="{FF2B5EF4-FFF2-40B4-BE49-F238E27FC236}">
                <a16:creationId xmlns:a16="http://schemas.microsoft.com/office/drawing/2014/main" id="{C15325EA-621F-44B9-9300-C2D04CEF7E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2188" y="5468938"/>
          <a:ext cx="1638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1638000" imgH="342720" progId="Equation.KSEE3">
                  <p:embed/>
                </p:oleObj>
              </mc:Choice>
              <mc:Fallback>
                <p:oleObj r:id="rId8" imgW="1638000" imgH="342720" progId="Equation.KSEE3">
                  <p:embed/>
                  <p:pic>
                    <p:nvPicPr>
                      <p:cNvPr id="2" name="对象 1">
                        <a:hlinkClick r:id="" action="ppaction://ole?verb=1"/>
                        <a:extLst>
                          <a:ext uri="{FF2B5EF4-FFF2-40B4-BE49-F238E27FC236}">
                            <a16:creationId xmlns:a16="http://schemas.microsoft.com/office/drawing/2014/main" id="{C15325EA-621F-44B9-9300-C2D04CEF7ED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2188" y="5468938"/>
                        <a:ext cx="16383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6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7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10" grpId="0"/>
      <p:bldP spid="76812" grpId="0"/>
      <p:bldP spid="77825" grpId="0"/>
      <p:bldP spid="7782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7" name="Rectangle 5">
            <a:extLst>
              <a:ext uri="{FF2B5EF4-FFF2-40B4-BE49-F238E27FC236}">
                <a16:creationId xmlns:a16="http://schemas.microsoft.com/office/drawing/2014/main" id="{A08BC474-C234-4173-BBC0-EAD23C19A6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04108" y="735641"/>
            <a:ext cx="3889375" cy="5794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algn="l" eaLnBrk="1" hangingPunct="1"/>
            <a:r>
              <a:rPr lang="zh-CN" altLang="en-US" sz="3200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事件的关系和运算</a:t>
            </a:r>
          </a:p>
        </p:txBody>
      </p:sp>
      <p:graphicFrame>
        <p:nvGraphicFramePr>
          <p:cNvPr id="151558" name="Object 6">
            <a:extLst>
              <a:ext uri="{FF2B5EF4-FFF2-40B4-BE49-F238E27FC236}">
                <a16:creationId xmlns:a16="http://schemas.microsoft.com/office/drawing/2014/main" id="{DE41B611-F514-46D8-94FC-D0EA066680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7265917"/>
              </p:ext>
            </p:extLst>
          </p:nvPr>
        </p:nvGraphicFramePr>
        <p:xfrm>
          <a:off x="1924473" y="1402330"/>
          <a:ext cx="67833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50880" imgH="368280" progId="Equation.DSMT4">
                  <p:embed/>
                </p:oleObj>
              </mc:Choice>
              <mc:Fallback>
                <p:oleObj name="Equation" r:id="rId2" imgW="2450880" imgH="368280" progId="Equation.DSMT4">
                  <p:embed/>
                  <p:pic>
                    <p:nvPicPr>
                      <p:cNvPr id="151558" name="Object 6">
                        <a:extLst>
                          <a:ext uri="{FF2B5EF4-FFF2-40B4-BE49-F238E27FC236}">
                            <a16:creationId xmlns:a16="http://schemas.microsoft.com/office/drawing/2014/main" id="{DE41B611-F514-46D8-94FC-D0EA066680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4473" y="1402330"/>
                        <a:ext cx="67833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559" name="Text Box 7">
            <a:extLst>
              <a:ext uri="{FF2B5EF4-FFF2-40B4-BE49-F238E27FC236}">
                <a16:creationId xmlns:a16="http://schemas.microsoft.com/office/drawing/2014/main" id="{ED4905AC-629B-4B68-9BB7-BFABC30F6D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6800" y="2434479"/>
            <a:ext cx="2661306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3600" baseline="30000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kumimoji="1" lang="en-US" altLang="zh-CN" sz="3600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kumimoji="1" lang="zh-CN" altLang="en-US" sz="3600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kumimoji="1" lang="en-US" altLang="zh-CN" sz="3600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kumimoji="1" lang="zh-CN" altLang="en-US" sz="3600" baseline="300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事件的包含</a:t>
            </a:r>
            <a:endParaRPr kumimoji="1" lang="zh-CN" altLang="en-US" sz="3600" i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16" name="Object 4">
            <a:extLst>
              <a:ext uri="{FF2B5EF4-FFF2-40B4-BE49-F238E27FC236}">
                <a16:creationId xmlns:a16="http://schemas.microsoft.com/office/drawing/2014/main" id="{2F92DDBD-77F0-460B-AD3B-B53BE157F4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8661662"/>
              </p:ext>
            </p:extLst>
          </p:nvPr>
        </p:nvGraphicFramePr>
        <p:xfrm>
          <a:off x="1169193" y="2787815"/>
          <a:ext cx="10590213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119992" imgH="445929" progId="Word.Document.8">
                  <p:embed/>
                </p:oleObj>
              </mc:Choice>
              <mc:Fallback>
                <p:oleObj name="Document" r:id="rId4" imgW="4119992" imgH="445929" progId="Word.Document.8">
                  <p:embed/>
                  <p:pic>
                    <p:nvPicPr>
                      <p:cNvPr id="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69193" y="2787815"/>
                        <a:ext cx="10590213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4">
            <a:extLst>
              <a:ext uri="{FF2B5EF4-FFF2-40B4-BE49-F238E27FC236}">
                <a16:creationId xmlns:a16="http://schemas.microsoft.com/office/drawing/2014/main" id="{C46EB8E1-0933-4F91-B1A6-66673DD6C3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065099"/>
              </p:ext>
            </p:extLst>
          </p:nvPr>
        </p:nvGraphicFramePr>
        <p:xfrm>
          <a:off x="1778793" y="3398803"/>
          <a:ext cx="10590213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4119318" imgH="402623" progId="Word.Document.8">
                  <p:embed/>
                </p:oleObj>
              </mc:Choice>
              <mc:Fallback>
                <p:oleObj name="Document" r:id="rId6" imgW="4119318" imgH="402623" progId="Word.Document.8">
                  <p:embed/>
                  <p:pic>
                    <p:nvPicPr>
                      <p:cNvPr id="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793" y="3398803"/>
                        <a:ext cx="10590213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" name="Picture 4" descr="C:\Users\Ningrj\AppData\Roaming\Tencent\Users\767623779\QQ\WinTemp\RichOle\O)GA9YN$DN4LZVDS~8)M4CD.png">
            <a:extLst>
              <a:ext uri="{FF2B5EF4-FFF2-40B4-BE49-F238E27FC236}">
                <a16:creationId xmlns:a16="http://schemas.microsoft.com/office/drawing/2014/main" id="{4EB5DEBE-BDD6-4E8E-A892-A347E5FFE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3291" y="3916328"/>
            <a:ext cx="2316115" cy="2225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1557" grpId="0"/>
      <p:bldP spid="15155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5506545"/>
              </p:ext>
            </p:extLst>
          </p:nvPr>
        </p:nvGraphicFramePr>
        <p:xfrm>
          <a:off x="904875" y="728663"/>
          <a:ext cx="10290175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4052817" imgH="374667" progId="Word.Document.8">
                  <p:embed/>
                </p:oleObj>
              </mc:Choice>
              <mc:Fallback>
                <p:oleObj name="Document" r:id="rId2" imgW="4052817" imgH="37466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4875" y="728663"/>
                        <a:ext cx="10290175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828675" y="1361796"/>
          <a:ext cx="10313988" cy="968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052153" imgH="380335" progId="Word.Document.8">
                  <p:embed/>
                </p:oleObj>
              </mc:Choice>
              <mc:Fallback>
                <p:oleObj name="Document" r:id="rId4" imgW="4052153" imgH="38033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1361796"/>
                        <a:ext cx="10313988" cy="968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9574981"/>
              </p:ext>
            </p:extLst>
          </p:nvPr>
        </p:nvGraphicFramePr>
        <p:xfrm>
          <a:off x="677770" y="2036040"/>
          <a:ext cx="5167313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2029668" imgH="393636" progId="Word.Document.8">
                  <p:embed/>
                </p:oleObj>
              </mc:Choice>
              <mc:Fallback>
                <p:oleObj name="Document" r:id="rId6" imgW="2029668" imgH="39363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70" y="2036040"/>
                        <a:ext cx="5167313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6103082"/>
              </p:ext>
            </p:extLst>
          </p:nvPr>
        </p:nvGraphicFramePr>
        <p:xfrm>
          <a:off x="1465263" y="2724150"/>
          <a:ext cx="6643687" cy="103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2611523" imgH="406937" progId="Word.Document.8">
                  <p:embed/>
                </p:oleObj>
              </mc:Choice>
              <mc:Fallback>
                <p:oleObj name="Document" r:id="rId8" imgW="2611523" imgH="406937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5263" y="2724150"/>
                        <a:ext cx="6643687" cy="103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657912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593562"/>
              </p:ext>
            </p:extLst>
          </p:nvPr>
        </p:nvGraphicFramePr>
        <p:xfrm>
          <a:off x="762000" y="728663"/>
          <a:ext cx="4230688" cy="109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1642393" imgH="426854" progId="Word.Document.8">
                  <p:embed/>
                </p:oleObj>
              </mc:Choice>
              <mc:Fallback>
                <p:oleObj name="Document" r:id="rId2" imgW="1642393" imgH="42685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728663"/>
                        <a:ext cx="4230688" cy="109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317" name="Picture 5" descr="C:\Users\Ningrj\AppData\Roaming\Tencent\Users\767623779\QQ\WinTemp\RichOle\)VHV%$JHEWO[J~})LTHR%EY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8475" y="1431412"/>
            <a:ext cx="2140138" cy="20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4810391"/>
              </p:ext>
            </p:extLst>
          </p:nvPr>
        </p:nvGraphicFramePr>
        <p:xfrm>
          <a:off x="1346529" y="1428557"/>
          <a:ext cx="8253412" cy="928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5" imgW="3199484" imgH="359485" progId="Word.Document.8">
                  <p:embed/>
                </p:oleObj>
              </mc:Choice>
              <mc:Fallback>
                <p:oleObj name="Document" r:id="rId5" imgW="3199484" imgH="35948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6529" y="1428557"/>
                        <a:ext cx="8253412" cy="928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9402125"/>
              </p:ext>
            </p:extLst>
          </p:nvPr>
        </p:nvGraphicFramePr>
        <p:xfrm>
          <a:off x="677770" y="1998446"/>
          <a:ext cx="4964112" cy="992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7" imgW="1922276" imgH="383930" progId="Word.Document.8">
                  <p:embed/>
                </p:oleObj>
              </mc:Choice>
              <mc:Fallback>
                <p:oleObj name="Document" r:id="rId7" imgW="1922276" imgH="38393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770" y="1998446"/>
                        <a:ext cx="4964112" cy="992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3">
            <a:extLst>
              <a:ext uri="{FF2B5EF4-FFF2-40B4-BE49-F238E27FC236}">
                <a16:creationId xmlns:a16="http://schemas.microsoft.com/office/drawing/2014/main" id="{D4C60F90-4B8A-4F58-A41A-097B4C5E7C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0828867"/>
              </p:ext>
            </p:extLst>
          </p:nvPr>
        </p:nvGraphicFramePr>
        <p:xfrm>
          <a:off x="908937" y="3650748"/>
          <a:ext cx="8151813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9" imgW="3187272" imgH="283993" progId="Word.Document.8">
                  <p:embed/>
                </p:oleObj>
              </mc:Choice>
              <mc:Fallback>
                <p:oleObj name="Document" r:id="rId9" imgW="3187272" imgH="283993" progId="Word.Document.8">
                  <p:embed/>
                  <p:pic>
                    <p:nvPicPr>
                      <p:cNvPr id="1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37" y="3650748"/>
                        <a:ext cx="8151813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3">
            <a:extLst>
              <a:ext uri="{FF2B5EF4-FFF2-40B4-BE49-F238E27FC236}">
                <a16:creationId xmlns:a16="http://schemas.microsoft.com/office/drawing/2014/main" id="{7D137A1C-10FF-44AB-AB48-5E5D7D9D3D5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856374"/>
              </p:ext>
            </p:extLst>
          </p:nvPr>
        </p:nvGraphicFramePr>
        <p:xfrm>
          <a:off x="908937" y="4235444"/>
          <a:ext cx="8550673" cy="95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1" imgW="3403492" imgH="379975" progId="Word.Document.8">
                  <p:embed/>
                </p:oleObj>
              </mc:Choice>
              <mc:Fallback>
                <p:oleObj name="Document" r:id="rId11" imgW="3403492" imgH="379975" progId="Word.Document.8">
                  <p:embed/>
                  <p:pic>
                    <p:nvPicPr>
                      <p:cNvPr id="1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937" y="4235444"/>
                        <a:ext cx="8550673" cy="9555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" name="Picture 5" descr="C:\Users\Ningrj\AppData\Roaming\Tencent\Users\767623779\QQ\WinTemp\RichOle\)VHV%$JHEWO[J~})LTHR%EY.png">
            <a:extLst>
              <a:ext uri="{FF2B5EF4-FFF2-40B4-BE49-F238E27FC236}">
                <a16:creationId xmlns:a16="http://schemas.microsoft.com/office/drawing/2014/main" id="{889E02A3-4DC5-48EA-AD62-A2DCA991D8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2486" y="4011110"/>
            <a:ext cx="2140138" cy="20098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333CBFF7-2017-4F4C-B983-24EDFFEF17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22439373"/>
              </p:ext>
            </p:extLst>
          </p:nvPr>
        </p:nvGraphicFramePr>
        <p:xfrm>
          <a:off x="603250" y="2938463"/>
          <a:ext cx="4129088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3" imgW="1694481" imgH="326799" progId="Word.Document.8">
                  <p:embed/>
                </p:oleObj>
              </mc:Choice>
              <mc:Fallback>
                <p:oleObj name="Document" r:id="rId13" imgW="1694481" imgH="326799" progId="Word.Document.8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250" y="2938463"/>
                        <a:ext cx="4129088" cy="790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2450138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34" name="Object 10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8886925"/>
              </p:ext>
            </p:extLst>
          </p:nvPr>
        </p:nvGraphicFramePr>
        <p:xfrm>
          <a:off x="2150315" y="254804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102" imgH="177492" progId="Equation.DSMT4">
                  <p:embed/>
                </p:oleObj>
              </mc:Choice>
              <mc:Fallback>
                <p:oleObj name="Equation" r:id="rId2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315" y="2548044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9720005"/>
              </p:ext>
            </p:extLst>
          </p:nvPr>
        </p:nvGraphicFramePr>
        <p:xfrm>
          <a:off x="2150315" y="2548044"/>
          <a:ext cx="114300" cy="17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4102" imgH="177492" progId="Equation.DSMT4">
                  <p:embed/>
                </p:oleObj>
              </mc:Choice>
              <mc:Fallback>
                <p:oleObj name="Equation" r:id="rId4" imgW="114102" imgH="177492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0315" y="2548044"/>
                        <a:ext cx="114300" cy="17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43" name="Picture 5" descr="C:\Users\Ningrj\AppData\Roaming\Tencent\Users\767623779\QQ\WinTemp\RichOle\MC$JWD]RR}00F7H]Z{9AEXW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0721" y="1528056"/>
            <a:ext cx="2136051" cy="192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59607"/>
              </p:ext>
            </p:extLst>
          </p:nvPr>
        </p:nvGraphicFramePr>
        <p:xfrm>
          <a:off x="1001713" y="647700"/>
          <a:ext cx="8748712" cy="84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6" imgW="3495294" imgH="339755" progId="Word.Document.8">
                  <p:embed/>
                </p:oleObj>
              </mc:Choice>
              <mc:Fallback>
                <p:oleObj name="Document" r:id="rId6" imgW="3495294" imgH="3397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647700"/>
                        <a:ext cx="8748712" cy="84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781899"/>
              </p:ext>
            </p:extLst>
          </p:nvPr>
        </p:nvGraphicFramePr>
        <p:xfrm>
          <a:off x="885826" y="1232617"/>
          <a:ext cx="8761413" cy="1141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8" imgW="3494721" imgH="457624" progId="Word.Document.8">
                  <p:embed/>
                </p:oleObj>
              </mc:Choice>
              <mc:Fallback>
                <p:oleObj name="Document" r:id="rId8" imgW="3494721" imgH="457624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6" y="1232617"/>
                        <a:ext cx="8761413" cy="1141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5665059"/>
              </p:ext>
            </p:extLst>
          </p:nvPr>
        </p:nvGraphicFramePr>
        <p:xfrm>
          <a:off x="885827" y="1880128"/>
          <a:ext cx="8761412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0" imgW="3494721" imgH="320301" progId="Word.Document.8">
                  <p:embed/>
                </p:oleObj>
              </mc:Choice>
              <mc:Fallback>
                <p:oleObj name="Document" r:id="rId10" imgW="3494721" imgH="320301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5827" y="1880128"/>
                        <a:ext cx="8761412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3">
            <a:extLst>
              <a:ext uri="{FF2B5EF4-FFF2-40B4-BE49-F238E27FC236}">
                <a16:creationId xmlns:a16="http://schemas.microsoft.com/office/drawing/2014/main" id="{444E820A-E5C2-4DD2-9FA2-F56EB37255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2236537"/>
              </p:ext>
            </p:extLst>
          </p:nvPr>
        </p:nvGraphicFramePr>
        <p:xfrm>
          <a:off x="977900" y="3127020"/>
          <a:ext cx="1023620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2" imgW="3834047" imgH="295126" progId="Word.Document.8">
                  <p:embed/>
                </p:oleObj>
              </mc:Choice>
              <mc:Fallback>
                <p:oleObj name="Document" r:id="rId12" imgW="3834047" imgH="295126" progId="Word.Document.8">
                  <p:embed/>
                  <p:pic>
                    <p:nvPicPr>
                      <p:cNvPr id="2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00" y="3127020"/>
                        <a:ext cx="10236200" cy="781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3">
            <a:extLst>
              <a:ext uri="{FF2B5EF4-FFF2-40B4-BE49-F238E27FC236}">
                <a16:creationId xmlns:a16="http://schemas.microsoft.com/office/drawing/2014/main" id="{1FCC2B74-3C6D-43A9-A971-83CAD1801E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7327607"/>
              </p:ext>
            </p:extLst>
          </p:nvPr>
        </p:nvGraphicFramePr>
        <p:xfrm>
          <a:off x="753261" y="3780176"/>
          <a:ext cx="828675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4" imgW="3102508" imgH="358406" progId="Word.Document.8">
                  <p:embed/>
                </p:oleObj>
              </mc:Choice>
              <mc:Fallback>
                <p:oleObj name="Document" r:id="rId14" imgW="3102508" imgH="358406" progId="Word.Document.8">
                  <p:embed/>
                  <p:pic>
                    <p:nvPicPr>
                      <p:cNvPr id="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261" y="3780176"/>
                        <a:ext cx="828675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>
            <a:extLst>
              <a:ext uri="{FF2B5EF4-FFF2-40B4-BE49-F238E27FC236}">
                <a16:creationId xmlns:a16="http://schemas.microsoft.com/office/drawing/2014/main" id="{FDED7211-BA04-46F5-A296-7D02D1FDBB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975075"/>
              </p:ext>
            </p:extLst>
          </p:nvPr>
        </p:nvGraphicFramePr>
        <p:xfrm>
          <a:off x="1001713" y="4472953"/>
          <a:ext cx="6694487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16" imgW="2508082" imgH="349419" progId="Word.Document.8">
                  <p:embed/>
                </p:oleObj>
              </mc:Choice>
              <mc:Fallback>
                <p:oleObj name="Document" r:id="rId16" imgW="2508082" imgH="349419" progId="Word.Document.8">
                  <p:embed/>
                  <p:pic>
                    <p:nvPicPr>
                      <p:cNvPr id="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1713" y="4472953"/>
                        <a:ext cx="6694487" cy="93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" name="Picture 6" descr="C:\Users\Ningrj\AppData\Roaming\Tencent\Users\767623779\QQ\WinTemp\RichOle\7{7M0U%HC[4ST~I7[)G7A0V.png">
            <a:extLst>
              <a:ext uri="{FF2B5EF4-FFF2-40B4-BE49-F238E27FC236}">
                <a16:creationId xmlns:a16="http://schemas.microsoft.com/office/drawing/2014/main" id="{B37E80B7-72CA-4091-8568-06860A46D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6101" y="3871741"/>
            <a:ext cx="2022638" cy="185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5308789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1118</Words>
  <Application>Microsoft Office PowerPoint</Application>
  <PresentationFormat>宽屏</PresentationFormat>
  <Paragraphs>137</Paragraphs>
  <Slides>57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5</vt:i4>
      </vt:variant>
      <vt:variant>
        <vt:lpstr>幻灯片标题</vt:lpstr>
      </vt:variant>
      <vt:variant>
        <vt:i4>57</vt:i4>
      </vt:variant>
    </vt:vector>
  </HeadingPairs>
  <TitlesOfParts>
    <vt:vector size="70" baseType="lpstr">
      <vt:lpstr>黑体</vt:lpstr>
      <vt:lpstr>华文中宋</vt:lpstr>
      <vt:lpstr>楷体</vt:lpstr>
      <vt:lpstr>宋体</vt:lpstr>
      <vt:lpstr>微软雅黑</vt:lpstr>
      <vt:lpstr>Arial</vt:lpstr>
      <vt:lpstr>Times New Roman</vt:lpstr>
      <vt:lpstr>Office 主题​​</vt:lpstr>
      <vt:lpstr>Document</vt:lpstr>
      <vt:lpstr>Equation</vt:lpstr>
      <vt:lpstr>公式</vt:lpstr>
      <vt:lpstr>Equation.KSEE3</vt:lpstr>
      <vt:lpstr>MathType 7.0 Equation</vt:lpstr>
      <vt:lpstr>第一章　概率论的基本概念 习  题  课</vt:lpstr>
      <vt:lpstr>一、重点与难点</vt:lpstr>
      <vt:lpstr>随机现象         </vt:lpstr>
      <vt:lpstr>随机事件                </vt:lpstr>
      <vt:lpstr>重要的随机事件</vt:lpstr>
      <vt:lpstr>事件的关系和运算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条件概率</vt:lpstr>
      <vt:lpstr>PowerPoint 演示文稿</vt:lpstr>
      <vt:lpstr>乘法定理</vt:lpstr>
      <vt:lpstr>PowerPoint 演示文稿</vt:lpstr>
      <vt:lpstr>PowerPoint 演示文稿</vt:lpstr>
      <vt:lpstr>PowerPoint 演示文稿</vt:lpstr>
      <vt:lpstr>事件的相互独立性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三、典型例题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jiang hui</cp:lastModifiedBy>
  <cp:revision>111</cp:revision>
  <dcterms:created xsi:type="dcterms:W3CDTF">2019-06-19T02:08:00Z</dcterms:created>
  <dcterms:modified xsi:type="dcterms:W3CDTF">2022-11-17T05:50:53Z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