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7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85" d="100"/>
          <a:sy n="85" d="100"/>
        </p:scale>
        <p:origin x="84" y="38"/>
      </p:cViewPr>
      <p:guideLst>
        <p:guide orient="horz" pos="2158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Relationship Id="rId4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image" Target="../media/image32.emf"/><Relationship Id="rId7" Type="http://schemas.openxmlformats.org/officeDocument/2006/relationships/image" Target="../media/image36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Relationship Id="rId9" Type="http://schemas.openxmlformats.org/officeDocument/2006/relationships/image" Target="../media/image38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4" Type="http://schemas.openxmlformats.org/officeDocument/2006/relationships/image" Target="../media/image4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2020/1/1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013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9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  <a:t>2020/1/1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2020/1/1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="" xmlns:a16="http://schemas.microsoft.com/office/drawing/2014/main" id="{92589C0E-C98B-4A6B-B4CF-F71114176CE7}"/>
              </a:ext>
            </a:extLst>
          </p:cNvPr>
          <p:cNvGrpSpPr/>
          <p:nvPr userDrawn="1"/>
        </p:nvGrpSpPr>
        <p:grpSpPr>
          <a:xfrm>
            <a:off x="6600217" y="234834"/>
            <a:ext cx="5491260" cy="461665"/>
            <a:chOff x="6600217" y="234834"/>
            <a:chExt cx="5491260" cy="461665"/>
          </a:xfrm>
        </p:grpSpPr>
        <p:pic>
          <p:nvPicPr>
            <p:cNvPr id="12" name="图片 11">
              <a:extLst>
                <a:ext uri="{FF2B5EF4-FFF2-40B4-BE49-F238E27FC236}">
                  <a16:creationId xmlns="" xmlns:a16="http://schemas.microsoft.com/office/drawing/2014/main" id="{086E06BA-2668-4C3A-8E45-593AD2CA1B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6600217" y="243967"/>
              <a:ext cx="2821020" cy="43794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="" xmlns:a16="http://schemas.microsoft.com/office/drawing/2014/main" id="{6561B98C-21BF-43F5-A1B5-5D7BD0822FCB}"/>
                </a:ext>
              </a:extLst>
            </p:cNvPr>
            <p:cNvSpPr txBox="1"/>
            <p:nvPr userDrawn="1"/>
          </p:nvSpPr>
          <p:spPr>
            <a:xfrm>
              <a:off x="9401781" y="234834"/>
              <a:ext cx="26896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B0F0"/>
                  </a:solidFill>
                  <a:effectLst/>
                </a:rPr>
                <a:t>概率论与数理统计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Word_97_-_2003___1.doc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emf"/><Relationship Id="rId4" Type="http://schemas.openxmlformats.org/officeDocument/2006/relationships/image" Target="../media/image3.emf"/><Relationship Id="rId9" Type="http://schemas.openxmlformats.org/officeDocument/2006/relationships/oleObject" Target="../embeddings/Microsoft_Word_97_-_2003___2.doc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3" Type="http://schemas.openxmlformats.org/officeDocument/2006/relationships/oleObject" Target="../embeddings/oleObject40.bin"/><Relationship Id="rId7" Type="http://schemas.openxmlformats.org/officeDocument/2006/relationships/image" Target="../media/image4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Microsoft_Word_97_-_2003___37.doc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5.emf"/><Relationship Id="rId4" Type="http://schemas.openxmlformats.org/officeDocument/2006/relationships/image" Target="../media/image43.emf"/><Relationship Id="rId9" Type="http://schemas.openxmlformats.org/officeDocument/2006/relationships/oleObject" Target="../embeddings/Microsoft_Word_97_-_2003___38.doc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oleObject" Target="../embeddings/oleObject4.bin"/><Relationship Id="rId7" Type="http://schemas.openxmlformats.org/officeDocument/2006/relationships/image" Target="../media/image7.emf"/><Relationship Id="rId12" Type="http://schemas.openxmlformats.org/officeDocument/2006/relationships/image" Target="../media/image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Microsoft_Word_97_-_2003___3.doc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emf"/><Relationship Id="rId4" Type="http://schemas.openxmlformats.org/officeDocument/2006/relationships/image" Target="../media/image6.emf"/><Relationship Id="rId9" Type="http://schemas.openxmlformats.org/officeDocument/2006/relationships/oleObject" Target="../embeddings/Microsoft_Word_97_-_2003___4.doc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13" Type="http://schemas.openxmlformats.org/officeDocument/2006/relationships/oleObject" Target="../embeddings/Microsoft_Word_97_-_2003___8.doc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Microsoft_Word_97_-_2003___6.doc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4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__9.doc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2.emf"/><Relationship Id="rId5" Type="http://schemas.openxmlformats.org/officeDocument/2006/relationships/image" Target="../media/image10.emf"/><Relationship Id="rId15" Type="http://schemas.openxmlformats.org/officeDocument/2006/relationships/oleObject" Target="../embeddings/oleObject12.bin"/><Relationship Id="rId10" Type="http://schemas.openxmlformats.org/officeDocument/2006/relationships/oleObject" Target="../embeddings/Microsoft_Word_97_-_2003___7.doc"/><Relationship Id="rId4" Type="http://schemas.openxmlformats.org/officeDocument/2006/relationships/oleObject" Target="../embeddings/Microsoft_Word_97_-_2003___5.doc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image" Target="../media/image18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Microsoft_Word_97_-_2003___11.doc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7.emf"/><Relationship Id="rId5" Type="http://schemas.openxmlformats.org/officeDocument/2006/relationships/image" Target="../media/image15.emf"/><Relationship Id="rId10" Type="http://schemas.openxmlformats.org/officeDocument/2006/relationships/oleObject" Target="../embeddings/Microsoft_Word_97_-_2003___12.doc"/><Relationship Id="rId4" Type="http://schemas.openxmlformats.org/officeDocument/2006/relationships/oleObject" Target="../embeddings/Microsoft_Word_97_-_2003___10.doc"/><Relationship Id="rId9" Type="http://schemas.openxmlformats.org/officeDocument/2006/relationships/oleObject" Target="../embeddings/oleObject15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Microsoft_Word_97_-_2003___14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1.emf"/><Relationship Id="rId5" Type="http://schemas.openxmlformats.org/officeDocument/2006/relationships/image" Target="../media/image19.emf"/><Relationship Id="rId10" Type="http://schemas.openxmlformats.org/officeDocument/2006/relationships/oleObject" Target="../embeddings/Microsoft_Word_97_-_2003___15.doc"/><Relationship Id="rId4" Type="http://schemas.openxmlformats.org/officeDocument/2006/relationships/oleObject" Target="../embeddings/Microsoft_Word_97_-_2003___13.doc"/><Relationship Id="rId9" Type="http://schemas.openxmlformats.org/officeDocument/2006/relationships/oleObject" Target="../embeddings/oleObject1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Microsoft_Word_97_-_2003___17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1.bin"/><Relationship Id="rId11" Type="http://schemas.openxmlformats.org/officeDocument/2006/relationships/image" Target="../media/image24.emf"/><Relationship Id="rId5" Type="http://schemas.openxmlformats.org/officeDocument/2006/relationships/image" Target="../media/image22.emf"/><Relationship Id="rId10" Type="http://schemas.openxmlformats.org/officeDocument/2006/relationships/oleObject" Target="../embeddings/Microsoft_Word_97_-_2003___18.doc"/><Relationship Id="rId4" Type="http://schemas.openxmlformats.org/officeDocument/2006/relationships/oleObject" Target="../embeddings/Microsoft_Word_97_-_2003___16.doc"/><Relationship Id="rId9" Type="http://schemas.openxmlformats.org/officeDocument/2006/relationships/oleObject" Target="../embeddings/oleObject2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13" Type="http://schemas.openxmlformats.org/officeDocument/2006/relationships/oleObject" Target="../embeddings/Microsoft_Word_97_-_2003___22.doc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Microsoft_Word_97_-_2003___20.doc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29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__23.doc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7.emf"/><Relationship Id="rId5" Type="http://schemas.openxmlformats.org/officeDocument/2006/relationships/image" Target="../media/image25.emf"/><Relationship Id="rId15" Type="http://schemas.openxmlformats.org/officeDocument/2006/relationships/oleObject" Target="../embeddings/oleObject27.bin"/><Relationship Id="rId10" Type="http://schemas.openxmlformats.org/officeDocument/2006/relationships/oleObject" Target="../embeddings/Microsoft_Word_97_-_2003___21.doc"/><Relationship Id="rId4" Type="http://schemas.openxmlformats.org/officeDocument/2006/relationships/oleObject" Target="../embeddings/Microsoft_Word_97_-_2003___19.doc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28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emf"/><Relationship Id="rId13" Type="http://schemas.openxmlformats.org/officeDocument/2006/relationships/oleObject" Target="../embeddings/Microsoft_Word_97_-_2003___27.doc"/><Relationship Id="rId18" Type="http://schemas.openxmlformats.org/officeDocument/2006/relationships/oleObject" Target="../embeddings/Microsoft_Word_97_-_2003___29.doc"/><Relationship Id="rId26" Type="http://schemas.openxmlformats.org/officeDocument/2006/relationships/oleObject" Target="../embeddings/oleObject35.bin"/><Relationship Id="rId3" Type="http://schemas.openxmlformats.org/officeDocument/2006/relationships/oleObject" Target="../embeddings/oleObject28.bin"/><Relationship Id="rId21" Type="http://schemas.openxmlformats.org/officeDocument/2006/relationships/oleObject" Target="../embeddings/Microsoft_Word_97_-_2003___30.doc"/><Relationship Id="rId7" Type="http://schemas.openxmlformats.org/officeDocument/2006/relationships/oleObject" Target="../embeddings/Microsoft_Word_97_-_2003___25.doc"/><Relationship Id="rId12" Type="http://schemas.openxmlformats.org/officeDocument/2006/relationships/oleObject" Target="../embeddings/oleObject31.bin"/><Relationship Id="rId17" Type="http://schemas.openxmlformats.org/officeDocument/2006/relationships/image" Target="../media/image34.emf"/><Relationship Id="rId25" Type="http://schemas.openxmlformats.org/officeDocument/2006/relationships/image" Target="../media/image37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Microsoft_Word_97_-_2003___28.doc"/><Relationship Id="rId20" Type="http://schemas.openxmlformats.org/officeDocument/2006/relationships/oleObject" Target="../embeddings/oleObject33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2.emf"/><Relationship Id="rId24" Type="http://schemas.openxmlformats.org/officeDocument/2006/relationships/oleObject" Target="../embeddings/Microsoft_Word_97_-_2003___31.doc"/><Relationship Id="rId5" Type="http://schemas.openxmlformats.org/officeDocument/2006/relationships/image" Target="../media/image30.emf"/><Relationship Id="rId15" Type="http://schemas.openxmlformats.org/officeDocument/2006/relationships/oleObject" Target="../embeddings/oleObject32.bin"/><Relationship Id="rId23" Type="http://schemas.openxmlformats.org/officeDocument/2006/relationships/oleObject" Target="../embeddings/oleObject34.bin"/><Relationship Id="rId28" Type="http://schemas.openxmlformats.org/officeDocument/2006/relationships/image" Target="../media/image38.emf"/><Relationship Id="rId10" Type="http://schemas.openxmlformats.org/officeDocument/2006/relationships/oleObject" Target="../embeddings/Microsoft_Word_97_-_2003___26.doc"/><Relationship Id="rId19" Type="http://schemas.openxmlformats.org/officeDocument/2006/relationships/image" Target="../media/image35.emf"/><Relationship Id="rId4" Type="http://schemas.openxmlformats.org/officeDocument/2006/relationships/oleObject" Target="../embeddings/Microsoft_Word_97_-_2003___24.doc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3.emf"/><Relationship Id="rId22" Type="http://schemas.openxmlformats.org/officeDocument/2006/relationships/image" Target="../media/image36.emf"/><Relationship Id="rId27" Type="http://schemas.openxmlformats.org/officeDocument/2006/relationships/oleObject" Target="../embeddings/Microsoft_Word_97_-_2003___32.doc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13" Type="http://schemas.openxmlformats.org/officeDocument/2006/relationships/oleObject" Target="../embeddings/Microsoft_Word_97_-_2003___36.doc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Microsoft_Word_97_-_2003___34.doc"/><Relationship Id="rId12" Type="http://schemas.openxmlformats.org/officeDocument/2006/relationships/oleObject" Target="../embeddings/oleObject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1.emf"/><Relationship Id="rId5" Type="http://schemas.openxmlformats.org/officeDocument/2006/relationships/image" Target="../media/image39.emf"/><Relationship Id="rId10" Type="http://schemas.openxmlformats.org/officeDocument/2006/relationships/oleObject" Target="../embeddings/Microsoft_Word_97_-_2003___35.doc"/><Relationship Id="rId4" Type="http://schemas.openxmlformats.org/officeDocument/2006/relationships/oleObject" Target="../embeddings/Microsoft_Word_97_-_2003___33.doc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5579511"/>
              </p:ext>
            </p:extLst>
          </p:nvPr>
        </p:nvGraphicFramePr>
        <p:xfrm>
          <a:off x="1564155" y="1004234"/>
          <a:ext cx="8212138" cy="779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" name="Document" r:id="rId3" imgW="3919272" imgH="371159" progId="Word.Document.8">
                  <p:embed/>
                </p:oleObj>
              </mc:Choice>
              <mc:Fallback>
                <p:oleObj name="Document" r:id="rId3" imgW="3919272" imgH="3711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4155" y="1004234"/>
                        <a:ext cx="8212138" cy="779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402983"/>
              </p:ext>
            </p:extLst>
          </p:nvPr>
        </p:nvGraphicFramePr>
        <p:xfrm>
          <a:off x="915240" y="1783696"/>
          <a:ext cx="10455275" cy="179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Document" r:id="rId6" imgW="4833706" imgH="830769" progId="Word.Document.8">
                  <p:embed/>
                </p:oleObj>
              </mc:Choice>
              <mc:Fallback>
                <p:oleObj name="Document" r:id="rId6" imgW="4833706" imgH="8307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5240" y="1783696"/>
                        <a:ext cx="10455275" cy="179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202933"/>
              </p:ext>
            </p:extLst>
          </p:nvPr>
        </p:nvGraphicFramePr>
        <p:xfrm>
          <a:off x="865933" y="3483878"/>
          <a:ext cx="8708372" cy="112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7" name="Document" r:id="rId9" imgW="3972176" imgH="516619" progId="Word.Document.8">
                  <p:embed/>
                </p:oleObj>
              </mc:Choice>
              <mc:Fallback>
                <p:oleObj name="Document" r:id="rId9" imgW="3972176" imgH="5166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933" y="3483878"/>
                        <a:ext cx="8708372" cy="1129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152489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2376258"/>
              </p:ext>
            </p:extLst>
          </p:nvPr>
        </p:nvGraphicFramePr>
        <p:xfrm>
          <a:off x="1381593" y="733611"/>
          <a:ext cx="72977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1" name="Document" r:id="rId3" imgW="3621257" imgH="425955" progId="Word.Document.8">
                  <p:embed/>
                </p:oleObj>
              </mc:Choice>
              <mc:Fallback>
                <p:oleObj name="Document" r:id="rId3" imgW="3621257" imgH="4259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593" y="733611"/>
                        <a:ext cx="729773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3498720"/>
              </p:ext>
            </p:extLst>
          </p:nvPr>
        </p:nvGraphicFramePr>
        <p:xfrm>
          <a:off x="706438" y="1282700"/>
          <a:ext cx="11050587" cy="258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2" name="Document" r:id="rId6" imgW="5460548" imgH="1284120" progId="Word.Document.8">
                  <p:embed/>
                </p:oleObj>
              </mc:Choice>
              <mc:Fallback>
                <p:oleObj name="Document" r:id="rId6" imgW="5460548" imgH="12841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1282700"/>
                        <a:ext cx="11050587" cy="258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212951"/>
              </p:ext>
            </p:extLst>
          </p:nvPr>
        </p:nvGraphicFramePr>
        <p:xfrm>
          <a:off x="706438" y="3355883"/>
          <a:ext cx="10847387" cy="158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Document" r:id="rId9" imgW="5394011" imgH="791945" progId="Word.Document.8">
                  <p:embed/>
                </p:oleObj>
              </mc:Choice>
              <mc:Fallback>
                <p:oleObj name="Document" r:id="rId9" imgW="5394011" imgH="7919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3355883"/>
                        <a:ext cx="10847387" cy="158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3667702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8553224"/>
              </p:ext>
            </p:extLst>
          </p:nvPr>
        </p:nvGraphicFramePr>
        <p:xfrm>
          <a:off x="1277471" y="719701"/>
          <a:ext cx="7700682" cy="1269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5" name="Document" r:id="rId3" imgW="3919272" imgH="645411" progId="Word.Document.8">
                  <p:embed/>
                </p:oleObj>
              </mc:Choice>
              <mc:Fallback>
                <p:oleObj name="Document" r:id="rId3" imgW="3919272" imgH="6454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7471" y="719701"/>
                        <a:ext cx="7700682" cy="12698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199105"/>
              </p:ext>
            </p:extLst>
          </p:nvPr>
        </p:nvGraphicFramePr>
        <p:xfrm>
          <a:off x="578783" y="1309034"/>
          <a:ext cx="10205758" cy="208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6" name="Document" r:id="rId6" imgW="5229152" imgH="1070905" progId="Word.Document.8">
                  <p:embed/>
                </p:oleObj>
              </mc:Choice>
              <mc:Fallback>
                <p:oleObj name="Document" r:id="rId6" imgW="5229152" imgH="107090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783" y="1309034"/>
                        <a:ext cx="10205758" cy="208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6294385"/>
              </p:ext>
            </p:extLst>
          </p:nvPr>
        </p:nvGraphicFramePr>
        <p:xfrm>
          <a:off x="532279" y="3215324"/>
          <a:ext cx="1106487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7" name="Document" r:id="rId9" imgW="5639359" imgH="747000" progId="Word.Document.8">
                  <p:embed/>
                </p:oleObj>
              </mc:Choice>
              <mc:Fallback>
                <p:oleObj name="Document" r:id="rId9" imgW="5639359" imgH="747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279" y="3215324"/>
                        <a:ext cx="11064875" cy="146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019447"/>
              </p:ext>
            </p:extLst>
          </p:nvPr>
        </p:nvGraphicFramePr>
        <p:xfrm>
          <a:off x="2100265" y="4621681"/>
          <a:ext cx="7702642" cy="865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8" name="Document" r:id="rId11" imgW="3894437" imgH="436753" progId="Word.Document.8">
                  <p:embed/>
                </p:oleObj>
              </mc:Choice>
              <mc:Fallback>
                <p:oleObj name="Document" r:id="rId11" imgW="3894437" imgH="43675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265" y="4621681"/>
                        <a:ext cx="7702642" cy="865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1867385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1841310"/>
              </p:ext>
            </p:extLst>
          </p:nvPr>
        </p:nvGraphicFramePr>
        <p:xfrm>
          <a:off x="692057" y="691963"/>
          <a:ext cx="10904537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Document" r:id="rId4" imgW="5600580" imgH="1065600" progId="Word.Document.8">
                  <p:embed/>
                </p:oleObj>
              </mc:Choice>
              <mc:Fallback>
                <p:oleObj name="Document" r:id="rId4" imgW="5600580" imgH="1065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057" y="691963"/>
                        <a:ext cx="10904537" cy="206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978444"/>
              </p:ext>
            </p:extLst>
          </p:nvPr>
        </p:nvGraphicFramePr>
        <p:xfrm>
          <a:off x="692057" y="2656588"/>
          <a:ext cx="10401300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Document" r:id="rId7" imgW="5376053" imgH="324974" progId="Word.Document.8">
                  <p:embed/>
                </p:oleObj>
              </mc:Choice>
              <mc:Fallback>
                <p:oleObj name="Document" r:id="rId7" imgW="5376053" imgH="3249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057" y="2656588"/>
                        <a:ext cx="10401300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124443"/>
              </p:ext>
            </p:extLst>
          </p:nvPr>
        </p:nvGraphicFramePr>
        <p:xfrm>
          <a:off x="692150" y="3309938"/>
          <a:ext cx="10948988" cy="123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Document" r:id="rId10" imgW="5656952" imgH="639000" progId="Word.Document.8">
                  <p:embed/>
                </p:oleObj>
              </mc:Choice>
              <mc:Fallback>
                <p:oleObj name="Document" r:id="rId10" imgW="5656952" imgH="6390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3309938"/>
                        <a:ext cx="10948988" cy="123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9715930"/>
              </p:ext>
            </p:extLst>
          </p:nvPr>
        </p:nvGraphicFramePr>
        <p:xfrm>
          <a:off x="692057" y="4437857"/>
          <a:ext cx="7716838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Document" r:id="rId13" imgW="3991978" imgH="483137" progId="Word.Document.8">
                  <p:embed/>
                </p:oleObj>
              </mc:Choice>
              <mc:Fallback>
                <p:oleObj name="Document" r:id="rId13" imgW="3991978" imgH="4831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057" y="4437857"/>
                        <a:ext cx="7716838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4643420"/>
              </p:ext>
            </p:extLst>
          </p:nvPr>
        </p:nvGraphicFramePr>
        <p:xfrm>
          <a:off x="6977155" y="4439538"/>
          <a:ext cx="45529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Document" r:id="rId16" imgW="2352203" imgH="487821" progId="Word.Document.8">
                  <p:embed/>
                </p:oleObj>
              </mc:Choice>
              <mc:Fallback>
                <p:oleObj name="Document" r:id="rId16" imgW="2352203" imgH="48782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7155" y="4439538"/>
                        <a:ext cx="455295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111926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5693915"/>
              </p:ext>
            </p:extLst>
          </p:nvPr>
        </p:nvGraphicFramePr>
        <p:xfrm>
          <a:off x="727822" y="690750"/>
          <a:ext cx="10550525" cy="264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Document" r:id="rId4" imgW="5452290" imgH="1368360" progId="Word.Document.8">
                  <p:embed/>
                </p:oleObj>
              </mc:Choice>
              <mc:Fallback>
                <p:oleObj name="Document" r:id="rId4" imgW="5452290" imgH="1368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822" y="690750"/>
                        <a:ext cx="10550525" cy="264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347251"/>
              </p:ext>
            </p:extLst>
          </p:nvPr>
        </p:nvGraphicFramePr>
        <p:xfrm>
          <a:off x="727822" y="3334732"/>
          <a:ext cx="10855325" cy="154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Document" r:id="rId7" imgW="5719787" imgH="815400" progId="Word.Document.8">
                  <p:embed/>
                </p:oleObj>
              </mc:Choice>
              <mc:Fallback>
                <p:oleObj name="Document" r:id="rId7" imgW="5719787" imgH="8154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7822" y="3334732"/>
                        <a:ext cx="10855325" cy="1544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335933"/>
              </p:ext>
            </p:extLst>
          </p:nvPr>
        </p:nvGraphicFramePr>
        <p:xfrm>
          <a:off x="1264396" y="4656279"/>
          <a:ext cx="10372725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Document" r:id="rId10" imgW="5225560" imgH="485304" progId="Word.Document.8">
                  <p:embed/>
                </p:oleObj>
              </mc:Choice>
              <mc:Fallback>
                <p:oleObj name="Document" r:id="rId10" imgW="5225560" imgH="4853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4396" y="4656279"/>
                        <a:ext cx="10372725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25625"/>
              </p:ext>
            </p:extLst>
          </p:nvPr>
        </p:nvGraphicFramePr>
        <p:xfrm>
          <a:off x="7785754" y="2237770"/>
          <a:ext cx="184467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7" name="Document" r:id="rId12" imgW="945333" imgH="395183" progId="Word.Document.8">
                  <p:embed/>
                </p:oleObj>
              </mc:Choice>
              <mc:Fallback>
                <p:oleObj name="Document" r:id="rId12" imgW="945333" imgH="3951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5754" y="2237770"/>
                        <a:ext cx="1844675" cy="7620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436239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134295"/>
              </p:ext>
            </p:extLst>
          </p:nvPr>
        </p:nvGraphicFramePr>
        <p:xfrm>
          <a:off x="759619" y="718297"/>
          <a:ext cx="10909300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2" name="Document" r:id="rId4" imgW="5289852" imgH="652824" progId="Word.Document.8">
                  <p:embed/>
                </p:oleObj>
              </mc:Choice>
              <mc:Fallback>
                <p:oleObj name="Document" r:id="rId4" imgW="5289852" imgH="6528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619" y="718297"/>
                        <a:ext cx="10909300" cy="1344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396579"/>
              </p:ext>
            </p:extLst>
          </p:nvPr>
        </p:nvGraphicFramePr>
        <p:xfrm>
          <a:off x="758825" y="1862138"/>
          <a:ext cx="10321551" cy="20949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Document" r:id="rId7" imgW="5178509" imgH="1052212" progId="Word.Document.8">
                  <p:embed/>
                </p:oleObj>
              </mc:Choice>
              <mc:Fallback>
                <p:oleObj name="Document" r:id="rId7" imgW="5178509" imgH="10522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1862138"/>
                        <a:ext cx="10321551" cy="20949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8307089"/>
              </p:ext>
            </p:extLst>
          </p:nvPr>
        </p:nvGraphicFramePr>
        <p:xfrm>
          <a:off x="758825" y="3759200"/>
          <a:ext cx="10741025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4" name="Document" r:id="rId10" imgW="5303500" imgH="684099" progId="Word.Document.8">
                  <p:embed/>
                </p:oleObj>
              </mc:Choice>
              <mc:Fallback>
                <p:oleObj name="Document" r:id="rId10" imgW="5303500" imgH="6840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825" y="3759200"/>
                        <a:ext cx="10741025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916421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515625"/>
              </p:ext>
            </p:extLst>
          </p:nvPr>
        </p:nvGraphicFramePr>
        <p:xfrm>
          <a:off x="503517" y="752756"/>
          <a:ext cx="11031538" cy="284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9" name="Document" r:id="rId4" imgW="5351629" imgH="1384735" progId="Word.Document.8">
                  <p:embed/>
                </p:oleObj>
              </mc:Choice>
              <mc:Fallback>
                <p:oleObj name="Document" r:id="rId4" imgW="5351629" imgH="13847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17" y="752756"/>
                        <a:ext cx="11031538" cy="2849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432278"/>
              </p:ext>
            </p:extLst>
          </p:nvPr>
        </p:nvGraphicFramePr>
        <p:xfrm>
          <a:off x="1151498" y="3430775"/>
          <a:ext cx="10126662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0" name="Document" r:id="rId7" imgW="4882553" imgH="417362" progId="Word.Document.8">
                  <p:embed/>
                </p:oleObj>
              </mc:Choice>
              <mc:Fallback>
                <p:oleObj name="Document" r:id="rId7" imgW="4882553" imgH="4173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498" y="3430775"/>
                        <a:ext cx="10126662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863291"/>
              </p:ext>
            </p:extLst>
          </p:nvPr>
        </p:nvGraphicFramePr>
        <p:xfrm>
          <a:off x="503517" y="4117975"/>
          <a:ext cx="1105535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1" name="Document" r:id="rId10" imgW="5362404" imgH="434258" progId="Word.Document.8">
                  <p:embed/>
                </p:oleObj>
              </mc:Choice>
              <mc:Fallback>
                <p:oleObj name="Document" r:id="rId10" imgW="5362404" imgH="4342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17" y="4117975"/>
                        <a:ext cx="11055350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560457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949695"/>
              </p:ext>
            </p:extLst>
          </p:nvPr>
        </p:nvGraphicFramePr>
        <p:xfrm>
          <a:off x="936345" y="690867"/>
          <a:ext cx="10823575" cy="101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9" name="Document" r:id="rId4" imgW="5283746" imgH="496089" progId="Word.Document.8">
                  <p:embed/>
                </p:oleObj>
              </mc:Choice>
              <mc:Fallback>
                <p:oleObj name="Document" r:id="rId4" imgW="5283746" imgH="4960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6345" y="690867"/>
                        <a:ext cx="10823575" cy="101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681569"/>
              </p:ext>
            </p:extLst>
          </p:nvPr>
        </p:nvGraphicFramePr>
        <p:xfrm>
          <a:off x="1252538" y="4641944"/>
          <a:ext cx="8545886" cy="902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0" name="Document" r:id="rId7" imgW="4245386" imgH="448277" progId="Word.Document.8">
                  <p:embed/>
                </p:oleObj>
              </mc:Choice>
              <mc:Fallback>
                <p:oleObj name="Document" r:id="rId7" imgW="4245386" imgH="44827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4641944"/>
                        <a:ext cx="8545886" cy="9020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2131754"/>
              </p:ext>
            </p:extLst>
          </p:nvPr>
        </p:nvGraphicFramePr>
        <p:xfrm>
          <a:off x="1252538" y="1597025"/>
          <a:ext cx="10741025" cy="165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1" name="Document" r:id="rId10" imgW="5178509" imgH="798416" progId="Word.Document.8">
                  <p:embed/>
                </p:oleObj>
              </mc:Choice>
              <mc:Fallback>
                <p:oleObj name="Document" r:id="rId10" imgW="5178509" imgH="7984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1597025"/>
                        <a:ext cx="10741025" cy="165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1717394"/>
              </p:ext>
            </p:extLst>
          </p:nvPr>
        </p:nvGraphicFramePr>
        <p:xfrm>
          <a:off x="1252538" y="3100657"/>
          <a:ext cx="10474325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2" name="Document" r:id="rId13" imgW="5311402" imgH="468409" progId="Word.Document.8">
                  <p:embed/>
                </p:oleObj>
              </mc:Choice>
              <mc:Fallback>
                <p:oleObj name="Document" r:id="rId13" imgW="5311402" imgH="4684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538" y="3100657"/>
                        <a:ext cx="10474325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2611169"/>
              </p:ext>
            </p:extLst>
          </p:nvPr>
        </p:nvGraphicFramePr>
        <p:xfrm>
          <a:off x="1847290" y="4019819"/>
          <a:ext cx="9975850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13" name="Document" r:id="rId16" imgW="4901589" imgH="361282" progId="Word.Document.8">
                  <p:embed/>
                </p:oleObj>
              </mc:Choice>
              <mc:Fallback>
                <p:oleObj name="Document" r:id="rId16" imgW="4901589" imgH="36128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290" y="4019819"/>
                        <a:ext cx="9975850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575342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4764831"/>
              </p:ext>
            </p:extLst>
          </p:nvPr>
        </p:nvGraphicFramePr>
        <p:xfrm>
          <a:off x="1217239" y="543904"/>
          <a:ext cx="7797987" cy="10191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4" name="Document" r:id="rId4" imgW="3693516" imgH="515539" progId="Word.Document.8">
                  <p:embed/>
                </p:oleObj>
              </mc:Choice>
              <mc:Fallback>
                <p:oleObj name="Document" r:id="rId4" imgW="3693516" imgH="5155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239" y="543904"/>
                        <a:ext cx="7797987" cy="1019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7807528"/>
              </p:ext>
            </p:extLst>
          </p:nvPr>
        </p:nvGraphicFramePr>
        <p:xfrm>
          <a:off x="552263" y="1065073"/>
          <a:ext cx="8462963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5" name="Document" r:id="rId7" imgW="4010130" imgH="548574" progId="Word.Document.8">
                  <p:embed/>
                </p:oleObj>
              </mc:Choice>
              <mc:Fallback>
                <p:oleObj name="Document" r:id="rId7" imgW="4010130" imgH="5485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263" y="1065073"/>
                        <a:ext cx="8462963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7341845"/>
              </p:ext>
            </p:extLst>
          </p:nvPr>
        </p:nvGraphicFramePr>
        <p:xfrm>
          <a:off x="1219200" y="1625600"/>
          <a:ext cx="104743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6" name="Document" r:id="rId10" imgW="5177432" imgH="428146" progId="Word.Document.8">
                  <p:embed/>
                </p:oleObj>
              </mc:Choice>
              <mc:Fallback>
                <p:oleObj name="Document" r:id="rId10" imgW="5177432" imgH="4281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625600"/>
                        <a:ext cx="1047432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385901"/>
              </p:ext>
            </p:extLst>
          </p:nvPr>
        </p:nvGraphicFramePr>
        <p:xfrm>
          <a:off x="2383959" y="2198238"/>
          <a:ext cx="683101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name="Document" r:id="rId13" imgW="3295023" imgH="345465" progId="Word.Document.8">
                  <p:embed/>
                </p:oleObj>
              </mc:Choice>
              <mc:Fallback>
                <p:oleObj name="Document" r:id="rId13" imgW="3295023" imgH="3454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3959" y="2198238"/>
                        <a:ext cx="6831012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784036"/>
              </p:ext>
            </p:extLst>
          </p:nvPr>
        </p:nvGraphicFramePr>
        <p:xfrm>
          <a:off x="692150" y="2781300"/>
          <a:ext cx="10923588" cy="147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8" name="Document" r:id="rId16" imgW="5508662" imgH="742320" progId="Word.Document.8">
                  <p:embed/>
                </p:oleObj>
              </mc:Choice>
              <mc:Fallback>
                <p:oleObj name="Document" r:id="rId16" imgW="5508662" imgH="7423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2781300"/>
                        <a:ext cx="10923588" cy="1471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3783183"/>
              </p:ext>
            </p:extLst>
          </p:nvPr>
        </p:nvGraphicFramePr>
        <p:xfrm>
          <a:off x="1292225" y="3971925"/>
          <a:ext cx="10633075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9" name="Document" r:id="rId18" imgW="5461266" imgH="507960" progId="Word.Document.8">
                  <p:embed/>
                </p:oleObj>
              </mc:Choice>
              <mc:Fallback>
                <p:oleObj name="Document" r:id="rId18" imgW="5461266" imgH="5079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2225" y="3971925"/>
                        <a:ext cx="10633075" cy="982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429928"/>
              </p:ext>
            </p:extLst>
          </p:nvPr>
        </p:nvGraphicFramePr>
        <p:xfrm>
          <a:off x="604838" y="4387850"/>
          <a:ext cx="66516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0" name="Document" r:id="rId21" imgW="3228577" imgH="593509" progId="Word.Document.8">
                  <p:embed/>
                </p:oleObj>
              </mc:Choice>
              <mc:Fallback>
                <p:oleObj name="Document" r:id="rId21" imgW="3228577" imgH="5935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4387850"/>
                        <a:ext cx="665162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73943"/>
              </p:ext>
            </p:extLst>
          </p:nvPr>
        </p:nvGraphicFramePr>
        <p:xfrm>
          <a:off x="3598582" y="4859245"/>
          <a:ext cx="913003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1" name="Document" r:id="rId24" imgW="137562" imgH="316706" progId="Word.Document.8">
                  <p:embed/>
                </p:oleObj>
              </mc:Choice>
              <mc:Fallback>
                <p:oleObj name="Document" r:id="rId24" imgW="137562" imgH="31670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582" y="4859245"/>
                        <a:ext cx="913003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710836"/>
              </p:ext>
            </p:extLst>
          </p:nvPr>
        </p:nvGraphicFramePr>
        <p:xfrm>
          <a:off x="6623844" y="4562476"/>
          <a:ext cx="4543425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2" name="Document" r:id="rId27" imgW="2203506" imgH="427068" progId="Word.Document.8">
                  <p:embed/>
                </p:oleObj>
              </mc:Choice>
              <mc:Fallback>
                <p:oleObj name="Document" r:id="rId27" imgW="2203506" imgH="4270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3844" y="4562476"/>
                        <a:ext cx="4543425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7366273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519114"/>
              </p:ext>
            </p:extLst>
          </p:nvPr>
        </p:nvGraphicFramePr>
        <p:xfrm>
          <a:off x="647700" y="727169"/>
          <a:ext cx="10925175" cy="223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Document" r:id="rId4" imgW="5437209" imgH="1116360" progId="Word.Document.8">
                  <p:embed/>
                </p:oleObj>
              </mc:Choice>
              <mc:Fallback>
                <p:oleObj name="Document" r:id="rId4" imgW="5437209" imgH="1116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727169"/>
                        <a:ext cx="10925175" cy="223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444518"/>
              </p:ext>
            </p:extLst>
          </p:nvPr>
        </p:nvGraphicFramePr>
        <p:xfrm>
          <a:off x="647700" y="2714625"/>
          <a:ext cx="9758363" cy="159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Document" r:id="rId7" imgW="5147980" imgH="842273" progId="Word.Document.8">
                  <p:embed/>
                </p:oleObj>
              </mc:Choice>
              <mc:Fallback>
                <p:oleObj name="Document" r:id="rId7" imgW="5147980" imgH="8422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2714625"/>
                        <a:ext cx="9758363" cy="159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081640"/>
              </p:ext>
            </p:extLst>
          </p:nvPr>
        </p:nvGraphicFramePr>
        <p:xfrm>
          <a:off x="1219200" y="3981450"/>
          <a:ext cx="5878513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Document" r:id="rId10" imgW="3080240" imgH="413407" progId="Word.Document.8">
                  <p:embed/>
                </p:oleObj>
              </mc:Choice>
              <mc:Fallback>
                <p:oleObj name="Document" r:id="rId10" imgW="3080240" imgH="4134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981450"/>
                        <a:ext cx="5878513" cy="788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02785"/>
              </p:ext>
            </p:extLst>
          </p:nvPr>
        </p:nvGraphicFramePr>
        <p:xfrm>
          <a:off x="1219200" y="4552437"/>
          <a:ext cx="671036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Document" r:id="rId13" imgW="3516272" imgH="436055" progId="Word.Document.8">
                  <p:embed/>
                </p:oleObj>
              </mc:Choice>
              <mc:Fallback>
                <p:oleObj name="Document" r:id="rId13" imgW="3516272" imgH="4360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552437"/>
                        <a:ext cx="6710363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68540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0</Words>
  <Application>Microsoft Office PowerPoint</Application>
  <PresentationFormat>宽屏</PresentationFormat>
  <Paragraphs>0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微软雅黑</vt:lpstr>
      <vt:lpstr>Arial</vt:lpstr>
      <vt:lpstr>Office 主题​​</vt:lpstr>
      <vt:lpstr>Document</vt:lpstr>
      <vt:lpstr>Microsoft Word 97 - 2003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nrjian</cp:lastModifiedBy>
  <cp:revision>52</cp:revision>
  <dcterms:created xsi:type="dcterms:W3CDTF">2019-06-19T02:08:00Z</dcterms:created>
  <dcterms:modified xsi:type="dcterms:W3CDTF">2020-01-01T02:10:23Z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