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53" y="3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3" Type="http://schemas.openxmlformats.org/officeDocument/2006/relationships/image" Target="../media/image47.e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emf"/><Relationship Id="rId1" Type="http://schemas.openxmlformats.org/officeDocument/2006/relationships/image" Target="../media/image7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5" Type="http://schemas.openxmlformats.org/officeDocument/2006/relationships/image" Target="../media/image59.emf"/><Relationship Id="rId10" Type="http://schemas.openxmlformats.org/officeDocument/2006/relationships/image" Target="../media/image54.wmf"/><Relationship Id="rId4" Type="http://schemas.openxmlformats.org/officeDocument/2006/relationships/image" Target="../media/image48.emf"/><Relationship Id="rId9" Type="http://schemas.openxmlformats.org/officeDocument/2006/relationships/image" Target="../media/image53.wmf"/><Relationship Id="rId1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6.wmf"/><Relationship Id="rId3" Type="http://schemas.openxmlformats.org/officeDocument/2006/relationships/image" Target="../media/image61.emf"/><Relationship Id="rId7" Type="http://schemas.openxmlformats.org/officeDocument/2006/relationships/image" Target="../media/image63.wmf"/><Relationship Id="rId12" Type="http://schemas.openxmlformats.org/officeDocument/2006/relationships/image" Target="../media/image65.wmf"/><Relationship Id="rId2" Type="http://schemas.openxmlformats.org/officeDocument/2006/relationships/image" Target="../media/image60.emf"/><Relationship Id="rId1" Type="http://schemas.openxmlformats.org/officeDocument/2006/relationships/image" Target="../media/image7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62.wmf"/><Relationship Id="rId9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7.w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.wmf"/><Relationship Id="rId4" Type="http://schemas.openxmlformats.org/officeDocument/2006/relationships/image" Target="../media/image7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.wmf"/><Relationship Id="rId4" Type="http://schemas.openxmlformats.org/officeDocument/2006/relationships/image" Target="../media/image7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.w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7.wmf"/><Relationship Id="rId4" Type="http://schemas.openxmlformats.org/officeDocument/2006/relationships/image" Target="../media/image8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w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7.w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7.w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7.wmf"/><Relationship Id="rId4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emf"/><Relationship Id="rId3" Type="http://schemas.openxmlformats.org/officeDocument/2006/relationships/image" Target="../media/image28.emf"/><Relationship Id="rId7" Type="http://schemas.openxmlformats.org/officeDocument/2006/relationships/image" Target="../media/image32.wmf"/><Relationship Id="rId12" Type="http://schemas.openxmlformats.org/officeDocument/2006/relationships/image" Target="../media/image37.emf"/><Relationship Id="rId2" Type="http://schemas.openxmlformats.org/officeDocument/2006/relationships/image" Target="../media/image27.emf"/><Relationship Id="rId1" Type="http://schemas.openxmlformats.org/officeDocument/2006/relationships/image" Target="../media/image7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43.emf"/><Relationship Id="rId1" Type="http://schemas.openxmlformats.org/officeDocument/2006/relationships/image" Target="../media/image7.w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2020/2/10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8A5A45-D866-47D5-8D2D-EF6CF1FBE407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  <p:sp>
        <p:nvSpPr>
          <p:cNvPr id="1024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  <p:sp>
        <p:nvSpPr>
          <p:cNvPr id="10245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</a:pPr>
            <a:fld id="{95042764-6DEE-410B-B5B2-A874500973BD}" type="slidenum">
              <a:rPr lang="en-US" altLang="zh-CN">
                <a:solidFill>
                  <a:srgbClr val="000066"/>
                </a:solidFill>
              </a:rPr>
              <a:pPr algn="r" eaLnBrk="1" hangingPunct="1">
                <a:spcBef>
                  <a:spcPct val="20000"/>
                </a:spcBef>
                <a:buClr>
                  <a:schemeClr val="tx1"/>
                </a:buClr>
                <a:buSzPct val="80000"/>
                <a:buFontTx/>
                <a:buChar char="•"/>
              </a:pPr>
              <a:t>6</a:t>
            </a:fld>
            <a:endParaRPr lang="en-US" altLang="zh-CN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2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2020/2/10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xmlns="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Word_97_-_2003___1.doc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Microsoft_Word_97_-_2003___3.doc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52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Microsoft_Word_97_-_2003___33.doc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55.wmf"/><Relationship Id="rId32" Type="http://schemas.openxmlformats.org/officeDocument/2006/relationships/image" Target="../media/image59.emf"/><Relationship Id="rId5" Type="http://schemas.openxmlformats.org/officeDocument/2006/relationships/oleObject" Target="../embeddings/Microsoft_Word_97_-_2003___32.doc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57.wmf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image" Target="../media/image7.wmf"/><Relationship Id="rId9" Type="http://schemas.openxmlformats.org/officeDocument/2006/relationships/oleObject" Target="../embeddings/Microsoft_Word_97_-_2003___34.doc"/><Relationship Id="rId14" Type="http://schemas.openxmlformats.org/officeDocument/2006/relationships/image" Target="../media/image50.wmf"/><Relationship Id="rId22" Type="http://schemas.openxmlformats.org/officeDocument/2006/relationships/image" Target="../media/image54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5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64.wmf"/><Relationship Id="rId26" Type="http://schemas.openxmlformats.org/officeDocument/2006/relationships/image" Target="../media/image65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Microsoft_Word_97_-_2003___36.doc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56.wmf"/><Relationship Id="rId5" Type="http://schemas.openxmlformats.org/officeDocument/2006/relationships/oleObject" Target="../embeddings/Microsoft_Word_97_-_2003___35.doc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66.w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Microsoft_Word_97_-_2003___38.doc"/><Relationship Id="rId12" Type="http://schemas.openxmlformats.org/officeDocument/2006/relationships/image" Target="../media/image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emf"/><Relationship Id="rId11" Type="http://schemas.openxmlformats.org/officeDocument/2006/relationships/oleObject" Target="../embeddings/Microsoft_Word_97_-_2003___40.doc"/><Relationship Id="rId5" Type="http://schemas.openxmlformats.org/officeDocument/2006/relationships/oleObject" Target="../embeddings/Microsoft_Word_97_-_2003___37.doc"/><Relationship Id="rId10" Type="http://schemas.openxmlformats.org/officeDocument/2006/relationships/image" Target="../media/image69.emf"/><Relationship Id="rId4" Type="http://schemas.openxmlformats.org/officeDocument/2006/relationships/image" Target="../media/image7.wmf"/><Relationship Id="rId9" Type="http://schemas.openxmlformats.org/officeDocument/2006/relationships/oleObject" Target="../embeddings/Microsoft_Word_97_-_2003___39.doc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Microsoft_Word_97_-_2003___4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emf"/><Relationship Id="rId5" Type="http://schemas.openxmlformats.org/officeDocument/2006/relationships/oleObject" Target="../embeddings/Microsoft_Word_97_-_2003___41.doc"/><Relationship Id="rId10" Type="http://schemas.openxmlformats.org/officeDocument/2006/relationships/image" Target="../media/image73.emf"/><Relationship Id="rId4" Type="http://schemas.openxmlformats.org/officeDocument/2006/relationships/image" Target="../media/image7.wmf"/><Relationship Id="rId9" Type="http://schemas.openxmlformats.org/officeDocument/2006/relationships/oleObject" Target="../embeddings/Microsoft_Word_97_-_2003___43.doc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Microsoft_Word_97_-_2003___4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4.emf"/><Relationship Id="rId5" Type="http://schemas.openxmlformats.org/officeDocument/2006/relationships/oleObject" Target="../embeddings/Microsoft_Word_97_-_2003___44.doc"/><Relationship Id="rId10" Type="http://schemas.openxmlformats.org/officeDocument/2006/relationships/image" Target="../media/image76.emf"/><Relationship Id="rId4" Type="http://schemas.openxmlformats.org/officeDocument/2006/relationships/image" Target="../media/image7.wmf"/><Relationship Id="rId9" Type="http://schemas.openxmlformats.org/officeDocument/2006/relationships/oleObject" Target="../embeddings/Microsoft_Word_97_-_2003___46.doc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Microsoft_Word_97_-_2003___48.doc"/><Relationship Id="rId12" Type="http://schemas.openxmlformats.org/officeDocument/2006/relationships/image" Target="../media/image8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7.emf"/><Relationship Id="rId11" Type="http://schemas.openxmlformats.org/officeDocument/2006/relationships/oleObject" Target="../embeddings/Microsoft_Word_97_-_2003___49.doc"/><Relationship Id="rId5" Type="http://schemas.openxmlformats.org/officeDocument/2006/relationships/oleObject" Target="../embeddings/Microsoft_Word_97_-_2003___47.doc"/><Relationship Id="rId10" Type="http://schemas.openxmlformats.org/officeDocument/2006/relationships/image" Target="../media/image79.e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Microsoft_Word_97_-_2003___5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emf"/><Relationship Id="rId5" Type="http://schemas.openxmlformats.org/officeDocument/2006/relationships/oleObject" Target="../embeddings/Microsoft_Word_97_-_2003___50.doc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Microsoft_Word_97_-_2003___5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3.emf"/><Relationship Id="rId5" Type="http://schemas.openxmlformats.org/officeDocument/2006/relationships/oleObject" Target="../embeddings/Microsoft_Word_97_-_2003___52.doc"/><Relationship Id="rId10" Type="http://schemas.openxmlformats.org/officeDocument/2006/relationships/image" Target="../media/image85.emf"/><Relationship Id="rId4" Type="http://schemas.openxmlformats.org/officeDocument/2006/relationships/image" Target="../media/image7.wmf"/><Relationship Id="rId9" Type="http://schemas.openxmlformats.org/officeDocument/2006/relationships/oleObject" Target="../embeddings/Microsoft_Word_97_-_2003___54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6.emf"/><Relationship Id="rId5" Type="http://schemas.openxmlformats.org/officeDocument/2006/relationships/oleObject" Target="../embeddings/Microsoft_Word_97_-_2003___55.doc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Microsoft_Word_97_-_2003___5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7.emf"/><Relationship Id="rId5" Type="http://schemas.openxmlformats.org/officeDocument/2006/relationships/oleObject" Target="../embeddings/Microsoft_Word_97_-_2003___56.doc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Microsoft_Word_97_-_2003___5.doc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Microsoft_Word_97_-_2003___7.doc"/><Relationship Id="rId5" Type="http://schemas.openxmlformats.org/officeDocument/2006/relationships/oleObject" Target="../embeddings/Microsoft_Word_97_-_2003___4.doc"/><Relationship Id="rId10" Type="http://schemas.openxmlformats.org/officeDocument/2006/relationships/image" Target="../media/image10.emf"/><Relationship Id="rId4" Type="http://schemas.openxmlformats.org/officeDocument/2006/relationships/image" Target="../media/image7.wmf"/><Relationship Id="rId9" Type="http://schemas.openxmlformats.org/officeDocument/2006/relationships/oleObject" Target="../embeddings/Microsoft_Word_97_-_2003___6.doc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Microsoft_Word_97_-_2003___5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9.emf"/><Relationship Id="rId5" Type="http://schemas.openxmlformats.org/officeDocument/2006/relationships/oleObject" Target="../embeddings/Microsoft_Word_97_-_2003___58.doc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Microsoft_Word_97_-_2003___6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1.emf"/><Relationship Id="rId5" Type="http://schemas.openxmlformats.org/officeDocument/2006/relationships/oleObject" Target="../embeddings/Microsoft_Word_97_-_2003___60.doc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Microsoft_Word_97_-_2003___6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3.emf"/><Relationship Id="rId5" Type="http://schemas.openxmlformats.org/officeDocument/2006/relationships/oleObject" Target="../embeddings/Microsoft_Word_97_-_2003___62.doc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Microsoft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Word_97_-_2003___8.doc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Word_97_-_2003___10.doc"/><Relationship Id="rId10" Type="http://schemas.openxmlformats.org/officeDocument/2006/relationships/image" Target="../media/image16.emf"/><Relationship Id="rId4" Type="http://schemas.openxmlformats.org/officeDocument/2006/relationships/image" Target="../media/image7.wmf"/><Relationship Id="rId9" Type="http://schemas.openxmlformats.org/officeDocument/2006/relationships/oleObject" Target="../embeddings/Microsoft_Word_97_-_2003___12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Microsoft_Word_97_-_2003___16.doc"/><Relationship Id="rId18" Type="http://schemas.openxmlformats.org/officeDocument/2006/relationships/image" Target="../media/image23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emf"/><Relationship Id="rId17" Type="http://schemas.openxmlformats.org/officeDocument/2006/relationships/oleObject" Target="../embeddings/Microsoft_Word_97_-_2003___18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11" Type="http://schemas.openxmlformats.org/officeDocument/2006/relationships/oleObject" Target="../embeddings/Microsoft_Word_97_-_2003___15.doc"/><Relationship Id="rId5" Type="http://schemas.openxmlformats.org/officeDocument/2006/relationships/oleObject" Target="../embeddings/Microsoft_Word_97_-_2003___13.doc"/><Relationship Id="rId15" Type="http://schemas.openxmlformats.org/officeDocument/2006/relationships/oleObject" Target="../embeddings/Microsoft_Word_97_-_2003___17.doc"/><Relationship Id="rId10" Type="http://schemas.openxmlformats.org/officeDocument/2006/relationships/image" Target="../media/image19.emf"/><Relationship Id="rId4" Type="http://schemas.openxmlformats.org/officeDocument/2006/relationships/image" Target="../media/image7.wmf"/><Relationship Id="rId9" Type="http://schemas.openxmlformats.org/officeDocument/2006/relationships/oleObject" Target="../embeddings/Microsoft_Word_97_-_2003___14.doc"/><Relationship Id="rId1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19.doc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6.emf"/><Relationship Id="rId5" Type="http://schemas.openxmlformats.org/officeDocument/2006/relationships/image" Target="../media/image7.wmf"/><Relationship Id="rId10" Type="http://schemas.openxmlformats.org/officeDocument/2006/relationships/oleObject" Target="../embeddings/Microsoft_Word_97_-_2003___20.doc"/><Relationship Id="rId4" Type="http://schemas.openxmlformats.org/officeDocument/2006/relationships/oleObject" Target="../embeddings/oleObject7.bin"/><Relationship Id="rId9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33.wmf"/><Relationship Id="rId26" Type="http://schemas.openxmlformats.org/officeDocument/2006/relationships/image" Target="../media/image37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Microsoft_Word_97_-_2003___22.doc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36.wmf"/><Relationship Id="rId5" Type="http://schemas.openxmlformats.org/officeDocument/2006/relationships/oleObject" Target="../embeddings/Microsoft_Word_97_-_2003___21.doc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38.e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Microsoft_Word_97_-_2003___23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Microsoft_Word_97_-_2003___24.doc"/><Relationship Id="rId7" Type="http://schemas.openxmlformats.org/officeDocument/2006/relationships/oleObject" Target="../embeddings/Microsoft_Word_97_-_2003___2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emf"/><Relationship Id="rId5" Type="http://schemas.openxmlformats.org/officeDocument/2006/relationships/oleObject" Target="../embeddings/Microsoft_Word_97_-_2003___25.doc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Microsoft_Word_97_-_2003___27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Microsoft_Word_97_-_2003___29.doc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emf"/><Relationship Id="rId11" Type="http://schemas.openxmlformats.org/officeDocument/2006/relationships/oleObject" Target="../embeddings/Microsoft_Word_97_-_2003___31.doc"/><Relationship Id="rId5" Type="http://schemas.openxmlformats.org/officeDocument/2006/relationships/oleObject" Target="../embeddings/Microsoft_Word_97_-_2003___28.doc"/><Relationship Id="rId10" Type="http://schemas.openxmlformats.org/officeDocument/2006/relationships/image" Target="../media/image44.emf"/><Relationship Id="rId4" Type="http://schemas.openxmlformats.org/officeDocument/2006/relationships/image" Target="../media/image7.wmf"/><Relationship Id="rId9" Type="http://schemas.openxmlformats.org/officeDocument/2006/relationships/oleObject" Target="../embeddings/Microsoft_Word_97_-_2003___30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163160"/>
              </p:ext>
            </p:extLst>
          </p:nvPr>
        </p:nvGraphicFramePr>
        <p:xfrm>
          <a:off x="2135188" y="674314"/>
          <a:ext cx="72818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Document" r:id="rId3" imgW="3629625" imgH="437832" progId="Word.Document.8">
                  <p:embed/>
                </p:oleObj>
              </mc:Choice>
              <mc:Fallback>
                <p:oleObj name="Document" r:id="rId3" imgW="3629625" imgH="4378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674314"/>
                        <a:ext cx="7281863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619505"/>
              </p:ext>
            </p:extLst>
          </p:nvPr>
        </p:nvGraphicFramePr>
        <p:xfrm>
          <a:off x="1543517" y="1183107"/>
          <a:ext cx="82105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Document" r:id="rId5" imgW="4048202" imgH="367753" progId="Word.Document.8">
                  <p:embed/>
                </p:oleObj>
              </mc:Choice>
              <mc:Fallback>
                <p:oleObj name="Document" r:id="rId5" imgW="4048202" imgH="3677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517" y="1183107"/>
                        <a:ext cx="82105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235291"/>
              </p:ext>
            </p:extLst>
          </p:nvPr>
        </p:nvGraphicFramePr>
        <p:xfrm>
          <a:off x="904875" y="1727619"/>
          <a:ext cx="10944225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Document" r:id="rId7" imgW="5475987" imgH="712800" progId="Word.Document.8">
                  <p:embed/>
                </p:oleObj>
              </mc:Choice>
              <mc:Fallback>
                <p:oleObj name="Document" r:id="rId7" imgW="5475987" imgH="712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727619"/>
                        <a:ext cx="10944225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724098"/>
              </p:ext>
            </p:extLst>
          </p:nvPr>
        </p:nvGraphicFramePr>
        <p:xfrm>
          <a:off x="904875" y="3019425"/>
          <a:ext cx="1095375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Document" r:id="rId9" imgW="5587295" imgH="1373040" progId="Word.Document.8">
                  <p:embed/>
                </p:oleObj>
              </mc:Choice>
              <mc:Fallback>
                <p:oleObj name="Document" r:id="rId9" imgW="5587295" imgH="1373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019425"/>
                        <a:ext cx="1095375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731237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7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700281"/>
              </p:ext>
            </p:extLst>
          </p:nvPr>
        </p:nvGraphicFramePr>
        <p:xfrm>
          <a:off x="711200" y="687388"/>
          <a:ext cx="81470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8" name="Document" r:id="rId5" imgW="4157390" imgH="483507" progId="Word.Document.8">
                  <p:embed/>
                </p:oleObj>
              </mc:Choice>
              <mc:Fallback>
                <p:oleObj name="Document" r:id="rId5" imgW="4157390" imgH="483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687388"/>
                        <a:ext cx="81470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395814"/>
              </p:ext>
            </p:extLst>
          </p:nvPr>
        </p:nvGraphicFramePr>
        <p:xfrm>
          <a:off x="1151498" y="3764240"/>
          <a:ext cx="106203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9" name="Document" r:id="rId7" imgW="5475987" imgH="646200" progId="Word.Document.8">
                  <p:embed/>
                </p:oleObj>
              </mc:Choice>
              <mc:Fallback>
                <p:oleObj name="Document" r:id="rId7" imgW="5475987" imgH="646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498" y="3764240"/>
                        <a:ext cx="1062037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783370"/>
              </p:ext>
            </p:extLst>
          </p:nvPr>
        </p:nvGraphicFramePr>
        <p:xfrm>
          <a:off x="682625" y="1266825"/>
          <a:ext cx="81470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0" name="Document" r:id="rId9" imgW="4157390" imgH="465892" progId="Word.Document.8">
                  <p:embed/>
                </p:oleObj>
              </mc:Choice>
              <mc:Fallback>
                <p:oleObj name="Document" r:id="rId9" imgW="4157390" imgH="4658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266825"/>
                        <a:ext cx="81470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"/>
          <p:cNvGrpSpPr>
            <a:grpSpLocks noChangeAspect="1"/>
          </p:cNvGrpSpPr>
          <p:nvPr/>
        </p:nvGrpSpPr>
        <p:grpSpPr bwMode="auto">
          <a:xfrm>
            <a:off x="7863381" y="1440716"/>
            <a:ext cx="3375025" cy="1831356"/>
            <a:chOff x="2535" y="717"/>
            <a:chExt cx="3482" cy="1891"/>
          </a:xfrm>
        </p:grpSpPr>
        <p:sp>
          <p:nvSpPr>
            <p:cNvPr id="14349" name="AutoShape 7"/>
            <p:cNvSpPr>
              <a:spLocks noChangeAspect="1" noChangeArrowheads="1"/>
            </p:cNvSpPr>
            <p:nvPr/>
          </p:nvSpPr>
          <p:spPr bwMode="auto">
            <a:xfrm>
              <a:off x="2535" y="718"/>
              <a:ext cx="3482" cy="189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14350" name="Object 8"/>
            <p:cNvGraphicFramePr>
              <a:graphicFrameLocks noChangeAspect="1"/>
            </p:cNvGraphicFramePr>
            <p:nvPr/>
          </p:nvGraphicFramePr>
          <p:xfrm>
            <a:off x="5599" y="2164"/>
            <a:ext cx="18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1" name="Equation" r:id="rId11" imgW="126835" imgH="139518" progId="Equation.DSMT4">
                    <p:embed/>
                  </p:oleObj>
                </mc:Choice>
                <mc:Fallback>
                  <p:oleObj name="Equation" r:id="rId1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9" y="2164"/>
                          <a:ext cx="189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Line 9"/>
            <p:cNvSpPr>
              <a:spLocks noChangeShapeType="1"/>
            </p:cNvSpPr>
            <p:nvPr/>
          </p:nvSpPr>
          <p:spPr bwMode="auto">
            <a:xfrm>
              <a:off x="2582" y="2031"/>
              <a:ext cx="3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Line 10"/>
            <p:cNvSpPr>
              <a:spLocks noChangeShapeType="1"/>
            </p:cNvSpPr>
            <p:nvPr/>
          </p:nvSpPr>
          <p:spPr bwMode="auto">
            <a:xfrm flipH="1" flipV="1">
              <a:off x="2989" y="764"/>
              <a:ext cx="7" cy="15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Line 11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12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5" name="Object 13"/>
            <p:cNvGraphicFramePr>
              <a:graphicFrameLocks noChangeAspect="1"/>
            </p:cNvGraphicFramePr>
            <p:nvPr/>
          </p:nvGraphicFramePr>
          <p:xfrm>
            <a:off x="2671" y="2032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2" name="Equation" r:id="rId13" imgW="152202" imgH="177569" progId="Equation.DSMT4">
                    <p:embed/>
                  </p:oleObj>
                </mc:Choice>
                <mc:Fallback>
                  <p:oleObj name="Equation" r:id="rId13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2032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14"/>
            <p:cNvGraphicFramePr>
              <a:graphicFrameLocks noChangeAspect="1"/>
            </p:cNvGraphicFramePr>
            <p:nvPr/>
          </p:nvGraphicFramePr>
          <p:xfrm>
            <a:off x="2582" y="717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3" name="Equation" r:id="rId15" imgW="139579" imgH="164957" progId="Equation.DSMT4">
                    <p:embed/>
                  </p:oleObj>
                </mc:Choice>
                <mc:Fallback>
                  <p:oleObj name="Equation" r:id="rId15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2" y="717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Freeform 15"/>
            <p:cNvSpPr>
              <a:spLocks/>
            </p:cNvSpPr>
            <p:nvPr/>
          </p:nvSpPr>
          <p:spPr bwMode="auto">
            <a:xfrm>
              <a:off x="2988" y="1015"/>
              <a:ext cx="2577" cy="1021"/>
            </a:xfrm>
            <a:custGeom>
              <a:avLst/>
              <a:gdLst>
                <a:gd name="T0" fmla="*/ 0 w 2032"/>
                <a:gd name="T1" fmla="*/ 998 h 1021"/>
                <a:gd name="T2" fmla="*/ 4330 w 2032"/>
                <a:gd name="T3" fmla="*/ 863 h 1021"/>
                <a:gd name="T4" fmla="*/ 18922 w 2032"/>
                <a:gd name="T5" fmla="*/ 53 h 1021"/>
                <a:gd name="T6" fmla="*/ 48278 w 2032"/>
                <a:gd name="T7" fmla="*/ 545 h 1021"/>
                <a:gd name="T8" fmla="*/ 64157 w 2032"/>
                <a:gd name="T9" fmla="*/ 760 h 1021"/>
                <a:gd name="T10" fmla="*/ 90999 w 2032"/>
                <a:gd name="T11" fmla="*/ 919 h 10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32"/>
                <a:gd name="T19" fmla="*/ 0 h 1021"/>
                <a:gd name="T20" fmla="*/ 2032 w 2032"/>
                <a:gd name="T21" fmla="*/ 1021 h 10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32" h="1021">
                  <a:moveTo>
                    <a:pt x="0" y="998"/>
                  </a:moveTo>
                  <a:cubicBezTo>
                    <a:pt x="12" y="1009"/>
                    <a:pt x="25" y="1021"/>
                    <a:pt x="96" y="863"/>
                  </a:cubicBezTo>
                  <a:cubicBezTo>
                    <a:pt x="167" y="705"/>
                    <a:pt x="259" y="106"/>
                    <a:pt x="423" y="53"/>
                  </a:cubicBezTo>
                  <a:cubicBezTo>
                    <a:pt x="587" y="0"/>
                    <a:pt x="910" y="427"/>
                    <a:pt x="1078" y="545"/>
                  </a:cubicBezTo>
                  <a:cubicBezTo>
                    <a:pt x="1246" y="663"/>
                    <a:pt x="1274" y="698"/>
                    <a:pt x="1433" y="760"/>
                  </a:cubicBezTo>
                  <a:cubicBezTo>
                    <a:pt x="1592" y="822"/>
                    <a:pt x="1812" y="870"/>
                    <a:pt x="2032" y="91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58" name="Object 16"/>
            <p:cNvGraphicFramePr>
              <a:graphicFrameLocks noChangeAspect="1"/>
            </p:cNvGraphicFramePr>
            <p:nvPr/>
          </p:nvGraphicFramePr>
          <p:xfrm>
            <a:off x="3047" y="2062"/>
            <a:ext cx="694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4" name="Equation" r:id="rId17" imgW="507780" imgH="355446" progId="Equation.DSMT4">
                    <p:embed/>
                  </p:oleObj>
                </mc:Choice>
                <mc:Fallback>
                  <p:oleObj name="Equation" r:id="rId17" imgW="507780" imgH="3554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7" y="2062"/>
                          <a:ext cx="694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9" name="Object 17"/>
            <p:cNvGraphicFramePr>
              <a:graphicFrameLocks noChangeAspect="1"/>
            </p:cNvGraphicFramePr>
            <p:nvPr/>
          </p:nvGraphicFramePr>
          <p:xfrm>
            <a:off x="4782" y="2078"/>
            <a:ext cx="507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5" name="Equation" r:id="rId19" imgW="418918" imgH="355446" progId="Equation.DSMT4">
                    <p:embed/>
                  </p:oleObj>
                </mc:Choice>
                <mc:Fallback>
                  <p:oleObj name="Equation" r:id="rId19" imgW="418918" imgH="3554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2" y="2078"/>
                          <a:ext cx="507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0" name="Line 18"/>
            <p:cNvSpPr>
              <a:spLocks noChangeShapeType="1"/>
            </p:cNvSpPr>
            <p:nvPr/>
          </p:nvSpPr>
          <p:spPr bwMode="auto">
            <a:xfrm flipH="1">
              <a:off x="3135" y="1710"/>
              <a:ext cx="215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19"/>
            <p:cNvSpPr>
              <a:spLocks noChangeShapeType="1"/>
            </p:cNvSpPr>
            <p:nvPr/>
          </p:nvSpPr>
          <p:spPr bwMode="auto">
            <a:xfrm>
              <a:off x="3250" y="1509"/>
              <a:ext cx="1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Line 20"/>
            <p:cNvSpPr>
              <a:spLocks noChangeShapeType="1"/>
            </p:cNvSpPr>
            <p:nvPr/>
          </p:nvSpPr>
          <p:spPr bwMode="auto">
            <a:xfrm>
              <a:off x="5034" y="1848"/>
              <a:ext cx="1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" name="Line 21"/>
            <p:cNvSpPr>
              <a:spLocks noChangeShapeType="1"/>
            </p:cNvSpPr>
            <p:nvPr/>
          </p:nvSpPr>
          <p:spPr bwMode="auto">
            <a:xfrm flipH="1">
              <a:off x="5132" y="1776"/>
              <a:ext cx="215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364" name="Object 22"/>
            <p:cNvGraphicFramePr>
              <a:graphicFrameLocks noChangeAspect="1"/>
            </p:cNvGraphicFramePr>
            <p:nvPr/>
          </p:nvGraphicFramePr>
          <p:xfrm>
            <a:off x="3814" y="1516"/>
            <a:ext cx="51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6" name="Equation" r:id="rId21" imgW="279279" imgH="152334" progId="Equation.DSMT4">
                    <p:embed/>
                  </p:oleObj>
                </mc:Choice>
                <mc:Fallback>
                  <p:oleObj name="Equation" r:id="rId21" imgW="279279" imgH="1523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1516"/>
                          <a:ext cx="51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5" name="Object 23"/>
            <p:cNvGraphicFramePr>
              <a:graphicFrameLocks noChangeAspect="1"/>
            </p:cNvGraphicFramePr>
            <p:nvPr/>
          </p:nvGraphicFramePr>
          <p:xfrm>
            <a:off x="3329" y="1368"/>
            <a:ext cx="277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7" name="Equation" r:id="rId23" imgW="152334" imgH="393529" progId="Equation.DSMT4">
                    <p:embed/>
                  </p:oleObj>
                </mc:Choice>
                <mc:Fallback>
                  <p:oleObj name="Equation" r:id="rId23" imgW="152334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1368"/>
                          <a:ext cx="277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6" name="Object 24"/>
            <p:cNvGraphicFramePr>
              <a:graphicFrameLocks noChangeAspect="1"/>
            </p:cNvGraphicFramePr>
            <p:nvPr/>
          </p:nvGraphicFramePr>
          <p:xfrm>
            <a:off x="5329" y="1368"/>
            <a:ext cx="277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8" name="Equation" r:id="rId25" imgW="152334" imgH="393529" progId="Equation.DSMT4">
                    <p:embed/>
                  </p:oleObj>
                </mc:Choice>
                <mc:Fallback>
                  <p:oleObj name="Equation" r:id="rId25" imgW="152334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" y="1368"/>
                          <a:ext cx="277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3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5531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601328"/>
              </p:ext>
            </p:extLst>
          </p:nvPr>
        </p:nvGraphicFramePr>
        <p:xfrm>
          <a:off x="1255648" y="2001606"/>
          <a:ext cx="3487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9" name="Equation" r:id="rId27" imgW="1688367" imgH="444307" progId="Equation.DSMT4">
                  <p:embed/>
                </p:oleObj>
              </mc:Choice>
              <mc:Fallback>
                <p:oleObj name="Equation" r:id="rId27" imgW="1688367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648" y="2001606"/>
                        <a:ext cx="348773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850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859302"/>
              </p:ext>
            </p:extLst>
          </p:nvPr>
        </p:nvGraphicFramePr>
        <p:xfrm>
          <a:off x="1295388" y="2909069"/>
          <a:ext cx="55308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0" name="Equation" r:id="rId29" imgW="2603500" imgH="457200" progId="Equation.DSMT4">
                  <p:embed/>
                </p:oleObj>
              </mc:Choice>
              <mc:Fallback>
                <p:oleObj name="Equation" r:id="rId29" imgW="2603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388" y="2909069"/>
                        <a:ext cx="553085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383140"/>
              </p:ext>
            </p:extLst>
          </p:nvPr>
        </p:nvGraphicFramePr>
        <p:xfrm>
          <a:off x="1971619" y="4611259"/>
          <a:ext cx="8128000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1" name="Document" r:id="rId31" imgW="4195421" imgH="829776" progId="Word.Document.8">
                  <p:embed/>
                </p:oleObj>
              </mc:Choice>
              <mc:Fallback>
                <p:oleObj name="Document" r:id="rId31" imgW="4195421" imgH="8297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19" y="4611259"/>
                        <a:ext cx="8128000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157819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0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546483"/>
              </p:ext>
            </p:extLst>
          </p:nvPr>
        </p:nvGraphicFramePr>
        <p:xfrm>
          <a:off x="930499" y="3462460"/>
          <a:ext cx="9680575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1" name="Document" r:id="rId5" imgW="5001079" imgH="1384735" progId="Word.Document.8">
                  <p:embed/>
                </p:oleObj>
              </mc:Choice>
              <mc:Fallback>
                <p:oleObj name="Document" r:id="rId5" imgW="5001079" imgH="13847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499" y="3462460"/>
                        <a:ext cx="9680575" cy="26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372730"/>
              </p:ext>
            </p:extLst>
          </p:nvPr>
        </p:nvGraphicFramePr>
        <p:xfrm>
          <a:off x="885825" y="808038"/>
          <a:ext cx="81470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" name="Document" r:id="rId7" imgW="4157390" imgH="465892" progId="Word.Document.8">
                  <p:embed/>
                </p:oleObj>
              </mc:Choice>
              <mc:Fallback>
                <p:oleObj name="Document" r:id="rId7" imgW="4157390" imgH="4658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808038"/>
                        <a:ext cx="814705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>
            <a:grpSpLocks noChangeAspect="1"/>
          </p:cNvGrpSpPr>
          <p:nvPr/>
        </p:nvGrpSpPr>
        <p:grpSpPr bwMode="auto">
          <a:xfrm>
            <a:off x="7949922" y="925884"/>
            <a:ext cx="3375025" cy="1831975"/>
            <a:chOff x="2494" y="717"/>
            <a:chExt cx="3482" cy="1890"/>
          </a:xfrm>
        </p:grpSpPr>
        <p:sp>
          <p:nvSpPr>
            <p:cNvPr id="15375" name="AutoShape 7"/>
            <p:cNvSpPr>
              <a:spLocks noChangeAspect="1" noChangeArrowheads="1"/>
            </p:cNvSpPr>
            <p:nvPr/>
          </p:nvSpPr>
          <p:spPr bwMode="auto">
            <a:xfrm>
              <a:off x="2494" y="717"/>
              <a:ext cx="3482" cy="189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15376" name="Object 6"/>
            <p:cNvGraphicFramePr>
              <a:graphicFrameLocks noChangeAspect="1"/>
            </p:cNvGraphicFramePr>
            <p:nvPr/>
          </p:nvGraphicFramePr>
          <p:xfrm>
            <a:off x="5603" y="2147"/>
            <a:ext cx="23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3" name="Equation" r:id="rId9" imgW="126835" imgH="139518" progId="Equation.DSMT4">
                    <p:embed/>
                  </p:oleObj>
                </mc:Choice>
                <mc:Fallback>
                  <p:oleObj name="Equation" r:id="rId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3" y="2147"/>
                          <a:ext cx="23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7" name="Line 9"/>
            <p:cNvSpPr>
              <a:spLocks noChangeShapeType="1"/>
            </p:cNvSpPr>
            <p:nvPr/>
          </p:nvSpPr>
          <p:spPr bwMode="auto">
            <a:xfrm>
              <a:off x="2582" y="2031"/>
              <a:ext cx="324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0"/>
            <p:cNvSpPr>
              <a:spLocks noChangeShapeType="1"/>
            </p:cNvSpPr>
            <p:nvPr/>
          </p:nvSpPr>
          <p:spPr bwMode="auto">
            <a:xfrm flipH="1" flipV="1">
              <a:off x="2989" y="764"/>
              <a:ext cx="7" cy="15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11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12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81" name="Object 7"/>
            <p:cNvGraphicFramePr>
              <a:graphicFrameLocks noChangeAspect="1"/>
            </p:cNvGraphicFramePr>
            <p:nvPr/>
          </p:nvGraphicFramePr>
          <p:xfrm>
            <a:off x="2671" y="2032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4" name="Equation" r:id="rId11" imgW="152202" imgH="177569" progId="Equation.DSMT4">
                    <p:embed/>
                  </p:oleObj>
                </mc:Choice>
                <mc:Fallback>
                  <p:oleObj name="Equation" r:id="rId11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2032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8"/>
            <p:cNvGraphicFramePr>
              <a:graphicFrameLocks noChangeAspect="1"/>
            </p:cNvGraphicFramePr>
            <p:nvPr/>
          </p:nvGraphicFramePr>
          <p:xfrm>
            <a:off x="2582" y="717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5" name="Equation" r:id="rId13" imgW="139579" imgH="164957" progId="Equation.DSMT4">
                    <p:embed/>
                  </p:oleObj>
                </mc:Choice>
                <mc:Fallback>
                  <p:oleObj name="Equation" r:id="rId13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2" y="717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Freeform 15"/>
            <p:cNvSpPr>
              <a:spLocks/>
            </p:cNvSpPr>
            <p:nvPr/>
          </p:nvSpPr>
          <p:spPr bwMode="auto">
            <a:xfrm>
              <a:off x="2988" y="1015"/>
              <a:ext cx="2577" cy="1021"/>
            </a:xfrm>
            <a:custGeom>
              <a:avLst/>
              <a:gdLst>
                <a:gd name="T0" fmla="*/ 0 w 2032"/>
                <a:gd name="T1" fmla="*/ 998 h 1021"/>
                <a:gd name="T2" fmla="*/ 4330 w 2032"/>
                <a:gd name="T3" fmla="*/ 863 h 1021"/>
                <a:gd name="T4" fmla="*/ 18922 w 2032"/>
                <a:gd name="T5" fmla="*/ 53 h 1021"/>
                <a:gd name="T6" fmla="*/ 48278 w 2032"/>
                <a:gd name="T7" fmla="*/ 545 h 1021"/>
                <a:gd name="T8" fmla="*/ 64157 w 2032"/>
                <a:gd name="T9" fmla="*/ 760 h 1021"/>
                <a:gd name="T10" fmla="*/ 90999 w 2032"/>
                <a:gd name="T11" fmla="*/ 919 h 10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32"/>
                <a:gd name="T19" fmla="*/ 0 h 1021"/>
                <a:gd name="T20" fmla="*/ 2032 w 2032"/>
                <a:gd name="T21" fmla="*/ 1021 h 10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32" h="1021">
                  <a:moveTo>
                    <a:pt x="0" y="998"/>
                  </a:moveTo>
                  <a:cubicBezTo>
                    <a:pt x="12" y="1009"/>
                    <a:pt x="25" y="1021"/>
                    <a:pt x="96" y="863"/>
                  </a:cubicBezTo>
                  <a:cubicBezTo>
                    <a:pt x="167" y="705"/>
                    <a:pt x="259" y="106"/>
                    <a:pt x="423" y="53"/>
                  </a:cubicBezTo>
                  <a:cubicBezTo>
                    <a:pt x="587" y="0"/>
                    <a:pt x="910" y="427"/>
                    <a:pt x="1078" y="545"/>
                  </a:cubicBezTo>
                  <a:cubicBezTo>
                    <a:pt x="1246" y="663"/>
                    <a:pt x="1274" y="698"/>
                    <a:pt x="1433" y="760"/>
                  </a:cubicBezTo>
                  <a:cubicBezTo>
                    <a:pt x="1592" y="822"/>
                    <a:pt x="1812" y="870"/>
                    <a:pt x="2032" y="91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84" name="Object 9"/>
            <p:cNvGraphicFramePr>
              <a:graphicFrameLocks noChangeAspect="1"/>
            </p:cNvGraphicFramePr>
            <p:nvPr/>
          </p:nvGraphicFramePr>
          <p:xfrm>
            <a:off x="2926" y="2062"/>
            <a:ext cx="935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6" name="Equation" r:id="rId15" imgW="685502" imgH="355446" progId="Equation.DSMT4">
                    <p:embed/>
                  </p:oleObj>
                </mc:Choice>
                <mc:Fallback>
                  <p:oleObj name="Equation" r:id="rId15" imgW="685502" imgH="3554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2062"/>
                          <a:ext cx="935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5" name="Object 10"/>
            <p:cNvGraphicFramePr>
              <a:graphicFrameLocks noChangeAspect="1"/>
            </p:cNvGraphicFramePr>
            <p:nvPr/>
          </p:nvGraphicFramePr>
          <p:xfrm>
            <a:off x="4674" y="2079"/>
            <a:ext cx="724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7" name="Equation" r:id="rId17" imgW="596641" imgH="355446" progId="Equation.DSMT4">
                    <p:embed/>
                  </p:oleObj>
                </mc:Choice>
                <mc:Fallback>
                  <p:oleObj name="Equation" r:id="rId17" imgW="596641" imgH="3554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2079"/>
                          <a:ext cx="724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Line 18"/>
            <p:cNvSpPr>
              <a:spLocks noChangeShapeType="1"/>
            </p:cNvSpPr>
            <p:nvPr/>
          </p:nvSpPr>
          <p:spPr bwMode="auto">
            <a:xfrm flipH="1">
              <a:off x="3135" y="1710"/>
              <a:ext cx="215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7" name="Line 19"/>
            <p:cNvSpPr>
              <a:spLocks noChangeShapeType="1"/>
            </p:cNvSpPr>
            <p:nvPr/>
          </p:nvSpPr>
          <p:spPr bwMode="auto">
            <a:xfrm>
              <a:off x="3250" y="1509"/>
              <a:ext cx="1" cy="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20"/>
            <p:cNvSpPr>
              <a:spLocks noChangeShapeType="1"/>
            </p:cNvSpPr>
            <p:nvPr/>
          </p:nvSpPr>
          <p:spPr bwMode="auto">
            <a:xfrm>
              <a:off x="5034" y="1848"/>
              <a:ext cx="1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21"/>
            <p:cNvSpPr>
              <a:spLocks noChangeShapeType="1"/>
            </p:cNvSpPr>
            <p:nvPr/>
          </p:nvSpPr>
          <p:spPr bwMode="auto">
            <a:xfrm flipH="1">
              <a:off x="5132" y="1776"/>
              <a:ext cx="215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90" name="Object 11"/>
            <p:cNvGraphicFramePr>
              <a:graphicFrameLocks noChangeAspect="1"/>
            </p:cNvGraphicFramePr>
            <p:nvPr/>
          </p:nvGraphicFramePr>
          <p:xfrm>
            <a:off x="3814" y="1516"/>
            <a:ext cx="51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8" name="Equation" r:id="rId19" imgW="279279" imgH="152334" progId="Equation.DSMT4">
                    <p:embed/>
                  </p:oleObj>
                </mc:Choice>
                <mc:Fallback>
                  <p:oleObj name="Equation" r:id="rId19" imgW="279279" imgH="1523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1516"/>
                          <a:ext cx="51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1" name="Object 12"/>
            <p:cNvGraphicFramePr>
              <a:graphicFrameLocks noChangeAspect="1"/>
            </p:cNvGraphicFramePr>
            <p:nvPr/>
          </p:nvGraphicFramePr>
          <p:xfrm>
            <a:off x="3329" y="1368"/>
            <a:ext cx="277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9" name="Equation" r:id="rId21" imgW="152334" imgH="393529" progId="Equation.DSMT4">
                    <p:embed/>
                  </p:oleObj>
                </mc:Choice>
                <mc:Fallback>
                  <p:oleObj name="Equation" r:id="rId21" imgW="152334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9" y="1368"/>
                          <a:ext cx="277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2" name="Object 13"/>
            <p:cNvGraphicFramePr>
              <a:graphicFrameLocks noChangeAspect="1"/>
            </p:cNvGraphicFramePr>
            <p:nvPr/>
          </p:nvGraphicFramePr>
          <p:xfrm>
            <a:off x="5329" y="1368"/>
            <a:ext cx="277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0" name="Equation" r:id="rId23" imgW="152334" imgH="393529" progId="Equation.DSMT4">
                    <p:embed/>
                  </p:oleObj>
                </mc:Choice>
                <mc:Fallback>
                  <p:oleObj name="Equation" r:id="rId23" imgW="152334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" y="1368"/>
                          <a:ext cx="277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6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5367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5368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1106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388078"/>
              </p:ext>
            </p:extLst>
          </p:nvPr>
        </p:nvGraphicFramePr>
        <p:xfrm>
          <a:off x="1461024" y="1521251"/>
          <a:ext cx="360045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1" name="Equation" r:id="rId25" imgW="1638300" imgH="419100" progId="Equation.DSMT4">
                  <p:embed/>
                </p:oleObj>
              </mc:Choice>
              <mc:Fallback>
                <p:oleObj name="Equation" r:id="rId25" imgW="1638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024" y="1521251"/>
                        <a:ext cx="360045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5371" name="Rectangle 21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5372" name="Rectangle 23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1106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00633"/>
              </p:ext>
            </p:extLst>
          </p:nvPr>
        </p:nvGraphicFramePr>
        <p:xfrm>
          <a:off x="1521649" y="2467635"/>
          <a:ext cx="583406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2" name="Equation" r:id="rId27" imgW="2781300" imgH="457200" progId="Equation.DSMT4">
                  <p:embed/>
                </p:oleObj>
              </mc:Choice>
              <mc:Fallback>
                <p:oleObj name="Equation" r:id="rId27" imgW="2781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649" y="2467635"/>
                        <a:ext cx="5834062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57387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919177"/>
              </p:ext>
            </p:extLst>
          </p:nvPr>
        </p:nvGraphicFramePr>
        <p:xfrm>
          <a:off x="659997" y="2868466"/>
          <a:ext cx="129063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Document" r:id="rId5" imgW="669492" imgH="342589" progId="Word.Document.8">
                  <p:embed/>
                </p:oleObj>
              </mc:Choice>
              <mc:Fallback>
                <p:oleObj name="Document" r:id="rId5" imgW="669492" imgH="3425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97" y="2868466"/>
                        <a:ext cx="1290637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91849"/>
              </p:ext>
            </p:extLst>
          </p:nvPr>
        </p:nvGraphicFramePr>
        <p:xfrm>
          <a:off x="642938" y="928688"/>
          <a:ext cx="10856912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Document" r:id="rId7" imgW="5520870" imgH="1150920" progId="Word.Document.8">
                  <p:embed/>
                </p:oleObj>
              </mc:Choice>
              <mc:Fallback>
                <p:oleObj name="Document" r:id="rId7" imgW="5520870" imgH="1150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928688"/>
                        <a:ext cx="10856912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6390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6391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6392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6393" name="Rectangle 21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6394" name="Rectangle 23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923074"/>
              </p:ext>
            </p:extLst>
          </p:nvPr>
        </p:nvGraphicFramePr>
        <p:xfrm>
          <a:off x="1604682" y="3907212"/>
          <a:ext cx="33909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Document" r:id="rId9" imgW="1764960" imgH="677988" progId="Word.Document.8">
                  <p:embed/>
                </p:oleObj>
              </mc:Choice>
              <mc:Fallback>
                <p:oleObj name="Document" r:id="rId9" imgW="1764960" imgH="6779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682" y="3907212"/>
                        <a:ext cx="33909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247901"/>
              </p:ext>
            </p:extLst>
          </p:nvPr>
        </p:nvGraphicFramePr>
        <p:xfrm>
          <a:off x="611188" y="2645701"/>
          <a:ext cx="10856912" cy="267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Document" r:id="rId11" imgW="5610275" imgH="1387440" progId="Word.Document.8">
                  <p:embed/>
                </p:oleObj>
              </mc:Choice>
              <mc:Fallback>
                <p:oleObj name="Document" r:id="rId11" imgW="5610275" imgH="1387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45701"/>
                        <a:ext cx="10856912" cy="267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615667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951271"/>
              </p:ext>
            </p:extLst>
          </p:nvPr>
        </p:nvGraphicFramePr>
        <p:xfrm>
          <a:off x="-139700" y="1963738"/>
          <a:ext cx="7324725" cy="31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Document" r:id="rId5" imgW="4329073" imgH="1865007" progId="Word.Document.8">
                  <p:embed/>
                </p:oleObj>
              </mc:Choice>
              <mc:Fallback>
                <p:oleObj name="Document" r:id="rId5" imgW="4329073" imgH="18650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9700" y="1963738"/>
                        <a:ext cx="7324725" cy="314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601882"/>
              </p:ext>
            </p:extLst>
          </p:nvPr>
        </p:nvGraphicFramePr>
        <p:xfrm>
          <a:off x="1984375" y="952500"/>
          <a:ext cx="76676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Document" r:id="rId7" imgW="4157390" imgH="397950" progId="Word.Document.8">
                  <p:embed/>
                </p:oleObj>
              </mc:Choice>
              <mc:Fallback>
                <p:oleObj name="Document" r:id="rId7" imgW="4157390" imgH="397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952500"/>
                        <a:ext cx="766762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7414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7415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7416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146001"/>
              </p:ext>
            </p:extLst>
          </p:nvPr>
        </p:nvGraphicFramePr>
        <p:xfrm>
          <a:off x="5514975" y="1984375"/>
          <a:ext cx="7324725" cy="310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Document" r:id="rId9" imgW="4329073" imgH="1837326" progId="Word.Document.8">
                  <p:embed/>
                </p:oleObj>
              </mc:Choice>
              <mc:Fallback>
                <p:oleObj name="Document" r:id="rId9" imgW="4329073" imgH="18373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1984375"/>
                        <a:ext cx="7324725" cy="310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8743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294136"/>
              </p:ext>
            </p:extLst>
          </p:nvPr>
        </p:nvGraphicFramePr>
        <p:xfrm>
          <a:off x="1792320" y="746368"/>
          <a:ext cx="75612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1" name="Document" r:id="rId5" imgW="4157390" imgH="492854" progId="Word.Document.8">
                  <p:embed/>
                </p:oleObj>
              </mc:Choice>
              <mc:Fallback>
                <p:oleObj name="Document" r:id="rId5" imgW="4157390" imgH="4928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320" y="746368"/>
                        <a:ext cx="756126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8437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8438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8439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8440" name="Rectangle 21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8441" name="Rectangle 23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342098"/>
              </p:ext>
            </p:extLst>
          </p:nvPr>
        </p:nvGraphicFramePr>
        <p:xfrm>
          <a:off x="600075" y="1408113"/>
          <a:ext cx="81470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Document" r:id="rId7" imgW="4157390" imgH="380335" progId="Word.Document.8">
                  <p:embed/>
                </p:oleObj>
              </mc:Choice>
              <mc:Fallback>
                <p:oleObj name="Document" r:id="rId7" imgW="4157390" imgH="380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408113"/>
                        <a:ext cx="81470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92390"/>
              </p:ext>
            </p:extLst>
          </p:nvPr>
        </p:nvGraphicFramePr>
        <p:xfrm>
          <a:off x="600075" y="2152650"/>
          <a:ext cx="10793413" cy="268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Document" r:id="rId9" imgW="5615661" imgH="1400040" progId="Word.Document.8">
                  <p:embed/>
                </p:oleObj>
              </mc:Choice>
              <mc:Fallback>
                <p:oleObj name="Document" r:id="rId9" imgW="5615661" imgH="1400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2152650"/>
                        <a:ext cx="10793413" cy="268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24272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723356"/>
              </p:ext>
            </p:extLst>
          </p:nvPr>
        </p:nvGraphicFramePr>
        <p:xfrm>
          <a:off x="831850" y="890588"/>
          <a:ext cx="807561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Document" r:id="rId5" imgW="4174271" imgH="472363" progId="Word.Document.8">
                  <p:embed/>
                </p:oleObj>
              </mc:Choice>
              <mc:Fallback>
                <p:oleObj name="Document" r:id="rId5" imgW="4174271" imgH="4723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890588"/>
                        <a:ext cx="8075613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9461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9462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9463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9464" name="Rectangle 21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19465" name="Rectangle 23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92705"/>
              </p:ext>
            </p:extLst>
          </p:nvPr>
        </p:nvGraphicFramePr>
        <p:xfrm>
          <a:off x="871538" y="3084932"/>
          <a:ext cx="81280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Document" r:id="rId7" imgW="4174271" imgH="567626" progId="Word.Document.8">
                  <p:embed/>
                </p:oleObj>
              </mc:Choice>
              <mc:Fallback>
                <p:oleObj name="Document" r:id="rId7" imgW="4174271" imgH="5676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084932"/>
                        <a:ext cx="81280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560824"/>
              </p:ext>
            </p:extLst>
          </p:nvPr>
        </p:nvGraphicFramePr>
        <p:xfrm>
          <a:off x="1420905" y="3926074"/>
          <a:ext cx="81280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4" name="Document" r:id="rId9" imgW="4195421" imgH="977699" progId="Word.Document.8">
                  <p:embed/>
                </p:oleObj>
              </mc:Choice>
              <mc:Fallback>
                <p:oleObj name="Document" r:id="rId9" imgW="4195421" imgH="9776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905" y="3926074"/>
                        <a:ext cx="81280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009086"/>
              </p:ext>
            </p:extLst>
          </p:nvPr>
        </p:nvGraphicFramePr>
        <p:xfrm>
          <a:off x="788988" y="1465263"/>
          <a:ext cx="10193337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5" name="Document" r:id="rId11" imgW="5306374" imgH="947961" progId="Word.Document.8">
                  <p:embed/>
                </p:oleObj>
              </mc:Choice>
              <mc:Fallback>
                <p:oleObj name="Document" r:id="rId11" imgW="5306374" imgH="9479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1465263"/>
                        <a:ext cx="10193337" cy="181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31618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075126"/>
              </p:ext>
            </p:extLst>
          </p:nvPr>
        </p:nvGraphicFramePr>
        <p:xfrm>
          <a:off x="1658938" y="1597025"/>
          <a:ext cx="8462962" cy="500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Document" r:id="rId5" imgW="4543856" imgH="2693259" progId="Word.Document.8">
                  <p:embed/>
                </p:oleObj>
              </mc:Choice>
              <mc:Fallback>
                <p:oleObj name="Document" r:id="rId5" imgW="4543856" imgH="26932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1597025"/>
                        <a:ext cx="8462962" cy="500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646373"/>
              </p:ext>
            </p:extLst>
          </p:nvPr>
        </p:nvGraphicFramePr>
        <p:xfrm>
          <a:off x="2225675" y="595313"/>
          <a:ext cx="751363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Document" r:id="rId7" imgW="4157390" imgH="593509" progId="Word.Document.8">
                  <p:embed/>
                </p:oleObj>
              </mc:Choice>
              <mc:Fallback>
                <p:oleObj name="Document" r:id="rId7" imgW="4157390" imgH="5935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595313"/>
                        <a:ext cx="751363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0486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0487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0488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1771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225275"/>
              </p:ext>
            </p:extLst>
          </p:nvPr>
        </p:nvGraphicFramePr>
        <p:xfrm>
          <a:off x="4441824" y="690095"/>
          <a:ext cx="34004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Document" r:id="rId5" imgW="1898212" imgH="436774" progId="Word.Document.8">
                  <p:embed/>
                </p:oleObj>
              </mc:Choice>
              <mc:Fallback>
                <p:oleObj name="Document" r:id="rId5" imgW="1898212" imgH="4367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4" y="690095"/>
                        <a:ext cx="34004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1509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1511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300859"/>
              </p:ext>
            </p:extLst>
          </p:nvPr>
        </p:nvGraphicFramePr>
        <p:xfrm>
          <a:off x="745331" y="1138705"/>
          <a:ext cx="10793412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Document" r:id="rId7" imgW="5575446" imgH="2280600" progId="Word.Document.8">
                  <p:embed/>
                </p:oleObj>
              </mc:Choice>
              <mc:Fallback>
                <p:oleObj name="Document" r:id="rId7" imgW="5575446" imgH="2280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" y="1138705"/>
                        <a:ext cx="10793412" cy="44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979257"/>
              </p:ext>
            </p:extLst>
          </p:nvPr>
        </p:nvGraphicFramePr>
        <p:xfrm>
          <a:off x="1361049" y="5447180"/>
          <a:ext cx="47371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Document" r:id="rId9" imgW="2448460" imgH="322817" progId="Word.Document.8">
                  <p:embed/>
                </p:oleObj>
              </mc:Choice>
              <mc:Fallback>
                <p:oleObj name="Document" r:id="rId9" imgW="2448460" imgH="3228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049" y="5447180"/>
                        <a:ext cx="47371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177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2532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2533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2534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2535" name="Rectangle 21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2536" name="Rectangle 23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72444"/>
              </p:ext>
            </p:extLst>
          </p:nvPr>
        </p:nvGraphicFramePr>
        <p:xfrm>
          <a:off x="749300" y="866775"/>
          <a:ext cx="10769600" cy="513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Document" r:id="rId5" imgW="5567547" imgH="2664360" progId="Word.Document.8">
                  <p:embed/>
                </p:oleObj>
              </mc:Choice>
              <mc:Fallback>
                <p:oleObj name="Document" r:id="rId5" imgW="5567547" imgH="266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866775"/>
                        <a:ext cx="10769600" cy="513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3749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3556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3557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3558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3559" name="Rectangle 21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3560" name="Rectangle 23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452014"/>
              </p:ext>
            </p:extLst>
          </p:nvPr>
        </p:nvGraphicFramePr>
        <p:xfrm>
          <a:off x="1271775" y="2464640"/>
          <a:ext cx="10514012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Document" r:id="rId5" imgW="5432900" imgH="699120" progId="Word.Document.8">
                  <p:embed/>
                </p:oleObj>
              </mc:Choice>
              <mc:Fallback>
                <p:oleObj name="Document" r:id="rId5" imgW="5432900" imgH="69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775" y="2464640"/>
                        <a:ext cx="10514012" cy="134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813179"/>
              </p:ext>
            </p:extLst>
          </p:nvPr>
        </p:nvGraphicFramePr>
        <p:xfrm>
          <a:off x="801875" y="1132822"/>
          <a:ext cx="11039475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Document" r:id="rId7" imgW="5707579" imgH="644400" progId="Word.Document.8">
                  <p:embed/>
                </p:oleObj>
              </mc:Choice>
              <mc:Fallback>
                <p:oleObj name="Document" r:id="rId7" imgW="5707579" imgH="64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875" y="1132822"/>
                        <a:ext cx="11039475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20903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637575"/>
              </p:ext>
            </p:extLst>
          </p:nvPr>
        </p:nvGraphicFramePr>
        <p:xfrm>
          <a:off x="850900" y="841375"/>
          <a:ext cx="1091565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Document" r:id="rId5" imgW="5531641" imgH="683280" progId="Word.Document.8">
                  <p:embed/>
                </p:oleObj>
              </mc:Choice>
              <mc:Fallback>
                <p:oleObj name="Document" r:id="rId5" imgW="5531641" imgH="683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841375"/>
                        <a:ext cx="1091565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126893"/>
              </p:ext>
            </p:extLst>
          </p:nvPr>
        </p:nvGraphicFramePr>
        <p:xfrm>
          <a:off x="786747" y="2752819"/>
          <a:ext cx="10925175" cy="208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Document" r:id="rId7" imgW="5537745" imgH="1058760" progId="Word.Document.8">
                  <p:embed/>
                </p:oleObj>
              </mc:Choice>
              <mc:Fallback>
                <p:oleObj name="Document" r:id="rId7" imgW="5537745" imgH="1058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47" y="2752819"/>
                        <a:ext cx="10925175" cy="208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231825"/>
              </p:ext>
            </p:extLst>
          </p:nvPr>
        </p:nvGraphicFramePr>
        <p:xfrm>
          <a:off x="846277" y="2022569"/>
          <a:ext cx="109156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Document" r:id="rId9" imgW="5531641" imgH="370800" progId="Word.Document.8">
                  <p:embed/>
                </p:oleObj>
              </mc:Choice>
              <mc:Fallback>
                <p:oleObj name="Document" r:id="rId9" imgW="5531641" imgH="370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277" y="2022569"/>
                        <a:ext cx="109156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481102"/>
              </p:ext>
            </p:extLst>
          </p:nvPr>
        </p:nvGraphicFramePr>
        <p:xfrm>
          <a:off x="736742" y="4013480"/>
          <a:ext cx="78184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Document" r:id="rId11" imgW="3964156" imgH="520174" progId="Word.Document.8">
                  <p:embed/>
                </p:oleObj>
              </mc:Choice>
              <mc:Fallback>
                <p:oleObj name="Document" r:id="rId11" imgW="3964156" imgH="5201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42" y="4013480"/>
                        <a:ext cx="781843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80106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4580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4581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4582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4583" name="Rectangle 21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4584" name="Rectangle 23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556663"/>
              </p:ext>
            </p:extLst>
          </p:nvPr>
        </p:nvGraphicFramePr>
        <p:xfrm>
          <a:off x="1127125" y="774700"/>
          <a:ext cx="988377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Document" r:id="rId5" imgW="5076505" imgH="447199" progId="Word.Document.8">
                  <p:embed/>
                </p:oleObj>
              </mc:Choice>
              <mc:Fallback>
                <p:oleObj name="Document" r:id="rId5" imgW="5076505" imgH="4471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774700"/>
                        <a:ext cx="988377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920869"/>
              </p:ext>
            </p:extLst>
          </p:nvPr>
        </p:nvGraphicFramePr>
        <p:xfrm>
          <a:off x="1790700" y="1582738"/>
          <a:ext cx="8596313" cy="465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Document" r:id="rId7" imgW="5157677" imgH="2796432" progId="Word.Document.8">
                  <p:embed/>
                </p:oleObj>
              </mc:Choice>
              <mc:Fallback>
                <p:oleObj name="Document" r:id="rId7" imgW="5157677" imgH="27964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582738"/>
                        <a:ext cx="8596313" cy="465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854310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5604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5605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5606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5607" name="Rectangle 21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321346"/>
              </p:ext>
            </p:extLst>
          </p:nvPr>
        </p:nvGraphicFramePr>
        <p:xfrm>
          <a:off x="542925" y="910579"/>
          <a:ext cx="14954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Document" r:id="rId5" imgW="858416" imgH="263502" progId="Word.Document.8">
                  <p:embed/>
                </p:oleObj>
              </mc:Choice>
              <mc:Fallback>
                <p:oleObj name="Document" r:id="rId5" imgW="858416" imgH="2635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910579"/>
                        <a:ext cx="14954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324009"/>
              </p:ext>
            </p:extLst>
          </p:nvPr>
        </p:nvGraphicFramePr>
        <p:xfrm>
          <a:off x="2065338" y="909638"/>
          <a:ext cx="8264525" cy="553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Document" r:id="rId7" imgW="4707278" imgH="3158792" progId="Word.Document.8">
                  <p:embed/>
                </p:oleObj>
              </mc:Choice>
              <mc:Fallback>
                <p:oleObj name="Document" r:id="rId7" imgW="4707278" imgH="31587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909638"/>
                        <a:ext cx="8264525" cy="553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281714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26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6628" name="Rectangle 28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6629" name="Rectangle 17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6630" name="Rectangle 19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6631" name="Rectangle 21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sp>
        <p:nvSpPr>
          <p:cNvPr id="26632" name="Rectangle 23"/>
          <p:cNvSpPr>
            <a:spLocks noChangeArrowheads="1"/>
          </p:cNvSpPr>
          <p:nvPr/>
        </p:nvSpPr>
        <p:spPr bwMode="auto">
          <a:xfrm>
            <a:off x="1524000" y="-3323"/>
            <a:ext cx="26832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zh-CN" sz="2400">
              <a:solidFill>
                <a:srgbClr val="000066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206477"/>
              </p:ext>
            </p:extLst>
          </p:nvPr>
        </p:nvGraphicFramePr>
        <p:xfrm>
          <a:off x="701675" y="758825"/>
          <a:ext cx="10871200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Document" r:id="rId5" imgW="5544926" imgH="1132920" progId="Word.Document.8">
                  <p:embed/>
                </p:oleObj>
              </mc:Choice>
              <mc:Fallback>
                <p:oleObj name="Document" r:id="rId5" imgW="5544926" imgH="1132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758825"/>
                        <a:ext cx="10871200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132888"/>
              </p:ext>
            </p:extLst>
          </p:nvPr>
        </p:nvGraphicFramePr>
        <p:xfrm>
          <a:off x="629958" y="2616294"/>
          <a:ext cx="10793413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Document" r:id="rId7" imgW="5019038" imgH="1355257" progId="Word.Document.8">
                  <p:embed/>
                </p:oleObj>
              </mc:Choice>
              <mc:Fallback>
                <p:oleObj name="Document" r:id="rId7" imgW="5019038" imgH="13552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58" y="2616294"/>
                        <a:ext cx="10793413" cy="290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68433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558084"/>
              </p:ext>
            </p:extLst>
          </p:nvPr>
        </p:nvGraphicFramePr>
        <p:xfrm>
          <a:off x="895350" y="675995"/>
          <a:ext cx="1092835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Document" r:id="rId5" imgW="5439723" imgH="788040" progId="Word.Document.8">
                  <p:embed/>
                </p:oleObj>
              </mc:Choice>
              <mc:Fallback>
                <p:oleObj name="Document" r:id="rId5" imgW="5439723" imgH="788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675995"/>
                        <a:ext cx="10928350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150797"/>
              </p:ext>
            </p:extLst>
          </p:nvPr>
        </p:nvGraphicFramePr>
        <p:xfrm>
          <a:off x="895350" y="1871663"/>
          <a:ext cx="10914063" cy="462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Document" r:id="rId7" imgW="5605607" imgH="2379600" progId="Word.Document.8">
                  <p:embed/>
                </p:oleObj>
              </mc:Choice>
              <mc:Fallback>
                <p:oleObj name="Document" r:id="rId7" imgW="5605607" imgH="2379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871663"/>
                        <a:ext cx="10914063" cy="462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65404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848481"/>
              </p:ext>
            </p:extLst>
          </p:nvPr>
        </p:nvGraphicFramePr>
        <p:xfrm>
          <a:off x="754063" y="885825"/>
          <a:ext cx="10596562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Document" r:id="rId5" imgW="5405864" imgH="680145" progId="Word.Document.8">
                  <p:embed/>
                </p:oleObj>
              </mc:Choice>
              <mc:Fallback>
                <p:oleObj name="Document" r:id="rId5" imgW="5405864" imgH="6801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885825"/>
                        <a:ext cx="10596562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800792"/>
              </p:ext>
            </p:extLst>
          </p:nvPr>
        </p:nvGraphicFramePr>
        <p:xfrm>
          <a:off x="754063" y="1847850"/>
          <a:ext cx="10790237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Document" r:id="rId7" imgW="5575446" imgH="1046160" progId="Word.Document.8">
                  <p:embed/>
                </p:oleObj>
              </mc:Choice>
              <mc:Fallback>
                <p:oleObj name="Document" r:id="rId7" imgW="5575446" imgH="1046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847850"/>
                        <a:ext cx="10790237" cy="201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50632"/>
              </p:ext>
            </p:extLst>
          </p:nvPr>
        </p:nvGraphicFramePr>
        <p:xfrm>
          <a:off x="720725" y="3424052"/>
          <a:ext cx="106299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Document" r:id="rId9" imgW="5529128" imgH="1092240" progId="Word.Document.8">
                  <p:embed/>
                </p:oleObj>
              </mc:Choice>
              <mc:Fallback>
                <p:oleObj name="Document" r:id="rId9" imgW="5529128" imgH="1092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424052"/>
                        <a:ext cx="106299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21668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354707"/>
              </p:ext>
            </p:extLst>
          </p:nvPr>
        </p:nvGraphicFramePr>
        <p:xfrm>
          <a:off x="2802127" y="820740"/>
          <a:ext cx="7508406" cy="875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Document" r:id="rId5" imgW="4072266" imgH="470925" progId="Word.Document.8">
                  <p:embed/>
                </p:oleObj>
              </mc:Choice>
              <mc:Fallback>
                <p:oleObj name="Document" r:id="rId5" imgW="4072266" imgH="4709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127" y="820740"/>
                        <a:ext cx="7508406" cy="875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027950"/>
              </p:ext>
            </p:extLst>
          </p:nvPr>
        </p:nvGraphicFramePr>
        <p:xfrm>
          <a:off x="915893" y="1336817"/>
          <a:ext cx="8145462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Document" r:id="rId7" imgW="4167077" imgH="398152" progId="Word.Document.8">
                  <p:embed/>
                </p:oleObj>
              </mc:Choice>
              <mc:Fallback>
                <p:oleObj name="Document" r:id="rId7" imgW="4167077" imgH="3981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893" y="1336817"/>
                        <a:ext cx="8145462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433953"/>
              </p:ext>
            </p:extLst>
          </p:nvPr>
        </p:nvGraphicFramePr>
        <p:xfrm>
          <a:off x="1509713" y="2027238"/>
          <a:ext cx="544671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Document" r:id="rId9" imgW="3103226" imgH="423113" progId="Word.Document.8">
                  <p:embed/>
                </p:oleObj>
              </mc:Choice>
              <mc:Fallback>
                <p:oleObj name="Document" r:id="rId9" imgW="3103226" imgH="423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2027238"/>
                        <a:ext cx="544671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421391"/>
              </p:ext>
            </p:extLst>
          </p:nvPr>
        </p:nvGraphicFramePr>
        <p:xfrm>
          <a:off x="1020763" y="2674938"/>
          <a:ext cx="809466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Document" r:id="rId11" imgW="4157390" imgH="405858" progId="Word.Document.8">
                  <p:embed/>
                </p:oleObj>
              </mc:Choice>
              <mc:Fallback>
                <p:oleObj name="Document" r:id="rId11" imgW="4157390" imgH="4058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2674938"/>
                        <a:ext cx="8094662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37560"/>
              </p:ext>
            </p:extLst>
          </p:nvPr>
        </p:nvGraphicFramePr>
        <p:xfrm>
          <a:off x="1131888" y="3406775"/>
          <a:ext cx="4160837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Document" r:id="rId13" imgW="2152863" imgH="502919" progId="Word.Document.8">
                  <p:embed/>
                </p:oleObj>
              </mc:Choice>
              <mc:Fallback>
                <p:oleObj name="Document" r:id="rId13" imgW="2152863" imgH="5029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406775"/>
                        <a:ext cx="4160837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332462"/>
              </p:ext>
            </p:extLst>
          </p:nvPr>
        </p:nvGraphicFramePr>
        <p:xfrm>
          <a:off x="1018987" y="4398709"/>
          <a:ext cx="9932987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Document" r:id="rId15" imgW="4968754" imgH="525567" progId="Word.Document.8">
                  <p:embed/>
                </p:oleObj>
              </mc:Choice>
              <mc:Fallback>
                <p:oleObj name="Document" r:id="rId15" imgW="4968754" imgH="5255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987" y="4398709"/>
                        <a:ext cx="9932987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709643"/>
              </p:ext>
            </p:extLst>
          </p:nvPr>
        </p:nvGraphicFramePr>
        <p:xfrm>
          <a:off x="7805740" y="1828800"/>
          <a:ext cx="4083050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Document" r:id="rId17" imgW="2034337" imgH="1605818" progId="Word.Document.8">
                  <p:embed/>
                </p:oleObj>
              </mc:Choice>
              <mc:Fallback>
                <p:oleObj name="Document" r:id="rId17" imgW="2034337" imgH="16058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5740" y="1828800"/>
                        <a:ext cx="4083050" cy="323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53207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097051"/>
              </p:ext>
            </p:extLst>
          </p:nvPr>
        </p:nvGraphicFramePr>
        <p:xfrm>
          <a:off x="2148681" y="803837"/>
          <a:ext cx="79756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Document" r:id="rId6" imgW="4195421" imgH="515843" progId="Word.Document.8">
                  <p:embed/>
                </p:oleObj>
              </mc:Choice>
              <mc:Fallback>
                <p:oleObj name="Document" r:id="rId6" imgW="4195421" imgH="5158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681" y="803837"/>
                        <a:ext cx="79756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058817"/>
              </p:ext>
            </p:extLst>
          </p:nvPr>
        </p:nvGraphicFramePr>
        <p:xfrm>
          <a:off x="1190346" y="1577463"/>
          <a:ext cx="10507662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Document" r:id="rId8" imgW="5540259" imgH="1147680" progId="Word.Document.8">
                  <p:embed/>
                </p:oleObj>
              </mc:Choice>
              <mc:Fallback>
                <p:oleObj name="Document" r:id="rId8" imgW="5540259" imgH="1147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346" y="1577463"/>
                        <a:ext cx="10507662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569763"/>
              </p:ext>
            </p:extLst>
          </p:nvPr>
        </p:nvGraphicFramePr>
        <p:xfrm>
          <a:off x="652463" y="3536950"/>
          <a:ext cx="10968037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name="Document" r:id="rId10" imgW="5783700" imgH="900000" progId="Word.Document.8">
                  <p:embed/>
                </p:oleObj>
              </mc:Choice>
              <mc:Fallback>
                <p:oleObj name="Document" r:id="rId10" imgW="5783700" imgH="900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536950"/>
                        <a:ext cx="10968037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81429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905430"/>
              </p:ext>
            </p:extLst>
          </p:nvPr>
        </p:nvGraphicFramePr>
        <p:xfrm>
          <a:off x="1597025" y="798513"/>
          <a:ext cx="525303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" name="Document" r:id="rId5" imgW="2681202" imgH="440728" progId="Word.Document.8">
                  <p:embed/>
                </p:oleObj>
              </mc:Choice>
              <mc:Fallback>
                <p:oleObj name="Document" r:id="rId5" imgW="2681202" imgH="4407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798513"/>
                        <a:ext cx="525303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122060"/>
              </p:ext>
            </p:extLst>
          </p:nvPr>
        </p:nvGraphicFramePr>
        <p:xfrm>
          <a:off x="1552575" y="1311275"/>
          <a:ext cx="33099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" name="Document" r:id="rId7" imgW="1769988" imgH="652105" progId="Word.Document.8">
                  <p:embed/>
                </p:oleObj>
              </mc:Choice>
              <mc:Fallback>
                <p:oleObj name="Document" r:id="rId7" imgW="1769988" imgH="6521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1311275"/>
                        <a:ext cx="33099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7402171" y="1142778"/>
            <a:ext cx="4557712" cy="1984375"/>
            <a:chOff x="1753" y="770"/>
            <a:chExt cx="4432" cy="1931"/>
          </a:xfrm>
        </p:grpSpPr>
        <p:sp>
          <p:nvSpPr>
            <p:cNvPr id="11273" name="AutoShape 7"/>
            <p:cNvSpPr>
              <a:spLocks noChangeAspect="1" noChangeArrowheads="1"/>
            </p:cNvSpPr>
            <p:nvPr/>
          </p:nvSpPr>
          <p:spPr bwMode="auto">
            <a:xfrm>
              <a:off x="1753" y="770"/>
              <a:ext cx="4432" cy="1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pSp>
          <p:nvGrpSpPr>
            <p:cNvPr id="11274" name="Group 8"/>
            <p:cNvGrpSpPr>
              <a:grpSpLocks/>
            </p:cNvGrpSpPr>
            <p:nvPr/>
          </p:nvGrpSpPr>
          <p:grpSpPr bwMode="auto">
            <a:xfrm>
              <a:off x="2314" y="1180"/>
              <a:ext cx="3119" cy="830"/>
              <a:chOff x="2973" y="1086"/>
              <a:chExt cx="1817" cy="830"/>
            </a:xfrm>
          </p:grpSpPr>
          <p:sp>
            <p:nvSpPr>
              <p:cNvPr id="11289" name="Freeform 9"/>
              <p:cNvSpPr>
                <a:spLocks/>
              </p:cNvSpPr>
              <p:nvPr/>
            </p:nvSpPr>
            <p:spPr bwMode="auto">
              <a:xfrm flipH="1">
                <a:off x="3893" y="1086"/>
                <a:ext cx="897" cy="830"/>
              </a:xfrm>
              <a:custGeom>
                <a:avLst/>
                <a:gdLst>
                  <a:gd name="T0" fmla="*/ 0 w 2160"/>
                  <a:gd name="T1" fmla="*/ 14 h 1092"/>
                  <a:gd name="T2" fmla="*/ 0 w 2160"/>
                  <a:gd name="T3" fmla="*/ 10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0" name="Freeform 10"/>
              <p:cNvSpPr>
                <a:spLocks/>
              </p:cNvSpPr>
              <p:nvPr/>
            </p:nvSpPr>
            <p:spPr bwMode="auto">
              <a:xfrm>
                <a:off x="2973" y="1086"/>
                <a:ext cx="920" cy="829"/>
              </a:xfrm>
              <a:custGeom>
                <a:avLst/>
                <a:gdLst>
                  <a:gd name="T0" fmla="*/ 0 w 2160"/>
                  <a:gd name="T1" fmla="*/ 13 h 1092"/>
                  <a:gd name="T2" fmla="*/ 0 w 2160"/>
                  <a:gd name="T3" fmla="*/ 10 h 1092"/>
                  <a:gd name="T4" fmla="*/ 0 w 2160"/>
                  <a:gd name="T5" fmla="*/ 2 h 1092"/>
                  <a:gd name="T6" fmla="*/ 0 w 2160"/>
                  <a:gd name="T7" fmla="*/ 0 h 10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"/>
                  <a:gd name="T13" fmla="*/ 0 h 1092"/>
                  <a:gd name="T14" fmla="*/ 2160 w 2160"/>
                  <a:gd name="T15" fmla="*/ 1092 h 10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2155" y="2093"/>
              <a:ext cx="3517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6" name="Object 12"/>
            <p:cNvGraphicFramePr>
              <a:graphicFrameLocks noChangeAspect="1"/>
            </p:cNvGraphicFramePr>
            <p:nvPr/>
          </p:nvGraphicFramePr>
          <p:xfrm>
            <a:off x="5508" y="2230"/>
            <a:ext cx="23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7" name="Equation" r:id="rId9" imgW="126835" imgH="139518" progId="Equation.DSMT4">
                    <p:embed/>
                  </p:oleObj>
                </mc:Choice>
                <mc:Fallback>
                  <p:oleObj name="Equation" r:id="rId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" y="2230"/>
                          <a:ext cx="239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 flipV="1">
              <a:off x="3883" y="862"/>
              <a:ext cx="2" cy="16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8" name="Object 14"/>
            <p:cNvGraphicFramePr>
              <a:graphicFrameLocks noChangeAspect="1"/>
            </p:cNvGraphicFramePr>
            <p:nvPr/>
          </p:nvGraphicFramePr>
          <p:xfrm>
            <a:off x="3525" y="2076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8" name="Equation" r:id="rId11" imgW="152202" imgH="177569" progId="Equation.DSMT4">
                    <p:embed/>
                  </p:oleObj>
                </mc:Choice>
                <mc:Fallback>
                  <p:oleObj name="Equation" r:id="rId11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076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5563568"/>
                </p:ext>
              </p:extLst>
            </p:nvPr>
          </p:nvGraphicFramePr>
          <p:xfrm>
            <a:off x="3504" y="842"/>
            <a:ext cx="33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9" name="Equation" r:id="rId13" imgW="139579" imgH="164957" progId="Equation.DSMT4">
                    <p:embed/>
                  </p:oleObj>
                </mc:Choice>
                <mc:Fallback>
                  <p:oleObj name="Equation" r:id="rId13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842"/>
                          <a:ext cx="336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16"/>
            <p:cNvGraphicFramePr>
              <a:graphicFrameLocks noChangeAspect="1"/>
            </p:cNvGraphicFramePr>
            <p:nvPr/>
          </p:nvGraphicFramePr>
          <p:xfrm>
            <a:off x="2401" y="2132"/>
            <a:ext cx="1032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0" name="Equation" r:id="rId15" imgW="634725" imgH="342751" progId="Equation.DSMT4">
                    <p:embed/>
                  </p:oleObj>
                </mc:Choice>
                <mc:Fallback>
                  <p:oleObj name="Equation" r:id="rId15" imgW="634725" imgH="34275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1" y="2132"/>
                          <a:ext cx="1032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17"/>
            <p:cNvGraphicFramePr>
              <a:graphicFrameLocks noChangeAspect="1"/>
            </p:cNvGraphicFramePr>
            <p:nvPr/>
          </p:nvGraphicFramePr>
          <p:xfrm>
            <a:off x="4419" y="2097"/>
            <a:ext cx="908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1" name="Equation" r:id="rId17" imgW="545863" imgH="342751" progId="Equation.DSMT4">
                    <p:embed/>
                  </p:oleObj>
                </mc:Choice>
                <mc:Fallback>
                  <p:oleObj name="Equation" r:id="rId17" imgW="545863" imgH="34275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" y="2097"/>
                          <a:ext cx="908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282" name="AutoShape 18"/>
            <p:cNvCxnSpPr>
              <a:cxnSpLocks noChangeShapeType="1"/>
            </p:cNvCxnSpPr>
            <p:nvPr/>
          </p:nvCxnSpPr>
          <p:spPr bwMode="auto">
            <a:xfrm>
              <a:off x="4795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3" name="AutoShape 19"/>
            <p:cNvCxnSpPr>
              <a:cxnSpLocks noChangeShapeType="1"/>
            </p:cNvCxnSpPr>
            <p:nvPr/>
          </p:nvCxnSpPr>
          <p:spPr bwMode="auto">
            <a:xfrm>
              <a:off x="2978" y="1871"/>
              <a:ext cx="1" cy="2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flipH="1">
              <a:off x="4991" y="1795"/>
              <a:ext cx="250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2545" y="1772"/>
              <a:ext cx="25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8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3933706"/>
                </p:ext>
              </p:extLst>
            </p:nvPr>
          </p:nvGraphicFramePr>
          <p:xfrm>
            <a:off x="3626" y="1435"/>
            <a:ext cx="51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2" name="Equation" r:id="rId19" imgW="279279" imgH="152334" progId="Equation.DSMT4">
                    <p:embed/>
                  </p:oleObj>
                </mc:Choice>
                <mc:Fallback>
                  <p:oleObj name="Equation" r:id="rId19" imgW="279279" imgH="1523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" y="1435"/>
                          <a:ext cx="51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23"/>
            <p:cNvGraphicFramePr>
              <a:graphicFrameLocks noChangeAspect="1"/>
            </p:cNvGraphicFramePr>
            <p:nvPr/>
          </p:nvGraphicFramePr>
          <p:xfrm>
            <a:off x="5197" y="1474"/>
            <a:ext cx="277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3" name="Equation" r:id="rId21" imgW="152334" imgH="393529" progId="Equation.DSMT4">
                    <p:embed/>
                  </p:oleObj>
                </mc:Choice>
                <mc:Fallback>
                  <p:oleObj name="Equation" r:id="rId21" imgW="152334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7" y="1474"/>
                          <a:ext cx="277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24"/>
            <p:cNvGraphicFramePr>
              <a:graphicFrameLocks noChangeAspect="1"/>
            </p:cNvGraphicFramePr>
            <p:nvPr/>
          </p:nvGraphicFramePr>
          <p:xfrm>
            <a:off x="2298" y="1402"/>
            <a:ext cx="277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14" name="Equation" r:id="rId23" imgW="152334" imgH="393529" progId="Equation.DSMT4">
                    <p:embed/>
                  </p:oleObj>
                </mc:Choice>
                <mc:Fallback>
                  <p:oleObj name="Equation" r:id="rId23" imgW="152334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8" y="1402"/>
                          <a:ext cx="277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833024"/>
              </p:ext>
            </p:extLst>
          </p:nvPr>
        </p:nvGraphicFramePr>
        <p:xfrm>
          <a:off x="1054270" y="2332596"/>
          <a:ext cx="81280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5" name="Document" r:id="rId25" imgW="4195421" imgH="541487" progId="Word.Document.8">
                  <p:embed/>
                </p:oleObj>
              </mc:Choice>
              <mc:Fallback>
                <p:oleObj name="Document" r:id="rId25" imgW="4195421" imgH="5414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270" y="2332596"/>
                        <a:ext cx="81280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601289"/>
              </p:ext>
            </p:extLst>
          </p:nvPr>
        </p:nvGraphicFramePr>
        <p:xfrm>
          <a:off x="941757" y="3145238"/>
          <a:ext cx="105949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" name="Document" r:id="rId27" imgW="5475269" imgH="1265400" progId="Word.Document.8">
                  <p:embed/>
                </p:oleObj>
              </mc:Choice>
              <mc:Fallback>
                <p:oleObj name="Document" r:id="rId27" imgW="5475269" imgH="1265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757" y="3145238"/>
                        <a:ext cx="105949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66102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750498"/>
              </p:ext>
            </p:extLst>
          </p:nvPr>
        </p:nvGraphicFramePr>
        <p:xfrm>
          <a:off x="817563" y="627810"/>
          <a:ext cx="11015662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Document" r:id="rId3" imgW="5620328" imgH="1468080" progId="Word.Document.8">
                  <p:embed/>
                </p:oleObj>
              </mc:Choice>
              <mc:Fallback>
                <p:oleObj name="Document" r:id="rId3" imgW="5620328" imgH="1468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627810"/>
                        <a:ext cx="11015662" cy="286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253198"/>
              </p:ext>
            </p:extLst>
          </p:nvPr>
        </p:nvGraphicFramePr>
        <p:xfrm>
          <a:off x="895350" y="3106738"/>
          <a:ext cx="10406063" cy="242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Document" r:id="rId5" imgW="5379285" imgH="1258556" progId="Word.Document.8">
                  <p:embed/>
                </p:oleObj>
              </mc:Choice>
              <mc:Fallback>
                <p:oleObj name="Document" r:id="rId5" imgW="5379285" imgH="12585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106738"/>
                        <a:ext cx="10406063" cy="242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801408"/>
              </p:ext>
            </p:extLst>
          </p:nvPr>
        </p:nvGraphicFramePr>
        <p:xfrm>
          <a:off x="1711139" y="4320381"/>
          <a:ext cx="3521075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Document" r:id="rId7" imgW="1820272" imgH="657857" progId="Word.Document.8">
                  <p:embed/>
                </p:oleObj>
              </mc:Choice>
              <mc:Fallback>
                <p:oleObj name="Document" r:id="rId7" imgW="1820272" imgH="6578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139" y="4320381"/>
                        <a:ext cx="3521075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539393"/>
              </p:ext>
            </p:extLst>
          </p:nvPr>
        </p:nvGraphicFramePr>
        <p:xfrm>
          <a:off x="763775" y="3142597"/>
          <a:ext cx="24574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Document" r:id="rId9" imgW="1270383" imgH="450434" progId="Word.Document.8">
                  <p:embed/>
                </p:oleObj>
              </mc:Choice>
              <mc:Fallback>
                <p:oleObj name="Document" r:id="rId9" imgW="1270383" imgH="4504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75" y="3142597"/>
                        <a:ext cx="24574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90469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429683"/>
              </p:ext>
            </p:extLst>
          </p:nvPr>
        </p:nvGraphicFramePr>
        <p:xfrm>
          <a:off x="803275" y="3182938"/>
          <a:ext cx="26654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Document" r:id="rId5" imgW="1405790" imgH="364877" progId="Word.Document.8">
                  <p:embed/>
                </p:oleObj>
              </mc:Choice>
              <mc:Fallback>
                <p:oleObj name="Document" r:id="rId5" imgW="1405790" imgH="3648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3182938"/>
                        <a:ext cx="266541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483678"/>
              </p:ext>
            </p:extLst>
          </p:nvPr>
        </p:nvGraphicFramePr>
        <p:xfrm>
          <a:off x="803275" y="560575"/>
          <a:ext cx="11015662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Document" r:id="rId7" imgW="5620328" imgH="1468080" progId="Word.Document.8">
                  <p:embed/>
                </p:oleObj>
              </mc:Choice>
              <mc:Fallback>
                <p:oleObj name="Document" r:id="rId7" imgW="5620328" imgH="1468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560575"/>
                        <a:ext cx="11015662" cy="286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708354"/>
              </p:ext>
            </p:extLst>
          </p:nvPr>
        </p:nvGraphicFramePr>
        <p:xfrm>
          <a:off x="803275" y="3182938"/>
          <a:ext cx="11001375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Document" r:id="rId9" imgW="5800575" imgH="1630440" progId="Word.Document.8">
                  <p:embed/>
                </p:oleObj>
              </mc:Choice>
              <mc:Fallback>
                <p:oleObj name="Document" r:id="rId9" imgW="5800575" imgH="1630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3182938"/>
                        <a:ext cx="11001375" cy="308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502933"/>
              </p:ext>
            </p:extLst>
          </p:nvPr>
        </p:nvGraphicFramePr>
        <p:xfrm>
          <a:off x="1637460" y="4642411"/>
          <a:ext cx="462597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Document" r:id="rId11" imgW="2439122" imgH="592071" progId="Word.Document.8">
                  <p:embed/>
                </p:oleObj>
              </mc:Choice>
              <mc:Fallback>
                <p:oleObj name="Document" r:id="rId11" imgW="2439122" imgH="5920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460" y="4642411"/>
                        <a:ext cx="4625975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9892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</Words>
  <Application>Microsoft Office PowerPoint</Application>
  <PresentationFormat>宽屏</PresentationFormat>
  <Paragraphs>2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微软雅黑</vt:lpstr>
      <vt:lpstr>Arial</vt:lpstr>
      <vt:lpstr>Office 主题​​</vt:lpstr>
      <vt:lpstr>Document</vt:lpstr>
      <vt:lpstr>Equation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nrjian</cp:lastModifiedBy>
  <cp:revision>63</cp:revision>
  <dcterms:created xsi:type="dcterms:W3CDTF">2019-06-19T02:08:00Z</dcterms:created>
  <dcterms:modified xsi:type="dcterms:W3CDTF">2020-02-10T08:47:56Z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