
<file path=[Content_Types].xml><?xml version="1.0" encoding="utf-8"?>
<Types xmlns="http://schemas.openxmlformats.org/package/2006/content-types">
  <Default Extension="vml" ContentType="application/vnd.openxmlformats-officedocument.vmlDrawing"/>
  <Default Extension="doc" ContentType="application/msword"/>
  <Default Extension="bin" ContentType="application/vnd.openxmlformats-officedocument.oleObject"/>
  <Default Extension="jpeg" ContentType="image/jpeg"/>
  <Default Extension="JPG" ContentType="image/.jpg"/>
  <Default Extension="emf" ContentType="image/x-emf"/>
  <Default Extension="wmf" ContentType="image/x-wmf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260" r:id="rId3"/>
    <p:sldId id="261" r:id="rId4"/>
    <p:sldId id="262" r:id="rId5"/>
    <p:sldId id="263" r:id="rId6"/>
    <p:sldId id="382" r:id="rId7"/>
    <p:sldId id="383" r:id="rId8"/>
    <p:sldId id="384" r:id="rId9"/>
    <p:sldId id="386" r:id="rId10"/>
    <p:sldId id="266" r:id="rId11"/>
    <p:sldId id="267" r:id="rId12"/>
  </p:sldIdLst>
  <p:sldSz cx="12192000" cy="6858000"/>
  <p:notesSz cx="6858000" cy="9144000"/>
  <p:custDataLst>
    <p:tags r:id="rId1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94" userDrawn="1">
          <p15:clr>
            <a:srgbClr val="A4A3A4"/>
          </p15:clr>
        </p15:guide>
        <p15:guide id="2" pos="386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DCDC"/>
    <a:srgbClr val="F0F0F0"/>
    <a:srgbClr val="E6E6E6"/>
    <a:srgbClr val="C8C8C8"/>
    <a:srgbClr val="FFFFFF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114" d="100"/>
          <a:sy n="114" d="100"/>
        </p:scale>
        <p:origin x="540" y="108"/>
      </p:cViewPr>
      <p:guideLst>
        <p:guide orient="horz" pos="2194"/>
        <p:guide pos="3861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8" Type="http://schemas.openxmlformats.org/officeDocument/2006/relationships/tags" Target="tags/tag54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notesMaster" Target="notesMasters/notesMaster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4" Type="http://schemas.openxmlformats.org/officeDocument/2006/relationships/image" Target="../media/image6.emf"/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image" Target="../media/image3.emf"/></Relationships>
</file>

<file path=ppt/drawings/_rels/vmlDrawing10.vml.rels><?xml version="1.0" encoding="UTF-8" standalone="yes"?>
<Relationships xmlns="http://schemas.openxmlformats.org/package/2006/relationships"><Relationship Id="rId9" Type="http://schemas.openxmlformats.org/officeDocument/2006/relationships/image" Target="../media/image70.emf"/><Relationship Id="rId8" Type="http://schemas.openxmlformats.org/officeDocument/2006/relationships/image" Target="../media/image69.emf"/><Relationship Id="rId7" Type="http://schemas.openxmlformats.org/officeDocument/2006/relationships/image" Target="../media/image68.emf"/><Relationship Id="rId6" Type="http://schemas.openxmlformats.org/officeDocument/2006/relationships/image" Target="../media/image67.emf"/><Relationship Id="rId5" Type="http://schemas.openxmlformats.org/officeDocument/2006/relationships/image" Target="../media/image66.emf"/><Relationship Id="rId4" Type="http://schemas.openxmlformats.org/officeDocument/2006/relationships/image" Target="../media/image65.emf"/><Relationship Id="rId3" Type="http://schemas.openxmlformats.org/officeDocument/2006/relationships/image" Target="../media/image64.emf"/><Relationship Id="rId2" Type="http://schemas.openxmlformats.org/officeDocument/2006/relationships/image" Target="../media/image63.emf"/><Relationship Id="rId10" Type="http://schemas.openxmlformats.org/officeDocument/2006/relationships/image" Target="../media/image71.emf"/><Relationship Id="rId1" Type="http://schemas.openxmlformats.org/officeDocument/2006/relationships/image" Target="../media/image62.e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image" Target="../media/image7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5.vml.rels><?xml version="1.0" encoding="UTF-8" standalone="yes"?>
<Relationships xmlns="http://schemas.openxmlformats.org/package/2006/relationships"><Relationship Id="rId9" Type="http://schemas.openxmlformats.org/officeDocument/2006/relationships/image" Target="../media/image19.emf"/><Relationship Id="rId8" Type="http://schemas.openxmlformats.org/officeDocument/2006/relationships/image" Target="../media/image18.emf"/><Relationship Id="rId7" Type="http://schemas.openxmlformats.org/officeDocument/2006/relationships/image" Target="../media/image17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0" Type="http://schemas.openxmlformats.org/officeDocument/2006/relationships/image" Target="../media/image20.emf"/><Relationship Id="rId1" Type="http://schemas.openxmlformats.org/officeDocument/2006/relationships/image" Target="../media/image11.wmf"/></Relationships>
</file>

<file path=ppt/drawings/_rels/vmlDrawing6.vml.rels><?xml version="1.0" encoding="UTF-8" standalone="yes"?>
<Relationships xmlns="http://schemas.openxmlformats.org/package/2006/relationships"><Relationship Id="rId8" Type="http://schemas.openxmlformats.org/officeDocument/2006/relationships/image" Target="../media/image28.emf"/><Relationship Id="rId7" Type="http://schemas.openxmlformats.org/officeDocument/2006/relationships/image" Target="../media/image27.wmf"/><Relationship Id="rId6" Type="http://schemas.openxmlformats.org/officeDocument/2006/relationships/image" Target="../media/image26.wmf"/><Relationship Id="rId5" Type="http://schemas.openxmlformats.org/officeDocument/2006/relationships/image" Target="../media/image25.wmf"/><Relationship Id="rId4" Type="http://schemas.openxmlformats.org/officeDocument/2006/relationships/image" Target="../media/image24.wmf"/><Relationship Id="rId3" Type="http://schemas.openxmlformats.org/officeDocument/2006/relationships/image" Target="../media/image23.wmf"/><Relationship Id="rId2" Type="http://schemas.openxmlformats.org/officeDocument/2006/relationships/image" Target="../media/image22.wmf"/><Relationship Id="rId1" Type="http://schemas.openxmlformats.org/officeDocument/2006/relationships/image" Target="../media/image21.wmf"/></Relationships>
</file>

<file path=ppt/drawings/_rels/vmlDrawing7.vml.rels><?xml version="1.0" encoding="UTF-8" standalone="yes"?>
<Relationships xmlns="http://schemas.openxmlformats.org/package/2006/relationships"><Relationship Id="rId9" Type="http://schemas.openxmlformats.org/officeDocument/2006/relationships/image" Target="../media/image37.wmf"/><Relationship Id="rId8" Type="http://schemas.openxmlformats.org/officeDocument/2006/relationships/image" Target="../media/image36.emf"/><Relationship Id="rId7" Type="http://schemas.openxmlformats.org/officeDocument/2006/relationships/image" Target="../media/image35.emf"/><Relationship Id="rId6" Type="http://schemas.openxmlformats.org/officeDocument/2006/relationships/image" Target="../media/image34.emf"/><Relationship Id="rId5" Type="http://schemas.openxmlformats.org/officeDocument/2006/relationships/image" Target="../media/image33.wmf"/><Relationship Id="rId4" Type="http://schemas.openxmlformats.org/officeDocument/2006/relationships/image" Target="../media/image32.wmf"/><Relationship Id="rId3" Type="http://schemas.openxmlformats.org/officeDocument/2006/relationships/image" Target="../media/image31.wmf"/><Relationship Id="rId2" Type="http://schemas.openxmlformats.org/officeDocument/2006/relationships/image" Target="../media/image30.wmf"/><Relationship Id="rId1" Type="http://schemas.openxmlformats.org/officeDocument/2006/relationships/image" Target="../media/image29.wmf"/></Relationships>
</file>

<file path=ppt/drawings/_rels/vmlDrawing8.vml.rels><?xml version="1.0" encoding="UTF-8" standalone="yes"?>
<Relationships xmlns="http://schemas.openxmlformats.org/package/2006/relationships"><Relationship Id="rId9" Type="http://schemas.openxmlformats.org/officeDocument/2006/relationships/image" Target="../media/image46.emf"/><Relationship Id="rId8" Type="http://schemas.openxmlformats.org/officeDocument/2006/relationships/image" Target="../media/image45.wmf"/><Relationship Id="rId7" Type="http://schemas.openxmlformats.org/officeDocument/2006/relationships/image" Target="../media/image44.wmf"/><Relationship Id="rId6" Type="http://schemas.openxmlformats.org/officeDocument/2006/relationships/image" Target="../media/image43.wmf"/><Relationship Id="rId5" Type="http://schemas.openxmlformats.org/officeDocument/2006/relationships/image" Target="../media/image42.wmf"/><Relationship Id="rId4" Type="http://schemas.openxmlformats.org/officeDocument/2006/relationships/image" Target="../media/image41.wmf"/><Relationship Id="rId3" Type="http://schemas.openxmlformats.org/officeDocument/2006/relationships/image" Target="../media/image40.wmf"/><Relationship Id="rId2" Type="http://schemas.openxmlformats.org/officeDocument/2006/relationships/image" Target="../media/image39.wmf"/><Relationship Id="rId10" Type="http://schemas.openxmlformats.org/officeDocument/2006/relationships/image" Target="../media/image47.emf"/><Relationship Id="rId1" Type="http://schemas.openxmlformats.org/officeDocument/2006/relationships/image" Target="../media/image38.wmf"/></Relationships>
</file>

<file path=ppt/drawings/_rels/vmlDrawing9.vml.rels><?xml version="1.0" encoding="UTF-8" standalone="yes"?>
<Relationships xmlns="http://schemas.openxmlformats.org/package/2006/relationships"><Relationship Id="rId9" Type="http://schemas.openxmlformats.org/officeDocument/2006/relationships/image" Target="../media/image56.emf"/><Relationship Id="rId8" Type="http://schemas.openxmlformats.org/officeDocument/2006/relationships/image" Target="../media/image55.emf"/><Relationship Id="rId7" Type="http://schemas.openxmlformats.org/officeDocument/2006/relationships/image" Target="../media/image54.emf"/><Relationship Id="rId6" Type="http://schemas.openxmlformats.org/officeDocument/2006/relationships/image" Target="../media/image53.emf"/><Relationship Id="rId5" Type="http://schemas.openxmlformats.org/officeDocument/2006/relationships/image" Target="../media/image52.emf"/><Relationship Id="rId4" Type="http://schemas.openxmlformats.org/officeDocument/2006/relationships/image" Target="../media/image51.emf"/><Relationship Id="rId3" Type="http://schemas.openxmlformats.org/officeDocument/2006/relationships/image" Target="../media/image50.emf"/><Relationship Id="rId2" Type="http://schemas.openxmlformats.org/officeDocument/2006/relationships/image" Target="../media/image49.emf"/><Relationship Id="rId14" Type="http://schemas.openxmlformats.org/officeDocument/2006/relationships/image" Target="../media/image61.emf"/><Relationship Id="rId13" Type="http://schemas.openxmlformats.org/officeDocument/2006/relationships/image" Target="../media/image60.emf"/><Relationship Id="rId12" Type="http://schemas.openxmlformats.org/officeDocument/2006/relationships/image" Target="../media/image59.emf"/><Relationship Id="rId11" Type="http://schemas.openxmlformats.org/officeDocument/2006/relationships/image" Target="../media/image58.emf"/><Relationship Id="rId10" Type="http://schemas.openxmlformats.org/officeDocument/2006/relationships/image" Target="../media/image57.emf"/><Relationship Id="rId1" Type="http://schemas.openxmlformats.org/officeDocument/2006/relationships/image" Target="../media/image48.e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>
                <a:latin typeface="微软雅黑" panose="020B0503020204020204" charset="-122"/>
                <a:ea typeface="微软雅黑" panose="020B0503020204020204" charset="-122"/>
              </a:rPr>
            </a:fld>
            <a:endParaRPr lang="zh-CN" altLang="en-US">
              <a:latin typeface="微软雅黑" panose="020B0503020204020204" charset="-122"/>
              <a:ea typeface="微软雅黑" panose="020B050302020402020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1AC49D05-6128-4D0D-A32A-06A5E73B386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fld id="{5849F42C-2DAE-424C-A4B8-3140182C3E9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6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微软雅黑" panose="020B0503020204020204" charset="-122"/>
        <a:ea typeface="微软雅黑" panose="020B0503020204020204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48.xml"/><Relationship Id="rId4" Type="http://schemas.openxmlformats.org/officeDocument/2006/relationships/tags" Target="../tags/tag47.xml"/><Relationship Id="rId3" Type="http://schemas.openxmlformats.org/officeDocument/2006/relationships/tags" Target="../tags/tag46.xml"/><Relationship Id="rId2" Type="http://schemas.openxmlformats.org/officeDocument/2006/relationships/tags" Target="../tags/tag45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3" Type="http://schemas.openxmlformats.org/officeDocument/2006/relationships/tags" Target="../tags/tag50.xml"/><Relationship Id="rId2" Type="http://schemas.openxmlformats.org/officeDocument/2006/relationships/tags" Target="../tags/tag49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7.xml"/><Relationship Id="rId5" Type="http://schemas.openxmlformats.org/officeDocument/2006/relationships/tags" Target="../tags/tag6.xml"/><Relationship Id="rId4" Type="http://schemas.openxmlformats.org/officeDocument/2006/relationships/tags" Target="../tags/tag5.xml"/><Relationship Id="rId3" Type="http://schemas.openxmlformats.org/officeDocument/2006/relationships/tags" Target="../tags/tag4.xml"/><Relationship Id="rId2" Type="http://schemas.openxmlformats.org/officeDocument/2006/relationships/tags" Target="../tags/tag3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2.xml"/><Relationship Id="rId5" Type="http://schemas.openxmlformats.org/officeDocument/2006/relationships/tags" Target="../tags/tag11.xml"/><Relationship Id="rId4" Type="http://schemas.openxmlformats.org/officeDocument/2006/relationships/tags" Target="../tags/tag10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18.xml"/><Relationship Id="rId6" Type="http://schemas.openxmlformats.org/officeDocument/2006/relationships/tags" Target="../tags/tag17.xml"/><Relationship Id="rId5" Type="http://schemas.openxmlformats.org/officeDocument/2006/relationships/tags" Target="../tags/tag16.xml"/><Relationship Id="rId4" Type="http://schemas.openxmlformats.org/officeDocument/2006/relationships/tags" Target="../tags/tag15.xml"/><Relationship Id="rId3" Type="http://schemas.openxmlformats.org/officeDocument/2006/relationships/tags" Target="../tags/tag14.xml"/><Relationship Id="rId2" Type="http://schemas.openxmlformats.org/officeDocument/2006/relationships/tags" Target="../tags/tag13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6.xml"/><Relationship Id="rId8" Type="http://schemas.openxmlformats.org/officeDocument/2006/relationships/tags" Target="../tags/tag25.xml"/><Relationship Id="rId7" Type="http://schemas.openxmlformats.org/officeDocument/2006/relationships/tags" Target="../tags/tag24.xml"/><Relationship Id="rId6" Type="http://schemas.openxmlformats.org/officeDocument/2006/relationships/tags" Target="../tags/tag23.xml"/><Relationship Id="rId5" Type="http://schemas.openxmlformats.org/officeDocument/2006/relationships/tags" Target="../tags/tag22.xml"/><Relationship Id="rId4" Type="http://schemas.openxmlformats.org/officeDocument/2006/relationships/tags" Target="../tags/tag21.xml"/><Relationship Id="rId3" Type="http://schemas.openxmlformats.org/officeDocument/2006/relationships/tags" Target="../tags/tag20.xml"/><Relationship Id="rId2" Type="http://schemas.openxmlformats.org/officeDocument/2006/relationships/tags" Target="../tags/tag19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0.xml"/><Relationship Id="rId4" Type="http://schemas.openxmlformats.org/officeDocument/2006/relationships/tags" Target="../tags/tag29.xml"/><Relationship Id="rId3" Type="http://schemas.openxmlformats.org/officeDocument/2006/relationships/tags" Target="../tags/tag28.xml"/><Relationship Id="rId2" Type="http://schemas.openxmlformats.org/officeDocument/2006/relationships/tags" Target="../tags/tag27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3.xml"/><Relationship Id="rId3" Type="http://schemas.openxmlformats.org/officeDocument/2006/relationships/tags" Target="../tags/tag32.xml"/><Relationship Id="rId2" Type="http://schemas.openxmlformats.org/officeDocument/2006/relationships/tags" Target="../tags/tag3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39.xml"/><Relationship Id="rId6" Type="http://schemas.openxmlformats.org/officeDocument/2006/relationships/tags" Target="../tags/tag38.xml"/><Relationship Id="rId5" Type="http://schemas.openxmlformats.org/officeDocument/2006/relationships/tags" Target="../tags/tag37.xml"/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4.xml"/><Relationship Id="rId5" Type="http://schemas.openxmlformats.org/officeDocument/2006/relationships/tags" Target="../tags/tag43.xml"/><Relationship Id="rId4" Type="http://schemas.openxmlformats.org/officeDocument/2006/relationships/tags" Target="../tags/tag42.xml"/><Relationship Id="rId3" Type="http://schemas.openxmlformats.org/officeDocument/2006/relationships/tags" Target="../tags/tag41.xml"/><Relationship Id="rId2" Type="http://schemas.openxmlformats.org/officeDocument/2006/relationships/tags" Target="../tags/tag40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  <p:custDataLst>
              <p:tags r:id="rId2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lIns="101600" tIns="38100" rIns="25400" bIns="38100" anchor="t" anchorCtr="0">
            <a:noAutofit/>
          </a:bodyPr>
          <a:lstStyle>
            <a:lvl1pPr algn="ctr">
              <a:defRPr sz="5400" b="0" spc="6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  <p:custDataLst>
              <p:tags r:id="rId3"/>
            </p:custDataLst>
          </p:nvPr>
        </p:nvSpPr>
        <p:spPr>
          <a:xfrm>
            <a:off x="669882" y="3566160"/>
            <a:ext cx="10852237" cy="950984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algn="ctr" eaLnBrk="1" fontAlgn="auto" latinLnBrk="0" hangingPunct="1">
              <a:lnSpc>
                <a:spcPct val="100000"/>
              </a:lnSpc>
              <a:buNone/>
              <a:defRPr sz="2400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单击此处编辑副标题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69930" y="952508"/>
            <a:ext cx="10852237" cy="5040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669882" y="2588281"/>
            <a:ext cx="10852237" cy="899167"/>
          </a:xfrm>
          <a:prstGeom prst="rect">
            <a:avLst/>
          </a:prstGeom>
        </p:spPr>
        <p:txBody>
          <a:bodyPr vert="horz" lIns="101600" tIns="38100" rIns="25400" bIns="38100" rtlCol="0" anchor="t" anchorCtr="0">
            <a:noAutofit/>
          </a:bodyPr>
          <a:lstStyle>
            <a:lvl1pPr marL="0" marR="0" algn="ctr" defTabSz="914400" rtl="0" eaLnBrk="1" fontAlgn="auto" latinLnBrk="0" hangingPunct="1">
              <a:lnSpc>
                <a:spcPct val="100000"/>
              </a:lnSpc>
              <a:buNone/>
              <a:defRPr kumimoji="0" lang="zh-CN" altLang="en-US" sz="5400" b="0" i="0" u="none" strike="noStrike" kern="1200" cap="none" spc="600" normalizeH="0" baseline="0" noProof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单击此处编辑标题</a:t>
            </a:r>
            <a:endParaRPr>
              <a:sym typeface="+mn-ea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69882" y="1296000"/>
            <a:ext cx="10852237" cy="5041355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930" y="3808730"/>
            <a:ext cx="10852237" cy="624845"/>
          </a:xfrm>
          <a:prstGeom prst="rect">
            <a:avLst/>
          </a:prstGeom>
        </p:spPr>
        <p:txBody>
          <a:bodyPr lIns="101600" tIns="38100" rIns="63500" bIns="38100" anchor="t" anchorCtr="0">
            <a:noAutofit/>
          </a:bodyPr>
          <a:lstStyle>
            <a:lvl1pPr>
              <a:defRPr sz="3600" b="0" u="none" strike="noStrike" kern="1200" cap="none" spc="300" normalizeH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uFillTx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3"/>
            </p:custDataLst>
          </p:nvPr>
        </p:nvSpPr>
        <p:spPr>
          <a:xfrm>
            <a:off x="669925" y="4511675"/>
            <a:ext cx="10852237" cy="1077985"/>
          </a:xfrm>
          <a:prstGeom prst="rect">
            <a:avLst/>
          </a:prstGeom>
        </p:spPr>
        <p:txBody>
          <a:bodyPr lIns="101600" tIns="38100" rIns="76200" bIns="38100">
            <a:noAutofit/>
          </a:bodyPr>
          <a:lstStyle>
            <a:lvl1pPr marL="0" indent="0" eaLnBrk="1" fontAlgn="auto" latinLnBrk="0" hangingPunct="1">
              <a:buNone/>
              <a:defRPr kumimoji="0" lang="zh-CN" altLang="en-US" sz="1600" b="0" i="0" u="none" strike="noStrike" kern="1200" cap="none" spc="150" normalizeH="0" baseline="0" noProof="1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238877" y="1296000"/>
            <a:ext cx="5283242" cy="5040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 dirty="0">
                <a:sym typeface="+mn-ea"/>
              </a:rPr>
              <a:t>单击此处编辑母版标题样式</a:t>
            </a:r>
            <a:endParaRPr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69930" y="1296000"/>
            <a:ext cx="5283242" cy="381003"/>
          </a:xfrm>
          <a:prstGeom prst="rect">
            <a:avLst/>
          </a:prstGeom>
        </p:spPr>
        <p:txBody>
          <a:bodyPr lIns="101600" tIns="38100" rIns="76200" bIns="38100" anchor="t" anchorCtr="0">
            <a:noAutofit/>
          </a:bodyPr>
          <a:lstStyle>
            <a:lvl1pPr marL="0" indent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sz="2000" b="1" u="none" strike="noStrike" kern="1200" cap="none" spc="200" normalizeH="0" baseline="0">
                <a:solidFill>
                  <a:schemeClr val="tx1"/>
                </a:solidFill>
                <a:uFillTx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69925" y="1789043"/>
            <a:ext cx="5283200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296000"/>
            <a:ext cx="5283242" cy="381003"/>
          </a:xfrm>
          <a:prstGeom prst="rect">
            <a:avLst/>
          </a:prstGeom>
        </p:spPr>
        <p:txBody>
          <a:bodyPr vert="horz" lIns="101600" tIns="38100" rIns="76200" bIns="38100" rtlCol="0" anchor="t" anchorCtr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kumimoji="0" lang="zh-CN" altLang="en-US" sz="20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>
                <a:sym typeface="+mn-ea"/>
              </a:rPr>
              <a:t>单击此处编辑文本</a:t>
            </a:r>
            <a:endParaRPr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789043"/>
            <a:ext cx="5283242" cy="4552234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r>
              <a:rPr dirty="0">
                <a:sym typeface="+mn-ea"/>
              </a:rPr>
              <a:t>单击此处编辑母版文本样式</a:t>
            </a:r>
            <a:endParaRPr dirty="0">
              <a:sym typeface="+mn-ea"/>
            </a:endParaRPr>
          </a:p>
          <a:p>
            <a:pPr lvl="1"/>
            <a:r>
              <a:rPr dirty="0">
                <a:sym typeface="+mn-ea"/>
              </a:rPr>
              <a:t>第二级</a:t>
            </a:r>
            <a:endParaRPr dirty="0">
              <a:sym typeface="+mn-ea"/>
            </a:endParaRPr>
          </a:p>
          <a:p>
            <a:pPr lvl="2"/>
            <a:r>
              <a:rPr dirty="0">
                <a:sym typeface="+mn-ea"/>
              </a:rPr>
              <a:t>第三级</a:t>
            </a:r>
            <a:endParaRPr dirty="0">
              <a:sym typeface="+mn-ea"/>
            </a:endParaRPr>
          </a:p>
          <a:p>
            <a:pPr lvl="3"/>
            <a:r>
              <a:rPr dirty="0">
                <a:sym typeface="+mn-ea"/>
              </a:rPr>
              <a:t>第四级</a:t>
            </a:r>
            <a:endParaRPr dirty="0">
              <a:sym typeface="+mn-ea"/>
            </a:endParaRPr>
          </a:p>
          <a:p>
            <a:pPr lvl="4"/>
            <a:r>
              <a:rPr dirty="0">
                <a:sym typeface="+mn-ea"/>
              </a:rPr>
              <a:t>第五级</a:t>
            </a:r>
            <a:endParaRPr dirty="0">
              <a:sym typeface="+mn-ea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 vert="horz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buNone/>
              <a:defRPr kumimoji="0" lang="zh-CN" altLang="en-US" sz="28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69930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Autofit/>
          </a:bodyPr>
          <a:lstStyle>
            <a:lvl1pPr marL="0" marR="0" lvl="0" indent="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None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  <a:lvl2pPr marL="685800" marR="0" lvl="1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tabLst>
                <a:tab pos="1609725" algn="l"/>
              </a:tabLst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2pPr>
            <a:lvl3pPr marL="1143000" marR="0" lvl="2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3pPr>
            <a:lvl4pPr marL="1600200" marR="0" lvl="3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4pPr>
            <a:lvl5pPr marL="2057400" marR="0" lvl="4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/>
                </a:solidFill>
                <a:uFillTx/>
                <a:latin typeface="+mn-lt"/>
                <a:ea typeface="+mn-ea"/>
                <a:cs typeface="+mn-cs"/>
                <a:sym typeface="+mn-ea"/>
              </a:defRPr>
            </a:lvl5pPr>
          </a:lstStyle>
          <a:p>
            <a:pPr lvl="0"/>
            <a:endParaRPr dirty="0">
              <a:sym typeface="+mn-ea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238925" y="1296000"/>
            <a:ext cx="5283242" cy="5040000"/>
          </a:xfrm>
          <a:prstGeom prst="rect">
            <a:avLst/>
          </a:prstGeom>
        </p:spPr>
        <p:txBody>
          <a:bodyPr vert="horz" lIns="101600" tIns="0" rIns="82550" bIns="0" rtlCol="0">
            <a:normAutofit/>
          </a:bodyPr>
          <a:lstStyle>
            <a:lvl1pPr marL="228600" marR="0" lvl="0" indent="-228600" algn="l" defTabSz="914400" rtl="0" eaLnBrk="1" fontAlgn="auto" latinLnBrk="0" hangingPunct="1">
              <a:lnSpc>
                <a:spcPct val="130000"/>
              </a:lnSpc>
              <a:spcBef>
                <a:spcPts val="0"/>
              </a:spcBef>
              <a:spcAft>
                <a:spcPts val="1000"/>
              </a:spcAft>
              <a:buFont typeface="Arial" panose="020B0604020202020204" pitchFamily="34" charset="0"/>
              <a:buChar char="•"/>
              <a:defRPr kumimoji="0" lang="zh-CN" altLang="en-US" sz="1600" b="0" i="0" u="none" strike="noStrike" kern="1200" cap="none" spc="150" normalizeH="0" baseline="0" noProof="1" dirty="0">
                <a:solidFill>
                  <a:schemeClr val="tx1">
                    <a:lumMod val="75000"/>
                    <a:lumOff val="25000"/>
                  </a:schemeClr>
                </a:solidFill>
                <a:uFillTx/>
                <a:latin typeface="+mn-lt"/>
                <a:ea typeface="+mn-ea"/>
                <a:cs typeface="+mn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单击此处编辑母版文本样式</a:t>
            </a:r>
            <a:endParaRPr>
              <a:sym typeface="+mn-ea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>
          <a:xfrm>
            <a:off x="669882" y="432000"/>
            <a:ext cx="10852237" cy="648000"/>
          </a:xfrm>
          <a:prstGeom prst="rect">
            <a:avLst/>
          </a:prstGeo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  <p:custDataLst>
              <p:tags r:id="rId2"/>
            </p:custDataLst>
          </p:nvPr>
        </p:nvSpPr>
        <p:spPr>
          <a:xfrm>
            <a:off x="10571135" y="952508"/>
            <a:ext cx="950984" cy="5388907"/>
          </a:xfrm>
          <a:prstGeom prst="rect">
            <a:avLst/>
          </a:prstGeom>
        </p:spPr>
        <p:txBody>
          <a:bodyPr vert="eaVert" lIns="101600" tIns="38100" rIns="76200" bIns="38100" rtlCol="0" anchor="ctr" anchorCtr="0">
            <a:noAutofit/>
          </a:bodyPr>
          <a:lstStyle>
            <a:lvl1pPr marL="0"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None/>
              <a:defRPr kumimoji="0" lang="zh-CN" altLang="en-US" sz="2400" b="1" i="0" u="none" strike="noStrike" kern="1200" cap="none" spc="200" normalizeH="0" baseline="0" noProof="1" dirty="0">
                <a:solidFill>
                  <a:schemeClr val="tx1"/>
                </a:solidFill>
                <a:uFillTx/>
                <a:latin typeface="+mj-lt"/>
                <a:ea typeface="+mj-ea"/>
                <a:cs typeface="+mj-cs"/>
                <a:sym typeface="+mn-ea"/>
              </a:defRPr>
            </a:lvl1pPr>
          </a:lstStyle>
          <a:p>
            <a:pPr lvl="0"/>
            <a:r>
              <a:rPr>
                <a:sym typeface="+mn-ea"/>
              </a:rPr>
              <a:t>单击此处编辑母版标题样式</a:t>
            </a:r>
            <a:endParaRPr>
              <a:sym typeface="+mn-ea"/>
            </a:endParaRP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669925" y="952500"/>
            <a:ext cx="9828101" cy="5388907"/>
          </a:xfrm>
          <a:prstGeom prst="rect">
            <a:avLst/>
          </a:prstGeom>
        </p:spPr>
        <p:txBody>
          <a:bodyPr vert="eaVert"/>
          <a:lstStyle>
            <a:lvl1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 indent="0" eaLnBrk="1" fontAlgn="auto" latinLnBrk="0" hangingPunct="1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>
          <a:xfrm>
            <a:off x="879742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>
          <a:xfrm>
            <a:off x="4116000" y="6349833"/>
            <a:ext cx="3960000" cy="316800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>
          <a:xfrm>
            <a:off x="8610600" y="6349833"/>
            <a:ext cx="2700000" cy="316800"/>
          </a:xfrm>
          <a:prstGeom prst="rect">
            <a:avLst/>
          </a:prstGeom>
        </p:spPr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tags" Target="../tags/tag53.xml"/><Relationship Id="rId12" Type="http://schemas.openxmlformats.org/officeDocument/2006/relationships/image" Target="../media/image1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2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KSO_TEMPLATE" hidden="1"/>
          <p:cNvSpPr/>
          <p:nvPr>
            <p:custDataLst>
              <p:tags r:id="rId13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14" name="组合 13"/>
          <p:cNvGrpSpPr/>
          <p:nvPr userDrawn="1"/>
        </p:nvGrpSpPr>
        <p:grpSpPr>
          <a:xfrm>
            <a:off x="6600217" y="234834"/>
            <a:ext cx="5491260" cy="461665"/>
            <a:chOff x="6600217" y="234834"/>
            <a:chExt cx="5491260" cy="461665"/>
          </a:xfrm>
        </p:grpSpPr>
        <p:pic>
          <p:nvPicPr>
            <p:cNvPr id="12" name="图片 11"/>
            <p:cNvPicPr>
              <a:picLocks noChangeAspect="1"/>
            </p:cNvPicPr>
            <p:nvPr userDrawn="1"/>
          </p:nvPicPr>
          <p:blipFill>
            <a:blip r:embed="rId14"/>
            <a:stretch>
              <a:fillRect/>
            </a:stretch>
          </p:blipFill>
          <p:spPr>
            <a:xfrm>
              <a:off x="6600217" y="243967"/>
              <a:ext cx="2821020" cy="437940"/>
            </a:xfrm>
            <a:prstGeom prst="rect">
              <a:avLst/>
            </a:prstGeom>
          </p:spPr>
        </p:pic>
        <p:sp>
          <p:nvSpPr>
            <p:cNvPr id="10" name="文本框 9"/>
            <p:cNvSpPr txBox="1"/>
            <p:nvPr userDrawn="1"/>
          </p:nvSpPr>
          <p:spPr>
            <a:xfrm>
              <a:off x="9401781" y="234834"/>
              <a:ext cx="2689696" cy="46166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l"/>
              <a:r>
                <a:rPr lang="zh-CN" altLang="en-US" sz="2400" b="1" dirty="0">
                  <a:solidFill>
                    <a:srgbClr val="00B0F0"/>
                  </a:solidFill>
                  <a:effectLst/>
                </a:rPr>
                <a:t>概率论与数理统计</a:t>
              </a:r>
              <a:endParaRPr lang="zh-CN" altLang="en-US" sz="2400" b="1" dirty="0">
                <a:solidFill>
                  <a:srgbClr val="00B0F0"/>
                </a:solidFill>
                <a:effectLst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2800" b="1" u="none" strike="noStrike" kern="1200" cap="none" spc="200" normalizeH="0">
          <a:solidFill>
            <a:schemeClr val="tx1"/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tabLst>
          <a:tab pos="1609725" algn="l"/>
        </a:tabLst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•"/>
        <a:defRPr sz="1600" u="none" strike="noStrike" kern="1200" cap="none" spc="150" normalizeH="0" baseline="0">
          <a:solidFill>
            <a:schemeClr val="tx1"/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6.emf"/><Relationship Id="rId7" Type="http://schemas.openxmlformats.org/officeDocument/2006/relationships/oleObject" Target="../embeddings/oleObject4.bin"/><Relationship Id="rId6" Type="http://schemas.openxmlformats.org/officeDocument/2006/relationships/image" Target="../media/image5.e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4.emf"/><Relationship Id="rId3" Type="http://schemas.openxmlformats.org/officeDocument/2006/relationships/oleObject" Target="../embeddings/oleObject2.bin"/><Relationship Id="rId2" Type="http://schemas.openxmlformats.org/officeDocument/2006/relationships/image" Target="../media/image3.emf"/><Relationship Id="rId10" Type="http://schemas.openxmlformats.org/officeDocument/2006/relationships/vmlDrawing" Target="../drawings/vmlDrawing1.vml"/><Relationship Id="rId1" Type="http://schemas.openxmlformats.org/officeDocument/2006/relationships/oleObject" Target="../embeddings/oleObject1.bin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62.bin"/><Relationship Id="rId8" Type="http://schemas.openxmlformats.org/officeDocument/2006/relationships/image" Target="../media/image65.emf"/><Relationship Id="rId7" Type="http://schemas.openxmlformats.org/officeDocument/2006/relationships/oleObject" Target="../embeddings/oleObject61.bin"/><Relationship Id="rId6" Type="http://schemas.openxmlformats.org/officeDocument/2006/relationships/image" Target="../media/image64.emf"/><Relationship Id="rId5" Type="http://schemas.openxmlformats.org/officeDocument/2006/relationships/oleObject" Target="../embeddings/oleObject60.bin"/><Relationship Id="rId4" Type="http://schemas.openxmlformats.org/officeDocument/2006/relationships/image" Target="../media/image63.emf"/><Relationship Id="rId3" Type="http://schemas.openxmlformats.org/officeDocument/2006/relationships/oleObject" Target="../embeddings/oleObject59.bin"/><Relationship Id="rId22" Type="http://schemas.openxmlformats.org/officeDocument/2006/relationships/vmlDrawing" Target="../drawings/vmlDrawing10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71.emf"/><Relationship Id="rId2" Type="http://schemas.openxmlformats.org/officeDocument/2006/relationships/image" Target="../media/image62.emf"/><Relationship Id="rId19" Type="http://schemas.openxmlformats.org/officeDocument/2006/relationships/oleObject" Target="../embeddings/oleObject67.bin"/><Relationship Id="rId18" Type="http://schemas.openxmlformats.org/officeDocument/2006/relationships/image" Target="../media/image70.emf"/><Relationship Id="rId17" Type="http://schemas.openxmlformats.org/officeDocument/2006/relationships/oleObject" Target="../embeddings/oleObject66.bin"/><Relationship Id="rId16" Type="http://schemas.openxmlformats.org/officeDocument/2006/relationships/image" Target="../media/image69.emf"/><Relationship Id="rId15" Type="http://schemas.openxmlformats.org/officeDocument/2006/relationships/oleObject" Target="../embeddings/oleObject65.bin"/><Relationship Id="rId14" Type="http://schemas.openxmlformats.org/officeDocument/2006/relationships/image" Target="../media/image68.emf"/><Relationship Id="rId13" Type="http://schemas.openxmlformats.org/officeDocument/2006/relationships/oleObject" Target="../embeddings/oleObject64.bin"/><Relationship Id="rId12" Type="http://schemas.openxmlformats.org/officeDocument/2006/relationships/image" Target="../media/image67.emf"/><Relationship Id="rId11" Type="http://schemas.openxmlformats.org/officeDocument/2006/relationships/oleObject" Target="../embeddings/oleObject63.bin"/><Relationship Id="rId10" Type="http://schemas.openxmlformats.org/officeDocument/2006/relationships/image" Target="../media/image66.emf"/><Relationship Id="rId1" Type="http://schemas.openxmlformats.org/officeDocument/2006/relationships/oleObject" Target="../embeddings/oleObject58.bin"/></Relationships>
</file>

<file path=ppt/slides/_rels/slide2.xml.rels><?xml version="1.0" encoding="UTF-8" standalone="yes"?>
<Relationships xmlns="http://schemas.openxmlformats.org/package/2006/relationships"><Relationship Id="rId6" Type="http://schemas.openxmlformats.org/officeDocument/2006/relationships/vmlDrawing" Target="../drawings/vmlDrawing2.v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8.emf"/><Relationship Id="rId3" Type="http://schemas.openxmlformats.org/officeDocument/2006/relationships/oleObject" Target="../embeddings/oleObject6.bin"/><Relationship Id="rId2" Type="http://schemas.openxmlformats.org/officeDocument/2006/relationships/image" Target="../media/image7.emf"/><Relationship Id="rId1" Type="http://schemas.openxmlformats.org/officeDocument/2006/relationships/oleObject" Target="../embeddings/oleObject5.bin"/></Relationships>
</file>

<file path=ppt/slides/_rels/slide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9.emf"/><Relationship Id="rId1" Type="http://schemas.openxmlformats.org/officeDocument/2006/relationships/oleObject" Target="../embeddings/oleObject7.bin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10.emf"/><Relationship Id="rId1" Type="http://schemas.openxmlformats.org/officeDocument/2006/relationships/oleObject" Target="../embeddings/oleObject8.bin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13.bin"/><Relationship Id="rId8" Type="http://schemas.openxmlformats.org/officeDocument/2006/relationships/image" Target="../media/image14.wmf"/><Relationship Id="rId7" Type="http://schemas.openxmlformats.org/officeDocument/2006/relationships/oleObject" Target="../embeddings/oleObject12.bin"/><Relationship Id="rId6" Type="http://schemas.openxmlformats.org/officeDocument/2006/relationships/image" Target="../media/image13.wmf"/><Relationship Id="rId5" Type="http://schemas.openxmlformats.org/officeDocument/2006/relationships/oleObject" Target="../embeddings/oleObject11.bin"/><Relationship Id="rId4" Type="http://schemas.openxmlformats.org/officeDocument/2006/relationships/image" Target="../media/image12.wmf"/><Relationship Id="rId3" Type="http://schemas.openxmlformats.org/officeDocument/2006/relationships/oleObject" Target="../embeddings/oleObject10.bin"/><Relationship Id="rId22" Type="http://schemas.openxmlformats.org/officeDocument/2006/relationships/vmlDrawing" Target="../drawings/vmlDrawing5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20.emf"/><Relationship Id="rId2" Type="http://schemas.openxmlformats.org/officeDocument/2006/relationships/image" Target="../media/image11.wmf"/><Relationship Id="rId19" Type="http://schemas.openxmlformats.org/officeDocument/2006/relationships/oleObject" Target="../embeddings/Document1.doc"/><Relationship Id="rId18" Type="http://schemas.openxmlformats.org/officeDocument/2006/relationships/image" Target="../media/image19.emf"/><Relationship Id="rId17" Type="http://schemas.openxmlformats.org/officeDocument/2006/relationships/oleObject" Target="../embeddings/oleObject17.bin"/><Relationship Id="rId16" Type="http://schemas.openxmlformats.org/officeDocument/2006/relationships/image" Target="../media/image18.emf"/><Relationship Id="rId15" Type="http://schemas.openxmlformats.org/officeDocument/2006/relationships/oleObject" Target="../embeddings/oleObject16.bin"/><Relationship Id="rId14" Type="http://schemas.openxmlformats.org/officeDocument/2006/relationships/image" Target="../media/image17.wmf"/><Relationship Id="rId13" Type="http://schemas.openxmlformats.org/officeDocument/2006/relationships/oleObject" Target="../embeddings/oleObject15.bin"/><Relationship Id="rId12" Type="http://schemas.openxmlformats.org/officeDocument/2006/relationships/image" Target="../media/image16.wmf"/><Relationship Id="rId11" Type="http://schemas.openxmlformats.org/officeDocument/2006/relationships/oleObject" Target="../embeddings/oleObject14.bin"/><Relationship Id="rId10" Type="http://schemas.openxmlformats.org/officeDocument/2006/relationships/image" Target="../media/image15.wmf"/><Relationship Id="rId1" Type="http://schemas.openxmlformats.org/officeDocument/2006/relationships/oleObject" Target="../embeddings/oleObject9.bin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22.bin"/><Relationship Id="rId8" Type="http://schemas.openxmlformats.org/officeDocument/2006/relationships/image" Target="../media/image24.wmf"/><Relationship Id="rId7" Type="http://schemas.openxmlformats.org/officeDocument/2006/relationships/oleObject" Target="../embeddings/oleObject21.bin"/><Relationship Id="rId6" Type="http://schemas.openxmlformats.org/officeDocument/2006/relationships/image" Target="../media/image23.wmf"/><Relationship Id="rId5" Type="http://schemas.openxmlformats.org/officeDocument/2006/relationships/oleObject" Target="../embeddings/oleObject20.bin"/><Relationship Id="rId4" Type="http://schemas.openxmlformats.org/officeDocument/2006/relationships/image" Target="../media/image22.wmf"/><Relationship Id="rId3" Type="http://schemas.openxmlformats.org/officeDocument/2006/relationships/oleObject" Target="../embeddings/oleObject19.bin"/><Relationship Id="rId2" Type="http://schemas.openxmlformats.org/officeDocument/2006/relationships/image" Target="../media/image21.wmf"/><Relationship Id="rId18" Type="http://schemas.openxmlformats.org/officeDocument/2006/relationships/vmlDrawing" Target="../drawings/vmlDrawing6.vml"/><Relationship Id="rId17" Type="http://schemas.openxmlformats.org/officeDocument/2006/relationships/slideLayout" Target="../slideLayouts/slideLayout7.xml"/><Relationship Id="rId16" Type="http://schemas.openxmlformats.org/officeDocument/2006/relationships/image" Target="../media/image28.emf"/><Relationship Id="rId15" Type="http://schemas.openxmlformats.org/officeDocument/2006/relationships/oleObject" Target="../embeddings/oleObject25.bin"/><Relationship Id="rId14" Type="http://schemas.openxmlformats.org/officeDocument/2006/relationships/image" Target="../media/image27.wmf"/><Relationship Id="rId13" Type="http://schemas.openxmlformats.org/officeDocument/2006/relationships/oleObject" Target="../embeddings/oleObject24.bin"/><Relationship Id="rId12" Type="http://schemas.openxmlformats.org/officeDocument/2006/relationships/image" Target="../media/image26.wmf"/><Relationship Id="rId11" Type="http://schemas.openxmlformats.org/officeDocument/2006/relationships/oleObject" Target="../embeddings/oleObject23.bin"/><Relationship Id="rId10" Type="http://schemas.openxmlformats.org/officeDocument/2006/relationships/image" Target="../media/image25.wmf"/><Relationship Id="rId1" Type="http://schemas.openxmlformats.org/officeDocument/2006/relationships/oleObject" Target="../embeddings/oleObject18.bin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0.bin"/><Relationship Id="rId8" Type="http://schemas.openxmlformats.org/officeDocument/2006/relationships/image" Target="../media/image32.wmf"/><Relationship Id="rId7" Type="http://schemas.openxmlformats.org/officeDocument/2006/relationships/oleObject" Target="../embeddings/oleObject29.bin"/><Relationship Id="rId6" Type="http://schemas.openxmlformats.org/officeDocument/2006/relationships/image" Target="../media/image31.wmf"/><Relationship Id="rId5" Type="http://schemas.openxmlformats.org/officeDocument/2006/relationships/oleObject" Target="../embeddings/oleObject28.bin"/><Relationship Id="rId4" Type="http://schemas.openxmlformats.org/officeDocument/2006/relationships/image" Target="../media/image30.wmf"/><Relationship Id="rId3" Type="http://schemas.openxmlformats.org/officeDocument/2006/relationships/oleObject" Target="../embeddings/oleObject27.bin"/><Relationship Id="rId20" Type="http://schemas.openxmlformats.org/officeDocument/2006/relationships/vmlDrawing" Target="../drawings/vmlDrawing7.vml"/><Relationship Id="rId2" Type="http://schemas.openxmlformats.org/officeDocument/2006/relationships/image" Target="../media/image29.wmf"/><Relationship Id="rId19" Type="http://schemas.openxmlformats.org/officeDocument/2006/relationships/slideLayout" Target="../slideLayouts/slideLayout7.xml"/><Relationship Id="rId18" Type="http://schemas.openxmlformats.org/officeDocument/2006/relationships/image" Target="../media/image37.wmf"/><Relationship Id="rId17" Type="http://schemas.openxmlformats.org/officeDocument/2006/relationships/oleObject" Target="../embeddings/oleObject33.bin"/><Relationship Id="rId16" Type="http://schemas.openxmlformats.org/officeDocument/2006/relationships/image" Target="../media/image36.emf"/><Relationship Id="rId15" Type="http://schemas.openxmlformats.org/officeDocument/2006/relationships/oleObject" Target="../embeddings/oleObject32.bin"/><Relationship Id="rId14" Type="http://schemas.openxmlformats.org/officeDocument/2006/relationships/image" Target="../media/image35.emf"/><Relationship Id="rId13" Type="http://schemas.openxmlformats.org/officeDocument/2006/relationships/oleObject" Target="../embeddings/oleObject31.bin"/><Relationship Id="rId12" Type="http://schemas.openxmlformats.org/officeDocument/2006/relationships/image" Target="../media/image34.emf"/><Relationship Id="rId11" Type="http://schemas.openxmlformats.org/officeDocument/2006/relationships/oleObject" Target="../embeddings/Document2.doc"/><Relationship Id="rId10" Type="http://schemas.openxmlformats.org/officeDocument/2006/relationships/image" Target="../media/image33.wmf"/><Relationship Id="rId1" Type="http://schemas.openxmlformats.org/officeDocument/2006/relationships/oleObject" Target="../embeddings/oleObject26.bin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38.bin"/><Relationship Id="rId8" Type="http://schemas.openxmlformats.org/officeDocument/2006/relationships/image" Target="../media/image41.wmf"/><Relationship Id="rId7" Type="http://schemas.openxmlformats.org/officeDocument/2006/relationships/oleObject" Target="../embeddings/oleObject37.bin"/><Relationship Id="rId6" Type="http://schemas.openxmlformats.org/officeDocument/2006/relationships/image" Target="../media/image40.wmf"/><Relationship Id="rId5" Type="http://schemas.openxmlformats.org/officeDocument/2006/relationships/oleObject" Target="../embeddings/oleObject36.bin"/><Relationship Id="rId4" Type="http://schemas.openxmlformats.org/officeDocument/2006/relationships/image" Target="../media/image39.wmf"/><Relationship Id="rId3" Type="http://schemas.openxmlformats.org/officeDocument/2006/relationships/oleObject" Target="../embeddings/oleObject35.bin"/><Relationship Id="rId22" Type="http://schemas.openxmlformats.org/officeDocument/2006/relationships/vmlDrawing" Target="../drawings/vmlDrawing8.vml"/><Relationship Id="rId21" Type="http://schemas.openxmlformats.org/officeDocument/2006/relationships/slideLayout" Target="../slideLayouts/slideLayout7.xml"/><Relationship Id="rId20" Type="http://schemas.openxmlformats.org/officeDocument/2006/relationships/image" Target="../media/image47.emf"/><Relationship Id="rId2" Type="http://schemas.openxmlformats.org/officeDocument/2006/relationships/image" Target="../media/image38.wmf"/><Relationship Id="rId19" Type="http://schemas.openxmlformats.org/officeDocument/2006/relationships/oleObject" Target="../embeddings/oleObject43.bin"/><Relationship Id="rId18" Type="http://schemas.openxmlformats.org/officeDocument/2006/relationships/image" Target="../media/image46.emf"/><Relationship Id="rId17" Type="http://schemas.openxmlformats.org/officeDocument/2006/relationships/oleObject" Target="../embeddings/oleObject42.bin"/><Relationship Id="rId16" Type="http://schemas.openxmlformats.org/officeDocument/2006/relationships/image" Target="../media/image45.wmf"/><Relationship Id="rId15" Type="http://schemas.openxmlformats.org/officeDocument/2006/relationships/oleObject" Target="../embeddings/oleObject41.bin"/><Relationship Id="rId14" Type="http://schemas.openxmlformats.org/officeDocument/2006/relationships/image" Target="../media/image44.wmf"/><Relationship Id="rId13" Type="http://schemas.openxmlformats.org/officeDocument/2006/relationships/oleObject" Target="../embeddings/oleObject40.bin"/><Relationship Id="rId12" Type="http://schemas.openxmlformats.org/officeDocument/2006/relationships/image" Target="../media/image43.wmf"/><Relationship Id="rId11" Type="http://schemas.openxmlformats.org/officeDocument/2006/relationships/oleObject" Target="../embeddings/oleObject39.bin"/><Relationship Id="rId10" Type="http://schemas.openxmlformats.org/officeDocument/2006/relationships/image" Target="../media/image42.wmf"/><Relationship Id="rId1" Type="http://schemas.openxmlformats.org/officeDocument/2006/relationships/oleObject" Target="../embeddings/oleObject34.bin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oleObject" Target="../embeddings/oleObject48.bin"/><Relationship Id="rId8" Type="http://schemas.openxmlformats.org/officeDocument/2006/relationships/image" Target="../media/image51.emf"/><Relationship Id="rId7" Type="http://schemas.openxmlformats.org/officeDocument/2006/relationships/oleObject" Target="../embeddings/oleObject47.bin"/><Relationship Id="rId6" Type="http://schemas.openxmlformats.org/officeDocument/2006/relationships/image" Target="../media/image50.emf"/><Relationship Id="rId5" Type="http://schemas.openxmlformats.org/officeDocument/2006/relationships/oleObject" Target="../embeddings/oleObject46.bin"/><Relationship Id="rId4" Type="http://schemas.openxmlformats.org/officeDocument/2006/relationships/image" Target="../media/image49.emf"/><Relationship Id="rId30" Type="http://schemas.openxmlformats.org/officeDocument/2006/relationships/vmlDrawing" Target="../drawings/vmlDrawing9.vml"/><Relationship Id="rId3" Type="http://schemas.openxmlformats.org/officeDocument/2006/relationships/oleObject" Target="../embeddings/oleObject45.bin"/><Relationship Id="rId29" Type="http://schemas.openxmlformats.org/officeDocument/2006/relationships/slideLayout" Target="../slideLayouts/slideLayout7.xml"/><Relationship Id="rId28" Type="http://schemas.openxmlformats.org/officeDocument/2006/relationships/image" Target="../media/image61.emf"/><Relationship Id="rId27" Type="http://schemas.openxmlformats.org/officeDocument/2006/relationships/oleObject" Target="../embeddings/oleObject57.bin"/><Relationship Id="rId26" Type="http://schemas.openxmlformats.org/officeDocument/2006/relationships/image" Target="../media/image60.emf"/><Relationship Id="rId25" Type="http://schemas.openxmlformats.org/officeDocument/2006/relationships/oleObject" Target="../embeddings/oleObject56.bin"/><Relationship Id="rId24" Type="http://schemas.openxmlformats.org/officeDocument/2006/relationships/image" Target="../media/image59.emf"/><Relationship Id="rId23" Type="http://schemas.openxmlformats.org/officeDocument/2006/relationships/oleObject" Target="../embeddings/oleObject55.bin"/><Relationship Id="rId22" Type="http://schemas.openxmlformats.org/officeDocument/2006/relationships/image" Target="../media/image58.emf"/><Relationship Id="rId21" Type="http://schemas.openxmlformats.org/officeDocument/2006/relationships/oleObject" Target="../embeddings/oleObject54.bin"/><Relationship Id="rId20" Type="http://schemas.openxmlformats.org/officeDocument/2006/relationships/image" Target="../media/image57.emf"/><Relationship Id="rId2" Type="http://schemas.openxmlformats.org/officeDocument/2006/relationships/image" Target="../media/image48.emf"/><Relationship Id="rId19" Type="http://schemas.openxmlformats.org/officeDocument/2006/relationships/oleObject" Target="../embeddings/oleObject53.bin"/><Relationship Id="rId18" Type="http://schemas.openxmlformats.org/officeDocument/2006/relationships/image" Target="../media/image56.emf"/><Relationship Id="rId17" Type="http://schemas.openxmlformats.org/officeDocument/2006/relationships/oleObject" Target="../embeddings/oleObject52.bin"/><Relationship Id="rId16" Type="http://schemas.openxmlformats.org/officeDocument/2006/relationships/image" Target="../media/image55.emf"/><Relationship Id="rId15" Type="http://schemas.openxmlformats.org/officeDocument/2006/relationships/oleObject" Target="../embeddings/oleObject51.bin"/><Relationship Id="rId14" Type="http://schemas.openxmlformats.org/officeDocument/2006/relationships/image" Target="../media/image54.emf"/><Relationship Id="rId13" Type="http://schemas.openxmlformats.org/officeDocument/2006/relationships/oleObject" Target="../embeddings/oleObject50.bin"/><Relationship Id="rId12" Type="http://schemas.openxmlformats.org/officeDocument/2006/relationships/image" Target="../media/image53.emf"/><Relationship Id="rId11" Type="http://schemas.openxmlformats.org/officeDocument/2006/relationships/oleObject" Target="../embeddings/oleObject49.bin"/><Relationship Id="rId10" Type="http://schemas.openxmlformats.org/officeDocument/2006/relationships/image" Target="../media/image52.emf"/><Relationship Id="rId1" Type="http://schemas.openxmlformats.org/officeDocument/2006/relationships/oleObject" Target="../embeddings/oleObject44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2194113" y="876300"/>
          <a:ext cx="74326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1" name="Document" r:id="rId1" imgW="4724400" imgH="393700" progId="Word.Document.8">
                  <p:embed/>
                </p:oleObj>
              </mc:Choice>
              <mc:Fallback>
                <p:oleObj name="Document" r:id="rId1" imgW="4724400" imgH="393700" progId="Word.Document.8">
                  <p:embed/>
                  <p:pic>
                    <p:nvPicPr>
                      <p:cNvPr id="0" name="图片 107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94113" y="876300"/>
                        <a:ext cx="74326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4"/>
          <p:cNvGraphicFramePr>
            <a:graphicFrameLocks noChangeAspect="1"/>
          </p:cNvGraphicFramePr>
          <p:nvPr/>
        </p:nvGraphicFramePr>
        <p:xfrm>
          <a:off x="2038350" y="1521074"/>
          <a:ext cx="7074274" cy="766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2" name="Document" r:id="rId3" imgW="4673600" imgH="520700" progId="Word.Document.8">
                  <p:embed/>
                </p:oleObj>
              </mc:Choice>
              <mc:Fallback>
                <p:oleObj name="Document" r:id="rId3" imgW="4673600" imgH="520700" progId="Word.Document.8">
                  <p:embed/>
                  <p:pic>
                    <p:nvPicPr>
                      <p:cNvPr id="0" name="图片 1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38350" y="1521074"/>
                        <a:ext cx="7074274" cy="766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6"/>
          <p:cNvGraphicFramePr>
            <a:graphicFrameLocks noChangeAspect="1"/>
          </p:cNvGraphicFramePr>
          <p:nvPr/>
        </p:nvGraphicFramePr>
        <p:xfrm>
          <a:off x="2752724" y="1999129"/>
          <a:ext cx="8854911" cy="279393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3" name="Document" r:id="rId5" imgW="3497580" imgH="1106170" progId="Word.Document.8">
                  <p:embed/>
                </p:oleObj>
              </mc:Choice>
              <mc:Fallback>
                <p:oleObj name="Document" r:id="rId5" imgW="3497580" imgH="1106170" progId="Word.Document.8">
                  <p:embed/>
                  <p:pic>
                    <p:nvPicPr>
                      <p:cNvPr id="0" name="图片 1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52724" y="1999129"/>
                        <a:ext cx="8854911" cy="279393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1221440" y="4322171"/>
          <a:ext cx="9947275" cy="1190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74" name="Document" r:id="rId7" imgW="4223385" imgH="507365" progId="Word.Document.8">
                  <p:embed/>
                </p:oleObj>
              </mc:Choice>
              <mc:Fallback>
                <p:oleObj name="Document" r:id="rId7" imgW="4223385" imgH="507365" progId="Word.Document.8">
                  <p:embed/>
                  <p:pic>
                    <p:nvPicPr>
                      <p:cNvPr id="0" name="图片 107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21440" y="4322171"/>
                        <a:ext cx="9947275" cy="1190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267" name="Object 3"/>
          <p:cNvGraphicFramePr>
            <a:graphicFrameLocks noChangeAspect="1"/>
          </p:cNvGraphicFramePr>
          <p:nvPr/>
        </p:nvGraphicFramePr>
        <p:xfrm>
          <a:off x="740896" y="817565"/>
          <a:ext cx="11152188" cy="169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3" name="Document" r:id="rId1" imgW="5092065" imgH="779780" progId="Word.Document.8">
                  <p:embed/>
                </p:oleObj>
              </mc:Choice>
              <mc:Fallback>
                <p:oleObj name="Document" r:id="rId1" imgW="5092065" imgH="779780" progId="Word.Document.8">
                  <p:embed/>
                  <p:pic>
                    <p:nvPicPr>
                      <p:cNvPr id="0" name="图片 829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0896" y="817565"/>
                        <a:ext cx="11152188" cy="169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1344239" y="2622644"/>
          <a:ext cx="952500" cy="6635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4" name="Document" r:id="rId3" imgW="394335" imgH="284480" progId="Word.Document.8">
                  <p:embed/>
                </p:oleObj>
              </mc:Choice>
              <mc:Fallback>
                <p:oleObj name="Document" r:id="rId3" imgW="394335" imgH="284480" progId="Word.Document.8">
                  <p:embed/>
                  <p:pic>
                    <p:nvPicPr>
                      <p:cNvPr id="0" name="图片 82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44239" y="2622644"/>
                        <a:ext cx="952500" cy="6635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484933" y="2632168"/>
          <a:ext cx="9048596" cy="6559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5" name="Document" r:id="rId5" imgW="4024630" imgH="293370" progId="Word.Document.8">
                  <p:embed/>
                </p:oleObj>
              </mc:Choice>
              <mc:Fallback>
                <p:oleObj name="Document" r:id="rId5" imgW="4024630" imgH="293370" progId="Word.Document.8">
                  <p:embed/>
                  <p:pic>
                    <p:nvPicPr>
                      <p:cNvPr id="0" name="图片 829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84933" y="2632168"/>
                        <a:ext cx="9048596" cy="6559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5073931" y="2566707"/>
          <a:ext cx="1157287" cy="630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6" name="Document" r:id="rId7" imgW="516890" imgH="284480" progId="Word.Document.8">
                  <p:embed/>
                </p:oleObj>
              </mc:Choice>
              <mc:Fallback>
                <p:oleObj name="Document" r:id="rId7" imgW="516890" imgH="284480" progId="Word.Document.8">
                  <p:embed/>
                  <p:pic>
                    <p:nvPicPr>
                      <p:cNvPr id="0" name="图片 829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073931" y="2566707"/>
                        <a:ext cx="1157287" cy="6302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8838921" y="2581651"/>
          <a:ext cx="2908300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7" name="Document" r:id="rId9" imgW="1296670" imgH="284480" progId="Word.Document.8">
                  <p:embed/>
                </p:oleObj>
              </mc:Choice>
              <mc:Fallback>
                <p:oleObj name="Document" r:id="rId9" imgW="1296670" imgH="284480" progId="Word.Document.8">
                  <p:embed/>
                  <p:pic>
                    <p:nvPicPr>
                      <p:cNvPr id="0" name="图片 829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838921" y="2581651"/>
                        <a:ext cx="2908300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8059738" y="2582863"/>
          <a:ext cx="1157287" cy="6302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8" name="Document" r:id="rId11" imgW="516890" imgH="284480" progId="Word.Document.8">
                  <p:embed/>
                </p:oleObj>
              </mc:Choice>
              <mc:Fallback>
                <p:oleObj name="Document" r:id="rId11" imgW="516890" imgH="284480" progId="Word.Document.8">
                  <p:embed/>
                  <p:pic>
                    <p:nvPicPr>
                      <p:cNvPr id="0" name="图片 829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59738" y="2582863"/>
                        <a:ext cx="1157287" cy="6302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5"/>
          <p:cNvGraphicFramePr>
            <a:graphicFrameLocks noChangeAspect="1"/>
          </p:cNvGraphicFramePr>
          <p:nvPr/>
        </p:nvGraphicFramePr>
        <p:xfrm>
          <a:off x="659841" y="3196945"/>
          <a:ext cx="9789726" cy="7805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99" name="Document" r:id="rId13" imgW="3928745" imgH="313690" progId="Word.Document.8">
                  <p:embed/>
                </p:oleObj>
              </mc:Choice>
              <mc:Fallback>
                <p:oleObj name="Document" r:id="rId13" imgW="3928745" imgH="313690" progId="Word.Document.8">
                  <p:embed/>
                  <p:pic>
                    <p:nvPicPr>
                      <p:cNvPr id="0" name="图片 829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59841" y="3196945"/>
                        <a:ext cx="9789726" cy="7805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2837146" y="5234475"/>
          <a:ext cx="8910075" cy="120256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0" name="Document" r:id="rId15" imgW="3928745" imgH="530225" progId="Word.Document.8">
                  <p:embed/>
                </p:oleObj>
              </mc:Choice>
              <mc:Fallback>
                <p:oleObj name="Document" r:id="rId15" imgW="3928745" imgH="530225" progId="Word.Document.8">
                  <p:embed/>
                  <p:pic>
                    <p:nvPicPr>
                      <p:cNvPr id="0" name="图片 829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37146" y="5234475"/>
                        <a:ext cx="8910075" cy="120256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5"/>
          <p:cNvGraphicFramePr>
            <a:graphicFrameLocks noChangeAspect="1"/>
          </p:cNvGraphicFramePr>
          <p:nvPr/>
        </p:nvGraphicFramePr>
        <p:xfrm>
          <a:off x="1023284" y="3906840"/>
          <a:ext cx="9155827" cy="65451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1" name="Document" r:id="rId17" imgW="3928745" imgH="281940" progId="Word.Document.8">
                  <p:embed/>
                </p:oleObj>
              </mc:Choice>
              <mc:Fallback>
                <p:oleObj name="Document" r:id="rId17" imgW="3928745" imgH="281940" progId="Word.Document.8">
                  <p:embed/>
                  <p:pic>
                    <p:nvPicPr>
                      <p:cNvPr id="0" name="图片 830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23284" y="3906840"/>
                        <a:ext cx="9155827" cy="65451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5"/>
          <p:cNvGraphicFramePr>
            <a:graphicFrameLocks noChangeAspect="1"/>
          </p:cNvGraphicFramePr>
          <p:nvPr/>
        </p:nvGraphicFramePr>
        <p:xfrm>
          <a:off x="2788866" y="4687422"/>
          <a:ext cx="9203082" cy="93242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302" name="Document" r:id="rId19" imgW="3822065" imgH="399415" progId="Word.Document.8">
                  <p:embed/>
                </p:oleObj>
              </mc:Choice>
              <mc:Fallback>
                <p:oleObj name="Document" r:id="rId19" imgW="3822065" imgH="399415" progId="Word.Document.8">
                  <p:embed/>
                  <p:pic>
                    <p:nvPicPr>
                      <p:cNvPr id="0" name="图片 830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88866" y="4687422"/>
                        <a:ext cx="9203082" cy="932424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5"/>
          <p:cNvGraphicFramePr>
            <a:graphicFrameLocks noChangeAspect="1"/>
          </p:cNvGraphicFramePr>
          <p:nvPr/>
        </p:nvGraphicFramePr>
        <p:xfrm>
          <a:off x="901327" y="931302"/>
          <a:ext cx="10429875" cy="4368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2" name="Document" r:id="rId1" imgW="4164965" imgH="1749425" progId="Word.Document.8">
                  <p:embed/>
                </p:oleObj>
              </mc:Choice>
              <mc:Fallback>
                <p:oleObj name="Document" r:id="rId1" imgW="4164965" imgH="1749425" progId="Word.Document.8">
                  <p:embed/>
                  <p:pic>
                    <p:nvPicPr>
                      <p:cNvPr id="0" name="图片 20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01327" y="931302"/>
                        <a:ext cx="10429875" cy="4368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1581150" y="4884552"/>
          <a:ext cx="8635518" cy="98284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73" name="Document" r:id="rId3" imgW="3485515" imgH="397510" progId="Word.Document.8">
                  <p:embed/>
                </p:oleObj>
              </mc:Choice>
              <mc:Fallback>
                <p:oleObj name="Document" r:id="rId3" imgW="3485515" imgH="397510" progId="Word.Document.8">
                  <p:embed/>
                  <p:pic>
                    <p:nvPicPr>
                      <p:cNvPr id="0" name="图片 207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1150" y="4884552"/>
                        <a:ext cx="8635518" cy="98284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1085757" y="1092481"/>
          <a:ext cx="10174287" cy="49006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9" name="Document" r:id="rId1" imgW="4358005" imgH="2207895" progId="Word.Document.8">
                  <p:embed/>
                </p:oleObj>
              </mc:Choice>
              <mc:Fallback>
                <p:oleObj name="Document" r:id="rId1" imgW="4358005" imgH="2207895" progId="Word.Document.8">
                  <p:embed/>
                  <p:pic>
                    <p:nvPicPr>
                      <p:cNvPr id="0" name="图片 308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757" y="1092481"/>
                        <a:ext cx="10174287" cy="49006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Object 3"/>
          <p:cNvGraphicFramePr>
            <a:graphicFrameLocks noChangeAspect="1"/>
          </p:cNvGraphicFramePr>
          <p:nvPr/>
        </p:nvGraphicFramePr>
        <p:xfrm>
          <a:off x="711200" y="1006475"/>
          <a:ext cx="10856913" cy="4683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3" name="Document" r:id="rId1" imgW="4654550" imgH="2012315" progId="Word.Document.8">
                  <p:embed/>
                </p:oleObj>
              </mc:Choice>
              <mc:Fallback>
                <p:oleObj name="Document" r:id="rId1" imgW="4654550" imgH="2012315" progId="Word.Document.8">
                  <p:embed/>
                  <p:pic>
                    <p:nvPicPr>
                      <p:cNvPr id="0" name="图片 41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200" y="1006475"/>
                        <a:ext cx="10856913" cy="4683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059" name="Rectangle 3"/>
          <p:cNvSpPr>
            <a:spLocks noChangeArrowheads="1"/>
          </p:cNvSpPr>
          <p:nvPr/>
        </p:nvSpPr>
        <p:spPr bwMode="auto">
          <a:xfrm>
            <a:off x="729954" y="2738437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3060" name="Object 4"/>
          <p:cNvGraphicFramePr>
            <a:graphicFrameLocks noChangeAspect="1"/>
          </p:cNvGraphicFramePr>
          <p:nvPr/>
        </p:nvGraphicFramePr>
        <p:xfrm>
          <a:off x="1728624" y="2782093"/>
          <a:ext cx="2933700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8" name="Equation" r:id="rId1" imgW="2933700" imgH="431800" progId="Equation.3">
                  <p:embed/>
                </p:oleObj>
              </mc:Choice>
              <mc:Fallback>
                <p:oleObj name="Equation" r:id="rId1" imgW="2933700" imgH="4318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28624" y="2782093"/>
                        <a:ext cx="2933700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1" name="Object 5"/>
          <p:cNvGraphicFramePr>
            <a:graphicFrameLocks noChangeAspect="1"/>
          </p:cNvGraphicFramePr>
          <p:nvPr/>
        </p:nvGraphicFramePr>
        <p:xfrm>
          <a:off x="4887985" y="2541190"/>
          <a:ext cx="51435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49" name="Equation" r:id="rId3" imgW="5143500" imgH="825500" progId="Equation.3">
                  <p:embed/>
                </p:oleObj>
              </mc:Choice>
              <mc:Fallback>
                <p:oleObj name="Equation" r:id="rId3" imgW="5143500" imgH="8255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87985" y="2541190"/>
                        <a:ext cx="51435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3062" name="Rectangle 6"/>
          <p:cNvSpPr>
            <a:spLocks noChangeArrowheads="1"/>
          </p:cNvSpPr>
          <p:nvPr/>
        </p:nvSpPr>
        <p:spPr bwMode="auto">
          <a:xfrm>
            <a:off x="446688" y="5023086"/>
            <a:ext cx="3756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由概率的可列可加性得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3063" name="Object 7"/>
          <p:cNvGraphicFramePr>
            <a:graphicFrameLocks noChangeAspect="1"/>
          </p:cNvGraphicFramePr>
          <p:nvPr/>
        </p:nvGraphicFramePr>
        <p:xfrm>
          <a:off x="3388103" y="3543895"/>
          <a:ext cx="2705100" cy="901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0" name="Equation" r:id="rId5" imgW="2705100" imgH="901700" progId="Equation.3">
                  <p:embed/>
                </p:oleObj>
              </mc:Choice>
              <mc:Fallback>
                <p:oleObj name="Equation" r:id="rId5" imgW="2705100" imgH="901700" progId="Equation.3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388103" y="3543895"/>
                        <a:ext cx="2705100" cy="901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4" name="Object 8"/>
          <p:cNvGraphicFramePr>
            <a:graphicFrameLocks noChangeAspect="1"/>
          </p:cNvGraphicFramePr>
          <p:nvPr/>
        </p:nvGraphicFramePr>
        <p:xfrm>
          <a:off x="6172200" y="3473860"/>
          <a:ext cx="16637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1" name="Equation" r:id="rId7" imgW="1663700" imgH="952500" progId="Equation.3">
                  <p:embed/>
                </p:oleObj>
              </mc:Choice>
              <mc:Fallback>
                <p:oleObj name="Equation" r:id="rId7" imgW="1663700" imgH="952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72200" y="3473860"/>
                        <a:ext cx="16637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5" name="Object 9"/>
          <p:cNvGraphicFramePr>
            <a:graphicFrameLocks noChangeAspect="1"/>
          </p:cNvGraphicFramePr>
          <p:nvPr/>
        </p:nvGraphicFramePr>
        <p:xfrm>
          <a:off x="4381500" y="4505798"/>
          <a:ext cx="15621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2" name="Equation" r:id="rId9" imgW="1562100" imgH="952500" progId="Equation.3">
                  <p:embed/>
                </p:oleObj>
              </mc:Choice>
              <mc:Fallback>
                <p:oleObj name="Equation" r:id="rId9" imgW="1562100" imgH="9525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381500" y="4505798"/>
                        <a:ext cx="15621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6" name="Object 10"/>
          <p:cNvGraphicFramePr>
            <a:graphicFrameLocks noChangeAspect="1"/>
          </p:cNvGraphicFramePr>
          <p:nvPr/>
        </p:nvGraphicFramePr>
        <p:xfrm>
          <a:off x="4470400" y="5542199"/>
          <a:ext cx="1384300" cy="3937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3" name="Equation" r:id="rId11" imgW="1384300" imgH="393700" progId="Equation.DSMT4">
                  <p:embed/>
                </p:oleObj>
              </mc:Choice>
              <mc:Fallback>
                <p:oleObj name="Equation" r:id="rId11" imgW="1384300" imgH="393700" progId="Equation.DSMT4">
                  <p:embed/>
                  <p:pic>
                    <p:nvPicPr>
                      <p:cNvPr id="0" name="Object 1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470400" y="5542199"/>
                        <a:ext cx="1384300" cy="3937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3067" name="Object 11"/>
          <p:cNvGraphicFramePr>
            <a:graphicFrameLocks noChangeAspect="1"/>
          </p:cNvGraphicFramePr>
          <p:nvPr/>
        </p:nvGraphicFramePr>
        <p:xfrm>
          <a:off x="5854700" y="4845050"/>
          <a:ext cx="2349500" cy="990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4" name="Equation" r:id="rId13" imgW="2349500" imgH="977900" progId="Equation.DSMT4">
                  <p:embed/>
                </p:oleObj>
              </mc:Choice>
              <mc:Fallback>
                <p:oleObj name="Equation" r:id="rId13" imgW="2349500" imgH="9779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54700" y="4845050"/>
                        <a:ext cx="2349500" cy="990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3"/>
          <p:cNvGraphicFramePr>
            <a:graphicFrameLocks noChangeAspect="1"/>
          </p:cNvGraphicFramePr>
          <p:nvPr/>
        </p:nvGraphicFramePr>
        <p:xfrm>
          <a:off x="713581" y="807640"/>
          <a:ext cx="8212137" cy="1727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5" name="Document" r:id="rId15" imgW="5372100" imgH="1155700" progId="Word.Document.8">
                  <p:embed/>
                </p:oleObj>
              </mc:Choice>
              <mc:Fallback>
                <p:oleObj name="Document" r:id="rId15" imgW="5372100" imgH="11557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3581" y="807640"/>
                        <a:ext cx="8212137" cy="1727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4"/>
          <p:cNvGraphicFramePr>
            <a:graphicFrameLocks noChangeAspect="1"/>
          </p:cNvGraphicFramePr>
          <p:nvPr/>
        </p:nvGraphicFramePr>
        <p:xfrm>
          <a:off x="1016637" y="1439937"/>
          <a:ext cx="9506161" cy="948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6" name="Document" r:id="rId17" imgW="5372100" imgH="546100" progId="Word.Document.8">
                  <p:embed/>
                </p:oleObj>
              </mc:Choice>
              <mc:Fallback>
                <p:oleObj name="Document" r:id="rId17" imgW="5372100" imgH="54610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637" y="1439937"/>
                        <a:ext cx="9506161" cy="948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5"/>
          <p:cNvGraphicFramePr>
            <a:graphicFrameLocks noChangeAspect="1"/>
          </p:cNvGraphicFramePr>
          <p:nvPr/>
        </p:nvGraphicFramePr>
        <p:xfrm>
          <a:off x="1016637" y="1984416"/>
          <a:ext cx="9387315" cy="9954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57" name="Document" r:id="rId19" imgW="4027805" imgH="431165" progId="Word.Document.8">
                  <p:embed/>
                </p:oleObj>
              </mc:Choice>
              <mc:Fallback>
                <p:oleObj name="Document" r:id="rId19" imgW="4027805" imgH="431165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16637" y="1984416"/>
                        <a:ext cx="9387315" cy="9954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0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"/>
                                        <p:tgtEl>
                                          <p:spTgt spid="1730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30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30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30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30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30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30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7" dur="500"/>
                                        <p:tgtEl>
                                          <p:spTgt spid="1730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0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730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3059" grpId="0" autoUpdateAnimBg="0"/>
      <p:bldP spid="17306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87" name="Rectangle 7"/>
          <p:cNvSpPr>
            <a:spLocks noChangeArrowheads="1"/>
          </p:cNvSpPr>
          <p:nvPr/>
        </p:nvSpPr>
        <p:spPr bwMode="auto">
          <a:xfrm>
            <a:off x="2074252" y="2577562"/>
            <a:ext cx="8985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sm" len="sm"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aphicFrame>
        <p:nvGraphicFramePr>
          <p:cNvPr id="174088" name="Object 8"/>
          <p:cNvGraphicFramePr>
            <a:graphicFrameLocks noChangeAspect="1"/>
          </p:cNvGraphicFramePr>
          <p:nvPr/>
        </p:nvGraphicFramePr>
        <p:xfrm>
          <a:off x="3402697" y="2652174"/>
          <a:ext cx="3556000" cy="444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6" name="Equation" r:id="rId1" imgW="3556000" imgH="444500" progId="Equation.3">
                  <p:embed/>
                </p:oleObj>
              </mc:Choice>
              <mc:Fallback>
                <p:oleObj name="Equation" r:id="rId1" imgW="3556000" imgH="444500" progId="Equation.3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02697" y="2652174"/>
                        <a:ext cx="3556000" cy="444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89" name="Object 9"/>
          <p:cNvGraphicFramePr>
            <a:graphicFrameLocks noChangeAspect="1"/>
          </p:cNvGraphicFramePr>
          <p:nvPr/>
        </p:nvGraphicFramePr>
        <p:xfrm>
          <a:off x="3478897" y="3413649"/>
          <a:ext cx="5054600" cy="469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7" name="Equation" r:id="rId3" imgW="5054600" imgH="469900" progId="Equation.3">
                  <p:embed/>
                </p:oleObj>
              </mc:Choice>
              <mc:Fallback>
                <p:oleObj name="Equation" r:id="rId3" imgW="5054600" imgH="4699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78897" y="3413649"/>
                        <a:ext cx="5054600" cy="469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090" name="Rectangle 10"/>
          <p:cNvSpPr>
            <a:spLocks noChangeArrowheads="1"/>
          </p:cNvSpPr>
          <p:nvPr/>
        </p:nvSpPr>
        <p:spPr bwMode="auto">
          <a:xfrm>
            <a:off x="2184634" y="3988593"/>
            <a:ext cx="3984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由概率的可列可加性得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4091" name="Object 11"/>
          <p:cNvGraphicFramePr>
            <a:graphicFrameLocks noChangeAspect="1"/>
          </p:cNvGraphicFramePr>
          <p:nvPr/>
        </p:nvGraphicFramePr>
        <p:xfrm>
          <a:off x="2286000" y="4876800"/>
          <a:ext cx="257968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8" name="Equation" r:id="rId5" imgW="3073400" imgH="431800" progId="Equation.3">
                  <p:embed/>
                </p:oleObj>
              </mc:Choice>
              <mc:Fallback>
                <p:oleObj name="Equation" r:id="rId5" imgW="3073400" imgH="4318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4876800"/>
                        <a:ext cx="257968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2" name="Object 12"/>
          <p:cNvGraphicFramePr>
            <a:graphicFrameLocks noChangeAspect="1"/>
          </p:cNvGraphicFramePr>
          <p:nvPr/>
        </p:nvGraphicFramePr>
        <p:xfrm>
          <a:off x="4919663" y="4670425"/>
          <a:ext cx="1638300" cy="825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9" name="Equation" r:id="rId7" imgW="1638300" imgH="825500" progId="Equation.3">
                  <p:embed/>
                </p:oleObj>
              </mc:Choice>
              <mc:Fallback>
                <p:oleObj name="Equation" r:id="rId7" imgW="1638300" imgH="8255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19663" y="4670425"/>
                        <a:ext cx="1638300" cy="825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3" name="Object 13"/>
          <p:cNvGraphicFramePr>
            <a:graphicFrameLocks noChangeAspect="1"/>
          </p:cNvGraphicFramePr>
          <p:nvPr/>
        </p:nvGraphicFramePr>
        <p:xfrm>
          <a:off x="6623050" y="4622800"/>
          <a:ext cx="162560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0" name="Equation" r:id="rId9" imgW="1663700" imgH="952500" progId="Equation.3">
                  <p:embed/>
                </p:oleObj>
              </mc:Choice>
              <mc:Fallback>
                <p:oleObj name="Equation" r:id="rId9" imgW="1663700" imgH="9525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3050" y="4622800"/>
                        <a:ext cx="162560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4" name="Object 14"/>
          <p:cNvGraphicFramePr>
            <a:graphicFrameLocks noChangeAspect="1"/>
          </p:cNvGraphicFramePr>
          <p:nvPr/>
        </p:nvGraphicFramePr>
        <p:xfrm>
          <a:off x="8274050" y="4622800"/>
          <a:ext cx="1860550" cy="9525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1" name="Equation" r:id="rId11" imgW="2184400" imgH="952500" progId="Equation.3">
                  <p:embed/>
                </p:oleObj>
              </mc:Choice>
              <mc:Fallback>
                <p:oleObj name="Equation" r:id="rId11" imgW="2184400" imgH="952500" progId="Equation.3">
                  <p:embed/>
                  <p:pic>
                    <p:nvPicPr>
                      <p:cNvPr id="0" name="Object 1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74050" y="4622800"/>
                        <a:ext cx="1860550" cy="9525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4095" name="Object 15"/>
          <p:cNvGraphicFramePr>
            <a:graphicFrameLocks noChangeAspect="1"/>
          </p:cNvGraphicFramePr>
          <p:nvPr/>
        </p:nvGraphicFramePr>
        <p:xfrm>
          <a:off x="4876800" y="5715000"/>
          <a:ext cx="3856038" cy="431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2" name="Equation" r:id="rId13" imgW="4432300" imgH="431800" progId="Equation.3">
                  <p:embed/>
                </p:oleObj>
              </mc:Choice>
              <mc:Fallback>
                <p:oleObj name="Equation" r:id="rId13" imgW="4432300" imgH="431800" progId="Equation.3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5715000"/>
                        <a:ext cx="3856038" cy="431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981832" y="939262"/>
          <a:ext cx="9297988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3" name="Document" r:id="rId15" imgW="4076700" imgH="718820" progId="Word.Document.8">
                  <p:embed/>
                </p:oleObj>
              </mc:Choice>
              <mc:Fallback>
                <p:oleObj name="Document" r:id="rId15" imgW="4076700" imgH="718820" progId="Word.Document.8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81832" y="939262"/>
                        <a:ext cx="9297988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1740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740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740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740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740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740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740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740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0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740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4087" grpId="0"/>
      <p:bldP spid="17409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4"/>
          <p:cNvGrpSpPr/>
          <p:nvPr/>
        </p:nvGrpSpPr>
        <p:grpSpPr bwMode="auto">
          <a:xfrm>
            <a:off x="9474200" y="2203727"/>
            <a:ext cx="1752600" cy="1676400"/>
            <a:chOff x="3984" y="2256"/>
            <a:chExt cx="1104" cy="1056"/>
          </a:xfrm>
        </p:grpSpPr>
        <p:sp>
          <p:nvSpPr>
            <p:cNvPr id="59408" name="Oval 5"/>
            <p:cNvSpPr>
              <a:spLocks noChangeArrowheads="1"/>
            </p:cNvSpPr>
            <p:nvPr/>
          </p:nvSpPr>
          <p:spPr bwMode="auto">
            <a:xfrm>
              <a:off x="3984" y="2256"/>
              <a:ext cx="1104" cy="1056"/>
            </a:xfrm>
            <a:prstGeom prst="ellipse">
              <a:avLst/>
            </a:prstGeom>
            <a:solidFill>
              <a:srgbClr val="99FF3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59409" name="Object 6"/>
            <p:cNvGraphicFramePr>
              <a:graphicFrameLocks noChangeAspect="1"/>
            </p:cNvGraphicFramePr>
            <p:nvPr/>
          </p:nvGraphicFramePr>
          <p:xfrm>
            <a:off x="4395" y="2688"/>
            <a:ext cx="184" cy="18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3" name="Equation" r:id="rId1" imgW="292100" imgH="292100" progId="Equation.3">
                    <p:embed/>
                  </p:oleObj>
                </mc:Choice>
                <mc:Fallback>
                  <p:oleObj name="Equation" r:id="rId1" imgW="292100" imgH="2921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395" y="2688"/>
                          <a:ext cx="184" cy="184"/>
                        </a:xfrm>
                        <a:prstGeom prst="rect">
                          <a:avLst/>
                        </a:prstGeom>
                        <a:solidFill>
                          <a:srgbClr val="99FF33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5107" name="Text Box 3"/>
          <p:cNvSpPr txBox="1">
            <a:spLocks noChangeArrowheads="1"/>
          </p:cNvSpPr>
          <p:nvPr/>
        </p:nvSpPr>
        <p:spPr bwMode="auto">
          <a:xfrm>
            <a:off x="1631950" y="1932781"/>
            <a:ext cx="8985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5115" name="Object 11"/>
          <p:cNvGraphicFramePr>
            <a:graphicFrameLocks noChangeAspect="1"/>
          </p:cNvGraphicFramePr>
          <p:nvPr/>
        </p:nvGraphicFramePr>
        <p:xfrm>
          <a:off x="2681288" y="2024063"/>
          <a:ext cx="3194050" cy="3857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5" name="Equation" r:id="rId3" imgW="35356800" imgH="4267200" progId="Equation.DSMT4">
                  <p:embed/>
                </p:oleObj>
              </mc:Choice>
              <mc:Fallback>
                <p:oleObj name="Equation" r:id="rId3" imgW="35356800" imgH="4267200" progId="Equation.DSMT4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81288" y="2024063"/>
                        <a:ext cx="3194050" cy="3857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6" name="Object 12"/>
          <p:cNvGraphicFramePr>
            <a:graphicFrameLocks noChangeAspect="1"/>
          </p:cNvGraphicFramePr>
          <p:nvPr/>
        </p:nvGraphicFramePr>
        <p:xfrm>
          <a:off x="2907486" y="2485074"/>
          <a:ext cx="2636064" cy="335499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6" name="Equation" r:id="rId5" imgW="33528000" imgH="4267200" progId="Equation.DSMT4">
                  <p:embed/>
                </p:oleObj>
              </mc:Choice>
              <mc:Fallback>
                <p:oleObj name="Equation" r:id="rId5" imgW="33528000" imgH="4267200" progId="Equation.DSMT4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907486" y="2485074"/>
                        <a:ext cx="2636064" cy="335499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17" name="Object 13"/>
          <p:cNvGraphicFramePr>
            <a:graphicFrameLocks noChangeAspect="1"/>
          </p:cNvGraphicFramePr>
          <p:nvPr/>
        </p:nvGraphicFramePr>
        <p:xfrm>
          <a:off x="2706688" y="2973834"/>
          <a:ext cx="3886200" cy="35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7" name="Equation" r:id="rId7" imgW="46634400" imgH="4267200" progId="Equation.DSMT4">
                  <p:embed/>
                </p:oleObj>
              </mc:Choice>
              <mc:Fallback>
                <p:oleObj name="Equation" r:id="rId7" imgW="46634400" imgH="4267200" progId="Equation.DSMT4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06688" y="2973834"/>
                        <a:ext cx="3886200" cy="35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5120" name="Object 16"/>
          <p:cNvGraphicFramePr>
            <a:graphicFrameLocks noChangeAspect="1"/>
          </p:cNvGraphicFramePr>
          <p:nvPr/>
        </p:nvGraphicFramePr>
        <p:xfrm>
          <a:off x="2655888" y="3482975"/>
          <a:ext cx="3886200" cy="361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8" name="Equation" r:id="rId9" imgW="45720000" imgH="4267200" progId="Equation.DSMT4">
                  <p:embed/>
                </p:oleObj>
              </mc:Choice>
              <mc:Fallback>
                <p:oleObj name="Equation" r:id="rId9" imgW="45720000" imgH="4267200" progId="Equation.DSMT4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55888" y="3482975"/>
                        <a:ext cx="3886200" cy="361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939567" y="702215"/>
          <a:ext cx="9186863" cy="145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9" name="Document" r:id="rId11" imgW="4027805" imgH="639445" progId="Word.Document.8">
                  <p:embed/>
                </p:oleObj>
              </mc:Choice>
              <mc:Fallback>
                <p:oleObj name="Document" r:id="rId11" imgW="4027805" imgH="639445" progId="Word.Document.8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39567" y="702215"/>
                        <a:ext cx="9186863" cy="145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8"/>
          <p:cNvGraphicFramePr>
            <a:graphicFrameLocks noChangeAspect="1"/>
          </p:cNvGraphicFramePr>
          <p:nvPr/>
        </p:nvGraphicFramePr>
        <p:xfrm>
          <a:off x="807724" y="4205471"/>
          <a:ext cx="10286230" cy="82167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0" name="Document" r:id="rId13" imgW="4535170" imgH="367030" progId="Word.Document.8">
                  <p:embed/>
                </p:oleObj>
              </mc:Choice>
              <mc:Fallback>
                <p:oleObj name="Document" r:id="rId13" imgW="4535170" imgH="367030" progId="Word.Document.8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4" y="4205471"/>
                        <a:ext cx="10286230" cy="821671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3"/>
          <p:cNvGraphicFramePr>
            <a:graphicFrameLocks noChangeAspect="1"/>
          </p:cNvGraphicFramePr>
          <p:nvPr/>
        </p:nvGraphicFramePr>
        <p:xfrm>
          <a:off x="807724" y="4713653"/>
          <a:ext cx="10875963" cy="744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301" name="Document" r:id="rId15" imgW="4795520" imgH="330200" progId="Word.Document.8">
                  <p:embed/>
                </p:oleObj>
              </mc:Choice>
              <mc:Fallback>
                <p:oleObj name="Document" r:id="rId15" imgW="4795520" imgH="330200" progId="Word.Documen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724" y="4713653"/>
                        <a:ext cx="10875963" cy="744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Group 7"/>
          <p:cNvGrpSpPr/>
          <p:nvPr/>
        </p:nvGrpSpPr>
        <p:grpSpPr bwMode="auto">
          <a:xfrm>
            <a:off x="10007600" y="2699027"/>
            <a:ext cx="685800" cy="1089025"/>
            <a:chOff x="3936" y="1536"/>
            <a:chExt cx="432" cy="686"/>
          </a:xfrm>
        </p:grpSpPr>
        <p:sp>
          <p:nvSpPr>
            <p:cNvPr id="59406" name="Oval 8"/>
            <p:cNvSpPr>
              <a:spLocks noChangeArrowheads="1"/>
            </p:cNvSpPr>
            <p:nvPr/>
          </p:nvSpPr>
          <p:spPr bwMode="auto">
            <a:xfrm>
              <a:off x="3936" y="1536"/>
              <a:ext cx="432" cy="432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r>
                <a:rPr lang="en-US" altLang="zh-CN" sz="2400"/>
                <a:t>B</a:t>
              </a:r>
              <a:endParaRPr lang="en-US" altLang="zh-CN" sz="2400"/>
            </a:p>
          </p:txBody>
        </p:sp>
        <p:graphicFrame>
          <p:nvGraphicFramePr>
            <p:cNvPr id="59407" name="Object 9"/>
            <p:cNvGraphicFramePr>
              <a:graphicFrameLocks noChangeAspect="1"/>
            </p:cNvGraphicFramePr>
            <p:nvPr/>
          </p:nvGraphicFramePr>
          <p:xfrm>
            <a:off x="4184" y="2030"/>
            <a:ext cx="184" cy="192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294" name="Equation" r:id="rId17" imgW="292100" imgH="304800" progId="Equation.3">
                    <p:embed/>
                  </p:oleObj>
                </mc:Choice>
                <mc:Fallback>
                  <p:oleObj name="Equation" r:id="rId17" imgW="292100" imgH="3048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84" y="2030"/>
                          <a:ext cx="184" cy="192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>
                          <a:noFill/>
                        </a:ln>
                        <a:effectLst/>
                        <a:extLs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75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6" dur="500"/>
                                        <p:tgtEl>
                                          <p:spTgt spid="175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1" dur="500"/>
                                        <p:tgtEl>
                                          <p:spTgt spid="175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6" dur="500"/>
                                        <p:tgtEl>
                                          <p:spTgt spid="175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175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510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155" name="Text Box 3"/>
          <p:cNvSpPr txBox="1">
            <a:spLocks noChangeArrowheads="1"/>
          </p:cNvSpPr>
          <p:nvPr/>
        </p:nvSpPr>
        <p:spPr bwMode="auto">
          <a:xfrm>
            <a:off x="1211671" y="2005275"/>
            <a:ext cx="9017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  <a:ea typeface="黑体" panose="02010609060101010101" pitchFamily="49" charset="-122"/>
              </a:rPr>
              <a:t>证明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grpSp>
        <p:nvGrpSpPr>
          <p:cNvPr id="2" name="Group 4"/>
          <p:cNvGrpSpPr/>
          <p:nvPr/>
        </p:nvGrpSpPr>
        <p:grpSpPr bwMode="auto">
          <a:xfrm>
            <a:off x="7543800" y="2514600"/>
            <a:ext cx="1447800" cy="990600"/>
            <a:chOff x="3792" y="1584"/>
            <a:chExt cx="912" cy="624"/>
          </a:xfrm>
        </p:grpSpPr>
        <p:sp>
          <p:nvSpPr>
            <p:cNvPr id="61457" name="Oval 5"/>
            <p:cNvSpPr>
              <a:spLocks noChangeArrowheads="1"/>
            </p:cNvSpPr>
            <p:nvPr/>
          </p:nvSpPr>
          <p:spPr bwMode="auto">
            <a:xfrm>
              <a:off x="3792" y="1584"/>
              <a:ext cx="912" cy="624"/>
            </a:xfrm>
            <a:prstGeom prst="ellipse">
              <a:avLst/>
            </a:prstGeom>
            <a:noFill/>
            <a:ln w="28575">
              <a:solidFill>
                <a:srgbClr val="FF3399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/>
              <a:endParaRPr kumimoji="1" lang="zh-CN" altLang="zh-CN" sz="2400" b="0">
                <a:solidFill>
                  <a:srgbClr val="0000FF"/>
                </a:solidFill>
                <a:latin typeface="Times New Roman" panose="02020603050405020304" pitchFamily="18" charset="0"/>
              </a:endParaRPr>
            </a:p>
          </p:txBody>
        </p:sp>
        <p:graphicFrame>
          <p:nvGraphicFramePr>
            <p:cNvPr id="61458" name="Object 6"/>
            <p:cNvGraphicFramePr>
              <a:graphicFrameLocks noChangeAspect="1"/>
            </p:cNvGraphicFramePr>
            <p:nvPr/>
          </p:nvGraphicFramePr>
          <p:xfrm>
            <a:off x="3936" y="177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0" name="Equation" r:id="rId1" imgW="317500" imgH="317500" progId="Equation.3">
                    <p:embed/>
                  </p:oleObj>
                </mc:Choice>
                <mc:Fallback>
                  <p:oleObj name="Equation" r:id="rId1" imgW="317500" imgH="317500" progId="Equation.3">
                    <p:embed/>
                    <p:pic>
                      <p:nvPicPr>
                        <p:cNvPr id="0" name="Object 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2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936" y="177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grpSp>
        <p:nvGrpSpPr>
          <p:cNvPr id="3" name="Group 7"/>
          <p:cNvGrpSpPr/>
          <p:nvPr/>
        </p:nvGrpSpPr>
        <p:grpSpPr bwMode="auto">
          <a:xfrm>
            <a:off x="8382000" y="2362200"/>
            <a:ext cx="1447800" cy="1219200"/>
            <a:chOff x="4320" y="1488"/>
            <a:chExt cx="912" cy="768"/>
          </a:xfrm>
        </p:grpSpPr>
        <p:sp>
          <p:nvSpPr>
            <p:cNvPr id="61455" name="Oval 8"/>
            <p:cNvSpPr>
              <a:spLocks noChangeArrowheads="1"/>
            </p:cNvSpPr>
            <p:nvPr/>
          </p:nvSpPr>
          <p:spPr bwMode="auto">
            <a:xfrm>
              <a:off x="4320" y="1488"/>
              <a:ext cx="912" cy="768"/>
            </a:xfrm>
            <a:prstGeom prst="ellipse">
              <a:avLst/>
            </a:prstGeom>
            <a:noFill/>
            <a:ln w="28575">
              <a:solidFill>
                <a:srgbClr val="0000FF"/>
              </a:solidFill>
              <a:miter lim="800000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b="1"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graphicFrame>
          <p:nvGraphicFramePr>
            <p:cNvPr id="61456" name="Object 9"/>
            <p:cNvGraphicFramePr>
              <a:graphicFrameLocks noChangeAspect="1"/>
            </p:cNvGraphicFramePr>
            <p:nvPr/>
          </p:nvGraphicFramePr>
          <p:xfrm>
            <a:off x="4992" y="1776"/>
            <a:ext cx="200" cy="2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2321" name="Equation" r:id="rId3" imgW="317500" imgH="317500" progId="Equation.3">
                    <p:embed/>
                  </p:oleObj>
                </mc:Choice>
                <mc:Fallback>
                  <p:oleObj name="Equation" r:id="rId3" imgW="317500" imgH="317500" progId="Equation.3">
                    <p:embed/>
                    <p:pic>
                      <p:nvPicPr>
                        <p:cNvPr id="0" name="Object 9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992" y="1776"/>
                          <a:ext cx="200" cy="2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</p:grpSp>
      <p:sp>
        <p:nvSpPr>
          <p:cNvPr id="177162" name="Text Box 10"/>
          <p:cNvSpPr txBox="1">
            <a:spLocks noChangeArrowheads="1"/>
          </p:cNvSpPr>
          <p:nvPr/>
        </p:nvSpPr>
        <p:spPr bwMode="auto">
          <a:xfrm>
            <a:off x="2255721" y="1988344"/>
            <a:ext cx="161925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由图可得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7163" name="Object 11"/>
          <p:cNvGraphicFramePr>
            <a:graphicFrameLocks noChangeAspect="1"/>
          </p:cNvGraphicFramePr>
          <p:nvPr/>
        </p:nvGraphicFramePr>
        <p:xfrm>
          <a:off x="4016375" y="2081308"/>
          <a:ext cx="3352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2" name="Equation" r:id="rId5" imgW="3352800" imgH="406400" progId="Equation.3">
                  <p:embed/>
                </p:oleObj>
              </mc:Choice>
              <mc:Fallback>
                <p:oleObj name="Equation" r:id="rId5" imgW="3352800" imgH="406400" progId="Equation.3">
                  <p:embed/>
                  <p:pic>
                    <p:nvPicPr>
                      <p:cNvPr id="0" name="Object 1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016375" y="2081308"/>
                        <a:ext cx="3352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4" name="Object 12"/>
          <p:cNvGraphicFramePr>
            <a:graphicFrameLocks noChangeAspect="1"/>
          </p:cNvGraphicFramePr>
          <p:nvPr/>
        </p:nvGraphicFramePr>
        <p:xfrm>
          <a:off x="2047286" y="2670896"/>
          <a:ext cx="3200400" cy="419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3" name="Equation" r:id="rId7" imgW="3200400" imgH="419100" progId="Equation.3">
                  <p:embed/>
                </p:oleObj>
              </mc:Choice>
              <mc:Fallback>
                <p:oleObj name="Equation" r:id="rId7" imgW="3200400" imgH="419100" progId="Equation.3">
                  <p:embed/>
                  <p:pic>
                    <p:nvPicPr>
                      <p:cNvPr id="0" name="Object 1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47286" y="2670896"/>
                        <a:ext cx="3200400" cy="4191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5" name="Object 13"/>
          <p:cNvGraphicFramePr>
            <a:graphicFrameLocks noChangeAspect="1"/>
          </p:cNvGraphicFramePr>
          <p:nvPr/>
        </p:nvGraphicFramePr>
        <p:xfrm>
          <a:off x="2380456" y="3309192"/>
          <a:ext cx="4767263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4" name="Equation" r:id="rId9" imgW="5067300" imgH="431800" progId="Equation.3">
                  <p:embed/>
                </p:oleObj>
              </mc:Choice>
              <mc:Fallback>
                <p:oleObj name="Equation" r:id="rId9" imgW="5067300" imgH="431800" progId="Equation.3">
                  <p:embed/>
                  <p:pic>
                    <p:nvPicPr>
                      <p:cNvPr id="0" name="Object 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80456" y="3309192"/>
                        <a:ext cx="4767263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7166" name="Text Box 14"/>
          <p:cNvSpPr txBox="1">
            <a:spLocks noChangeArrowheads="1"/>
          </p:cNvSpPr>
          <p:nvPr/>
        </p:nvSpPr>
        <p:spPr bwMode="auto">
          <a:xfrm>
            <a:off x="1908903" y="3877470"/>
            <a:ext cx="2616422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又由性质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2.4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en-US" altLang="zh-CN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 </a:t>
            </a:r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得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177167" name="Text Box 15"/>
          <p:cNvSpPr txBox="1">
            <a:spLocks noChangeArrowheads="1"/>
          </p:cNvSpPr>
          <p:nvPr/>
        </p:nvSpPr>
        <p:spPr bwMode="auto">
          <a:xfrm>
            <a:off x="1908903" y="4558461"/>
            <a:ext cx="1266693" cy="5232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b="1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kumimoji="1" lang="zh-CN" altLang="en-US" sz="2800" dirty="0">
                <a:solidFill>
                  <a:srgbClr val="000000"/>
                </a:solidFill>
                <a:latin typeface="Times New Roman" panose="02020603050405020304" pitchFamily="18" charset="0"/>
              </a:rPr>
              <a:t>因此得</a:t>
            </a:r>
            <a:endParaRPr kumimoji="1" lang="zh-CN" altLang="en-US" sz="2800" dirty="0">
              <a:solidFill>
                <a:srgbClr val="000000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177168" name="Object 16"/>
          <p:cNvGraphicFramePr>
            <a:graphicFrameLocks noChangeAspect="1"/>
          </p:cNvGraphicFramePr>
          <p:nvPr/>
        </p:nvGraphicFramePr>
        <p:xfrm>
          <a:off x="8382000" y="2819400"/>
          <a:ext cx="546100" cy="304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5" name="Equation" r:id="rId11" imgW="545465" imgH="304800" progId="Equation.3">
                  <p:embed/>
                </p:oleObj>
              </mc:Choice>
              <mc:Fallback>
                <p:oleObj name="Equation" r:id="rId11" imgW="545465" imgH="304800" progId="Equation.3">
                  <p:embed/>
                  <p:pic>
                    <p:nvPicPr>
                      <p:cNvPr id="0" name="Object 1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382000" y="2819400"/>
                        <a:ext cx="546100" cy="304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69" name="Object 17"/>
          <p:cNvGraphicFramePr>
            <a:graphicFrameLocks noChangeAspect="1"/>
          </p:cNvGraphicFramePr>
          <p:nvPr/>
        </p:nvGraphicFramePr>
        <p:xfrm>
          <a:off x="4508500" y="3986138"/>
          <a:ext cx="4146550" cy="3730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6" name="Equation" r:id="rId13" imgW="4368800" imgH="393700" progId="Equation.3">
                  <p:embed/>
                </p:oleObj>
              </mc:Choice>
              <mc:Fallback>
                <p:oleObj name="Equation" r:id="rId13" imgW="4368800" imgH="393700" progId="Equation.3">
                  <p:embed/>
                  <p:pic>
                    <p:nvPicPr>
                      <p:cNvPr id="0" name="Object 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8500" y="3986138"/>
                        <a:ext cx="4146550" cy="3730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7170" name="Object 18"/>
          <p:cNvGraphicFramePr>
            <a:graphicFrameLocks noChangeAspect="1"/>
          </p:cNvGraphicFramePr>
          <p:nvPr/>
        </p:nvGraphicFramePr>
        <p:xfrm>
          <a:off x="3467100" y="4667129"/>
          <a:ext cx="5257800" cy="406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7" name="Equation" r:id="rId15" imgW="5257800" imgH="406400" progId="Equation.3">
                  <p:embed/>
                </p:oleObj>
              </mc:Choice>
              <mc:Fallback>
                <p:oleObj name="Equation" r:id="rId15" imgW="5257800" imgH="406400" progId="Equation.3">
                  <p:embed/>
                  <p:pic>
                    <p:nvPicPr>
                      <p:cNvPr id="0" name="Object 1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67100" y="4667129"/>
                        <a:ext cx="5257800" cy="406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4"/>
          <p:cNvGraphicFramePr>
            <a:graphicFrameLocks noChangeAspect="1"/>
          </p:cNvGraphicFramePr>
          <p:nvPr/>
        </p:nvGraphicFramePr>
        <p:xfrm>
          <a:off x="797742" y="730252"/>
          <a:ext cx="9705975" cy="12731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8" name="Document" r:id="rId17" imgW="4253865" imgH="562610" progId="Word.Document.8">
                  <p:embed/>
                </p:oleObj>
              </mc:Choice>
              <mc:Fallback>
                <p:oleObj name="Document" r:id="rId17" imgW="4253865" imgH="562610" progId="Word.Document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42" y="730252"/>
                        <a:ext cx="9705975" cy="12731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797742" y="5052984"/>
          <a:ext cx="10329862" cy="12906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329" name="Document" r:id="rId19" imgW="4657725" imgH="584200" progId="Word.Document.8">
                  <p:embed/>
                </p:oleObj>
              </mc:Choice>
              <mc:Fallback>
                <p:oleObj name="Document" r:id="rId19" imgW="4657725" imgH="584200" progId="Word.Document.8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97742" y="5052984"/>
                        <a:ext cx="10329862" cy="12906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4" presetClass="entr" presetSubtype="3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1771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77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771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771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771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71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771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7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771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77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7155" grpId="0"/>
      <p:bldP spid="177162" grpId="0"/>
      <p:bldP spid="177166" grpId="0"/>
      <p:bldP spid="17716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243" name="Object 3"/>
          <p:cNvGraphicFramePr>
            <a:graphicFrameLocks noChangeAspect="1"/>
          </p:cNvGraphicFramePr>
          <p:nvPr/>
        </p:nvGraphicFramePr>
        <p:xfrm>
          <a:off x="957263" y="652463"/>
          <a:ext cx="10431462" cy="1978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8" name="Document" r:id="rId1" imgW="4495800" imgH="855980" progId="Word.Document.8">
                  <p:embed/>
                </p:oleObj>
              </mc:Choice>
              <mc:Fallback>
                <p:oleObj name="Document" r:id="rId1" imgW="4495800" imgH="855980" progId="Word.Document.8">
                  <p:embed/>
                  <p:pic>
                    <p:nvPicPr>
                      <p:cNvPr id="0" name="图片 732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7263" y="652463"/>
                        <a:ext cx="10431462" cy="1978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8" name="Object 5"/>
          <p:cNvGraphicFramePr>
            <a:graphicFrameLocks noChangeAspect="1"/>
          </p:cNvGraphicFramePr>
          <p:nvPr/>
        </p:nvGraphicFramePr>
        <p:xfrm>
          <a:off x="1550332" y="2393448"/>
          <a:ext cx="9140647" cy="78162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29" name="Document" r:id="rId3" imgW="3883025" imgH="334010" progId="Word.Document.8">
                  <p:embed/>
                </p:oleObj>
              </mc:Choice>
              <mc:Fallback>
                <p:oleObj name="Document" r:id="rId3" imgW="3883025" imgH="334010" progId="Word.Document.8">
                  <p:embed/>
                  <p:pic>
                    <p:nvPicPr>
                      <p:cNvPr id="0" name="图片 732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332" y="2393448"/>
                        <a:ext cx="9140647" cy="78162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5"/>
          <p:cNvGraphicFramePr>
            <a:graphicFrameLocks noChangeAspect="1"/>
          </p:cNvGraphicFramePr>
          <p:nvPr/>
        </p:nvGraphicFramePr>
        <p:xfrm>
          <a:off x="8070944" y="2410077"/>
          <a:ext cx="1190625" cy="619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0" name="Document" r:id="rId5" imgW="535305" imgH="284480" progId="Word.Document.8">
                  <p:embed/>
                </p:oleObj>
              </mc:Choice>
              <mc:Fallback>
                <p:oleObj name="Document" r:id="rId5" imgW="535305" imgH="284480" progId="Word.Document.8">
                  <p:embed/>
                  <p:pic>
                    <p:nvPicPr>
                      <p:cNvPr id="0" name="图片 732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070944" y="2410077"/>
                        <a:ext cx="1190625" cy="619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5"/>
          <p:cNvGraphicFramePr>
            <a:graphicFrameLocks noChangeAspect="1"/>
          </p:cNvGraphicFramePr>
          <p:nvPr/>
        </p:nvGraphicFramePr>
        <p:xfrm>
          <a:off x="5173044" y="2980571"/>
          <a:ext cx="4237364" cy="135785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1" name="Document" r:id="rId7" imgW="1852930" imgH="594360" progId="Word.Document.8">
                  <p:embed/>
                </p:oleObj>
              </mc:Choice>
              <mc:Fallback>
                <p:oleObj name="Document" r:id="rId7" imgW="1852930" imgH="594360" progId="Word.Document.8">
                  <p:embed/>
                  <p:pic>
                    <p:nvPicPr>
                      <p:cNvPr id="0" name="图片 733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73044" y="2980571"/>
                        <a:ext cx="4237364" cy="135785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5"/>
          <p:cNvGraphicFramePr>
            <a:graphicFrameLocks noChangeAspect="1"/>
          </p:cNvGraphicFramePr>
          <p:nvPr/>
        </p:nvGraphicFramePr>
        <p:xfrm>
          <a:off x="890446" y="3594725"/>
          <a:ext cx="4008465" cy="67171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2" name="Document" r:id="rId9" imgW="1840865" imgH="308610" progId="Word.Document.8">
                  <p:embed/>
                </p:oleObj>
              </mc:Choice>
              <mc:Fallback>
                <p:oleObj name="Document" r:id="rId9" imgW="1840865" imgH="308610" progId="Word.Document.8">
                  <p:embed/>
                  <p:pic>
                    <p:nvPicPr>
                      <p:cNvPr id="0" name="图片 733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90446" y="3594725"/>
                        <a:ext cx="4008465" cy="67171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5"/>
          <p:cNvGraphicFramePr>
            <a:graphicFrameLocks noChangeAspect="1"/>
          </p:cNvGraphicFramePr>
          <p:nvPr/>
        </p:nvGraphicFramePr>
        <p:xfrm>
          <a:off x="3991258" y="3504971"/>
          <a:ext cx="3450124" cy="68178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3" name="Document" r:id="rId11" imgW="1545590" imgH="307975" progId="Word.Document.8">
                  <p:embed/>
                </p:oleObj>
              </mc:Choice>
              <mc:Fallback>
                <p:oleObj name="Document" r:id="rId11" imgW="1545590" imgH="307975" progId="Word.Document.8">
                  <p:embed/>
                  <p:pic>
                    <p:nvPicPr>
                      <p:cNvPr id="0" name="图片 733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991258" y="3504971"/>
                        <a:ext cx="3450124" cy="68178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3" name="Object 5"/>
          <p:cNvGraphicFramePr>
            <a:graphicFrameLocks noChangeAspect="1"/>
          </p:cNvGraphicFramePr>
          <p:nvPr/>
        </p:nvGraphicFramePr>
        <p:xfrm>
          <a:off x="5635625" y="3611563"/>
          <a:ext cx="3665538" cy="6667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4" name="Document" r:id="rId13" imgW="1680845" imgH="307975" progId="Word.Document.8">
                  <p:embed/>
                </p:oleObj>
              </mc:Choice>
              <mc:Fallback>
                <p:oleObj name="Document" r:id="rId13" imgW="1680845" imgH="307975" progId="Word.Document.8">
                  <p:embed/>
                  <p:pic>
                    <p:nvPicPr>
                      <p:cNvPr id="0" name="图片 73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635625" y="3611563"/>
                        <a:ext cx="3665538" cy="6667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4" name="Object 6"/>
          <p:cNvGraphicFramePr>
            <a:graphicFrameLocks noChangeAspect="1"/>
          </p:cNvGraphicFramePr>
          <p:nvPr/>
        </p:nvGraphicFramePr>
        <p:xfrm>
          <a:off x="956915" y="4193813"/>
          <a:ext cx="4284367" cy="72762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5" name="Document" r:id="rId15" imgW="1982470" imgH="339725" progId="Word.Document.8">
                  <p:embed/>
                </p:oleObj>
              </mc:Choice>
              <mc:Fallback>
                <p:oleObj name="Document" r:id="rId15" imgW="1982470" imgH="339725" progId="Word.Document.8">
                  <p:embed/>
                  <p:pic>
                    <p:nvPicPr>
                      <p:cNvPr id="0" name="图片 733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56915" y="4193813"/>
                        <a:ext cx="4284367" cy="72762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5" name="Object 6"/>
          <p:cNvGraphicFramePr>
            <a:graphicFrameLocks noChangeAspect="1"/>
          </p:cNvGraphicFramePr>
          <p:nvPr/>
        </p:nvGraphicFramePr>
        <p:xfrm>
          <a:off x="3427478" y="4216019"/>
          <a:ext cx="3186207" cy="75584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6" name="Document" r:id="rId17" imgW="1432560" imgH="339725" progId="Word.Document.8">
                  <p:embed/>
                </p:oleObj>
              </mc:Choice>
              <mc:Fallback>
                <p:oleObj name="Document" r:id="rId17" imgW="1432560" imgH="339725" progId="Word.Document.8">
                  <p:embed/>
                  <p:pic>
                    <p:nvPicPr>
                      <p:cNvPr id="0" name="图片 733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427478" y="4216019"/>
                        <a:ext cx="3186207" cy="75584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6" name="Object 6"/>
          <p:cNvGraphicFramePr>
            <a:graphicFrameLocks noChangeAspect="1"/>
          </p:cNvGraphicFramePr>
          <p:nvPr/>
        </p:nvGraphicFramePr>
        <p:xfrm>
          <a:off x="5154613" y="4219575"/>
          <a:ext cx="3155950" cy="7016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7" name="Document" r:id="rId19" imgW="1531620" imgH="339725" progId="Word.Document.8">
                  <p:embed/>
                </p:oleObj>
              </mc:Choice>
              <mc:Fallback>
                <p:oleObj name="Document" r:id="rId19" imgW="1531620" imgH="339725" progId="Word.Document.8">
                  <p:embed/>
                  <p:pic>
                    <p:nvPicPr>
                      <p:cNvPr id="0" name="图片 73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54613" y="4219575"/>
                        <a:ext cx="3155950" cy="7016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" name="Object 7"/>
          <p:cNvGraphicFramePr>
            <a:graphicFrameLocks noChangeAspect="1"/>
          </p:cNvGraphicFramePr>
          <p:nvPr/>
        </p:nvGraphicFramePr>
        <p:xfrm>
          <a:off x="940593" y="4822217"/>
          <a:ext cx="5573270" cy="62676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8" name="Document" r:id="rId21" imgW="2538730" imgH="286385" progId="Word.Document.8">
                  <p:embed/>
                </p:oleObj>
              </mc:Choice>
              <mc:Fallback>
                <p:oleObj name="Document" r:id="rId21" imgW="2538730" imgH="286385" progId="Word.Document.8">
                  <p:embed/>
                  <p:pic>
                    <p:nvPicPr>
                      <p:cNvPr id="0" name="图片 73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940593" y="4822217"/>
                        <a:ext cx="5573270" cy="62676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" name="Object 7"/>
          <p:cNvGraphicFramePr>
            <a:graphicFrameLocks noChangeAspect="1"/>
          </p:cNvGraphicFramePr>
          <p:nvPr/>
        </p:nvGraphicFramePr>
        <p:xfrm>
          <a:off x="6045482" y="4822919"/>
          <a:ext cx="5036120" cy="75139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39" name="Document" r:id="rId23" imgW="2409190" imgH="359410" progId="Word.Document.8">
                  <p:embed/>
                </p:oleObj>
              </mc:Choice>
              <mc:Fallback>
                <p:oleObj name="Document" r:id="rId23" imgW="2409190" imgH="359410" progId="Word.Document.8">
                  <p:embed/>
                  <p:pic>
                    <p:nvPicPr>
                      <p:cNvPr id="0" name="图片 733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45482" y="4822919"/>
                        <a:ext cx="5036120" cy="75139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2811801" y="5490683"/>
          <a:ext cx="4479925" cy="6556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0" name="Document" r:id="rId25" imgW="2172970" imgH="318770" progId="Word.Document.8">
                  <p:embed/>
                </p:oleObj>
              </mc:Choice>
              <mc:Fallback>
                <p:oleObj name="Document" r:id="rId25" imgW="2172970" imgH="318770" progId="Word.Document.8">
                  <p:embed/>
                  <p:pic>
                    <p:nvPicPr>
                      <p:cNvPr id="0" name="图片 733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11801" y="5490683"/>
                        <a:ext cx="4479925" cy="6556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5"/>
          <p:cNvGraphicFramePr>
            <a:graphicFrameLocks noChangeAspect="1"/>
          </p:cNvGraphicFramePr>
          <p:nvPr/>
        </p:nvGraphicFramePr>
        <p:xfrm>
          <a:off x="1550332" y="3027953"/>
          <a:ext cx="431006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341" name="Document" r:id="rId27" imgW="1926590" imgH="284480" progId="Word.Document.8">
                  <p:embed/>
                </p:oleObj>
              </mc:Choice>
              <mc:Fallback>
                <p:oleObj name="Document" r:id="rId27" imgW="1926590" imgH="284480" progId="Word.Document.8">
                  <p:embed/>
                  <p:pic>
                    <p:nvPicPr>
                      <p:cNvPr id="0" name="图片 7340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50332" y="3027953"/>
                        <a:ext cx="4310062" cy="584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ransition spd="med">
    <p:zo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TEMPLATE_THUMBS_INDEX" val="1"/>
  <p:tag name="KSO_WM_TEMPLATE_SUBCATEGORY" val="0"/>
  <p:tag name="KSO_WM_TAG_VERSION" val="1.0"/>
  <p:tag name="KSO_WM_BEAUTIFY_FLAG" val="#wm#"/>
  <p:tag name="KSO_WM_TEMPLATE_CATEGORY" val="custom"/>
  <p:tag name="KSO_WM_TEMPLATE_INDEX" val="20187308"/>
</p:tagLst>
</file>

<file path=ppt/tags/tag54.xml><?xml version="1.0" encoding="utf-8"?>
<p:tagLst xmlns:p="http://schemas.openxmlformats.org/presentationml/2006/main">
  <p:tag name="commondata" val="eyJoZGlkIjoiNDk5ZWZiYmE1ZDE0Njc4ZjNmMjg3NWEyZGM2YjNkODYifQ==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9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</Words>
  <Application>WPS 演示</Application>
  <PresentationFormat>宽屏</PresentationFormat>
  <Paragraphs>20</Paragraphs>
  <Slides>10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69</vt:i4>
      </vt:variant>
      <vt:variant>
        <vt:lpstr>幻灯片标题</vt:lpstr>
      </vt:variant>
      <vt:variant>
        <vt:i4>10</vt:i4>
      </vt:variant>
    </vt:vector>
  </HeadingPairs>
  <TitlesOfParts>
    <vt:vector size="87" baseType="lpstr">
      <vt:lpstr>Arial</vt:lpstr>
      <vt:lpstr>宋体</vt:lpstr>
      <vt:lpstr>Wingdings</vt:lpstr>
      <vt:lpstr>微软雅黑</vt:lpstr>
      <vt:lpstr>Times New Roman</vt:lpstr>
      <vt:lpstr>黑体</vt:lpstr>
      <vt:lpstr>Arial Unicode MS</vt:lpstr>
      <vt:lpstr>Office 主题​​</vt:lpstr>
      <vt:lpstr>Word.Document.8</vt:lpstr>
      <vt:lpstr>Word.Document.8</vt:lpstr>
      <vt:lpstr>Word.Document.8</vt:lpstr>
      <vt:lpstr>Equation.3</vt:lpstr>
      <vt:lpstr>Equation.3</vt:lpstr>
      <vt:lpstr>Equation.3</vt:lpstr>
      <vt:lpstr>Equation.3</vt:lpstr>
      <vt:lpstr>Equation.DSMT4</vt:lpstr>
      <vt:lpstr>Equation.DSMT4</vt:lpstr>
      <vt:lpstr>Word.Document.8</vt:lpstr>
      <vt:lpstr>Word.Document.8</vt:lpstr>
      <vt:lpstr>Equation.3</vt:lpstr>
      <vt:lpstr>Equation.3</vt:lpstr>
      <vt:lpstr>Word.Document.8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Equation.DSMT4</vt:lpstr>
      <vt:lpstr>Equation.DSMT4</vt:lpstr>
      <vt:lpstr>Equation.DSMT4</vt:lpstr>
      <vt:lpstr>Word.Document.8</vt:lpstr>
      <vt:lpstr>Equation.DSMT4</vt:lpstr>
      <vt:lpstr>Word.Document.8</vt:lpstr>
      <vt:lpstr>Word.Document.8</vt:lpstr>
      <vt:lpstr>Equation.3</vt:lpstr>
      <vt:lpstr>Equation.3</vt:lpstr>
      <vt:lpstr>Equation.3</vt:lpstr>
      <vt:lpstr>Equation.3</vt:lpstr>
      <vt:lpstr>Equation.3</vt:lpstr>
      <vt:lpstr>Equation.3</vt:lpstr>
      <vt:lpstr>Equation.3</vt:lpstr>
      <vt:lpstr>Word.Document.8</vt:lpstr>
      <vt:lpstr>Equation.3</vt:lpstr>
      <vt:lpstr>Equation.3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Equation.3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微软雅黑 54号(标题)</dc:title>
  <dc:creator>宁荣健</dc:creator>
  <cp:lastModifiedBy>songsy</cp:lastModifiedBy>
  <cp:revision>53</cp:revision>
  <dcterms:created xsi:type="dcterms:W3CDTF">2019-06-19T02:08:00Z</dcterms:created>
  <dcterms:modified xsi:type="dcterms:W3CDTF">2023-11-20T10:36:00Z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2052-12.1.0.15933</vt:lpwstr>
  </property>
  <property fmtid="{D5CDD505-2E9C-101B-9397-08002B2CF9AE}" pid="3" name="ICV">
    <vt:lpwstr>58B83EA56CBB41B3BDF7317FD71A3E0E_12</vt:lpwstr>
  </property>
</Properties>
</file>