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0" r:id="rId2"/>
    <p:sldId id="507" r:id="rId3"/>
    <p:sldId id="261" r:id="rId4"/>
    <p:sldId id="262" r:id="rId5"/>
    <p:sldId id="263" r:id="rId6"/>
    <p:sldId id="264" r:id="rId7"/>
    <p:sldId id="265" r:id="rId8"/>
    <p:sldId id="266" r:id="rId9"/>
    <p:sldId id="50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13" Type="http://schemas.openxmlformats.org/officeDocument/2006/relationships/image" Target="../media/image24.emf"/><Relationship Id="rId18" Type="http://schemas.openxmlformats.org/officeDocument/2006/relationships/image" Target="../media/image29.emf"/><Relationship Id="rId3" Type="http://schemas.openxmlformats.org/officeDocument/2006/relationships/image" Target="../media/image14.emf"/><Relationship Id="rId21" Type="http://schemas.openxmlformats.org/officeDocument/2006/relationships/image" Target="../media/image32.emf"/><Relationship Id="rId7" Type="http://schemas.openxmlformats.org/officeDocument/2006/relationships/image" Target="../media/image18.emf"/><Relationship Id="rId12" Type="http://schemas.openxmlformats.org/officeDocument/2006/relationships/image" Target="../media/image23.emf"/><Relationship Id="rId17" Type="http://schemas.openxmlformats.org/officeDocument/2006/relationships/image" Target="../media/image28.emf"/><Relationship Id="rId2" Type="http://schemas.openxmlformats.org/officeDocument/2006/relationships/image" Target="../media/image13.emf"/><Relationship Id="rId16" Type="http://schemas.openxmlformats.org/officeDocument/2006/relationships/image" Target="../media/image27.emf"/><Relationship Id="rId20" Type="http://schemas.openxmlformats.org/officeDocument/2006/relationships/image" Target="../media/image31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11" Type="http://schemas.openxmlformats.org/officeDocument/2006/relationships/image" Target="../media/image22.emf"/><Relationship Id="rId5" Type="http://schemas.openxmlformats.org/officeDocument/2006/relationships/image" Target="../media/image16.emf"/><Relationship Id="rId15" Type="http://schemas.openxmlformats.org/officeDocument/2006/relationships/image" Target="../media/image26.emf"/><Relationship Id="rId10" Type="http://schemas.openxmlformats.org/officeDocument/2006/relationships/image" Target="../media/image21.emf"/><Relationship Id="rId19" Type="http://schemas.openxmlformats.org/officeDocument/2006/relationships/image" Target="../media/image30.emf"/><Relationship Id="rId4" Type="http://schemas.openxmlformats.org/officeDocument/2006/relationships/image" Target="../media/image15.emf"/><Relationship Id="rId9" Type="http://schemas.openxmlformats.org/officeDocument/2006/relationships/image" Target="../media/image20.emf"/><Relationship Id="rId14" Type="http://schemas.openxmlformats.org/officeDocument/2006/relationships/image" Target="../media/image25.emf"/><Relationship Id="rId22" Type="http://schemas.openxmlformats.org/officeDocument/2006/relationships/image" Target="../media/image3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image" Target="../media/image46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17" Type="http://schemas.openxmlformats.org/officeDocument/2006/relationships/image" Target="../media/image50.emf"/><Relationship Id="rId2" Type="http://schemas.openxmlformats.org/officeDocument/2006/relationships/image" Target="../media/image35.emf"/><Relationship Id="rId16" Type="http://schemas.openxmlformats.org/officeDocument/2006/relationships/image" Target="../media/image49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5" Type="http://schemas.openxmlformats.org/officeDocument/2006/relationships/image" Target="../media/image4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Relationship Id="rId14" Type="http://schemas.openxmlformats.org/officeDocument/2006/relationships/image" Target="../media/image4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image" Target="../media/image64.emf"/><Relationship Id="rId7" Type="http://schemas.openxmlformats.org/officeDocument/2006/relationships/image" Target="../media/image68.e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10" Type="http://schemas.openxmlformats.org/officeDocument/2006/relationships/image" Target="../media/image71.emf"/><Relationship Id="rId4" Type="http://schemas.openxmlformats.org/officeDocument/2006/relationships/image" Target="../media/image65.emf"/><Relationship Id="rId9" Type="http://schemas.openxmlformats.org/officeDocument/2006/relationships/image" Target="../media/image7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2021/11/23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2021/11/23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9.emf"/><Relationship Id="rId26" Type="http://schemas.openxmlformats.org/officeDocument/2006/relationships/image" Target="../media/image23.emf"/><Relationship Id="rId39" Type="http://schemas.openxmlformats.org/officeDocument/2006/relationships/oleObject" Target="../embeddings/oleObject28.bin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34" Type="http://schemas.openxmlformats.org/officeDocument/2006/relationships/image" Target="../media/image27.emf"/><Relationship Id="rId42" Type="http://schemas.openxmlformats.org/officeDocument/2006/relationships/image" Target="../media/image31.e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33" Type="http://schemas.openxmlformats.org/officeDocument/2006/relationships/oleObject" Target="../embeddings/oleObject25.bin"/><Relationship Id="rId38" Type="http://schemas.openxmlformats.org/officeDocument/2006/relationships/image" Target="../media/image29.emf"/><Relationship Id="rId46" Type="http://schemas.openxmlformats.org/officeDocument/2006/relationships/image" Target="../media/image3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29" Type="http://schemas.openxmlformats.org/officeDocument/2006/relationships/oleObject" Target="../embeddings/oleObject23.bin"/><Relationship Id="rId41" Type="http://schemas.openxmlformats.org/officeDocument/2006/relationships/oleObject" Target="../embeddings/oleObject29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2.emf"/><Relationship Id="rId32" Type="http://schemas.openxmlformats.org/officeDocument/2006/relationships/image" Target="../media/image26.emf"/><Relationship Id="rId37" Type="http://schemas.openxmlformats.org/officeDocument/2006/relationships/oleObject" Target="../embeddings/oleObject27.bin"/><Relationship Id="rId40" Type="http://schemas.openxmlformats.org/officeDocument/2006/relationships/image" Target="../media/image30.emf"/><Relationship Id="rId45" Type="http://schemas.openxmlformats.org/officeDocument/2006/relationships/oleObject" Target="../embeddings/oleObject31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4.emf"/><Relationship Id="rId36" Type="http://schemas.openxmlformats.org/officeDocument/2006/relationships/image" Target="../media/image28.emf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4.bin"/><Relationship Id="rId44" Type="http://schemas.openxmlformats.org/officeDocument/2006/relationships/image" Target="../media/image32.emf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7.emf"/><Relationship Id="rId22" Type="http://schemas.openxmlformats.org/officeDocument/2006/relationships/image" Target="../media/image21.emf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25.emf"/><Relationship Id="rId35" Type="http://schemas.openxmlformats.org/officeDocument/2006/relationships/oleObject" Target="../embeddings/oleObject26.bin"/><Relationship Id="rId43" Type="http://schemas.openxmlformats.org/officeDocument/2006/relationships/oleObject" Target="../embeddings/oleObject3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1.emf"/><Relationship Id="rId26" Type="http://schemas.openxmlformats.org/officeDocument/2006/relationships/image" Target="../media/image45.e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34" Type="http://schemas.openxmlformats.org/officeDocument/2006/relationships/image" Target="../media/image49.emf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33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emf"/><Relationship Id="rId20" Type="http://schemas.openxmlformats.org/officeDocument/2006/relationships/image" Target="../media/image42.emf"/><Relationship Id="rId29" Type="http://schemas.openxmlformats.org/officeDocument/2006/relationships/oleObject" Target="../embeddings/oleObject45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4.emf"/><Relationship Id="rId32" Type="http://schemas.openxmlformats.org/officeDocument/2006/relationships/image" Target="../media/image48.e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28" Type="http://schemas.openxmlformats.org/officeDocument/2006/relationships/image" Target="../media/image46.emf"/><Relationship Id="rId36" Type="http://schemas.openxmlformats.org/officeDocument/2006/relationships/image" Target="../media/image50.emf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40.bin"/><Relationship Id="rId31" Type="http://schemas.openxmlformats.org/officeDocument/2006/relationships/oleObject" Target="../embeddings/oleObject46.bin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9.emf"/><Relationship Id="rId22" Type="http://schemas.openxmlformats.org/officeDocument/2006/relationships/image" Target="../media/image43.emf"/><Relationship Id="rId27" Type="http://schemas.openxmlformats.org/officeDocument/2006/relationships/oleObject" Target="../embeddings/oleObject44.bin"/><Relationship Id="rId30" Type="http://schemas.openxmlformats.org/officeDocument/2006/relationships/image" Target="../media/image47.emf"/><Relationship Id="rId35" Type="http://schemas.openxmlformats.org/officeDocument/2006/relationships/oleObject" Target="../embeddings/oleObject4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2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1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1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57.emf"/><Relationship Id="rId4" Type="http://schemas.openxmlformats.org/officeDocument/2006/relationships/image" Target="../media/image54.e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66.emf"/><Relationship Id="rId18" Type="http://schemas.openxmlformats.org/officeDocument/2006/relationships/oleObject" Target="../embeddings/oleObject67.bin"/><Relationship Id="rId3" Type="http://schemas.openxmlformats.org/officeDocument/2006/relationships/oleObject" Target="../embeddings/oleObject60.bin"/><Relationship Id="rId21" Type="http://schemas.openxmlformats.org/officeDocument/2006/relationships/image" Target="../media/image70.emf"/><Relationship Id="rId7" Type="http://schemas.openxmlformats.org/officeDocument/2006/relationships/image" Target="../media/image63.emf"/><Relationship Id="rId12" Type="http://schemas.openxmlformats.org/officeDocument/2006/relationships/oleObject" Target="../embeddings/oleObject64.bin"/><Relationship Id="rId17" Type="http://schemas.openxmlformats.org/officeDocument/2006/relationships/image" Target="../media/image6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8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5.emf"/><Relationship Id="rId5" Type="http://schemas.openxmlformats.org/officeDocument/2006/relationships/image" Target="../media/image72.png"/><Relationship Id="rId15" Type="http://schemas.openxmlformats.org/officeDocument/2006/relationships/image" Target="../media/image67.emf"/><Relationship Id="rId23" Type="http://schemas.openxmlformats.org/officeDocument/2006/relationships/image" Target="../media/image71.emf"/><Relationship Id="rId10" Type="http://schemas.openxmlformats.org/officeDocument/2006/relationships/oleObject" Target="../embeddings/oleObject63.bin"/><Relationship Id="rId19" Type="http://schemas.openxmlformats.org/officeDocument/2006/relationships/image" Target="../media/image69.emf"/><Relationship Id="rId4" Type="http://schemas.openxmlformats.org/officeDocument/2006/relationships/image" Target="../media/image62.emf"/><Relationship Id="rId9" Type="http://schemas.openxmlformats.org/officeDocument/2006/relationships/image" Target="../media/image64.emf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6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956174"/>
              </p:ext>
            </p:extLst>
          </p:nvPr>
        </p:nvGraphicFramePr>
        <p:xfrm>
          <a:off x="2247900" y="807246"/>
          <a:ext cx="6745288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8" name="Document" r:id="rId3" imgW="3273573" imgH="349294" progId="Word.Document.8">
                  <p:embed/>
                </p:oleObj>
              </mc:Choice>
              <mc:Fallback>
                <p:oleObj name="Document" r:id="rId3" imgW="3273573" imgH="3492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807246"/>
                        <a:ext cx="6745288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833264"/>
              </p:ext>
            </p:extLst>
          </p:nvPr>
        </p:nvGraphicFramePr>
        <p:xfrm>
          <a:off x="1218548" y="1293812"/>
          <a:ext cx="7008812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9" name="Document" r:id="rId5" imgW="3842338" imgH="424875" progId="Word.Document.8">
                  <p:embed/>
                </p:oleObj>
              </mc:Choice>
              <mc:Fallback>
                <p:oleObj name="Document" r:id="rId5" imgW="3842338" imgH="4248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548" y="1293812"/>
                        <a:ext cx="7008812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4177177"/>
              </p:ext>
            </p:extLst>
          </p:nvPr>
        </p:nvGraphicFramePr>
        <p:xfrm>
          <a:off x="1218548" y="2070099"/>
          <a:ext cx="8391981" cy="2063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0" name="Document" r:id="rId7" imgW="3842338" imgH="952596" progId="Word.Document.8">
                  <p:embed/>
                </p:oleObj>
              </mc:Choice>
              <mc:Fallback>
                <p:oleObj name="Document" r:id="rId7" imgW="3842338" imgH="9525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548" y="2070099"/>
                        <a:ext cx="8391981" cy="2063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786252"/>
              </p:ext>
            </p:extLst>
          </p:nvPr>
        </p:nvGraphicFramePr>
        <p:xfrm>
          <a:off x="1251044" y="3937136"/>
          <a:ext cx="998621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Document" r:id="rId9" imgW="5257167" imgH="982472" progId="Word.Document.8">
                  <p:embed/>
                </p:oleObj>
              </mc:Choice>
              <mc:Fallback>
                <p:oleObj name="Document" r:id="rId9" imgW="5257167" imgH="9824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044" y="3937136"/>
                        <a:ext cx="9986215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90991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文本框 30722">
            <a:extLst>
              <a:ext uri="{FF2B5EF4-FFF2-40B4-BE49-F238E27FC236}">
                <a16:creationId xmlns:a16="http://schemas.microsoft.com/office/drawing/2014/main" id="{1CF7D75D-3C36-488E-B066-2D7C9E626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3271269"/>
            <a:ext cx="1817687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5/36,   1/4</a:t>
            </a:r>
          </a:p>
        </p:txBody>
      </p:sp>
      <p:sp>
        <p:nvSpPr>
          <p:cNvPr id="28675" name="文本框 1">
            <a:extLst>
              <a:ext uri="{FF2B5EF4-FFF2-40B4-BE49-F238E27FC236}">
                <a16:creationId xmlns:a16="http://schemas.microsoft.com/office/drawing/2014/main" id="{B37415DF-56ED-439F-96BE-A5A2360409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579" y="854868"/>
            <a:ext cx="47593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009900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 b="1" dirty="0">
                <a:solidFill>
                  <a:srgbClr val="009900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400" b="1" dirty="0">
                <a:solidFill>
                  <a:srgbClr val="009900"/>
                </a:solidFill>
                <a:latin typeface="宋体" panose="02010600030101010101" pitchFamily="2" charset="-122"/>
              </a:rPr>
              <a:t>（最早期的概率活动）</a:t>
            </a:r>
          </a:p>
        </p:txBody>
      </p:sp>
      <p:sp>
        <p:nvSpPr>
          <p:cNvPr id="5" name="内容占位符 8194">
            <a:extLst>
              <a:ext uri="{FF2B5EF4-FFF2-40B4-BE49-F238E27FC236}">
                <a16:creationId xmlns:a16="http://schemas.microsoft.com/office/drawing/2014/main" id="{FD6AEC3E-D28C-452C-B575-109C8961F8E6}"/>
              </a:ext>
            </a:extLst>
          </p:cNvPr>
          <p:cNvSpPr txBox="1">
            <a:spLocks noChangeArrowheads="1"/>
          </p:cNvSpPr>
          <p:nvPr/>
        </p:nvSpPr>
        <p:spPr>
          <a:xfrm>
            <a:off x="799183" y="1377156"/>
            <a:ext cx="7964487" cy="18256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12446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将一枚骰子连掷二次，求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）两次点数之和为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8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的概率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.  </a:t>
            </a:r>
          </a:p>
          <a:p>
            <a:pPr marL="0" indent="0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）两次点数中较大的一个不超过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3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的概率</a:t>
            </a:r>
            <a:r>
              <a:rPr lang="en-US" altLang="zh-CN" sz="2400" b="1" dirty="0">
                <a:solidFill>
                  <a:srgbClr val="12446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28675" grpId="0"/>
      <p:bldP spid="5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308444"/>
              </p:ext>
            </p:extLst>
          </p:nvPr>
        </p:nvGraphicFramePr>
        <p:xfrm>
          <a:off x="1320800" y="846138"/>
          <a:ext cx="6612965" cy="62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5" name="Document" r:id="rId3" imgW="2706344" imgH="256672" progId="Word.Document.8">
                  <p:embed/>
                </p:oleObj>
              </mc:Choice>
              <mc:Fallback>
                <p:oleObj name="Document" r:id="rId3" imgW="2706344" imgH="2566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846138"/>
                        <a:ext cx="6612965" cy="625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4095971"/>
              </p:ext>
            </p:extLst>
          </p:nvPr>
        </p:nvGraphicFramePr>
        <p:xfrm>
          <a:off x="1320800" y="1370574"/>
          <a:ext cx="48037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Document" r:id="rId5" imgW="1957116" imgH="213893" progId="Word.Document.8">
                  <p:embed/>
                </p:oleObj>
              </mc:Choice>
              <mc:Fallback>
                <p:oleObj name="Document" r:id="rId5" imgW="1957116" imgH="2138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1370574"/>
                        <a:ext cx="480377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895567"/>
              </p:ext>
            </p:extLst>
          </p:nvPr>
        </p:nvGraphicFramePr>
        <p:xfrm>
          <a:off x="701673" y="1928346"/>
          <a:ext cx="10914063" cy="1316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Document" r:id="rId7" imgW="4617883" imgH="555342" progId="Word.Document.8">
                  <p:embed/>
                </p:oleObj>
              </mc:Choice>
              <mc:Fallback>
                <p:oleObj name="Document" r:id="rId7" imgW="4617883" imgH="5553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3" y="1928346"/>
                        <a:ext cx="10914063" cy="1316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2827803"/>
              </p:ext>
            </p:extLst>
          </p:nvPr>
        </p:nvGraphicFramePr>
        <p:xfrm>
          <a:off x="701673" y="2832890"/>
          <a:ext cx="1075055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Document" r:id="rId9" imgW="4436824" imgH="718250" progId="Word.Document.8">
                  <p:embed/>
                </p:oleObj>
              </mc:Choice>
              <mc:Fallback>
                <p:oleObj name="Document" r:id="rId9" imgW="4436824" imgH="7182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3" y="2832890"/>
                        <a:ext cx="1075055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5103571"/>
              </p:ext>
            </p:extLst>
          </p:nvPr>
        </p:nvGraphicFramePr>
        <p:xfrm>
          <a:off x="638172" y="4148928"/>
          <a:ext cx="11041063" cy="200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Document" r:id="rId11" imgW="4472022" imgH="815671" progId="Word.Document.8">
                  <p:embed/>
                </p:oleObj>
              </mc:Choice>
              <mc:Fallback>
                <p:oleObj name="Document" r:id="rId11" imgW="4472022" imgH="8156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2" y="4148928"/>
                        <a:ext cx="11041063" cy="200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929414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095704"/>
              </p:ext>
            </p:extLst>
          </p:nvPr>
        </p:nvGraphicFramePr>
        <p:xfrm>
          <a:off x="696913" y="749300"/>
          <a:ext cx="10948987" cy="190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Document" r:id="rId3" imgW="4549962" imgH="797337" progId="Word.Document.8">
                  <p:embed/>
                </p:oleObj>
              </mc:Choice>
              <mc:Fallback>
                <p:oleObj name="Document" r:id="rId3" imgW="4549962" imgH="7973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749300"/>
                        <a:ext cx="10948987" cy="190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972730"/>
              </p:ext>
            </p:extLst>
          </p:nvPr>
        </p:nvGraphicFramePr>
        <p:xfrm>
          <a:off x="4262438" y="1774825"/>
          <a:ext cx="748506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1" name="Document" r:id="rId5" imgW="3145608" imgH="359125" progId="Word.Document.8">
                  <p:embed/>
                </p:oleObj>
              </mc:Choice>
              <mc:Fallback>
                <p:oleObj name="Document" r:id="rId5" imgW="3145608" imgH="3591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2438" y="1774825"/>
                        <a:ext cx="7485062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3922334"/>
              </p:ext>
            </p:extLst>
          </p:nvPr>
        </p:nvGraphicFramePr>
        <p:xfrm>
          <a:off x="769938" y="2767013"/>
          <a:ext cx="1088072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2" name="Document" r:id="rId7" imgW="4384744" imgH="477036" progId="Word.Document.8">
                  <p:embed/>
                </p:oleObj>
              </mc:Choice>
              <mc:Fallback>
                <p:oleObj name="Document" r:id="rId7" imgW="4384744" imgH="4770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767013"/>
                        <a:ext cx="1088072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35288"/>
              </p:ext>
            </p:extLst>
          </p:nvPr>
        </p:nvGraphicFramePr>
        <p:xfrm>
          <a:off x="1417638" y="3614738"/>
          <a:ext cx="4344987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3" name="Document" r:id="rId9" imgW="1743410" imgH="515142" progId="Word.Document.8">
                  <p:embed/>
                </p:oleObj>
              </mc:Choice>
              <mc:Fallback>
                <p:oleObj name="Document" r:id="rId9" imgW="1743410" imgH="5151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638" y="3614738"/>
                        <a:ext cx="4344987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0144327"/>
              </p:ext>
            </p:extLst>
          </p:nvPr>
        </p:nvGraphicFramePr>
        <p:xfrm>
          <a:off x="5046508" y="3896187"/>
          <a:ext cx="2780178" cy="690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4" name="Document" r:id="rId11" imgW="1192059" imgH="292608" progId="Word.Document.8">
                  <p:embed/>
                </p:oleObj>
              </mc:Choice>
              <mc:Fallback>
                <p:oleObj name="Document" r:id="rId11" imgW="1192059" imgH="2926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508" y="3896187"/>
                        <a:ext cx="2780178" cy="690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825545"/>
              </p:ext>
            </p:extLst>
          </p:nvPr>
        </p:nvGraphicFramePr>
        <p:xfrm>
          <a:off x="7304994" y="3913324"/>
          <a:ext cx="2522372" cy="687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5" name="Document" r:id="rId13" imgW="1083256" imgH="291542" progId="Word.Document.8">
                  <p:embed/>
                </p:oleObj>
              </mc:Choice>
              <mc:Fallback>
                <p:oleObj name="Document" r:id="rId13" imgW="1083256" imgH="2915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994" y="3913324"/>
                        <a:ext cx="2522372" cy="6879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52"/>
          <p:cNvGrpSpPr>
            <a:grpSpLocks/>
          </p:cNvGrpSpPr>
          <p:nvPr/>
        </p:nvGrpSpPr>
        <p:grpSpPr bwMode="auto">
          <a:xfrm>
            <a:off x="2420475" y="3951151"/>
            <a:ext cx="287338" cy="346075"/>
            <a:chOff x="240" y="1242"/>
            <a:chExt cx="317" cy="308"/>
          </a:xfrm>
        </p:grpSpPr>
        <p:sp>
          <p:nvSpPr>
            <p:cNvPr id="6170" name="Line 37"/>
            <p:cNvSpPr>
              <a:spLocks noChangeShapeType="1"/>
            </p:cNvSpPr>
            <p:nvPr/>
          </p:nvSpPr>
          <p:spPr bwMode="auto">
            <a:xfrm flipH="1">
              <a:off x="240" y="1248"/>
              <a:ext cx="317" cy="3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71" name="Line 38"/>
            <p:cNvSpPr>
              <a:spLocks noChangeShapeType="1"/>
            </p:cNvSpPr>
            <p:nvPr/>
          </p:nvSpPr>
          <p:spPr bwMode="auto">
            <a:xfrm>
              <a:off x="240" y="1242"/>
              <a:ext cx="317" cy="3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3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303302"/>
              </p:ext>
            </p:extLst>
          </p:nvPr>
        </p:nvGraphicFramePr>
        <p:xfrm>
          <a:off x="3721100" y="3686175"/>
          <a:ext cx="1939925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6" name="Document" r:id="rId15" imgW="883198" imgH="511906" progId="Word.Document.8">
                  <p:embed/>
                </p:oleObj>
              </mc:Choice>
              <mc:Fallback>
                <p:oleObj name="Document" r:id="rId15" imgW="883198" imgH="5119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3686175"/>
                        <a:ext cx="1939925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447557"/>
              </p:ext>
            </p:extLst>
          </p:nvPr>
        </p:nvGraphicFramePr>
        <p:xfrm>
          <a:off x="2996328" y="3879396"/>
          <a:ext cx="1613772" cy="1171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7" name="Document" r:id="rId17" imgW="709719" imgH="513704" progId="Word.Document.8">
                  <p:embed/>
                </p:oleObj>
              </mc:Choice>
              <mc:Fallback>
                <p:oleObj name="Document" r:id="rId17" imgW="709719" imgH="5137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328" y="3879396"/>
                        <a:ext cx="1613772" cy="1171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222353"/>
              </p:ext>
            </p:extLst>
          </p:nvPr>
        </p:nvGraphicFramePr>
        <p:xfrm>
          <a:off x="1344613" y="4859606"/>
          <a:ext cx="3265487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8" name="Document" r:id="rId19" imgW="1380648" imgH="483507" progId="Word.Document.8">
                  <p:embed/>
                </p:oleObj>
              </mc:Choice>
              <mc:Fallback>
                <p:oleObj name="Document" r:id="rId19" imgW="1380648" imgH="4835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4859606"/>
                        <a:ext cx="3265487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76202"/>
              </p:ext>
            </p:extLst>
          </p:nvPr>
        </p:nvGraphicFramePr>
        <p:xfrm>
          <a:off x="2509975" y="4558057"/>
          <a:ext cx="2424658" cy="11779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" name="Document" r:id="rId21" imgW="1002675" imgH="486377" progId="Word.Document.8">
                  <p:embed/>
                </p:oleObj>
              </mc:Choice>
              <mc:Fallback>
                <p:oleObj name="Document" r:id="rId21" imgW="1002675" imgH="4863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975" y="4558057"/>
                        <a:ext cx="2424658" cy="11779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436156"/>
              </p:ext>
            </p:extLst>
          </p:nvPr>
        </p:nvGraphicFramePr>
        <p:xfrm>
          <a:off x="3568492" y="4418892"/>
          <a:ext cx="1332198" cy="1340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" name="Document" r:id="rId23" imgW="591884" imgH="594381" progId="Word.Document.8">
                  <p:embed/>
                </p:oleObj>
              </mc:Choice>
              <mc:Fallback>
                <p:oleObj name="Document" r:id="rId23" imgW="591884" imgH="5943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492" y="4418892"/>
                        <a:ext cx="1332198" cy="1340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2352"/>
              </p:ext>
            </p:extLst>
          </p:nvPr>
        </p:nvGraphicFramePr>
        <p:xfrm>
          <a:off x="3647864" y="4367161"/>
          <a:ext cx="1609529" cy="1128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" name="Document" r:id="rId25" imgW="695932" imgH="486377" progId="Word.Document.8">
                  <p:embed/>
                </p:oleObj>
              </mc:Choice>
              <mc:Fallback>
                <p:oleObj name="Document" r:id="rId25" imgW="695932" imgH="4863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7864" y="4367161"/>
                        <a:ext cx="1609529" cy="1128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542792"/>
              </p:ext>
            </p:extLst>
          </p:nvPr>
        </p:nvGraphicFramePr>
        <p:xfrm>
          <a:off x="4165600" y="4589731"/>
          <a:ext cx="195421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" name="Document" r:id="rId27" imgW="863444" imgH="484945" progId="Word.Document.8">
                  <p:embed/>
                </p:oleObj>
              </mc:Choice>
              <mc:Fallback>
                <p:oleObj name="Document" r:id="rId27" imgW="863444" imgH="4849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589731"/>
                        <a:ext cx="195421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904663"/>
              </p:ext>
            </p:extLst>
          </p:nvPr>
        </p:nvGraphicFramePr>
        <p:xfrm>
          <a:off x="5075238" y="4799013"/>
          <a:ext cx="3163887" cy="114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" name="Document" r:id="rId29" imgW="1317075" imgH="478834" progId="Word.Document.8">
                  <p:embed/>
                </p:oleObj>
              </mc:Choice>
              <mc:Fallback>
                <p:oleObj name="Document" r:id="rId29" imgW="1317075" imgH="4788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4799013"/>
                        <a:ext cx="3163887" cy="1147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734471"/>
              </p:ext>
            </p:extLst>
          </p:nvPr>
        </p:nvGraphicFramePr>
        <p:xfrm>
          <a:off x="6231688" y="4549956"/>
          <a:ext cx="5233509" cy="10984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4" name="Document" r:id="rId31" imgW="2280728" imgH="478834" progId="Word.Document.8">
                  <p:embed/>
                </p:oleObj>
              </mc:Choice>
              <mc:Fallback>
                <p:oleObj name="Document" r:id="rId31" imgW="2280728" imgH="4788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1688" y="4549956"/>
                        <a:ext cx="5233509" cy="10984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33207"/>
              </p:ext>
            </p:extLst>
          </p:nvPr>
        </p:nvGraphicFramePr>
        <p:xfrm>
          <a:off x="7918957" y="4870704"/>
          <a:ext cx="949138" cy="11217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5" name="Document" r:id="rId33" imgW="408270" imgH="478817" progId="Word.Document.8">
                  <p:embed/>
                </p:oleObj>
              </mc:Choice>
              <mc:Fallback>
                <p:oleObj name="Document" r:id="rId33" imgW="408270" imgH="4788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8957" y="4870704"/>
                        <a:ext cx="949138" cy="11217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0669823"/>
              </p:ext>
            </p:extLst>
          </p:nvPr>
        </p:nvGraphicFramePr>
        <p:xfrm>
          <a:off x="6836012" y="4315503"/>
          <a:ext cx="2165890" cy="1094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" name="Document" r:id="rId35" imgW="951191" imgH="478817" progId="Word.Document.8">
                  <p:embed/>
                </p:oleObj>
              </mc:Choice>
              <mc:Fallback>
                <p:oleObj name="Document" r:id="rId35" imgW="951191" imgH="4788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6012" y="4315503"/>
                        <a:ext cx="2165890" cy="1094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402396"/>
              </p:ext>
            </p:extLst>
          </p:nvPr>
        </p:nvGraphicFramePr>
        <p:xfrm>
          <a:off x="7793305" y="4319143"/>
          <a:ext cx="2193588" cy="10915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" name="Document" r:id="rId37" imgW="965952" imgH="478817" progId="Word.Document.8">
                  <p:embed/>
                </p:oleObj>
              </mc:Choice>
              <mc:Fallback>
                <p:oleObj name="Document" r:id="rId37" imgW="965952" imgH="4788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3305" y="4319143"/>
                        <a:ext cx="2193588" cy="10915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798894"/>
              </p:ext>
            </p:extLst>
          </p:nvPr>
        </p:nvGraphicFramePr>
        <p:xfrm>
          <a:off x="8967796" y="4325161"/>
          <a:ext cx="1507408" cy="10688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8" name="Document" r:id="rId39" imgW="679011" imgH="478817" progId="Word.Document.8">
                  <p:embed/>
                </p:oleObj>
              </mc:Choice>
              <mc:Fallback>
                <p:oleObj name="Document" r:id="rId39" imgW="679011" imgH="4788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7796" y="4325161"/>
                        <a:ext cx="1507408" cy="10688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151553"/>
              </p:ext>
            </p:extLst>
          </p:nvPr>
        </p:nvGraphicFramePr>
        <p:xfrm>
          <a:off x="9883775" y="4618306"/>
          <a:ext cx="1979613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" name="Document" r:id="rId41" imgW="961857" imgH="478834" progId="Word.Document.8">
                  <p:embed/>
                </p:oleObj>
              </mc:Choice>
              <mc:Fallback>
                <p:oleObj name="Document" r:id="rId41" imgW="961857" imgH="4788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3775" y="4618306"/>
                        <a:ext cx="1979613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09672"/>
              </p:ext>
            </p:extLst>
          </p:nvPr>
        </p:nvGraphicFramePr>
        <p:xfrm>
          <a:off x="2781537" y="3432429"/>
          <a:ext cx="911224" cy="1072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" name="Document" r:id="rId43" imgW="408270" imgH="479537" progId="Word.Document.8">
                  <p:embed/>
                </p:oleObj>
              </mc:Choice>
              <mc:Fallback>
                <p:oleObj name="Document" r:id="rId43" imgW="408270" imgH="4795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537" y="3432429"/>
                        <a:ext cx="911224" cy="10726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509366"/>
              </p:ext>
            </p:extLst>
          </p:nvPr>
        </p:nvGraphicFramePr>
        <p:xfrm>
          <a:off x="3216149" y="3433441"/>
          <a:ext cx="889614" cy="10464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" name="Document" r:id="rId45" imgW="408270" imgH="479537" progId="Word.Document.8">
                  <p:embed/>
                </p:oleObj>
              </mc:Choice>
              <mc:Fallback>
                <p:oleObj name="Document" r:id="rId45" imgW="408270" imgH="4795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149" y="3433441"/>
                        <a:ext cx="889614" cy="10464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076061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709192"/>
              </p:ext>
            </p:extLst>
          </p:nvPr>
        </p:nvGraphicFramePr>
        <p:xfrm>
          <a:off x="817563" y="871538"/>
          <a:ext cx="10837862" cy="205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" name="Document" r:id="rId3" imgW="4654121" imgH="885411" progId="Word.Document.8">
                  <p:embed/>
                </p:oleObj>
              </mc:Choice>
              <mc:Fallback>
                <p:oleObj name="Document" r:id="rId3" imgW="4654121" imgH="8854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871538"/>
                        <a:ext cx="10837862" cy="205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617247"/>
              </p:ext>
            </p:extLst>
          </p:nvPr>
        </p:nvGraphicFramePr>
        <p:xfrm>
          <a:off x="6523901" y="3765831"/>
          <a:ext cx="374967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7" name="Document" r:id="rId5" imgW="1601538" imgH="345465" progId="Word.Document.8">
                  <p:embed/>
                </p:oleObj>
              </mc:Choice>
              <mc:Fallback>
                <p:oleObj name="Document" r:id="rId5" imgW="1601538" imgH="3454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901" y="3765831"/>
                        <a:ext cx="3749675" cy="769938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AFF85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916592"/>
              </p:ext>
            </p:extLst>
          </p:nvPr>
        </p:nvGraphicFramePr>
        <p:xfrm>
          <a:off x="6523901" y="4925808"/>
          <a:ext cx="384175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8" name="Document" r:id="rId7" imgW="1588967" imgH="345465" progId="Word.Document.8">
                  <p:embed/>
                </p:oleObj>
              </mc:Choice>
              <mc:Fallback>
                <p:oleObj name="Document" r:id="rId7" imgW="1588967" imgH="3454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3901" y="4925808"/>
                        <a:ext cx="3841750" cy="7397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AFF85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261066"/>
              </p:ext>
            </p:extLst>
          </p:nvPr>
        </p:nvGraphicFramePr>
        <p:xfrm>
          <a:off x="1409188" y="2531990"/>
          <a:ext cx="3689538" cy="15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" name="Document" r:id="rId9" imgW="1463617" imgH="603934" progId="Word.Document.8">
                  <p:embed/>
                </p:oleObj>
              </mc:Choice>
              <mc:Fallback>
                <p:oleObj name="Document" r:id="rId9" imgW="1463617" imgH="6039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188" y="2531990"/>
                        <a:ext cx="3689538" cy="152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492211"/>
              </p:ext>
            </p:extLst>
          </p:nvPr>
        </p:nvGraphicFramePr>
        <p:xfrm>
          <a:off x="3222858" y="2514195"/>
          <a:ext cx="1430783" cy="629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0" name="Document" r:id="rId11" imgW="606645" imgH="266050" progId="Word.Document.8">
                  <p:embed/>
                </p:oleObj>
              </mc:Choice>
              <mc:Fallback>
                <p:oleObj name="Document" r:id="rId11" imgW="606645" imgH="266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858" y="2514195"/>
                        <a:ext cx="1430783" cy="629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9634593"/>
              </p:ext>
            </p:extLst>
          </p:nvPr>
        </p:nvGraphicFramePr>
        <p:xfrm>
          <a:off x="3392723" y="2980885"/>
          <a:ext cx="1123512" cy="663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1" name="Document" r:id="rId13" imgW="468755" imgH="275410" progId="Word.Document.8">
                  <p:embed/>
                </p:oleObj>
              </mc:Choice>
              <mc:Fallback>
                <p:oleObj name="Document" r:id="rId13" imgW="468755" imgH="2754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723" y="2980885"/>
                        <a:ext cx="1123512" cy="663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5318688"/>
              </p:ext>
            </p:extLst>
          </p:nvPr>
        </p:nvGraphicFramePr>
        <p:xfrm>
          <a:off x="4098601" y="2818623"/>
          <a:ext cx="2000250" cy="591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" name="Document" r:id="rId15" imgW="868113" imgH="258470" progId="Word.Document.8">
                  <p:embed/>
                </p:oleObj>
              </mc:Choice>
              <mc:Fallback>
                <p:oleObj name="Document" r:id="rId15" imgW="868113" imgH="2584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601" y="2818623"/>
                        <a:ext cx="2000250" cy="5913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209237"/>
              </p:ext>
            </p:extLst>
          </p:nvPr>
        </p:nvGraphicFramePr>
        <p:xfrm>
          <a:off x="1409188" y="3399475"/>
          <a:ext cx="3762288" cy="1403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" name="Document" r:id="rId17" imgW="1588799" imgH="594381" progId="Word.Document.8">
                  <p:embed/>
                </p:oleObj>
              </mc:Choice>
              <mc:Fallback>
                <p:oleObj name="Document" r:id="rId17" imgW="1588799" imgH="5943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188" y="3399475"/>
                        <a:ext cx="3762288" cy="14033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04799"/>
              </p:ext>
            </p:extLst>
          </p:nvPr>
        </p:nvGraphicFramePr>
        <p:xfrm>
          <a:off x="2662821" y="3857905"/>
          <a:ext cx="1790201" cy="952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4" name="Document" r:id="rId19" imgW="767937" imgH="407535" progId="Word.Document.8">
                  <p:embed/>
                </p:oleObj>
              </mc:Choice>
              <mc:Fallback>
                <p:oleObj name="Document" r:id="rId19" imgW="767937" imgH="4075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821" y="3857905"/>
                        <a:ext cx="1790201" cy="952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34316"/>
              </p:ext>
            </p:extLst>
          </p:nvPr>
        </p:nvGraphicFramePr>
        <p:xfrm>
          <a:off x="2540594" y="3375953"/>
          <a:ext cx="1926289" cy="13004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5" name="Document" r:id="rId21" imgW="878106" imgH="592221" progId="Word.Document.8">
                  <p:embed/>
                </p:oleObj>
              </mc:Choice>
              <mc:Fallback>
                <p:oleObj name="Document" r:id="rId21" imgW="878106" imgH="5922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0594" y="3375953"/>
                        <a:ext cx="1926289" cy="13004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39491"/>
              </p:ext>
            </p:extLst>
          </p:nvPr>
        </p:nvGraphicFramePr>
        <p:xfrm>
          <a:off x="3480971" y="3819510"/>
          <a:ext cx="1687858" cy="86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6" name="Document" r:id="rId23" imgW="674330" imgH="346332" progId="Word.Document.8">
                  <p:embed/>
                </p:oleObj>
              </mc:Choice>
              <mc:Fallback>
                <p:oleObj name="Document" r:id="rId23" imgW="674330" imgH="3463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0971" y="3819510"/>
                        <a:ext cx="1687858" cy="86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882456"/>
              </p:ext>
            </p:extLst>
          </p:nvPr>
        </p:nvGraphicFramePr>
        <p:xfrm>
          <a:off x="3976793" y="3851049"/>
          <a:ext cx="227012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7" name="Document" r:id="rId25" imgW="1020760" imgH="350498" progId="Word.Document.8">
                  <p:embed/>
                </p:oleObj>
              </mc:Choice>
              <mc:Fallback>
                <p:oleObj name="Document" r:id="rId25" imgW="1020760" imgH="3504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793" y="3851049"/>
                        <a:ext cx="2270125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5001368"/>
              </p:ext>
            </p:extLst>
          </p:nvPr>
        </p:nvGraphicFramePr>
        <p:xfrm>
          <a:off x="1377102" y="4567308"/>
          <a:ext cx="3884348" cy="14951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8" name="Document" r:id="rId27" imgW="1539475" imgH="594381" progId="Word.Document.8">
                  <p:embed/>
                </p:oleObj>
              </mc:Choice>
              <mc:Fallback>
                <p:oleObj name="Document" r:id="rId27" imgW="1539475" imgH="5943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102" y="4567308"/>
                        <a:ext cx="3884348" cy="14951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66244"/>
              </p:ext>
            </p:extLst>
          </p:nvPr>
        </p:nvGraphicFramePr>
        <p:xfrm>
          <a:off x="2490468" y="5318744"/>
          <a:ext cx="3171032" cy="751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9" name="Document" r:id="rId29" imgW="1360181" imgH="324012" progId="Word.Document.8">
                  <p:embed/>
                </p:oleObj>
              </mc:Choice>
              <mc:Fallback>
                <p:oleObj name="Document" r:id="rId29" imgW="1360181" imgH="3240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468" y="5318744"/>
                        <a:ext cx="3171032" cy="7512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838650"/>
              </p:ext>
            </p:extLst>
          </p:nvPr>
        </p:nvGraphicFramePr>
        <p:xfrm>
          <a:off x="2611377" y="4769223"/>
          <a:ext cx="2756975" cy="675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0" name="Document" r:id="rId31" imgW="1109963" imgH="271810" progId="Word.Document.8">
                  <p:embed/>
                </p:oleObj>
              </mc:Choice>
              <mc:Fallback>
                <p:oleObj name="Document" r:id="rId31" imgW="1109963" imgH="2718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1377" y="4769223"/>
                        <a:ext cx="2756975" cy="6753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989053"/>
              </p:ext>
            </p:extLst>
          </p:nvPr>
        </p:nvGraphicFramePr>
        <p:xfrm>
          <a:off x="4422024" y="5030075"/>
          <a:ext cx="1788200" cy="635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1" name="Document" r:id="rId33" imgW="720774" imgH="255249" progId="Word.Document.8">
                  <p:embed/>
                </p:oleObj>
              </mc:Choice>
              <mc:Fallback>
                <p:oleObj name="Document" r:id="rId33" imgW="720774" imgH="2552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2024" y="5030075"/>
                        <a:ext cx="1788200" cy="635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696745"/>
              </p:ext>
            </p:extLst>
          </p:nvPr>
        </p:nvGraphicFramePr>
        <p:xfrm>
          <a:off x="4870263" y="5054897"/>
          <a:ext cx="25495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" name="Document" r:id="rId35" imgW="1120250" imgH="318503" progId="Word.Document.8">
                  <p:embed/>
                </p:oleObj>
              </mc:Choice>
              <mc:Fallback>
                <p:oleObj name="Document" r:id="rId35" imgW="1120250" imgH="3185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263" y="5054897"/>
                        <a:ext cx="25495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2006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029793"/>
              </p:ext>
            </p:extLst>
          </p:nvPr>
        </p:nvGraphicFramePr>
        <p:xfrm>
          <a:off x="1235449" y="680383"/>
          <a:ext cx="82629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0" name="Document" r:id="rId3" imgW="4189752" imgH="463746" progId="Word.Document.8">
                  <p:embed/>
                </p:oleObj>
              </mc:Choice>
              <mc:Fallback>
                <p:oleObj name="Document" r:id="rId3" imgW="4189752" imgH="4637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449" y="680383"/>
                        <a:ext cx="82629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9021977"/>
              </p:ext>
            </p:extLst>
          </p:nvPr>
        </p:nvGraphicFramePr>
        <p:xfrm>
          <a:off x="476344" y="3424051"/>
          <a:ext cx="11364912" cy="211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" name="Document" r:id="rId5" imgW="5217659" imgH="970249" progId="Word.Document.8">
                  <p:embed/>
                </p:oleObj>
              </mc:Choice>
              <mc:Fallback>
                <p:oleObj name="Document" r:id="rId5" imgW="5217659" imgH="9702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44" y="3424051"/>
                        <a:ext cx="11364912" cy="211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40336"/>
              </p:ext>
            </p:extLst>
          </p:nvPr>
        </p:nvGraphicFramePr>
        <p:xfrm>
          <a:off x="476344" y="1391864"/>
          <a:ext cx="11466512" cy="196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2" name="Document" r:id="rId7" imgW="5007544" imgH="857731" progId="Word.Document.8">
                  <p:embed/>
                </p:oleObj>
              </mc:Choice>
              <mc:Fallback>
                <p:oleObj name="Document" r:id="rId7" imgW="5007544" imgH="8577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344" y="1391864"/>
                        <a:ext cx="11466512" cy="196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62154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065139"/>
              </p:ext>
            </p:extLst>
          </p:nvPr>
        </p:nvGraphicFramePr>
        <p:xfrm>
          <a:off x="1259541" y="895350"/>
          <a:ext cx="9690847" cy="1020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9" name="Document" r:id="rId3" imgW="4334819" imgH="456546" progId="Word.Document.8">
                  <p:embed/>
                </p:oleObj>
              </mc:Choice>
              <mc:Fallback>
                <p:oleObj name="Document" r:id="rId3" imgW="4334819" imgH="4565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541" y="895350"/>
                        <a:ext cx="9690847" cy="10200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125664"/>
              </p:ext>
            </p:extLst>
          </p:nvPr>
        </p:nvGraphicFramePr>
        <p:xfrm>
          <a:off x="1257300" y="2322513"/>
          <a:ext cx="10353675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0" name="Document" r:id="rId5" imgW="4786296" imgH="659295" progId="Word.Document.8">
                  <p:embed/>
                </p:oleObj>
              </mc:Choice>
              <mc:Fallback>
                <p:oleObj name="Document" r:id="rId5" imgW="4786296" imgH="6592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2322513"/>
                        <a:ext cx="10353675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124316"/>
              </p:ext>
            </p:extLst>
          </p:nvPr>
        </p:nvGraphicFramePr>
        <p:xfrm>
          <a:off x="1257300" y="3135313"/>
          <a:ext cx="36623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1" name="Document" r:id="rId7" imgW="1646075" imgH="393276" progId="Word.Document.8">
                  <p:embed/>
                </p:oleObj>
              </mc:Choice>
              <mc:Fallback>
                <p:oleObj name="Document" r:id="rId7" imgW="1646075" imgH="3932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3135313"/>
                        <a:ext cx="366236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0211337"/>
              </p:ext>
            </p:extLst>
          </p:nvPr>
        </p:nvGraphicFramePr>
        <p:xfrm>
          <a:off x="2227384" y="5180244"/>
          <a:ext cx="3316116" cy="116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2" name="Document" r:id="rId9" imgW="1467109" imgH="514458" progId="Word.Document.8">
                  <p:embed/>
                </p:oleObj>
              </mc:Choice>
              <mc:Fallback>
                <p:oleObj name="Document" r:id="rId9" imgW="1467109" imgH="5144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384" y="5180244"/>
                        <a:ext cx="3316116" cy="116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6536727"/>
              </p:ext>
            </p:extLst>
          </p:nvPr>
        </p:nvGraphicFramePr>
        <p:xfrm>
          <a:off x="3750548" y="4826911"/>
          <a:ext cx="3052742" cy="136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3" name="Document" r:id="rId11" imgW="1398344" imgH="624622" progId="Word.Document.8">
                  <p:embed/>
                </p:oleObj>
              </mc:Choice>
              <mc:Fallback>
                <p:oleObj name="Document" r:id="rId11" imgW="1398344" imgH="6246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548" y="4826911"/>
                        <a:ext cx="3052742" cy="136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93896"/>
              </p:ext>
            </p:extLst>
          </p:nvPr>
        </p:nvGraphicFramePr>
        <p:xfrm>
          <a:off x="1326039" y="1465589"/>
          <a:ext cx="8927625" cy="118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4" name="Document" r:id="rId13" imgW="4071904" imgH="541099" progId="Word.Document.8">
                  <p:embed/>
                </p:oleObj>
              </mc:Choice>
              <mc:Fallback>
                <p:oleObj name="Document" r:id="rId13" imgW="4071904" imgH="5410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6039" y="1465589"/>
                        <a:ext cx="8927625" cy="118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917958"/>
              </p:ext>
            </p:extLst>
          </p:nvPr>
        </p:nvGraphicFramePr>
        <p:xfrm>
          <a:off x="4273083" y="3167988"/>
          <a:ext cx="6327623" cy="1282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5" name="Document" r:id="rId15" imgW="2928818" imgH="593301" progId="Word.Document.8">
                  <p:embed/>
                </p:oleObj>
              </mc:Choice>
              <mc:Fallback>
                <p:oleObj name="Document" r:id="rId15" imgW="2928818" imgH="5933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083" y="3167988"/>
                        <a:ext cx="6327623" cy="12826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397315"/>
              </p:ext>
            </p:extLst>
          </p:nvPr>
        </p:nvGraphicFramePr>
        <p:xfrm>
          <a:off x="2227384" y="4028561"/>
          <a:ext cx="8018716" cy="1286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Document" r:id="rId17" imgW="3701796" imgH="593661" progId="Word.Document.8">
                  <p:embed/>
                </p:oleObj>
              </mc:Choice>
              <mc:Fallback>
                <p:oleObj name="Document" r:id="rId17" imgW="3701796" imgH="5936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384" y="4028561"/>
                        <a:ext cx="8018716" cy="12864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914181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9329006"/>
              </p:ext>
            </p:extLst>
          </p:nvPr>
        </p:nvGraphicFramePr>
        <p:xfrm>
          <a:off x="1016000" y="779463"/>
          <a:ext cx="112045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" name="Document" r:id="rId3" imgW="5467011" imgH="271440" progId="Word.Document.8">
                  <p:embed/>
                </p:oleObj>
              </mc:Choice>
              <mc:Fallback>
                <p:oleObj name="Document" r:id="rId3" imgW="5467011" imgH="271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779463"/>
                        <a:ext cx="1120457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4" name="Picture 5" descr="C:\Users\Ningrj\AppData\Roaming\Tencent\Users\767623779\QQ\WinTemp\RichOle\ST5~C]DN$NOVZ]STP8K7P}K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338" y="3129748"/>
            <a:ext cx="1905000" cy="17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699326"/>
              </p:ext>
            </p:extLst>
          </p:nvPr>
        </p:nvGraphicFramePr>
        <p:xfrm>
          <a:off x="6259949" y="4887817"/>
          <a:ext cx="3626290" cy="1353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Document" r:id="rId6" imgW="1823896" imgH="678984" progId="Word.Document.8">
                  <p:embed/>
                </p:oleObj>
              </mc:Choice>
              <mc:Fallback>
                <p:oleObj name="Document" r:id="rId6" imgW="1823896" imgH="6789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9949" y="4887817"/>
                        <a:ext cx="3626290" cy="1353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998205"/>
              </p:ext>
            </p:extLst>
          </p:nvPr>
        </p:nvGraphicFramePr>
        <p:xfrm>
          <a:off x="1016000" y="1058863"/>
          <a:ext cx="83597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" name="Document" r:id="rId8" imgW="4131170" imgH="340792" progId="Word.Document.8">
                  <p:embed/>
                </p:oleObj>
              </mc:Choice>
              <mc:Fallback>
                <p:oleObj name="Document" r:id="rId8" imgW="4131170" imgH="3407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058863"/>
                        <a:ext cx="8359775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204212"/>
              </p:ext>
            </p:extLst>
          </p:nvPr>
        </p:nvGraphicFramePr>
        <p:xfrm>
          <a:off x="724188" y="1058900"/>
          <a:ext cx="10828338" cy="1169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" name="Document" r:id="rId10" imgW="5213349" imgH="564391" progId="Word.Document.8">
                  <p:embed/>
                </p:oleObj>
              </mc:Choice>
              <mc:Fallback>
                <p:oleObj name="Document" r:id="rId10" imgW="5213349" imgH="5643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188" y="1058900"/>
                        <a:ext cx="10828338" cy="1169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96328"/>
              </p:ext>
            </p:extLst>
          </p:nvPr>
        </p:nvGraphicFramePr>
        <p:xfrm>
          <a:off x="974257" y="2155521"/>
          <a:ext cx="8558389" cy="1096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6" name="Document" r:id="rId12" imgW="4141029" imgH="532459" progId="Word.Document.8">
                  <p:embed/>
                </p:oleObj>
              </mc:Choice>
              <mc:Fallback>
                <p:oleObj name="Document" r:id="rId12" imgW="4141029" imgH="5324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257" y="2155521"/>
                        <a:ext cx="8558389" cy="1096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363139"/>
              </p:ext>
            </p:extLst>
          </p:nvPr>
        </p:nvGraphicFramePr>
        <p:xfrm>
          <a:off x="358588" y="2212172"/>
          <a:ext cx="1146175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" name="Document" r:id="rId14" imgW="5778673" imgH="708120" progId="Word.Document.8">
                  <p:embed/>
                </p:oleObj>
              </mc:Choice>
              <mc:Fallback>
                <p:oleObj name="Document" r:id="rId14" imgW="5778673" imgH="708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588" y="2212172"/>
                        <a:ext cx="11461750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526061"/>
              </p:ext>
            </p:extLst>
          </p:nvPr>
        </p:nvGraphicFramePr>
        <p:xfrm>
          <a:off x="298745" y="3520002"/>
          <a:ext cx="8620101" cy="7366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" name="Document" r:id="rId16" imgW="4141029" imgH="356773" progId="Word.Document.8">
                  <p:embed/>
                </p:oleObj>
              </mc:Choice>
              <mc:Fallback>
                <p:oleObj name="Document" r:id="rId16" imgW="4141029" imgH="3567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45" y="3520002"/>
                        <a:ext cx="8620101" cy="7366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830683"/>
              </p:ext>
            </p:extLst>
          </p:nvPr>
        </p:nvGraphicFramePr>
        <p:xfrm>
          <a:off x="-323003" y="3969306"/>
          <a:ext cx="7697938" cy="799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" name="Document" r:id="rId18" imgW="3720878" imgH="388814" progId="Word.Document.8">
                  <p:embed/>
                </p:oleObj>
              </mc:Choice>
              <mc:Fallback>
                <p:oleObj name="Document" r:id="rId18" imgW="3720878" imgH="3888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23003" y="3969306"/>
                        <a:ext cx="7697938" cy="799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852412"/>
              </p:ext>
            </p:extLst>
          </p:nvPr>
        </p:nvGraphicFramePr>
        <p:xfrm>
          <a:off x="529787" y="3985017"/>
          <a:ext cx="9896339" cy="1137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" name="Document" r:id="rId20" imgW="5142233" imgH="593150" progId="Word.Document.8">
                  <p:embed/>
                </p:oleObj>
              </mc:Choice>
              <mc:Fallback>
                <p:oleObj name="Document" r:id="rId20" imgW="5142233" imgH="5931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87" y="3985017"/>
                        <a:ext cx="9896339" cy="11370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4461314"/>
              </p:ext>
            </p:extLst>
          </p:nvPr>
        </p:nvGraphicFramePr>
        <p:xfrm>
          <a:off x="45782" y="5014425"/>
          <a:ext cx="7954069" cy="1100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" name="Document" r:id="rId22" imgW="3720878" imgH="566660" progId="Word.Document.8">
                  <p:embed/>
                </p:oleObj>
              </mc:Choice>
              <mc:Fallback>
                <p:oleObj name="Document" r:id="rId22" imgW="3720878" imgH="5666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2" y="5014425"/>
                        <a:ext cx="7954069" cy="1100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993222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98550F1-BB8E-445C-9EB7-B886FE5AD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737" y="1103385"/>
            <a:ext cx="219643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solidFill>
                  <a:srgbClr val="0099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练习</a:t>
            </a:r>
            <a:r>
              <a:rPr lang="en-US" altLang="zh-CN" sz="2400" b="1" dirty="0">
                <a:solidFill>
                  <a:srgbClr val="0099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.</a:t>
            </a:r>
            <a:r>
              <a:rPr lang="zh-CN" altLang="en-US" sz="2400" b="1" dirty="0">
                <a:solidFill>
                  <a:srgbClr val="0099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会面问题</a:t>
            </a:r>
          </a:p>
        </p:txBody>
      </p:sp>
      <p:sp>
        <p:nvSpPr>
          <p:cNvPr id="4" name="内容占位符 15362">
            <a:extLst>
              <a:ext uri="{FF2B5EF4-FFF2-40B4-BE49-F238E27FC236}">
                <a16:creationId xmlns:a16="http://schemas.microsoft.com/office/drawing/2014/main" id="{4694A161-547E-4460-9D34-C3FBE1AF6740}"/>
              </a:ext>
            </a:extLst>
          </p:cNvPr>
          <p:cNvSpPr txBox="1">
            <a:spLocks noChangeArrowheads="1"/>
          </p:cNvSpPr>
          <p:nvPr/>
        </p:nvSpPr>
        <p:spPr>
          <a:xfrm>
            <a:off x="1368702" y="1697795"/>
            <a:ext cx="7472362" cy="1528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12446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甲乙二人相约在南大门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点到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9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点会面，先到者等候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分钟，过时离去，求两人能会面的概率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rgbClr val="12446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b="1" dirty="0">
              <a:solidFill>
                <a:schemeClr val="fol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12446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286274-905B-4123-870D-7536C37D5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4105" y="3098952"/>
            <a:ext cx="13049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11/36</a:t>
            </a:r>
          </a:p>
        </p:txBody>
      </p:sp>
    </p:spTree>
    <p:extLst>
      <p:ext uri="{BB962C8B-B14F-4D97-AF65-F5344CB8AC3E}">
        <p14:creationId xmlns:p14="http://schemas.microsoft.com/office/powerpoint/2010/main" val="222012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uiExpand="1" build="p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95</Words>
  <Application>Microsoft Office PowerPoint</Application>
  <PresentationFormat>宽屏</PresentationFormat>
  <Paragraphs>11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宋体</vt:lpstr>
      <vt:lpstr>微软雅黑</vt:lpstr>
      <vt:lpstr>Arial</vt:lpstr>
      <vt:lpstr>Times New Roman</vt:lpstr>
      <vt:lpstr>Wingdings</vt:lpstr>
      <vt:lpstr>Office 主题​​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jiang hui</cp:lastModifiedBy>
  <cp:revision>57</cp:revision>
  <dcterms:created xsi:type="dcterms:W3CDTF">2019-06-19T02:08:00Z</dcterms:created>
  <dcterms:modified xsi:type="dcterms:W3CDTF">2021-11-23T09:59:43Z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