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4"/>
  </p:handoutMasterIdLst>
  <p:sldIdLst>
    <p:sldId id="260" r:id="rId3"/>
    <p:sldId id="261" r:id="rId4"/>
    <p:sldId id="369" r:id="rId5"/>
    <p:sldId id="370" r:id="rId6"/>
    <p:sldId id="270" r:id="rId7"/>
    <p:sldId id="262" r:id="rId8"/>
    <p:sldId id="263" r:id="rId9"/>
    <p:sldId id="372" r:id="rId10"/>
    <p:sldId id="373" r:id="rId11"/>
    <p:sldId id="385" r:id="rId12"/>
    <p:sldId id="264" r:id="rId13"/>
    <p:sldId id="265" r:id="rId14"/>
    <p:sldId id="269" r:id="rId15"/>
    <p:sldId id="266" r:id="rId16"/>
    <p:sldId id="267" r:id="rId17"/>
    <p:sldId id="268" r:id="rId18"/>
    <p:sldId id="386" r:id="rId19"/>
    <p:sldId id="322" r:id="rId21"/>
    <p:sldId id="323" r:id="rId22"/>
    <p:sldId id="324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52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04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71.emf"/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7.emf"/><Relationship Id="rId4" Type="http://schemas.openxmlformats.org/officeDocument/2006/relationships/image" Target="../media/image75.emf"/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.emf"/><Relationship Id="rId8" Type="http://schemas.openxmlformats.org/officeDocument/2006/relationships/image" Target="../media/image85.emf"/><Relationship Id="rId7" Type="http://schemas.openxmlformats.org/officeDocument/2006/relationships/image" Target="../media/image84.emf"/><Relationship Id="rId6" Type="http://schemas.openxmlformats.org/officeDocument/2006/relationships/image" Target="../media/image83.e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1" Type="http://schemas.openxmlformats.org/officeDocument/2006/relationships/image" Target="../media/image88.emf"/><Relationship Id="rId10" Type="http://schemas.openxmlformats.org/officeDocument/2006/relationships/image" Target="../media/image87.emf"/><Relationship Id="rId1" Type="http://schemas.openxmlformats.org/officeDocument/2006/relationships/image" Target="../media/image7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3" Type="http://schemas.openxmlformats.org/officeDocument/2006/relationships/image" Target="../media/image19.wmf"/><Relationship Id="rId12" Type="http://schemas.openxmlformats.org/officeDocument/2006/relationships/image" Target="../media/image18.wmf"/><Relationship Id="rId11" Type="http://schemas.openxmlformats.org/officeDocument/2006/relationships/image" Target="../media/image17.wmf"/><Relationship Id="rId10" Type="http://schemas.openxmlformats.org/officeDocument/2006/relationships/image" Target="../media/image16.w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emf"/><Relationship Id="rId10" Type="http://schemas.openxmlformats.org/officeDocument/2006/relationships/image" Target="../media/image30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emf"/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67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8E6EB-E24B-444C-8E5B-D51444ED3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tags" Target="../tags/tag5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60.png"/><Relationship Id="rId21" Type="http://schemas.openxmlformats.org/officeDocument/2006/relationships/tags" Target="../tags/tag70.xml"/><Relationship Id="rId20" Type="http://schemas.openxmlformats.org/officeDocument/2006/relationships/tags" Target="../tags/tag69.xml"/><Relationship Id="rId2" Type="http://schemas.openxmlformats.org/officeDocument/2006/relationships/image" Target="../media/image56.jpeg"/><Relationship Id="rId19" Type="http://schemas.openxmlformats.org/officeDocument/2006/relationships/tags" Target="../tags/tag68.xml"/><Relationship Id="rId18" Type="http://schemas.openxmlformats.org/officeDocument/2006/relationships/image" Target="../media/image59.png"/><Relationship Id="rId17" Type="http://schemas.openxmlformats.org/officeDocument/2006/relationships/tags" Target="../tags/tag67.xml"/><Relationship Id="rId16" Type="http://schemas.openxmlformats.org/officeDocument/2006/relationships/tags" Target="../tags/tag66.xml"/><Relationship Id="rId15" Type="http://schemas.openxmlformats.org/officeDocument/2006/relationships/image" Target="../media/image58.png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image" Target="../media/image57.png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64.e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63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2.e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61.e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7.e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66.e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65.emf"/><Relationship Id="rId1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1.e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70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9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8.e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6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e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74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3.e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72.emf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77.emf"/><Relationship Id="rId10" Type="http://schemas.openxmlformats.org/officeDocument/2006/relationships/oleObject" Target="../embeddings/oleObject70.bin"/><Relationship Id="rId1" Type="http://schemas.openxmlformats.org/officeDocument/2006/relationships/oleObject" Target="../embeddings/oleObject6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2.bin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88.emf"/><Relationship Id="rId21" Type="http://schemas.openxmlformats.org/officeDocument/2006/relationships/oleObject" Target="../embeddings/oleObject81.bin"/><Relationship Id="rId20" Type="http://schemas.openxmlformats.org/officeDocument/2006/relationships/image" Target="../media/image87.emf"/><Relationship Id="rId2" Type="http://schemas.openxmlformats.org/officeDocument/2006/relationships/image" Target="../media/image78.emf"/><Relationship Id="rId19" Type="http://schemas.openxmlformats.org/officeDocument/2006/relationships/oleObject" Target="../embeddings/oleObject80.bin"/><Relationship Id="rId18" Type="http://schemas.openxmlformats.org/officeDocument/2006/relationships/image" Target="../media/image86.emf"/><Relationship Id="rId17" Type="http://schemas.openxmlformats.org/officeDocument/2006/relationships/oleObject" Target="../embeddings/oleObject79.bin"/><Relationship Id="rId16" Type="http://schemas.openxmlformats.org/officeDocument/2006/relationships/image" Target="../media/image85.emf"/><Relationship Id="rId15" Type="http://schemas.openxmlformats.org/officeDocument/2006/relationships/oleObject" Target="../embeddings/oleObject78.bin"/><Relationship Id="rId14" Type="http://schemas.openxmlformats.org/officeDocument/2006/relationships/image" Target="../media/image84.emf"/><Relationship Id="rId13" Type="http://schemas.openxmlformats.org/officeDocument/2006/relationships/oleObject" Target="../embeddings/oleObject77.bin"/><Relationship Id="rId12" Type="http://schemas.openxmlformats.org/officeDocument/2006/relationships/image" Target="../media/image83.e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7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90.e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9.emf"/><Relationship Id="rId1" Type="http://schemas.openxmlformats.org/officeDocument/2006/relationships/oleObject" Target="../embeddings/oleObject82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3.e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92.emf"/><Relationship Id="rId1" Type="http://schemas.openxmlformats.org/officeDocument/2006/relationships/oleObject" Target="../embeddings/oleObject8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image" Target="../media/image95.png"/><Relationship Id="rId6" Type="http://schemas.openxmlformats.org/officeDocument/2006/relationships/image" Target="../media/image94.png"/><Relationship Id="rId5" Type="http://schemas.openxmlformats.org/officeDocument/2006/relationships/tags" Target="../tags/tag75.xml"/><Relationship Id="rId49" Type="http://schemas.openxmlformats.org/officeDocument/2006/relationships/notesSlide" Target="../notesSlides/notesSlide1.xml"/><Relationship Id="rId48" Type="http://schemas.openxmlformats.org/officeDocument/2006/relationships/slideLayout" Target="../slideLayouts/slideLayout2.xml"/><Relationship Id="rId47" Type="http://schemas.openxmlformats.org/officeDocument/2006/relationships/tags" Target="../tags/tag103.xml"/><Relationship Id="rId46" Type="http://schemas.openxmlformats.org/officeDocument/2006/relationships/tags" Target="../tags/tag102.xml"/><Relationship Id="rId45" Type="http://schemas.openxmlformats.org/officeDocument/2006/relationships/image" Target="../media/image60.png"/><Relationship Id="rId44" Type="http://schemas.openxmlformats.org/officeDocument/2006/relationships/tags" Target="../tags/tag101.xml"/><Relationship Id="rId43" Type="http://schemas.openxmlformats.org/officeDocument/2006/relationships/tags" Target="../tags/tag100.xml"/><Relationship Id="rId42" Type="http://schemas.openxmlformats.org/officeDocument/2006/relationships/image" Target="../media/image103.png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74.xml"/><Relationship Id="rId39" Type="http://schemas.openxmlformats.org/officeDocument/2006/relationships/image" Target="../media/image102.png"/><Relationship Id="rId38" Type="http://schemas.openxmlformats.org/officeDocument/2006/relationships/tags" Target="../tags/tag97.xml"/><Relationship Id="rId37" Type="http://schemas.openxmlformats.org/officeDocument/2006/relationships/tags" Target="../tags/tag96.xml"/><Relationship Id="rId36" Type="http://schemas.openxmlformats.org/officeDocument/2006/relationships/image" Target="../media/image101.png"/><Relationship Id="rId35" Type="http://schemas.openxmlformats.org/officeDocument/2006/relationships/tags" Target="../tags/tag95.xml"/><Relationship Id="rId34" Type="http://schemas.openxmlformats.org/officeDocument/2006/relationships/tags" Target="../tags/tag94.xml"/><Relationship Id="rId33" Type="http://schemas.openxmlformats.org/officeDocument/2006/relationships/image" Target="../media/image100.png"/><Relationship Id="rId32" Type="http://schemas.openxmlformats.org/officeDocument/2006/relationships/tags" Target="../tags/tag93.xml"/><Relationship Id="rId31" Type="http://schemas.openxmlformats.org/officeDocument/2006/relationships/tags" Target="../tags/tag92.xml"/><Relationship Id="rId30" Type="http://schemas.openxmlformats.org/officeDocument/2006/relationships/image" Target="../media/image59.png"/><Relationship Id="rId3" Type="http://schemas.openxmlformats.org/officeDocument/2006/relationships/tags" Target="../tags/tag73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image" Target="../media/image58.png"/><Relationship Id="rId25" Type="http://schemas.openxmlformats.org/officeDocument/2006/relationships/tags" Target="../tags/tag88.xml"/><Relationship Id="rId24" Type="http://schemas.openxmlformats.org/officeDocument/2006/relationships/tags" Target="../tags/tag87.xml"/><Relationship Id="rId23" Type="http://schemas.openxmlformats.org/officeDocument/2006/relationships/image" Target="../media/image57.png"/><Relationship Id="rId22" Type="http://schemas.openxmlformats.org/officeDocument/2006/relationships/tags" Target="../tags/tag86.xml"/><Relationship Id="rId21" Type="http://schemas.openxmlformats.org/officeDocument/2006/relationships/tags" Target="../tags/tag85.xml"/><Relationship Id="rId20" Type="http://schemas.openxmlformats.org/officeDocument/2006/relationships/tags" Target="../tags/tag84.xml"/><Relationship Id="rId2" Type="http://schemas.openxmlformats.org/officeDocument/2006/relationships/tags" Target="../tags/tag72.xml"/><Relationship Id="rId19" Type="http://schemas.openxmlformats.org/officeDocument/2006/relationships/tags" Target="../tags/tag83.xml"/><Relationship Id="rId18" Type="http://schemas.openxmlformats.org/officeDocument/2006/relationships/tags" Target="../tags/tag82.xml"/><Relationship Id="rId17" Type="http://schemas.openxmlformats.org/officeDocument/2006/relationships/image" Target="../media/image99.png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image" Target="../media/image98.png"/><Relationship Id="rId13" Type="http://schemas.openxmlformats.org/officeDocument/2006/relationships/image" Target="../media/image97.png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image" Target="../media/image96.png"/><Relationship Id="rId1" Type="http://schemas.openxmlformats.org/officeDocument/2006/relationships/tags" Target="../tags/tag7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104.wmf"/><Relationship Id="rId13" Type="http://schemas.openxmlformats.org/officeDocument/2006/relationships/vmlDrawing" Target="../drawings/vmlDrawing15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09.wmf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8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110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92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0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5" Type="http://schemas.openxmlformats.org/officeDocument/2006/relationships/oleObject" Target="../embeddings/Document1.doc"/><Relationship Id="rId4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28" Type="http://schemas.openxmlformats.org/officeDocument/2006/relationships/vmlDrawing" Target="../drawings/vmlDrawing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9.wmf"/><Relationship Id="rId25" Type="http://schemas.openxmlformats.org/officeDocument/2006/relationships/oleObject" Target="../embeddings/oleObject16.bin"/><Relationship Id="rId24" Type="http://schemas.openxmlformats.org/officeDocument/2006/relationships/image" Target="../media/image18.wmf"/><Relationship Id="rId23" Type="http://schemas.openxmlformats.org/officeDocument/2006/relationships/oleObject" Target="../embeddings/oleObject15.bin"/><Relationship Id="rId22" Type="http://schemas.openxmlformats.org/officeDocument/2006/relationships/image" Target="../media/image17.wmf"/><Relationship Id="rId21" Type="http://schemas.openxmlformats.org/officeDocument/2006/relationships/oleObject" Target="../embeddings/oleObject14.bin"/><Relationship Id="rId20" Type="http://schemas.openxmlformats.org/officeDocument/2006/relationships/image" Target="../media/image16.wmf"/><Relationship Id="rId2" Type="http://schemas.openxmlformats.org/officeDocument/2006/relationships/image" Target="../media/image7.emf"/><Relationship Id="rId19" Type="http://schemas.openxmlformats.org/officeDocument/2006/relationships/oleObject" Target="../embeddings/oleObject13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3.e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12.e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5" Type="http://schemas.openxmlformats.org/officeDocument/2006/relationships/vmlDrawing" Target="../drawings/vmlDrawing4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30.emf"/><Relationship Id="rId22" Type="http://schemas.openxmlformats.org/officeDocument/2006/relationships/oleObject" Target="../embeddings/oleObject30.bin"/><Relationship Id="rId21" Type="http://schemas.openxmlformats.org/officeDocument/2006/relationships/oleObject" Target="../embeddings/oleObject29.bin"/><Relationship Id="rId20" Type="http://schemas.openxmlformats.org/officeDocument/2006/relationships/oleObject" Target="../embeddings/oleObject28.bin"/><Relationship Id="rId2" Type="http://schemas.openxmlformats.org/officeDocument/2006/relationships/image" Target="../media/image7.emf"/><Relationship Id="rId19" Type="http://schemas.openxmlformats.org/officeDocument/2006/relationships/oleObject" Target="../embeddings/oleObject27.bin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26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25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4.e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1.e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8.wmf"/><Relationship Id="rId19" Type="http://schemas.openxmlformats.org/officeDocument/2006/relationships/vmlDrawing" Target="../drawings/vmlDrawing7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46.wmf"/><Relationship Id="rId16" Type="http://schemas.openxmlformats.org/officeDocument/2006/relationships/oleObject" Target="../embeddings/oleObject45.bin"/><Relationship Id="rId15" Type="http://schemas.openxmlformats.org/officeDocument/2006/relationships/image" Target="../media/image45.wmf"/><Relationship Id="rId14" Type="http://schemas.openxmlformats.org/officeDocument/2006/relationships/oleObject" Target="../embeddings/oleObject44.bin"/><Relationship Id="rId13" Type="http://schemas.openxmlformats.org/officeDocument/2006/relationships/image" Target="../media/image44.wmf"/><Relationship Id="rId12" Type="http://schemas.openxmlformats.org/officeDocument/2006/relationships/oleObject" Target="../embeddings/oleObject43.bin"/><Relationship Id="rId11" Type="http://schemas.openxmlformats.org/officeDocument/2006/relationships/image" Target="../media/image43.wmf"/><Relationship Id="rId10" Type="http://schemas.openxmlformats.org/officeDocument/2006/relationships/oleObject" Target="../embeddings/oleObject42.bin"/><Relationship Id="rId1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7.bin"/><Relationship Id="rId20" Type="http://schemas.openxmlformats.org/officeDocument/2006/relationships/vmlDrawing" Target="../drawings/vmlDrawing8.vml"/><Relationship Id="rId2" Type="http://schemas.openxmlformats.org/officeDocument/2006/relationships/image" Target="../media/image4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54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38126" y="609602"/>
          <a:ext cx="82804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Document" r:id="rId1" imgW="5232400" imgH="546100" progId="Word.Document.8">
                  <p:embed/>
                </p:oleObj>
              </mc:Choice>
              <mc:Fallback>
                <p:oleObj name="Document" r:id="rId1" imgW="5232400" imgH="546100" progId="Word.Document.8">
                  <p:embed/>
                  <p:pic>
                    <p:nvPicPr>
                      <p:cNvPr id="0" name="图片 1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126" y="609602"/>
                        <a:ext cx="828040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80756" y="2188416"/>
          <a:ext cx="7176391" cy="3461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Document" r:id="rId3" imgW="3214370" imgH="1550670" progId="Word.Document.8">
                  <p:embed/>
                </p:oleObj>
              </mc:Choice>
              <mc:Fallback>
                <p:oleObj name="Document" r:id="rId3" imgW="3214370" imgH="1550670" progId="Word.Document.8">
                  <p:embed/>
                  <p:pic>
                    <p:nvPicPr>
                      <p:cNvPr id="0" name="图片 1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56" y="2188416"/>
                        <a:ext cx="7176391" cy="3461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406432" y="1385515"/>
          <a:ext cx="82804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Document" r:id="rId5" imgW="5232400" imgH="444500" progId="Word.Document.8">
                  <p:embed/>
                </p:oleObj>
              </mc:Choice>
              <mc:Fallback>
                <p:oleObj name="Document" r:id="rId5" imgW="5232400" imgH="444500" progId="Word.Document.8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432" y="1385515"/>
                        <a:ext cx="82804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899680" y="2428409"/>
          <a:ext cx="3967162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Document" r:id="rId7" imgW="1932940" imgH="1455420" progId="Word.Document.8">
                  <p:embed/>
                </p:oleObj>
              </mc:Choice>
              <mc:Fallback>
                <p:oleObj name="Document" r:id="rId7" imgW="1932940" imgH="1455420" progId="Word.Document.8">
                  <p:embed/>
                  <p:pic>
                    <p:nvPicPr>
                      <p:cNvPr id="0" name="图片 1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680" y="2428409"/>
                        <a:ext cx="3967162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烽火戏诸侯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42480" y="3034030"/>
            <a:ext cx="3986530" cy="3263900"/>
          </a:xfrm>
          <a:prstGeom prst="rect">
            <a:avLst/>
          </a:prstGeom>
        </p:spPr>
      </p:pic>
      <p:sp>
        <p:nvSpPr>
          <p:cNvPr id="14" name="圆角矩形 13"/>
          <p:cNvSpPr/>
          <p:nvPr>
            <p:custDataLst>
              <p:tags r:id="rId3"/>
            </p:custDataLst>
          </p:nvPr>
        </p:nvSpPr>
        <p:spPr>
          <a:xfrm>
            <a:off x="6121400" y="1254760"/>
            <a:ext cx="5498465" cy="5267325"/>
          </a:xfrm>
          <a:prstGeom prst="roundRect">
            <a:avLst>
              <a:gd name="adj" fmla="val 9751"/>
            </a:avLst>
          </a:prstGeom>
          <a:noFill/>
          <a:ln>
            <a:solidFill>
              <a:srgbClr val="494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216650" y="1590675"/>
            <a:ext cx="5086985" cy="1200329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褒姒不好笑，幽王欲其笑万方，故不笑。幽王为烽燧大鼓，有寇至则举烽火。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0" name="矩形: 圆角 15"/>
          <p:cNvSpPr/>
          <p:nvPr>
            <p:custDataLst>
              <p:tags r:id="rId5"/>
            </p:custDataLst>
          </p:nvPr>
        </p:nvSpPr>
        <p:spPr>
          <a:xfrm>
            <a:off x="7142480" y="1008380"/>
            <a:ext cx="3398520" cy="475615"/>
          </a:xfrm>
          <a:prstGeom prst="roundRect">
            <a:avLst>
              <a:gd name="adj" fmla="val 31934"/>
            </a:avLst>
          </a:prstGeom>
          <a:solidFill>
            <a:srgbClr val="C6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《烽火戏诸侯》</a:t>
            </a: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6233581" y="2302917"/>
            <a:ext cx="5086985" cy="830997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诸侯悉至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，至而无寇，褒姒乃大笑。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6238439" y="2672249"/>
            <a:ext cx="5086985" cy="82994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幽王说之，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数举烽火。其后不信，诸侯益不至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...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8" name="文本框 5"/>
          <p:cNvSpPr txBox="1"/>
          <p:nvPr>
            <p:custDataLst>
              <p:tags r:id="rId8"/>
            </p:custDataLst>
          </p:nvPr>
        </p:nvSpPr>
        <p:spPr>
          <a:xfrm>
            <a:off x="2006671" y="1873940"/>
            <a:ext cx="2070735" cy="508000"/>
          </a:xfrm>
          <a:prstGeom prst="rect">
            <a:avLst/>
          </a:prstGeom>
          <a:solidFill>
            <a:srgbClr val="FFC000"/>
          </a:solidFill>
        </p:spPr>
        <p:txBody>
          <a:bodyPr wrap="square" lIns="68580" tIns="34290" rIns="68580" bIns="34290" rtlCol="0">
            <a:noAutofit/>
          </a:bodyPr>
          <a:p>
            <a:pPr>
              <a:lnSpc>
                <a:spcPct val="12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圆角矩形 19"/>
          <p:cNvSpPr/>
          <p:nvPr>
            <p:custDataLst>
              <p:tags r:id="rId9"/>
            </p:custDataLst>
          </p:nvPr>
        </p:nvSpPr>
        <p:spPr>
          <a:xfrm>
            <a:off x="767080" y="1174115"/>
            <a:ext cx="938530" cy="487680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诸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侯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806011" y="1124005"/>
                <a:ext cx="2471420" cy="51117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: 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微软雅黑" panose="020B0503020204020204" charset="-122"/>
                    <a:sym typeface="+mn-ea"/>
                  </a:rPr>
                  <a:t>幽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王可信</a:t>
                </a: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21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1806011" y="1124005"/>
                <a:ext cx="2471420" cy="511175"/>
              </a:xfrm>
              <a:prstGeom prst="rect">
                <a:avLst/>
              </a:prstGeom>
              <a:blipFill rotWithShape="1">
                <a:blip r:embed="rId12"/>
                <a:stretch>
                  <a:fillRect l="-3" t="-11" r="3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5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2091761" y="1877750"/>
                <a:ext cx="1899920" cy="49530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noAutofit/>
              </a:bodyPr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: 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幽王说谎</a:t>
                </a:r>
                <a:endParaRPr lang="zh-CN" altLang="en-US" sz="24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22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2091761" y="1877750"/>
                <a:ext cx="1899920" cy="495300"/>
              </a:xfrm>
              <a:prstGeom prst="rect">
                <a:avLst/>
              </a:prstGeom>
              <a:blipFill rotWithShape="1">
                <a:blip r:embed="rId15"/>
                <a:stretch>
                  <a:fillRect l="-4" t="-11" r="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8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958286" y="2616890"/>
                <a:ext cx="1631950" cy="56324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wrap="square" lIns="68580" tIns="34290" rIns="68580" bIns="34290" rtlCol="0">
                <a:noAutofit/>
              </a:bodyPr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/>
                          <a:ea typeface="宋体" panose="02010600030101010101" pitchFamily="2" charset="-122"/>
                          <a:sym typeface="+mn-ea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/>
                          <a:ea typeface="宋体" panose="02010600030101010101" pitchFamily="2" charset="-122"/>
                          <a:sym typeface="+mn-ea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1" i="1">
                              <a:solidFill>
                                <a:schemeClr val="bg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sym typeface="+mn-ea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zh-CN" altLang="en-US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4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958286" y="2616890"/>
                <a:ext cx="1631950" cy="563245"/>
              </a:xfrm>
              <a:prstGeom prst="rect">
                <a:avLst/>
              </a:prstGeom>
              <a:blipFill rotWithShape="1">
                <a:blip r:embed="rId18"/>
                <a:stretch>
                  <a:fillRect l="-4" t="-10" r="4" b="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圆角矩形 15"/>
          <p:cNvSpPr/>
          <p:nvPr>
            <p:custDataLst>
              <p:tags r:id="rId19"/>
            </p:custDataLst>
          </p:nvPr>
        </p:nvSpPr>
        <p:spPr>
          <a:xfrm>
            <a:off x="766901" y="1895530"/>
            <a:ext cx="938530" cy="487680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幽 王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5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3837224" y="1126862"/>
                <a:ext cx="2597785" cy="51117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: 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微软雅黑" panose="020B0503020204020204" charset="-122"/>
                    <a:sym typeface="+mn-ea"/>
                  </a:rPr>
                  <a:t>幽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王不可信</a:t>
                </a: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30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3837224" y="1126862"/>
                <a:ext cx="2597785" cy="511175"/>
              </a:xfrm>
              <a:prstGeom prst="rect">
                <a:avLst/>
              </a:prstGeom>
              <a:blipFill rotWithShape="1">
                <a:blip r:embed="rId22"/>
                <a:stretch>
                  <a:fillRect l="-21" t="-73" r="21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9" grpId="1"/>
      <p:bldP spid="9" grpId="2"/>
      <p:bldP spid="10" grpId="0" bldLvl="0" animBg="1"/>
      <p:bldP spid="17" grpId="0" build="p"/>
      <p:bldP spid="17" grpId="1"/>
      <p:bldP spid="18" grpId="0" build="p"/>
      <p:bldP spid="18" grpId="1"/>
      <p:bldP spid="8" grpId="0" bldLvl="0" animBg="1"/>
      <p:bldP spid="20" grpId="0" bldLvl="0" animBg="1"/>
      <p:bldP spid="21" grpId="0"/>
      <p:bldP spid="22" grpId="0"/>
      <p:bldP spid="24" grpId="1" bldLvl="0" animBg="1"/>
      <p:bldP spid="28" grpId="0" bldLvl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250647" y="838198"/>
          <a:ext cx="7988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Document" r:id="rId1" imgW="5232400" imgH="457200" progId="Word.Document.8">
                  <p:embed/>
                </p:oleObj>
              </mc:Choice>
              <mc:Fallback>
                <p:oleObj name="Document" r:id="rId1" imgW="5232400" imgH="457200" progId="Word.Document.8">
                  <p:embed/>
                  <p:pic>
                    <p:nvPicPr>
                      <p:cNvPr id="0" name="图片 5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647" y="838198"/>
                        <a:ext cx="7988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90550" y="1431925"/>
          <a:ext cx="104648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Document" r:id="rId3" imgW="4975860" imgH="923290" progId="Word.Document.8">
                  <p:embed/>
                </p:oleObj>
              </mc:Choice>
              <mc:Fallback>
                <p:oleObj name="Document" r:id="rId3" imgW="4975860" imgH="923290" progId="Word.Document.8">
                  <p:embed/>
                  <p:pic>
                    <p:nvPicPr>
                      <p:cNvPr id="0" name="图片 5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431925"/>
                        <a:ext cx="1046480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250647" y="3704224"/>
          <a:ext cx="963637" cy="784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Document" r:id="rId5" imgW="437515" imgH="354965" progId="Word.Document.8">
                  <p:embed/>
                </p:oleObj>
              </mc:Choice>
              <mc:Fallback>
                <p:oleObj name="Document" r:id="rId5" imgW="437515" imgH="354965" progId="Word.Document.8">
                  <p:embed/>
                  <p:pic>
                    <p:nvPicPr>
                      <p:cNvPr id="0" name="图片 5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647" y="3704224"/>
                        <a:ext cx="963637" cy="784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735643" y="3482278"/>
          <a:ext cx="297656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name="Document" r:id="rId7" imgW="1192530" imgH="504825" progId="Word.Document.8">
                  <p:embed/>
                </p:oleObj>
              </mc:Choice>
              <mc:Fallback>
                <p:oleObj name="Document" r:id="rId7" imgW="1192530" imgH="504825" progId="Word.Document.8">
                  <p:embed/>
                  <p:pic>
                    <p:nvPicPr>
                      <p:cNvPr id="0" name="图片 5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643" y="3482278"/>
                        <a:ext cx="297656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4641513" y="3442495"/>
          <a:ext cx="27336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name="Document" r:id="rId9" imgW="1067435" imgH="498475" progId="Word.Document.8">
                  <p:embed/>
                </p:oleObj>
              </mc:Choice>
              <mc:Fallback>
                <p:oleObj name="Document" r:id="rId9" imgW="1067435" imgH="498475" progId="Word.Document.8">
                  <p:embed/>
                  <p:pic>
                    <p:nvPicPr>
                      <p:cNvPr id="0" name="图片 5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513" y="3442495"/>
                        <a:ext cx="273367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7375188" y="3678381"/>
          <a:ext cx="31099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Document" r:id="rId11" imgW="1483360" imgH="367030" progId="Word.Document.8">
                  <p:embed/>
                </p:oleObj>
              </mc:Choice>
              <mc:Fallback>
                <p:oleObj name="Document" r:id="rId11" imgW="1483360" imgH="367030" progId="Word.Document.8">
                  <p:embed/>
                  <p:pic>
                    <p:nvPicPr>
                      <p:cNvPr id="0" name="图片 5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188" y="3678381"/>
                        <a:ext cx="310991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250647" y="4488658"/>
          <a:ext cx="7081837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Document" r:id="rId13" imgW="3345815" imgH="742950" progId="Word.Document.8">
                  <p:embed/>
                </p:oleObj>
              </mc:Choice>
              <mc:Fallback>
                <p:oleObj name="Document" r:id="rId13" imgW="3345815" imgH="742950" progId="Word.Document.8">
                  <p:embed/>
                  <p:pic>
                    <p:nvPicPr>
                      <p:cNvPr id="0" name="图片 5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647" y="4488658"/>
                        <a:ext cx="7081837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21006" y="946150"/>
          <a:ext cx="10396537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Document" r:id="rId1" imgW="4688205" imgH="1229360" progId="Word.Document.8">
                  <p:embed/>
                </p:oleObj>
              </mc:Choice>
              <mc:Fallback>
                <p:oleObj name="Document" r:id="rId1" imgW="4688205" imgH="1229360" progId="Word.Document.8">
                  <p:embed/>
                  <p:pic>
                    <p:nvPicPr>
                      <p:cNvPr id="0" name="图片 6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06" y="946150"/>
                        <a:ext cx="10396537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36613" y="3594100"/>
          <a:ext cx="52927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Document" r:id="rId3" imgW="2428240" imgH="403860" progId="Word.Document.8">
                  <p:embed/>
                </p:oleObj>
              </mc:Choice>
              <mc:Fallback>
                <p:oleObj name="Document" r:id="rId3" imgW="2428240" imgH="403860" progId="Word.Document.8">
                  <p:embed/>
                  <p:pic>
                    <p:nvPicPr>
                      <p:cNvPr id="0" name="图片 6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594100"/>
                        <a:ext cx="52927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14945" y="3594100"/>
          <a:ext cx="48768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Document" r:id="rId5" imgW="2226310" imgH="471170" progId="Word.Document.8">
                  <p:embed/>
                </p:oleObj>
              </mc:Choice>
              <mc:Fallback>
                <p:oleObj name="Document" r:id="rId5" imgW="2226310" imgH="471170" progId="Word.Document.8">
                  <p:embed/>
                  <p:pic>
                    <p:nvPicPr>
                      <p:cNvPr id="0" name="图片 6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4945" y="3594100"/>
                        <a:ext cx="487680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241177" y="4470400"/>
          <a:ext cx="71596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Document" r:id="rId7" imgW="3266440" imgH="427990" progId="Word.Document.8">
                  <p:embed/>
                </p:oleObj>
              </mc:Choice>
              <mc:Fallback>
                <p:oleObj name="Document" r:id="rId7" imgW="3266440" imgH="427990" progId="Word.Document.8">
                  <p:embed/>
                  <p:pic>
                    <p:nvPicPr>
                      <p:cNvPr id="0" name="图片 6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177" y="4470400"/>
                        <a:ext cx="71596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189318" y="2176369"/>
          <a:ext cx="4973917" cy="68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Document" r:id="rId1" imgW="2159000" imgH="299720" progId="Word.Document.8">
                  <p:embed/>
                </p:oleObj>
              </mc:Choice>
              <mc:Fallback>
                <p:oleObj name="Document" r:id="rId1" imgW="2159000" imgH="299720" progId="Word.Document.8">
                  <p:embed/>
                  <p:pic>
                    <p:nvPicPr>
                      <p:cNvPr id="0" name="图片 10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318" y="2176369"/>
                        <a:ext cx="4973917" cy="683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07545" y="2683200"/>
          <a:ext cx="8752418" cy="960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Document" r:id="rId3" imgW="3919855" imgH="433070" progId="Word.Document.8">
                  <p:embed/>
                </p:oleObj>
              </mc:Choice>
              <mc:Fallback>
                <p:oleObj name="Document" r:id="rId3" imgW="3919855" imgH="433070" progId="Word.Document.8">
                  <p:embed/>
                  <p:pic>
                    <p:nvPicPr>
                      <p:cNvPr id="0" name="图片 10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45" y="2683200"/>
                        <a:ext cx="8752418" cy="960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189318" y="3634556"/>
          <a:ext cx="9212670" cy="65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Document" r:id="rId5" imgW="4107180" imgH="298450" progId="Word.Document.8">
                  <p:embed/>
                </p:oleObj>
              </mc:Choice>
              <mc:Fallback>
                <p:oleObj name="Document" r:id="rId5" imgW="4107180" imgH="298450" progId="Word.Document.8">
                  <p:embed/>
                  <p:pic>
                    <p:nvPicPr>
                      <p:cNvPr id="0" name="图片 10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318" y="3634556"/>
                        <a:ext cx="9212670" cy="65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607545" y="4210191"/>
          <a:ext cx="8597842" cy="1244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Document" r:id="rId7" imgW="3923665" imgH="572135" progId="Word.Document.8">
                  <p:embed/>
                </p:oleObj>
              </mc:Choice>
              <mc:Fallback>
                <p:oleObj name="Document" r:id="rId7" imgW="3923665" imgH="572135" progId="Word.Document.8">
                  <p:embed/>
                  <p:pic>
                    <p:nvPicPr>
                      <p:cNvPr id="0" name="图片 10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45" y="4210191"/>
                        <a:ext cx="8597842" cy="1244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932" y="1589762"/>
            <a:ext cx="2932112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930182" y="1059703"/>
          <a:ext cx="84613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Document" r:id="rId10" imgW="4046220" imgH="599440" progId="Word.Document.8">
                  <p:embed/>
                </p:oleObj>
              </mc:Choice>
              <mc:Fallback>
                <p:oleObj name="Document" r:id="rId10" imgW="4046220" imgH="599440" progId="Word.Document.8">
                  <p:embed/>
                  <p:pic>
                    <p:nvPicPr>
                      <p:cNvPr id="0" name="图片 10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182" y="1059703"/>
                        <a:ext cx="84613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5175" y="909721"/>
          <a:ext cx="1071562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" name="Document" r:id="rId1" imgW="5128895" imgH="969645" progId="Word.Document.8">
                  <p:embed/>
                </p:oleObj>
              </mc:Choice>
              <mc:Fallback>
                <p:oleObj name="Document" r:id="rId1" imgW="5128895" imgH="969645" progId="Word.Document.8">
                  <p:embed/>
                  <p:pic>
                    <p:nvPicPr>
                      <p:cNvPr id="0" name="图片 7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909721"/>
                        <a:ext cx="10715625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7954403" y="2730596"/>
          <a:ext cx="11287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" name="Equation" r:id="rId3" imgW="11277600" imgH="4267200" progId="Equation.DSMT4">
                  <p:embed/>
                </p:oleObj>
              </mc:Choice>
              <mc:Fallback>
                <p:oleObj name="Equation" r:id="rId3" imgW="11277600" imgH="4267200" progId="Equation.DSMT4">
                  <p:embed/>
                  <p:pic>
                    <p:nvPicPr>
                      <p:cNvPr id="0" name="图片 7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4403" y="2730596"/>
                        <a:ext cx="11287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7930777" y="3832319"/>
          <a:ext cx="11318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5" imgW="11277600" imgH="4267200" progId="Equation.DSMT4">
                  <p:embed/>
                </p:oleObj>
              </mc:Choice>
              <mc:Fallback>
                <p:oleObj name="Equation" r:id="rId5" imgW="11277600" imgH="4267200" progId="Equation.DSMT4">
                  <p:embed/>
                  <p:pic>
                    <p:nvPicPr>
                      <p:cNvPr id="0" name="图片 7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0777" y="3832319"/>
                        <a:ext cx="11318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0613746" y="2769389"/>
          <a:ext cx="736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" name="Equation" r:id="rId7" imgW="7315200" imgH="4267200" progId="Equation.DSMT4">
                  <p:embed/>
                </p:oleObj>
              </mc:Choice>
              <mc:Fallback>
                <p:oleObj name="Equation" r:id="rId7" imgW="7315200" imgH="4267200" progId="Equation.DSMT4">
                  <p:embed/>
                  <p:pic>
                    <p:nvPicPr>
                      <p:cNvPr id="0" name="图片 7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3746" y="2769389"/>
                        <a:ext cx="736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0640921" y="3781795"/>
          <a:ext cx="7683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" name="Equation" r:id="rId9" imgW="7620000" imgH="4267200" progId="Equation.DSMT4">
                  <p:embed/>
                </p:oleObj>
              </mc:Choice>
              <mc:Fallback>
                <p:oleObj name="Equation" r:id="rId9" imgW="7620000" imgH="4267200" progId="Equation.DSMT4">
                  <p:embed/>
                  <p:pic>
                    <p:nvPicPr>
                      <p:cNvPr id="0" name="图片 7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0921" y="3781795"/>
                        <a:ext cx="7683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7953562" y="2462680"/>
          <a:ext cx="377825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Document" r:id="rId11" imgW="2330450" imgH="1590040" progId="Word.Document.8">
                  <p:embed/>
                </p:oleObj>
              </mc:Choice>
              <mc:Fallback>
                <p:oleObj name="Document" r:id="rId11" imgW="2330450" imgH="1590040" progId="Word.Document.8">
                  <p:embed/>
                  <p:pic>
                    <p:nvPicPr>
                      <p:cNvPr id="0" name="图片 7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562" y="2462680"/>
                        <a:ext cx="377825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384861" y="2932196"/>
          <a:ext cx="11176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" name="Document" r:id="rId13" imgW="523240" imgH="388620" progId="Word.Document.8">
                  <p:embed/>
                </p:oleObj>
              </mc:Choice>
              <mc:Fallback>
                <p:oleObj name="Document" r:id="rId13" imgW="523240" imgH="388620" progId="Word.Document.8">
                  <p:embed/>
                  <p:pic>
                    <p:nvPicPr>
                      <p:cNvPr id="0" name="图片 7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861" y="2932196"/>
                        <a:ext cx="11176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968874" y="2874999"/>
          <a:ext cx="52530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7" name="Document" r:id="rId15" imgW="2202180" imgH="473710" progId="Word.Document.8">
                  <p:embed/>
                </p:oleObj>
              </mc:Choice>
              <mc:Fallback>
                <p:oleObj name="Document" r:id="rId15" imgW="2202180" imgH="473710" progId="Word.Document.8">
                  <p:embed/>
                  <p:pic>
                    <p:nvPicPr>
                      <p:cNvPr id="0" name="图片 7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874" y="2874999"/>
                        <a:ext cx="52530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1710252" y="3491800"/>
          <a:ext cx="58547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name="Document" r:id="rId17" imgW="2526030" imgH="296545" progId="Word.Document.8">
                  <p:embed/>
                </p:oleObj>
              </mc:Choice>
              <mc:Fallback>
                <p:oleObj name="Document" r:id="rId17" imgW="2526030" imgH="296545" progId="Word.Document.8">
                  <p:embed/>
                  <p:pic>
                    <p:nvPicPr>
                      <p:cNvPr id="0" name="图片 7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252" y="3491800"/>
                        <a:ext cx="58547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1359321" y="4133147"/>
          <a:ext cx="71374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Document" r:id="rId19" imgW="3300095" imgH="663575" progId="Word.Document.8">
                  <p:embed/>
                </p:oleObj>
              </mc:Choice>
              <mc:Fallback>
                <p:oleObj name="Document" r:id="rId19" imgW="3300095" imgH="663575" progId="Word.Document.8">
                  <p:embed/>
                  <p:pic>
                    <p:nvPicPr>
                      <p:cNvPr id="0" name="图片 7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321" y="4133147"/>
                        <a:ext cx="71374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784225" y="5191125"/>
          <a:ext cx="106727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Document" r:id="rId21" imgW="5104130" imgH="257175" progId="Word.Document.8">
                  <p:embed/>
                </p:oleObj>
              </mc:Choice>
              <mc:Fallback>
                <p:oleObj name="Document" r:id="rId21" imgW="5104130" imgH="257175" progId="Word.Document.8">
                  <p:embed/>
                  <p:pic>
                    <p:nvPicPr>
                      <p:cNvPr id="0" name="图片 7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5191125"/>
                        <a:ext cx="106727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17083" y="830168"/>
          <a:ext cx="10877509" cy="153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Document" r:id="rId1" imgW="5262880" imgH="746125" progId="Word.Document.8">
                  <p:embed/>
                </p:oleObj>
              </mc:Choice>
              <mc:Fallback>
                <p:oleObj name="Document" r:id="rId1" imgW="5262880" imgH="746125" progId="Word.Document.8">
                  <p:embed/>
                  <p:pic>
                    <p:nvPicPr>
                      <p:cNvPr id="0" name="图片 8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83" y="830168"/>
                        <a:ext cx="10877509" cy="153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01930" y="2121087"/>
          <a:ext cx="7267575" cy="408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Document" r:id="rId3" imgW="3682365" imgH="2070100" progId="Word.Document.8">
                  <p:embed/>
                </p:oleObj>
              </mc:Choice>
              <mc:Fallback>
                <p:oleObj name="Document" r:id="rId3" imgW="3682365" imgH="2070100" progId="Word.Document.8">
                  <p:embed/>
                  <p:pic>
                    <p:nvPicPr>
                      <p:cNvPr id="0" name="图片 8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30" y="2121087"/>
                        <a:ext cx="7267575" cy="408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769505" y="2978431"/>
          <a:ext cx="3446405" cy="2373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Document" r:id="rId5" imgW="1743075" imgH="1202055" progId="Word.Document.8">
                  <p:embed/>
                </p:oleObj>
              </mc:Choice>
              <mc:Fallback>
                <p:oleObj name="Document" r:id="rId5" imgW="1743075" imgH="1202055" progId="Word.Document.8">
                  <p:embed/>
                  <p:pic>
                    <p:nvPicPr>
                      <p:cNvPr id="0" name="图片 8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9505" y="2978431"/>
                        <a:ext cx="3446405" cy="2373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56660" y="741235"/>
          <a:ext cx="9073776" cy="5285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Document" r:id="rId1" imgW="4452620" imgH="2599690" progId="Word.Document.8">
                  <p:embed/>
                </p:oleObj>
              </mc:Choice>
              <mc:Fallback>
                <p:oleObj name="Document" r:id="rId1" imgW="4452620" imgH="2599690" progId="Word.Document.8">
                  <p:embed/>
                  <p:pic>
                    <p:nvPicPr>
                      <p:cNvPr id="0" name="图片 9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660" y="741235"/>
                        <a:ext cx="9073776" cy="5285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52170" y="5440784"/>
          <a:ext cx="10275887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Document" r:id="rId3" imgW="5003165" imgH="669925" progId="Word.Document.8">
                  <p:embed/>
                </p:oleObj>
              </mc:Choice>
              <mc:Fallback>
                <p:oleObj name="Document" r:id="rId3" imgW="5003165" imgH="669925" progId="Word.Document.8">
                  <p:embed/>
                  <p:pic>
                    <p:nvPicPr>
                      <p:cNvPr id="0" name="图片 9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70" y="5440784"/>
                        <a:ext cx="10275887" cy="137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667197"/>
            <a:ext cx="12192000" cy="53831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0093" y="665577"/>
            <a:ext cx="533395" cy="53831"/>
          </a:xfrm>
          <a:prstGeom prst="rect">
            <a:avLst/>
          </a:prstGeom>
          <a:solidFill>
            <a:srgbClr val="C6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85914" y="41255"/>
            <a:ext cx="504609" cy="583565"/>
            <a:chOff x="685914" y="41255"/>
            <a:chExt cx="504609" cy="583565"/>
          </a:xfrm>
        </p:grpSpPr>
        <p:sp>
          <p:nvSpPr>
            <p:cNvPr id="12" name="泪滴形 11"/>
            <p:cNvSpPr/>
            <p:nvPr/>
          </p:nvSpPr>
          <p:spPr>
            <a:xfrm rot="8312319">
              <a:off x="685914" y="73044"/>
              <a:ext cx="504609" cy="504609"/>
            </a:xfrm>
            <a:prstGeom prst="teardrop">
              <a:avLst/>
            </a:prstGeom>
            <a:solidFill>
              <a:srgbClr val="C62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66777" y="41255"/>
              <a:ext cx="142882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5" name="文本框 34"/>
          <p:cNvSpPr txBox="1"/>
          <p:nvPr>
            <p:custDataLst>
              <p:tags r:id="rId1"/>
            </p:custDataLst>
          </p:nvPr>
        </p:nvSpPr>
        <p:spPr>
          <a:xfrm>
            <a:off x="1190627" y="32960"/>
            <a:ext cx="210026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62837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新知探究</a:t>
            </a:r>
            <a:endParaRPr lang="zh-CN" altLang="en-US" sz="3200" dirty="0">
              <a:solidFill>
                <a:srgbClr val="C62837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2"/>
            </p:custDataLst>
          </p:nvPr>
        </p:nvSpPr>
        <p:spPr>
          <a:xfrm>
            <a:off x="5476874" y="107195"/>
            <a:ext cx="14287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问题引入</a:t>
            </a: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矩形: 圆角 4"/>
          <p:cNvSpPr/>
          <p:nvPr>
            <p:custDataLst>
              <p:tags r:id="rId3"/>
            </p:custDataLst>
          </p:nvPr>
        </p:nvSpPr>
        <p:spPr>
          <a:xfrm>
            <a:off x="7004047" y="74480"/>
            <a:ext cx="1428750" cy="518324"/>
          </a:xfrm>
          <a:prstGeom prst="roundRect">
            <a:avLst/>
          </a:prstGeom>
          <a:solidFill>
            <a:srgbClr val="C6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新知探究</a:t>
            </a:r>
            <a:endParaRPr lang="zh-CN" altLang="en-US" sz="20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4"/>
            </p:custDataLst>
          </p:nvPr>
        </p:nvSpPr>
        <p:spPr>
          <a:xfrm>
            <a:off x="8482009" y="119756"/>
            <a:ext cx="14287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应用举例</a:t>
            </a: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5"/>
            </p:custDataLst>
          </p:nvPr>
        </p:nvSpPr>
        <p:spPr>
          <a:xfrm>
            <a:off x="10058394" y="119756"/>
            <a:ext cx="14287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小结作业</a:t>
            </a: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8"/>
              <p:cNvSpPr txBox="1"/>
              <p:nvPr/>
            </p:nvSpPr>
            <p:spPr>
              <a:xfrm>
                <a:off x="1009689" y="4495807"/>
                <a:ext cx="1080120" cy="51117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latin typeface="Cambria Math" panose="02040503050406030204"/>
                          <a:ea typeface="宋体" panose="02010600030101010101" pitchFamily="2" charset="-122"/>
                          <a:sym typeface="+mn-ea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0" i="1">
                              <a:latin typeface="Cambria Math" panose="02040503050406030204"/>
                              <a:ea typeface="宋体" panose="02010600030101010101" pitchFamily="2" charset="-122"/>
                              <a:sym typeface="+mn-ea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5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89" y="4495807"/>
                <a:ext cx="1080120" cy="511175"/>
              </a:xfrm>
              <a:prstGeom prst="rect">
                <a:avLst/>
              </a:prstGeom>
              <a:blipFill rotWithShape="1">
                <a:blip r:embed="rId6"/>
                <a:stretch>
                  <a:fillRect l="-4" t="-1" r="-5642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8"/>
              <p:cNvSpPr txBox="1"/>
              <p:nvPr/>
            </p:nvSpPr>
            <p:spPr>
              <a:xfrm>
                <a:off x="2237596" y="1884816"/>
                <a:ext cx="2426546" cy="117538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/>
                                    </a:rPr>
                                    <m:t>|</m:t>
                                  </m:r>
                                  <m:r>
                                    <a:rPr lang="en-US" altLang="zh-CN" sz="2400" i="1">
                                      <a:latin typeface="Cambria Math" panose="02040503050406030204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/>
                                        </a:rPr>
                                        <m:t>|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𝑃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7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596" y="1884816"/>
                <a:ext cx="2426546" cy="1175385"/>
              </a:xfrm>
              <a:prstGeom prst="rect">
                <a:avLst/>
              </a:prstGeom>
              <a:blipFill rotWithShape="1">
                <a:blip r:embed="rId7"/>
                <a:stretch>
                  <a:fillRect l="-20" t="-12" r="-16902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238231" y="3255969"/>
                <a:ext cx="1377429" cy="51117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/>
                          <a:sym typeface="+mn-ea"/>
                        </a:rPr>
                        <m:t>474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8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2238231" y="3255969"/>
                <a:ext cx="1377429" cy="511175"/>
              </a:xfrm>
              <a:prstGeom prst="rect">
                <a:avLst/>
              </a:prstGeom>
              <a:blipFill rotWithShape="1">
                <a:blip r:embed="rId10"/>
                <a:stretch>
                  <a:fillRect l="-36" t="-63" r="44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2"/>
          <p:cNvSpPr txBox="1"/>
          <p:nvPr/>
        </p:nvSpPr>
        <p:spPr>
          <a:xfrm>
            <a:off x="767080" y="3666490"/>
            <a:ext cx="3104515" cy="622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连续两次说谎后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,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8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932180" y="2240915"/>
                <a:ext cx="1864995" cy="51117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latin typeface="Cambria Math" panose="02040503050406030204"/>
                          <a:ea typeface="宋体" panose="02010600030101010101" pitchFamily="2" charset="-122"/>
                          <a:sym typeface="+mn-ea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0" i="1">
                              <a:latin typeface="Cambria Math" panose="02040503050406030204"/>
                              <a:ea typeface="宋体" panose="02010600030101010101" pitchFamily="2" charset="-122"/>
                              <a:sym typeface="+mn-ea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0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932180" y="2240915"/>
                <a:ext cx="1864995" cy="5111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8"/>
              <p:cNvSpPr txBox="1"/>
              <p:nvPr/>
            </p:nvSpPr>
            <p:spPr>
              <a:xfrm>
                <a:off x="2321782" y="4128986"/>
                <a:ext cx="2426546" cy="117538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/>
                                    </a:rPr>
                                    <m:t>|</m:t>
                                  </m:r>
                                  <m:r>
                                    <a:rPr lang="en-US" altLang="zh-CN" sz="2400" i="1">
                                      <a:latin typeface="Cambria Math" panose="02040503050406030204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/>
                                        </a:rPr>
                                        <m:t>|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𝑃</m:t>
                              </m:r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1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82" y="4128986"/>
                <a:ext cx="2426546" cy="1175385"/>
              </a:xfrm>
              <a:prstGeom prst="rect">
                <a:avLst/>
              </a:prstGeom>
              <a:blipFill rotWithShape="1">
                <a:blip r:embed="rId7"/>
                <a:stretch>
                  <a:fillRect l="-9" t="-18" r="-16913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8"/>
              <p:cNvSpPr txBox="1"/>
              <p:nvPr/>
            </p:nvSpPr>
            <p:spPr>
              <a:xfrm>
                <a:off x="2321782" y="5464579"/>
                <a:ext cx="1377429" cy="51117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/>
                          <a:sym typeface="+mn-ea"/>
                        </a:rPr>
                        <m:t>=</m:t>
                      </m:r>
                      <m:r>
                        <a:rPr lang="en-US" altLang="zh-CN" sz="2400" i="1" smtClean="0">
                          <a:latin typeface="Cambria Math" panose="02040503050406030204"/>
                          <a:sym typeface="+mn-ea"/>
                        </a:rPr>
                        <m:t>0</m:t>
                      </m:r>
                      <m:r>
                        <a:rPr lang="en-US" altLang="zh-CN" sz="2400" i="1" smtClean="0">
                          <a:latin typeface="Cambria Math" panose="02040503050406030204"/>
                          <a:sym typeface="+mn-ea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sym typeface="+mn-ea"/>
                        </a:rPr>
                        <m:t>08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2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82" y="5464579"/>
                <a:ext cx="1377429" cy="511175"/>
              </a:xfrm>
              <a:prstGeom prst="rect">
                <a:avLst/>
              </a:prstGeom>
              <a:blipFill rotWithShape="1">
                <a:blip r:embed="rId14"/>
                <a:stretch>
                  <a:fillRect l="-16" t="-79" r="24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>
            <a:off x="4093210" y="4224020"/>
            <a:ext cx="830580" cy="4775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37"/>
          <p:cNvSpPr/>
          <p:nvPr/>
        </p:nvSpPr>
        <p:spPr>
          <a:xfrm>
            <a:off x="650240" y="1186815"/>
            <a:ext cx="4643755" cy="4897120"/>
          </a:xfrm>
          <a:prstGeom prst="roundRect">
            <a:avLst>
              <a:gd name="adj" fmla="val 9751"/>
            </a:avLst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0" name="AutoShape 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61620" y="5203190"/>
            <a:ext cx="2162810" cy="582930"/>
          </a:xfrm>
          <a:prstGeom prst="wedgeRoundRectCallout">
            <a:avLst>
              <a:gd name="adj1" fmla="val -2554"/>
              <a:gd name="adj2" fmla="val -100980"/>
              <a:gd name="adj3" fmla="val 16667"/>
            </a:avLst>
          </a:prstGeom>
          <a:solidFill>
            <a:srgbClr val="C00000"/>
          </a:solidFill>
          <a:ln w="9525">
            <a:solidFill>
              <a:srgbClr val="660033"/>
            </a:solidFill>
            <a:miter lim="800000"/>
          </a:ln>
        </p:spPr>
        <p:txBody>
          <a:bodyPr lIns="121917" tIns="60958" rIns="121917" bIns="60958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</a:rPr>
              <a:t>后验概率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cxnSp>
        <p:nvCxnSpPr>
          <p:cNvPr id="34" name="肘形连接符 36"/>
          <p:cNvCxnSpPr/>
          <p:nvPr>
            <p:custDataLst>
              <p:tags r:id="rId16"/>
            </p:custDataLst>
          </p:nvPr>
        </p:nvCxnSpPr>
        <p:spPr>
          <a:xfrm flipV="1">
            <a:off x="4093210" y="4119245"/>
            <a:ext cx="2588260" cy="1546860"/>
          </a:xfrm>
          <a:prstGeom prst="bentConnector3">
            <a:avLst>
              <a:gd name="adj1" fmla="val 6697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4476" r="35053" b="71235"/>
          <a:stretch>
            <a:fillRect/>
          </a:stretch>
        </p:blipFill>
        <p:spPr>
          <a:xfrm>
            <a:off x="6732270" y="5260975"/>
            <a:ext cx="4754880" cy="111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框 12"/>
          <p:cNvSpPr txBox="1"/>
          <p:nvPr>
            <p:custDataLst>
              <p:tags r:id="rId18"/>
            </p:custDataLst>
          </p:nvPr>
        </p:nvSpPr>
        <p:spPr>
          <a:xfrm>
            <a:off x="756920" y="1169670"/>
            <a:ext cx="3209925" cy="622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分析：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第一次说谎后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,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4" name="文本框 5"/>
          <p:cNvSpPr txBox="1"/>
          <p:nvPr>
            <p:custDataLst>
              <p:tags r:id="rId19"/>
            </p:custDataLst>
          </p:nvPr>
        </p:nvSpPr>
        <p:spPr>
          <a:xfrm>
            <a:off x="7839781" y="1992685"/>
            <a:ext cx="2070735" cy="508000"/>
          </a:xfrm>
          <a:prstGeom prst="rect">
            <a:avLst/>
          </a:prstGeom>
          <a:solidFill>
            <a:srgbClr val="FFC000"/>
          </a:solidFill>
        </p:spPr>
        <p:txBody>
          <a:bodyPr wrap="square" lIns="68580" tIns="34290" rIns="68580" bIns="34290" rtlCol="0">
            <a:noAutofit/>
          </a:bodyPr>
          <a:p>
            <a:pPr>
              <a:lnSpc>
                <a:spcPct val="12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圆角矩形 28"/>
          <p:cNvSpPr/>
          <p:nvPr>
            <p:custDataLst>
              <p:tags r:id="rId20"/>
            </p:custDataLst>
          </p:nvPr>
        </p:nvSpPr>
        <p:spPr>
          <a:xfrm>
            <a:off x="6689090" y="1254760"/>
            <a:ext cx="938530" cy="487680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诸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侯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5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774376" y="1231320"/>
                <a:ext cx="2471420" cy="51117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: 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微软雅黑" panose="020B0503020204020204" charset="-122"/>
                    <a:sym typeface="+mn-ea"/>
                  </a:rPr>
                  <a:t>幽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王可信</a:t>
                </a: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31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7774376" y="1231320"/>
                <a:ext cx="2471420" cy="511175"/>
              </a:xfrm>
              <a:prstGeom prst="rect">
                <a:avLst/>
              </a:prstGeom>
              <a:blipFill rotWithShape="1">
                <a:blip r:embed="rId23"/>
                <a:stretch>
                  <a:fillRect l="-3" t="-11" r="3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5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7924871" y="2003480"/>
                <a:ext cx="1899920" cy="49530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noAutofit/>
              </a:bodyPr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: 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幽王说谎</a:t>
                </a:r>
                <a:endParaRPr lang="zh-CN" altLang="en-US" sz="24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33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7924871" y="2003480"/>
                <a:ext cx="1899920" cy="495300"/>
              </a:xfrm>
              <a:prstGeom prst="rect">
                <a:avLst/>
              </a:prstGeom>
              <a:blipFill rotWithShape="1">
                <a:blip r:embed="rId26"/>
                <a:stretch>
                  <a:fillRect l="-4" t="-11" r="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圆角矩形 15"/>
          <p:cNvSpPr/>
          <p:nvPr>
            <p:custDataLst>
              <p:tags r:id="rId27"/>
            </p:custDataLst>
          </p:nvPr>
        </p:nvSpPr>
        <p:spPr>
          <a:xfrm>
            <a:off x="6688911" y="1992685"/>
            <a:ext cx="938530" cy="487680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幽 王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8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6849744" y="2864983"/>
                <a:ext cx="1631950" cy="56324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wrap="square" lIns="68580" tIns="34290" rIns="68580" bIns="34290" rtlCol="0">
                <a:noAutofit/>
              </a:bodyPr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/>
                          <a:ea typeface="宋体" panose="02010600030101010101" pitchFamily="2" charset="-122"/>
                          <a:sym typeface="+mn-ea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/>
                          <a:ea typeface="宋体" panose="02010600030101010101" pitchFamily="2" charset="-122"/>
                          <a:sym typeface="+mn-ea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1" i="1">
                              <a:solidFill>
                                <a:schemeClr val="bg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sym typeface="+mn-ea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zh-CN" altLang="en-US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3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9"/>
                </p:custDataLst>
              </p:nvPr>
            </p:nvSpPr>
            <p:spPr>
              <a:xfrm>
                <a:off x="6849744" y="2864983"/>
                <a:ext cx="1631950" cy="563245"/>
              </a:xfrm>
              <a:prstGeom prst="rect">
                <a:avLst/>
              </a:prstGeom>
              <a:blipFill rotWithShape="1">
                <a:blip r:embed="rId30"/>
                <a:stretch>
                  <a:fillRect l="-39" t="-88" r="39" b="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: 圆角 18"/>
              <p:cNvSpPr/>
              <p:nvPr>
                <p:custDataLst>
                  <p:tags r:id="rId31"/>
                </p:custDataLst>
              </p:nvPr>
            </p:nvSpPr>
            <p:spPr>
              <a:xfrm>
                <a:off x="6637476" y="3688189"/>
                <a:ext cx="2523988" cy="487681"/>
              </a:xfrm>
              <a:prstGeom prst="roundRect">
                <a:avLst>
                  <a:gd name="adj" fmla="val 31934"/>
                </a:avLst>
              </a:prstGeom>
              <a:solidFill>
                <a:srgbClr val="4949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    </m:t>
                      </m:r>
                      <m:r>
                        <a:rPr lang="en-US" altLang="zh-CN" sz="2400" i="1" smtClean="0">
                          <a:latin typeface="Cambria Math" panose="02040503050406030204"/>
                          <a:ea typeface="微软雅黑" panose="020B050302020402020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4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</a:rPr>
                        <m:t>9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 </m:t>
                      </m:r>
                    </m:oMath>
                  </m:oMathPara>
                </a14:m>
                <a:endParaRPr lang="zh-CN" altLang="en-US" sz="2400" b="1" dirty="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mc:Choice>
        <mc:Fallback>
          <p:sp>
            <p:nvSpPr>
              <p:cNvPr id="42" name="矩形: 圆角 1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2"/>
                </p:custDataLst>
              </p:nvPr>
            </p:nvSpPr>
            <p:spPr>
              <a:xfrm>
                <a:off x="6637476" y="3688189"/>
                <a:ext cx="2523988" cy="487681"/>
              </a:xfrm>
              <a:prstGeom prst="roundRect">
                <a:avLst>
                  <a:gd name="adj" fmla="val 31934"/>
                </a:avLst>
              </a:prstGeom>
              <a:blipFill rotWithShape="1">
                <a:blip r:embed="rId33"/>
                <a:stretch>
                  <a:fillRect l="-18" t="-22" r="13" b="2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: 圆角 18"/>
              <p:cNvSpPr/>
              <p:nvPr>
                <p:custDataLst>
                  <p:tags r:id="rId34"/>
                </p:custDataLst>
              </p:nvPr>
            </p:nvSpPr>
            <p:spPr>
              <a:xfrm>
                <a:off x="6637649" y="4409604"/>
                <a:ext cx="2523815" cy="475615"/>
              </a:xfrm>
              <a:prstGeom prst="roundRect">
                <a:avLst>
                  <a:gd name="adj" fmla="val 31934"/>
                </a:avLst>
              </a:prstGeom>
              <a:solidFill>
                <a:srgbClr val="4949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charset="-122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charset="-122"/>
                              <a:sym typeface="+mn-ea"/>
                            </a:rPr>
                            <m:t>𝐵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05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charset="-122"/>
                          <a:sym typeface="+mn-ea"/>
                        </a:rPr>
                        <m:t> </m:t>
                      </m:r>
                    </m:oMath>
                  </m:oMathPara>
                </a14:m>
                <a:endPara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mc:Choice>
        <mc:Fallback>
          <p:sp>
            <p:nvSpPr>
              <p:cNvPr id="43" name="矩形: 圆角 1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5"/>
                </p:custDataLst>
              </p:nvPr>
            </p:nvSpPr>
            <p:spPr>
              <a:xfrm>
                <a:off x="6637649" y="4409604"/>
                <a:ext cx="2523815" cy="475615"/>
              </a:xfrm>
              <a:prstGeom prst="roundRect">
                <a:avLst>
                  <a:gd name="adj" fmla="val 31934"/>
                </a:avLst>
              </a:prstGeom>
              <a:blipFill rotWithShape="1">
                <a:blip r:embed="rId36"/>
                <a:stretch>
                  <a:fillRect l="-25" t="-34" r="13" b="34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: 圆角 18"/>
              <p:cNvSpPr/>
              <p:nvPr>
                <p:custDataLst>
                  <p:tags r:id="rId37"/>
                </p:custDataLst>
              </p:nvPr>
            </p:nvSpPr>
            <p:spPr>
              <a:xfrm>
                <a:off x="9271573" y="3669322"/>
                <a:ext cx="2523988" cy="487681"/>
              </a:xfrm>
              <a:prstGeom prst="roundRect">
                <a:avLst>
                  <a:gd name="adj" fmla="val 31934"/>
                </a:avLst>
              </a:prstGeom>
              <a:solidFill>
                <a:srgbClr val="4949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    </m:t>
                      </m:r>
                      <m:r>
                        <a:rPr lang="en-US" altLang="zh-CN" sz="2400" i="1" smtClean="0">
                          <a:latin typeface="Cambria Math" panose="02040503050406030204"/>
                          <a:ea typeface="微软雅黑" panose="020B050302020402020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 </m:t>
                      </m:r>
                    </m:oMath>
                  </m:oMathPara>
                </a14:m>
                <a:endParaRPr lang="zh-CN" altLang="en-US" sz="2400" b="1" dirty="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mc:Choice>
        <mc:Fallback>
          <p:sp>
            <p:nvSpPr>
              <p:cNvPr id="44" name="矩形: 圆角 1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8"/>
                </p:custDataLst>
              </p:nvPr>
            </p:nvSpPr>
            <p:spPr>
              <a:xfrm>
                <a:off x="9271573" y="3669322"/>
                <a:ext cx="2523988" cy="487681"/>
              </a:xfrm>
              <a:prstGeom prst="roundRect">
                <a:avLst>
                  <a:gd name="adj" fmla="val 31934"/>
                </a:avLst>
              </a:prstGeom>
              <a:blipFill rotWithShape="1">
                <a:blip r:embed="rId39"/>
                <a:stretch>
                  <a:fillRect l="-23" t="-60" r="17" b="6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: 圆角 18"/>
              <p:cNvSpPr/>
              <p:nvPr>
                <p:custDataLst>
                  <p:tags r:id="rId40"/>
                </p:custDataLst>
              </p:nvPr>
            </p:nvSpPr>
            <p:spPr>
              <a:xfrm>
                <a:off x="9271573" y="4404335"/>
                <a:ext cx="2523815" cy="475615"/>
              </a:xfrm>
              <a:prstGeom prst="roundRect">
                <a:avLst>
                  <a:gd name="adj" fmla="val 31934"/>
                </a:avLst>
              </a:prstGeom>
              <a:solidFill>
                <a:srgbClr val="4949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charset="-122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charset="-122"/>
                              <a:sym typeface="+mn-ea"/>
                            </a:rPr>
                            <m:t>𝐵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charset="-122"/>
                          <a:sym typeface="+mn-ea"/>
                        </a:rPr>
                        <m:t> </m:t>
                      </m:r>
                    </m:oMath>
                  </m:oMathPara>
                </a14:m>
                <a:endPara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mc:Choice>
        <mc:Fallback>
          <p:sp>
            <p:nvSpPr>
              <p:cNvPr id="45" name="矩形: 圆角 1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1"/>
                </p:custDataLst>
              </p:nvPr>
            </p:nvSpPr>
            <p:spPr>
              <a:xfrm>
                <a:off x="9271573" y="4404335"/>
                <a:ext cx="2523815" cy="475615"/>
              </a:xfrm>
              <a:prstGeom prst="roundRect">
                <a:avLst>
                  <a:gd name="adj" fmla="val 31934"/>
                </a:avLst>
              </a:prstGeom>
              <a:blipFill rotWithShape="1">
                <a:blip r:embed="rId42"/>
                <a:stretch>
                  <a:fillRect l="-23" t="-128" r="10" b="12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5"/>
              <p:cNvSpPr txBox="1"/>
              <p:nvPr>
                <p:custDataLst>
                  <p:tags r:id="rId43"/>
                </p:custDataLst>
              </p:nvPr>
            </p:nvSpPr>
            <p:spPr>
              <a:xfrm>
                <a:off x="9737009" y="1202427"/>
                <a:ext cx="2597785" cy="51117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: 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微软雅黑" panose="020B0503020204020204" charset="-122"/>
                    <a:sym typeface="+mn-ea"/>
                  </a:rPr>
                  <a:t>幽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王不可信</a:t>
                </a: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4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4"/>
                </p:custDataLst>
              </p:nvPr>
            </p:nvSpPr>
            <p:spPr>
              <a:xfrm>
                <a:off x="9737009" y="1202427"/>
                <a:ext cx="2597785" cy="511175"/>
              </a:xfrm>
              <a:prstGeom prst="rect">
                <a:avLst/>
              </a:prstGeom>
              <a:blipFill rotWithShape="1">
                <a:blip r:embed="rId45"/>
                <a:stretch>
                  <a:fillRect l="-21" t="-73" r="21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肘形连接符 18"/>
          <p:cNvCxnSpPr/>
          <p:nvPr>
            <p:custDataLst>
              <p:tags r:id="rId46"/>
            </p:custDataLst>
          </p:nvPr>
        </p:nvCxnSpPr>
        <p:spPr>
          <a:xfrm>
            <a:off x="4073525" y="3453765"/>
            <a:ext cx="2564130" cy="369570"/>
          </a:xfrm>
          <a:prstGeom prst="bentConnector3">
            <a:avLst>
              <a:gd name="adj1" fmla="val 6884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utoShape 5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9162016" y="2986087"/>
            <a:ext cx="1926590" cy="550545"/>
          </a:xfrm>
          <a:prstGeom prst="wedgeRoundRectCallout">
            <a:avLst>
              <a:gd name="adj1" fmla="val -65346"/>
              <a:gd name="adj2" fmla="val 49480"/>
              <a:gd name="adj3" fmla="val 16667"/>
            </a:avLst>
          </a:prstGeom>
          <a:solidFill>
            <a:srgbClr val="C00000"/>
          </a:solidFill>
          <a:ln w="9525">
            <a:solidFill>
              <a:srgbClr val="660033"/>
            </a:solidFill>
            <a:miter lim="800000"/>
          </a:ln>
        </p:spPr>
        <p:txBody>
          <a:bodyPr lIns="121917" tIns="60958" rIns="121917" bIns="60958"/>
          <a:p>
            <a:pPr algn="ctr"/>
            <a:r>
              <a:rPr lang="zh-CN" altLang="en-US" sz="2900" b="1">
                <a:solidFill>
                  <a:schemeClr val="bg1"/>
                </a:solidFill>
                <a:latin typeface="微软雅黑" panose="020B0503020204020204" charset="-122"/>
              </a:rPr>
              <a:t>先验概率</a:t>
            </a:r>
            <a:endParaRPr lang="zh-CN" altLang="en-US" sz="2900" b="1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93335" y="5260975"/>
            <a:ext cx="1544320" cy="583565"/>
          </a:xfrm>
          <a:prstGeom prst="rect">
            <a:avLst/>
          </a:prstGeom>
          <a:noFill/>
          <a:ln>
            <a:solidFill>
              <a:srgbClr val="ED7D31"/>
            </a:solidFill>
            <a:prstDash val="solid"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0.474</a:t>
            </a:r>
            <a:endParaRPr lang="en-US" altLang="zh-CN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93335" y="5962015"/>
            <a:ext cx="1544320" cy="583565"/>
          </a:xfrm>
          <a:prstGeom prst="rect">
            <a:avLst/>
          </a:prstGeom>
          <a:noFill/>
          <a:ln>
            <a:solidFill>
              <a:srgbClr val="ED7D31"/>
            </a:solidFill>
            <a:prstDash val="solid"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0.08</a:t>
            </a:r>
            <a:endParaRPr lang="en-US" altLang="zh-CN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9" grpId="0"/>
      <p:bldP spid="19" grpId="1"/>
      <p:bldP spid="21" grpId="0"/>
      <p:bldP spid="21" grpId="1"/>
      <p:bldP spid="22" grpId="0"/>
      <p:bldP spid="22" grpId="1"/>
      <p:bldP spid="23" grpId="0" bldLvl="0" animBg="1"/>
      <p:bldP spid="23" grpId="1" animBg="1"/>
      <p:bldP spid="30" grpId="0" bldLvl="0" animBg="1"/>
      <p:bldP spid="2" grpId="0"/>
      <p:bldP spid="49" grpId="0" bldLvl="0" animBg="1"/>
      <p:bldP spid="3" grpId="1"/>
      <p:bldP spid="3" grpId="2" bldLvl="0" animBg="1"/>
      <p:bldP spid="7" grpId="0" bldLvl="0" animBg="1"/>
      <p:bldP spid="7" grpId="1" animBg="1"/>
      <p:bldP spid="3" grpId="3" bldLvl="0" animBg="1"/>
      <p:bldP spid="7" grpId="2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048"/>
          <p:cNvGraphicFramePr>
            <a:graphicFrameLocks noChangeAspect="1"/>
          </p:cNvGraphicFramePr>
          <p:nvPr/>
        </p:nvGraphicFramePr>
        <p:xfrm>
          <a:off x="2370138" y="812800"/>
          <a:ext cx="7681912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1" imgW="7467600" imgH="3136900" progId="Equation.3">
                  <p:embed/>
                </p:oleObj>
              </mc:Choice>
              <mc:Fallback>
                <p:oleObj name="Equation" r:id="rId1" imgW="7467600" imgH="31369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812800"/>
                        <a:ext cx="7681912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1" name="Rectangle 2051"/>
          <p:cNvSpPr>
            <a:spLocks noChangeArrowheads="1"/>
          </p:cNvSpPr>
          <p:nvPr/>
        </p:nvSpPr>
        <p:spPr bwMode="auto">
          <a:xfrm>
            <a:off x="2355850" y="4114801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4081" name="Object 2049"/>
          <p:cNvGraphicFramePr>
            <a:graphicFrameLocks noChangeAspect="1"/>
          </p:cNvGraphicFramePr>
          <p:nvPr/>
        </p:nvGraphicFramePr>
        <p:xfrm>
          <a:off x="3016250" y="4191000"/>
          <a:ext cx="414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3" imgW="4140200" imgH="431800" progId="Equation.3">
                  <p:embed/>
                </p:oleObj>
              </mc:Choice>
              <mc:Fallback>
                <p:oleObj name="Equation" r:id="rId3" imgW="4140200" imgH="4318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191000"/>
                        <a:ext cx="414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2" name="Object 2050"/>
          <p:cNvGraphicFramePr>
            <a:graphicFrameLocks noChangeAspect="1"/>
          </p:cNvGraphicFramePr>
          <p:nvPr/>
        </p:nvGraphicFramePr>
        <p:xfrm>
          <a:off x="3041650" y="4800600"/>
          <a:ext cx="419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5" imgW="4191000" imgH="444500" progId="Equation.3">
                  <p:embed/>
                </p:oleObj>
              </mc:Choice>
              <mc:Fallback>
                <p:oleObj name="Equation" r:id="rId5" imgW="4191000" imgH="44450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4800600"/>
                        <a:ext cx="419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3" name="Object 2051"/>
          <p:cNvGraphicFramePr>
            <a:graphicFrameLocks noChangeAspect="1"/>
          </p:cNvGraphicFramePr>
          <p:nvPr/>
        </p:nvGraphicFramePr>
        <p:xfrm>
          <a:off x="2355850" y="5257800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7" imgW="736600" imgH="381000" progId="Equation.3">
                  <p:embed/>
                </p:oleObj>
              </mc:Choice>
              <mc:Fallback>
                <p:oleObj name="Equation" r:id="rId7" imgW="736600" imgH="3810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5257800"/>
                        <a:ext cx="73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4" name="Object 2052"/>
          <p:cNvGraphicFramePr>
            <a:graphicFrameLocks noChangeAspect="1"/>
          </p:cNvGraphicFramePr>
          <p:nvPr/>
        </p:nvGraphicFramePr>
        <p:xfrm>
          <a:off x="3117850" y="5638800"/>
          <a:ext cx="480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9" imgW="4800600" imgH="469900" progId="Equation.3">
                  <p:embed/>
                </p:oleObj>
              </mc:Choice>
              <mc:Fallback>
                <p:oleObj name="Equation" r:id="rId9" imgW="4800600" imgH="4699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5638800"/>
                        <a:ext cx="480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4" name="Picture 2059" descr="PE00615_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650" y="3581401"/>
            <a:ext cx="1906588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2060"/>
          <p:cNvSpPr>
            <a:spLocks noChangeArrowheads="1"/>
          </p:cNvSpPr>
          <p:nvPr/>
        </p:nvSpPr>
        <p:spPr bwMode="auto">
          <a:xfrm>
            <a:off x="2279651" y="754063"/>
            <a:ext cx="2220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kumimoji="1"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438400" y="914400"/>
          <a:ext cx="419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1" imgW="4191000" imgH="457200" progId="Equation.3">
                  <p:embed/>
                </p:oleObj>
              </mc:Choice>
              <mc:Fallback>
                <p:oleObj name="Equation" r:id="rId1" imgW="4191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14400"/>
                        <a:ext cx="419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2209800" y="1524001"/>
            <a:ext cx="455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由</a:t>
            </a:r>
            <a:r>
              <a:rPr kumimoji="1" lang="zh-CN" altLang="en-US" sz="2800">
                <a:latin typeface="黑体" panose="02010609060101010101" pitchFamily="49" charset="-122"/>
              </a:rPr>
              <a:t>贝叶斯公式得所求概率为</a:t>
            </a:r>
            <a:endParaRPr kumimoji="1" lang="zh-CN" altLang="en-US" sz="2800">
              <a:latin typeface="黑体" panose="02010609060101010101" pitchFamily="49" charset="-122"/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2438400" y="2286000"/>
          <a:ext cx="5575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3" imgW="5575300" imgH="939800" progId="Equation.3">
                  <p:embed/>
                </p:oleObj>
              </mc:Choice>
              <mc:Fallback>
                <p:oleObj name="Equation" r:id="rId3" imgW="55753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5575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3581400" y="3581400"/>
          <a:ext cx="375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5" imgW="3759200" imgH="838200" progId="Equation.3">
                  <p:embed/>
                </p:oleObj>
              </mc:Choice>
              <mc:Fallback>
                <p:oleObj name="Equation" r:id="rId5" imgW="37592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375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7467600" y="38100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7" imgW="1028065" imgH="317500" progId="Equation.3">
                  <p:embed/>
                </p:oleObj>
              </mc:Choice>
              <mc:Fallback>
                <p:oleObj name="Equation" r:id="rId7" imgW="1028065" imgH="317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810000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2438400" y="4800600"/>
          <a:ext cx="7315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9" imgW="7315200" imgH="977900" progId="Equation.3">
                  <p:embed/>
                </p:oleObj>
              </mc:Choice>
              <mc:Fallback>
                <p:oleObj name="Equation" r:id="rId9" imgW="73152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00600"/>
                        <a:ext cx="7315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4538" y="881063"/>
          <a:ext cx="10837862" cy="253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Document" r:id="rId1" imgW="4883785" imgH="1146810" progId="Word.Document.8">
                  <p:embed/>
                </p:oleObj>
              </mc:Choice>
              <mc:Fallback>
                <p:oleObj name="Document" r:id="rId1" imgW="4883785" imgH="1146810" progId="Word.Document.8">
                  <p:embed/>
                  <p:pic>
                    <p:nvPicPr>
                      <p:cNvPr id="0" name="图片 2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881063"/>
                        <a:ext cx="10837862" cy="253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744538" y="3541713"/>
          <a:ext cx="249713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Document" r:id="rId3" imgW="1146810" imgH="306070" progId="Word.Document.8">
                  <p:embed/>
                </p:oleObj>
              </mc:Choice>
              <mc:Fallback>
                <p:oleObj name="Document" r:id="rId3" imgW="1146810" imgH="306070" progId="Word.Document.8">
                  <p:embed/>
                  <p:pic>
                    <p:nvPicPr>
                      <p:cNvPr id="0" name="图片 2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3541713"/>
                        <a:ext cx="2497137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2783915" y="3576615"/>
          <a:ext cx="1532591" cy="62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Document" r:id="rId5" imgW="587375" imgH="281305" progId="Word.Document.8">
                  <p:embed/>
                </p:oleObj>
              </mc:Choice>
              <mc:Fallback>
                <p:oleObj name="Document" r:id="rId5" imgW="587375" imgH="281305" progId="Word.Document.8">
                  <p:embed/>
                  <p:pic>
                    <p:nvPicPr>
                      <p:cNvPr id="0" name="图片 2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915" y="3576615"/>
                        <a:ext cx="1532591" cy="627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4316506" y="3576615"/>
          <a:ext cx="45974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Document" r:id="rId7" imgW="2098040" imgH="339725" progId="Word.Document.8">
                  <p:embed/>
                </p:oleObj>
              </mc:Choice>
              <mc:Fallback>
                <p:oleObj name="Document" r:id="rId7" imgW="2098040" imgH="339725" progId="Word.Document.8">
                  <p:embed/>
                  <p:pic>
                    <p:nvPicPr>
                      <p:cNvPr id="0" name="图片 2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506" y="3576615"/>
                        <a:ext cx="45974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2783915" y="4203700"/>
          <a:ext cx="47132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Document" r:id="rId9" imgW="2153285" imgH="397510" progId="Word.Document.8">
                  <p:embed/>
                </p:oleObj>
              </mc:Choice>
              <mc:Fallback>
                <p:oleObj name="Document" r:id="rId9" imgW="2153285" imgH="397510" progId="Word.Document.8">
                  <p:embed/>
                  <p:pic>
                    <p:nvPicPr>
                      <p:cNvPr id="0" name="图片 2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915" y="4203700"/>
                        <a:ext cx="4713287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2783915" y="4693678"/>
          <a:ext cx="2081212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Document" r:id="rId11" imgW="789305" imgH="495300" progId="Word.Document.8">
                  <p:embed/>
                </p:oleObj>
              </mc:Choice>
              <mc:Fallback>
                <p:oleObj name="Document" r:id="rId11" imgW="789305" imgH="495300" progId="Word.Document.8">
                  <p:embed/>
                  <p:pic>
                    <p:nvPicPr>
                      <p:cNvPr id="0" name="图片 2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915" y="4693678"/>
                        <a:ext cx="2081212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4818997" y="4693678"/>
          <a:ext cx="324643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" name="Document" r:id="rId13" imgW="1483360" imgH="495300" progId="Word.Document.8">
                  <p:embed/>
                </p:oleObj>
              </mc:Choice>
              <mc:Fallback>
                <p:oleObj name="Document" r:id="rId13" imgW="1483360" imgH="495300" progId="Word.Document.8">
                  <p:embed/>
                  <p:pic>
                    <p:nvPicPr>
                      <p:cNvPr id="0" name="图片 2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997" y="4693678"/>
                        <a:ext cx="3246437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65434" y="4131043"/>
            <a:ext cx="3810000" cy="1828800"/>
          </a:xfrm>
          <a:prstGeom prst="rect">
            <a:avLst/>
          </a:prstGeom>
          <a:solidFill>
            <a:srgbClr val="9966FF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9132234" y="4359643"/>
            <a:ext cx="1828800" cy="1219200"/>
          </a:xfrm>
          <a:prstGeom prst="ellipse">
            <a:avLst/>
          </a:prstGeom>
          <a:solidFill>
            <a:srgbClr val="CCCCFF"/>
          </a:solidFill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Freeform 9"/>
          <p:cNvSpPr/>
          <p:nvPr/>
        </p:nvSpPr>
        <p:spPr bwMode="auto">
          <a:xfrm>
            <a:off x="10237134" y="4131043"/>
            <a:ext cx="1638300" cy="914400"/>
          </a:xfrm>
          <a:custGeom>
            <a:avLst/>
            <a:gdLst>
              <a:gd name="T0" fmla="*/ 2147483647 w 1032"/>
              <a:gd name="T1" fmla="*/ 0 h 576"/>
              <a:gd name="T2" fmla="*/ 2147483647 w 1032"/>
              <a:gd name="T3" fmla="*/ 2147483647 h 576"/>
              <a:gd name="T4" fmla="*/ 2147483647 w 1032"/>
              <a:gd name="T5" fmla="*/ 2147483647 h 576"/>
              <a:gd name="T6" fmla="*/ 0 60000 65536"/>
              <a:gd name="T7" fmla="*/ 0 60000 65536"/>
              <a:gd name="T8" fmla="*/ 0 60000 65536"/>
              <a:gd name="T9" fmla="*/ 0 w 1032"/>
              <a:gd name="T10" fmla="*/ 0 h 576"/>
              <a:gd name="T11" fmla="*/ 1032 w 103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576">
                <a:moveTo>
                  <a:pt x="24" y="0"/>
                </a:moveTo>
                <a:cubicBezTo>
                  <a:pt x="12" y="192"/>
                  <a:pt x="0" y="384"/>
                  <a:pt x="168" y="480"/>
                </a:cubicBezTo>
                <a:cubicBezTo>
                  <a:pt x="336" y="576"/>
                  <a:pt x="888" y="560"/>
                  <a:pt x="1032" y="576"/>
                </a:cubicBez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Freeform 10"/>
          <p:cNvSpPr/>
          <p:nvPr/>
        </p:nvSpPr>
        <p:spPr bwMode="auto">
          <a:xfrm>
            <a:off x="8065434" y="4512043"/>
            <a:ext cx="2362200" cy="901700"/>
          </a:xfrm>
          <a:custGeom>
            <a:avLst/>
            <a:gdLst>
              <a:gd name="T0" fmla="*/ 2147483647 w 1488"/>
              <a:gd name="T1" fmla="*/ 2147483647 h 568"/>
              <a:gd name="T2" fmla="*/ 2147483647 w 1488"/>
              <a:gd name="T3" fmla="*/ 2147483647 h 568"/>
              <a:gd name="T4" fmla="*/ 0 w 1488"/>
              <a:gd name="T5" fmla="*/ 0 h 568"/>
              <a:gd name="T6" fmla="*/ 0 60000 65536"/>
              <a:gd name="T7" fmla="*/ 0 60000 65536"/>
              <a:gd name="T8" fmla="*/ 0 60000 65536"/>
              <a:gd name="T9" fmla="*/ 0 w 1488"/>
              <a:gd name="T10" fmla="*/ 0 h 568"/>
              <a:gd name="T11" fmla="*/ 1488 w 1488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568">
                <a:moveTo>
                  <a:pt x="1488" y="240"/>
                </a:moveTo>
                <a:cubicBezTo>
                  <a:pt x="1324" y="404"/>
                  <a:pt x="1160" y="568"/>
                  <a:pt x="912" y="528"/>
                </a:cubicBezTo>
                <a:cubicBezTo>
                  <a:pt x="664" y="488"/>
                  <a:pt x="152" y="88"/>
                  <a:pt x="0" y="0"/>
                </a:cubicBez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Freeform 11"/>
          <p:cNvSpPr/>
          <p:nvPr/>
        </p:nvSpPr>
        <p:spPr bwMode="auto">
          <a:xfrm>
            <a:off x="9741834" y="5350243"/>
            <a:ext cx="165100" cy="609600"/>
          </a:xfrm>
          <a:custGeom>
            <a:avLst/>
            <a:gdLst>
              <a:gd name="T0" fmla="*/ 0 w 104"/>
              <a:gd name="T1" fmla="*/ 0 h 384"/>
              <a:gd name="T2" fmla="*/ 2147483647 w 104"/>
              <a:gd name="T3" fmla="*/ 2147483647 h 384"/>
              <a:gd name="T4" fmla="*/ 2147483647 w 104"/>
              <a:gd name="T5" fmla="*/ 2147483647 h 384"/>
              <a:gd name="T6" fmla="*/ 0 60000 65536"/>
              <a:gd name="T7" fmla="*/ 0 60000 65536"/>
              <a:gd name="T8" fmla="*/ 0 60000 65536"/>
              <a:gd name="T9" fmla="*/ 0 w 104"/>
              <a:gd name="T10" fmla="*/ 0 h 384"/>
              <a:gd name="T11" fmla="*/ 104 w 10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384">
                <a:moveTo>
                  <a:pt x="0" y="0"/>
                </a:moveTo>
                <a:cubicBezTo>
                  <a:pt x="44" y="64"/>
                  <a:pt x="88" y="128"/>
                  <a:pt x="96" y="192"/>
                </a:cubicBezTo>
                <a:cubicBezTo>
                  <a:pt x="104" y="256"/>
                  <a:pt x="56" y="352"/>
                  <a:pt x="48" y="384"/>
                </a:cubicBez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Freeform 12"/>
          <p:cNvSpPr/>
          <p:nvPr/>
        </p:nvSpPr>
        <p:spPr bwMode="auto">
          <a:xfrm>
            <a:off x="10770534" y="4969243"/>
            <a:ext cx="419100" cy="990600"/>
          </a:xfrm>
          <a:custGeom>
            <a:avLst/>
            <a:gdLst>
              <a:gd name="T0" fmla="*/ 2147483647 w 168"/>
              <a:gd name="T1" fmla="*/ 0 h 624"/>
              <a:gd name="T2" fmla="*/ 2147483647 w 168"/>
              <a:gd name="T3" fmla="*/ 2147483647 h 624"/>
              <a:gd name="T4" fmla="*/ 2147483647 w 168"/>
              <a:gd name="T5" fmla="*/ 2147483647 h 624"/>
              <a:gd name="T6" fmla="*/ 0 60000 65536"/>
              <a:gd name="T7" fmla="*/ 0 60000 65536"/>
              <a:gd name="T8" fmla="*/ 0 60000 65536"/>
              <a:gd name="T9" fmla="*/ 0 w 168"/>
              <a:gd name="T10" fmla="*/ 0 h 624"/>
              <a:gd name="T11" fmla="*/ 168 w 16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3" name="Object 13"/>
          <p:cNvGraphicFramePr>
            <a:graphicFrameLocks noChangeAspect="1"/>
          </p:cNvGraphicFramePr>
          <p:nvPr/>
        </p:nvGraphicFramePr>
        <p:xfrm>
          <a:off x="9633070" y="4664443"/>
          <a:ext cx="432614" cy="47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Equation" r:id="rId15" imgW="3048000" imgH="3352800" progId="Equation.DSMT4">
                  <p:embed/>
                </p:oleObj>
              </mc:Choice>
              <mc:Fallback>
                <p:oleObj name="Equation" r:id="rId15" imgW="3048000" imgH="3352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3070" y="4664443"/>
                        <a:ext cx="432614" cy="47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4"/>
          <p:cNvGraphicFramePr>
            <a:graphicFrameLocks noChangeAspect="1"/>
          </p:cNvGraphicFramePr>
          <p:nvPr/>
        </p:nvGraphicFramePr>
        <p:xfrm>
          <a:off x="11018322" y="4269045"/>
          <a:ext cx="342624" cy="46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Equation" r:id="rId17" imgW="3352800" imgH="4572000" progId="Equation.DSMT4">
                  <p:embed/>
                </p:oleObj>
              </mc:Choice>
              <mc:Fallback>
                <p:oleObj name="Equation" r:id="rId17" imgW="3352800" imgH="4572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8322" y="4269045"/>
                        <a:ext cx="342624" cy="467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"/>
          <p:cNvGraphicFramePr>
            <a:graphicFrameLocks noChangeAspect="1"/>
          </p:cNvGraphicFramePr>
          <p:nvPr/>
        </p:nvGraphicFramePr>
        <p:xfrm>
          <a:off x="8530944" y="4197866"/>
          <a:ext cx="447021" cy="609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Equation" r:id="rId19" imgW="3352800" imgH="4572000" progId="Equation.DSMT4">
                  <p:embed/>
                </p:oleObj>
              </mc:Choice>
              <mc:Fallback>
                <p:oleObj name="Equation" r:id="rId19" imgW="3352800" imgH="4572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0944" y="4197866"/>
                        <a:ext cx="447021" cy="609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6"/>
          <p:cNvGraphicFramePr>
            <a:graphicFrameLocks noChangeAspect="1"/>
          </p:cNvGraphicFramePr>
          <p:nvPr/>
        </p:nvGraphicFramePr>
        <p:xfrm>
          <a:off x="8392060" y="5220983"/>
          <a:ext cx="341594" cy="46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Equation" r:id="rId21" imgW="3352800" imgH="4572000" progId="Equation.DSMT4">
                  <p:embed/>
                </p:oleObj>
              </mc:Choice>
              <mc:Fallback>
                <p:oleObj name="Equation" r:id="rId21" imgW="3352800" imgH="4572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2060" y="5220983"/>
                        <a:ext cx="341594" cy="465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7"/>
          <p:cNvGraphicFramePr>
            <a:graphicFrameLocks noChangeAspect="1"/>
          </p:cNvGraphicFramePr>
          <p:nvPr/>
        </p:nvGraphicFramePr>
        <p:xfrm>
          <a:off x="9977506" y="5564710"/>
          <a:ext cx="818973" cy="37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" name="Equation" r:id="rId23" imgW="10972800" imgH="4572000" progId="Equation.DSMT4">
                  <p:embed/>
                </p:oleObj>
              </mc:Choice>
              <mc:Fallback>
                <p:oleObj name="Equation" r:id="rId23" imgW="10972800" imgH="4572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7506" y="5564710"/>
                        <a:ext cx="818973" cy="372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8"/>
          <p:cNvGraphicFramePr>
            <a:graphicFrameLocks noChangeAspect="1"/>
          </p:cNvGraphicFramePr>
          <p:nvPr/>
        </p:nvGraphicFramePr>
        <p:xfrm>
          <a:off x="11096173" y="5103265"/>
          <a:ext cx="518060" cy="64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Equation" r:id="rId25" imgW="3657600" imgH="4572000" progId="Equation.DSMT4">
                  <p:embed/>
                </p:oleObj>
              </mc:Choice>
              <mc:Fallback>
                <p:oleObj name="Equation" r:id="rId25" imgW="3657600" imgH="4572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173" y="5103265"/>
                        <a:ext cx="518060" cy="64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23"/>
          <p:cNvSpPr>
            <a:spLocks noChangeArrowheads="1"/>
          </p:cNvSpPr>
          <p:nvPr/>
        </p:nvSpPr>
        <p:spPr bwMode="auto">
          <a:xfrm>
            <a:off x="9056034" y="2544936"/>
            <a:ext cx="2362200" cy="1143000"/>
          </a:xfrm>
          <a:prstGeom prst="wedgeRoundRectCallout">
            <a:avLst>
              <a:gd name="adj1" fmla="val -33205"/>
              <a:gd name="adj2" fmla="val 79144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化整为零</a:t>
            </a:r>
            <a:endParaRPr kumimoji="1"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各个击破</a:t>
            </a:r>
            <a:endParaRPr kumimoji="1"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Freeform 24"/>
          <p:cNvSpPr/>
          <p:nvPr/>
        </p:nvSpPr>
        <p:spPr bwMode="auto">
          <a:xfrm rot="2363306">
            <a:off x="10351434" y="4969243"/>
            <a:ext cx="419100" cy="990600"/>
          </a:xfrm>
          <a:custGeom>
            <a:avLst/>
            <a:gdLst>
              <a:gd name="T0" fmla="*/ 2147483647 w 168"/>
              <a:gd name="T1" fmla="*/ 0 h 624"/>
              <a:gd name="T2" fmla="*/ 2147483647 w 168"/>
              <a:gd name="T3" fmla="*/ 2147483647 h 624"/>
              <a:gd name="T4" fmla="*/ 2147483647 w 168"/>
              <a:gd name="T5" fmla="*/ 2147483647 h 624"/>
              <a:gd name="T6" fmla="*/ 0 60000 65536"/>
              <a:gd name="T7" fmla="*/ 0 60000 65536"/>
              <a:gd name="T8" fmla="*/ 0 60000 65536"/>
              <a:gd name="T9" fmla="*/ 0 w 168"/>
              <a:gd name="T10" fmla="*/ 0 h 624"/>
              <a:gd name="T11" fmla="*/ 168 w 16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351088" y="1698626"/>
            <a:ext cx="7561262" cy="119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2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>
                <a:latin typeface="Times New Roman" panose="02020603050405020304" pitchFamily="18" charset="0"/>
              </a:rPr>
              <a:t>上题中概率 </a:t>
            </a:r>
            <a:r>
              <a:rPr kumimoji="1" lang="en-US" altLang="zh-CN" sz="2800">
                <a:latin typeface="Times New Roman" panose="02020603050405020304" pitchFamily="18" charset="0"/>
              </a:rPr>
              <a:t>0.95 </a:t>
            </a:r>
            <a:r>
              <a:rPr kumimoji="1" lang="zh-CN" altLang="en-US" sz="2800">
                <a:latin typeface="Times New Roman" panose="02020603050405020304" pitchFamily="18" charset="0"/>
              </a:rPr>
              <a:t>是由以往的数据分析得到的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</a:rPr>
              <a:t>叫做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先验概率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351088" y="3068639"/>
            <a:ext cx="7777162" cy="119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2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>
                <a:latin typeface="Times New Roman" panose="02020603050405020304" pitchFamily="18" charset="0"/>
              </a:rPr>
              <a:t>而在得到信息之后再重新加以修正的概率 </a:t>
            </a:r>
            <a:r>
              <a:rPr kumimoji="1" lang="en-US" altLang="zh-CN" sz="2800">
                <a:latin typeface="Times New Roman" panose="02020603050405020304" pitchFamily="18" charset="0"/>
              </a:rPr>
              <a:t>0.97</a:t>
            </a:r>
            <a:r>
              <a:rPr kumimoji="1" lang="zh-CN" altLang="en-US" sz="2800">
                <a:latin typeface="Times New Roman" panose="02020603050405020304" pitchFamily="18" charset="0"/>
              </a:rPr>
              <a:t>叫做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后验概率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2351089" y="981076"/>
            <a:ext cx="4465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先验概率与后验概率</a:t>
            </a:r>
            <a:endParaRPr kumimoji="1"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  <p:bldP spid="860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1257053" y="1627981"/>
            <a:ext cx="806291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  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某一事件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的发生有各种可能的原因，如果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是由原因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=1,2,…,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所引起，则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发生的概率是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5965826" y="378460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1" imgW="114300" imgH="215900" progId="Equation.3">
                  <p:embed/>
                </p:oleObj>
              </mc:Choice>
              <mc:Fallback>
                <p:oleObj name="公式" r:id="rId1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6" y="3784601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1132514" y="3789364"/>
            <a:ext cx="7051049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  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每一原因都可能导致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发生，故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发生的概率是各原因引起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发生概率的总和，即全概率公式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3775075" y="2994025"/>
            <a:ext cx="4121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2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i="1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32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32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 |</a:t>
            </a:r>
            <a:r>
              <a:rPr kumimoji="1" lang="en-US" altLang="zh-CN" sz="32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32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9752" name="Picture 8" descr="TALK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9" y="2924176"/>
            <a:ext cx="143827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6862269" y="925511"/>
            <a:ext cx="2325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全概率公式</a:t>
            </a:r>
            <a:r>
              <a:rPr kumimoji="1"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3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1786812" y="938213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dirty="0">
                <a:latin typeface="Times New Roman" panose="02020603050405020304" pitchFamily="18" charset="0"/>
              </a:rPr>
              <a:t>我们还可以从另一个角度去理解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utoUpdateAnimBg="0"/>
      <p:bldP spid="159750" grpId="0" autoUpdateAnimBg="0"/>
      <p:bldP spid="159751" grpId="0" autoUpdateAnimBg="0"/>
      <p:bldP spid="1597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003067" y="3517901"/>
            <a:ext cx="9785174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说明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全概率公式的主要用处在于它可以将一个复杂事件的概率计算问题</a:t>
            </a:r>
            <a:r>
              <a:rPr kumimoji="1"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分解为若干个简单事件的概率计算问题</a:t>
            </a:r>
            <a:r>
              <a:rPr kumimoji="1"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最后应用概率的可加性求出最终结果</a:t>
            </a:r>
            <a:r>
              <a:rPr kumimoji="1"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939566" y="1100139"/>
            <a:ext cx="98486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由此可以形象地把</a:t>
            </a:r>
            <a:r>
              <a:rPr kumimoji="1"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全概率公式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看成为“</a:t>
            </a:r>
            <a:r>
              <a:rPr kumimoji="1"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由原因推结果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”，每个原因对结果的发生有一定的“作用”，即结果发生的可能性与各种原因的“作用”大小有关</a:t>
            </a:r>
            <a:r>
              <a:rPr kumimoji="1"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全概率公式表达了它们之间的关系 </a:t>
            </a:r>
            <a:r>
              <a:rPr kumimoji="1"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/>
      <p:bldP spid="1746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4538" y="881063"/>
          <a:ext cx="10837862" cy="253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0" name="Document" r:id="rId1" imgW="4883785" imgH="1146810" progId="Word.Document.8">
                  <p:embed/>
                </p:oleObj>
              </mc:Choice>
              <mc:Fallback>
                <p:oleObj name="Document" r:id="rId1" imgW="4883785" imgH="1146810" progId="Word.Document.8">
                  <p:embed/>
                  <p:pic>
                    <p:nvPicPr>
                      <p:cNvPr id="0" name="图片 11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881063"/>
                        <a:ext cx="10837862" cy="253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77034" y="2988889"/>
          <a:ext cx="4905375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1" name="Document" r:id="rId3" imgW="2189480" imgH="1382395" progId="Word.Document.8">
                  <p:embed/>
                </p:oleObj>
              </mc:Choice>
              <mc:Fallback>
                <p:oleObj name="Document" r:id="rId3" imgW="2189480" imgH="1382395" progId="Word.Document.8">
                  <p:embed/>
                  <p:pic>
                    <p:nvPicPr>
                      <p:cNvPr id="0" name="图片 11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34" y="2988889"/>
                        <a:ext cx="4905375" cy="309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6451694" y="2765052"/>
          <a:ext cx="9461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" name="Equation" r:id="rId5" imgW="393700" imgH="228600" progId="Equation.DSMT4">
                  <p:embed/>
                </p:oleObj>
              </mc:Choice>
              <mc:Fallback>
                <p:oleObj name="Equation" r:id="rId5" imgW="393700" imgH="228600" progId="Equation.DSMT4">
                  <p:embed/>
                  <p:pic>
                    <p:nvPicPr>
                      <p:cNvPr id="0" name="图片 11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94" y="2765052"/>
                        <a:ext cx="9461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6435819" y="3341315"/>
          <a:ext cx="977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" name="Equation" r:id="rId7" imgW="406400" imgH="228600" progId="Equation.DSMT4">
                  <p:embed/>
                </p:oleObj>
              </mc:Choice>
              <mc:Fallback>
                <p:oleObj name="Equation" r:id="rId7" imgW="406400" imgH="228600" progId="Equation.DSMT4">
                  <p:embed/>
                  <p:pic>
                    <p:nvPicPr>
                      <p:cNvPr id="0" name="图片 11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819" y="3341315"/>
                        <a:ext cx="977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6435819" y="4323977"/>
          <a:ext cx="9779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4" name="Equation" r:id="rId9" imgW="406400" imgH="228600" progId="Equation.DSMT4">
                  <p:embed/>
                </p:oleObj>
              </mc:Choice>
              <mc:Fallback>
                <p:oleObj name="Equation" r:id="rId9" imgW="406400" imgH="228600" progId="Equation.DSMT4">
                  <p:embed/>
                  <p:pic>
                    <p:nvPicPr>
                      <p:cNvPr id="0" name="图片 11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819" y="4323977"/>
                        <a:ext cx="9779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9099644" y="2784103"/>
          <a:ext cx="131921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5" name="Equation" r:id="rId11" imgW="545465" imgH="254000" progId="Equation.DSMT4">
                  <p:embed/>
                </p:oleObj>
              </mc:Choice>
              <mc:Fallback>
                <p:oleObj name="Equation" r:id="rId11" imgW="545465" imgH="254000" progId="Equation.DSMT4">
                  <p:embed/>
                  <p:pic>
                    <p:nvPicPr>
                      <p:cNvPr id="0" name="图片 11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9644" y="2784103"/>
                        <a:ext cx="1319212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9117107" y="3347665"/>
          <a:ext cx="135096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6" name="Equation" r:id="rId13" imgW="558800" imgH="254000" progId="Equation.DSMT4">
                  <p:embed/>
                </p:oleObj>
              </mc:Choice>
              <mc:Fallback>
                <p:oleObj name="Equation" r:id="rId13" imgW="558800" imgH="254000" progId="Equation.DSMT4">
                  <p:embed/>
                  <p:pic>
                    <p:nvPicPr>
                      <p:cNvPr id="0" name="图片 11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7107" y="3347665"/>
                        <a:ext cx="1350963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9099645" y="4230315"/>
          <a:ext cx="13493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" name="Equation" r:id="rId15" imgW="558800" imgH="254000" progId="Equation.DSMT4">
                  <p:embed/>
                </p:oleObj>
              </mc:Choice>
              <mc:Fallback>
                <p:oleObj name="Equation" r:id="rId15" imgW="558800" imgH="254000" progId="Equation.DSMT4">
                  <p:embed/>
                  <p:pic>
                    <p:nvPicPr>
                      <p:cNvPr id="0" name="图片 11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9645" y="4230315"/>
                        <a:ext cx="13493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889844" y="3887415"/>
          <a:ext cx="1841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8" name="Equation" r:id="rId17" imgW="76200" imgH="177165" progId="Equation.DSMT4">
                  <p:embed/>
                </p:oleObj>
              </mc:Choice>
              <mc:Fallback>
                <p:oleObj name="Equation" r:id="rId17" imgW="76200" imgH="177165" progId="Equation.DSMT4">
                  <p:embed/>
                  <p:pic>
                    <p:nvPicPr>
                      <p:cNvPr id="0" name="图片 11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844" y="3887415"/>
                        <a:ext cx="1841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6832694" y="4797053"/>
          <a:ext cx="1841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9" name="Equation" r:id="rId19" imgW="76200" imgH="177165" progId="Equation.DSMT4">
                  <p:embed/>
                </p:oleObj>
              </mc:Choice>
              <mc:Fallback>
                <p:oleObj name="Equation" r:id="rId19" imgW="76200" imgH="177165" progId="Equation.DSMT4">
                  <p:embed/>
                  <p:pic>
                    <p:nvPicPr>
                      <p:cNvPr id="0" name="图片 11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94" y="4797053"/>
                        <a:ext cx="1841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9699719" y="3887415"/>
          <a:ext cx="1841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0" name="Equation" r:id="rId20" imgW="76200" imgH="177165" progId="Equation.DSMT4">
                  <p:embed/>
                </p:oleObj>
              </mc:Choice>
              <mc:Fallback>
                <p:oleObj name="Equation" r:id="rId20" imgW="76200" imgH="177165" progId="Equation.DSMT4">
                  <p:embed/>
                  <p:pic>
                    <p:nvPicPr>
                      <p:cNvPr id="0" name="图片 11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719" y="3887415"/>
                        <a:ext cx="1841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9699719" y="4755778"/>
          <a:ext cx="1841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1" name="Equation" r:id="rId21" imgW="76200" imgH="177165" progId="Equation.DSMT4">
                  <p:embed/>
                </p:oleObj>
              </mc:Choice>
              <mc:Fallback>
                <p:oleObj name="Equation" r:id="rId21" imgW="76200" imgH="177165" progId="Equation.DSMT4">
                  <p:embed/>
                  <p:pic>
                    <p:nvPicPr>
                      <p:cNvPr id="0" name="图片 11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719" y="4755778"/>
                        <a:ext cx="1841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5858904" y="2503815"/>
          <a:ext cx="5313362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2" name="Document" r:id="rId22" imgW="2369820" imgH="1587500" progId="Word.Document.8">
                  <p:embed/>
                </p:oleObj>
              </mc:Choice>
              <mc:Fallback>
                <p:oleObj name="Document" r:id="rId22" imgW="2369820" imgH="1587500" progId="Word.Document.8">
                  <p:embed/>
                  <p:pic>
                    <p:nvPicPr>
                      <p:cNvPr id="0" name="图片 11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8904" y="2503815"/>
                        <a:ext cx="5313362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35088" y="2387226"/>
          <a:ext cx="9449453" cy="1289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Document" r:id="rId1" imgW="4434205" imgH="608330" progId="Word.Document.8">
                  <p:embed/>
                </p:oleObj>
              </mc:Choice>
              <mc:Fallback>
                <p:oleObj name="Document" r:id="rId1" imgW="4434205" imgH="608330" progId="Word.Document.8">
                  <p:embed/>
                  <p:pic>
                    <p:nvPicPr>
                      <p:cNvPr id="0" name="图片 3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2387226"/>
                        <a:ext cx="9449453" cy="1289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22687" y="3676537"/>
          <a:ext cx="1109503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Document" r:id="rId3" imgW="5024755" imgH="525780" progId="Word.Document.8">
                  <p:embed/>
                </p:oleObj>
              </mc:Choice>
              <mc:Fallback>
                <p:oleObj name="Document" r:id="rId3" imgW="5024755" imgH="525780" progId="Word.Document.8">
                  <p:embed/>
                  <p:pic>
                    <p:nvPicPr>
                      <p:cNvPr id="0" name="图片 3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87" y="3676537"/>
                        <a:ext cx="11095037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92150" y="4630738"/>
          <a:ext cx="1091406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Document" r:id="rId5" imgW="4865370" imgH="663575" progId="Word.Document.8">
                  <p:embed/>
                </p:oleObj>
              </mc:Choice>
              <mc:Fallback>
                <p:oleObj name="Document" r:id="rId5" imgW="4865370" imgH="663575" progId="Word.Document.8">
                  <p:embed/>
                  <p:pic>
                    <p:nvPicPr>
                      <p:cNvPr id="0" name="图片 3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4630738"/>
                        <a:ext cx="10914063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691311" y="616604"/>
          <a:ext cx="10748962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Document" r:id="rId7" imgW="4987925" imgH="935990" progId="Word.Document.8">
                  <p:embed/>
                </p:oleObj>
              </mc:Choice>
              <mc:Fallback>
                <p:oleObj name="Document" r:id="rId7" imgW="4987925" imgH="935990" progId="Word.Document.8">
                  <p:embed/>
                  <p:pic>
                    <p:nvPicPr>
                      <p:cNvPr id="0" name="图片 3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11" y="616604"/>
                        <a:ext cx="10748962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23888" y="814294"/>
          <a:ext cx="11041062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Document" r:id="rId1" imgW="5064125" imgH="737235" progId="Word.Document.8">
                  <p:embed/>
                </p:oleObj>
              </mc:Choice>
              <mc:Fallback>
                <p:oleObj name="Document" r:id="rId1" imgW="5064125" imgH="737235" progId="Word.Document.8">
                  <p:embed/>
                  <p:pic>
                    <p:nvPicPr>
                      <p:cNvPr id="0" name="图片 4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814294"/>
                        <a:ext cx="11041062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09600" y="2239963"/>
          <a:ext cx="75612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Document" r:id="rId3" imgW="3510915" imgH="419100" progId="Word.Document.8">
                  <p:embed/>
                </p:oleObj>
              </mc:Choice>
              <mc:Fallback>
                <p:oleObj name="Document" r:id="rId3" imgW="3510915" imgH="419100" progId="Word.Document.8">
                  <p:embed/>
                  <p:pic>
                    <p:nvPicPr>
                      <p:cNvPr id="0" name="图片 4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39963"/>
                        <a:ext cx="756126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68338" y="2771775"/>
          <a:ext cx="11029950" cy="3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Document" r:id="rId5" imgW="5119370" imgH="1577975" progId="Word.Document.8">
                  <p:embed/>
                </p:oleObj>
              </mc:Choice>
              <mc:Fallback>
                <p:oleObj name="Document" r:id="rId5" imgW="5119370" imgH="1577975" progId="Word.Document.8">
                  <p:embed/>
                  <p:pic>
                    <p:nvPicPr>
                      <p:cNvPr id="0" name="图片 4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771775"/>
                        <a:ext cx="11029950" cy="339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2063750" y="1176339"/>
            <a:ext cx="64770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五个阄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其中两个阄内写着“有”</a:t>
            </a:r>
            <a:endParaRPr kumimoji="1"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字， 三个阄内不写字 ，五人依次抓取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问各人抓到“有”字阄的概率是否相同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?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2351088" y="3238500"/>
            <a:ext cx="2501900" cy="838200"/>
            <a:chOff x="762" y="2176"/>
            <a:chExt cx="1576" cy="528"/>
          </a:xfrm>
        </p:grpSpPr>
        <p:sp>
          <p:nvSpPr>
            <p:cNvPr id="21520" name="Text Box 4"/>
            <p:cNvSpPr txBox="1">
              <a:spLocks noChangeArrowheads="1"/>
            </p:cNvSpPr>
            <p:nvPr/>
          </p:nvSpPr>
          <p:spPr bwMode="auto">
            <a:xfrm>
              <a:off x="762" y="2249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则有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21" name="Object 5"/>
            <p:cNvGraphicFramePr>
              <a:graphicFrameLocks noChangeAspect="1"/>
            </p:cNvGraphicFramePr>
            <p:nvPr/>
          </p:nvGraphicFramePr>
          <p:xfrm>
            <a:off x="1338" y="2176"/>
            <a:ext cx="100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" name="Equation" r:id="rId1" imgW="1587500" imgH="838200" progId="Equation.3">
                    <p:embed/>
                  </p:oleObj>
                </mc:Choice>
                <mc:Fallback>
                  <p:oleObj name="Equation" r:id="rId1" imgW="1587500" imgH="838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176"/>
                          <a:ext cx="100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2231457" y="4126706"/>
          <a:ext cx="7032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3" imgW="7620000" imgH="4572000" progId="Equation.DSMT4">
                  <p:embed/>
                </p:oleObj>
              </mc:Choice>
              <mc:Fallback>
                <p:oleObj name="Equation" r:id="rId3" imgW="7620000" imgH="4572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457" y="4126706"/>
                        <a:ext cx="7032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2438400" y="628650"/>
            <a:ext cx="3700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抓阄是否与次序有关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?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kumimoji="1"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" name="Group 9"/>
          <p:cNvGrpSpPr/>
          <p:nvPr/>
        </p:nvGrpSpPr>
        <p:grpSpPr bwMode="auto">
          <a:xfrm>
            <a:off x="2135189" y="2781301"/>
            <a:ext cx="6624637" cy="511175"/>
            <a:chOff x="385" y="1842"/>
            <a:chExt cx="4173" cy="322"/>
          </a:xfrm>
        </p:grpSpPr>
        <p:graphicFrame>
          <p:nvGraphicFramePr>
            <p:cNvPr id="21518" name="Object 10"/>
            <p:cNvGraphicFramePr>
              <a:graphicFrameLocks noChangeAspect="1"/>
            </p:cNvGraphicFramePr>
            <p:nvPr/>
          </p:nvGraphicFramePr>
          <p:xfrm>
            <a:off x="3538" y="1888"/>
            <a:ext cx="102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6" name="Equation" r:id="rId5" imgW="1841500" imgH="368300" progId="Equation.3">
                    <p:embed/>
                  </p:oleObj>
                </mc:Choice>
                <mc:Fallback>
                  <p:oleObj name="Equation" r:id="rId5" imgW="1841500" imgH="368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" y="1888"/>
                          <a:ext cx="102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Object 11"/>
            <p:cNvGraphicFramePr>
              <a:graphicFrameLocks noChangeAspect="1"/>
            </p:cNvGraphicFramePr>
            <p:nvPr/>
          </p:nvGraphicFramePr>
          <p:xfrm>
            <a:off x="385" y="1842"/>
            <a:ext cx="308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7" name="公式" r:id="rId7" imgW="2197100" imgH="228600" progId="Equation.3">
                    <p:embed/>
                  </p:oleObj>
                </mc:Choice>
                <mc:Fallback>
                  <p:oleObj name="公式" r:id="rId7" imgW="21971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842"/>
                          <a:ext cx="3085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512" name="Picture 12" descr="PE02097_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908050"/>
            <a:ext cx="19812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5901" name="Object 13"/>
          <p:cNvGraphicFramePr>
            <a:graphicFrameLocks noChangeAspect="1"/>
          </p:cNvGraphicFramePr>
          <p:nvPr/>
        </p:nvGraphicFramePr>
        <p:xfrm>
          <a:off x="3103622" y="5213349"/>
          <a:ext cx="204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10" imgW="2044700" imgH="838200" progId="Equation.3">
                  <p:embed/>
                </p:oleObj>
              </mc:Choice>
              <mc:Fallback>
                <p:oleObj name="Equation" r:id="rId10" imgW="2044700" imgH="838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622" y="5213349"/>
                        <a:ext cx="204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2" name="Object 14"/>
          <p:cNvGraphicFramePr>
            <a:graphicFrameLocks noChangeAspect="1"/>
          </p:cNvGraphicFramePr>
          <p:nvPr/>
        </p:nvGraphicFramePr>
        <p:xfrm>
          <a:off x="5302250" y="5251951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12" imgW="647700" imgH="838200" progId="Equation.3">
                  <p:embed/>
                </p:oleObj>
              </mc:Choice>
              <mc:Fallback>
                <p:oleObj name="Equation" r:id="rId12" imgW="647700" imgH="838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5251951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3" name="Object 15"/>
          <p:cNvGraphicFramePr>
            <a:graphicFrameLocks noChangeAspect="1"/>
          </p:cNvGraphicFramePr>
          <p:nvPr/>
        </p:nvGraphicFramePr>
        <p:xfrm>
          <a:off x="3008313" y="4672013"/>
          <a:ext cx="497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14" imgW="4978400" imgH="469900" progId="Equation.DSMT4">
                  <p:embed/>
                </p:oleObj>
              </mc:Choice>
              <mc:Fallback>
                <p:oleObj name="Equation" r:id="rId14" imgW="4978400" imgH="469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4672013"/>
                        <a:ext cx="497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5" name="Object 17"/>
          <p:cNvGraphicFramePr>
            <a:graphicFrameLocks noChangeAspect="1"/>
          </p:cNvGraphicFramePr>
          <p:nvPr/>
        </p:nvGraphicFramePr>
        <p:xfrm>
          <a:off x="3008313" y="4090311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16" imgW="3098800" imgH="457200" progId="Equation.3">
                  <p:embed/>
                </p:oleObj>
              </mc:Choice>
              <mc:Fallback>
                <p:oleObj name="Equation" r:id="rId16" imgW="30988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4090311"/>
                        <a:ext cx="309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1612899" y="1735602"/>
          <a:ext cx="8826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1" imgW="7620000" imgH="4572000" progId="Equation.DSMT4">
                  <p:embed/>
                </p:oleObj>
              </mc:Choice>
              <mc:Fallback>
                <p:oleObj name="Equation" r:id="rId1" imgW="7620000" imgH="457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899" y="1735602"/>
                        <a:ext cx="8826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5" name="Object 3"/>
          <p:cNvGraphicFramePr>
            <a:graphicFrameLocks noChangeAspect="1"/>
          </p:cNvGraphicFramePr>
          <p:nvPr/>
        </p:nvGraphicFramePr>
        <p:xfrm>
          <a:off x="2676525" y="1681163"/>
          <a:ext cx="7810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3" imgW="7810500" imgH="495300" progId="Equation.DSMT4">
                  <p:embed/>
                </p:oleObj>
              </mc:Choice>
              <mc:Fallback>
                <p:oleObj name="Equation" r:id="rId3" imgW="78105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1681163"/>
                        <a:ext cx="7810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2667001" y="2319339"/>
          <a:ext cx="35671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5" imgW="4152900" imgH="520700" progId="Equation.3">
                  <p:embed/>
                </p:oleObj>
              </mc:Choice>
              <mc:Fallback>
                <p:oleObj name="Equation" r:id="rId5" imgW="4152900" imgH="520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2319339"/>
                        <a:ext cx="35671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6310313" y="2319338"/>
          <a:ext cx="36512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公式" r:id="rId7" imgW="4114800" imgH="482600" progId="Equation.3">
                  <p:embed/>
                </p:oleObj>
              </mc:Choice>
              <mc:Fallback>
                <p:oleObj name="公式" r:id="rId7" imgW="41148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2319338"/>
                        <a:ext cx="36512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2667001" y="2930526"/>
          <a:ext cx="41132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9" imgW="4292600" imgH="520700" progId="Equation.3">
                  <p:embed/>
                </p:oleObj>
              </mc:Choice>
              <mc:Fallback>
                <p:oleObj name="Equation" r:id="rId9" imgW="4292600" imgH="520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2930526"/>
                        <a:ext cx="41132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2595563" y="3527425"/>
          <a:ext cx="463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11" imgW="4635500" imgH="838200" progId="Equation.3">
                  <p:embed/>
                </p:oleObj>
              </mc:Choice>
              <mc:Fallback>
                <p:oleObj name="Equation" r:id="rId11" imgW="4635500" imgH="83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3527425"/>
                        <a:ext cx="4635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7310438" y="3527425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13" imgW="647700" imgH="838200" progId="Equation.3">
                  <p:embed/>
                </p:oleObj>
              </mc:Choice>
              <mc:Fallback>
                <p:oleObj name="Equation" r:id="rId13" imgW="647700" imgH="83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438" y="3527425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263776" y="4735513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依此类推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66922" name="Object 10"/>
          <p:cNvGraphicFramePr>
            <a:graphicFrameLocks noChangeAspect="1"/>
          </p:cNvGraphicFramePr>
          <p:nvPr/>
        </p:nvGraphicFramePr>
        <p:xfrm>
          <a:off x="3940175" y="4583113"/>
          <a:ext cx="284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15" imgW="2844800" imgH="838200" progId="Equation.3">
                  <p:embed/>
                </p:oleObj>
              </mc:Choice>
              <mc:Fallback>
                <p:oleObj name="Equation" r:id="rId15" imgW="2844800" imgH="83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4583113"/>
                        <a:ext cx="2844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6861176" y="5573713"/>
            <a:ext cx="31598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故抓阄与次序无关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 useBgFill="1">
        <p:nvSpPr>
          <p:cNvPr id="13" name="矩形 12"/>
          <p:cNvSpPr>
            <a:spLocks noChangeArrowheads="1"/>
          </p:cNvSpPr>
          <p:nvPr/>
        </p:nvSpPr>
        <p:spPr bwMode="auto">
          <a:xfrm>
            <a:off x="8223250" y="1052513"/>
            <a:ext cx="357188" cy="36933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 useBgFill="1">
        <p:nvSpPr>
          <p:cNvPr id="15" name="矩形 14"/>
          <p:cNvSpPr>
            <a:spLocks noChangeArrowheads="1"/>
          </p:cNvSpPr>
          <p:nvPr/>
        </p:nvSpPr>
        <p:spPr bwMode="auto">
          <a:xfrm>
            <a:off x="8882064" y="1643063"/>
            <a:ext cx="1785937" cy="36933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8934450" y="1771650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17" imgW="825500" imgH="393700" progId="Equation.DSMT4">
                  <p:embed/>
                </p:oleObj>
              </mc:Choice>
              <mc:Fallback>
                <p:oleObj name="Equation" r:id="rId17" imgW="825500" imgH="393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4450" y="1771650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/>
      <p:bldP spid="166923" grpId="0"/>
      <p:bldP spid="13" grpId="0" animBg="1"/>
      <p:bldP spid="15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COMMONDATA" val="eyJoZGlkIjoiN2EwOTM4YzMxOGM3ZjcxZjk2NDQxMDA0Y2NlMGU0MmY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WPS 演示</Application>
  <PresentationFormat>宽屏</PresentationFormat>
  <Paragraphs>117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97</vt:i4>
      </vt:variant>
      <vt:variant>
        <vt:lpstr>幻灯片标题</vt:lpstr>
      </vt:variant>
      <vt:variant>
        <vt:i4>20</vt:i4>
      </vt:variant>
    </vt:vector>
  </HeadingPairs>
  <TitlesOfParts>
    <vt:vector size="130" baseType="lpstr">
      <vt:lpstr>Arial</vt:lpstr>
      <vt:lpstr>宋体</vt:lpstr>
      <vt:lpstr>Wingdings</vt:lpstr>
      <vt:lpstr>微软雅黑</vt:lpstr>
      <vt:lpstr>Times New Roman</vt:lpstr>
      <vt:lpstr>黑体</vt:lpstr>
      <vt:lpstr>华文中宋</vt:lpstr>
      <vt:lpstr>Arial Unicode MS</vt:lpstr>
      <vt:lpstr>思源黑体</vt:lpstr>
      <vt:lpstr>楷体</vt:lpstr>
      <vt:lpstr>Cambria Math</vt:lpstr>
      <vt:lpstr>Cambria Math</vt:lpstr>
      <vt:lpstr>Office 主题​​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Equation.DSMT4</vt:lpstr>
      <vt:lpstr>Word.Document.8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Administrator</cp:lastModifiedBy>
  <cp:revision>68</cp:revision>
  <dcterms:created xsi:type="dcterms:W3CDTF">2019-06-19T02:08:00Z</dcterms:created>
  <dcterms:modified xsi:type="dcterms:W3CDTF">2023-11-23T23:43:36Z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2052-12.1.0.15336</vt:lpwstr>
  </property>
  <property fmtid="{D5CDD505-2E9C-101B-9397-08002B2CF9AE}" pid="3" name="ICV">
    <vt:lpwstr>BA1A330D3CFB45368EEDD5741277C7A1_12</vt:lpwstr>
  </property>
</Properties>
</file>