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381" r:id="rId13"/>
    <p:sldId id="307" r:id="rId14"/>
    <p:sldId id="271" r:id="rId15"/>
    <p:sldId id="272" r:id="rId16"/>
    <p:sldId id="273" r:id="rId17"/>
    <p:sldId id="274" r:id="rId18"/>
    <p:sldId id="315" r:id="rId19"/>
    <p:sldId id="275" r:id="rId20"/>
    <p:sldId id="276" r:id="rId21"/>
    <p:sldId id="319" r:id="rId22"/>
    <p:sldId id="336" r:id="rId23"/>
    <p:sldId id="277" r:id="rId24"/>
    <p:sldId id="382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emf"/><Relationship Id="rId2" Type="http://schemas.openxmlformats.org/officeDocument/2006/relationships/image" Target="../media/image71.emf"/><Relationship Id="rId1" Type="http://schemas.openxmlformats.org/officeDocument/2006/relationships/image" Target="../media/image70.emf"/><Relationship Id="rId4" Type="http://schemas.openxmlformats.org/officeDocument/2006/relationships/image" Target="../media/image73.e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6.emf"/><Relationship Id="rId2" Type="http://schemas.openxmlformats.org/officeDocument/2006/relationships/image" Target="../media/image75.emf"/><Relationship Id="rId1" Type="http://schemas.openxmlformats.org/officeDocument/2006/relationships/image" Target="../media/image74.emf"/><Relationship Id="rId5" Type="http://schemas.openxmlformats.org/officeDocument/2006/relationships/image" Target="../media/image78.emf"/><Relationship Id="rId4" Type="http://schemas.openxmlformats.org/officeDocument/2006/relationships/image" Target="../media/image77.e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emf"/><Relationship Id="rId2" Type="http://schemas.openxmlformats.org/officeDocument/2006/relationships/image" Target="../media/image86.emf"/><Relationship Id="rId1" Type="http://schemas.openxmlformats.org/officeDocument/2006/relationships/image" Target="../media/image85.e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4.wmf"/><Relationship Id="rId2" Type="http://schemas.openxmlformats.org/officeDocument/2006/relationships/image" Target="../media/image89.wmf"/><Relationship Id="rId1" Type="http://schemas.openxmlformats.org/officeDocument/2006/relationships/image" Target="../media/image88.emf"/><Relationship Id="rId6" Type="http://schemas.openxmlformats.org/officeDocument/2006/relationships/image" Target="../media/image93.wmf"/><Relationship Id="rId5" Type="http://schemas.openxmlformats.org/officeDocument/2006/relationships/image" Target="../media/image92.wmf"/><Relationship Id="rId10" Type="http://schemas.openxmlformats.org/officeDocument/2006/relationships/image" Target="../media/image97.emf"/><Relationship Id="rId4" Type="http://schemas.openxmlformats.org/officeDocument/2006/relationships/image" Target="../media/image91.wmf"/><Relationship Id="rId9" Type="http://schemas.openxmlformats.org/officeDocument/2006/relationships/image" Target="../media/image96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emf"/><Relationship Id="rId2" Type="http://schemas.openxmlformats.org/officeDocument/2006/relationships/image" Target="../media/image99.emf"/><Relationship Id="rId1" Type="http://schemas.openxmlformats.org/officeDocument/2006/relationships/image" Target="../media/image98.emf"/><Relationship Id="rId5" Type="http://schemas.openxmlformats.org/officeDocument/2006/relationships/image" Target="../media/image102.wmf"/><Relationship Id="rId4" Type="http://schemas.openxmlformats.org/officeDocument/2006/relationships/image" Target="../media/image101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emf"/><Relationship Id="rId2" Type="http://schemas.openxmlformats.org/officeDocument/2006/relationships/image" Target="../media/image104.emf"/><Relationship Id="rId1" Type="http://schemas.openxmlformats.org/officeDocument/2006/relationships/image" Target="../media/image103.emf"/><Relationship Id="rId4" Type="http://schemas.openxmlformats.org/officeDocument/2006/relationships/image" Target="../media/image106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emf"/><Relationship Id="rId2" Type="http://schemas.openxmlformats.org/officeDocument/2006/relationships/image" Target="../media/image112.emf"/><Relationship Id="rId1" Type="http://schemas.openxmlformats.org/officeDocument/2006/relationships/image" Target="../media/image111.emf"/><Relationship Id="rId4" Type="http://schemas.openxmlformats.org/officeDocument/2006/relationships/image" Target="../media/image114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emf"/><Relationship Id="rId2" Type="http://schemas.openxmlformats.org/officeDocument/2006/relationships/image" Target="../media/image116.emf"/><Relationship Id="rId1" Type="http://schemas.openxmlformats.org/officeDocument/2006/relationships/image" Target="../media/image115.emf"/><Relationship Id="rId5" Type="http://schemas.openxmlformats.org/officeDocument/2006/relationships/image" Target="../media/image119.emf"/><Relationship Id="rId4" Type="http://schemas.openxmlformats.org/officeDocument/2006/relationships/image" Target="../media/image118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emf"/><Relationship Id="rId2" Type="http://schemas.openxmlformats.org/officeDocument/2006/relationships/image" Target="../media/image122.emf"/><Relationship Id="rId1" Type="http://schemas.openxmlformats.org/officeDocument/2006/relationships/image" Target="../media/image121.emf"/><Relationship Id="rId5" Type="http://schemas.openxmlformats.org/officeDocument/2006/relationships/image" Target="../media/image125.emf"/><Relationship Id="rId4" Type="http://schemas.openxmlformats.org/officeDocument/2006/relationships/image" Target="../media/image124.e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6" Type="http://schemas.openxmlformats.org/officeDocument/2006/relationships/image" Target="../media/image12.wmf"/><Relationship Id="rId5" Type="http://schemas.openxmlformats.org/officeDocument/2006/relationships/image" Target="../media/image11.wmf"/><Relationship Id="rId10" Type="http://schemas.openxmlformats.org/officeDocument/2006/relationships/image" Target="../media/image16.emf"/><Relationship Id="rId4" Type="http://schemas.openxmlformats.org/officeDocument/2006/relationships/image" Target="../media/image10.wmf"/><Relationship Id="rId9" Type="http://schemas.openxmlformats.org/officeDocument/2006/relationships/image" Target="../media/image15.e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emf"/><Relationship Id="rId2" Type="http://schemas.openxmlformats.org/officeDocument/2006/relationships/image" Target="../media/image127.emf"/><Relationship Id="rId1" Type="http://schemas.openxmlformats.org/officeDocument/2006/relationships/image" Target="../media/image126.emf"/><Relationship Id="rId4" Type="http://schemas.openxmlformats.org/officeDocument/2006/relationships/image" Target="../media/image129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emf"/><Relationship Id="rId2" Type="http://schemas.openxmlformats.org/officeDocument/2006/relationships/image" Target="../media/image133.emf"/><Relationship Id="rId1" Type="http://schemas.openxmlformats.org/officeDocument/2006/relationships/image" Target="../media/image132.emf"/><Relationship Id="rId4" Type="http://schemas.openxmlformats.org/officeDocument/2006/relationships/image" Target="../media/image135.e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8.emf"/><Relationship Id="rId2" Type="http://schemas.openxmlformats.org/officeDocument/2006/relationships/image" Target="../media/image137.emf"/><Relationship Id="rId1" Type="http://schemas.openxmlformats.org/officeDocument/2006/relationships/image" Target="../media/image136.e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emf"/><Relationship Id="rId2" Type="http://schemas.openxmlformats.org/officeDocument/2006/relationships/image" Target="../media/image140.emf"/><Relationship Id="rId1" Type="http://schemas.openxmlformats.org/officeDocument/2006/relationships/image" Target="../media/image139.emf"/><Relationship Id="rId4" Type="http://schemas.openxmlformats.org/officeDocument/2006/relationships/image" Target="../media/image142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image" Target="../media/image18.emf"/><Relationship Id="rId4" Type="http://schemas.openxmlformats.org/officeDocument/2006/relationships/image" Target="../media/image2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4.emf"/><Relationship Id="rId3" Type="http://schemas.openxmlformats.org/officeDocument/2006/relationships/image" Target="../media/image29.emf"/><Relationship Id="rId7" Type="http://schemas.openxmlformats.org/officeDocument/2006/relationships/image" Target="../media/image33.emf"/><Relationship Id="rId12" Type="http://schemas.openxmlformats.org/officeDocument/2006/relationships/image" Target="../media/image38.emf"/><Relationship Id="rId2" Type="http://schemas.openxmlformats.org/officeDocument/2006/relationships/image" Target="../media/image28.emf"/><Relationship Id="rId1" Type="http://schemas.openxmlformats.org/officeDocument/2006/relationships/image" Target="../media/image27.emf"/><Relationship Id="rId6" Type="http://schemas.openxmlformats.org/officeDocument/2006/relationships/image" Target="../media/image32.emf"/><Relationship Id="rId11" Type="http://schemas.openxmlformats.org/officeDocument/2006/relationships/image" Target="../media/image37.emf"/><Relationship Id="rId5" Type="http://schemas.openxmlformats.org/officeDocument/2006/relationships/image" Target="../media/image31.emf"/><Relationship Id="rId10" Type="http://schemas.openxmlformats.org/officeDocument/2006/relationships/image" Target="../media/image36.emf"/><Relationship Id="rId4" Type="http://schemas.openxmlformats.org/officeDocument/2006/relationships/image" Target="../media/image30.emf"/><Relationship Id="rId9" Type="http://schemas.openxmlformats.org/officeDocument/2006/relationships/image" Target="../media/image35.e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13" Type="http://schemas.openxmlformats.org/officeDocument/2006/relationships/image" Target="../media/image51.wmf"/><Relationship Id="rId18" Type="http://schemas.openxmlformats.org/officeDocument/2006/relationships/image" Target="../media/image56.emf"/><Relationship Id="rId3" Type="http://schemas.openxmlformats.org/officeDocument/2006/relationships/image" Target="../media/image41.wmf"/><Relationship Id="rId7" Type="http://schemas.openxmlformats.org/officeDocument/2006/relationships/image" Target="../media/image45.wmf"/><Relationship Id="rId12" Type="http://schemas.openxmlformats.org/officeDocument/2006/relationships/image" Target="../media/image50.wmf"/><Relationship Id="rId17" Type="http://schemas.openxmlformats.org/officeDocument/2006/relationships/image" Target="../media/image55.wmf"/><Relationship Id="rId2" Type="http://schemas.openxmlformats.org/officeDocument/2006/relationships/image" Target="../media/image40.wmf"/><Relationship Id="rId16" Type="http://schemas.openxmlformats.org/officeDocument/2006/relationships/image" Target="../media/image54.wmf"/><Relationship Id="rId20" Type="http://schemas.openxmlformats.org/officeDocument/2006/relationships/image" Target="../media/image58.emf"/><Relationship Id="rId1" Type="http://schemas.openxmlformats.org/officeDocument/2006/relationships/image" Target="../media/image39.wmf"/><Relationship Id="rId6" Type="http://schemas.openxmlformats.org/officeDocument/2006/relationships/image" Target="../media/image44.wmf"/><Relationship Id="rId11" Type="http://schemas.openxmlformats.org/officeDocument/2006/relationships/image" Target="../media/image49.wmf"/><Relationship Id="rId5" Type="http://schemas.openxmlformats.org/officeDocument/2006/relationships/image" Target="../media/image43.wmf"/><Relationship Id="rId15" Type="http://schemas.openxmlformats.org/officeDocument/2006/relationships/image" Target="../media/image53.wmf"/><Relationship Id="rId10" Type="http://schemas.openxmlformats.org/officeDocument/2006/relationships/image" Target="../media/image48.wmf"/><Relationship Id="rId19" Type="http://schemas.openxmlformats.org/officeDocument/2006/relationships/image" Target="../media/image57.emf"/><Relationship Id="rId4" Type="http://schemas.openxmlformats.org/officeDocument/2006/relationships/image" Target="../media/image42.wmf"/><Relationship Id="rId9" Type="http://schemas.openxmlformats.org/officeDocument/2006/relationships/image" Target="../media/image47.wmf"/><Relationship Id="rId14" Type="http://schemas.openxmlformats.org/officeDocument/2006/relationships/image" Target="../media/image52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emf"/><Relationship Id="rId1" Type="http://schemas.openxmlformats.org/officeDocument/2006/relationships/image" Target="../media/image59.emf"/><Relationship Id="rId5" Type="http://schemas.openxmlformats.org/officeDocument/2006/relationships/image" Target="../media/image63.emf"/><Relationship Id="rId4" Type="http://schemas.openxmlformats.org/officeDocument/2006/relationships/image" Target="../media/image6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emf"/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2021/11/30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2021/11/30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2021/11/30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emf"/><Relationship Id="rId3" Type="http://schemas.openxmlformats.org/officeDocument/2006/relationships/oleObject" Target="../embeddings/oleObject68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1.emf"/><Relationship Id="rId5" Type="http://schemas.openxmlformats.org/officeDocument/2006/relationships/oleObject" Target="../embeddings/oleObject69.bin"/><Relationship Id="rId10" Type="http://schemas.openxmlformats.org/officeDocument/2006/relationships/image" Target="../media/image73.emf"/><Relationship Id="rId4" Type="http://schemas.openxmlformats.org/officeDocument/2006/relationships/image" Target="../media/image70.emf"/><Relationship Id="rId9" Type="http://schemas.openxmlformats.org/officeDocument/2006/relationships/oleObject" Target="../embeddings/oleObject71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emf"/><Relationship Id="rId3" Type="http://schemas.openxmlformats.org/officeDocument/2006/relationships/oleObject" Target="../embeddings/oleObject72.bin"/><Relationship Id="rId7" Type="http://schemas.openxmlformats.org/officeDocument/2006/relationships/oleObject" Target="../embeddings/oleObject74.bin"/><Relationship Id="rId12" Type="http://schemas.openxmlformats.org/officeDocument/2006/relationships/image" Target="../media/image7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5.emf"/><Relationship Id="rId11" Type="http://schemas.openxmlformats.org/officeDocument/2006/relationships/oleObject" Target="../embeddings/oleObject76.bin"/><Relationship Id="rId5" Type="http://schemas.openxmlformats.org/officeDocument/2006/relationships/oleObject" Target="../embeddings/oleObject73.bin"/><Relationship Id="rId10" Type="http://schemas.openxmlformats.org/officeDocument/2006/relationships/image" Target="../media/image77.emf"/><Relationship Id="rId4" Type="http://schemas.openxmlformats.org/officeDocument/2006/relationships/image" Target="../media/image74.emf"/><Relationship Id="rId9" Type="http://schemas.openxmlformats.org/officeDocument/2006/relationships/oleObject" Target="../embeddings/oleObject75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e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6.e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85.e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wmf"/><Relationship Id="rId13" Type="http://schemas.openxmlformats.org/officeDocument/2006/relationships/oleObject" Target="../embeddings/oleObject85.bin"/><Relationship Id="rId18" Type="http://schemas.openxmlformats.org/officeDocument/2006/relationships/image" Target="../media/image95.wmf"/><Relationship Id="rId3" Type="http://schemas.openxmlformats.org/officeDocument/2006/relationships/oleObject" Target="../embeddings/oleObject80.bin"/><Relationship Id="rId21" Type="http://schemas.openxmlformats.org/officeDocument/2006/relationships/oleObject" Target="../embeddings/oleObject89.bin"/><Relationship Id="rId7" Type="http://schemas.openxmlformats.org/officeDocument/2006/relationships/oleObject" Target="../embeddings/oleObject82.bin"/><Relationship Id="rId12" Type="http://schemas.openxmlformats.org/officeDocument/2006/relationships/image" Target="../media/image92.wmf"/><Relationship Id="rId17" Type="http://schemas.openxmlformats.org/officeDocument/2006/relationships/oleObject" Target="../embeddings/oleObject87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94.wmf"/><Relationship Id="rId20" Type="http://schemas.openxmlformats.org/officeDocument/2006/relationships/image" Target="../media/image96.e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89.wmf"/><Relationship Id="rId11" Type="http://schemas.openxmlformats.org/officeDocument/2006/relationships/oleObject" Target="../embeddings/oleObject84.bin"/><Relationship Id="rId5" Type="http://schemas.openxmlformats.org/officeDocument/2006/relationships/oleObject" Target="../embeddings/oleObject81.bin"/><Relationship Id="rId15" Type="http://schemas.openxmlformats.org/officeDocument/2006/relationships/oleObject" Target="../embeddings/oleObject86.bin"/><Relationship Id="rId10" Type="http://schemas.openxmlformats.org/officeDocument/2006/relationships/image" Target="../media/image91.wmf"/><Relationship Id="rId19" Type="http://schemas.openxmlformats.org/officeDocument/2006/relationships/oleObject" Target="../embeddings/oleObject88.bin"/><Relationship Id="rId4" Type="http://schemas.openxmlformats.org/officeDocument/2006/relationships/image" Target="../media/image88.emf"/><Relationship Id="rId9" Type="http://schemas.openxmlformats.org/officeDocument/2006/relationships/oleObject" Target="../embeddings/oleObject83.bin"/><Relationship Id="rId14" Type="http://schemas.openxmlformats.org/officeDocument/2006/relationships/image" Target="../media/image93.wmf"/><Relationship Id="rId22" Type="http://schemas.openxmlformats.org/officeDocument/2006/relationships/image" Target="../media/image97.e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e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12" Type="http://schemas.openxmlformats.org/officeDocument/2006/relationships/image" Target="../media/image102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99.emf"/><Relationship Id="rId11" Type="http://schemas.openxmlformats.org/officeDocument/2006/relationships/oleObject" Target="../embeddings/oleObject94.bin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101.emf"/><Relationship Id="rId4" Type="http://schemas.openxmlformats.org/officeDocument/2006/relationships/image" Target="../media/image98.emf"/><Relationship Id="rId9" Type="http://schemas.openxmlformats.org/officeDocument/2006/relationships/oleObject" Target="../embeddings/oleObject93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emf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4.emf"/><Relationship Id="rId5" Type="http://schemas.openxmlformats.org/officeDocument/2006/relationships/oleObject" Target="../embeddings/oleObject96.bin"/><Relationship Id="rId10" Type="http://schemas.openxmlformats.org/officeDocument/2006/relationships/image" Target="../media/image106.emf"/><Relationship Id="rId4" Type="http://schemas.openxmlformats.org/officeDocument/2006/relationships/image" Target="../media/image103.emf"/><Relationship Id="rId9" Type="http://schemas.openxmlformats.org/officeDocument/2006/relationships/oleObject" Target="../embeddings/oleObject9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emf"/><Relationship Id="rId3" Type="http://schemas.openxmlformats.org/officeDocument/2006/relationships/oleObject" Target="../embeddings/oleObject99.bin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2.emf"/><Relationship Id="rId5" Type="http://schemas.openxmlformats.org/officeDocument/2006/relationships/oleObject" Target="../embeddings/oleObject100.bin"/><Relationship Id="rId10" Type="http://schemas.openxmlformats.org/officeDocument/2006/relationships/image" Target="../media/image114.emf"/><Relationship Id="rId4" Type="http://schemas.openxmlformats.org/officeDocument/2006/relationships/image" Target="../media/image111.emf"/><Relationship Id="rId9" Type="http://schemas.openxmlformats.org/officeDocument/2006/relationships/oleObject" Target="../embeddings/oleObject10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5.bin"/><Relationship Id="rId21" Type="http://schemas.openxmlformats.org/officeDocument/2006/relationships/image" Target="../media/image15.e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7" Type="http://schemas.openxmlformats.org/officeDocument/2006/relationships/image" Target="../media/image13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e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2.wmf"/><Relationship Id="rId23" Type="http://schemas.openxmlformats.org/officeDocument/2006/relationships/image" Target="../media/image16.emf"/><Relationship Id="rId10" Type="http://schemas.openxmlformats.org/officeDocument/2006/relationships/image" Target="../media/image10.wmf"/><Relationship Id="rId19" Type="http://schemas.openxmlformats.org/officeDocument/2006/relationships/image" Target="../media/image14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emf"/><Relationship Id="rId3" Type="http://schemas.openxmlformats.org/officeDocument/2006/relationships/oleObject" Target="../embeddings/oleObject103.bin"/><Relationship Id="rId7" Type="http://schemas.openxmlformats.org/officeDocument/2006/relationships/oleObject" Target="../embeddings/oleObject105.bin"/><Relationship Id="rId12" Type="http://schemas.openxmlformats.org/officeDocument/2006/relationships/image" Target="../media/image119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16.emf"/><Relationship Id="rId11" Type="http://schemas.openxmlformats.org/officeDocument/2006/relationships/oleObject" Target="../embeddings/oleObject107.bin"/><Relationship Id="rId5" Type="http://schemas.openxmlformats.org/officeDocument/2006/relationships/oleObject" Target="../embeddings/oleObject104.bin"/><Relationship Id="rId10" Type="http://schemas.openxmlformats.org/officeDocument/2006/relationships/image" Target="../media/image118.emf"/><Relationship Id="rId4" Type="http://schemas.openxmlformats.org/officeDocument/2006/relationships/image" Target="../media/image115.emf"/><Relationship Id="rId9" Type="http://schemas.openxmlformats.org/officeDocument/2006/relationships/oleObject" Target="../embeddings/oleObject106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file:///C:\Documents%20and%20Settings\majie\&#26700;&#38754;\&#27010;&#29575;&#35838;&#20214;\&#31532;&#20108;&#31456;\2-2&#27850;&#26494;&#20998;&#24067;&#36924;&#36817;&#20108;&#39033;&#20998;&#24067;.wmv" TargetMode="Externa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8.bin"/><Relationship Id="rId4" Type="http://schemas.openxmlformats.org/officeDocument/2006/relationships/image" Target="../media/image12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3.emf"/><Relationship Id="rId3" Type="http://schemas.openxmlformats.org/officeDocument/2006/relationships/oleObject" Target="../embeddings/oleObject109.bin"/><Relationship Id="rId7" Type="http://schemas.openxmlformats.org/officeDocument/2006/relationships/oleObject" Target="../embeddings/oleObject111.bin"/><Relationship Id="rId12" Type="http://schemas.openxmlformats.org/officeDocument/2006/relationships/image" Target="../media/image125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22.emf"/><Relationship Id="rId11" Type="http://schemas.openxmlformats.org/officeDocument/2006/relationships/oleObject" Target="../embeddings/oleObject113.bin"/><Relationship Id="rId5" Type="http://schemas.openxmlformats.org/officeDocument/2006/relationships/oleObject" Target="../embeddings/oleObject110.bin"/><Relationship Id="rId10" Type="http://schemas.openxmlformats.org/officeDocument/2006/relationships/image" Target="../media/image124.emf"/><Relationship Id="rId4" Type="http://schemas.openxmlformats.org/officeDocument/2006/relationships/image" Target="../media/image121.emf"/><Relationship Id="rId9" Type="http://schemas.openxmlformats.org/officeDocument/2006/relationships/oleObject" Target="../embeddings/oleObject112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e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27.emf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29.emf"/><Relationship Id="rId4" Type="http://schemas.openxmlformats.org/officeDocument/2006/relationships/image" Target="../media/image126.emf"/><Relationship Id="rId9" Type="http://schemas.openxmlformats.org/officeDocument/2006/relationships/oleObject" Target="../embeddings/oleObject11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e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33.e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35.emf"/><Relationship Id="rId4" Type="http://schemas.openxmlformats.org/officeDocument/2006/relationships/image" Target="../media/image132.emf"/><Relationship Id="rId9" Type="http://schemas.openxmlformats.org/officeDocument/2006/relationships/oleObject" Target="../embeddings/oleObject121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emf"/><Relationship Id="rId3" Type="http://schemas.openxmlformats.org/officeDocument/2006/relationships/oleObject" Target="../embeddings/oleObject122.bin"/><Relationship Id="rId7" Type="http://schemas.openxmlformats.org/officeDocument/2006/relationships/oleObject" Target="../embeddings/oleObject1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37.e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36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emf"/><Relationship Id="rId3" Type="http://schemas.openxmlformats.org/officeDocument/2006/relationships/oleObject" Target="../embeddings/oleObject125.bin"/><Relationship Id="rId7" Type="http://schemas.openxmlformats.org/officeDocument/2006/relationships/oleObject" Target="../embeddings/oleObject1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40.emf"/><Relationship Id="rId5" Type="http://schemas.openxmlformats.org/officeDocument/2006/relationships/oleObject" Target="../embeddings/oleObject126.bin"/><Relationship Id="rId10" Type="http://schemas.openxmlformats.org/officeDocument/2006/relationships/image" Target="../media/image142.emf"/><Relationship Id="rId4" Type="http://schemas.openxmlformats.org/officeDocument/2006/relationships/image" Target="../media/image139.emf"/><Relationship Id="rId9" Type="http://schemas.openxmlformats.org/officeDocument/2006/relationships/oleObject" Target="../embeddings/oleObject128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21.emf"/><Relationship Id="rId4" Type="http://schemas.openxmlformats.org/officeDocument/2006/relationships/image" Target="../media/image18.emf"/><Relationship Id="rId9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12" Type="http://schemas.openxmlformats.org/officeDocument/2006/relationships/image" Target="../media/image2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3.emf"/><Relationship Id="rId11" Type="http://schemas.openxmlformats.org/officeDocument/2006/relationships/oleObject" Target="../embeddings/oleObject23.bin"/><Relationship Id="rId5" Type="http://schemas.openxmlformats.org/officeDocument/2006/relationships/oleObject" Target="../embeddings/oleObject20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13" Type="http://schemas.openxmlformats.org/officeDocument/2006/relationships/oleObject" Target="../embeddings/oleObject29.bin"/><Relationship Id="rId18" Type="http://schemas.openxmlformats.org/officeDocument/2006/relationships/image" Target="../media/image34.emf"/><Relationship Id="rId26" Type="http://schemas.openxmlformats.org/officeDocument/2006/relationships/image" Target="../media/image38.emf"/><Relationship Id="rId3" Type="http://schemas.openxmlformats.org/officeDocument/2006/relationships/oleObject" Target="../embeddings/oleObject24.bin"/><Relationship Id="rId21" Type="http://schemas.openxmlformats.org/officeDocument/2006/relationships/oleObject" Target="../embeddings/oleObject33.bin"/><Relationship Id="rId7" Type="http://schemas.openxmlformats.org/officeDocument/2006/relationships/oleObject" Target="../embeddings/oleObject26.bin"/><Relationship Id="rId12" Type="http://schemas.openxmlformats.org/officeDocument/2006/relationships/image" Target="../media/image31.e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33.emf"/><Relationship Id="rId20" Type="http://schemas.openxmlformats.org/officeDocument/2006/relationships/image" Target="../media/image35.emf"/><Relationship Id="rId1" Type="http://schemas.openxmlformats.org/officeDocument/2006/relationships/vmlDrawing" Target="../drawings/vmlDrawing5.vml"/><Relationship Id="rId6" Type="http://schemas.openxmlformats.org/officeDocument/2006/relationships/image" Target="../media/image28.e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37.emf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10" Type="http://schemas.openxmlformats.org/officeDocument/2006/relationships/image" Target="../media/image30.emf"/><Relationship Id="rId19" Type="http://schemas.openxmlformats.org/officeDocument/2006/relationships/oleObject" Target="../embeddings/oleObject32.bin"/><Relationship Id="rId4" Type="http://schemas.openxmlformats.org/officeDocument/2006/relationships/image" Target="../media/image27.e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32.emf"/><Relationship Id="rId22" Type="http://schemas.openxmlformats.org/officeDocument/2006/relationships/image" Target="../media/image36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6.wmf"/><Relationship Id="rId26" Type="http://schemas.openxmlformats.org/officeDocument/2006/relationships/oleObject" Target="../embeddings/oleObject48.bin"/><Relationship Id="rId39" Type="http://schemas.openxmlformats.org/officeDocument/2006/relationships/image" Target="../media/image56.emf"/><Relationship Id="rId3" Type="http://schemas.openxmlformats.org/officeDocument/2006/relationships/oleObject" Target="../embeddings/oleObject36.bin"/><Relationship Id="rId21" Type="http://schemas.openxmlformats.org/officeDocument/2006/relationships/oleObject" Target="../embeddings/oleObject45.bin"/><Relationship Id="rId34" Type="http://schemas.openxmlformats.org/officeDocument/2006/relationships/oleObject" Target="../embeddings/oleObject52.bin"/><Relationship Id="rId42" Type="http://schemas.openxmlformats.org/officeDocument/2006/relationships/oleObject" Target="../embeddings/oleObject56.bin"/><Relationship Id="rId7" Type="http://schemas.openxmlformats.org/officeDocument/2006/relationships/oleObject" Target="../embeddings/oleObject38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3.bin"/><Relationship Id="rId25" Type="http://schemas.openxmlformats.org/officeDocument/2006/relationships/oleObject" Target="../embeddings/oleObject47.bin"/><Relationship Id="rId33" Type="http://schemas.openxmlformats.org/officeDocument/2006/relationships/image" Target="../media/image53.wmf"/><Relationship Id="rId38" Type="http://schemas.openxmlformats.org/officeDocument/2006/relationships/oleObject" Target="../embeddings/oleObject54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5.wmf"/><Relationship Id="rId20" Type="http://schemas.openxmlformats.org/officeDocument/2006/relationships/image" Target="../media/image47.wmf"/><Relationship Id="rId29" Type="http://schemas.openxmlformats.org/officeDocument/2006/relationships/image" Target="../media/image51.wmf"/><Relationship Id="rId41" Type="http://schemas.openxmlformats.org/officeDocument/2006/relationships/image" Target="../media/image57.emf"/><Relationship Id="rId1" Type="http://schemas.openxmlformats.org/officeDocument/2006/relationships/vmlDrawing" Target="../drawings/vmlDrawing6.v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24" Type="http://schemas.openxmlformats.org/officeDocument/2006/relationships/image" Target="../media/image49.wmf"/><Relationship Id="rId32" Type="http://schemas.openxmlformats.org/officeDocument/2006/relationships/oleObject" Target="../embeddings/oleObject51.bin"/><Relationship Id="rId37" Type="http://schemas.openxmlformats.org/officeDocument/2006/relationships/image" Target="../media/image55.wmf"/><Relationship Id="rId40" Type="http://schemas.openxmlformats.org/officeDocument/2006/relationships/oleObject" Target="../embeddings/oleObject55.bin"/><Relationship Id="rId5" Type="http://schemas.openxmlformats.org/officeDocument/2006/relationships/oleObject" Target="../embeddings/oleObject37.bin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28" Type="http://schemas.openxmlformats.org/officeDocument/2006/relationships/oleObject" Target="../embeddings/oleObject49.bin"/><Relationship Id="rId36" Type="http://schemas.openxmlformats.org/officeDocument/2006/relationships/oleObject" Target="../embeddings/oleObject53.bin"/><Relationship Id="rId10" Type="http://schemas.openxmlformats.org/officeDocument/2006/relationships/image" Target="../media/image42.wmf"/><Relationship Id="rId19" Type="http://schemas.openxmlformats.org/officeDocument/2006/relationships/oleObject" Target="../embeddings/oleObject44.bin"/><Relationship Id="rId31" Type="http://schemas.openxmlformats.org/officeDocument/2006/relationships/image" Target="../media/image52.wmf"/><Relationship Id="rId4" Type="http://schemas.openxmlformats.org/officeDocument/2006/relationships/image" Target="../media/image39.wmf"/><Relationship Id="rId9" Type="http://schemas.openxmlformats.org/officeDocument/2006/relationships/oleObject" Target="../embeddings/oleObject39.bin"/><Relationship Id="rId14" Type="http://schemas.openxmlformats.org/officeDocument/2006/relationships/image" Target="../media/image44.wmf"/><Relationship Id="rId22" Type="http://schemas.openxmlformats.org/officeDocument/2006/relationships/image" Target="../media/image48.wmf"/><Relationship Id="rId27" Type="http://schemas.openxmlformats.org/officeDocument/2006/relationships/image" Target="../media/image50.wmf"/><Relationship Id="rId30" Type="http://schemas.openxmlformats.org/officeDocument/2006/relationships/oleObject" Target="../embeddings/oleObject50.bin"/><Relationship Id="rId35" Type="http://schemas.openxmlformats.org/officeDocument/2006/relationships/image" Target="../media/image54.wmf"/><Relationship Id="rId43" Type="http://schemas.openxmlformats.org/officeDocument/2006/relationships/image" Target="../media/image58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emf"/><Relationship Id="rId3" Type="http://schemas.openxmlformats.org/officeDocument/2006/relationships/oleObject" Target="../embeddings/oleObject57.bin"/><Relationship Id="rId7" Type="http://schemas.openxmlformats.org/officeDocument/2006/relationships/oleObject" Target="../embeddings/oleObject59.bin"/><Relationship Id="rId12" Type="http://schemas.openxmlformats.org/officeDocument/2006/relationships/image" Target="../media/image6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60.emf"/><Relationship Id="rId11" Type="http://schemas.openxmlformats.org/officeDocument/2006/relationships/oleObject" Target="../embeddings/oleObject61.bin"/><Relationship Id="rId5" Type="http://schemas.openxmlformats.org/officeDocument/2006/relationships/oleObject" Target="../embeddings/oleObject58.bin"/><Relationship Id="rId10" Type="http://schemas.openxmlformats.org/officeDocument/2006/relationships/image" Target="../media/image62.emf"/><Relationship Id="rId4" Type="http://schemas.openxmlformats.org/officeDocument/2006/relationships/image" Target="../media/image59.emf"/><Relationship Id="rId9" Type="http://schemas.openxmlformats.org/officeDocument/2006/relationships/oleObject" Target="../embeddings/oleObject6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e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5.e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e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436400"/>
              </p:ext>
            </p:extLst>
          </p:nvPr>
        </p:nvGraphicFramePr>
        <p:xfrm>
          <a:off x="1252072" y="457577"/>
          <a:ext cx="8501063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8" name="Document" r:id="rId3" imgW="3681724" imgH="541487" progId="Word.Document.8">
                  <p:embed/>
                </p:oleObj>
              </mc:Choice>
              <mc:Fallback>
                <p:oleObj name="Document" r:id="rId3" imgW="3681724" imgH="5414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2072" y="457577"/>
                        <a:ext cx="8501063" cy="1252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4319140"/>
              </p:ext>
            </p:extLst>
          </p:nvPr>
        </p:nvGraphicFramePr>
        <p:xfrm>
          <a:off x="1607672" y="1264492"/>
          <a:ext cx="814546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9" name="Document" r:id="rId5" imgW="3696570" imgH="506935" progId="Word.Document.8">
                  <p:embed/>
                </p:oleObj>
              </mc:Choice>
              <mc:Fallback>
                <p:oleObj name="Document" r:id="rId5" imgW="3696570" imgH="5069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7672" y="1264492"/>
                        <a:ext cx="814546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1660261"/>
              </p:ext>
            </p:extLst>
          </p:nvPr>
        </p:nvGraphicFramePr>
        <p:xfrm>
          <a:off x="881063" y="1866900"/>
          <a:ext cx="10188575" cy="153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0" name="Document" r:id="rId7" imgW="4330869" imgH="651386" progId="Word.Document.8">
                  <p:embed/>
                </p:oleObj>
              </mc:Choice>
              <mc:Fallback>
                <p:oleObj name="Document" r:id="rId7" imgW="4330869" imgH="6513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1063" y="1866900"/>
                        <a:ext cx="10188575" cy="1533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8327923"/>
              </p:ext>
            </p:extLst>
          </p:nvPr>
        </p:nvGraphicFramePr>
        <p:xfrm>
          <a:off x="846138" y="3352800"/>
          <a:ext cx="10833100" cy="186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1" name="Document" r:id="rId9" imgW="4676749" imgH="808841" progId="Word.Document.8">
                  <p:embed/>
                </p:oleObj>
              </mc:Choice>
              <mc:Fallback>
                <p:oleObj name="Document" r:id="rId9" imgW="4676749" imgH="8088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3352800"/>
                        <a:ext cx="10833100" cy="186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2802882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494554084"/>
              </p:ext>
            </p:extLst>
          </p:nvPr>
        </p:nvGraphicFramePr>
        <p:xfrm>
          <a:off x="1404938" y="871538"/>
          <a:ext cx="7591425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8" name="Document" r:id="rId3" imgW="3645214" imgH="345465" progId="Word.Document.8">
                  <p:embed/>
                </p:oleObj>
              </mc:Choice>
              <mc:Fallback>
                <p:oleObj name="Document" r:id="rId3" imgW="3645214" imgH="3454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4938" y="871538"/>
                        <a:ext cx="7591425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517589"/>
              </p:ext>
            </p:extLst>
          </p:nvPr>
        </p:nvGraphicFramePr>
        <p:xfrm>
          <a:off x="720725" y="3314700"/>
          <a:ext cx="10929938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9" name="Document" r:id="rId5" imgW="5237413" imgH="995054" progId="Word.Document.8">
                  <p:embed/>
                </p:oleObj>
              </mc:Choice>
              <mc:Fallback>
                <p:oleObj name="Document" r:id="rId5" imgW="5237413" imgH="9950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3314700"/>
                        <a:ext cx="10929938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0741567"/>
              </p:ext>
            </p:extLst>
          </p:nvPr>
        </p:nvGraphicFramePr>
        <p:xfrm>
          <a:off x="1204913" y="4848225"/>
          <a:ext cx="10401300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0" name="Document" r:id="rId7" imgW="4923858" imgH="510468" progId="Word.Document.8">
                  <p:embed/>
                </p:oleObj>
              </mc:Choice>
              <mc:Fallback>
                <p:oleObj name="Document" r:id="rId7" imgW="4923858" imgH="5104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4913" y="4848225"/>
                        <a:ext cx="10401300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1023342"/>
              </p:ext>
            </p:extLst>
          </p:nvPr>
        </p:nvGraphicFramePr>
        <p:xfrm>
          <a:off x="720725" y="1422400"/>
          <a:ext cx="10991850" cy="1973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Document" r:id="rId9" imgW="4799585" imgH="862404" progId="Word.Document.8">
                  <p:embed/>
                </p:oleObj>
              </mc:Choice>
              <mc:Fallback>
                <p:oleObj name="Document" r:id="rId9" imgW="4799585" imgH="8624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0725" y="1422400"/>
                        <a:ext cx="10991850" cy="1973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3407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864925157"/>
              </p:ext>
            </p:extLst>
          </p:nvPr>
        </p:nvGraphicFramePr>
        <p:xfrm>
          <a:off x="735947" y="1200431"/>
          <a:ext cx="11060112" cy="1304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1" name="Document" r:id="rId3" imgW="5180305" imgH="611124" progId="Word.Document.8">
                  <p:embed/>
                </p:oleObj>
              </mc:Choice>
              <mc:Fallback>
                <p:oleObj name="Document" r:id="rId3" imgW="5180305" imgH="6111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47" y="1200431"/>
                        <a:ext cx="11060112" cy="1304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0723404"/>
              </p:ext>
            </p:extLst>
          </p:nvPr>
        </p:nvGraphicFramePr>
        <p:xfrm>
          <a:off x="735947" y="2409919"/>
          <a:ext cx="3261855" cy="707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2" name="Document" r:id="rId5" imgW="1519673" imgH="329052" progId="Word.Document.8">
                  <p:embed/>
                </p:oleObj>
              </mc:Choice>
              <mc:Fallback>
                <p:oleObj name="Document" r:id="rId5" imgW="1519673" imgH="32905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947" y="2409919"/>
                        <a:ext cx="3261855" cy="707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3897713"/>
              </p:ext>
            </p:extLst>
          </p:nvPr>
        </p:nvGraphicFramePr>
        <p:xfrm>
          <a:off x="3697195" y="2603781"/>
          <a:ext cx="783748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3" name="Document" r:id="rId7" imgW="3645214" imgH="339713" progId="Word.Document.8">
                  <p:embed/>
                </p:oleObj>
              </mc:Choice>
              <mc:Fallback>
                <p:oleObj name="Document" r:id="rId7" imgW="3645214" imgH="3397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7195" y="2603781"/>
                        <a:ext cx="7837488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7729660"/>
              </p:ext>
            </p:extLst>
          </p:nvPr>
        </p:nvGraphicFramePr>
        <p:xfrm>
          <a:off x="738281" y="3275574"/>
          <a:ext cx="10701338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4" name="Document" r:id="rId9" imgW="4918111" imgH="434258" progId="Word.Document.8">
                  <p:embed/>
                </p:oleObj>
              </mc:Choice>
              <mc:Fallback>
                <p:oleObj name="Document" r:id="rId9" imgW="4918111" imgH="43425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8281" y="3275574"/>
                        <a:ext cx="10701338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1214601"/>
              </p:ext>
            </p:extLst>
          </p:nvPr>
        </p:nvGraphicFramePr>
        <p:xfrm>
          <a:off x="2238936" y="4250766"/>
          <a:ext cx="8463301" cy="6395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5" name="Document" r:id="rId11" imgW="3672634" imgH="277210" progId="Word.Document.8">
                  <p:embed/>
                </p:oleObj>
              </mc:Choice>
              <mc:Fallback>
                <p:oleObj name="Document" r:id="rId11" imgW="3672634" imgH="27721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8936" y="4250766"/>
                        <a:ext cx="8463301" cy="6395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350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extLst>
              <a:ext uri="{FF2B5EF4-FFF2-40B4-BE49-F238E27FC236}">
                <a16:creationId xmlns:a16="http://schemas.microsoft.com/office/drawing/2014/main" id="{3BDE3438-C56E-427A-804D-2E6ED7EFA1AC}"/>
              </a:ext>
            </a:extLst>
          </p:cNvPr>
          <p:cNvSpPr/>
          <p:nvPr/>
        </p:nvSpPr>
        <p:spPr>
          <a:xfrm>
            <a:off x="2063751" y="3898900"/>
            <a:ext cx="8050213" cy="211455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4A57D9A5-342E-4455-9283-20C0EE9C2B39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73264" y="276226"/>
            <a:ext cx="7812087" cy="3622675"/>
          </a:xfrm>
        </p:spPr>
      </p:pic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B18DF131-7327-4EFE-BEF7-4564BCE4C39E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8363" y="4046539"/>
            <a:ext cx="7975600" cy="1684337"/>
          </a:xfr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31BAE7FE-7749-4CEE-91DF-259BFFBD0E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5726" y="692151"/>
            <a:ext cx="32559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二项分布的图形</a:t>
            </a:r>
          </a:p>
        </p:txBody>
      </p:sp>
      <p:pic>
        <p:nvPicPr>
          <p:cNvPr id="110596" name="Picture 4">
            <a:extLst>
              <a:ext uri="{FF2B5EF4-FFF2-40B4-BE49-F238E27FC236}">
                <a16:creationId xmlns:a16="http://schemas.microsoft.com/office/drawing/2014/main" id="{A51A46E6-9884-42D2-B27E-7A9F4D951C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1387475"/>
            <a:ext cx="39020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7" name="Picture 5">
            <a:extLst>
              <a:ext uri="{FF2B5EF4-FFF2-40B4-BE49-F238E27FC236}">
                <a16:creationId xmlns:a16="http://schemas.microsoft.com/office/drawing/2014/main" id="{3631598C-237E-4CD9-AA5E-454191AF05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214" y="3475038"/>
            <a:ext cx="39020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8" name="Picture 6">
            <a:extLst>
              <a:ext uri="{FF2B5EF4-FFF2-40B4-BE49-F238E27FC236}">
                <a16:creationId xmlns:a16="http://schemas.microsoft.com/office/drawing/2014/main" id="{FC93FB08-09DA-4C23-8AE2-E6B9C5253B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6" y="3475038"/>
            <a:ext cx="39020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0599" name="Picture 7">
            <a:extLst>
              <a:ext uri="{FF2B5EF4-FFF2-40B4-BE49-F238E27FC236}">
                <a16:creationId xmlns:a16="http://schemas.microsoft.com/office/drawing/2014/main" id="{6C00A833-CC06-4AEC-9C0C-381BBEB26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76" y="1387475"/>
            <a:ext cx="3902075" cy="208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0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0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0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0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521349293"/>
              </p:ext>
            </p:extLst>
          </p:nvPr>
        </p:nvGraphicFramePr>
        <p:xfrm>
          <a:off x="1479364" y="927101"/>
          <a:ext cx="10361613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7" name="Document" r:id="rId3" imgW="4961930" imgH="505435" progId="Word.Document.8">
                  <p:embed/>
                </p:oleObj>
              </mc:Choice>
              <mc:Fallback>
                <p:oleObj name="Document" r:id="rId3" imgW="4961930" imgH="5054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9364" y="927101"/>
                        <a:ext cx="10361613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88174218"/>
              </p:ext>
            </p:extLst>
          </p:nvPr>
        </p:nvGraphicFramePr>
        <p:xfrm>
          <a:off x="771525" y="1736725"/>
          <a:ext cx="10398125" cy="275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8" name="Document" r:id="rId5" imgW="4665256" imgH="1236627" progId="Word.Document.8">
                  <p:embed/>
                </p:oleObj>
              </mc:Choice>
              <mc:Fallback>
                <p:oleObj name="Document" r:id="rId5" imgW="4665256" imgH="12366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" y="1736725"/>
                        <a:ext cx="10398125" cy="2755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5851310"/>
              </p:ext>
            </p:extLst>
          </p:nvPr>
        </p:nvGraphicFramePr>
        <p:xfrm>
          <a:off x="925701" y="3475415"/>
          <a:ext cx="8442416" cy="25008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49" name="Document" r:id="rId7" imgW="3765176" imgH="1114403" progId="Word.Document.8">
                  <p:embed/>
                </p:oleObj>
              </mc:Choice>
              <mc:Fallback>
                <p:oleObj name="Document" r:id="rId7" imgW="3765176" imgH="11144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701" y="3475415"/>
                        <a:ext cx="8442416" cy="25008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190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703628385"/>
              </p:ext>
            </p:extLst>
          </p:nvPr>
        </p:nvGraphicFramePr>
        <p:xfrm>
          <a:off x="333375" y="1781175"/>
          <a:ext cx="11499850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4" name="Document" r:id="rId3" imgW="5348396" imgH="803448" progId="Word.Document.8">
                  <p:embed/>
                </p:oleObj>
              </mc:Choice>
              <mc:Fallback>
                <p:oleObj name="Document" r:id="rId3" imgW="5348396" imgH="8034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1781175"/>
                        <a:ext cx="11499850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3"/>
          <p:cNvGrpSpPr>
            <a:grpSpLocks noChangeAspect="1"/>
          </p:cNvGrpSpPr>
          <p:nvPr/>
        </p:nvGrpSpPr>
        <p:grpSpPr bwMode="auto">
          <a:xfrm>
            <a:off x="8545514" y="3784334"/>
            <a:ext cx="2960686" cy="2157025"/>
            <a:chOff x="2076" y="982"/>
            <a:chExt cx="2837" cy="2066"/>
          </a:xfrm>
        </p:grpSpPr>
        <p:sp>
          <p:nvSpPr>
            <p:cNvPr id="16390" name="AutoShape 4"/>
            <p:cNvSpPr>
              <a:spLocks noChangeAspect="1" noChangeArrowheads="1"/>
            </p:cNvSpPr>
            <p:nvPr/>
          </p:nvSpPr>
          <p:spPr bwMode="auto">
            <a:xfrm>
              <a:off x="2076" y="982"/>
              <a:ext cx="2748" cy="20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graphicFrame>
          <p:nvGraphicFramePr>
            <p:cNvPr id="16391" name="Object 4"/>
            <p:cNvGraphicFramePr>
              <a:graphicFrameLocks noChangeAspect="1"/>
            </p:cNvGraphicFramePr>
            <p:nvPr/>
          </p:nvGraphicFramePr>
          <p:xfrm>
            <a:off x="2076" y="2648"/>
            <a:ext cx="378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5" name="Equation" r:id="rId5" imgW="152202" imgH="177569" progId="Equation.DSMT4">
                    <p:embed/>
                  </p:oleObj>
                </mc:Choice>
                <mc:Fallback>
                  <p:oleObj name="Equation" r:id="rId5" imgW="152202" imgH="17756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6" y="2648"/>
                          <a:ext cx="378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2" name="Line 6"/>
            <p:cNvSpPr>
              <a:spLocks noChangeShapeType="1"/>
            </p:cNvSpPr>
            <p:nvPr/>
          </p:nvSpPr>
          <p:spPr bwMode="auto">
            <a:xfrm>
              <a:off x="2191" y="2692"/>
              <a:ext cx="261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Line 7"/>
            <p:cNvSpPr>
              <a:spLocks noChangeShapeType="1"/>
            </p:cNvSpPr>
            <p:nvPr/>
          </p:nvSpPr>
          <p:spPr bwMode="auto">
            <a:xfrm flipV="1">
              <a:off x="2398" y="1130"/>
              <a:ext cx="1" cy="18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394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51016540"/>
                </p:ext>
              </p:extLst>
            </p:nvPr>
          </p:nvGraphicFramePr>
          <p:xfrm>
            <a:off x="2464" y="1162"/>
            <a:ext cx="800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6" name="Equation" r:id="rId7" imgW="622030" imgH="203112" progId="Equation.DSMT4">
                    <p:embed/>
                  </p:oleObj>
                </mc:Choice>
                <mc:Fallback>
                  <p:oleObj name="Equation" r:id="rId7" imgW="622030" imgH="20311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64" y="1162"/>
                          <a:ext cx="800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Object 9"/>
            <p:cNvGraphicFramePr>
              <a:graphicFrameLocks noChangeAspect="1"/>
            </p:cNvGraphicFramePr>
            <p:nvPr/>
          </p:nvGraphicFramePr>
          <p:xfrm>
            <a:off x="4598" y="2736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7" name="Equation" r:id="rId9" imgW="126835" imgH="139518" progId="Equation.DSMT4">
                    <p:embed/>
                  </p:oleObj>
                </mc:Choice>
                <mc:Fallback>
                  <p:oleObj name="Equation" r:id="rId9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98" y="2736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6" name="Line 10"/>
            <p:cNvSpPr>
              <a:spLocks noChangeShapeType="1"/>
            </p:cNvSpPr>
            <p:nvPr/>
          </p:nvSpPr>
          <p:spPr bwMode="auto">
            <a:xfrm>
              <a:off x="423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7" name="Line 11"/>
            <p:cNvSpPr>
              <a:spLocks noChangeShapeType="1"/>
            </p:cNvSpPr>
            <p:nvPr/>
          </p:nvSpPr>
          <p:spPr bwMode="auto">
            <a:xfrm>
              <a:off x="377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8" name="Line 12"/>
            <p:cNvSpPr>
              <a:spLocks noChangeShapeType="1"/>
            </p:cNvSpPr>
            <p:nvPr/>
          </p:nvSpPr>
          <p:spPr bwMode="auto">
            <a:xfrm>
              <a:off x="331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9" name="Line 13"/>
            <p:cNvSpPr>
              <a:spLocks noChangeShapeType="1"/>
            </p:cNvSpPr>
            <p:nvPr/>
          </p:nvSpPr>
          <p:spPr bwMode="auto">
            <a:xfrm>
              <a:off x="2857" y="2648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6400" name="Object 14"/>
            <p:cNvGraphicFramePr>
              <a:graphicFrameLocks noChangeAspect="1"/>
            </p:cNvGraphicFramePr>
            <p:nvPr/>
          </p:nvGraphicFramePr>
          <p:xfrm>
            <a:off x="2754" y="2648"/>
            <a:ext cx="219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8" name="Equation" r:id="rId11" imgW="88707" imgH="164742" progId="Equation.DSMT4">
                    <p:embed/>
                  </p:oleObj>
                </mc:Choice>
                <mc:Fallback>
                  <p:oleObj name="Equation" r:id="rId11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54" y="2648"/>
                          <a:ext cx="219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Object 15"/>
            <p:cNvGraphicFramePr>
              <a:graphicFrameLocks noChangeAspect="1"/>
            </p:cNvGraphicFramePr>
            <p:nvPr/>
          </p:nvGraphicFramePr>
          <p:xfrm>
            <a:off x="3164" y="2653"/>
            <a:ext cx="315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19" name="Equation" r:id="rId13" imgW="126780" imgH="164814" progId="Equation.DSMT4">
                    <p:embed/>
                  </p:oleObj>
                </mc:Choice>
                <mc:Fallback>
                  <p:oleObj name="Equation" r:id="rId13" imgW="126780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4" y="2653"/>
                          <a:ext cx="315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Object 16"/>
            <p:cNvGraphicFramePr>
              <a:graphicFrameLocks noChangeAspect="1"/>
            </p:cNvGraphicFramePr>
            <p:nvPr/>
          </p:nvGraphicFramePr>
          <p:xfrm>
            <a:off x="3655" y="2648"/>
            <a:ext cx="284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0" name="Equation" r:id="rId15" imgW="114102" imgH="177492" progId="Equation.DSMT4">
                    <p:embed/>
                  </p:oleObj>
                </mc:Choice>
                <mc:Fallback>
                  <p:oleObj name="Equation" r:id="rId15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55" y="2648"/>
                          <a:ext cx="284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3" name="Object 17"/>
            <p:cNvGraphicFramePr>
              <a:graphicFrameLocks noChangeAspect="1"/>
            </p:cNvGraphicFramePr>
            <p:nvPr/>
          </p:nvGraphicFramePr>
          <p:xfrm>
            <a:off x="4083" y="2670"/>
            <a:ext cx="316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1" name="Equation" r:id="rId17" imgW="126780" imgH="164814" progId="Equation.DSMT4">
                    <p:embed/>
                  </p:oleObj>
                </mc:Choice>
                <mc:Fallback>
                  <p:oleObj name="Equation" r:id="rId17" imgW="126780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3" y="2670"/>
                          <a:ext cx="316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4" name="Line 18"/>
            <p:cNvSpPr>
              <a:spLocks noChangeShapeType="1"/>
            </p:cNvSpPr>
            <p:nvPr/>
          </p:nvSpPr>
          <p:spPr bwMode="auto">
            <a:xfrm>
              <a:off x="2398" y="2582"/>
              <a:ext cx="0" cy="11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5" name="Line 19"/>
            <p:cNvSpPr>
              <a:spLocks noChangeShapeType="1"/>
            </p:cNvSpPr>
            <p:nvPr/>
          </p:nvSpPr>
          <p:spPr bwMode="auto">
            <a:xfrm flipH="1">
              <a:off x="2858" y="1985"/>
              <a:ext cx="22" cy="704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6" name="Line 20"/>
            <p:cNvSpPr>
              <a:spLocks noChangeShapeType="1"/>
            </p:cNvSpPr>
            <p:nvPr/>
          </p:nvSpPr>
          <p:spPr bwMode="auto">
            <a:xfrm flipH="1">
              <a:off x="4239" y="2073"/>
              <a:ext cx="22" cy="616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7" name="Line 21"/>
            <p:cNvSpPr>
              <a:spLocks noChangeShapeType="1"/>
            </p:cNvSpPr>
            <p:nvPr/>
          </p:nvSpPr>
          <p:spPr bwMode="auto">
            <a:xfrm flipH="1" flipV="1">
              <a:off x="3318" y="1369"/>
              <a:ext cx="1" cy="132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8" name="Line 22"/>
            <p:cNvSpPr>
              <a:spLocks noChangeShapeType="1"/>
            </p:cNvSpPr>
            <p:nvPr/>
          </p:nvSpPr>
          <p:spPr bwMode="auto">
            <a:xfrm flipH="1" flipV="1">
              <a:off x="3777" y="1369"/>
              <a:ext cx="1" cy="1320"/>
            </a:xfrm>
            <a:prstGeom prst="line">
              <a:avLst/>
            </a:prstGeom>
            <a:noFill/>
            <a:ln w="25400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" name="Object 2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304903141"/>
              </p:ext>
            </p:extLst>
          </p:nvPr>
        </p:nvGraphicFramePr>
        <p:xfrm>
          <a:off x="269968" y="769869"/>
          <a:ext cx="1144746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2" name="Document" r:id="rId19" imgW="5385750" imgH="583084" progId="Word.Document.8">
                  <p:embed/>
                </p:oleObj>
              </mc:Choice>
              <mc:Fallback>
                <p:oleObj name="Document" r:id="rId19" imgW="5385750" imgH="58308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968" y="769869"/>
                        <a:ext cx="11447462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1020815"/>
              </p:ext>
            </p:extLst>
          </p:nvPr>
        </p:nvGraphicFramePr>
        <p:xfrm>
          <a:off x="335475" y="3343045"/>
          <a:ext cx="8782050" cy="316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" name="Document" r:id="rId21" imgW="3967030" imgH="1426795" progId="Word.Document.8">
                  <p:embed/>
                </p:oleObj>
              </mc:Choice>
              <mc:Fallback>
                <p:oleObj name="Document" r:id="rId21" imgW="3967030" imgH="14267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75" y="3343045"/>
                        <a:ext cx="8782050" cy="3160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211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75656040"/>
              </p:ext>
            </p:extLst>
          </p:nvPr>
        </p:nvGraphicFramePr>
        <p:xfrm>
          <a:off x="744538" y="1824038"/>
          <a:ext cx="11045825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7" name="Document" r:id="rId3" imgW="5106316" imgH="760670" progId="Word.Document.8">
                  <p:embed/>
                </p:oleObj>
              </mc:Choice>
              <mc:Fallback>
                <p:oleObj name="Document" r:id="rId3" imgW="5106316" imgH="760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1824038"/>
                        <a:ext cx="11045825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628560046"/>
              </p:ext>
            </p:extLst>
          </p:nvPr>
        </p:nvGraphicFramePr>
        <p:xfrm>
          <a:off x="706438" y="754063"/>
          <a:ext cx="110648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8" name="Document" r:id="rId5" imgW="5178509" imgH="552169" progId="Word.Document.8">
                  <p:embed/>
                </p:oleObj>
              </mc:Choice>
              <mc:Fallback>
                <p:oleObj name="Document" r:id="rId5" imgW="5178509" imgH="5521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754063"/>
                        <a:ext cx="110648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8640914"/>
              </p:ext>
            </p:extLst>
          </p:nvPr>
        </p:nvGraphicFramePr>
        <p:xfrm>
          <a:off x="619125" y="5110528"/>
          <a:ext cx="11118850" cy="164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9" name="Document" r:id="rId7" imgW="5203292" imgH="769657" progId="Word.Document.8">
                  <p:embed/>
                </p:oleObj>
              </mc:Choice>
              <mc:Fallback>
                <p:oleObj name="Document" r:id="rId7" imgW="5203292" imgH="7696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125" y="5110528"/>
                        <a:ext cx="11118850" cy="164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843210"/>
              </p:ext>
            </p:extLst>
          </p:nvPr>
        </p:nvGraphicFramePr>
        <p:xfrm>
          <a:off x="650875" y="3363632"/>
          <a:ext cx="11055350" cy="177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20" name="Document" r:id="rId9" imgW="5024425" imgH="808841" progId="Word.Document.8">
                  <p:embed/>
                </p:oleObj>
              </mc:Choice>
              <mc:Fallback>
                <p:oleObj name="Document" r:id="rId9" imgW="5024425" imgH="8088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0875" y="3363632"/>
                        <a:ext cx="11055350" cy="177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4">
            <a:extLst>
              <a:ext uri="{FF2B5EF4-FFF2-40B4-BE49-F238E27FC236}">
                <a16:creationId xmlns:a16="http://schemas.microsoft.com/office/drawing/2014/main" id="{BB78831A-6A18-4A6B-94B1-DE0C2E0A01D6}"/>
              </a:ext>
            </a:extLst>
          </p:cNvPr>
          <p:cNvGrpSpPr>
            <a:grpSpLocks/>
          </p:cNvGrpSpPr>
          <p:nvPr/>
        </p:nvGrpSpPr>
        <p:grpSpPr bwMode="auto">
          <a:xfrm>
            <a:off x="2647572" y="4754185"/>
            <a:ext cx="6499225" cy="519113"/>
            <a:chOff x="1077" y="3437"/>
            <a:chExt cx="4094" cy="327"/>
          </a:xfrm>
        </p:grpSpPr>
        <p:sp>
          <p:nvSpPr>
            <p:cNvPr id="7" name="Text Box 15">
              <a:extLst>
                <a:ext uri="{FF2B5EF4-FFF2-40B4-BE49-F238E27FC236}">
                  <a16:creationId xmlns:a16="http://schemas.microsoft.com/office/drawing/2014/main" id="{93B10A22-B4BE-40E1-B3E2-3B4393A7E7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7" y="3437"/>
              <a:ext cx="40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二项分布</a:t>
              </a:r>
              <a:r>
                <a:rPr kumimoji="1" lang="zh-CN" altLang="en-US" sz="28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400" b="1" i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           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               </a:t>
              </a:r>
              <a:r>
                <a:rPr kumimoji="1" lang="zh-CN" altLang="en-US" sz="2800" b="1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泊松分布</a:t>
              </a:r>
            </a:p>
          </p:txBody>
        </p:sp>
        <p:sp>
          <p:nvSpPr>
            <p:cNvPr id="8" name="AutoShape 16">
              <a:extLst>
                <a:ext uri="{FF2B5EF4-FFF2-40B4-BE49-F238E27FC236}">
                  <a16:creationId xmlns:a16="http://schemas.microsoft.com/office/drawing/2014/main" id="{A2C033A3-6DBD-41E7-B79A-1BDE425FE5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3639"/>
              <a:ext cx="1460" cy="81"/>
            </a:xfrm>
            <a:prstGeom prst="rightArrow">
              <a:avLst>
                <a:gd name="adj1" fmla="val 50000"/>
                <a:gd name="adj2" fmla="val 450617"/>
              </a:avLst>
            </a:prstGeom>
            <a:solidFill>
              <a:srgbClr val="008000"/>
            </a:solidFill>
            <a:ln w="1905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9" name="Object 17">
              <a:extLst>
                <a:ext uri="{FF2B5EF4-FFF2-40B4-BE49-F238E27FC236}">
                  <a16:creationId xmlns:a16="http://schemas.microsoft.com/office/drawing/2014/main" id="{A91D4BF4-A594-4C23-9DE1-77BD11C2636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32802228"/>
                </p:ext>
              </p:extLst>
            </p:nvPr>
          </p:nvGraphicFramePr>
          <p:xfrm>
            <a:off x="2128" y="3437"/>
            <a:ext cx="17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421" name="Equation" r:id="rId11" imgW="2806700" imgH="393700" progId="Equation.3">
                    <p:embed/>
                  </p:oleObj>
                </mc:Choice>
                <mc:Fallback>
                  <p:oleObj name="Equation" r:id="rId11" imgW="2806700" imgH="393700" progId="Equation.3">
                    <p:embed/>
                    <p:pic>
                      <p:nvPicPr>
                        <p:cNvPr id="37901" name="Object 17">
                          <a:extLst>
                            <a:ext uri="{FF2B5EF4-FFF2-40B4-BE49-F238E27FC236}">
                              <a16:creationId xmlns:a16="http://schemas.microsoft.com/office/drawing/2014/main" id="{0530EABB-5854-474A-BDE6-90AD9399CB7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28" y="3437"/>
                          <a:ext cx="17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67213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906242819"/>
              </p:ext>
            </p:extLst>
          </p:nvPr>
        </p:nvGraphicFramePr>
        <p:xfrm>
          <a:off x="1413902" y="539376"/>
          <a:ext cx="8741921" cy="1007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8" name="Document" r:id="rId3" imgW="3979468" imgH="458617" progId="Word.Document.8">
                  <p:embed/>
                </p:oleObj>
              </mc:Choice>
              <mc:Fallback>
                <p:oleObj name="Document" r:id="rId3" imgW="3979468" imgH="4586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902" y="539376"/>
                        <a:ext cx="8741921" cy="100703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439323"/>
              </p:ext>
            </p:extLst>
          </p:nvPr>
        </p:nvGraphicFramePr>
        <p:xfrm>
          <a:off x="701675" y="3415740"/>
          <a:ext cx="11074400" cy="188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39" name="Document" r:id="rId5" imgW="5316790" imgH="909856" progId="Word.Document.8">
                  <p:embed/>
                </p:oleObj>
              </mc:Choice>
              <mc:Fallback>
                <p:oleObj name="Document" r:id="rId5" imgW="5316790" imgH="9098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675" y="3415740"/>
                        <a:ext cx="11074400" cy="188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3106757"/>
              </p:ext>
            </p:extLst>
          </p:nvPr>
        </p:nvGraphicFramePr>
        <p:xfrm>
          <a:off x="1325376" y="5126504"/>
          <a:ext cx="10226675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0" name="Document" r:id="rId7" imgW="5186052" imgH="453670" progId="Word.Document.8">
                  <p:embed/>
                </p:oleObj>
              </mc:Choice>
              <mc:Fallback>
                <p:oleObj name="Document" r:id="rId7" imgW="5186052" imgH="453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376" y="5126504"/>
                        <a:ext cx="10226675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725489"/>
              </p:ext>
            </p:extLst>
          </p:nvPr>
        </p:nvGraphicFramePr>
        <p:xfrm>
          <a:off x="744538" y="1150938"/>
          <a:ext cx="11083925" cy="235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41" name="Document" r:id="rId9" imgW="5306374" imgH="1129501" progId="Word.Document.8">
                  <p:embed/>
                </p:oleObj>
              </mc:Choice>
              <mc:Fallback>
                <p:oleObj name="Document" r:id="rId9" imgW="5306374" imgH="11295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38" y="1150938"/>
                        <a:ext cx="11083925" cy="235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2313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424E4228-BF66-4B32-822D-3355FDA577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5251" y="620713"/>
            <a:ext cx="32559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b="1">
                <a:latin typeface="宋体" panose="02010600030101010101" pitchFamily="2" charset="-122"/>
              </a:rPr>
              <a:t>泊松分布的图形</a:t>
            </a:r>
          </a:p>
        </p:txBody>
      </p:sp>
      <p:pic>
        <p:nvPicPr>
          <p:cNvPr id="118787" name="Picture 3">
            <a:extLst>
              <a:ext uri="{FF2B5EF4-FFF2-40B4-BE49-F238E27FC236}">
                <a16:creationId xmlns:a16="http://schemas.microsoft.com/office/drawing/2014/main" id="{AF3691E4-9342-4194-AABF-4CFE8DA0D1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1" y="1328739"/>
            <a:ext cx="3743325" cy="226853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88" name="Picture 4">
            <a:extLst>
              <a:ext uri="{FF2B5EF4-FFF2-40B4-BE49-F238E27FC236}">
                <a16:creationId xmlns:a16="http://schemas.microsoft.com/office/drawing/2014/main" id="{F025F049-EB35-4902-9F01-F7865674A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8701" y="3605214"/>
            <a:ext cx="3743325" cy="226853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89" name="Picture 5">
            <a:extLst>
              <a:ext uri="{FF2B5EF4-FFF2-40B4-BE49-F238E27FC236}">
                <a16:creationId xmlns:a16="http://schemas.microsoft.com/office/drawing/2014/main" id="{4416C174-769C-48D1-A199-DC5D423CC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1328739"/>
            <a:ext cx="3743325" cy="226853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8790" name="Picture 6">
            <a:extLst>
              <a:ext uri="{FF2B5EF4-FFF2-40B4-BE49-F238E27FC236}">
                <a16:creationId xmlns:a16="http://schemas.microsoft.com/office/drawing/2014/main" id="{75A02DF5-7A3E-4E15-B26C-51A88667B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089" y="3605214"/>
            <a:ext cx="3743325" cy="2268537"/>
          </a:xfrm>
          <a:prstGeom prst="rect">
            <a:avLst/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8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8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70821740"/>
              </p:ext>
            </p:extLst>
          </p:nvPr>
        </p:nvGraphicFramePr>
        <p:xfrm>
          <a:off x="681038" y="814388"/>
          <a:ext cx="106807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2" name="Document" r:id="rId3" imgW="4956901" imgH="819625" progId="Word.Document.8">
                  <p:embed/>
                </p:oleObj>
              </mc:Choice>
              <mc:Fallback>
                <p:oleObj name="Document" r:id="rId3" imgW="4956901" imgH="8196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038" y="814388"/>
                        <a:ext cx="106807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227029829"/>
              </p:ext>
            </p:extLst>
          </p:nvPr>
        </p:nvGraphicFramePr>
        <p:xfrm>
          <a:off x="673100" y="2162175"/>
          <a:ext cx="11252200" cy="1011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3" name="Document" r:id="rId5" imgW="5170967" imgH="466611" progId="Word.Document.8">
                  <p:embed/>
                </p:oleObj>
              </mc:Choice>
              <mc:Fallback>
                <p:oleObj name="Document" r:id="rId5" imgW="5170967" imgH="46661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100" y="2162175"/>
                        <a:ext cx="11252200" cy="1011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9350985"/>
              </p:ext>
            </p:extLst>
          </p:nvPr>
        </p:nvGraphicFramePr>
        <p:xfrm>
          <a:off x="754997" y="3140916"/>
          <a:ext cx="4794250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4" name="Document" r:id="rId7" imgW="2164716" imgH="445761" progId="Word.Document.8">
                  <p:embed/>
                </p:oleObj>
              </mc:Choice>
              <mc:Fallback>
                <p:oleObj name="Document" r:id="rId7" imgW="2164716" imgH="44576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997" y="3140916"/>
                        <a:ext cx="4794250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974437"/>
              </p:ext>
            </p:extLst>
          </p:nvPr>
        </p:nvGraphicFramePr>
        <p:xfrm>
          <a:off x="849967" y="4013806"/>
          <a:ext cx="8893548" cy="1351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65" name="Document" r:id="rId9" imgW="3918892" imgH="594741" progId="Word.Document.8">
                  <p:embed/>
                </p:oleObj>
              </mc:Choice>
              <mc:Fallback>
                <p:oleObj name="Document" r:id="rId9" imgW="3918892" imgH="5947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967" y="4013806"/>
                        <a:ext cx="8893548" cy="13515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0981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858150"/>
              </p:ext>
            </p:extLst>
          </p:nvPr>
        </p:nvGraphicFramePr>
        <p:xfrm>
          <a:off x="1188757" y="3007472"/>
          <a:ext cx="9302372" cy="3958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7" name="Document" r:id="rId3" imgW="3853007" imgH="1641659" progId="Word.Document.8">
                  <p:embed/>
                </p:oleObj>
              </mc:Choice>
              <mc:Fallback>
                <p:oleObj name="Document" r:id="rId3" imgW="3853007" imgH="1641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8757" y="3007472"/>
                        <a:ext cx="9302372" cy="39581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5213813"/>
              </p:ext>
            </p:extLst>
          </p:nvPr>
        </p:nvGraphicFramePr>
        <p:xfrm>
          <a:off x="1235822" y="636776"/>
          <a:ext cx="6564313" cy="1065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8" name="Document" r:id="rId5" imgW="2851089" imgH="464095" progId="Word.Document.8">
                  <p:embed/>
                </p:oleObj>
              </mc:Choice>
              <mc:Fallback>
                <p:oleObj name="Document" r:id="rId5" imgW="2851089" imgH="46409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822" y="636776"/>
                        <a:ext cx="6564313" cy="1065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1"/>
          <p:cNvGraphicFramePr>
            <a:graphicFrameLocks noChangeAspect="1"/>
          </p:cNvGraphicFramePr>
          <p:nvPr/>
        </p:nvGraphicFramePr>
        <p:xfrm>
          <a:off x="1524001" y="1"/>
          <a:ext cx="18097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9" name="Equation" r:id="rId7" imgW="177492" imgH="164814" progId="Equation.DSMT4">
                  <p:embed/>
                </p:oleObj>
              </mc:Choice>
              <mc:Fallback>
                <p:oleObj name="Equation" r:id="rId7" imgW="177492" imgH="164814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"/>
                        <a:ext cx="180975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0"/>
          <p:cNvGraphicFramePr>
            <a:graphicFrameLocks noChangeAspect="1"/>
          </p:cNvGraphicFramePr>
          <p:nvPr/>
        </p:nvGraphicFramePr>
        <p:xfrm>
          <a:off x="1524001" y="1"/>
          <a:ext cx="1238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0" name="Equation" r:id="rId9" imgW="126725" imgH="177415" progId="Equation.DSMT4">
                  <p:embed/>
                </p:oleObj>
              </mc:Choice>
              <mc:Fallback>
                <p:oleObj name="Equation" r:id="rId9" imgW="126725" imgH="177415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"/>
                        <a:ext cx="12382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Object 9"/>
          <p:cNvGraphicFramePr>
            <a:graphicFrameLocks noChangeAspect="1"/>
          </p:cNvGraphicFramePr>
          <p:nvPr/>
        </p:nvGraphicFramePr>
        <p:xfrm>
          <a:off x="1524001" y="1"/>
          <a:ext cx="85725" cy="16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1" name="Equation" r:id="rId11" imgW="88707" imgH="164742" progId="Equation.DSMT4">
                  <p:embed/>
                </p:oleObj>
              </mc:Choice>
              <mc:Fallback>
                <p:oleObj name="Equation" r:id="rId11" imgW="88707" imgH="16474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1"/>
                        <a:ext cx="85725" cy="161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8" name="Picture 8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"/>
            <a:ext cx="152400" cy="16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129" name="Object 7"/>
          <p:cNvGraphicFramePr>
            <a:graphicFrameLocks noChangeAspect="1"/>
          </p:cNvGraphicFramePr>
          <p:nvPr/>
        </p:nvGraphicFramePr>
        <p:xfrm>
          <a:off x="1524000" y="1"/>
          <a:ext cx="152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2" name="Equation" r:id="rId14" imgW="152334" imgH="393529" progId="Equation.DSMT4">
                  <p:embed/>
                </p:oleObj>
              </mc:Choice>
              <mc:Fallback>
                <p:oleObj name="Equation" r:id="rId14" imgW="152334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"/>
                        <a:ext cx="152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Object 6"/>
          <p:cNvGraphicFramePr>
            <a:graphicFrameLocks noChangeAspect="1"/>
          </p:cNvGraphicFramePr>
          <p:nvPr/>
        </p:nvGraphicFramePr>
        <p:xfrm>
          <a:off x="1524000" y="1"/>
          <a:ext cx="1524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" name="Equation" r:id="rId16" imgW="152334" imgH="393529" progId="Equation.DSMT4">
                  <p:embed/>
                </p:oleObj>
              </mc:Choice>
              <mc:Fallback>
                <p:oleObj name="Equation" r:id="rId16" imgW="152334" imgH="393529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1"/>
                        <a:ext cx="1524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0628432"/>
              </p:ext>
            </p:extLst>
          </p:nvPr>
        </p:nvGraphicFramePr>
        <p:xfrm>
          <a:off x="6175049" y="1347607"/>
          <a:ext cx="4746625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" name="Document" r:id="rId18" imgW="2072769" imgH="678348" progId="Word.Document.8">
                  <p:embed/>
                </p:oleObj>
              </mc:Choice>
              <mc:Fallback>
                <p:oleObj name="Document" r:id="rId18" imgW="2072769" imgH="67834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5049" y="1347607"/>
                        <a:ext cx="4746625" cy="1554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528580"/>
              </p:ext>
            </p:extLst>
          </p:nvPr>
        </p:nvGraphicFramePr>
        <p:xfrm>
          <a:off x="748647" y="2304493"/>
          <a:ext cx="858837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5" name="Document" r:id="rId20" imgW="3750450" imgH="451513" progId="Word.Document.8">
                  <p:embed/>
                </p:oleObj>
              </mc:Choice>
              <mc:Fallback>
                <p:oleObj name="Document" r:id="rId20" imgW="3750450" imgH="4515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8647" y="2304493"/>
                        <a:ext cx="8588375" cy="1030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688264"/>
              </p:ext>
            </p:extLst>
          </p:nvPr>
        </p:nvGraphicFramePr>
        <p:xfrm>
          <a:off x="1887538" y="914400"/>
          <a:ext cx="4276725" cy="241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" name="Document" r:id="rId22" imgW="1866964" imgH="1056526" progId="Word.Document.8">
                  <p:embed/>
                </p:oleObj>
              </mc:Choice>
              <mc:Fallback>
                <p:oleObj name="Document" r:id="rId22" imgW="1866964" imgH="105652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538" y="914400"/>
                        <a:ext cx="4276725" cy="241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166743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1153933997"/>
              </p:ext>
            </p:extLst>
          </p:nvPr>
        </p:nvGraphicFramePr>
        <p:xfrm>
          <a:off x="663575" y="2757488"/>
          <a:ext cx="7823200" cy="79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1" name="Document" r:id="rId3" imgW="3749373" imgH="382132" progId="Word.Document.8">
                  <p:embed/>
                </p:oleObj>
              </mc:Choice>
              <mc:Fallback>
                <p:oleObj name="Document" r:id="rId3" imgW="3749373" imgH="3821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575" y="2757488"/>
                        <a:ext cx="7823200" cy="793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9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260064969"/>
              </p:ext>
            </p:extLst>
          </p:nvPr>
        </p:nvGraphicFramePr>
        <p:xfrm>
          <a:off x="581866" y="958384"/>
          <a:ext cx="10920412" cy="1252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2" name="Document" r:id="rId5" imgW="5272971" imgH="604294" progId="Word.Document.8">
                  <p:embed/>
                </p:oleObj>
              </mc:Choice>
              <mc:Fallback>
                <p:oleObj name="Document" r:id="rId5" imgW="5272971" imgH="6042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866" y="958384"/>
                        <a:ext cx="10920412" cy="1252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8233802"/>
              </p:ext>
            </p:extLst>
          </p:nvPr>
        </p:nvGraphicFramePr>
        <p:xfrm>
          <a:off x="618751" y="1908643"/>
          <a:ext cx="7556500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3" name="Document" r:id="rId7" imgW="3645214" imgH="593509" progId="Word.Document.8">
                  <p:embed/>
                </p:oleObj>
              </mc:Choice>
              <mc:Fallback>
                <p:oleObj name="Document" r:id="rId7" imgW="3645214" imgH="59350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51" y="1908643"/>
                        <a:ext cx="7556500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1754763"/>
              </p:ext>
            </p:extLst>
          </p:nvPr>
        </p:nvGraphicFramePr>
        <p:xfrm>
          <a:off x="618751" y="3427040"/>
          <a:ext cx="11185525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4" name="Document" r:id="rId9" imgW="5296317" imgH="804167" progId="Word.Document.8">
                  <p:embed/>
                </p:oleObj>
              </mc:Choice>
              <mc:Fallback>
                <p:oleObj name="Document" r:id="rId9" imgW="5296317" imgH="8041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751" y="3427040"/>
                        <a:ext cx="11185525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995636"/>
              </p:ext>
            </p:extLst>
          </p:nvPr>
        </p:nvGraphicFramePr>
        <p:xfrm>
          <a:off x="517433" y="5013700"/>
          <a:ext cx="111855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85" name="Document" r:id="rId11" imgW="5296317" imgH="453670" progId="Word.Document.8">
                  <p:embed/>
                </p:oleObj>
              </mc:Choice>
              <mc:Fallback>
                <p:oleObj name="Document" r:id="rId11" imgW="5296317" imgH="45367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433" y="5013700"/>
                        <a:ext cx="11185525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0609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4" name="2-2泊松分布逼近二项分布.wmv">
            <a:hlinkClick r:id="" action="ppaction://media"/>
            <a:extLst>
              <a:ext uri="{FF2B5EF4-FFF2-40B4-BE49-F238E27FC236}">
                <a16:creationId xmlns:a16="http://schemas.microsoft.com/office/drawing/2014/main" id="{89A99D32-BF50-4379-9D7C-3F9D952A677B}"/>
              </a:ext>
            </a:extLst>
          </p:cNvPr>
          <p:cNvPicPr>
            <a:picLocks noRot="1" noChangeAspect="1" noChangeArrowheads="1"/>
          </p:cNvPicPr>
          <p:nvPr>
            <a:videoFile r:link="rId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16114"/>
            <a:ext cx="7689850" cy="417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">
            <a:extLst>
              <a:ext uri="{FF2B5EF4-FFF2-40B4-BE49-F238E27FC236}">
                <a16:creationId xmlns:a16="http://schemas.microsoft.com/office/drawing/2014/main" id="{4E02C88A-AC76-40B6-B75D-15B051253922}"/>
              </a:ext>
            </a:extLst>
          </p:cNvPr>
          <p:cNvGrpSpPr>
            <a:grpSpLocks/>
          </p:cNvGrpSpPr>
          <p:nvPr/>
        </p:nvGrpSpPr>
        <p:grpSpPr bwMode="auto">
          <a:xfrm>
            <a:off x="3125789" y="955676"/>
            <a:ext cx="6499225" cy="639763"/>
            <a:chOff x="1056" y="3408"/>
            <a:chExt cx="4094" cy="403"/>
          </a:xfrm>
        </p:grpSpPr>
        <p:sp>
          <p:nvSpPr>
            <p:cNvPr id="40964" name="Text Box 6">
              <a:extLst>
                <a:ext uri="{FF2B5EF4-FFF2-40B4-BE49-F238E27FC236}">
                  <a16:creationId xmlns:a16="http://schemas.microsoft.com/office/drawing/2014/main" id="{0E43FD40-C5E6-4C4C-8CD6-362DB1425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484"/>
              <a:ext cx="409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 b="1">
                  <a:solidFill>
                    <a:srgbClr val="0000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二项分布</a:t>
              </a:r>
              <a:r>
                <a:rPr kumimoji="1" lang="zh-CN" altLang="en-US" sz="28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400" b="1" i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           </a:t>
              </a:r>
              <a:r>
                <a:rPr kumimoji="1" lang="zh-CN" altLang="en-US" sz="2400" b="1">
                  <a:solidFill>
                    <a:srgbClr val="0000FF"/>
                  </a:solidFill>
                  <a:latin typeface="Times New Roman" panose="02020603050405020304" pitchFamily="18" charset="0"/>
                </a:rPr>
                <a:t>                    </a:t>
              </a:r>
              <a:r>
                <a:rPr kumimoji="1"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泊松分布</a:t>
              </a:r>
            </a:p>
          </p:txBody>
        </p:sp>
        <p:sp>
          <p:nvSpPr>
            <p:cNvPr id="40965" name="AutoShape 7">
              <a:extLst>
                <a:ext uri="{FF2B5EF4-FFF2-40B4-BE49-F238E27FC236}">
                  <a16:creationId xmlns:a16="http://schemas.microsoft.com/office/drawing/2014/main" id="{CB5B1835-FB3B-470D-B09E-25251DB5B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8" y="3639"/>
              <a:ext cx="1460" cy="81"/>
            </a:xfrm>
            <a:prstGeom prst="rightArrow">
              <a:avLst>
                <a:gd name="adj1" fmla="val 50000"/>
                <a:gd name="adj2" fmla="val 450617"/>
              </a:avLst>
            </a:prstGeom>
            <a:solidFill>
              <a:srgbClr val="008000"/>
            </a:solidFill>
            <a:ln w="19050">
              <a:solidFill>
                <a:srgbClr val="FF99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40966" name="Object 8">
              <a:extLst>
                <a:ext uri="{FF2B5EF4-FFF2-40B4-BE49-F238E27FC236}">
                  <a16:creationId xmlns:a16="http://schemas.microsoft.com/office/drawing/2014/main" id="{D2F2DD5D-F859-4166-913B-674DE9CC68C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12" y="3408"/>
            <a:ext cx="17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33" name="Equation" r:id="rId5" imgW="2806700" imgH="393700" progId="Equation.3">
                    <p:embed/>
                  </p:oleObj>
                </mc:Choice>
                <mc:Fallback>
                  <p:oleObj name="Equation" r:id="rId5" imgW="2806700" imgH="393700" progId="Equation.3">
                    <p:embed/>
                    <p:pic>
                      <p:nvPicPr>
                        <p:cNvPr id="40966" name="Object 8">
                          <a:extLst>
                            <a:ext uri="{FF2B5EF4-FFF2-40B4-BE49-F238E27FC236}">
                              <a16:creationId xmlns:a16="http://schemas.microsoft.com/office/drawing/2014/main" id="{D2F2DD5D-F859-4166-913B-674DE9CC68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408"/>
                          <a:ext cx="17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20000" fill="hold"/>
                                        <p:tgtEl>
                                          <p:spTgt spid="12288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122884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Text Box 2">
            <a:extLst>
              <a:ext uri="{FF2B5EF4-FFF2-40B4-BE49-F238E27FC236}">
                <a16:creationId xmlns:a16="http://schemas.microsoft.com/office/drawing/2014/main" id="{C2810CEB-A8C7-472E-B63A-8FD3BBF887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3925" y="976313"/>
            <a:ext cx="717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证  </a:t>
            </a:r>
          </a:p>
        </p:txBody>
      </p:sp>
      <p:graphicFrame>
        <p:nvGraphicFramePr>
          <p:cNvPr id="145411" name="Object 3">
            <a:extLst>
              <a:ext uri="{FF2B5EF4-FFF2-40B4-BE49-F238E27FC236}">
                <a16:creationId xmlns:a16="http://schemas.microsoft.com/office/drawing/2014/main" id="{0BC7AAF7-BCD6-4E23-A36F-C8C419F556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7000" y="1595438"/>
          <a:ext cx="62865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9" name="Equation" r:id="rId3" imgW="6263853" imgH="1729922" progId="Equation.3">
                  <p:embed/>
                </p:oleObj>
              </mc:Choice>
              <mc:Fallback>
                <p:oleObj name="Equation" r:id="rId3" imgW="6263853" imgH="1729922" progId="Equation.3">
                  <p:embed/>
                  <p:pic>
                    <p:nvPicPr>
                      <p:cNvPr id="145411" name="Object 3">
                        <a:extLst>
                          <a:ext uri="{FF2B5EF4-FFF2-40B4-BE49-F238E27FC236}">
                            <a16:creationId xmlns:a16="http://schemas.microsoft.com/office/drawing/2014/main" id="{0BC7AAF7-BCD6-4E23-A36F-C8C419F556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95438"/>
                        <a:ext cx="62865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FC553A86-8E96-4D81-A18F-34F2B8E42E85}"/>
              </a:ext>
            </a:extLst>
          </p:cNvPr>
          <p:cNvGrpSpPr>
            <a:grpSpLocks/>
          </p:cNvGrpSpPr>
          <p:nvPr/>
        </p:nvGrpSpPr>
        <p:grpSpPr bwMode="auto">
          <a:xfrm>
            <a:off x="2879726" y="950914"/>
            <a:ext cx="2136775" cy="522287"/>
            <a:chOff x="758" y="2666"/>
            <a:chExt cx="1346" cy="329"/>
          </a:xfrm>
        </p:grpSpPr>
        <p:graphicFrame>
          <p:nvGraphicFramePr>
            <p:cNvPr id="43016" name="Object 5">
              <a:extLst>
                <a:ext uri="{FF2B5EF4-FFF2-40B4-BE49-F238E27FC236}">
                  <a16:creationId xmlns:a16="http://schemas.microsoft.com/office/drawing/2014/main" id="{CD62A3EF-2F00-4E9A-A0B4-BD59D38C5B3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48" y="2666"/>
            <a:ext cx="856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570" name="Equation" r:id="rId5" imgW="1333323" imgH="457105" progId="Equation.3">
                    <p:embed/>
                  </p:oleObj>
                </mc:Choice>
                <mc:Fallback>
                  <p:oleObj name="Equation" r:id="rId5" imgW="1333323" imgH="457105" progId="Equation.3">
                    <p:embed/>
                    <p:pic>
                      <p:nvPicPr>
                        <p:cNvPr id="43016" name="Object 5">
                          <a:extLst>
                            <a:ext uri="{FF2B5EF4-FFF2-40B4-BE49-F238E27FC236}">
                              <a16:creationId xmlns:a16="http://schemas.microsoft.com/office/drawing/2014/main" id="{CD62A3EF-2F00-4E9A-A0B4-BD59D38C5B3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666"/>
                          <a:ext cx="856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017" name="Text Box 6">
              <a:extLst>
                <a:ext uri="{FF2B5EF4-FFF2-40B4-BE49-F238E27FC236}">
                  <a16:creationId xmlns:a16="http://schemas.microsoft.com/office/drawing/2014/main" id="{6361B0DD-7A55-4586-8F78-DDB1C3DE4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" y="2668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800">
                  <a:latin typeface="Times New Roman" panose="02020603050405020304" pitchFamily="18" charset="0"/>
                  <a:ea typeface="楷体_GB2312" pitchFamily="49" charset="-122"/>
                </a:rPr>
                <a:t>因</a:t>
              </a:r>
            </a:p>
          </p:txBody>
        </p:sp>
      </p:grpSp>
      <p:graphicFrame>
        <p:nvGraphicFramePr>
          <p:cNvPr id="145415" name="Object 7">
            <a:extLst>
              <a:ext uri="{FF2B5EF4-FFF2-40B4-BE49-F238E27FC236}">
                <a16:creationId xmlns:a16="http://schemas.microsoft.com/office/drawing/2014/main" id="{735B318E-D51D-442D-A015-1E3AA17CCF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3238501"/>
          <a:ext cx="7391400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1" name="Equation" r:id="rId7" imgW="3048142" imgH="533432" progId="Equation.DSMT4">
                  <p:embed/>
                </p:oleObj>
              </mc:Choice>
              <mc:Fallback>
                <p:oleObj name="Equation" r:id="rId7" imgW="3048142" imgH="533432" progId="Equation.DSMT4">
                  <p:embed/>
                  <p:pic>
                    <p:nvPicPr>
                      <p:cNvPr id="145415" name="Object 7">
                        <a:extLst>
                          <a:ext uri="{FF2B5EF4-FFF2-40B4-BE49-F238E27FC236}">
                            <a16:creationId xmlns:a16="http://schemas.microsoft.com/office/drawing/2014/main" id="{735B318E-D51D-442D-A015-1E3AA17CCF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238501"/>
                        <a:ext cx="7391400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6" name="Object 8">
            <a:extLst>
              <a:ext uri="{FF2B5EF4-FFF2-40B4-BE49-F238E27FC236}">
                <a16:creationId xmlns:a16="http://schemas.microsoft.com/office/drawing/2014/main" id="{2BD3A936-355D-4C29-BD42-89DDAD6D2A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502150"/>
          <a:ext cx="19050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2" name="Equation" r:id="rId9" imgW="624769" imgH="396129" progId="Equation.DSMT4">
                  <p:embed/>
                </p:oleObj>
              </mc:Choice>
              <mc:Fallback>
                <p:oleObj name="Equation" r:id="rId9" imgW="624769" imgH="396129" progId="Equation.DSMT4">
                  <p:embed/>
                  <p:pic>
                    <p:nvPicPr>
                      <p:cNvPr id="145416" name="Object 8">
                        <a:extLst>
                          <a:ext uri="{FF2B5EF4-FFF2-40B4-BE49-F238E27FC236}">
                            <a16:creationId xmlns:a16="http://schemas.microsoft.com/office/drawing/2014/main" id="{2BD3A936-355D-4C29-BD42-89DDAD6D2A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502150"/>
                        <a:ext cx="19050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5417" name="Object 9">
            <a:extLst>
              <a:ext uri="{FF2B5EF4-FFF2-40B4-BE49-F238E27FC236}">
                <a16:creationId xmlns:a16="http://schemas.microsoft.com/office/drawing/2014/main" id="{4E0D6AF4-EA47-4561-9789-AEA357482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5013325"/>
          <a:ext cx="15621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73" name="Equation" r:id="rId11" imgW="1539169" imgH="396129" progId="Equation.3">
                  <p:embed/>
                </p:oleObj>
              </mc:Choice>
              <mc:Fallback>
                <p:oleObj name="Equation" r:id="rId11" imgW="1539169" imgH="396129" progId="Equation.3">
                  <p:embed/>
                  <p:pic>
                    <p:nvPicPr>
                      <p:cNvPr id="145417" name="Object 9">
                        <a:extLst>
                          <a:ext uri="{FF2B5EF4-FFF2-40B4-BE49-F238E27FC236}">
                            <a16:creationId xmlns:a16="http://schemas.microsoft.com/office/drawing/2014/main" id="{4E0D6AF4-EA47-4561-9789-AEA357482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638" y="5013325"/>
                        <a:ext cx="15621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4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5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5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5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8323056"/>
              </p:ext>
            </p:extLst>
          </p:nvPr>
        </p:nvGraphicFramePr>
        <p:xfrm>
          <a:off x="612682" y="1357126"/>
          <a:ext cx="10885487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4" name="Document" r:id="rId3" imgW="4572231" imgH="683380" progId="Word.Document.8">
                  <p:embed/>
                </p:oleObj>
              </mc:Choice>
              <mc:Fallback>
                <p:oleObj name="Document" r:id="rId3" imgW="4572231" imgH="6833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682" y="1357126"/>
                        <a:ext cx="10885487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561766"/>
              </p:ext>
            </p:extLst>
          </p:nvPr>
        </p:nvGraphicFramePr>
        <p:xfrm>
          <a:off x="1266638" y="763588"/>
          <a:ext cx="10194925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5" name="Document" r:id="rId5" imgW="4826882" imgH="366315" progId="Word.Document.8">
                  <p:embed/>
                </p:oleObj>
              </mc:Choice>
              <mc:Fallback>
                <p:oleObj name="Document" r:id="rId5" imgW="4826882" imgH="36631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6638" y="763588"/>
                        <a:ext cx="10194925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994835"/>
              </p:ext>
            </p:extLst>
          </p:nvPr>
        </p:nvGraphicFramePr>
        <p:xfrm>
          <a:off x="1201272" y="2380879"/>
          <a:ext cx="7186789" cy="21193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Document" r:id="rId7" imgW="3612870" imgH="936754" progId="Word.Document.8">
                  <p:embed/>
                </p:oleObj>
              </mc:Choice>
              <mc:Fallback>
                <p:oleObj name="Document" r:id="rId7" imgW="3612870" imgH="9367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272" y="2380879"/>
                        <a:ext cx="7186789" cy="21193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466436"/>
              </p:ext>
            </p:extLst>
          </p:nvPr>
        </p:nvGraphicFramePr>
        <p:xfrm>
          <a:off x="932048" y="4313193"/>
          <a:ext cx="8070443" cy="21493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7" name="Document" r:id="rId9" imgW="3604268" imgH="960543" progId="Word.Document.8">
                  <p:embed/>
                </p:oleObj>
              </mc:Choice>
              <mc:Fallback>
                <p:oleObj name="Document" r:id="rId9" imgW="3604268" imgH="96054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2048" y="4313193"/>
                        <a:ext cx="8070443" cy="21493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3322539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F0A3D26F-402F-4A04-9AC1-A740EF30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968" y="82819"/>
            <a:ext cx="4819048" cy="17428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4BF3368-6635-43A5-BC4A-A82FC00EB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9378" y="1658901"/>
            <a:ext cx="7305654" cy="471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9315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690124"/>
              </p:ext>
            </p:extLst>
          </p:nvPr>
        </p:nvGraphicFramePr>
        <p:xfrm>
          <a:off x="1421925" y="589850"/>
          <a:ext cx="7764004" cy="99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4" name="Document" r:id="rId3" imgW="3580226" imgH="459427" progId="Word.Document.8">
                  <p:embed/>
                </p:oleObj>
              </mc:Choice>
              <mc:Fallback>
                <p:oleObj name="Document" r:id="rId3" imgW="3580226" imgH="4594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1925" y="589850"/>
                        <a:ext cx="7764004" cy="99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3177986"/>
              </p:ext>
            </p:extLst>
          </p:nvPr>
        </p:nvGraphicFramePr>
        <p:xfrm>
          <a:off x="735013" y="3213100"/>
          <a:ext cx="10861675" cy="215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5" name="Document" r:id="rId5" imgW="5204010" imgH="1036754" progId="Word.Document.8">
                  <p:embed/>
                </p:oleObj>
              </mc:Choice>
              <mc:Fallback>
                <p:oleObj name="Document" r:id="rId5" imgW="5204010" imgH="10367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3213100"/>
                        <a:ext cx="10861675" cy="2157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719494"/>
              </p:ext>
            </p:extLst>
          </p:nvPr>
        </p:nvGraphicFramePr>
        <p:xfrm>
          <a:off x="1368425" y="5051425"/>
          <a:ext cx="10445750" cy="1335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6" name="Document" r:id="rId7" imgW="5196108" imgH="665766" progId="Word.Document.8">
                  <p:embed/>
                </p:oleObj>
              </mc:Choice>
              <mc:Fallback>
                <p:oleObj name="Document" r:id="rId7" imgW="5196108" imgH="6657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8425" y="5051425"/>
                        <a:ext cx="10445750" cy="1335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7796639"/>
              </p:ext>
            </p:extLst>
          </p:nvPr>
        </p:nvGraphicFramePr>
        <p:xfrm>
          <a:off x="710474" y="1089025"/>
          <a:ext cx="10934700" cy="212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37" name="Document" r:id="rId9" imgW="5206884" imgH="1011949" progId="Word.Document.8">
                  <p:embed/>
                </p:oleObj>
              </mc:Choice>
              <mc:Fallback>
                <p:oleObj name="Document" r:id="rId9" imgW="5206884" imgH="10119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474" y="1089025"/>
                        <a:ext cx="10934700" cy="212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1716214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5344045"/>
              </p:ext>
            </p:extLst>
          </p:nvPr>
        </p:nvGraphicFramePr>
        <p:xfrm>
          <a:off x="619311" y="2262935"/>
          <a:ext cx="11002963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9" name="Document" r:id="rId3" imgW="4623592" imgH="811357" progId="Word.Document.8">
                  <p:embed/>
                </p:oleObj>
              </mc:Choice>
              <mc:Fallback>
                <p:oleObj name="Document" r:id="rId3" imgW="4623592" imgH="8113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11" y="2262935"/>
                        <a:ext cx="11002963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8040002"/>
              </p:ext>
            </p:extLst>
          </p:nvPr>
        </p:nvGraphicFramePr>
        <p:xfrm>
          <a:off x="619311" y="778622"/>
          <a:ext cx="11079163" cy="160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0" name="Document" r:id="rId5" imgW="5184974" imgH="753839" progId="Word.Document.8">
                  <p:embed/>
                </p:oleObj>
              </mc:Choice>
              <mc:Fallback>
                <p:oleObj name="Document" r:id="rId5" imgW="5184974" imgH="7538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11" y="778622"/>
                        <a:ext cx="11079163" cy="1609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5365525"/>
              </p:ext>
            </p:extLst>
          </p:nvPr>
        </p:nvGraphicFramePr>
        <p:xfrm>
          <a:off x="619311" y="4107890"/>
          <a:ext cx="8793630" cy="20867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1" name="Document" r:id="rId7" imgW="3681995" imgH="853951" progId="Word.Document.8">
                  <p:embed/>
                </p:oleObj>
              </mc:Choice>
              <mc:Fallback>
                <p:oleObj name="Document" r:id="rId7" imgW="3681995" imgH="85395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311" y="4107890"/>
                        <a:ext cx="8793630" cy="20867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4564048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3094838558"/>
              </p:ext>
            </p:extLst>
          </p:nvPr>
        </p:nvGraphicFramePr>
        <p:xfrm>
          <a:off x="1282979" y="568326"/>
          <a:ext cx="8764985" cy="9969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2" name="Document" r:id="rId3" imgW="4035886" imgH="459427" progId="Word.Document.8">
                  <p:embed/>
                </p:oleObj>
              </mc:Choice>
              <mc:Fallback>
                <p:oleObj name="Document" r:id="rId3" imgW="4035886" imgH="4594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2979" y="568326"/>
                        <a:ext cx="8764985" cy="9969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541399390"/>
              </p:ext>
            </p:extLst>
          </p:nvPr>
        </p:nvGraphicFramePr>
        <p:xfrm>
          <a:off x="633413" y="4267200"/>
          <a:ext cx="10875962" cy="179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3" name="Document" r:id="rId5" imgW="4956901" imgH="816390" progId="Word.Document.8">
                  <p:embed/>
                </p:oleObj>
              </mc:Choice>
              <mc:Fallback>
                <p:oleObj name="Document" r:id="rId5" imgW="4956901" imgH="81639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413" y="4267200"/>
                        <a:ext cx="10875962" cy="179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523478"/>
              </p:ext>
            </p:extLst>
          </p:nvPr>
        </p:nvGraphicFramePr>
        <p:xfrm>
          <a:off x="1242639" y="3421857"/>
          <a:ext cx="8708185" cy="11544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4" name="Document" r:id="rId7" imgW="4035886" imgH="534468" progId="Word.Document.8">
                  <p:embed/>
                </p:oleObj>
              </mc:Choice>
              <mc:Fallback>
                <p:oleObj name="Document" r:id="rId7" imgW="4035886" imgH="5344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639" y="3421857"/>
                        <a:ext cx="8708185" cy="11544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7601036"/>
              </p:ext>
            </p:extLst>
          </p:nvPr>
        </p:nvGraphicFramePr>
        <p:xfrm>
          <a:off x="592138" y="1106719"/>
          <a:ext cx="10958512" cy="2389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5" name="Document" r:id="rId9" imgW="5316790" imgH="1160417" progId="Word.Document.8">
                  <p:embed/>
                </p:oleObj>
              </mc:Choice>
              <mc:Fallback>
                <p:oleObj name="Document" r:id="rId9" imgW="5316790" imgH="116041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1106719"/>
                        <a:ext cx="10958512" cy="2389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58410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4768848"/>
              </p:ext>
            </p:extLst>
          </p:nvPr>
        </p:nvGraphicFramePr>
        <p:xfrm>
          <a:off x="711200" y="576263"/>
          <a:ext cx="11079163" cy="278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Document" r:id="rId3" imgW="4583006" imgH="1153227" progId="Word.Document.8">
                  <p:embed/>
                </p:oleObj>
              </mc:Choice>
              <mc:Fallback>
                <p:oleObj name="Document" r:id="rId3" imgW="4583006" imgH="115322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576263"/>
                        <a:ext cx="11079163" cy="2786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942700"/>
              </p:ext>
            </p:extLst>
          </p:nvPr>
        </p:nvGraphicFramePr>
        <p:xfrm>
          <a:off x="711200" y="3209272"/>
          <a:ext cx="10937875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Document" r:id="rId5" imgW="4646938" imgH="502560" progId="Word.Document.8">
                  <p:embed/>
                </p:oleObj>
              </mc:Choice>
              <mc:Fallback>
                <p:oleObj name="Document" r:id="rId5" imgW="4646938" imgH="5025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3209272"/>
                        <a:ext cx="10937875" cy="1181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484890"/>
              </p:ext>
            </p:extLst>
          </p:nvPr>
        </p:nvGraphicFramePr>
        <p:xfrm>
          <a:off x="1278778" y="4464504"/>
          <a:ext cx="8075893" cy="95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Document" r:id="rId7" imgW="3717637" imgH="439576" progId="Word.Document.8">
                  <p:embed/>
                </p:oleObj>
              </mc:Choice>
              <mc:Fallback>
                <p:oleObj name="Document" r:id="rId7" imgW="3717637" imgH="4395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778" y="4464504"/>
                        <a:ext cx="8075893" cy="95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2161114"/>
              </p:ext>
            </p:extLst>
          </p:nvPr>
        </p:nvGraphicFramePr>
        <p:xfrm>
          <a:off x="1278778" y="5134916"/>
          <a:ext cx="10353675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Document" r:id="rId9" imgW="4648734" imgH="471644" progId="Word.Document.8">
                  <p:embed/>
                </p:oleObj>
              </mc:Choice>
              <mc:Fallback>
                <p:oleObj name="Document" r:id="rId9" imgW="4648734" imgH="47164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8778" y="5134916"/>
                        <a:ext cx="10353675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AutoShape 8">
            <a:extLst>
              <a:ext uri="{FF2B5EF4-FFF2-40B4-BE49-F238E27FC236}">
                <a16:creationId xmlns:a16="http://schemas.microsoft.com/office/drawing/2014/main" id="{61D69B1E-5E94-4C37-8CC4-1F8B179C4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620" y="1419604"/>
            <a:ext cx="2089806" cy="1045124"/>
          </a:xfrm>
          <a:prstGeom prst="wedgeRoundRectCallout">
            <a:avLst>
              <a:gd name="adj1" fmla="val -68758"/>
              <a:gd name="adj2" fmla="val 33394"/>
              <a:gd name="adj3" fmla="val 16667"/>
            </a:avLst>
          </a:prstGeom>
          <a:solidFill>
            <a:srgbClr val="660033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en-US" altLang="zh-CN" sz="2400" b="1" dirty="0">
              <a:solidFill>
                <a:srgbClr val="EEE87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400" b="1" dirty="0">
                <a:solidFill>
                  <a:srgbClr val="EEE870"/>
                </a:solidFill>
                <a:latin typeface="Times New Roman" panose="02020603050405020304" pitchFamily="18" charset="0"/>
              </a:rPr>
              <a:t>用这两条性质</a:t>
            </a:r>
          </a:p>
          <a:p>
            <a:pPr eaLnBrk="1" hangingPunct="1"/>
            <a:r>
              <a:rPr kumimoji="1" lang="zh-CN" altLang="en-US" sz="2400" b="1" dirty="0">
                <a:solidFill>
                  <a:srgbClr val="EEE870"/>
                </a:solidFill>
                <a:latin typeface="Times New Roman" panose="02020603050405020304" pitchFamily="18" charset="0"/>
              </a:rPr>
              <a:t>判断一个函数</a:t>
            </a:r>
          </a:p>
          <a:p>
            <a:pPr eaLnBrk="1" hangingPunct="1"/>
            <a:r>
              <a:rPr kumimoji="1" lang="zh-CN" altLang="en-US" sz="2400" b="1" dirty="0">
                <a:solidFill>
                  <a:srgbClr val="EEE870"/>
                </a:solidFill>
                <a:latin typeface="Times New Roman" panose="02020603050405020304" pitchFamily="18" charset="0"/>
              </a:rPr>
              <a:t>是否是分布律</a:t>
            </a:r>
          </a:p>
          <a:p>
            <a:pPr eaLnBrk="1" hangingPunct="1"/>
            <a:endParaRPr kumimoji="1" lang="en-US" altLang="zh-CN" sz="2400" b="1" dirty="0">
              <a:solidFill>
                <a:srgbClr val="EEE87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82683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145714"/>
              </p:ext>
            </p:extLst>
          </p:nvPr>
        </p:nvGraphicFramePr>
        <p:xfrm>
          <a:off x="578410" y="677863"/>
          <a:ext cx="11131550" cy="1576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" name="Document" r:id="rId3" imgW="4753971" imgH="675831" progId="Word.Document.8">
                  <p:embed/>
                </p:oleObj>
              </mc:Choice>
              <mc:Fallback>
                <p:oleObj name="Document" r:id="rId3" imgW="4753971" imgH="6758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10" y="677863"/>
                        <a:ext cx="11131550" cy="1576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655685"/>
              </p:ext>
            </p:extLst>
          </p:nvPr>
        </p:nvGraphicFramePr>
        <p:xfrm>
          <a:off x="567298" y="1947303"/>
          <a:ext cx="11142662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9" name="Document" r:id="rId5" imgW="4539187" imgH="563313" progId="Word.Document.8">
                  <p:embed/>
                </p:oleObj>
              </mc:Choice>
              <mc:Fallback>
                <p:oleObj name="Document" r:id="rId5" imgW="4539187" imgH="5633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7298" y="1947303"/>
                        <a:ext cx="11142662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3639412"/>
              </p:ext>
            </p:extLst>
          </p:nvPr>
        </p:nvGraphicFramePr>
        <p:xfrm>
          <a:off x="1912563" y="2895133"/>
          <a:ext cx="8609625" cy="114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" name="Document" r:id="rId7" imgW="3681995" imgH="490698" progId="Word.Document.8">
                  <p:embed/>
                </p:oleObj>
              </mc:Choice>
              <mc:Fallback>
                <p:oleObj name="Document" r:id="rId7" imgW="3681995" imgH="4906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563" y="2895133"/>
                        <a:ext cx="8609625" cy="114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8070861"/>
              </p:ext>
            </p:extLst>
          </p:nvPr>
        </p:nvGraphicFramePr>
        <p:xfrm>
          <a:off x="1664259" y="3829331"/>
          <a:ext cx="8722779" cy="1235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1" name="Document" r:id="rId9" imgW="3681995" imgH="520939" progId="Word.Document.8">
                  <p:embed/>
                </p:oleObj>
              </mc:Choice>
              <mc:Fallback>
                <p:oleObj name="Document" r:id="rId9" imgW="3681995" imgH="5209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4259" y="3829331"/>
                        <a:ext cx="8722779" cy="1235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322435"/>
              </p:ext>
            </p:extLst>
          </p:nvPr>
        </p:nvGraphicFramePr>
        <p:xfrm>
          <a:off x="1269812" y="4778188"/>
          <a:ext cx="8556573" cy="1684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2" name="Document" r:id="rId11" imgW="3681995" imgH="724346" progId="Word.Document.8">
                  <p:embed/>
                </p:oleObj>
              </mc:Choice>
              <mc:Fallback>
                <p:oleObj name="Document" r:id="rId11" imgW="3681995" imgH="7243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9812" y="4778188"/>
                        <a:ext cx="8556573" cy="168415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7493068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2095780"/>
              </p:ext>
            </p:extLst>
          </p:nvPr>
        </p:nvGraphicFramePr>
        <p:xfrm>
          <a:off x="744071" y="881062"/>
          <a:ext cx="4368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8" name="Document" r:id="rId3" imgW="1818117" imgH="265659" progId="Word.Document.8">
                  <p:embed/>
                </p:oleObj>
              </mc:Choice>
              <mc:Fallback>
                <p:oleObj name="Document" r:id="rId3" imgW="1818117" imgH="2656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071" y="881062"/>
                        <a:ext cx="4368800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6846481"/>
              </p:ext>
            </p:extLst>
          </p:nvPr>
        </p:nvGraphicFramePr>
        <p:xfrm>
          <a:off x="1098550" y="4347603"/>
          <a:ext cx="8451850" cy="189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39" name="Document" r:id="rId5" imgW="3194456" imgH="716813" progId="Word.Document.8">
                  <p:embed/>
                </p:oleObj>
              </mc:Choice>
              <mc:Fallback>
                <p:oleObj name="Document" r:id="rId5" imgW="3194456" imgH="7168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8550" y="4347603"/>
                        <a:ext cx="8451850" cy="189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7034398"/>
              </p:ext>
            </p:extLst>
          </p:nvPr>
        </p:nvGraphicFramePr>
        <p:xfrm>
          <a:off x="9288882" y="1482725"/>
          <a:ext cx="2678436" cy="167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0" name="Document" r:id="rId7" imgW="1214353" imgH="700276" progId="Word.Document.8">
                  <p:embed/>
                </p:oleObj>
              </mc:Choice>
              <mc:Fallback>
                <p:oleObj name="Document" r:id="rId7" imgW="1214353" imgH="7002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8882" y="1482725"/>
                        <a:ext cx="2678436" cy="16729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2322790"/>
              </p:ext>
            </p:extLst>
          </p:nvPr>
        </p:nvGraphicFramePr>
        <p:xfrm>
          <a:off x="2159467" y="815415"/>
          <a:ext cx="4044950" cy="3532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1" name="Document" r:id="rId9" imgW="1720782" imgH="1500849" progId="Word.Document.8">
                  <p:embed/>
                </p:oleObj>
              </mc:Choice>
              <mc:Fallback>
                <p:oleObj name="Document" r:id="rId9" imgW="1720782" imgH="15008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467" y="815415"/>
                        <a:ext cx="4044950" cy="3532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5698154"/>
              </p:ext>
            </p:extLst>
          </p:nvPr>
        </p:nvGraphicFramePr>
        <p:xfrm>
          <a:off x="7941754" y="917205"/>
          <a:ext cx="1391035" cy="689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2" name="Document" r:id="rId11" imgW="556354" imgH="274646" progId="Word.Document.8">
                  <p:embed/>
                </p:oleObj>
              </mc:Choice>
              <mc:Fallback>
                <p:oleObj name="Document" r:id="rId11" imgW="556354" imgH="27464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1754" y="917205"/>
                        <a:ext cx="1391035" cy="6897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5146081"/>
              </p:ext>
            </p:extLst>
          </p:nvPr>
        </p:nvGraphicFramePr>
        <p:xfrm>
          <a:off x="5418138" y="917575"/>
          <a:ext cx="5222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3" name="Document" r:id="rId13" imgW="150851" imgH="235462" progId="Word.Document.8">
                  <p:embed/>
                </p:oleObj>
              </mc:Choice>
              <mc:Fallback>
                <p:oleObj name="Document" r:id="rId13" imgW="150851" imgH="2354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8138" y="917575"/>
                        <a:ext cx="52228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97586216"/>
              </p:ext>
            </p:extLst>
          </p:nvPr>
        </p:nvGraphicFramePr>
        <p:xfrm>
          <a:off x="7751670" y="1653723"/>
          <a:ext cx="193992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4" name="Document" r:id="rId15" imgW="807054" imgH="237260" progId="Word.Document.8">
                  <p:embed/>
                </p:oleObj>
              </mc:Choice>
              <mc:Fallback>
                <p:oleObj name="Document" r:id="rId15" imgW="807054" imgH="237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1670" y="1653723"/>
                        <a:ext cx="193992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412277"/>
              </p:ext>
            </p:extLst>
          </p:nvPr>
        </p:nvGraphicFramePr>
        <p:xfrm>
          <a:off x="5376863" y="1365250"/>
          <a:ext cx="167481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5" name="Document" r:id="rId17" imgW="658358" imgH="393276" progId="Word.Document.8">
                  <p:embed/>
                </p:oleObj>
              </mc:Choice>
              <mc:Fallback>
                <p:oleObj name="Document" r:id="rId17" imgW="658358" imgH="3932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6863" y="1365250"/>
                        <a:ext cx="167481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35976"/>
              </p:ext>
            </p:extLst>
          </p:nvPr>
        </p:nvGraphicFramePr>
        <p:xfrm>
          <a:off x="7639050" y="2571750"/>
          <a:ext cx="1590675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6" name="Document" r:id="rId19" imgW="606997" imgH="237260" progId="Word.Document.8">
                  <p:embed/>
                </p:oleObj>
              </mc:Choice>
              <mc:Fallback>
                <p:oleObj name="Document" r:id="rId19" imgW="606997" imgH="2372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39050" y="2571750"/>
                        <a:ext cx="1590675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3897038"/>
              </p:ext>
            </p:extLst>
          </p:nvPr>
        </p:nvGraphicFramePr>
        <p:xfrm>
          <a:off x="5316538" y="2316163"/>
          <a:ext cx="2043112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7" name="Document" r:id="rId21" imgW="835070" imgH="420238" progId="Word.Document.8">
                  <p:embed/>
                </p:oleObj>
              </mc:Choice>
              <mc:Fallback>
                <p:oleObj name="Document" r:id="rId21" imgW="835070" imgH="4202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2316163"/>
                        <a:ext cx="2043112" cy="1009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4620297"/>
              </p:ext>
            </p:extLst>
          </p:nvPr>
        </p:nvGraphicFramePr>
        <p:xfrm>
          <a:off x="7947025" y="3594100"/>
          <a:ext cx="10969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8" name="Document" r:id="rId23" imgW="378924" imgH="267457" progId="Word.Document.8">
                  <p:embed/>
                </p:oleObj>
              </mc:Choice>
              <mc:Fallback>
                <p:oleObj name="Document" r:id="rId23" imgW="378924" imgH="2674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7025" y="3594100"/>
                        <a:ext cx="1096963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3209916"/>
              </p:ext>
            </p:extLst>
          </p:nvPr>
        </p:nvGraphicFramePr>
        <p:xfrm>
          <a:off x="5324475" y="3330575"/>
          <a:ext cx="2025650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49" name="Document" r:id="rId25" imgW="771137" imgH="426349" progId="Word.Document.8">
                  <p:embed/>
                </p:oleObj>
              </mc:Choice>
              <mc:Fallback>
                <p:oleObj name="Document" r:id="rId25" imgW="771137" imgH="4263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24475" y="3330575"/>
                        <a:ext cx="2025650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3578543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1751013" y="828393"/>
            <a:ext cx="5497512" cy="2343150"/>
            <a:chOff x="4212" y="4012"/>
            <a:chExt cx="3565" cy="1650"/>
          </a:xfrm>
        </p:grpSpPr>
        <p:sp>
          <p:nvSpPr>
            <p:cNvPr id="9246" name="AutoShape 5"/>
            <p:cNvSpPr>
              <a:spLocks noChangeAspect="1" noChangeArrowheads="1"/>
            </p:cNvSpPr>
            <p:nvPr/>
          </p:nvSpPr>
          <p:spPr bwMode="auto">
            <a:xfrm>
              <a:off x="4580" y="4012"/>
              <a:ext cx="3197" cy="1650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9247" name="Line 6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48" name="Object 7"/>
            <p:cNvGraphicFramePr>
              <a:graphicFrameLocks noChangeAspect="1"/>
            </p:cNvGraphicFramePr>
            <p:nvPr/>
          </p:nvGraphicFramePr>
          <p:xfrm>
            <a:off x="4777" y="5262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5" name="Equation" r:id="rId3" imgW="126835" imgH="139518" progId="Equation.DSMT4">
                    <p:embed/>
                  </p:oleObj>
                </mc:Choice>
                <mc:Fallback>
                  <p:oleObj name="Equation" r:id="rId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7" y="5262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49" name="Object 8"/>
            <p:cNvGraphicFramePr>
              <a:graphicFrameLocks noChangeAspect="1"/>
            </p:cNvGraphicFramePr>
            <p:nvPr/>
          </p:nvGraphicFramePr>
          <p:xfrm>
            <a:off x="7432" y="5288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6" name="Equation" r:id="rId5" imgW="126835" imgH="139518" progId="Equation.DSMT4">
                    <p:embed/>
                  </p:oleObj>
                </mc:Choice>
                <mc:Fallback>
                  <p:oleObj name="Equation" r:id="rId5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32" y="5288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0" name="Object 9"/>
            <p:cNvGraphicFramePr>
              <a:graphicFrameLocks noChangeAspect="1"/>
            </p:cNvGraphicFramePr>
            <p:nvPr/>
          </p:nvGraphicFramePr>
          <p:xfrm>
            <a:off x="4879" y="4408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7" name="Equation" r:id="rId7" imgW="88707" imgH="164742" progId="Equation.DSMT4">
                    <p:embed/>
                  </p:oleObj>
                </mc:Choice>
                <mc:Fallback>
                  <p:oleObj name="Equation" r:id="rId7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9" y="4408"/>
                          <a:ext cx="17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1" name="Object 10"/>
            <p:cNvGraphicFramePr>
              <a:graphicFrameLocks noChangeAspect="1"/>
            </p:cNvGraphicFramePr>
            <p:nvPr/>
          </p:nvGraphicFramePr>
          <p:xfrm>
            <a:off x="7130" y="5285"/>
            <a:ext cx="334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8" name="Equation" r:id="rId9" imgW="114102" imgH="177492" progId="Equation.DSMT4">
                    <p:embed/>
                  </p:oleObj>
                </mc:Choice>
                <mc:Fallback>
                  <p:oleObj name="Equation" r:id="rId9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30" y="5285"/>
                          <a:ext cx="334" cy="27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2" name="Line 11"/>
            <p:cNvSpPr>
              <a:spLocks noChangeShapeType="1"/>
            </p:cNvSpPr>
            <p:nvPr/>
          </p:nvSpPr>
          <p:spPr bwMode="auto">
            <a:xfrm flipV="1">
              <a:off x="5040" y="4166"/>
              <a:ext cx="1" cy="13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3" name="Line 12"/>
            <p:cNvSpPr>
              <a:spLocks noChangeShapeType="1"/>
            </p:cNvSpPr>
            <p:nvPr/>
          </p:nvSpPr>
          <p:spPr bwMode="auto">
            <a:xfrm>
              <a:off x="6512" y="5090"/>
              <a:ext cx="1" cy="170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54" name="Object 13"/>
            <p:cNvGraphicFramePr>
              <a:graphicFrameLocks noChangeAspect="1"/>
            </p:cNvGraphicFramePr>
            <p:nvPr/>
          </p:nvGraphicFramePr>
          <p:xfrm>
            <a:off x="6374" y="5244"/>
            <a:ext cx="25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49" name="Equation" r:id="rId11" imgW="126780" imgH="164814" progId="Equation.DSMT4">
                    <p:embed/>
                  </p:oleObj>
                </mc:Choice>
                <mc:Fallback>
                  <p:oleObj name="Equation" r:id="rId11" imgW="126780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74" y="5244"/>
                          <a:ext cx="253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55" name="Object 14"/>
            <p:cNvGraphicFramePr>
              <a:graphicFrameLocks noChangeAspect="1"/>
            </p:cNvGraphicFramePr>
            <p:nvPr/>
          </p:nvGraphicFramePr>
          <p:xfrm>
            <a:off x="4706" y="4107"/>
            <a:ext cx="30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0" name="Equation" r:id="rId13" imgW="152268" imgH="164957" progId="Equation.DSMT4">
                    <p:embed/>
                  </p:oleObj>
                </mc:Choice>
                <mc:Fallback>
                  <p:oleObj name="Equation" r:id="rId13" imgW="152268" imgH="164957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06" y="4107"/>
                          <a:ext cx="303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6" name="Line 15"/>
            <p:cNvSpPr>
              <a:spLocks noChangeShapeType="1"/>
            </p:cNvSpPr>
            <p:nvPr/>
          </p:nvSpPr>
          <p:spPr bwMode="auto">
            <a:xfrm>
              <a:off x="4741" y="5266"/>
              <a:ext cx="289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57" name="Object 16"/>
            <p:cNvGraphicFramePr>
              <a:graphicFrameLocks noChangeAspect="1"/>
            </p:cNvGraphicFramePr>
            <p:nvPr/>
          </p:nvGraphicFramePr>
          <p:xfrm>
            <a:off x="5684" y="5244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1" name="Equation" r:id="rId15" imgW="88707" imgH="164742" progId="Equation.DSMT4">
                    <p:embed/>
                  </p:oleObj>
                </mc:Choice>
                <mc:Fallback>
                  <p:oleObj name="Equation" r:id="rId15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4" y="5244"/>
                          <a:ext cx="17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58" name="Line 17"/>
            <p:cNvSpPr>
              <a:spLocks noChangeShapeType="1"/>
            </p:cNvSpPr>
            <p:nvPr/>
          </p:nvSpPr>
          <p:spPr bwMode="auto">
            <a:xfrm>
              <a:off x="5776" y="4694"/>
              <a:ext cx="1" cy="566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59" name="Line 18"/>
            <p:cNvSpPr>
              <a:spLocks noChangeShapeType="1"/>
            </p:cNvSpPr>
            <p:nvPr/>
          </p:nvSpPr>
          <p:spPr bwMode="auto">
            <a:xfrm>
              <a:off x="4994" y="4540"/>
              <a:ext cx="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19"/>
            <p:cNvSpPr>
              <a:spLocks noChangeShapeType="1"/>
            </p:cNvSpPr>
            <p:nvPr/>
          </p:nvSpPr>
          <p:spPr bwMode="auto">
            <a:xfrm>
              <a:off x="7248" y="5222"/>
              <a:ext cx="1" cy="38"/>
            </a:xfrm>
            <a:prstGeom prst="line">
              <a:avLst/>
            </a:prstGeom>
            <a:noFill/>
            <a:ln w="31750">
              <a:solidFill>
                <a:srgbClr val="00B05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61" name="Object 20"/>
            <p:cNvGraphicFramePr>
              <a:graphicFrameLocks noChangeAspect="1"/>
            </p:cNvGraphicFramePr>
            <p:nvPr/>
          </p:nvGraphicFramePr>
          <p:xfrm>
            <a:off x="5776" y="4298"/>
            <a:ext cx="230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2" name="Equation" r:id="rId17" imgW="152334" imgH="393529" progId="Equation.DSMT4">
                    <p:embed/>
                  </p:oleObj>
                </mc:Choice>
                <mc:Fallback>
                  <p:oleObj name="Equation" r:id="rId17" imgW="152334" imgH="39352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76" y="4298"/>
                          <a:ext cx="230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2" name="Object 21"/>
            <p:cNvGraphicFramePr>
              <a:graphicFrameLocks noChangeAspect="1"/>
            </p:cNvGraphicFramePr>
            <p:nvPr/>
          </p:nvGraphicFramePr>
          <p:xfrm>
            <a:off x="6489" y="4650"/>
            <a:ext cx="289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3" name="Equation" r:id="rId19" imgW="215713" imgH="393359" progId="Equation.DSMT4">
                    <p:embed/>
                  </p:oleObj>
                </mc:Choice>
                <mc:Fallback>
                  <p:oleObj name="Equation" r:id="rId19" imgW="215713" imgH="3933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9" y="4650"/>
                          <a:ext cx="289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63" name="Object 22"/>
            <p:cNvGraphicFramePr>
              <a:graphicFrameLocks noChangeAspect="1"/>
            </p:cNvGraphicFramePr>
            <p:nvPr/>
          </p:nvGraphicFramePr>
          <p:xfrm>
            <a:off x="7156" y="4804"/>
            <a:ext cx="289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4" name="Equation" r:id="rId21" imgW="215713" imgH="393359" progId="Equation.DSMT4">
                    <p:embed/>
                  </p:oleObj>
                </mc:Choice>
                <mc:Fallback>
                  <p:oleObj name="Equation" r:id="rId21" imgW="215713" imgH="393359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56" y="4804"/>
                          <a:ext cx="289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5"/>
          <p:cNvGrpSpPr>
            <a:grpSpLocks noChangeAspect="1"/>
          </p:cNvGrpSpPr>
          <p:nvPr/>
        </p:nvGrpSpPr>
        <p:grpSpPr bwMode="auto">
          <a:xfrm>
            <a:off x="1841500" y="3179480"/>
            <a:ext cx="5640388" cy="2344738"/>
            <a:chOff x="4212" y="4012"/>
            <a:chExt cx="3841" cy="1650"/>
          </a:xfrm>
        </p:grpSpPr>
        <p:sp>
          <p:nvSpPr>
            <p:cNvPr id="9223" name="AutoShape 26"/>
            <p:cNvSpPr>
              <a:spLocks noChangeAspect="1" noChangeArrowheads="1"/>
            </p:cNvSpPr>
            <p:nvPr/>
          </p:nvSpPr>
          <p:spPr bwMode="auto">
            <a:xfrm>
              <a:off x="4212" y="4012"/>
              <a:ext cx="3841" cy="1650"/>
            </a:xfrm>
            <a:prstGeom prst="rect">
              <a:avLst/>
            </a:prstGeom>
            <a:noFill/>
            <a:ln w="12700">
              <a:solidFill>
                <a:srgbClr val="FFFF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9224" name="Line 27"/>
            <p:cNvSpPr>
              <a:spLocks noChangeShapeType="1"/>
            </p:cNvSpPr>
            <p:nvPr/>
          </p:nvSpPr>
          <p:spPr bwMode="auto">
            <a:xfrm>
              <a:off x="4212" y="5166"/>
              <a:ext cx="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5" name="Object 28"/>
            <p:cNvGraphicFramePr>
              <a:graphicFrameLocks noChangeAspect="1"/>
            </p:cNvGraphicFramePr>
            <p:nvPr/>
          </p:nvGraphicFramePr>
          <p:xfrm>
            <a:off x="4777" y="5262"/>
            <a:ext cx="274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5" name="Equation" r:id="rId23" imgW="126835" imgH="139518" progId="Equation.DSMT4">
                    <p:embed/>
                  </p:oleObj>
                </mc:Choice>
                <mc:Fallback>
                  <p:oleObj name="Equation" r:id="rId23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77" y="5262"/>
                          <a:ext cx="274" cy="29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6" name="Object 29"/>
            <p:cNvGraphicFramePr>
              <a:graphicFrameLocks noChangeAspect="1"/>
            </p:cNvGraphicFramePr>
            <p:nvPr/>
          </p:nvGraphicFramePr>
          <p:xfrm>
            <a:off x="7669" y="5324"/>
            <a:ext cx="315" cy="3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6" name="Equation" r:id="rId25" imgW="126835" imgH="139518" progId="Equation.DSMT4">
                    <p:embed/>
                  </p:oleObj>
                </mc:Choice>
                <mc:Fallback>
                  <p:oleObj name="Equation" r:id="rId25" imgW="126835" imgH="13951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9" y="5324"/>
                          <a:ext cx="315" cy="3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7" name="Object 30"/>
            <p:cNvGraphicFramePr>
              <a:graphicFrameLocks noChangeAspect="1"/>
            </p:cNvGraphicFramePr>
            <p:nvPr/>
          </p:nvGraphicFramePr>
          <p:xfrm>
            <a:off x="4741" y="4368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7" name="Equation" r:id="rId26" imgW="88707" imgH="164742" progId="Equation.DSMT4">
                    <p:embed/>
                  </p:oleObj>
                </mc:Choice>
                <mc:Fallback>
                  <p:oleObj name="Equation" r:id="rId26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41" y="4368"/>
                          <a:ext cx="17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28" name="Object 31"/>
            <p:cNvGraphicFramePr>
              <a:graphicFrameLocks noChangeAspect="1"/>
            </p:cNvGraphicFramePr>
            <p:nvPr/>
          </p:nvGraphicFramePr>
          <p:xfrm>
            <a:off x="7214" y="5317"/>
            <a:ext cx="163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8" name="Equation" r:id="rId28" imgW="114102" imgH="177492" progId="Equation.DSMT4">
                    <p:embed/>
                  </p:oleObj>
                </mc:Choice>
                <mc:Fallback>
                  <p:oleObj name="Equation" r:id="rId28" imgW="114102" imgH="17749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14" y="5317"/>
                          <a:ext cx="163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29" name="Line 32"/>
            <p:cNvSpPr>
              <a:spLocks noChangeShapeType="1"/>
            </p:cNvSpPr>
            <p:nvPr/>
          </p:nvSpPr>
          <p:spPr bwMode="auto">
            <a:xfrm flipV="1">
              <a:off x="5040" y="4166"/>
              <a:ext cx="1" cy="138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30" name="Object 33"/>
            <p:cNvGraphicFramePr>
              <a:graphicFrameLocks noChangeAspect="1"/>
            </p:cNvGraphicFramePr>
            <p:nvPr/>
          </p:nvGraphicFramePr>
          <p:xfrm>
            <a:off x="6397" y="5295"/>
            <a:ext cx="25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59" name="Equation" r:id="rId30" imgW="126780" imgH="164814" progId="Equation.DSMT4">
                    <p:embed/>
                  </p:oleObj>
                </mc:Choice>
                <mc:Fallback>
                  <p:oleObj name="Equation" r:id="rId30" imgW="126780" imgH="164814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97" y="5295"/>
                          <a:ext cx="253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231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47110428"/>
                </p:ext>
              </p:extLst>
            </p:nvPr>
          </p:nvGraphicFramePr>
          <p:xfrm>
            <a:off x="4532" y="4083"/>
            <a:ext cx="49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0" name="Equation" r:id="rId32" imgW="279279" imgH="165028" progId="Equation.DSMT4">
                    <p:embed/>
                  </p:oleObj>
                </mc:Choice>
                <mc:Fallback>
                  <p:oleObj name="Equation" r:id="rId32" imgW="279279" imgH="165028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2" y="4083"/>
                          <a:ext cx="494" cy="3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2" name="Line 35"/>
            <p:cNvSpPr>
              <a:spLocks noChangeShapeType="1"/>
            </p:cNvSpPr>
            <p:nvPr/>
          </p:nvSpPr>
          <p:spPr bwMode="auto">
            <a:xfrm>
              <a:off x="4741" y="5266"/>
              <a:ext cx="3082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33" name="Object 36"/>
            <p:cNvGraphicFramePr>
              <a:graphicFrameLocks noChangeAspect="1"/>
            </p:cNvGraphicFramePr>
            <p:nvPr/>
          </p:nvGraphicFramePr>
          <p:xfrm>
            <a:off x="5684" y="5295"/>
            <a:ext cx="176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1" name="Equation" r:id="rId34" imgW="88707" imgH="164742" progId="Equation.DSMT4">
                    <p:embed/>
                  </p:oleObj>
                </mc:Choice>
                <mc:Fallback>
                  <p:oleObj name="Equation" r:id="rId34" imgW="88707" imgH="164742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4" y="5295"/>
                          <a:ext cx="176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234" name="Line 37"/>
            <p:cNvSpPr>
              <a:spLocks noChangeShapeType="1"/>
            </p:cNvSpPr>
            <p:nvPr/>
          </p:nvSpPr>
          <p:spPr bwMode="auto">
            <a:xfrm>
              <a:off x="4994" y="4540"/>
              <a:ext cx="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5" name="Oval 38"/>
            <p:cNvSpPr>
              <a:spLocks noChangeArrowheads="1"/>
            </p:cNvSpPr>
            <p:nvPr/>
          </p:nvSpPr>
          <p:spPr bwMode="auto">
            <a:xfrm>
              <a:off x="5753" y="5244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9236" name="Line 39"/>
            <p:cNvSpPr>
              <a:spLocks noChangeShapeType="1"/>
            </p:cNvSpPr>
            <p:nvPr/>
          </p:nvSpPr>
          <p:spPr bwMode="auto">
            <a:xfrm flipH="1">
              <a:off x="4741" y="5266"/>
              <a:ext cx="1012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7" name="Line 40"/>
            <p:cNvSpPr>
              <a:spLocks noChangeShapeType="1"/>
            </p:cNvSpPr>
            <p:nvPr/>
          </p:nvSpPr>
          <p:spPr bwMode="auto">
            <a:xfrm>
              <a:off x="5776" y="4716"/>
              <a:ext cx="736" cy="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8" name="Oval 41"/>
            <p:cNvSpPr>
              <a:spLocks noChangeArrowheads="1"/>
            </p:cNvSpPr>
            <p:nvPr/>
          </p:nvSpPr>
          <p:spPr bwMode="auto">
            <a:xfrm>
              <a:off x="6489" y="4692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9239" name="Line 42"/>
            <p:cNvSpPr>
              <a:spLocks noChangeShapeType="1"/>
            </p:cNvSpPr>
            <p:nvPr/>
          </p:nvSpPr>
          <p:spPr bwMode="auto">
            <a:xfrm>
              <a:off x="6512" y="4598"/>
              <a:ext cx="736" cy="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0" name="Oval 43"/>
            <p:cNvSpPr>
              <a:spLocks noChangeArrowheads="1"/>
            </p:cNvSpPr>
            <p:nvPr/>
          </p:nvSpPr>
          <p:spPr bwMode="auto">
            <a:xfrm>
              <a:off x="7248" y="4576"/>
              <a:ext cx="46" cy="46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Clr>
                  <a:schemeClr val="tx1"/>
                </a:buClr>
                <a:buSzPct val="80000"/>
                <a:buFontTx/>
                <a:buChar char="•"/>
              </a:pPr>
              <a:endParaRPr lang="zh-CN" altLang="zh-CN" sz="2400">
                <a:solidFill>
                  <a:srgbClr val="000066"/>
                </a:solidFill>
              </a:endParaRPr>
            </a:p>
          </p:txBody>
        </p:sp>
        <p:sp>
          <p:nvSpPr>
            <p:cNvPr id="9241" name="Line 44"/>
            <p:cNvSpPr>
              <a:spLocks noChangeShapeType="1"/>
            </p:cNvSpPr>
            <p:nvPr/>
          </p:nvSpPr>
          <p:spPr bwMode="auto">
            <a:xfrm>
              <a:off x="7271" y="4540"/>
              <a:ext cx="736" cy="1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2" name="Line 45"/>
            <p:cNvSpPr>
              <a:spLocks noChangeShapeType="1"/>
            </p:cNvSpPr>
            <p:nvPr/>
          </p:nvSpPr>
          <p:spPr bwMode="auto">
            <a:xfrm flipV="1">
              <a:off x="6511" y="5222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3" name="Line 46"/>
            <p:cNvSpPr>
              <a:spLocks noChangeShapeType="1"/>
            </p:cNvSpPr>
            <p:nvPr/>
          </p:nvSpPr>
          <p:spPr bwMode="auto">
            <a:xfrm flipV="1">
              <a:off x="7247" y="5222"/>
              <a:ext cx="1" cy="4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47"/>
            <p:cNvSpPr>
              <a:spLocks noChangeShapeType="1"/>
            </p:cNvSpPr>
            <p:nvPr/>
          </p:nvSpPr>
          <p:spPr bwMode="auto">
            <a:xfrm>
              <a:off x="4994" y="4711"/>
              <a:ext cx="46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45" name="Object 48"/>
            <p:cNvGraphicFramePr>
              <a:graphicFrameLocks noChangeAspect="1"/>
            </p:cNvGraphicFramePr>
            <p:nvPr/>
          </p:nvGraphicFramePr>
          <p:xfrm>
            <a:off x="4532" y="4605"/>
            <a:ext cx="456" cy="3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62" name="Equation" r:id="rId36" imgW="228402" imgH="177646" progId="Equation.DSMT4">
                    <p:embed/>
                  </p:oleObj>
                </mc:Choice>
                <mc:Fallback>
                  <p:oleObj name="Equation" r:id="rId36" imgW="228402" imgH="177646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2" y="4605"/>
                          <a:ext cx="456" cy="3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2138089"/>
              </p:ext>
            </p:extLst>
          </p:nvPr>
        </p:nvGraphicFramePr>
        <p:xfrm>
          <a:off x="2246347" y="5643587"/>
          <a:ext cx="6923282" cy="8102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3" name="Document" r:id="rId38" imgW="2820090" imgH="329412" progId="Word.Document.8">
                  <p:embed/>
                </p:oleObj>
              </mc:Choice>
              <mc:Fallback>
                <p:oleObj name="Document" r:id="rId38" imgW="2820090" imgH="3294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6347" y="5643587"/>
                        <a:ext cx="6923282" cy="8102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927436"/>
              </p:ext>
            </p:extLst>
          </p:nvPr>
        </p:nvGraphicFramePr>
        <p:xfrm>
          <a:off x="7938205" y="1335742"/>
          <a:ext cx="3141586" cy="15444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" name="Document" r:id="rId40" imgW="1469630" imgH="719666" progId="Word.Document.8">
                  <p:embed/>
                </p:oleObj>
              </mc:Choice>
              <mc:Fallback>
                <p:oleObj name="Document" r:id="rId40" imgW="1469630" imgH="71966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38205" y="1335742"/>
                        <a:ext cx="3141586" cy="15444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986795"/>
              </p:ext>
            </p:extLst>
          </p:nvPr>
        </p:nvGraphicFramePr>
        <p:xfrm>
          <a:off x="7546695" y="2922877"/>
          <a:ext cx="3787267" cy="2920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" name="Document" r:id="rId42" imgW="1879700" imgH="1446892" progId="Word.Document.8">
                  <p:embed/>
                </p:oleObj>
              </mc:Choice>
              <mc:Fallback>
                <p:oleObj name="Document" r:id="rId42" imgW="1879700" imgH="14468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6695" y="2922877"/>
                        <a:ext cx="3787267" cy="29204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02281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5153980"/>
              </p:ext>
            </p:extLst>
          </p:nvPr>
        </p:nvGraphicFramePr>
        <p:xfrm>
          <a:off x="677863" y="682625"/>
          <a:ext cx="11166475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0" name="Document" r:id="rId3" imgW="4671002" imgH="683740" progId="Word.Document.8">
                  <p:embed/>
                </p:oleObj>
              </mc:Choice>
              <mc:Fallback>
                <p:oleObj name="Document" r:id="rId3" imgW="4671002" imgH="6837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682625"/>
                        <a:ext cx="11166475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610727"/>
              </p:ext>
            </p:extLst>
          </p:nvPr>
        </p:nvGraphicFramePr>
        <p:xfrm>
          <a:off x="677863" y="2032000"/>
          <a:ext cx="10323512" cy="1131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1" name="Document" r:id="rId5" imgW="4163136" imgH="456186" progId="Word.Document.8">
                  <p:embed/>
                </p:oleObj>
              </mc:Choice>
              <mc:Fallback>
                <p:oleObj name="Document" r:id="rId5" imgW="4163136" imgH="45618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3" y="2032000"/>
                        <a:ext cx="10323512" cy="1131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245782"/>
              </p:ext>
            </p:extLst>
          </p:nvPr>
        </p:nvGraphicFramePr>
        <p:xfrm>
          <a:off x="8220635" y="3306669"/>
          <a:ext cx="37877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2" name="Document" r:id="rId7" imgW="1482653" imgH="306281" progId="Word.Document.8">
                  <p:embed/>
                </p:oleObj>
              </mc:Choice>
              <mc:Fallback>
                <p:oleObj name="Document" r:id="rId7" imgW="1482653" imgH="3062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0635" y="3306669"/>
                        <a:ext cx="3787775" cy="78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6962189"/>
              </p:ext>
            </p:extLst>
          </p:nvPr>
        </p:nvGraphicFramePr>
        <p:xfrm>
          <a:off x="1325563" y="3038475"/>
          <a:ext cx="7435850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3" name="Document" r:id="rId9" imgW="2997271" imgH="413407" progId="Word.Document.8">
                  <p:embed/>
                </p:oleObj>
              </mc:Choice>
              <mc:Fallback>
                <p:oleObj name="Document" r:id="rId9" imgW="2997271" imgH="4134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3038475"/>
                        <a:ext cx="7435850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4964152"/>
              </p:ext>
            </p:extLst>
          </p:nvPr>
        </p:nvGraphicFramePr>
        <p:xfrm>
          <a:off x="1665008" y="3845579"/>
          <a:ext cx="8128000" cy="212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64" name="Document" r:id="rId11" imgW="3180448" imgH="832567" progId="Word.Document.8">
                  <p:embed/>
                </p:oleObj>
              </mc:Choice>
              <mc:Fallback>
                <p:oleObj name="Document" r:id="rId11" imgW="3180448" imgH="8325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008" y="3845579"/>
                        <a:ext cx="8128000" cy="212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911099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682183679"/>
              </p:ext>
            </p:extLst>
          </p:nvPr>
        </p:nvGraphicFramePr>
        <p:xfrm>
          <a:off x="1663794" y="902961"/>
          <a:ext cx="8703778" cy="1889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1" name="Document" r:id="rId3" imgW="3678484" imgH="798194" progId="Word.Document.8">
                  <p:embed/>
                </p:oleObj>
              </mc:Choice>
              <mc:Fallback>
                <p:oleObj name="Document" r:id="rId3" imgW="3678484" imgH="79819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94" y="902961"/>
                        <a:ext cx="8703778" cy="18895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7584924"/>
              </p:ext>
            </p:extLst>
          </p:nvPr>
        </p:nvGraphicFramePr>
        <p:xfrm>
          <a:off x="1663794" y="1651468"/>
          <a:ext cx="8472674" cy="9419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2" name="Document" r:id="rId5" imgW="3678484" imgH="408949" progId="Word.Document.8">
                  <p:embed/>
                </p:oleObj>
              </mc:Choice>
              <mc:Fallback>
                <p:oleObj name="Document" r:id="rId5" imgW="3678484" imgH="40894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94" y="1651468"/>
                        <a:ext cx="8472674" cy="9419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303204"/>
              </p:ext>
            </p:extLst>
          </p:nvPr>
        </p:nvGraphicFramePr>
        <p:xfrm>
          <a:off x="913839" y="2434385"/>
          <a:ext cx="10909300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3" name="Document" r:id="rId7" imgW="4463761" imgH="1252085" progId="Word.Document.8">
                  <p:embed/>
                </p:oleObj>
              </mc:Choice>
              <mc:Fallback>
                <p:oleObj name="Document" r:id="rId7" imgW="4463761" imgH="12520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3839" y="2434385"/>
                        <a:ext cx="10909300" cy="305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6439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Grp="1" noChangeAspect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1514539"/>
              </p:ext>
            </p:extLst>
          </p:nvPr>
        </p:nvGraphicFramePr>
        <p:xfrm>
          <a:off x="698314" y="767790"/>
          <a:ext cx="10979150" cy="189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8" name="Document" r:id="rId3" imgW="4992818" imgH="861685" progId="Word.Document.8">
                  <p:embed/>
                </p:oleObj>
              </mc:Choice>
              <mc:Fallback>
                <p:oleObj name="Document" r:id="rId3" imgW="4992818" imgH="8616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14" y="767790"/>
                        <a:ext cx="10979150" cy="189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6125357"/>
              </p:ext>
            </p:extLst>
          </p:nvPr>
        </p:nvGraphicFramePr>
        <p:xfrm>
          <a:off x="696913" y="2433638"/>
          <a:ext cx="10972800" cy="242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9" name="Document" r:id="rId5" imgW="4789528" imgH="1060839" progId="Word.Document.8">
                  <p:embed/>
                </p:oleObj>
              </mc:Choice>
              <mc:Fallback>
                <p:oleObj name="Document" r:id="rId5" imgW="4789528" imgH="106083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913" y="2433638"/>
                        <a:ext cx="10972800" cy="242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3657174"/>
              </p:ext>
            </p:extLst>
          </p:nvPr>
        </p:nvGraphicFramePr>
        <p:xfrm>
          <a:off x="765175" y="4779963"/>
          <a:ext cx="8969375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Document" r:id="rId7" imgW="3851736" imgH="412329" progId="Word.Document.8">
                  <p:embed/>
                </p:oleObj>
              </mc:Choice>
              <mc:Fallback>
                <p:oleObj name="Document" r:id="rId7" imgW="3851736" imgH="41232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75" y="4779963"/>
                        <a:ext cx="8969375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635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613</TotalTime>
  <Words>25</Words>
  <Application>Microsoft Office PowerPoint</Application>
  <PresentationFormat>宽屏</PresentationFormat>
  <Paragraphs>10</Paragraphs>
  <Slides>27</Slides>
  <Notes>0</Notes>
  <HiddenSlides>0</HiddenSlides>
  <MMClips>1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4" baseType="lpstr">
      <vt:lpstr>宋体</vt:lpstr>
      <vt:lpstr>微软雅黑</vt:lpstr>
      <vt:lpstr>Arial</vt:lpstr>
      <vt:lpstr>Times New Roman</vt:lpstr>
      <vt:lpstr>Office 主题​​</vt:lpstr>
      <vt:lpstr>Document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jiang hui</cp:lastModifiedBy>
  <cp:revision>67</cp:revision>
  <dcterms:created xsi:type="dcterms:W3CDTF">2019-06-19T02:08:00Z</dcterms:created>
  <dcterms:modified xsi:type="dcterms:W3CDTF">2021-11-30T08:11:26Z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