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60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8">
          <p15:clr>
            <a:srgbClr val="A4A3A4"/>
          </p15:clr>
        </p15:guide>
        <p15:guide id="2" pos="386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40" y="108"/>
      </p:cViewPr>
      <p:guideLst>
        <p:guide orient="horz" pos="2158"/>
        <p:guide pos="3861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image" Target="../media/image3.emf"/><Relationship Id="rId4" Type="http://schemas.openxmlformats.org/officeDocument/2006/relationships/image" Target="../media/image6.e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58.wmf"/><Relationship Id="rId13" Type="http://schemas.openxmlformats.org/officeDocument/2006/relationships/image" Target="../media/image63.wmf"/><Relationship Id="rId18" Type="http://schemas.openxmlformats.org/officeDocument/2006/relationships/image" Target="../media/image68.wmf"/><Relationship Id="rId3" Type="http://schemas.openxmlformats.org/officeDocument/2006/relationships/image" Target="../media/image53.wmf"/><Relationship Id="rId21" Type="http://schemas.openxmlformats.org/officeDocument/2006/relationships/image" Target="../media/image71.wmf"/><Relationship Id="rId7" Type="http://schemas.openxmlformats.org/officeDocument/2006/relationships/image" Target="../media/image57.wmf"/><Relationship Id="rId12" Type="http://schemas.openxmlformats.org/officeDocument/2006/relationships/image" Target="../media/image62.wmf"/><Relationship Id="rId17" Type="http://schemas.openxmlformats.org/officeDocument/2006/relationships/image" Target="../media/image67.wmf"/><Relationship Id="rId2" Type="http://schemas.openxmlformats.org/officeDocument/2006/relationships/image" Target="../media/image52.wmf"/><Relationship Id="rId16" Type="http://schemas.openxmlformats.org/officeDocument/2006/relationships/image" Target="../media/image66.wmf"/><Relationship Id="rId20" Type="http://schemas.openxmlformats.org/officeDocument/2006/relationships/image" Target="../media/image70.wmf"/><Relationship Id="rId1" Type="http://schemas.openxmlformats.org/officeDocument/2006/relationships/image" Target="../media/image51.wmf"/><Relationship Id="rId6" Type="http://schemas.openxmlformats.org/officeDocument/2006/relationships/image" Target="../media/image56.wmf"/><Relationship Id="rId11" Type="http://schemas.openxmlformats.org/officeDocument/2006/relationships/image" Target="../media/image61.wmf"/><Relationship Id="rId24" Type="http://schemas.openxmlformats.org/officeDocument/2006/relationships/image" Target="../media/image74.wmf"/><Relationship Id="rId5" Type="http://schemas.openxmlformats.org/officeDocument/2006/relationships/image" Target="../media/image55.wmf"/><Relationship Id="rId15" Type="http://schemas.openxmlformats.org/officeDocument/2006/relationships/image" Target="../media/image65.wmf"/><Relationship Id="rId23" Type="http://schemas.openxmlformats.org/officeDocument/2006/relationships/image" Target="../media/image73.wmf"/><Relationship Id="rId10" Type="http://schemas.openxmlformats.org/officeDocument/2006/relationships/image" Target="../media/image60.wmf"/><Relationship Id="rId19" Type="http://schemas.openxmlformats.org/officeDocument/2006/relationships/image" Target="../media/image69.wmf"/><Relationship Id="rId4" Type="http://schemas.openxmlformats.org/officeDocument/2006/relationships/image" Target="../media/image54.wmf"/><Relationship Id="rId9" Type="http://schemas.openxmlformats.org/officeDocument/2006/relationships/image" Target="../media/image59.wmf"/><Relationship Id="rId14" Type="http://schemas.openxmlformats.org/officeDocument/2006/relationships/image" Target="../media/image64.wmf"/><Relationship Id="rId22" Type="http://schemas.openxmlformats.org/officeDocument/2006/relationships/image" Target="../media/image72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7.wmf"/><Relationship Id="rId2" Type="http://schemas.openxmlformats.org/officeDocument/2006/relationships/image" Target="../media/image76.emf"/><Relationship Id="rId1" Type="http://schemas.openxmlformats.org/officeDocument/2006/relationships/image" Target="../media/image7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image" Target="../media/image8.emf"/><Relationship Id="rId6" Type="http://schemas.openxmlformats.org/officeDocument/2006/relationships/image" Target="../media/image13.emf"/><Relationship Id="rId5" Type="http://schemas.openxmlformats.org/officeDocument/2006/relationships/image" Target="../media/image12.emf"/><Relationship Id="rId4" Type="http://schemas.openxmlformats.org/officeDocument/2006/relationships/image" Target="../media/image11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image" Target="../media/image14.emf"/><Relationship Id="rId6" Type="http://schemas.openxmlformats.org/officeDocument/2006/relationships/image" Target="../media/image19.emf"/><Relationship Id="rId5" Type="http://schemas.openxmlformats.org/officeDocument/2006/relationships/image" Target="../media/image18.emf"/><Relationship Id="rId4" Type="http://schemas.openxmlformats.org/officeDocument/2006/relationships/image" Target="../media/image17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image" Target="../media/image20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3.emf"/><Relationship Id="rId1" Type="http://schemas.openxmlformats.org/officeDocument/2006/relationships/image" Target="../media/image22.e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32.emf"/><Relationship Id="rId3" Type="http://schemas.openxmlformats.org/officeDocument/2006/relationships/image" Target="../media/image27.emf"/><Relationship Id="rId7" Type="http://schemas.openxmlformats.org/officeDocument/2006/relationships/image" Target="../media/image31.emf"/><Relationship Id="rId2" Type="http://schemas.openxmlformats.org/officeDocument/2006/relationships/image" Target="../media/image26.emf"/><Relationship Id="rId1" Type="http://schemas.openxmlformats.org/officeDocument/2006/relationships/image" Target="../media/image25.emf"/><Relationship Id="rId6" Type="http://schemas.openxmlformats.org/officeDocument/2006/relationships/image" Target="../media/image30.emf"/><Relationship Id="rId5" Type="http://schemas.openxmlformats.org/officeDocument/2006/relationships/image" Target="../media/image29.emf"/><Relationship Id="rId4" Type="http://schemas.openxmlformats.org/officeDocument/2006/relationships/image" Target="../media/image28.emf"/><Relationship Id="rId9" Type="http://schemas.openxmlformats.org/officeDocument/2006/relationships/image" Target="../media/image33.e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41.emf"/><Relationship Id="rId3" Type="http://schemas.openxmlformats.org/officeDocument/2006/relationships/image" Target="../media/image36.wmf"/><Relationship Id="rId7" Type="http://schemas.openxmlformats.org/officeDocument/2006/relationships/image" Target="../media/image40.emf"/><Relationship Id="rId2" Type="http://schemas.openxmlformats.org/officeDocument/2006/relationships/image" Target="../media/image35.wmf"/><Relationship Id="rId1" Type="http://schemas.openxmlformats.org/officeDocument/2006/relationships/image" Target="../media/image34.wmf"/><Relationship Id="rId6" Type="http://schemas.openxmlformats.org/officeDocument/2006/relationships/image" Target="../media/image39.wmf"/><Relationship Id="rId5" Type="http://schemas.openxmlformats.org/officeDocument/2006/relationships/image" Target="../media/image38.wmf"/><Relationship Id="rId4" Type="http://schemas.openxmlformats.org/officeDocument/2006/relationships/image" Target="../media/image37.wmf"/><Relationship Id="rId9" Type="http://schemas.openxmlformats.org/officeDocument/2006/relationships/image" Target="../media/image42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7" Type="http://schemas.openxmlformats.org/officeDocument/2006/relationships/image" Target="../media/image50.wmf"/><Relationship Id="rId2" Type="http://schemas.openxmlformats.org/officeDocument/2006/relationships/image" Target="../media/image45.wmf"/><Relationship Id="rId1" Type="http://schemas.openxmlformats.org/officeDocument/2006/relationships/image" Target="../media/image44.wmf"/><Relationship Id="rId6" Type="http://schemas.openxmlformats.org/officeDocument/2006/relationships/image" Target="../media/image49.wmf"/><Relationship Id="rId5" Type="http://schemas.openxmlformats.org/officeDocument/2006/relationships/image" Target="../media/image48.wmf"/><Relationship Id="rId4" Type="http://schemas.openxmlformats.org/officeDocument/2006/relationships/image" Target="../media/image4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2021/12/8</a:t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‹#›</a:t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400135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  <a:t>2021/12/8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19457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tags" Target="../tags/tag2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48.xml"/><Relationship Id="rId2" Type="http://schemas.openxmlformats.org/officeDocument/2006/relationships/tags" Target="../tags/tag47.xml"/><Relationship Id="rId1" Type="http://schemas.openxmlformats.org/officeDocument/2006/relationships/tags" Target="../tags/tag46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9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52.xml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8.xml"/><Relationship Id="rId4" Type="http://schemas.openxmlformats.org/officeDocument/2006/relationships/tags" Target="../tags/tag7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3.xml"/><Relationship Id="rId4" Type="http://schemas.openxmlformats.org/officeDocument/2006/relationships/tags" Target="../tags/tag1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16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tags" Target="../tags/tag19.xml"/><Relationship Id="rId5" Type="http://schemas.openxmlformats.org/officeDocument/2006/relationships/tags" Target="../tags/tag18.xml"/><Relationship Id="rId4" Type="http://schemas.openxmlformats.org/officeDocument/2006/relationships/tags" Target="../tags/tag17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27.xml"/><Relationship Id="rId3" Type="http://schemas.openxmlformats.org/officeDocument/2006/relationships/tags" Target="../tags/tag22.xml"/><Relationship Id="rId7" Type="http://schemas.openxmlformats.org/officeDocument/2006/relationships/tags" Target="../tags/tag26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6" Type="http://schemas.openxmlformats.org/officeDocument/2006/relationships/tags" Target="../tags/tag25.xml"/><Relationship Id="rId5" Type="http://schemas.openxmlformats.org/officeDocument/2006/relationships/tags" Target="../tags/tag24.xml"/><Relationship Id="rId4" Type="http://schemas.openxmlformats.org/officeDocument/2006/relationships/tags" Target="../tags/tag23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0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3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34.xml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37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6" Type="http://schemas.openxmlformats.org/officeDocument/2006/relationships/tags" Target="../tags/tag40.xml"/><Relationship Id="rId5" Type="http://schemas.openxmlformats.org/officeDocument/2006/relationships/tags" Target="../tags/tag39.xml"/><Relationship Id="rId4" Type="http://schemas.openxmlformats.org/officeDocument/2006/relationships/tags" Target="../tags/tag38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45.xml"/><Relationship Id="rId4" Type="http://schemas.openxmlformats.org/officeDocument/2006/relationships/tags" Target="../tags/tag4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669882" y="2588281"/>
            <a:ext cx="10852237" cy="899167"/>
          </a:xfrm>
          <a:prstGeom prst="rect">
            <a:avLst/>
          </a:prstGeo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669882" y="3566160"/>
            <a:ext cx="10852237" cy="950984"/>
          </a:xfrm>
          <a:prstGeom prst="rect">
            <a:avLst/>
          </a:prstGeo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  <a:t>2021/12/8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69930" y="952508"/>
            <a:ext cx="10852237" cy="504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  <a:t>2021/12/8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669882" y="2588281"/>
            <a:ext cx="10852237" cy="899167"/>
          </a:xfrm>
          <a:prstGeom prst="rect">
            <a:avLst/>
          </a:prstGeo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69882" y="1296000"/>
            <a:ext cx="10852237" cy="5041355"/>
          </a:xfrm>
          <a:prstGeom prst="rect">
            <a:avLst/>
          </a:prstGeo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  <a:t>2021/12/8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930" y="3808730"/>
            <a:ext cx="10852237" cy="624845"/>
          </a:xfrm>
          <a:prstGeom prst="rect">
            <a:avLst/>
          </a:prstGeo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69925" y="4511675"/>
            <a:ext cx="10852237" cy="1077985"/>
          </a:xfrm>
          <a:prstGeom prst="rect">
            <a:avLst/>
          </a:prstGeo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  <a:t>2021/12/8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  <a:prstGeom prst="rect">
            <a:avLst/>
          </a:prstGeo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238877" y="1296000"/>
            <a:ext cx="5283242" cy="504000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  <a:t>2021/12/8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69930" y="1296000"/>
            <a:ext cx="5283242" cy="381003"/>
          </a:xfrm>
          <a:prstGeom prst="rect">
            <a:avLst/>
          </a:prstGeo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69925" y="1789043"/>
            <a:ext cx="5283200" cy="4552234"/>
          </a:xfrm>
          <a:prstGeom prst="rect">
            <a:avLst/>
          </a:prstGeo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296000"/>
            <a:ext cx="5283242" cy="381003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789043"/>
            <a:ext cx="5283242" cy="4552234"/>
          </a:xfrm>
          <a:prstGeom prst="rect">
            <a:avLst/>
          </a:prstGeo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  <a:t>2021/12/8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  <a:t>2021/12/8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  <a:t>2021/12/8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69930" y="1296000"/>
            <a:ext cx="5283242" cy="5040000"/>
          </a:xfrm>
          <a:prstGeom prst="rect">
            <a:avLst/>
          </a:prstGeo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238925" y="1296000"/>
            <a:ext cx="5283242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9EFD9D74-47D9-4702-A33C-335B63B48DBF}" type="datetimeFigureOut">
              <a:rPr lang="zh-CN" altLang="en-US" smtClean="0"/>
              <a:t>2021/12/8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10571135" y="952508"/>
            <a:ext cx="950984" cy="5388907"/>
          </a:xfrm>
          <a:prstGeom prst="rect">
            <a:avLst/>
          </a:prstGeo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669925" y="952500"/>
            <a:ext cx="9828101" cy="5388907"/>
          </a:xfrm>
          <a:prstGeom prst="rect">
            <a:avLst/>
          </a:prstGeo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  <a:t>2021/12/8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KSO_TEMPLATE" hidden="1"/>
          <p:cNvSpPr/>
          <p:nvPr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92589C0E-C98B-4A6B-B4CF-F71114176CE7}"/>
              </a:ext>
            </a:extLst>
          </p:cNvPr>
          <p:cNvGrpSpPr/>
          <p:nvPr userDrawn="1"/>
        </p:nvGrpSpPr>
        <p:grpSpPr>
          <a:xfrm>
            <a:off x="6600217" y="234834"/>
            <a:ext cx="5491260" cy="461665"/>
            <a:chOff x="6600217" y="234834"/>
            <a:chExt cx="5491260" cy="461665"/>
          </a:xfrm>
        </p:grpSpPr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086E06BA-2668-4C3A-8E45-593AD2CA1B6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5"/>
            <a:stretch>
              <a:fillRect/>
            </a:stretch>
          </p:blipFill>
          <p:spPr>
            <a:xfrm>
              <a:off x="6600217" y="243967"/>
              <a:ext cx="2821020" cy="437940"/>
            </a:xfrm>
            <a:prstGeom prst="rect">
              <a:avLst/>
            </a:prstGeom>
          </p:spPr>
        </p:pic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6561B98C-21BF-43F5-A1B5-5D7BD0822FCB}"/>
                </a:ext>
              </a:extLst>
            </p:cNvPr>
            <p:cNvSpPr txBox="1"/>
            <p:nvPr userDrawn="1"/>
          </p:nvSpPr>
          <p:spPr>
            <a:xfrm>
              <a:off x="9401781" y="234834"/>
              <a:ext cx="2689696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400" b="1" dirty="0">
                  <a:solidFill>
                    <a:srgbClr val="00B0F0"/>
                  </a:solidFill>
                  <a:effectLst/>
                </a:rPr>
                <a:t>概率论与数理统计</a:t>
              </a: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6.emf"/><Relationship Id="rId4" Type="http://schemas.openxmlformats.org/officeDocument/2006/relationships/image" Target="../media/image3.emf"/><Relationship Id="rId9" Type="http://schemas.openxmlformats.org/officeDocument/2006/relationships/oleObject" Target="../embeddings/oleObject4.bin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53.bin"/><Relationship Id="rId18" Type="http://schemas.openxmlformats.org/officeDocument/2006/relationships/image" Target="../media/image58.wmf"/><Relationship Id="rId26" Type="http://schemas.openxmlformats.org/officeDocument/2006/relationships/oleObject" Target="../embeddings/oleObject60.bin"/><Relationship Id="rId39" Type="http://schemas.openxmlformats.org/officeDocument/2006/relationships/oleObject" Target="../embeddings/oleObject67.bin"/><Relationship Id="rId3" Type="http://schemas.openxmlformats.org/officeDocument/2006/relationships/oleObject" Target="../embeddings/oleObject48.bin"/><Relationship Id="rId21" Type="http://schemas.openxmlformats.org/officeDocument/2006/relationships/oleObject" Target="../embeddings/oleObject57.bin"/><Relationship Id="rId34" Type="http://schemas.openxmlformats.org/officeDocument/2006/relationships/image" Target="../media/image65.wmf"/><Relationship Id="rId42" Type="http://schemas.openxmlformats.org/officeDocument/2006/relationships/image" Target="../media/image69.wmf"/><Relationship Id="rId47" Type="http://schemas.openxmlformats.org/officeDocument/2006/relationships/oleObject" Target="../embeddings/oleObject71.bin"/><Relationship Id="rId50" Type="http://schemas.openxmlformats.org/officeDocument/2006/relationships/oleObject" Target="../embeddings/oleObject73.bin"/><Relationship Id="rId7" Type="http://schemas.openxmlformats.org/officeDocument/2006/relationships/oleObject" Target="../embeddings/oleObject50.bin"/><Relationship Id="rId12" Type="http://schemas.openxmlformats.org/officeDocument/2006/relationships/image" Target="../media/image55.wmf"/><Relationship Id="rId17" Type="http://schemas.openxmlformats.org/officeDocument/2006/relationships/oleObject" Target="../embeddings/oleObject55.bin"/><Relationship Id="rId25" Type="http://schemas.openxmlformats.org/officeDocument/2006/relationships/oleObject" Target="../embeddings/oleObject59.bin"/><Relationship Id="rId33" Type="http://schemas.openxmlformats.org/officeDocument/2006/relationships/oleObject" Target="../embeddings/oleObject64.bin"/><Relationship Id="rId38" Type="http://schemas.openxmlformats.org/officeDocument/2006/relationships/image" Target="../media/image67.wmf"/><Relationship Id="rId46" Type="http://schemas.openxmlformats.org/officeDocument/2006/relationships/image" Target="../media/image71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7.wmf"/><Relationship Id="rId20" Type="http://schemas.openxmlformats.org/officeDocument/2006/relationships/image" Target="../media/image59.wmf"/><Relationship Id="rId29" Type="http://schemas.openxmlformats.org/officeDocument/2006/relationships/image" Target="../media/image63.wmf"/><Relationship Id="rId41" Type="http://schemas.openxmlformats.org/officeDocument/2006/relationships/oleObject" Target="../embeddings/oleObject68.bin"/><Relationship Id="rId1" Type="http://schemas.openxmlformats.org/officeDocument/2006/relationships/vmlDrawing" Target="../drawings/vmlDrawing10.vml"/><Relationship Id="rId6" Type="http://schemas.openxmlformats.org/officeDocument/2006/relationships/image" Target="../media/image52.wmf"/><Relationship Id="rId11" Type="http://schemas.openxmlformats.org/officeDocument/2006/relationships/oleObject" Target="../embeddings/oleObject52.bin"/><Relationship Id="rId24" Type="http://schemas.openxmlformats.org/officeDocument/2006/relationships/image" Target="../media/image61.wmf"/><Relationship Id="rId32" Type="http://schemas.openxmlformats.org/officeDocument/2006/relationships/image" Target="../media/image64.wmf"/><Relationship Id="rId37" Type="http://schemas.openxmlformats.org/officeDocument/2006/relationships/oleObject" Target="../embeddings/oleObject66.bin"/><Relationship Id="rId40" Type="http://schemas.openxmlformats.org/officeDocument/2006/relationships/image" Target="../media/image68.wmf"/><Relationship Id="rId45" Type="http://schemas.openxmlformats.org/officeDocument/2006/relationships/oleObject" Target="../embeddings/oleObject70.bin"/><Relationship Id="rId53" Type="http://schemas.openxmlformats.org/officeDocument/2006/relationships/image" Target="../media/image74.wmf"/><Relationship Id="rId5" Type="http://schemas.openxmlformats.org/officeDocument/2006/relationships/oleObject" Target="../embeddings/oleObject49.bin"/><Relationship Id="rId15" Type="http://schemas.openxmlformats.org/officeDocument/2006/relationships/oleObject" Target="../embeddings/oleObject54.bin"/><Relationship Id="rId23" Type="http://schemas.openxmlformats.org/officeDocument/2006/relationships/oleObject" Target="../embeddings/oleObject58.bin"/><Relationship Id="rId28" Type="http://schemas.openxmlformats.org/officeDocument/2006/relationships/oleObject" Target="../embeddings/oleObject61.bin"/><Relationship Id="rId36" Type="http://schemas.openxmlformats.org/officeDocument/2006/relationships/image" Target="../media/image66.wmf"/><Relationship Id="rId49" Type="http://schemas.openxmlformats.org/officeDocument/2006/relationships/oleObject" Target="../embeddings/oleObject72.bin"/><Relationship Id="rId10" Type="http://schemas.openxmlformats.org/officeDocument/2006/relationships/image" Target="../media/image54.wmf"/><Relationship Id="rId19" Type="http://schemas.openxmlformats.org/officeDocument/2006/relationships/oleObject" Target="../embeddings/oleObject56.bin"/><Relationship Id="rId31" Type="http://schemas.openxmlformats.org/officeDocument/2006/relationships/oleObject" Target="../embeddings/oleObject63.bin"/><Relationship Id="rId44" Type="http://schemas.openxmlformats.org/officeDocument/2006/relationships/image" Target="../media/image70.wmf"/><Relationship Id="rId52" Type="http://schemas.openxmlformats.org/officeDocument/2006/relationships/oleObject" Target="../embeddings/oleObject74.bin"/><Relationship Id="rId4" Type="http://schemas.openxmlformats.org/officeDocument/2006/relationships/image" Target="../media/image51.wmf"/><Relationship Id="rId9" Type="http://schemas.openxmlformats.org/officeDocument/2006/relationships/oleObject" Target="../embeddings/oleObject51.bin"/><Relationship Id="rId14" Type="http://schemas.openxmlformats.org/officeDocument/2006/relationships/image" Target="../media/image56.wmf"/><Relationship Id="rId22" Type="http://schemas.openxmlformats.org/officeDocument/2006/relationships/image" Target="../media/image60.wmf"/><Relationship Id="rId27" Type="http://schemas.openxmlformats.org/officeDocument/2006/relationships/image" Target="../media/image62.wmf"/><Relationship Id="rId30" Type="http://schemas.openxmlformats.org/officeDocument/2006/relationships/oleObject" Target="../embeddings/oleObject62.bin"/><Relationship Id="rId35" Type="http://schemas.openxmlformats.org/officeDocument/2006/relationships/oleObject" Target="../embeddings/oleObject65.bin"/><Relationship Id="rId43" Type="http://schemas.openxmlformats.org/officeDocument/2006/relationships/oleObject" Target="../embeddings/oleObject69.bin"/><Relationship Id="rId48" Type="http://schemas.openxmlformats.org/officeDocument/2006/relationships/image" Target="../media/image72.wmf"/><Relationship Id="rId8" Type="http://schemas.openxmlformats.org/officeDocument/2006/relationships/image" Target="../media/image53.wmf"/><Relationship Id="rId51" Type="http://schemas.openxmlformats.org/officeDocument/2006/relationships/image" Target="../media/image73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wmf"/><Relationship Id="rId3" Type="http://schemas.openxmlformats.org/officeDocument/2006/relationships/oleObject" Target="../embeddings/oleObject75.bin"/><Relationship Id="rId7" Type="http://schemas.openxmlformats.org/officeDocument/2006/relationships/oleObject" Target="../embeddings/oleObject7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76.emf"/><Relationship Id="rId5" Type="http://schemas.openxmlformats.org/officeDocument/2006/relationships/oleObject" Target="../embeddings/oleObject76.bin"/><Relationship Id="rId4" Type="http://schemas.openxmlformats.org/officeDocument/2006/relationships/image" Target="../media/image75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7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emf"/><Relationship Id="rId13" Type="http://schemas.openxmlformats.org/officeDocument/2006/relationships/oleObject" Target="../embeddings/oleObject11.bin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12" Type="http://schemas.openxmlformats.org/officeDocument/2006/relationships/image" Target="../media/image12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9.emf"/><Relationship Id="rId11" Type="http://schemas.openxmlformats.org/officeDocument/2006/relationships/oleObject" Target="../embeddings/oleObject10.bin"/><Relationship Id="rId5" Type="http://schemas.openxmlformats.org/officeDocument/2006/relationships/oleObject" Target="../embeddings/oleObject7.bin"/><Relationship Id="rId10" Type="http://schemas.openxmlformats.org/officeDocument/2006/relationships/image" Target="../media/image11.emf"/><Relationship Id="rId4" Type="http://schemas.openxmlformats.org/officeDocument/2006/relationships/image" Target="../media/image8.emf"/><Relationship Id="rId9" Type="http://schemas.openxmlformats.org/officeDocument/2006/relationships/oleObject" Target="../embeddings/oleObject9.bin"/><Relationship Id="rId14" Type="http://schemas.openxmlformats.org/officeDocument/2006/relationships/image" Target="../media/image13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emf"/><Relationship Id="rId13" Type="http://schemas.openxmlformats.org/officeDocument/2006/relationships/oleObject" Target="../embeddings/oleObject17.bin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12" Type="http://schemas.openxmlformats.org/officeDocument/2006/relationships/image" Target="../media/image18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5.emf"/><Relationship Id="rId11" Type="http://schemas.openxmlformats.org/officeDocument/2006/relationships/oleObject" Target="../embeddings/oleObject16.bin"/><Relationship Id="rId5" Type="http://schemas.openxmlformats.org/officeDocument/2006/relationships/oleObject" Target="../embeddings/oleObject13.bin"/><Relationship Id="rId10" Type="http://schemas.openxmlformats.org/officeDocument/2006/relationships/image" Target="../media/image17.emf"/><Relationship Id="rId4" Type="http://schemas.openxmlformats.org/officeDocument/2006/relationships/image" Target="../media/image14.emf"/><Relationship Id="rId9" Type="http://schemas.openxmlformats.org/officeDocument/2006/relationships/oleObject" Target="../embeddings/oleObject15.bin"/><Relationship Id="rId14" Type="http://schemas.openxmlformats.org/officeDocument/2006/relationships/image" Target="../media/image19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1.e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20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emf"/><Relationship Id="rId3" Type="http://schemas.openxmlformats.org/officeDocument/2006/relationships/oleObject" Target="../embeddings/oleObject20.bin"/><Relationship Id="rId7" Type="http://schemas.openxmlformats.org/officeDocument/2006/relationships/oleObject" Target="../embeddings/oleObject2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3.e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22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emf"/><Relationship Id="rId13" Type="http://schemas.openxmlformats.org/officeDocument/2006/relationships/oleObject" Target="../embeddings/oleObject28.bin"/><Relationship Id="rId18" Type="http://schemas.openxmlformats.org/officeDocument/2006/relationships/image" Target="../media/image32.emf"/><Relationship Id="rId3" Type="http://schemas.openxmlformats.org/officeDocument/2006/relationships/oleObject" Target="../embeddings/oleObject23.bin"/><Relationship Id="rId7" Type="http://schemas.openxmlformats.org/officeDocument/2006/relationships/oleObject" Target="../embeddings/oleObject25.bin"/><Relationship Id="rId12" Type="http://schemas.openxmlformats.org/officeDocument/2006/relationships/image" Target="../media/image29.emf"/><Relationship Id="rId17" Type="http://schemas.openxmlformats.org/officeDocument/2006/relationships/oleObject" Target="../embeddings/oleObject3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1.emf"/><Relationship Id="rId20" Type="http://schemas.openxmlformats.org/officeDocument/2006/relationships/image" Target="../media/image33.e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26.emf"/><Relationship Id="rId11" Type="http://schemas.openxmlformats.org/officeDocument/2006/relationships/oleObject" Target="../embeddings/oleObject27.bin"/><Relationship Id="rId5" Type="http://schemas.openxmlformats.org/officeDocument/2006/relationships/oleObject" Target="../embeddings/oleObject24.bin"/><Relationship Id="rId15" Type="http://schemas.openxmlformats.org/officeDocument/2006/relationships/oleObject" Target="../embeddings/oleObject29.bin"/><Relationship Id="rId10" Type="http://schemas.openxmlformats.org/officeDocument/2006/relationships/image" Target="../media/image28.emf"/><Relationship Id="rId19" Type="http://schemas.openxmlformats.org/officeDocument/2006/relationships/oleObject" Target="../embeddings/oleObject31.bin"/><Relationship Id="rId4" Type="http://schemas.openxmlformats.org/officeDocument/2006/relationships/image" Target="../media/image25.emf"/><Relationship Id="rId9" Type="http://schemas.openxmlformats.org/officeDocument/2006/relationships/oleObject" Target="../embeddings/oleObject26.bin"/><Relationship Id="rId14" Type="http://schemas.openxmlformats.org/officeDocument/2006/relationships/image" Target="../media/image30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13" Type="http://schemas.openxmlformats.org/officeDocument/2006/relationships/oleObject" Target="../embeddings/oleObject37.bin"/><Relationship Id="rId18" Type="http://schemas.openxmlformats.org/officeDocument/2006/relationships/oleObject" Target="../embeddings/oleObject39.bin"/><Relationship Id="rId3" Type="http://schemas.openxmlformats.org/officeDocument/2006/relationships/oleObject" Target="../embeddings/oleObject32.bin"/><Relationship Id="rId21" Type="http://schemas.openxmlformats.org/officeDocument/2006/relationships/image" Target="../media/image42.emf"/><Relationship Id="rId7" Type="http://schemas.openxmlformats.org/officeDocument/2006/relationships/oleObject" Target="../embeddings/oleObject34.bin"/><Relationship Id="rId12" Type="http://schemas.openxmlformats.org/officeDocument/2006/relationships/image" Target="../media/image38.wmf"/><Relationship Id="rId17" Type="http://schemas.openxmlformats.org/officeDocument/2006/relationships/image" Target="../media/image40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38.bin"/><Relationship Id="rId20" Type="http://schemas.openxmlformats.org/officeDocument/2006/relationships/oleObject" Target="../embeddings/oleObject40.bin"/><Relationship Id="rId1" Type="http://schemas.openxmlformats.org/officeDocument/2006/relationships/vmlDrawing" Target="../drawings/vmlDrawing8.vml"/><Relationship Id="rId6" Type="http://schemas.openxmlformats.org/officeDocument/2006/relationships/image" Target="../media/image35.wmf"/><Relationship Id="rId11" Type="http://schemas.openxmlformats.org/officeDocument/2006/relationships/oleObject" Target="../embeddings/oleObject36.bin"/><Relationship Id="rId5" Type="http://schemas.openxmlformats.org/officeDocument/2006/relationships/oleObject" Target="../embeddings/oleObject33.bin"/><Relationship Id="rId15" Type="http://schemas.openxmlformats.org/officeDocument/2006/relationships/image" Target="../media/image43.png"/><Relationship Id="rId10" Type="http://schemas.openxmlformats.org/officeDocument/2006/relationships/image" Target="../media/image37.wmf"/><Relationship Id="rId19" Type="http://schemas.openxmlformats.org/officeDocument/2006/relationships/image" Target="../media/image41.emf"/><Relationship Id="rId4" Type="http://schemas.openxmlformats.org/officeDocument/2006/relationships/image" Target="../media/image34.wmf"/><Relationship Id="rId9" Type="http://schemas.openxmlformats.org/officeDocument/2006/relationships/oleObject" Target="../embeddings/oleObject35.bin"/><Relationship Id="rId14" Type="http://schemas.openxmlformats.org/officeDocument/2006/relationships/image" Target="../media/image39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wmf"/><Relationship Id="rId13" Type="http://schemas.openxmlformats.org/officeDocument/2006/relationships/oleObject" Target="../embeddings/oleObject46.bin"/><Relationship Id="rId3" Type="http://schemas.openxmlformats.org/officeDocument/2006/relationships/oleObject" Target="../embeddings/oleObject41.bin"/><Relationship Id="rId7" Type="http://schemas.openxmlformats.org/officeDocument/2006/relationships/oleObject" Target="../embeddings/oleObject43.bin"/><Relationship Id="rId12" Type="http://schemas.openxmlformats.org/officeDocument/2006/relationships/image" Target="../media/image48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0.wmf"/><Relationship Id="rId1" Type="http://schemas.openxmlformats.org/officeDocument/2006/relationships/vmlDrawing" Target="../drawings/vmlDrawing9.vml"/><Relationship Id="rId6" Type="http://schemas.openxmlformats.org/officeDocument/2006/relationships/image" Target="../media/image45.wmf"/><Relationship Id="rId11" Type="http://schemas.openxmlformats.org/officeDocument/2006/relationships/oleObject" Target="../embeddings/oleObject45.bin"/><Relationship Id="rId5" Type="http://schemas.openxmlformats.org/officeDocument/2006/relationships/oleObject" Target="../embeddings/oleObject42.bin"/><Relationship Id="rId15" Type="http://schemas.openxmlformats.org/officeDocument/2006/relationships/oleObject" Target="../embeddings/oleObject47.bin"/><Relationship Id="rId10" Type="http://schemas.openxmlformats.org/officeDocument/2006/relationships/image" Target="../media/image47.wmf"/><Relationship Id="rId4" Type="http://schemas.openxmlformats.org/officeDocument/2006/relationships/image" Target="../media/image44.wmf"/><Relationship Id="rId9" Type="http://schemas.openxmlformats.org/officeDocument/2006/relationships/oleObject" Target="../embeddings/oleObject44.bin"/><Relationship Id="rId14" Type="http://schemas.openxmlformats.org/officeDocument/2006/relationships/image" Target="../media/image49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3078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8985496"/>
              </p:ext>
            </p:extLst>
          </p:nvPr>
        </p:nvGraphicFramePr>
        <p:xfrm>
          <a:off x="1155700" y="696914"/>
          <a:ext cx="8562041" cy="8715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6" name="Document" r:id="rId3" imgW="3564760" imgH="364517" progId="Word.Document.8">
                  <p:embed/>
                </p:oleObj>
              </mc:Choice>
              <mc:Fallback>
                <p:oleObj name="Document" r:id="rId3" imgW="3564760" imgH="36451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5700" y="696914"/>
                        <a:ext cx="8562041" cy="87156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9408541"/>
              </p:ext>
            </p:extLst>
          </p:nvPr>
        </p:nvGraphicFramePr>
        <p:xfrm>
          <a:off x="1591608" y="1327700"/>
          <a:ext cx="6691429" cy="8231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7" name="Document" r:id="rId5" imgW="2698083" imgH="331804" progId="Word.Document.8">
                  <p:embed/>
                </p:oleObj>
              </mc:Choice>
              <mc:Fallback>
                <p:oleObj name="Document" r:id="rId5" imgW="2698083" imgH="33180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1608" y="1327700"/>
                        <a:ext cx="6691429" cy="82316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2518425"/>
              </p:ext>
            </p:extLst>
          </p:nvPr>
        </p:nvGraphicFramePr>
        <p:xfrm>
          <a:off x="892830" y="1919795"/>
          <a:ext cx="10533062" cy="1450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8" name="Document" r:id="rId7" imgW="4423175" imgH="610046" progId="Word.Document.8">
                  <p:embed/>
                </p:oleObj>
              </mc:Choice>
              <mc:Fallback>
                <p:oleObj name="Document" r:id="rId7" imgW="4423175" imgH="61004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2830" y="1919795"/>
                        <a:ext cx="10533062" cy="1450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8631448"/>
              </p:ext>
            </p:extLst>
          </p:nvPr>
        </p:nvGraphicFramePr>
        <p:xfrm>
          <a:off x="892830" y="3227668"/>
          <a:ext cx="10407650" cy="2922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9" name="Document" r:id="rId9" imgW="4396237" imgH="1236987" progId="Word.Document.8">
                  <p:embed/>
                </p:oleObj>
              </mc:Choice>
              <mc:Fallback>
                <p:oleObj name="Document" r:id="rId9" imgW="4396237" imgH="123698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2830" y="3227668"/>
                        <a:ext cx="10407650" cy="2922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57176795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30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82" name="Group 67">
            <a:extLst>
              <a:ext uri="{FF2B5EF4-FFF2-40B4-BE49-F238E27FC236}">
                <a16:creationId xmlns:a16="http://schemas.microsoft.com/office/drawing/2014/main" id="{10975B45-589C-4460-89F5-1025416E9F50}"/>
              </a:ext>
            </a:extLst>
          </p:cNvPr>
          <p:cNvGrpSpPr>
            <a:grpSpLocks/>
          </p:cNvGrpSpPr>
          <p:nvPr/>
        </p:nvGrpSpPr>
        <p:grpSpPr bwMode="auto">
          <a:xfrm>
            <a:off x="6172200" y="1236663"/>
            <a:ext cx="3848100" cy="3200400"/>
            <a:chOff x="2928" y="-970"/>
            <a:chExt cx="2424" cy="2016"/>
          </a:xfrm>
        </p:grpSpPr>
        <p:sp>
          <p:nvSpPr>
            <p:cNvPr id="20520" name="Line 4">
              <a:extLst>
                <a:ext uri="{FF2B5EF4-FFF2-40B4-BE49-F238E27FC236}">
                  <a16:creationId xmlns:a16="http://schemas.microsoft.com/office/drawing/2014/main" id="{3F125991-0CD8-4077-BC56-20EFB82377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656"/>
              <a:ext cx="240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21" name="Line 5">
              <a:extLst>
                <a:ext uri="{FF2B5EF4-FFF2-40B4-BE49-F238E27FC236}">
                  <a16:creationId xmlns:a16="http://schemas.microsoft.com/office/drawing/2014/main" id="{3B8A8CC0-4A83-46A7-8A24-17E0ABCA5E5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90" y="-970"/>
              <a:ext cx="0" cy="201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22" name="Line 8">
              <a:extLst>
                <a:ext uri="{FF2B5EF4-FFF2-40B4-BE49-F238E27FC236}">
                  <a16:creationId xmlns:a16="http://schemas.microsoft.com/office/drawing/2014/main" id="{9C4516DA-2653-4D43-9E53-5885096B5C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182"/>
              <a:ext cx="1747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23" name="Line 9">
              <a:extLst>
                <a:ext uri="{FF2B5EF4-FFF2-40B4-BE49-F238E27FC236}">
                  <a16:creationId xmlns:a16="http://schemas.microsoft.com/office/drawing/2014/main" id="{DE6548B4-0C95-4ADA-B729-F0FB4D1910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-538"/>
              <a:ext cx="1747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24" name="Line 10">
              <a:extLst>
                <a:ext uri="{FF2B5EF4-FFF2-40B4-BE49-F238E27FC236}">
                  <a16:creationId xmlns:a16="http://schemas.microsoft.com/office/drawing/2014/main" id="{4EF1DABA-6FA4-478D-8B43-A02DC45EFD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0" y="-970"/>
              <a:ext cx="0" cy="162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25" name="Line 11">
              <a:extLst>
                <a:ext uri="{FF2B5EF4-FFF2-40B4-BE49-F238E27FC236}">
                  <a16:creationId xmlns:a16="http://schemas.microsoft.com/office/drawing/2014/main" id="{92DE71AF-37C4-4D70-8017-C73709FF91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60" y="-970"/>
              <a:ext cx="0" cy="162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0526" name="Object 13">
              <a:extLst>
                <a:ext uri="{FF2B5EF4-FFF2-40B4-BE49-F238E27FC236}">
                  <a16:creationId xmlns:a16="http://schemas.microsoft.com/office/drawing/2014/main" id="{1AC7E714-91DA-491E-81F4-1195CC198F9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744" y="710"/>
            <a:ext cx="1017" cy="2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42" name="Equation" r:id="rId3" imgW="1117115" imgH="444307" progId="Equation.3">
                    <p:embed/>
                  </p:oleObj>
                </mc:Choice>
                <mc:Fallback>
                  <p:oleObj name="Equation" r:id="rId3" imgW="1117115" imgH="444307" progId="Equation.3">
                    <p:embed/>
                    <p:pic>
                      <p:nvPicPr>
                        <p:cNvPr id="20526" name="Object 13">
                          <a:extLst>
                            <a:ext uri="{FF2B5EF4-FFF2-40B4-BE49-F238E27FC236}">
                              <a16:creationId xmlns:a16="http://schemas.microsoft.com/office/drawing/2014/main" id="{1AC7E714-91DA-491E-81F4-1195CC198F9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44" y="710"/>
                          <a:ext cx="1017" cy="2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27" name="Object 14">
              <a:extLst>
                <a:ext uri="{FF2B5EF4-FFF2-40B4-BE49-F238E27FC236}">
                  <a16:creationId xmlns:a16="http://schemas.microsoft.com/office/drawing/2014/main" id="{1135902A-17A0-4C84-9AD1-51C0C7A6C78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072" y="-586"/>
            <a:ext cx="362" cy="9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43" name="Equation" r:id="rId5" imgW="228600" imgH="1587500" progId="Equation.3">
                    <p:embed/>
                  </p:oleObj>
                </mc:Choice>
                <mc:Fallback>
                  <p:oleObj name="Equation" r:id="rId5" imgW="228600" imgH="1587500" progId="Equation.3">
                    <p:embed/>
                    <p:pic>
                      <p:nvPicPr>
                        <p:cNvPr id="20527" name="Object 14">
                          <a:extLst>
                            <a:ext uri="{FF2B5EF4-FFF2-40B4-BE49-F238E27FC236}">
                              <a16:creationId xmlns:a16="http://schemas.microsoft.com/office/drawing/2014/main" id="{1135902A-17A0-4C84-9AD1-51C0C7A6C78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72" y="-586"/>
                          <a:ext cx="362" cy="9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28" name="Object 15">
              <a:extLst>
                <a:ext uri="{FF2B5EF4-FFF2-40B4-BE49-F238E27FC236}">
                  <a16:creationId xmlns:a16="http://schemas.microsoft.com/office/drawing/2014/main" id="{38CC2509-0169-4784-BDF2-700D109E71D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049" y="721"/>
            <a:ext cx="180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44" name="Equation" r:id="rId7" imgW="228501" imgH="253890" progId="Equation.3">
                    <p:embed/>
                  </p:oleObj>
                </mc:Choice>
                <mc:Fallback>
                  <p:oleObj name="Equation" r:id="rId7" imgW="228501" imgH="253890" progId="Equation.3">
                    <p:embed/>
                    <p:pic>
                      <p:nvPicPr>
                        <p:cNvPr id="20528" name="Object 15">
                          <a:extLst>
                            <a:ext uri="{FF2B5EF4-FFF2-40B4-BE49-F238E27FC236}">
                              <a16:creationId xmlns:a16="http://schemas.microsoft.com/office/drawing/2014/main" id="{38CC2509-0169-4784-BDF2-700D109E71D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49" y="721"/>
                          <a:ext cx="180" cy="2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29" name="Object 16">
              <a:extLst>
                <a:ext uri="{FF2B5EF4-FFF2-40B4-BE49-F238E27FC236}">
                  <a16:creationId xmlns:a16="http://schemas.microsoft.com/office/drawing/2014/main" id="{A1B2F959-60E1-4E2D-A80F-C605C979FE0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166" y="740"/>
            <a:ext cx="186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45" name="Equation" r:id="rId9" imgW="266469" imgH="253780" progId="Equation.3">
                    <p:embed/>
                  </p:oleObj>
                </mc:Choice>
                <mc:Fallback>
                  <p:oleObj name="Equation" r:id="rId9" imgW="266469" imgH="253780" progId="Equation.3">
                    <p:embed/>
                    <p:pic>
                      <p:nvPicPr>
                        <p:cNvPr id="20529" name="Object 16">
                          <a:extLst>
                            <a:ext uri="{FF2B5EF4-FFF2-40B4-BE49-F238E27FC236}">
                              <a16:creationId xmlns:a16="http://schemas.microsoft.com/office/drawing/2014/main" id="{A1B2F959-60E1-4E2D-A80F-C605C979FE0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66" y="740"/>
                          <a:ext cx="186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30" name="Object 17">
              <a:extLst>
                <a:ext uri="{FF2B5EF4-FFF2-40B4-BE49-F238E27FC236}">
                  <a16:creationId xmlns:a16="http://schemas.microsoft.com/office/drawing/2014/main" id="{F5118EB2-2FBE-4882-9C34-6F7D7319A16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024" y="-922"/>
            <a:ext cx="174" cy="2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46" name="Equation" r:id="rId11" imgW="266584" imgH="330057" progId="Equation.3">
                    <p:embed/>
                  </p:oleObj>
                </mc:Choice>
                <mc:Fallback>
                  <p:oleObj name="Equation" r:id="rId11" imgW="266584" imgH="330057" progId="Equation.3">
                    <p:embed/>
                    <p:pic>
                      <p:nvPicPr>
                        <p:cNvPr id="20530" name="Object 17">
                          <a:extLst>
                            <a:ext uri="{FF2B5EF4-FFF2-40B4-BE49-F238E27FC236}">
                              <a16:creationId xmlns:a16="http://schemas.microsoft.com/office/drawing/2014/main" id="{F5118EB2-2FBE-4882-9C34-6F7D7319A16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24" y="-922"/>
                          <a:ext cx="174" cy="23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31" name="Object 19">
              <a:extLst>
                <a:ext uri="{FF2B5EF4-FFF2-40B4-BE49-F238E27FC236}">
                  <a16:creationId xmlns:a16="http://schemas.microsoft.com/office/drawing/2014/main" id="{209B6C62-EE7A-4C72-A224-71594D1F497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608" y="-538"/>
            <a:ext cx="432" cy="2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47" name="Equation" r:id="rId13" imgW="736280" imgH="393529" progId="Equation.3">
                    <p:embed/>
                  </p:oleObj>
                </mc:Choice>
                <mc:Fallback>
                  <p:oleObj name="Equation" r:id="rId13" imgW="736280" imgH="393529" progId="Equation.3">
                    <p:embed/>
                    <p:pic>
                      <p:nvPicPr>
                        <p:cNvPr id="20531" name="Object 19">
                          <a:extLst>
                            <a:ext uri="{FF2B5EF4-FFF2-40B4-BE49-F238E27FC236}">
                              <a16:creationId xmlns:a16="http://schemas.microsoft.com/office/drawing/2014/main" id="{209B6C62-EE7A-4C72-A224-71594D1F497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08" y="-538"/>
                          <a:ext cx="432" cy="23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32" name="Object 20">
              <a:extLst>
                <a:ext uri="{FF2B5EF4-FFF2-40B4-BE49-F238E27FC236}">
                  <a16:creationId xmlns:a16="http://schemas.microsoft.com/office/drawing/2014/main" id="{C0145DA0-8CF4-44C6-8D69-0BA028A4728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360" y="-538"/>
            <a:ext cx="410" cy="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48" name="Equation" r:id="rId15" imgW="698197" imgH="393529" progId="Equation.3">
                    <p:embed/>
                  </p:oleObj>
                </mc:Choice>
                <mc:Fallback>
                  <p:oleObj name="Equation" r:id="rId15" imgW="698197" imgH="393529" progId="Equation.3">
                    <p:embed/>
                    <p:pic>
                      <p:nvPicPr>
                        <p:cNvPr id="20532" name="Object 20">
                          <a:extLst>
                            <a:ext uri="{FF2B5EF4-FFF2-40B4-BE49-F238E27FC236}">
                              <a16:creationId xmlns:a16="http://schemas.microsoft.com/office/drawing/2014/main" id="{C0145DA0-8CF4-44C6-8D69-0BA028A4728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60" y="-538"/>
                          <a:ext cx="410" cy="2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33" name="Object 22">
              <a:extLst>
                <a:ext uri="{FF2B5EF4-FFF2-40B4-BE49-F238E27FC236}">
                  <a16:creationId xmlns:a16="http://schemas.microsoft.com/office/drawing/2014/main" id="{AB75F4FC-F4F7-417D-9B13-36241485A1D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456" y="182"/>
            <a:ext cx="356" cy="2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49" name="Equation" r:id="rId17" imgW="660113" imgH="393529" progId="Equation.3">
                    <p:embed/>
                  </p:oleObj>
                </mc:Choice>
                <mc:Fallback>
                  <p:oleObj name="Equation" r:id="rId17" imgW="660113" imgH="393529" progId="Equation.3">
                    <p:embed/>
                    <p:pic>
                      <p:nvPicPr>
                        <p:cNvPr id="20533" name="Object 22">
                          <a:extLst>
                            <a:ext uri="{FF2B5EF4-FFF2-40B4-BE49-F238E27FC236}">
                              <a16:creationId xmlns:a16="http://schemas.microsoft.com/office/drawing/2014/main" id="{AB75F4FC-F4F7-417D-9B13-36241485A1D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56" y="182"/>
                          <a:ext cx="356" cy="2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34" name="Object 23">
              <a:extLst>
                <a:ext uri="{FF2B5EF4-FFF2-40B4-BE49-F238E27FC236}">
                  <a16:creationId xmlns:a16="http://schemas.microsoft.com/office/drawing/2014/main" id="{769CC315-77CD-4464-989F-78F99AA2F13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619" y="192"/>
            <a:ext cx="389" cy="2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0" name="Equation" r:id="rId19" imgW="698197" imgH="393529" progId="Equation.3">
                    <p:embed/>
                  </p:oleObj>
                </mc:Choice>
                <mc:Fallback>
                  <p:oleObj name="Equation" r:id="rId19" imgW="698197" imgH="393529" progId="Equation.3">
                    <p:embed/>
                    <p:pic>
                      <p:nvPicPr>
                        <p:cNvPr id="20534" name="Object 23">
                          <a:extLst>
                            <a:ext uri="{FF2B5EF4-FFF2-40B4-BE49-F238E27FC236}">
                              <a16:creationId xmlns:a16="http://schemas.microsoft.com/office/drawing/2014/main" id="{769CC315-77CD-4464-989F-78F99AA2F13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19" y="192"/>
                          <a:ext cx="389" cy="2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535" name="Rectangle 6">
              <a:extLst>
                <a:ext uri="{FF2B5EF4-FFF2-40B4-BE49-F238E27FC236}">
                  <a16:creationId xmlns:a16="http://schemas.microsoft.com/office/drawing/2014/main" id="{E17EABDF-BA9E-4786-A994-5C708DA4DF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" y="-538"/>
              <a:ext cx="723" cy="716"/>
            </a:xfrm>
            <a:prstGeom prst="rect">
              <a:avLst/>
            </a:prstGeom>
            <a:solidFill>
              <a:srgbClr val="FFFF66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aphicFrame>
        <p:nvGraphicFramePr>
          <p:cNvPr id="15384" name="Object 24">
            <a:extLst>
              <a:ext uri="{FF2B5EF4-FFF2-40B4-BE49-F238E27FC236}">
                <a16:creationId xmlns:a16="http://schemas.microsoft.com/office/drawing/2014/main" id="{D65D6B82-501D-4CF7-8499-4A3B8D4919F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38400" y="646113"/>
          <a:ext cx="33020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1" name="Equation" r:id="rId21" imgW="3302000" imgH="431800" progId="Equation.3">
                  <p:embed/>
                </p:oleObj>
              </mc:Choice>
              <mc:Fallback>
                <p:oleObj name="Equation" r:id="rId21" imgW="3302000" imgH="431800" progId="Equation.3">
                  <p:embed/>
                  <p:pic>
                    <p:nvPicPr>
                      <p:cNvPr id="15384" name="Object 24">
                        <a:extLst>
                          <a:ext uri="{FF2B5EF4-FFF2-40B4-BE49-F238E27FC236}">
                            <a16:creationId xmlns:a16="http://schemas.microsoft.com/office/drawing/2014/main" id="{D65D6B82-501D-4CF7-8499-4A3B8D4919F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646113"/>
                        <a:ext cx="33020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85" name="Object 25">
            <a:extLst>
              <a:ext uri="{FF2B5EF4-FFF2-40B4-BE49-F238E27FC236}">
                <a16:creationId xmlns:a16="http://schemas.microsoft.com/office/drawing/2014/main" id="{384F1117-CFB8-45FB-A77F-65A6D0D2DE9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38400" y="2878138"/>
          <a:ext cx="11430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2" name="Equation" r:id="rId23" imgW="1143000" imgH="393700" progId="Equation.3">
                  <p:embed/>
                </p:oleObj>
              </mc:Choice>
              <mc:Fallback>
                <p:oleObj name="Equation" r:id="rId23" imgW="1143000" imgH="393700" progId="Equation.3">
                  <p:embed/>
                  <p:pic>
                    <p:nvPicPr>
                      <p:cNvPr id="15385" name="Object 25">
                        <a:extLst>
                          <a:ext uri="{FF2B5EF4-FFF2-40B4-BE49-F238E27FC236}">
                            <a16:creationId xmlns:a16="http://schemas.microsoft.com/office/drawing/2014/main" id="{384F1117-CFB8-45FB-A77F-65A6D0D2DE9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2878138"/>
                        <a:ext cx="11430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34">
            <a:extLst>
              <a:ext uri="{FF2B5EF4-FFF2-40B4-BE49-F238E27FC236}">
                <a16:creationId xmlns:a16="http://schemas.microsoft.com/office/drawing/2014/main" id="{9A410CE5-46AD-473F-AC83-E92A0FF1F2E4}"/>
              </a:ext>
            </a:extLst>
          </p:cNvPr>
          <p:cNvGrpSpPr>
            <a:grpSpLocks/>
          </p:cNvGrpSpPr>
          <p:nvPr/>
        </p:nvGrpSpPr>
        <p:grpSpPr bwMode="auto">
          <a:xfrm>
            <a:off x="5791200" y="3113088"/>
            <a:ext cx="1600200" cy="1828800"/>
            <a:chOff x="1728" y="1728"/>
            <a:chExt cx="336" cy="336"/>
          </a:xfrm>
        </p:grpSpPr>
        <p:sp>
          <p:nvSpPr>
            <p:cNvPr id="20518" name="Line 32">
              <a:extLst>
                <a:ext uri="{FF2B5EF4-FFF2-40B4-BE49-F238E27FC236}">
                  <a16:creationId xmlns:a16="http://schemas.microsoft.com/office/drawing/2014/main" id="{E3CC3995-01A6-4D87-A75B-88DB85212C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1728"/>
              <a:ext cx="336" cy="0"/>
            </a:xfrm>
            <a:prstGeom prst="line">
              <a:avLst/>
            </a:prstGeom>
            <a:noFill/>
            <a:ln w="28575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19" name="Line 33">
              <a:extLst>
                <a:ext uri="{FF2B5EF4-FFF2-40B4-BE49-F238E27FC236}">
                  <a16:creationId xmlns:a16="http://schemas.microsoft.com/office/drawing/2014/main" id="{B3C5CB3E-379E-4D2E-BE8D-0F4271CD71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1728"/>
              <a:ext cx="0" cy="336"/>
            </a:xfrm>
            <a:prstGeom prst="line">
              <a:avLst/>
            </a:prstGeom>
            <a:noFill/>
            <a:ln w="28575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" name="Group 35">
            <a:extLst>
              <a:ext uri="{FF2B5EF4-FFF2-40B4-BE49-F238E27FC236}">
                <a16:creationId xmlns:a16="http://schemas.microsoft.com/office/drawing/2014/main" id="{33700D73-1222-4583-913E-DBB6E3946233}"/>
              </a:ext>
            </a:extLst>
          </p:cNvPr>
          <p:cNvGrpSpPr>
            <a:grpSpLocks/>
          </p:cNvGrpSpPr>
          <p:nvPr/>
        </p:nvGrpSpPr>
        <p:grpSpPr bwMode="auto">
          <a:xfrm>
            <a:off x="6400800" y="2362200"/>
            <a:ext cx="2133600" cy="2286000"/>
            <a:chOff x="1728" y="1728"/>
            <a:chExt cx="336" cy="336"/>
          </a:xfrm>
        </p:grpSpPr>
        <p:sp>
          <p:nvSpPr>
            <p:cNvPr id="20516" name="Line 36">
              <a:extLst>
                <a:ext uri="{FF2B5EF4-FFF2-40B4-BE49-F238E27FC236}">
                  <a16:creationId xmlns:a16="http://schemas.microsoft.com/office/drawing/2014/main" id="{F47B6B08-1485-4432-8F3F-B640B5D194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1728"/>
              <a:ext cx="336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17" name="Line 37">
              <a:extLst>
                <a:ext uri="{FF2B5EF4-FFF2-40B4-BE49-F238E27FC236}">
                  <a16:creationId xmlns:a16="http://schemas.microsoft.com/office/drawing/2014/main" id="{7C015D83-AA9C-463A-AC56-12656470BB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1728"/>
              <a:ext cx="0" cy="336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" name="Group 38">
            <a:extLst>
              <a:ext uri="{FF2B5EF4-FFF2-40B4-BE49-F238E27FC236}">
                <a16:creationId xmlns:a16="http://schemas.microsoft.com/office/drawing/2014/main" id="{E6A39E1E-94B6-461E-AE6E-764FC6277FBA}"/>
              </a:ext>
            </a:extLst>
          </p:cNvPr>
          <p:cNvGrpSpPr>
            <a:grpSpLocks/>
          </p:cNvGrpSpPr>
          <p:nvPr/>
        </p:nvGrpSpPr>
        <p:grpSpPr bwMode="auto">
          <a:xfrm>
            <a:off x="6172200" y="1676400"/>
            <a:ext cx="2133600" cy="3048000"/>
            <a:chOff x="1728" y="1728"/>
            <a:chExt cx="336" cy="336"/>
          </a:xfrm>
        </p:grpSpPr>
        <p:sp>
          <p:nvSpPr>
            <p:cNvPr id="20514" name="Line 39">
              <a:extLst>
                <a:ext uri="{FF2B5EF4-FFF2-40B4-BE49-F238E27FC236}">
                  <a16:creationId xmlns:a16="http://schemas.microsoft.com/office/drawing/2014/main" id="{1D54E7E7-8B34-4FBC-B28B-18289389CE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1728"/>
              <a:ext cx="336" cy="0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15" name="Line 40">
              <a:extLst>
                <a:ext uri="{FF2B5EF4-FFF2-40B4-BE49-F238E27FC236}">
                  <a16:creationId xmlns:a16="http://schemas.microsoft.com/office/drawing/2014/main" id="{B9BDE754-6E7E-47C6-ADAF-D690D39B75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1728"/>
              <a:ext cx="0" cy="336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15407" name="Object 47">
            <a:extLst>
              <a:ext uri="{FF2B5EF4-FFF2-40B4-BE49-F238E27FC236}">
                <a16:creationId xmlns:a16="http://schemas.microsoft.com/office/drawing/2014/main" id="{83977A78-D677-4AA8-AC1B-5D317A46E61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51088" y="1196975"/>
          <a:ext cx="1103312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3" name="Equation" r:id="rId25" imgW="1143000" imgH="393700" progId="Equation.3">
                  <p:embed/>
                </p:oleObj>
              </mc:Choice>
              <mc:Fallback>
                <p:oleObj name="Equation" r:id="rId25" imgW="1143000" imgH="393700" progId="Equation.3">
                  <p:embed/>
                  <p:pic>
                    <p:nvPicPr>
                      <p:cNvPr id="15407" name="Object 47">
                        <a:extLst>
                          <a:ext uri="{FF2B5EF4-FFF2-40B4-BE49-F238E27FC236}">
                            <a16:creationId xmlns:a16="http://schemas.microsoft.com/office/drawing/2014/main" id="{83977A78-D677-4AA8-AC1B-5D317A46E61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1088" y="1196975"/>
                        <a:ext cx="1103312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408" name="Object 48">
            <a:extLst>
              <a:ext uri="{FF2B5EF4-FFF2-40B4-BE49-F238E27FC236}">
                <a16:creationId xmlns:a16="http://schemas.microsoft.com/office/drawing/2014/main" id="{7F9DE902-6B90-4DF0-B4D8-734E1DDDBFA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38400" y="2303463"/>
          <a:ext cx="3462338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4" name="Equation" r:id="rId26" imgW="3860800" imgH="431800" progId="Equation.DSMT4">
                  <p:embed/>
                </p:oleObj>
              </mc:Choice>
              <mc:Fallback>
                <p:oleObj name="Equation" r:id="rId26" imgW="3860800" imgH="431800" progId="Equation.DSMT4">
                  <p:embed/>
                  <p:pic>
                    <p:nvPicPr>
                      <p:cNvPr id="15408" name="Object 48">
                        <a:extLst>
                          <a:ext uri="{FF2B5EF4-FFF2-40B4-BE49-F238E27FC236}">
                            <a16:creationId xmlns:a16="http://schemas.microsoft.com/office/drawing/2014/main" id="{7F9DE902-6B90-4DF0-B4D8-734E1DDDBFA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2303463"/>
                        <a:ext cx="3462338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409" name="Object 49">
            <a:extLst>
              <a:ext uri="{FF2B5EF4-FFF2-40B4-BE49-F238E27FC236}">
                <a16:creationId xmlns:a16="http://schemas.microsoft.com/office/drawing/2014/main" id="{2D0B9274-AE96-4094-8096-A63FF148B10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38400" y="3598863"/>
          <a:ext cx="3354388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5" name="Equation" r:id="rId28" imgW="3352800" imgH="431800" progId="Equation.3">
                  <p:embed/>
                </p:oleObj>
              </mc:Choice>
              <mc:Fallback>
                <p:oleObj name="Equation" r:id="rId28" imgW="3352800" imgH="431800" progId="Equation.3">
                  <p:embed/>
                  <p:pic>
                    <p:nvPicPr>
                      <p:cNvPr id="15409" name="Object 49">
                        <a:extLst>
                          <a:ext uri="{FF2B5EF4-FFF2-40B4-BE49-F238E27FC236}">
                            <a16:creationId xmlns:a16="http://schemas.microsoft.com/office/drawing/2014/main" id="{2D0B9274-AE96-4094-8096-A63FF148B10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3598863"/>
                        <a:ext cx="3354388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410" name="Object 50">
            <a:extLst>
              <a:ext uri="{FF2B5EF4-FFF2-40B4-BE49-F238E27FC236}">
                <a16:creationId xmlns:a16="http://schemas.microsoft.com/office/drawing/2014/main" id="{6249127A-FA58-41AA-930F-D6BDF1F72B4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24113" y="4175125"/>
          <a:ext cx="11430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6" name="Equation" r:id="rId30" imgW="1143000" imgH="393700" progId="Equation.3">
                  <p:embed/>
                </p:oleObj>
              </mc:Choice>
              <mc:Fallback>
                <p:oleObj name="Equation" r:id="rId30" imgW="1143000" imgH="393700" progId="Equation.3">
                  <p:embed/>
                  <p:pic>
                    <p:nvPicPr>
                      <p:cNvPr id="15410" name="Object 50">
                        <a:extLst>
                          <a:ext uri="{FF2B5EF4-FFF2-40B4-BE49-F238E27FC236}">
                            <a16:creationId xmlns:a16="http://schemas.microsoft.com/office/drawing/2014/main" id="{6249127A-FA58-41AA-930F-D6BDF1F72B4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4113" y="4175125"/>
                        <a:ext cx="11430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415" name="Object 55">
            <a:extLst>
              <a:ext uri="{FF2B5EF4-FFF2-40B4-BE49-F238E27FC236}">
                <a16:creationId xmlns:a16="http://schemas.microsoft.com/office/drawing/2014/main" id="{E38FE660-D565-41B9-BE83-E94B6AC1527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05200" y="1214438"/>
          <a:ext cx="262255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7" name="Equation" r:id="rId31" imgW="2717800" imgH="393700" progId="Equation.3">
                  <p:embed/>
                </p:oleObj>
              </mc:Choice>
              <mc:Fallback>
                <p:oleObj name="Equation" r:id="rId31" imgW="2717800" imgH="393700" progId="Equation.3">
                  <p:embed/>
                  <p:pic>
                    <p:nvPicPr>
                      <p:cNvPr id="15415" name="Object 55">
                        <a:extLst>
                          <a:ext uri="{FF2B5EF4-FFF2-40B4-BE49-F238E27FC236}">
                            <a16:creationId xmlns:a16="http://schemas.microsoft.com/office/drawing/2014/main" id="{E38FE660-D565-41B9-BE83-E94B6AC1527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1214438"/>
                        <a:ext cx="262255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416" name="Object 56">
            <a:extLst>
              <a:ext uri="{FF2B5EF4-FFF2-40B4-BE49-F238E27FC236}">
                <a16:creationId xmlns:a16="http://schemas.microsoft.com/office/drawing/2014/main" id="{BA4A60DC-F156-4074-926B-BCFFC4FE023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05201" y="1677988"/>
          <a:ext cx="56356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8" name="Equation" r:id="rId33" imgW="583947" imgH="368140" progId="Equation.3">
                  <p:embed/>
                </p:oleObj>
              </mc:Choice>
              <mc:Fallback>
                <p:oleObj name="Equation" r:id="rId33" imgW="583947" imgH="368140" progId="Equation.3">
                  <p:embed/>
                  <p:pic>
                    <p:nvPicPr>
                      <p:cNvPr id="15416" name="Object 56">
                        <a:extLst>
                          <a:ext uri="{FF2B5EF4-FFF2-40B4-BE49-F238E27FC236}">
                            <a16:creationId xmlns:a16="http://schemas.microsoft.com/office/drawing/2014/main" id="{BA4A60DC-F156-4074-926B-BCFFC4FE023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1" y="1677988"/>
                        <a:ext cx="56356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417" name="Object 57">
            <a:extLst>
              <a:ext uri="{FF2B5EF4-FFF2-40B4-BE49-F238E27FC236}">
                <a16:creationId xmlns:a16="http://schemas.microsoft.com/office/drawing/2014/main" id="{49AB1087-2800-432B-8414-6C9A0079E49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57600" y="2878138"/>
          <a:ext cx="7239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9" name="Equation" r:id="rId35" imgW="723586" imgH="418918" progId="Equation.3">
                  <p:embed/>
                </p:oleObj>
              </mc:Choice>
              <mc:Fallback>
                <p:oleObj name="Equation" r:id="rId35" imgW="723586" imgH="418918" progId="Equation.3">
                  <p:embed/>
                  <p:pic>
                    <p:nvPicPr>
                      <p:cNvPr id="15417" name="Object 57">
                        <a:extLst>
                          <a:ext uri="{FF2B5EF4-FFF2-40B4-BE49-F238E27FC236}">
                            <a16:creationId xmlns:a16="http://schemas.microsoft.com/office/drawing/2014/main" id="{49AB1087-2800-432B-8414-6C9A0079E49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2878138"/>
                        <a:ext cx="7239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418" name="Object 58">
            <a:extLst>
              <a:ext uri="{FF2B5EF4-FFF2-40B4-BE49-F238E27FC236}">
                <a16:creationId xmlns:a16="http://schemas.microsoft.com/office/drawing/2014/main" id="{4DB00F5F-BE25-4288-87F3-B6E5DCEDE0A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95800" y="2878138"/>
          <a:ext cx="5842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0" name="Equation" r:id="rId37" imgW="583947" imgH="368140" progId="Equation.3">
                  <p:embed/>
                </p:oleObj>
              </mc:Choice>
              <mc:Fallback>
                <p:oleObj name="Equation" r:id="rId37" imgW="583947" imgH="368140" progId="Equation.3">
                  <p:embed/>
                  <p:pic>
                    <p:nvPicPr>
                      <p:cNvPr id="15418" name="Object 58">
                        <a:extLst>
                          <a:ext uri="{FF2B5EF4-FFF2-40B4-BE49-F238E27FC236}">
                            <a16:creationId xmlns:a16="http://schemas.microsoft.com/office/drawing/2014/main" id="{4DB00F5F-BE25-4288-87F3-B6E5DCEDE0A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2878138"/>
                        <a:ext cx="5842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419" name="Object 59">
            <a:extLst>
              <a:ext uri="{FF2B5EF4-FFF2-40B4-BE49-F238E27FC236}">
                <a16:creationId xmlns:a16="http://schemas.microsoft.com/office/drawing/2014/main" id="{0D063739-C0E4-43E8-AA55-3B954BCAFC2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73463" y="4162425"/>
          <a:ext cx="1498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1" name="Equation" r:id="rId39" imgW="1498600" imgH="419100" progId="Equation.3">
                  <p:embed/>
                </p:oleObj>
              </mc:Choice>
              <mc:Fallback>
                <p:oleObj name="Equation" r:id="rId39" imgW="1498600" imgH="419100" progId="Equation.3">
                  <p:embed/>
                  <p:pic>
                    <p:nvPicPr>
                      <p:cNvPr id="15419" name="Object 59">
                        <a:extLst>
                          <a:ext uri="{FF2B5EF4-FFF2-40B4-BE49-F238E27FC236}">
                            <a16:creationId xmlns:a16="http://schemas.microsoft.com/office/drawing/2014/main" id="{0D063739-C0E4-43E8-AA55-3B954BCAFC2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3463" y="4162425"/>
                        <a:ext cx="14986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420" name="Object 60">
            <a:extLst>
              <a:ext uri="{FF2B5EF4-FFF2-40B4-BE49-F238E27FC236}">
                <a16:creationId xmlns:a16="http://schemas.microsoft.com/office/drawing/2014/main" id="{8B65C3E5-B153-4E7D-9EE9-88D2FD67DF9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97463" y="4162425"/>
          <a:ext cx="8890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2" name="Equation" r:id="rId41" imgW="889000" imgH="419100" progId="Equation.3">
                  <p:embed/>
                </p:oleObj>
              </mc:Choice>
              <mc:Fallback>
                <p:oleObj name="Equation" r:id="rId41" imgW="889000" imgH="419100" progId="Equation.3">
                  <p:embed/>
                  <p:pic>
                    <p:nvPicPr>
                      <p:cNvPr id="15420" name="Object 60">
                        <a:extLst>
                          <a:ext uri="{FF2B5EF4-FFF2-40B4-BE49-F238E27FC236}">
                            <a16:creationId xmlns:a16="http://schemas.microsoft.com/office/drawing/2014/main" id="{8B65C3E5-B153-4E7D-9EE9-88D2FD67DF9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7463" y="4162425"/>
                        <a:ext cx="8890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98" name="Rectangle 68">
            <a:extLst>
              <a:ext uri="{FF2B5EF4-FFF2-40B4-BE49-F238E27FC236}">
                <a16:creationId xmlns:a16="http://schemas.microsoft.com/office/drawing/2014/main" id="{92F2D370-34A1-4A38-AB1F-49752996F1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5925" y="2870478"/>
            <a:ext cx="831850" cy="36933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0499" name="Rectangle 69">
            <a:extLst>
              <a:ext uri="{FF2B5EF4-FFF2-40B4-BE49-F238E27FC236}">
                <a16:creationId xmlns:a16="http://schemas.microsoft.com/office/drawing/2014/main" id="{612C8A08-B020-4E63-B57E-B550036A3D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2275" y="1729066"/>
            <a:ext cx="831850" cy="36933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0500" name="Rectangle 70">
            <a:extLst>
              <a:ext uri="{FF2B5EF4-FFF2-40B4-BE49-F238E27FC236}">
                <a16:creationId xmlns:a16="http://schemas.microsoft.com/office/drawing/2014/main" id="{127C167A-EA35-40DF-945C-81269460F2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69201" y="3255446"/>
            <a:ext cx="144463" cy="36933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0501" name="Rectangle 71">
            <a:extLst>
              <a:ext uri="{FF2B5EF4-FFF2-40B4-BE49-F238E27FC236}">
                <a16:creationId xmlns:a16="http://schemas.microsoft.com/office/drawing/2014/main" id="{0C1173A5-9E4B-482F-8689-3C9CA1E9BE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8388" y="3255446"/>
            <a:ext cx="144462" cy="36933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5432" name="Object 72">
            <a:extLst>
              <a:ext uri="{FF2B5EF4-FFF2-40B4-BE49-F238E27FC236}">
                <a16:creationId xmlns:a16="http://schemas.microsoft.com/office/drawing/2014/main" id="{48497247-CBE7-45E2-A79C-6FBF02E5245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38400" y="4879975"/>
          <a:ext cx="3303588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3" name="Equation" r:id="rId43" imgW="3302000" imgH="431800" progId="Equation.3">
                  <p:embed/>
                </p:oleObj>
              </mc:Choice>
              <mc:Fallback>
                <p:oleObj name="Equation" r:id="rId43" imgW="3302000" imgH="431800" progId="Equation.3">
                  <p:embed/>
                  <p:pic>
                    <p:nvPicPr>
                      <p:cNvPr id="15432" name="Object 72">
                        <a:extLst>
                          <a:ext uri="{FF2B5EF4-FFF2-40B4-BE49-F238E27FC236}">
                            <a16:creationId xmlns:a16="http://schemas.microsoft.com/office/drawing/2014/main" id="{48497247-CBE7-45E2-A79C-6FBF02E5245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4879975"/>
                        <a:ext cx="3303588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433" name="Object 73">
            <a:extLst>
              <a:ext uri="{FF2B5EF4-FFF2-40B4-BE49-F238E27FC236}">
                <a16:creationId xmlns:a16="http://schemas.microsoft.com/office/drawing/2014/main" id="{69F9F894-8A36-44A1-9FE9-DD226E0413E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80100" y="4924425"/>
          <a:ext cx="3657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4" name="Equation" r:id="rId45" imgW="3657600" imgH="419100" progId="Equation.3">
                  <p:embed/>
                </p:oleObj>
              </mc:Choice>
              <mc:Fallback>
                <p:oleObj name="Equation" r:id="rId45" imgW="3657600" imgH="419100" progId="Equation.3">
                  <p:embed/>
                  <p:pic>
                    <p:nvPicPr>
                      <p:cNvPr id="15433" name="Object 73">
                        <a:extLst>
                          <a:ext uri="{FF2B5EF4-FFF2-40B4-BE49-F238E27FC236}">
                            <a16:creationId xmlns:a16="http://schemas.microsoft.com/office/drawing/2014/main" id="{69F9F894-8A36-44A1-9FE9-DD226E0413E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80100" y="4924425"/>
                        <a:ext cx="36576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434" name="Object 74">
            <a:extLst>
              <a:ext uri="{FF2B5EF4-FFF2-40B4-BE49-F238E27FC236}">
                <a16:creationId xmlns:a16="http://schemas.microsoft.com/office/drawing/2014/main" id="{519F0089-5C58-4B7E-B686-D83449FE5BB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38400" y="5445125"/>
          <a:ext cx="2820988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5" name="Equation" r:id="rId47" imgW="2819400" imgH="431800" progId="Equation.3">
                  <p:embed/>
                </p:oleObj>
              </mc:Choice>
              <mc:Fallback>
                <p:oleObj name="Equation" r:id="rId47" imgW="2819400" imgH="431800" progId="Equation.3">
                  <p:embed/>
                  <p:pic>
                    <p:nvPicPr>
                      <p:cNvPr id="15434" name="Object 74">
                        <a:extLst>
                          <a:ext uri="{FF2B5EF4-FFF2-40B4-BE49-F238E27FC236}">
                            <a16:creationId xmlns:a16="http://schemas.microsoft.com/office/drawing/2014/main" id="{519F0089-5C58-4B7E-B686-D83449FE5BB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5445125"/>
                        <a:ext cx="2820988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435" name="Object 75">
            <a:extLst>
              <a:ext uri="{FF2B5EF4-FFF2-40B4-BE49-F238E27FC236}">
                <a16:creationId xmlns:a16="http://schemas.microsoft.com/office/drawing/2014/main" id="{3FA50308-C59E-41BC-9BA3-C6B5AB02EF9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27650" y="5476875"/>
          <a:ext cx="11430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6" name="Equation" r:id="rId49" imgW="1143000" imgH="393700" progId="Equation.3">
                  <p:embed/>
                </p:oleObj>
              </mc:Choice>
              <mc:Fallback>
                <p:oleObj name="Equation" r:id="rId49" imgW="1143000" imgH="393700" progId="Equation.3">
                  <p:embed/>
                  <p:pic>
                    <p:nvPicPr>
                      <p:cNvPr id="15435" name="Object 75">
                        <a:extLst>
                          <a:ext uri="{FF2B5EF4-FFF2-40B4-BE49-F238E27FC236}">
                            <a16:creationId xmlns:a16="http://schemas.microsoft.com/office/drawing/2014/main" id="{3FA50308-C59E-41BC-9BA3-C6B5AB02EF9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27650" y="5476875"/>
                        <a:ext cx="11430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436" name="Object 76">
            <a:extLst>
              <a:ext uri="{FF2B5EF4-FFF2-40B4-BE49-F238E27FC236}">
                <a16:creationId xmlns:a16="http://schemas.microsoft.com/office/drawing/2014/main" id="{A8CDF46A-D8E0-4CC6-8B02-AD0AA4840EA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77000" y="5445125"/>
          <a:ext cx="3062288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7" name="Equation" r:id="rId50" imgW="3060700" imgH="419100" progId="Equation.3">
                  <p:embed/>
                </p:oleObj>
              </mc:Choice>
              <mc:Fallback>
                <p:oleObj name="Equation" r:id="rId50" imgW="3060700" imgH="419100" progId="Equation.3">
                  <p:embed/>
                  <p:pic>
                    <p:nvPicPr>
                      <p:cNvPr id="15436" name="Object 76">
                        <a:extLst>
                          <a:ext uri="{FF2B5EF4-FFF2-40B4-BE49-F238E27FC236}">
                            <a16:creationId xmlns:a16="http://schemas.microsoft.com/office/drawing/2014/main" id="{A8CDF46A-D8E0-4CC6-8B02-AD0AA4840EA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5445125"/>
                        <a:ext cx="3062288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437" name="Object 77">
            <a:extLst>
              <a:ext uri="{FF2B5EF4-FFF2-40B4-BE49-F238E27FC236}">
                <a16:creationId xmlns:a16="http://schemas.microsoft.com/office/drawing/2014/main" id="{B1542D6C-45DD-4183-ABA5-21A3BBFA82E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525000" y="5508625"/>
          <a:ext cx="5588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8" name="Equation" r:id="rId52" imgW="558558" imgH="317362" progId="Equation.3">
                  <p:embed/>
                </p:oleObj>
              </mc:Choice>
              <mc:Fallback>
                <p:oleObj name="Equation" r:id="rId52" imgW="558558" imgH="317362" progId="Equation.3">
                  <p:embed/>
                  <p:pic>
                    <p:nvPicPr>
                      <p:cNvPr id="15437" name="Object 77">
                        <a:extLst>
                          <a:ext uri="{FF2B5EF4-FFF2-40B4-BE49-F238E27FC236}">
                            <a16:creationId xmlns:a16="http://schemas.microsoft.com/office/drawing/2014/main" id="{B1542D6C-45DD-4183-ABA5-21A3BBFA82E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25000" y="5508625"/>
                        <a:ext cx="5588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78">
            <a:extLst>
              <a:ext uri="{FF2B5EF4-FFF2-40B4-BE49-F238E27FC236}">
                <a16:creationId xmlns:a16="http://schemas.microsoft.com/office/drawing/2014/main" id="{074E6B31-4EF8-42D9-A483-749E7122EF09}"/>
              </a:ext>
            </a:extLst>
          </p:cNvPr>
          <p:cNvGrpSpPr>
            <a:grpSpLocks/>
          </p:cNvGrpSpPr>
          <p:nvPr/>
        </p:nvGrpSpPr>
        <p:grpSpPr bwMode="auto">
          <a:xfrm>
            <a:off x="5389563" y="2263775"/>
            <a:ext cx="3733800" cy="2209800"/>
            <a:chOff x="1728" y="1728"/>
            <a:chExt cx="336" cy="336"/>
          </a:xfrm>
        </p:grpSpPr>
        <p:sp>
          <p:nvSpPr>
            <p:cNvPr id="20512" name="Line 79">
              <a:extLst>
                <a:ext uri="{FF2B5EF4-FFF2-40B4-BE49-F238E27FC236}">
                  <a16:creationId xmlns:a16="http://schemas.microsoft.com/office/drawing/2014/main" id="{671FF0D7-5B36-489B-96DE-C379AC30F3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1728"/>
              <a:ext cx="336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13" name="Line 80">
              <a:extLst>
                <a:ext uri="{FF2B5EF4-FFF2-40B4-BE49-F238E27FC236}">
                  <a16:creationId xmlns:a16="http://schemas.microsoft.com/office/drawing/2014/main" id="{C95E4673-CCBA-49EC-9840-5F40BD72D0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1728"/>
              <a:ext cx="0" cy="33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" name="Group 81">
            <a:extLst>
              <a:ext uri="{FF2B5EF4-FFF2-40B4-BE49-F238E27FC236}">
                <a16:creationId xmlns:a16="http://schemas.microsoft.com/office/drawing/2014/main" id="{539F8FDC-5731-4AF6-9C84-0F51F051173C}"/>
              </a:ext>
            </a:extLst>
          </p:cNvPr>
          <p:cNvGrpSpPr>
            <a:grpSpLocks/>
          </p:cNvGrpSpPr>
          <p:nvPr/>
        </p:nvGrpSpPr>
        <p:grpSpPr bwMode="auto">
          <a:xfrm>
            <a:off x="5313364" y="1196976"/>
            <a:ext cx="4167187" cy="3636963"/>
            <a:chOff x="1728" y="1728"/>
            <a:chExt cx="336" cy="336"/>
          </a:xfrm>
        </p:grpSpPr>
        <p:sp>
          <p:nvSpPr>
            <p:cNvPr id="20510" name="Line 82">
              <a:extLst>
                <a:ext uri="{FF2B5EF4-FFF2-40B4-BE49-F238E27FC236}">
                  <a16:creationId xmlns:a16="http://schemas.microsoft.com/office/drawing/2014/main" id="{7D656BB4-FA75-43AD-AD20-5AA47FD635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1728"/>
              <a:ext cx="336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11" name="Line 83">
              <a:extLst>
                <a:ext uri="{FF2B5EF4-FFF2-40B4-BE49-F238E27FC236}">
                  <a16:creationId xmlns:a16="http://schemas.microsoft.com/office/drawing/2014/main" id="{D3FE0045-50D2-4B93-BBBD-0EBBF4AC6F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1728"/>
              <a:ext cx="0" cy="33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5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5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5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5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5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5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5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5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5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5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5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5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5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5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15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15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15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63439ACF-34AD-4AB9-A507-22B7B9DC76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692151"/>
            <a:ext cx="4165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>
                <a:latin typeface="Times New Roman" panose="02020603050405020304" pitchFamily="18" charset="0"/>
              </a:rPr>
              <a:t>所以</a:t>
            </a:r>
            <a:r>
              <a:rPr kumimoji="1" lang="en-US" altLang="zh-CN" sz="2800">
                <a:latin typeface="Times New Roman" panose="02020603050405020304" pitchFamily="18" charset="0"/>
              </a:rPr>
              <a:t>( </a:t>
            </a:r>
            <a:r>
              <a:rPr kumimoji="1" lang="en-US" altLang="zh-CN" sz="2800" i="1">
                <a:latin typeface="Times New Roman" panose="02020603050405020304" pitchFamily="18" charset="0"/>
              </a:rPr>
              <a:t>X ,Y </a:t>
            </a:r>
            <a:r>
              <a:rPr kumimoji="1" lang="en-US" altLang="zh-CN" sz="2800">
                <a:latin typeface="Times New Roman" panose="02020603050405020304" pitchFamily="18" charset="0"/>
              </a:rPr>
              <a:t>)</a:t>
            </a:r>
            <a:r>
              <a:rPr kumimoji="1" lang="en-US" altLang="zh-CN" sz="2800" i="1">
                <a:latin typeface="Times New Roman" panose="02020603050405020304" pitchFamily="18" charset="0"/>
              </a:rPr>
              <a:t> </a:t>
            </a:r>
            <a:r>
              <a:rPr kumimoji="1" lang="zh-CN" altLang="en-US" sz="2800">
                <a:latin typeface="Times New Roman" panose="02020603050405020304" pitchFamily="18" charset="0"/>
              </a:rPr>
              <a:t>的分布函数为</a:t>
            </a:r>
          </a:p>
        </p:txBody>
      </p:sp>
      <p:graphicFrame>
        <p:nvGraphicFramePr>
          <p:cNvPr id="16387" name="Object 3">
            <a:extLst>
              <a:ext uri="{FF2B5EF4-FFF2-40B4-BE49-F238E27FC236}">
                <a16:creationId xmlns:a16="http://schemas.microsoft.com/office/drawing/2014/main" id="{5919422F-BB07-4084-A7ED-A46D4F19B1F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30475" y="1465263"/>
          <a:ext cx="6978650" cy="210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6" name="Equation" r:id="rId3" imgW="7353300" imgH="2032000" progId="Equation.DSMT4">
                  <p:embed/>
                </p:oleObj>
              </mc:Choice>
              <mc:Fallback>
                <p:oleObj name="Equation" r:id="rId3" imgW="7353300" imgH="2032000" progId="Equation.DSMT4">
                  <p:embed/>
                  <p:pic>
                    <p:nvPicPr>
                      <p:cNvPr id="16387" name="Object 3">
                        <a:extLst>
                          <a:ext uri="{FF2B5EF4-FFF2-40B4-BE49-F238E27FC236}">
                            <a16:creationId xmlns:a16="http://schemas.microsoft.com/office/drawing/2014/main" id="{5919422F-BB07-4084-A7ED-A46D4F19B1F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0475" y="1465263"/>
                        <a:ext cx="6978650" cy="2101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23" name="Object 39">
            <a:extLst>
              <a:ext uri="{FF2B5EF4-FFF2-40B4-BE49-F238E27FC236}">
                <a16:creationId xmlns:a16="http://schemas.microsoft.com/office/drawing/2014/main" id="{A7B3750A-CF3D-498D-AA5E-9F21908D928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11663" y="4835525"/>
          <a:ext cx="31242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7" name="Equation" r:id="rId5" imgW="3101305" imgH="799934" progId="Equation.3">
                  <p:embed/>
                </p:oleObj>
              </mc:Choice>
              <mc:Fallback>
                <p:oleObj name="Equation" r:id="rId5" imgW="3101305" imgH="799934" progId="Equation.3">
                  <p:embed/>
                  <p:pic>
                    <p:nvPicPr>
                      <p:cNvPr id="16423" name="Object 39">
                        <a:extLst>
                          <a:ext uri="{FF2B5EF4-FFF2-40B4-BE49-F238E27FC236}">
                            <a16:creationId xmlns:a16="http://schemas.microsoft.com/office/drawing/2014/main" id="{A7B3750A-CF3D-498D-AA5E-9F21908D928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1663" y="4835525"/>
                        <a:ext cx="31242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24" name="Text Box 40">
            <a:extLst>
              <a:ext uri="{FF2B5EF4-FFF2-40B4-BE49-F238E27FC236}">
                <a16:creationId xmlns:a16="http://schemas.microsoft.com/office/drawing/2014/main" id="{91C06C80-C926-48C2-8EBA-EC60352C0E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9651" y="3630613"/>
            <a:ext cx="90601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说明</a:t>
            </a:r>
          </a:p>
        </p:txBody>
      </p:sp>
      <p:sp>
        <p:nvSpPr>
          <p:cNvPr id="16425" name="Rectangle 41">
            <a:extLst>
              <a:ext uri="{FF2B5EF4-FFF2-40B4-BE49-F238E27FC236}">
                <a16:creationId xmlns:a16="http://schemas.microsoft.com/office/drawing/2014/main" id="{896B1CDF-B781-4CB4-BA26-1DAD505931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0376" y="4197350"/>
            <a:ext cx="681898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>
                <a:latin typeface="Times New Roman" panose="02020603050405020304" pitchFamily="18" charset="0"/>
              </a:rPr>
              <a:t>离散型随机变量 </a:t>
            </a:r>
            <a:r>
              <a:rPr kumimoji="1" lang="en-US" altLang="zh-CN" sz="2800">
                <a:latin typeface="Times New Roman" panose="02020603050405020304" pitchFamily="18" charset="0"/>
              </a:rPr>
              <a:t>( </a:t>
            </a:r>
            <a:r>
              <a:rPr kumimoji="1" lang="en-US" altLang="zh-CN" sz="2800" i="1">
                <a:latin typeface="Times New Roman" panose="02020603050405020304" pitchFamily="18" charset="0"/>
              </a:rPr>
              <a:t>X ,Y </a:t>
            </a:r>
            <a:r>
              <a:rPr kumimoji="1" lang="en-US" altLang="zh-CN" sz="2800">
                <a:latin typeface="Times New Roman" panose="02020603050405020304" pitchFamily="18" charset="0"/>
              </a:rPr>
              <a:t>)</a:t>
            </a:r>
            <a:r>
              <a:rPr kumimoji="1" lang="en-US" altLang="zh-CN" sz="2800" i="1">
                <a:latin typeface="Times New Roman" panose="02020603050405020304" pitchFamily="18" charset="0"/>
              </a:rPr>
              <a:t> </a:t>
            </a:r>
            <a:r>
              <a:rPr kumimoji="1" lang="zh-CN" altLang="en-US" sz="2800">
                <a:latin typeface="Times New Roman" panose="02020603050405020304" pitchFamily="18" charset="0"/>
              </a:rPr>
              <a:t>的分布函数归纳为</a:t>
            </a:r>
          </a:p>
        </p:txBody>
      </p:sp>
      <p:graphicFrame>
        <p:nvGraphicFramePr>
          <p:cNvPr id="16426" name="Object 42">
            <a:extLst>
              <a:ext uri="{FF2B5EF4-FFF2-40B4-BE49-F238E27FC236}">
                <a16:creationId xmlns:a16="http://schemas.microsoft.com/office/drawing/2014/main" id="{1E125AD1-D108-44C5-A863-26314E72DA5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51088" y="5754688"/>
          <a:ext cx="75184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8" name="公式" r:id="rId7" imgW="7518400" imgH="482600" progId="Equation.3">
                  <p:embed/>
                </p:oleObj>
              </mc:Choice>
              <mc:Fallback>
                <p:oleObj name="公式" r:id="rId7" imgW="7518400" imgH="482600" progId="Equation.3">
                  <p:embed/>
                  <p:pic>
                    <p:nvPicPr>
                      <p:cNvPr id="16426" name="Object 42">
                        <a:extLst>
                          <a:ext uri="{FF2B5EF4-FFF2-40B4-BE49-F238E27FC236}">
                            <a16:creationId xmlns:a16="http://schemas.microsoft.com/office/drawing/2014/main" id="{1E125AD1-D108-44C5-A863-26314E72DA5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1088" y="5754688"/>
                        <a:ext cx="75184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6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6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6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24" grpId="0"/>
      <p:bldP spid="16425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3078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592650"/>
              </p:ext>
            </p:extLst>
          </p:nvPr>
        </p:nvGraphicFramePr>
        <p:xfrm>
          <a:off x="1473947" y="1164199"/>
          <a:ext cx="9337488" cy="48565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" name="Document" r:id="rId3" imgW="4257957" imgH="2214785" progId="Word.Document.8">
                  <p:embed/>
                </p:oleObj>
              </mc:Choice>
              <mc:Fallback>
                <p:oleObj name="Document" r:id="rId3" imgW="4257957" imgH="221478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3947" y="1164199"/>
                        <a:ext cx="9337488" cy="485652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50118431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30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3078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667283"/>
              </p:ext>
            </p:extLst>
          </p:nvPr>
        </p:nvGraphicFramePr>
        <p:xfrm>
          <a:off x="660960" y="465139"/>
          <a:ext cx="10852150" cy="210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4" name="Document" r:id="rId3" imgW="4471663" imgH="865999" progId="Word.Document.8">
                  <p:embed/>
                </p:oleObj>
              </mc:Choice>
              <mc:Fallback>
                <p:oleObj name="Document" r:id="rId3" imgW="4471663" imgH="86599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0960" y="465139"/>
                        <a:ext cx="10852150" cy="2105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9776289"/>
              </p:ext>
            </p:extLst>
          </p:nvPr>
        </p:nvGraphicFramePr>
        <p:xfrm>
          <a:off x="1282700" y="2278063"/>
          <a:ext cx="3929318" cy="8102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5" name="Document" r:id="rId5" imgW="1541916" imgH="316706" progId="Word.Document.8">
                  <p:embed/>
                </p:oleObj>
              </mc:Choice>
              <mc:Fallback>
                <p:oleObj name="Document" r:id="rId5" imgW="1541916" imgH="31670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2700" y="2278063"/>
                        <a:ext cx="3929318" cy="81027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3934421"/>
              </p:ext>
            </p:extLst>
          </p:nvPr>
        </p:nvGraphicFramePr>
        <p:xfrm>
          <a:off x="7302126" y="3956069"/>
          <a:ext cx="3912721" cy="2709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6" name="Document" r:id="rId7" imgW="2005121" imgH="1410943" progId="Word.Document.8">
                  <p:embed/>
                </p:oleObj>
              </mc:Choice>
              <mc:Fallback>
                <p:oleObj name="Document" r:id="rId7" imgW="2005121" imgH="141094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2126" y="3956069"/>
                        <a:ext cx="3912721" cy="27091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6961404"/>
              </p:ext>
            </p:extLst>
          </p:nvPr>
        </p:nvGraphicFramePr>
        <p:xfrm>
          <a:off x="1207248" y="2322886"/>
          <a:ext cx="8949153" cy="15309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7" name="Document" r:id="rId9" imgW="3666764" imgH="626222" progId="Word.Document.8">
                  <p:embed/>
                </p:oleObj>
              </mc:Choice>
              <mc:Fallback>
                <p:oleObj name="Document" r:id="rId9" imgW="3666764" imgH="62622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7248" y="2322886"/>
                        <a:ext cx="8949153" cy="15309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5994016"/>
              </p:ext>
            </p:extLst>
          </p:nvPr>
        </p:nvGraphicFramePr>
        <p:xfrm>
          <a:off x="578373" y="3576356"/>
          <a:ext cx="5186362" cy="2913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8" name="Document" r:id="rId11" imgW="2156455" imgH="1211463" progId="Word.Document.8">
                  <p:embed/>
                </p:oleObj>
              </mc:Choice>
              <mc:Fallback>
                <p:oleObj name="Document" r:id="rId11" imgW="2156455" imgH="121146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8373" y="3576356"/>
                        <a:ext cx="5186362" cy="2913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5552196"/>
              </p:ext>
            </p:extLst>
          </p:nvPr>
        </p:nvGraphicFramePr>
        <p:xfrm>
          <a:off x="5172075" y="4340225"/>
          <a:ext cx="2249488" cy="1450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9" name="Document" r:id="rId13" imgW="897565" imgH="580208" progId="Word.Document.8">
                  <p:embed/>
                </p:oleObj>
              </mc:Choice>
              <mc:Fallback>
                <p:oleObj name="Document" r:id="rId13" imgW="897565" imgH="58020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72075" y="4340225"/>
                        <a:ext cx="2249488" cy="1450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06819454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30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442186"/>
              </p:ext>
            </p:extLst>
          </p:nvPr>
        </p:nvGraphicFramePr>
        <p:xfrm>
          <a:off x="2093540" y="834037"/>
          <a:ext cx="3253908" cy="6852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4" name="Document" r:id="rId3" imgW="1261404" imgH="265300" progId="Word.Document.8">
                  <p:embed/>
                </p:oleObj>
              </mc:Choice>
              <mc:Fallback>
                <p:oleObj name="Document" r:id="rId3" imgW="1261404" imgH="26530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3540" y="834037"/>
                        <a:ext cx="3253908" cy="68520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130657"/>
              </p:ext>
            </p:extLst>
          </p:nvPr>
        </p:nvGraphicFramePr>
        <p:xfrm>
          <a:off x="557400" y="867732"/>
          <a:ext cx="10863635" cy="15681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5" name="Document" r:id="rId5" imgW="4535955" imgH="654622" progId="Word.Document.8">
                  <p:embed/>
                </p:oleObj>
              </mc:Choice>
              <mc:Fallback>
                <p:oleObj name="Document" r:id="rId5" imgW="4535955" imgH="65462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400" y="867732"/>
                        <a:ext cx="10863635" cy="156810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5695584"/>
              </p:ext>
            </p:extLst>
          </p:nvPr>
        </p:nvGraphicFramePr>
        <p:xfrm>
          <a:off x="778344" y="2299179"/>
          <a:ext cx="10821988" cy="1176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6" name="Document" r:id="rId7" imgW="4597732" imgH="499324" progId="Word.Document.8">
                  <p:embed/>
                </p:oleObj>
              </mc:Choice>
              <mc:Fallback>
                <p:oleObj name="Document" r:id="rId7" imgW="4597732" imgH="49932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8344" y="2299179"/>
                        <a:ext cx="10821988" cy="1176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449197"/>
              </p:ext>
            </p:extLst>
          </p:nvPr>
        </p:nvGraphicFramePr>
        <p:xfrm>
          <a:off x="820738" y="4183193"/>
          <a:ext cx="3914362" cy="8172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7" name="Document" r:id="rId9" imgW="1655413" imgH="345465" progId="Word.Document.8">
                  <p:embed/>
                </p:oleObj>
              </mc:Choice>
              <mc:Fallback>
                <p:oleObj name="Document" r:id="rId9" imgW="1655413" imgH="34546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0738" y="4183193"/>
                        <a:ext cx="3914362" cy="81720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6602202"/>
              </p:ext>
            </p:extLst>
          </p:nvPr>
        </p:nvGraphicFramePr>
        <p:xfrm>
          <a:off x="822325" y="841375"/>
          <a:ext cx="1866900" cy="677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8" name="Document" r:id="rId11" imgW="731270" imgH="266738" progId="Word.Document.8">
                  <p:embed/>
                </p:oleObj>
              </mc:Choice>
              <mc:Fallback>
                <p:oleObj name="Document" r:id="rId11" imgW="731270" imgH="26673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2325" y="841375"/>
                        <a:ext cx="1866900" cy="677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957293"/>
              </p:ext>
            </p:extLst>
          </p:nvPr>
        </p:nvGraphicFramePr>
        <p:xfrm>
          <a:off x="4261693" y="2941569"/>
          <a:ext cx="4300537" cy="339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9" name="Document" r:id="rId13" imgW="1999498" imgH="1581733" progId="Word.Document.8">
                  <p:embed/>
                </p:oleObj>
              </mc:Choice>
              <mc:Fallback>
                <p:oleObj name="Document" r:id="rId13" imgW="1999498" imgH="158173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1693" y="2941569"/>
                        <a:ext cx="4300537" cy="3397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70230476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3078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5507623"/>
              </p:ext>
            </p:extLst>
          </p:nvPr>
        </p:nvGraphicFramePr>
        <p:xfrm>
          <a:off x="636680" y="665536"/>
          <a:ext cx="10875963" cy="3414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2" name="Document" r:id="rId3" imgW="4499319" imgH="1415291" progId="Word.Document.8">
                  <p:embed/>
                </p:oleObj>
              </mc:Choice>
              <mc:Fallback>
                <p:oleObj name="Document" r:id="rId3" imgW="4499319" imgH="141529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6680" y="665536"/>
                        <a:ext cx="10875963" cy="3414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9120478"/>
              </p:ext>
            </p:extLst>
          </p:nvPr>
        </p:nvGraphicFramePr>
        <p:xfrm>
          <a:off x="541338" y="4080248"/>
          <a:ext cx="11572875" cy="1509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3" name="Document" r:id="rId5" imgW="4712307" imgH="616516" progId="Word.Document.8">
                  <p:embed/>
                </p:oleObj>
              </mc:Choice>
              <mc:Fallback>
                <p:oleObj name="Document" r:id="rId5" imgW="4712307" imgH="61651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338" y="4080248"/>
                        <a:ext cx="11572875" cy="1509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4152144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30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3078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5676760"/>
              </p:ext>
            </p:extLst>
          </p:nvPr>
        </p:nvGraphicFramePr>
        <p:xfrm>
          <a:off x="810279" y="650127"/>
          <a:ext cx="10961687" cy="2462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6" name="Document" r:id="rId3" imgW="4583006" imgH="1030283" progId="Word.Document.8">
                  <p:embed/>
                </p:oleObj>
              </mc:Choice>
              <mc:Fallback>
                <p:oleObj name="Document" r:id="rId3" imgW="4583006" imgH="103028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0279" y="650127"/>
                        <a:ext cx="10961687" cy="2462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3132354"/>
              </p:ext>
            </p:extLst>
          </p:nvPr>
        </p:nvGraphicFramePr>
        <p:xfrm>
          <a:off x="1358154" y="2906201"/>
          <a:ext cx="8953270" cy="12668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7" name="Document" r:id="rId5" imgW="3761561" imgH="530299" progId="Word.Document.8">
                  <p:embed/>
                </p:oleObj>
              </mc:Choice>
              <mc:Fallback>
                <p:oleObj name="Document" r:id="rId5" imgW="3761561" imgH="53029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8154" y="2906201"/>
                        <a:ext cx="8953270" cy="126682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8843990"/>
              </p:ext>
            </p:extLst>
          </p:nvPr>
        </p:nvGraphicFramePr>
        <p:xfrm>
          <a:off x="1317813" y="3810560"/>
          <a:ext cx="10146492" cy="18685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8" name="Document" r:id="rId7" imgW="4336615" imgH="798416" progId="Word.Document.8">
                  <p:embed/>
                </p:oleObj>
              </mc:Choice>
              <mc:Fallback>
                <p:oleObj name="Document" r:id="rId7" imgW="4336615" imgH="79841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7813" y="3810560"/>
                        <a:ext cx="10146492" cy="186858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12724162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30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30789" name="Object 5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3134668280"/>
              </p:ext>
            </p:extLst>
          </p:nvPr>
        </p:nvGraphicFramePr>
        <p:xfrm>
          <a:off x="1207900" y="1030980"/>
          <a:ext cx="6610350" cy="874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40" name="Document" r:id="rId3" imgW="2974285" imgH="393276" progId="Word.Document.8">
                  <p:embed/>
                </p:oleObj>
              </mc:Choice>
              <mc:Fallback>
                <p:oleObj name="Document" r:id="rId3" imgW="2974285" imgH="39327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7900" y="1030980"/>
                        <a:ext cx="6610350" cy="874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6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3486275703"/>
              </p:ext>
            </p:extLst>
          </p:nvPr>
        </p:nvGraphicFramePr>
        <p:xfrm>
          <a:off x="582051" y="2816364"/>
          <a:ext cx="10704513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41" name="Document" r:id="rId5" imgW="4892969" imgH="287228" progId="Word.Document.8">
                  <p:embed/>
                </p:oleObj>
              </mc:Choice>
              <mc:Fallback>
                <p:oleObj name="Document" r:id="rId5" imgW="4892969" imgH="28722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2051" y="2816364"/>
                        <a:ext cx="10704513" cy="628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2557320"/>
              </p:ext>
            </p:extLst>
          </p:nvPr>
        </p:nvGraphicFramePr>
        <p:xfrm>
          <a:off x="1133714" y="4185088"/>
          <a:ext cx="4491639" cy="644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42" name="Document" r:id="rId7" imgW="2004526" imgH="286869" progId="Word.Document.8">
                  <p:embed/>
                </p:oleObj>
              </mc:Choice>
              <mc:Fallback>
                <p:oleObj name="Document" r:id="rId7" imgW="2004526" imgH="28686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3714" y="4185088"/>
                        <a:ext cx="4491639" cy="64411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5171106"/>
              </p:ext>
            </p:extLst>
          </p:nvPr>
        </p:nvGraphicFramePr>
        <p:xfrm>
          <a:off x="5199530" y="3873999"/>
          <a:ext cx="4011706" cy="19850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43" name="Document" r:id="rId9" imgW="2202178" imgH="1088372" progId="Word.Document.8">
                  <p:embed/>
                </p:oleObj>
              </mc:Choice>
              <mc:Fallback>
                <p:oleObj name="Document" r:id="rId9" imgW="2202178" imgH="108837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99530" y="3873999"/>
                        <a:ext cx="4011706" cy="198503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2331037"/>
              </p:ext>
            </p:extLst>
          </p:nvPr>
        </p:nvGraphicFramePr>
        <p:xfrm>
          <a:off x="529479" y="5566900"/>
          <a:ext cx="8717615" cy="5842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44" name="Document" r:id="rId11" imgW="3795369" imgH="253738" progId="Word.Document.8">
                  <p:embed/>
                </p:oleObj>
              </mc:Choice>
              <mc:Fallback>
                <p:oleObj name="Document" r:id="rId11" imgW="3795369" imgH="25373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479" y="5566900"/>
                        <a:ext cx="8717615" cy="5842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377257"/>
              </p:ext>
            </p:extLst>
          </p:nvPr>
        </p:nvGraphicFramePr>
        <p:xfrm>
          <a:off x="7380943" y="1030980"/>
          <a:ext cx="3905621" cy="20387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45" name="Document" r:id="rId13" imgW="2197041" imgH="1087441" progId="Word.Document.8">
                  <p:embed/>
                </p:oleObj>
              </mc:Choice>
              <mc:Fallback>
                <p:oleObj name="Document" r:id="rId13" imgW="2197041" imgH="108744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80943" y="1030980"/>
                        <a:ext cx="3905621" cy="203875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3487517"/>
              </p:ext>
            </p:extLst>
          </p:nvPr>
        </p:nvGraphicFramePr>
        <p:xfrm>
          <a:off x="529479" y="1546959"/>
          <a:ext cx="3279775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46" name="Document" r:id="rId15" imgW="1483012" imgH="233665" progId="Word.Document.8">
                  <p:embed/>
                </p:oleObj>
              </mc:Choice>
              <mc:Fallback>
                <p:oleObj name="Document" r:id="rId15" imgW="1483012" imgH="23366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479" y="1546959"/>
                        <a:ext cx="3279775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5516678"/>
              </p:ext>
            </p:extLst>
          </p:nvPr>
        </p:nvGraphicFramePr>
        <p:xfrm>
          <a:off x="1207900" y="2058933"/>
          <a:ext cx="5670550" cy="633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47" name="Document" r:id="rId17" imgW="2562676" imgH="286150" progId="Word.Document.8">
                  <p:embed/>
                </p:oleObj>
              </mc:Choice>
              <mc:Fallback>
                <p:oleObj name="Document" r:id="rId17" imgW="2562676" imgH="28615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7900" y="2058933"/>
                        <a:ext cx="5670550" cy="633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6096697"/>
              </p:ext>
            </p:extLst>
          </p:nvPr>
        </p:nvGraphicFramePr>
        <p:xfrm>
          <a:off x="1133714" y="3297208"/>
          <a:ext cx="9304337" cy="871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48" name="Document" r:id="rId19" imgW="4251133" imgH="397950" progId="Word.Document.8">
                  <p:embed/>
                </p:oleObj>
              </mc:Choice>
              <mc:Fallback>
                <p:oleObj name="Document" r:id="rId19" imgW="4251133" imgH="39795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3714" y="3297208"/>
                        <a:ext cx="9304337" cy="871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58314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30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6">
            <a:extLst>
              <a:ext uri="{FF2B5EF4-FFF2-40B4-BE49-F238E27FC236}">
                <a16:creationId xmlns:a16="http://schemas.microsoft.com/office/drawing/2014/main" id="{1237C765-1134-4C3B-815C-77A73C4972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9651" y="744539"/>
            <a:ext cx="7481535" cy="24935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5000"/>
              </a:lnSpc>
              <a:spcBef>
                <a:spcPct val="10000"/>
              </a:spcBef>
            </a:pPr>
            <a:r>
              <a:rPr kumimoji="1" lang="zh-CN" altLang="en-US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练习</a:t>
            </a:r>
            <a:r>
              <a:rPr kumimoji="1" lang="en-US" altLang="zh-CN" sz="2800" dirty="0">
                <a:latin typeface="Times New Roman" panose="02020603050405020304" pitchFamily="18" charset="0"/>
              </a:rPr>
              <a:t>   </a:t>
            </a:r>
            <a:r>
              <a:rPr kumimoji="1" lang="zh-CN" altLang="en-US" sz="2800" dirty="0">
                <a:latin typeface="Times New Roman" panose="02020603050405020304" pitchFamily="18" charset="0"/>
              </a:rPr>
              <a:t>一个袋中有三个球</a:t>
            </a:r>
            <a:r>
              <a:rPr kumimoji="1" lang="en-US" altLang="zh-CN" sz="2800" dirty="0">
                <a:latin typeface="Times New Roman" panose="02020603050405020304" pitchFamily="18" charset="0"/>
              </a:rPr>
              <a:t>,</a:t>
            </a:r>
            <a:r>
              <a:rPr kumimoji="1" lang="zh-CN" altLang="en-US" sz="2800" dirty="0">
                <a:latin typeface="Times New Roman" panose="02020603050405020304" pitchFamily="18" charset="0"/>
              </a:rPr>
              <a:t>依次标有数字 </a:t>
            </a:r>
            <a:r>
              <a:rPr kumimoji="1" lang="en-US" altLang="zh-CN" sz="2800" dirty="0">
                <a:latin typeface="Times New Roman" panose="02020603050405020304" pitchFamily="18" charset="0"/>
              </a:rPr>
              <a:t>1, 2,  2,</a:t>
            </a:r>
          </a:p>
          <a:p>
            <a:pPr eaLnBrk="1" hangingPunct="1">
              <a:lnSpc>
                <a:spcPct val="105000"/>
              </a:lnSpc>
              <a:spcBef>
                <a:spcPct val="10000"/>
              </a:spcBef>
            </a:pPr>
            <a:r>
              <a:rPr kumimoji="1" lang="zh-CN" altLang="en-US" sz="2800" dirty="0">
                <a:latin typeface="Times New Roman" panose="02020603050405020304" pitchFamily="18" charset="0"/>
              </a:rPr>
              <a:t>从中任取一个</a:t>
            </a:r>
            <a:r>
              <a:rPr kumimoji="1" lang="en-US" altLang="zh-CN" sz="2800" dirty="0">
                <a:latin typeface="Times New Roman" panose="02020603050405020304" pitchFamily="18" charset="0"/>
              </a:rPr>
              <a:t>, </a:t>
            </a:r>
            <a:r>
              <a:rPr kumimoji="1" lang="zh-CN" altLang="en-US" sz="2800" dirty="0">
                <a:latin typeface="Times New Roman" panose="02020603050405020304" pitchFamily="18" charset="0"/>
              </a:rPr>
              <a:t>不放回袋中 </a:t>
            </a:r>
            <a:r>
              <a:rPr kumimoji="1" lang="en-US" altLang="zh-CN" sz="2800" dirty="0">
                <a:latin typeface="Times New Roman" panose="02020603050405020304" pitchFamily="18" charset="0"/>
              </a:rPr>
              <a:t>, </a:t>
            </a:r>
            <a:r>
              <a:rPr kumimoji="1" lang="zh-CN" altLang="en-US" sz="2800" dirty="0">
                <a:latin typeface="Times New Roman" panose="02020603050405020304" pitchFamily="18" charset="0"/>
              </a:rPr>
              <a:t>再任取一个</a:t>
            </a:r>
            <a:r>
              <a:rPr kumimoji="1" lang="en-US" altLang="zh-CN" sz="2800" dirty="0">
                <a:latin typeface="Times New Roman" panose="02020603050405020304" pitchFamily="18" charset="0"/>
              </a:rPr>
              <a:t>, </a:t>
            </a:r>
            <a:r>
              <a:rPr kumimoji="1" lang="zh-CN" altLang="en-US" sz="2800" dirty="0">
                <a:latin typeface="Times New Roman" panose="02020603050405020304" pitchFamily="18" charset="0"/>
              </a:rPr>
              <a:t>设每</a:t>
            </a:r>
          </a:p>
          <a:p>
            <a:pPr eaLnBrk="1" hangingPunct="1">
              <a:lnSpc>
                <a:spcPct val="105000"/>
              </a:lnSpc>
              <a:spcBef>
                <a:spcPct val="10000"/>
              </a:spcBef>
            </a:pPr>
            <a:r>
              <a:rPr kumimoji="1" lang="zh-CN" altLang="en-US" sz="2800" dirty="0">
                <a:latin typeface="Times New Roman" panose="02020603050405020304" pitchFamily="18" charset="0"/>
              </a:rPr>
              <a:t>次取球时</a:t>
            </a:r>
            <a:r>
              <a:rPr kumimoji="1" lang="en-US" altLang="zh-CN" sz="2800" dirty="0">
                <a:latin typeface="Times New Roman" panose="02020603050405020304" pitchFamily="18" charset="0"/>
              </a:rPr>
              <a:t>,</a:t>
            </a:r>
            <a:r>
              <a:rPr kumimoji="1" lang="zh-CN" altLang="en-US" sz="2800" dirty="0">
                <a:latin typeface="Times New Roman" panose="02020603050405020304" pitchFamily="18" charset="0"/>
              </a:rPr>
              <a:t>各球被取到的可能性相等</a:t>
            </a:r>
            <a:r>
              <a:rPr kumimoji="1" lang="en-US" altLang="zh-CN" sz="2800" dirty="0">
                <a:latin typeface="Times New Roman" panose="02020603050405020304" pitchFamily="18" charset="0"/>
              </a:rPr>
              <a:t>,</a:t>
            </a:r>
            <a:r>
              <a:rPr kumimoji="1" lang="zh-CN" altLang="en-US" sz="2800" dirty="0">
                <a:latin typeface="Times New Roman" panose="02020603050405020304" pitchFamily="18" charset="0"/>
              </a:rPr>
              <a:t>以 </a:t>
            </a:r>
            <a:r>
              <a:rPr kumimoji="1" lang="en-US" altLang="zh-CN" sz="2800" i="1" dirty="0">
                <a:latin typeface="Times New Roman" panose="02020603050405020304" pitchFamily="18" charset="0"/>
              </a:rPr>
              <a:t>X</a:t>
            </a:r>
            <a:r>
              <a:rPr kumimoji="1" lang="en-US" altLang="zh-CN" sz="2800" dirty="0">
                <a:latin typeface="Times New Roman" panose="02020603050405020304" pitchFamily="18" charset="0"/>
              </a:rPr>
              <a:t>, </a:t>
            </a:r>
            <a:r>
              <a:rPr kumimoji="1" lang="en-US" altLang="zh-CN" sz="2800" i="1" dirty="0">
                <a:latin typeface="Times New Roman" panose="02020603050405020304" pitchFamily="18" charset="0"/>
              </a:rPr>
              <a:t>Y </a:t>
            </a:r>
            <a:r>
              <a:rPr kumimoji="1" lang="zh-CN" altLang="en-US" sz="2800" dirty="0">
                <a:latin typeface="Times New Roman" panose="02020603050405020304" pitchFamily="18" charset="0"/>
              </a:rPr>
              <a:t>分</a:t>
            </a:r>
          </a:p>
          <a:p>
            <a:pPr eaLnBrk="1" hangingPunct="1">
              <a:lnSpc>
                <a:spcPct val="105000"/>
              </a:lnSpc>
              <a:spcBef>
                <a:spcPct val="10000"/>
              </a:spcBef>
            </a:pPr>
            <a:r>
              <a:rPr kumimoji="1" lang="zh-CN" altLang="en-US" sz="2800" dirty="0">
                <a:latin typeface="Times New Roman" panose="02020603050405020304" pitchFamily="18" charset="0"/>
              </a:rPr>
              <a:t>别记第一次和第二次取到的球上标有的数字 </a:t>
            </a:r>
            <a:r>
              <a:rPr kumimoji="1" lang="en-US" altLang="zh-CN" sz="2800" dirty="0">
                <a:latin typeface="Times New Roman" panose="02020603050405020304" pitchFamily="18" charset="0"/>
              </a:rPr>
              <a:t>,</a:t>
            </a:r>
          </a:p>
          <a:p>
            <a:pPr eaLnBrk="1" hangingPunct="1">
              <a:lnSpc>
                <a:spcPct val="105000"/>
              </a:lnSpc>
              <a:spcBef>
                <a:spcPct val="10000"/>
              </a:spcBef>
            </a:pPr>
            <a:r>
              <a:rPr kumimoji="1" lang="zh-CN" altLang="en-US" sz="2800" dirty="0">
                <a:latin typeface="Times New Roman" panose="02020603050405020304" pitchFamily="18" charset="0"/>
              </a:rPr>
              <a:t>求  </a:t>
            </a:r>
            <a:r>
              <a:rPr kumimoji="1" lang="en-US" altLang="zh-CN" sz="2800" dirty="0">
                <a:latin typeface="Times New Roman" panose="02020603050405020304" pitchFamily="18" charset="0"/>
              </a:rPr>
              <a:t>( </a:t>
            </a:r>
            <a:r>
              <a:rPr kumimoji="1" lang="en-US" altLang="zh-CN" sz="2800" i="1" dirty="0">
                <a:latin typeface="Times New Roman" panose="02020603050405020304" pitchFamily="18" charset="0"/>
              </a:rPr>
              <a:t>X</a:t>
            </a:r>
            <a:r>
              <a:rPr kumimoji="1" lang="en-US" altLang="zh-CN" sz="2800" dirty="0">
                <a:latin typeface="Times New Roman" panose="02020603050405020304" pitchFamily="18" charset="0"/>
              </a:rPr>
              <a:t>,  </a:t>
            </a:r>
            <a:r>
              <a:rPr kumimoji="1" lang="en-US" altLang="zh-CN" sz="2800" i="1" dirty="0">
                <a:latin typeface="Times New Roman" panose="02020603050405020304" pitchFamily="18" charset="0"/>
              </a:rPr>
              <a:t>Y </a:t>
            </a:r>
            <a:r>
              <a:rPr kumimoji="1" lang="en-US" altLang="zh-CN" sz="2800" dirty="0">
                <a:latin typeface="Times New Roman" panose="02020603050405020304" pitchFamily="18" charset="0"/>
              </a:rPr>
              <a:t>) </a:t>
            </a:r>
            <a:r>
              <a:rPr kumimoji="1" lang="zh-CN" altLang="en-US" sz="2800" dirty="0">
                <a:latin typeface="Times New Roman" panose="02020603050405020304" pitchFamily="18" charset="0"/>
              </a:rPr>
              <a:t>的分布律与分布函数</a:t>
            </a:r>
            <a:r>
              <a:rPr kumimoji="1" lang="en-US" altLang="zh-CN" sz="2800" dirty="0"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13329" name="Text Box 17">
            <a:extLst>
              <a:ext uri="{FF2B5EF4-FFF2-40B4-BE49-F238E27FC236}">
                <a16:creationId xmlns:a16="http://schemas.microsoft.com/office/drawing/2014/main" id="{1A28721E-63B5-44C2-B689-F72E668DB7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3346451"/>
            <a:ext cx="41846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80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kumimoji="1" lang="en-US" altLang="zh-CN" sz="2800">
                <a:latin typeface="Times New Roman" panose="02020603050405020304" pitchFamily="18" charset="0"/>
              </a:rPr>
              <a:t>(  </a:t>
            </a:r>
            <a:r>
              <a:rPr kumimoji="1" lang="en-US" altLang="zh-CN" sz="2800" i="1">
                <a:latin typeface="Times New Roman" panose="02020603050405020304" pitchFamily="18" charset="0"/>
              </a:rPr>
              <a:t>X</a:t>
            </a:r>
            <a:r>
              <a:rPr kumimoji="1" lang="en-US" altLang="zh-CN" sz="2800">
                <a:latin typeface="Times New Roman" panose="02020603050405020304" pitchFamily="18" charset="0"/>
              </a:rPr>
              <a:t>, </a:t>
            </a:r>
            <a:r>
              <a:rPr kumimoji="1" lang="en-US" altLang="zh-CN" sz="2800" i="1">
                <a:latin typeface="Times New Roman" panose="02020603050405020304" pitchFamily="18" charset="0"/>
              </a:rPr>
              <a:t>Y  </a:t>
            </a:r>
            <a:r>
              <a:rPr kumimoji="1" lang="en-US" altLang="zh-CN" sz="2800">
                <a:latin typeface="Times New Roman" panose="02020603050405020304" pitchFamily="18" charset="0"/>
              </a:rPr>
              <a:t>) </a:t>
            </a:r>
            <a:r>
              <a:rPr kumimoji="1" lang="zh-CN" altLang="en-US" sz="2800">
                <a:latin typeface="Times New Roman" panose="02020603050405020304" pitchFamily="18" charset="0"/>
              </a:rPr>
              <a:t>的可能取值为</a:t>
            </a:r>
          </a:p>
        </p:txBody>
      </p:sp>
      <p:graphicFrame>
        <p:nvGraphicFramePr>
          <p:cNvPr id="13330" name="Object 18">
            <a:extLst>
              <a:ext uri="{FF2B5EF4-FFF2-40B4-BE49-F238E27FC236}">
                <a16:creationId xmlns:a16="http://schemas.microsoft.com/office/drawing/2014/main" id="{CA37D018-9792-47B5-B43A-8E07E197A90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21450" y="3429001"/>
          <a:ext cx="787400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" name="Equation" r:id="rId3" imgW="787058" imgH="393529" progId="Equation.3">
                  <p:embed/>
                </p:oleObj>
              </mc:Choice>
              <mc:Fallback>
                <p:oleObj name="Equation" r:id="rId3" imgW="787058" imgH="393529" progId="Equation.3">
                  <p:embed/>
                  <p:pic>
                    <p:nvPicPr>
                      <p:cNvPr id="13330" name="Object 18">
                        <a:extLst>
                          <a:ext uri="{FF2B5EF4-FFF2-40B4-BE49-F238E27FC236}">
                            <a16:creationId xmlns:a16="http://schemas.microsoft.com/office/drawing/2014/main" id="{CA37D018-9792-47B5-B43A-8E07E197A90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21450" y="3429001"/>
                        <a:ext cx="787400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31" name="Object 19">
            <a:extLst>
              <a:ext uri="{FF2B5EF4-FFF2-40B4-BE49-F238E27FC236}">
                <a16:creationId xmlns:a16="http://schemas.microsoft.com/office/drawing/2014/main" id="{48015641-9061-4185-B0B4-5F5C171FB2B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27276" y="4114800"/>
          <a:ext cx="3675063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5" name="Equation" r:id="rId5" imgW="4000500" imgH="838200" progId="Equation.3">
                  <p:embed/>
                </p:oleObj>
              </mc:Choice>
              <mc:Fallback>
                <p:oleObj name="Equation" r:id="rId5" imgW="4000500" imgH="838200" progId="Equation.3">
                  <p:embed/>
                  <p:pic>
                    <p:nvPicPr>
                      <p:cNvPr id="13331" name="Object 19">
                        <a:extLst>
                          <a:ext uri="{FF2B5EF4-FFF2-40B4-BE49-F238E27FC236}">
                            <a16:creationId xmlns:a16="http://schemas.microsoft.com/office/drawing/2014/main" id="{48015641-9061-4185-B0B4-5F5C171FB2B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7276" y="4114800"/>
                        <a:ext cx="3675063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32" name="Object 20">
            <a:extLst>
              <a:ext uri="{FF2B5EF4-FFF2-40B4-BE49-F238E27FC236}">
                <a16:creationId xmlns:a16="http://schemas.microsoft.com/office/drawing/2014/main" id="{52822EF4-0A42-4D77-A025-7C684FEFE92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61075" y="4114800"/>
          <a:ext cx="367665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6" name="Equation" r:id="rId7" imgW="4000500" imgH="838200" progId="Equation.3">
                  <p:embed/>
                </p:oleObj>
              </mc:Choice>
              <mc:Fallback>
                <p:oleObj name="Equation" r:id="rId7" imgW="4000500" imgH="838200" progId="Equation.3">
                  <p:embed/>
                  <p:pic>
                    <p:nvPicPr>
                      <p:cNvPr id="13332" name="Object 20">
                        <a:extLst>
                          <a:ext uri="{FF2B5EF4-FFF2-40B4-BE49-F238E27FC236}">
                            <a16:creationId xmlns:a16="http://schemas.microsoft.com/office/drawing/2014/main" id="{52822EF4-0A42-4D77-A025-7C684FEFE92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61075" y="4114800"/>
                        <a:ext cx="367665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33" name="Object 21">
            <a:extLst>
              <a:ext uri="{FF2B5EF4-FFF2-40B4-BE49-F238E27FC236}">
                <a16:creationId xmlns:a16="http://schemas.microsoft.com/office/drawing/2014/main" id="{7F1DEEE6-9D37-45DF-9B64-A4F73319465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27276" y="5257800"/>
          <a:ext cx="3700463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7" name="Equation" r:id="rId9" imgW="4025900" imgH="838200" progId="Equation.3">
                  <p:embed/>
                </p:oleObj>
              </mc:Choice>
              <mc:Fallback>
                <p:oleObj name="Equation" r:id="rId9" imgW="4025900" imgH="838200" progId="Equation.3">
                  <p:embed/>
                  <p:pic>
                    <p:nvPicPr>
                      <p:cNvPr id="13333" name="Object 21">
                        <a:extLst>
                          <a:ext uri="{FF2B5EF4-FFF2-40B4-BE49-F238E27FC236}">
                            <a16:creationId xmlns:a16="http://schemas.microsoft.com/office/drawing/2014/main" id="{7F1DEEE6-9D37-45DF-9B64-A4F73319465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7276" y="5257800"/>
                        <a:ext cx="3700463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34" name="Rectangle 22">
            <a:extLst>
              <a:ext uri="{FF2B5EF4-FFF2-40B4-BE49-F238E27FC236}">
                <a16:creationId xmlns:a16="http://schemas.microsoft.com/office/drawing/2014/main" id="{265D07C5-A019-4005-A748-022341EE96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1" y="3346451"/>
            <a:ext cx="5429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>
                <a:latin typeface="Times New Roman" panose="02020603050405020304" pitchFamily="18" charset="0"/>
                <a:ea typeface="黑体" panose="02010609060101010101" pitchFamily="49" charset="-122"/>
              </a:rPr>
              <a:t>解</a:t>
            </a:r>
          </a:p>
        </p:txBody>
      </p:sp>
      <p:graphicFrame>
        <p:nvGraphicFramePr>
          <p:cNvPr id="13335" name="Object 23">
            <a:extLst>
              <a:ext uri="{FF2B5EF4-FFF2-40B4-BE49-F238E27FC236}">
                <a16:creationId xmlns:a16="http://schemas.microsoft.com/office/drawing/2014/main" id="{396D9E85-C3C4-4352-B001-8CEBC7E3484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491413" y="3429001"/>
          <a:ext cx="787400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8" name="Equation" r:id="rId11" imgW="787058" imgH="393529" progId="Equation.3">
                  <p:embed/>
                </p:oleObj>
              </mc:Choice>
              <mc:Fallback>
                <p:oleObj name="Equation" r:id="rId11" imgW="787058" imgH="393529" progId="Equation.3">
                  <p:embed/>
                  <p:pic>
                    <p:nvPicPr>
                      <p:cNvPr id="13335" name="Object 23">
                        <a:extLst>
                          <a:ext uri="{FF2B5EF4-FFF2-40B4-BE49-F238E27FC236}">
                            <a16:creationId xmlns:a16="http://schemas.microsoft.com/office/drawing/2014/main" id="{396D9E85-C3C4-4352-B001-8CEBC7E3484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91413" y="3429001"/>
                        <a:ext cx="787400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36" name="Object 24">
            <a:extLst>
              <a:ext uri="{FF2B5EF4-FFF2-40B4-BE49-F238E27FC236}">
                <a16:creationId xmlns:a16="http://schemas.microsoft.com/office/drawing/2014/main" id="{2A9207EB-16F4-43E7-BA37-4B8CADCEC43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75650" y="3429001"/>
          <a:ext cx="812800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9" name="Equation" r:id="rId13" imgW="812447" imgH="393529" progId="Equation.3">
                  <p:embed/>
                </p:oleObj>
              </mc:Choice>
              <mc:Fallback>
                <p:oleObj name="Equation" r:id="rId13" imgW="812447" imgH="393529" progId="Equation.3">
                  <p:embed/>
                  <p:pic>
                    <p:nvPicPr>
                      <p:cNvPr id="13336" name="Object 24">
                        <a:extLst>
                          <a:ext uri="{FF2B5EF4-FFF2-40B4-BE49-F238E27FC236}">
                            <a16:creationId xmlns:a16="http://schemas.microsoft.com/office/drawing/2014/main" id="{2A9207EB-16F4-43E7-BA37-4B8CADCEC43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75650" y="3429001"/>
                        <a:ext cx="812800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8443" name="Picture 25" descr="BD14719_">
            <a:extLst>
              <a:ext uri="{FF2B5EF4-FFF2-40B4-BE49-F238E27FC236}">
                <a16:creationId xmlns:a16="http://schemas.microsoft.com/office/drawing/2014/main" id="{B416F592-1DFF-4E9B-A516-663DF356D5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7450" y="28194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8444" name="Object 28">
            <a:extLst>
              <a:ext uri="{FF2B5EF4-FFF2-40B4-BE49-F238E27FC236}">
                <a16:creationId xmlns:a16="http://schemas.microsoft.com/office/drawing/2014/main" id="{A2170F5C-44CF-4228-96E2-DC871DC3D4A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89850" y="2895600"/>
          <a:ext cx="177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0" name="Equation" r:id="rId16" imgW="152258" imgH="281853" progId="Equation.3">
                  <p:embed/>
                </p:oleObj>
              </mc:Choice>
              <mc:Fallback>
                <p:oleObj name="Equation" r:id="rId16" imgW="152258" imgH="281853" progId="Equation.3">
                  <p:embed/>
                  <p:pic>
                    <p:nvPicPr>
                      <p:cNvPr id="18444" name="Object 28">
                        <a:extLst>
                          <a:ext uri="{FF2B5EF4-FFF2-40B4-BE49-F238E27FC236}">
                            <a16:creationId xmlns:a16="http://schemas.microsoft.com/office/drawing/2014/main" id="{A2170F5C-44CF-4228-96E2-DC871DC3D4A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89850" y="2895600"/>
                        <a:ext cx="1778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8445" name="Picture 29" descr="BD14719_">
            <a:extLst>
              <a:ext uri="{FF2B5EF4-FFF2-40B4-BE49-F238E27FC236}">
                <a16:creationId xmlns:a16="http://schemas.microsoft.com/office/drawing/2014/main" id="{A85AF0C4-0BA3-48C2-A375-DEEEA7994D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9450" y="28194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8446" name="Object 30">
            <a:extLst>
              <a:ext uri="{FF2B5EF4-FFF2-40B4-BE49-F238E27FC236}">
                <a16:creationId xmlns:a16="http://schemas.microsoft.com/office/drawing/2014/main" id="{28D7E292-DB7A-4325-B4A3-A0646B3EE66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432800" y="2895600"/>
          <a:ext cx="2159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1" name="Equation" r:id="rId18" imgW="190535" imgH="281853" progId="Equation.3">
                  <p:embed/>
                </p:oleObj>
              </mc:Choice>
              <mc:Fallback>
                <p:oleObj name="Equation" r:id="rId18" imgW="190535" imgH="281853" progId="Equation.3">
                  <p:embed/>
                  <p:pic>
                    <p:nvPicPr>
                      <p:cNvPr id="18446" name="Object 30">
                        <a:extLst>
                          <a:ext uri="{FF2B5EF4-FFF2-40B4-BE49-F238E27FC236}">
                            <a16:creationId xmlns:a16="http://schemas.microsoft.com/office/drawing/2014/main" id="{28D7E292-DB7A-4325-B4A3-A0646B3EE66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32800" y="2895600"/>
                        <a:ext cx="2159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8447" name="Picture 31" descr="BD14719_">
            <a:extLst>
              <a:ext uri="{FF2B5EF4-FFF2-40B4-BE49-F238E27FC236}">
                <a16:creationId xmlns:a16="http://schemas.microsoft.com/office/drawing/2014/main" id="{9F059B64-7AB0-4162-8959-09A9E24810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1450" y="28194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8448" name="Object 32">
            <a:extLst>
              <a:ext uri="{FF2B5EF4-FFF2-40B4-BE49-F238E27FC236}">
                <a16:creationId xmlns:a16="http://schemas.microsoft.com/office/drawing/2014/main" id="{4337FDB0-5604-4A1B-A133-E2460121205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94800" y="2895600"/>
          <a:ext cx="2159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2" name="Equation" r:id="rId20" imgW="190535" imgH="281853" progId="Equation.3">
                  <p:embed/>
                </p:oleObj>
              </mc:Choice>
              <mc:Fallback>
                <p:oleObj name="Equation" r:id="rId20" imgW="190535" imgH="281853" progId="Equation.3">
                  <p:embed/>
                  <p:pic>
                    <p:nvPicPr>
                      <p:cNvPr id="18448" name="Object 32">
                        <a:extLst>
                          <a:ext uri="{FF2B5EF4-FFF2-40B4-BE49-F238E27FC236}">
                            <a16:creationId xmlns:a16="http://schemas.microsoft.com/office/drawing/2014/main" id="{4337FDB0-5604-4A1B-A133-E2460121205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94800" y="2895600"/>
                        <a:ext cx="2159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3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3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3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3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3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29" grpId="0" autoUpdateAnimBg="0"/>
      <p:bldP spid="13334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1" name="Rectangle 5">
            <a:extLst>
              <a:ext uri="{FF2B5EF4-FFF2-40B4-BE49-F238E27FC236}">
                <a16:creationId xmlns:a16="http://schemas.microsoft.com/office/drawing/2014/main" id="{31684BDA-1D14-45FB-8FCA-A7BB23963F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1700213"/>
            <a:ext cx="4191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>
                <a:latin typeface="Times New Roman" panose="02020603050405020304" pitchFamily="18" charset="0"/>
              </a:rPr>
              <a:t>故 </a:t>
            </a:r>
            <a:r>
              <a:rPr kumimoji="1" lang="en-US" altLang="zh-CN" sz="2800">
                <a:latin typeface="Times New Roman" panose="02020603050405020304" pitchFamily="18" charset="0"/>
              </a:rPr>
              <a:t>( </a:t>
            </a:r>
            <a:r>
              <a:rPr kumimoji="1" lang="en-US" altLang="zh-CN" sz="2800" i="1">
                <a:latin typeface="Times New Roman" panose="02020603050405020304" pitchFamily="18" charset="0"/>
              </a:rPr>
              <a:t>X , Y  </a:t>
            </a:r>
            <a:r>
              <a:rPr kumimoji="1" lang="en-US" altLang="zh-CN" sz="2800">
                <a:latin typeface="Times New Roman" panose="02020603050405020304" pitchFamily="18" charset="0"/>
              </a:rPr>
              <a:t>) </a:t>
            </a:r>
            <a:r>
              <a:rPr kumimoji="1" lang="zh-CN" altLang="en-US" sz="2800">
                <a:latin typeface="Times New Roman" panose="02020603050405020304" pitchFamily="18" charset="0"/>
              </a:rPr>
              <a:t>的分布律为</a:t>
            </a:r>
          </a:p>
        </p:txBody>
      </p:sp>
      <p:grpSp>
        <p:nvGrpSpPr>
          <p:cNvPr id="2" name="Group 22">
            <a:extLst>
              <a:ext uri="{FF2B5EF4-FFF2-40B4-BE49-F238E27FC236}">
                <a16:creationId xmlns:a16="http://schemas.microsoft.com/office/drawing/2014/main" id="{946759A2-2D1A-4ED6-B09E-0D4A11DF560E}"/>
              </a:ext>
            </a:extLst>
          </p:cNvPr>
          <p:cNvGrpSpPr>
            <a:grpSpLocks/>
          </p:cNvGrpSpPr>
          <p:nvPr/>
        </p:nvGrpSpPr>
        <p:grpSpPr bwMode="auto">
          <a:xfrm>
            <a:off x="3733800" y="2492375"/>
            <a:ext cx="4343400" cy="1905000"/>
            <a:chOff x="1440" y="1728"/>
            <a:chExt cx="2736" cy="1200"/>
          </a:xfrm>
        </p:grpSpPr>
        <p:grpSp>
          <p:nvGrpSpPr>
            <p:cNvPr id="19466" name="Group 7">
              <a:extLst>
                <a:ext uri="{FF2B5EF4-FFF2-40B4-BE49-F238E27FC236}">
                  <a16:creationId xmlns:a16="http://schemas.microsoft.com/office/drawing/2014/main" id="{321D87D3-2A16-4E79-BC5A-879E158A9D3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40" y="1728"/>
              <a:ext cx="2736" cy="1200"/>
              <a:chOff x="912" y="2688"/>
              <a:chExt cx="3168" cy="1344"/>
            </a:xfrm>
          </p:grpSpPr>
          <p:sp>
            <p:nvSpPr>
              <p:cNvPr id="19469" name="Line 8">
                <a:extLst>
                  <a:ext uri="{FF2B5EF4-FFF2-40B4-BE49-F238E27FC236}">
                    <a16:creationId xmlns:a16="http://schemas.microsoft.com/office/drawing/2014/main" id="{D9C417D2-801D-40A0-B95C-DD61A2086F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12" y="2688"/>
                <a:ext cx="3120" cy="0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470" name="Line 9">
                <a:extLst>
                  <a:ext uri="{FF2B5EF4-FFF2-40B4-BE49-F238E27FC236}">
                    <a16:creationId xmlns:a16="http://schemas.microsoft.com/office/drawing/2014/main" id="{3B4A2BF4-30C0-48FD-B0AF-377A729DB7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12" y="3024"/>
                <a:ext cx="3120" cy="0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471" name="Line 10">
                <a:extLst>
                  <a:ext uri="{FF2B5EF4-FFF2-40B4-BE49-F238E27FC236}">
                    <a16:creationId xmlns:a16="http://schemas.microsoft.com/office/drawing/2014/main" id="{F9184AC0-098C-4B17-9503-09FDB772E7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60" y="4032"/>
                <a:ext cx="3120" cy="0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472" name="Line 11">
                <a:extLst>
                  <a:ext uri="{FF2B5EF4-FFF2-40B4-BE49-F238E27FC236}">
                    <a16:creationId xmlns:a16="http://schemas.microsoft.com/office/drawing/2014/main" id="{F8243F91-0A9B-47B7-B434-A43F0E7491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84" y="2688"/>
                <a:ext cx="0" cy="1344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473" name="Line 12">
                <a:extLst>
                  <a:ext uri="{FF2B5EF4-FFF2-40B4-BE49-F238E27FC236}">
                    <a16:creationId xmlns:a16="http://schemas.microsoft.com/office/drawing/2014/main" id="{7C9C1DEC-B0D3-40B3-B16F-1F469F02ED8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12" y="2688"/>
                <a:ext cx="672" cy="336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aphicFrame>
          <p:nvGraphicFramePr>
            <p:cNvPr id="19467" name="Object 13">
              <a:extLst>
                <a:ext uri="{FF2B5EF4-FFF2-40B4-BE49-F238E27FC236}">
                  <a16:creationId xmlns:a16="http://schemas.microsoft.com/office/drawing/2014/main" id="{DF0C2F16-B17F-4F9B-87CE-0DCFF643BD9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776" y="1728"/>
            <a:ext cx="200" cy="1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18" name="Equation" r:id="rId3" imgW="368140" imgH="317362" progId="Equation.3">
                    <p:embed/>
                  </p:oleObj>
                </mc:Choice>
                <mc:Fallback>
                  <p:oleObj name="Equation" r:id="rId3" imgW="368140" imgH="317362" progId="Equation.3">
                    <p:embed/>
                    <p:pic>
                      <p:nvPicPr>
                        <p:cNvPr id="19467" name="Object 13">
                          <a:extLst>
                            <a:ext uri="{FF2B5EF4-FFF2-40B4-BE49-F238E27FC236}">
                              <a16:creationId xmlns:a16="http://schemas.microsoft.com/office/drawing/2014/main" id="{DF0C2F16-B17F-4F9B-87CE-0DCFF643BD9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76" y="1728"/>
                          <a:ext cx="200" cy="1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68" name="Object 14">
              <a:extLst>
                <a:ext uri="{FF2B5EF4-FFF2-40B4-BE49-F238E27FC236}">
                  <a16:creationId xmlns:a16="http://schemas.microsoft.com/office/drawing/2014/main" id="{ED21663E-434E-4CDC-A5B7-FEE4947DF26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481" y="1814"/>
            <a:ext cx="159" cy="1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19" name="Equation" r:id="rId5" imgW="291847" imgH="317225" progId="Equation.3">
                    <p:embed/>
                  </p:oleObj>
                </mc:Choice>
                <mc:Fallback>
                  <p:oleObj name="Equation" r:id="rId5" imgW="291847" imgH="317225" progId="Equation.3">
                    <p:embed/>
                    <p:pic>
                      <p:nvPicPr>
                        <p:cNvPr id="19468" name="Object 14">
                          <a:extLst>
                            <a:ext uri="{FF2B5EF4-FFF2-40B4-BE49-F238E27FC236}">
                              <a16:creationId xmlns:a16="http://schemas.microsoft.com/office/drawing/2014/main" id="{ED21663E-434E-4CDC-A5B7-FEE4947DF26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81" y="1814"/>
                          <a:ext cx="159" cy="1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4351" name="Object 15">
            <a:extLst>
              <a:ext uri="{FF2B5EF4-FFF2-40B4-BE49-F238E27FC236}">
                <a16:creationId xmlns:a16="http://schemas.microsoft.com/office/drawing/2014/main" id="{157FC060-8512-479F-A8F3-2C89049D8B5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26089" y="2574926"/>
          <a:ext cx="1366837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0" name="Equation" r:id="rId7" imgW="1054100" imgH="393700" progId="Equation.3">
                  <p:embed/>
                </p:oleObj>
              </mc:Choice>
              <mc:Fallback>
                <p:oleObj name="Equation" r:id="rId7" imgW="1054100" imgH="393700" progId="Equation.3">
                  <p:embed/>
                  <p:pic>
                    <p:nvPicPr>
                      <p:cNvPr id="14351" name="Object 15">
                        <a:extLst>
                          <a:ext uri="{FF2B5EF4-FFF2-40B4-BE49-F238E27FC236}">
                            <a16:creationId xmlns:a16="http://schemas.microsoft.com/office/drawing/2014/main" id="{157FC060-8512-479F-A8F3-2C89049D8B5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26089" y="2574926"/>
                        <a:ext cx="1366837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52" name="Object 16">
            <a:extLst>
              <a:ext uri="{FF2B5EF4-FFF2-40B4-BE49-F238E27FC236}">
                <a16:creationId xmlns:a16="http://schemas.microsoft.com/office/drawing/2014/main" id="{3FF4EAD3-AEEB-44CB-92DC-C2B02E06D23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43376" y="3287714"/>
          <a:ext cx="227013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1" name="Equation" r:id="rId9" imgW="215806" imgH="952087" progId="Equation.3">
                  <p:embed/>
                </p:oleObj>
              </mc:Choice>
              <mc:Fallback>
                <p:oleObj name="Equation" r:id="rId9" imgW="215806" imgH="952087" progId="Equation.3">
                  <p:embed/>
                  <p:pic>
                    <p:nvPicPr>
                      <p:cNvPr id="14352" name="Object 16">
                        <a:extLst>
                          <a:ext uri="{FF2B5EF4-FFF2-40B4-BE49-F238E27FC236}">
                            <a16:creationId xmlns:a16="http://schemas.microsoft.com/office/drawing/2014/main" id="{3FF4EAD3-AEEB-44CB-92DC-C2B02E06D23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3376" y="3287714"/>
                        <a:ext cx="227013" cy="1000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53" name="Object 17">
            <a:extLst>
              <a:ext uri="{FF2B5EF4-FFF2-40B4-BE49-F238E27FC236}">
                <a16:creationId xmlns:a16="http://schemas.microsoft.com/office/drawing/2014/main" id="{D550C738-224F-4D19-BF90-55C88AC63F8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26089" y="3267076"/>
          <a:ext cx="1444625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2" name="Equation" r:id="rId11" imgW="1358900" imgH="419100" progId="Equation.3">
                  <p:embed/>
                </p:oleObj>
              </mc:Choice>
              <mc:Fallback>
                <p:oleObj name="Equation" r:id="rId11" imgW="1358900" imgH="419100" progId="Equation.3">
                  <p:embed/>
                  <p:pic>
                    <p:nvPicPr>
                      <p:cNvPr id="14353" name="Object 17">
                        <a:extLst>
                          <a:ext uri="{FF2B5EF4-FFF2-40B4-BE49-F238E27FC236}">
                            <a16:creationId xmlns:a16="http://schemas.microsoft.com/office/drawing/2014/main" id="{D550C738-224F-4D19-BF90-55C88AC63F8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26089" y="3267076"/>
                        <a:ext cx="1444625" cy="417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54" name="Object 18">
            <a:extLst>
              <a:ext uri="{FF2B5EF4-FFF2-40B4-BE49-F238E27FC236}">
                <a16:creationId xmlns:a16="http://schemas.microsoft.com/office/drawing/2014/main" id="{C2BAD6EF-E5D8-4E3C-80B8-4BB09CEDB5A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57825" y="3876676"/>
          <a:ext cx="1506538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3" name="Equation" r:id="rId13" imgW="1638300" imgH="419100" progId="Equation.3">
                  <p:embed/>
                </p:oleObj>
              </mc:Choice>
              <mc:Fallback>
                <p:oleObj name="Equation" r:id="rId13" imgW="1638300" imgH="419100" progId="Equation.3">
                  <p:embed/>
                  <p:pic>
                    <p:nvPicPr>
                      <p:cNvPr id="14354" name="Object 18">
                        <a:extLst>
                          <a:ext uri="{FF2B5EF4-FFF2-40B4-BE49-F238E27FC236}">
                            <a16:creationId xmlns:a16="http://schemas.microsoft.com/office/drawing/2014/main" id="{C2BAD6EF-E5D8-4E3C-80B8-4BB09CEDB5A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57825" y="3876676"/>
                        <a:ext cx="1506538" cy="417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4" name="Object 20">
            <a:extLst>
              <a:ext uri="{FF2B5EF4-FFF2-40B4-BE49-F238E27FC236}">
                <a16:creationId xmlns:a16="http://schemas.microsoft.com/office/drawing/2014/main" id="{069E95A8-C217-43CC-BC9A-DBF8C06ADC8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38400" y="762000"/>
          <a:ext cx="44196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4" name="Equation" r:id="rId15" imgW="4419600" imgH="838200" progId="Equation.3">
                  <p:embed/>
                </p:oleObj>
              </mc:Choice>
              <mc:Fallback>
                <p:oleObj name="Equation" r:id="rId15" imgW="4419600" imgH="838200" progId="Equation.3">
                  <p:embed/>
                  <p:pic>
                    <p:nvPicPr>
                      <p:cNvPr id="19464" name="Object 20">
                        <a:extLst>
                          <a:ext uri="{FF2B5EF4-FFF2-40B4-BE49-F238E27FC236}">
                            <a16:creationId xmlns:a16="http://schemas.microsoft.com/office/drawing/2014/main" id="{069E95A8-C217-43CC-BC9A-DBF8C06ADC8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762000"/>
                        <a:ext cx="44196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59" name="Rectangle 23">
            <a:extLst>
              <a:ext uri="{FF2B5EF4-FFF2-40B4-BE49-F238E27FC236}">
                <a16:creationId xmlns:a16="http://schemas.microsoft.com/office/drawing/2014/main" id="{6F05BE4D-4032-4DE9-B95F-FEDB8C0F2B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4784726"/>
            <a:ext cx="3276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>
                <a:latin typeface="Times New Roman" panose="02020603050405020304" pitchFamily="18" charset="0"/>
              </a:rPr>
              <a:t>下面求分布函数</a:t>
            </a:r>
            <a:r>
              <a:rPr kumimoji="1" lang="en-US" altLang="zh-CN" sz="2800">
                <a:latin typeface="Times New Roman" panose="02020603050405020304" pitchFamily="18" charset="0"/>
              </a:rPr>
              <a:t>.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4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4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4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4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1" grpId="0" autoUpdateAnimBg="0"/>
      <p:bldP spid="14359" grpId="0" autoUpdateAnimBg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132</Words>
  <Application>Microsoft Office PowerPoint</Application>
  <PresentationFormat>宽屏</PresentationFormat>
  <Paragraphs>12</Paragraphs>
  <Slides>11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黑体</vt:lpstr>
      <vt:lpstr>微软雅黑</vt:lpstr>
      <vt:lpstr>Arial</vt:lpstr>
      <vt:lpstr>Times New Roman</vt:lpstr>
      <vt:lpstr>Office 主题​​</vt:lpstr>
      <vt:lpstr>Document</vt:lpstr>
      <vt:lpstr>Microsoft 公式 3.0</vt:lpstr>
      <vt:lpstr>MathType 6.0 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微软雅黑 54号(标题)</dc:title>
  <dc:creator>宁荣健</dc:creator>
  <cp:lastModifiedBy>jiang hui</cp:lastModifiedBy>
  <cp:revision>52</cp:revision>
  <dcterms:created xsi:type="dcterms:W3CDTF">2019-06-19T02:08:00Z</dcterms:created>
  <dcterms:modified xsi:type="dcterms:W3CDTF">2021-12-08T05:27:27Z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2052-11.1.0.8894</vt:lpwstr>
  </property>
</Properties>
</file>