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0" r:id="rId2"/>
    <p:sldId id="261" r:id="rId3"/>
    <p:sldId id="268" r:id="rId4"/>
    <p:sldId id="262" r:id="rId5"/>
    <p:sldId id="263" r:id="rId6"/>
    <p:sldId id="270" r:id="rId7"/>
    <p:sldId id="271" r:id="rId8"/>
    <p:sldId id="272" r:id="rId9"/>
    <p:sldId id="264" r:id="rId10"/>
    <p:sldId id="265" r:id="rId11"/>
    <p:sldId id="296" r:id="rId12"/>
    <p:sldId id="322" r:id="rId13"/>
    <p:sldId id="297" r:id="rId14"/>
    <p:sldId id="298" r:id="rId15"/>
    <p:sldId id="266" r:id="rId16"/>
    <p:sldId id="327" r:id="rId17"/>
    <p:sldId id="273" r:id="rId18"/>
    <p:sldId id="26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88.wmf"/><Relationship Id="rId9" Type="http://schemas.openxmlformats.org/officeDocument/2006/relationships/image" Target="../media/image93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image" Target="../media/image103.wmf"/><Relationship Id="rId18" Type="http://schemas.openxmlformats.org/officeDocument/2006/relationships/image" Target="../media/image108.wmf"/><Relationship Id="rId3" Type="http://schemas.openxmlformats.org/officeDocument/2006/relationships/image" Target="../media/image98.wmf"/><Relationship Id="rId7" Type="http://schemas.openxmlformats.org/officeDocument/2006/relationships/image" Target="../media/image91.wmf"/><Relationship Id="rId12" Type="http://schemas.openxmlformats.org/officeDocument/2006/relationships/image" Target="../media/image87.wmf"/><Relationship Id="rId17" Type="http://schemas.openxmlformats.org/officeDocument/2006/relationships/image" Target="../media/image107.wmf"/><Relationship Id="rId2" Type="http://schemas.openxmlformats.org/officeDocument/2006/relationships/image" Target="../media/image97.wmf"/><Relationship Id="rId16" Type="http://schemas.openxmlformats.org/officeDocument/2006/relationships/image" Target="../media/image106.wmf"/><Relationship Id="rId20" Type="http://schemas.openxmlformats.org/officeDocument/2006/relationships/image" Target="../media/image110.wmf"/><Relationship Id="rId1" Type="http://schemas.openxmlformats.org/officeDocument/2006/relationships/image" Target="../media/image96.wmf"/><Relationship Id="rId6" Type="http://schemas.openxmlformats.org/officeDocument/2006/relationships/image" Target="../media/image100.wmf"/><Relationship Id="rId11" Type="http://schemas.openxmlformats.org/officeDocument/2006/relationships/image" Target="../media/image86.wmf"/><Relationship Id="rId5" Type="http://schemas.openxmlformats.org/officeDocument/2006/relationships/image" Target="../media/image88.wmf"/><Relationship Id="rId15" Type="http://schemas.openxmlformats.org/officeDocument/2006/relationships/image" Target="../media/image105.wmf"/><Relationship Id="rId10" Type="http://schemas.openxmlformats.org/officeDocument/2006/relationships/image" Target="../media/image85.wmf"/><Relationship Id="rId19" Type="http://schemas.openxmlformats.org/officeDocument/2006/relationships/image" Target="../media/image109.wmf"/><Relationship Id="rId4" Type="http://schemas.openxmlformats.org/officeDocument/2006/relationships/image" Target="../media/image99.wmf"/><Relationship Id="rId9" Type="http://schemas.openxmlformats.org/officeDocument/2006/relationships/image" Target="../media/image102.wmf"/><Relationship Id="rId14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1.wmf"/><Relationship Id="rId3" Type="http://schemas.openxmlformats.org/officeDocument/2006/relationships/image" Target="../media/image113.wmf"/><Relationship Id="rId7" Type="http://schemas.openxmlformats.org/officeDocument/2006/relationships/image" Target="../media/image116.wmf"/><Relationship Id="rId12" Type="http://schemas.openxmlformats.org/officeDocument/2006/relationships/image" Target="../media/image120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87.wmf"/><Relationship Id="rId11" Type="http://schemas.openxmlformats.org/officeDocument/2006/relationships/image" Target="../media/image119.wmf"/><Relationship Id="rId5" Type="http://schemas.openxmlformats.org/officeDocument/2006/relationships/image" Target="../media/image115.wmf"/><Relationship Id="rId10" Type="http://schemas.openxmlformats.org/officeDocument/2006/relationships/image" Target="../media/image101.wmf"/><Relationship Id="rId4" Type="http://schemas.openxmlformats.org/officeDocument/2006/relationships/image" Target="../media/image114.wmf"/><Relationship Id="rId9" Type="http://schemas.openxmlformats.org/officeDocument/2006/relationships/image" Target="../media/image118.wmf"/><Relationship Id="rId14" Type="http://schemas.openxmlformats.org/officeDocument/2006/relationships/image" Target="../media/image1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emf"/><Relationship Id="rId2" Type="http://schemas.openxmlformats.org/officeDocument/2006/relationships/image" Target="../media/image130.emf"/><Relationship Id="rId1" Type="http://schemas.openxmlformats.org/officeDocument/2006/relationships/image" Target="../media/image129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image" Target="../media/image134.emf"/><Relationship Id="rId7" Type="http://schemas.openxmlformats.org/officeDocument/2006/relationships/image" Target="../media/image138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6" Type="http://schemas.openxmlformats.org/officeDocument/2006/relationships/image" Target="../media/image137.emf"/><Relationship Id="rId5" Type="http://schemas.openxmlformats.org/officeDocument/2006/relationships/image" Target="../media/image136.emf"/><Relationship Id="rId4" Type="http://schemas.openxmlformats.org/officeDocument/2006/relationships/image" Target="../media/image13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5" Type="http://schemas.openxmlformats.org/officeDocument/2006/relationships/image" Target="../media/image27.e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emf"/><Relationship Id="rId1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9.emf"/><Relationship Id="rId7" Type="http://schemas.openxmlformats.org/officeDocument/2006/relationships/image" Target="../media/image41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0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emf"/><Relationship Id="rId18" Type="http://schemas.openxmlformats.org/officeDocument/2006/relationships/image" Target="../media/image59.wmf"/><Relationship Id="rId3" Type="http://schemas.openxmlformats.org/officeDocument/2006/relationships/image" Target="../media/image44.emf"/><Relationship Id="rId21" Type="http://schemas.openxmlformats.org/officeDocument/2006/relationships/image" Target="../media/image62.wmf"/><Relationship Id="rId7" Type="http://schemas.openxmlformats.org/officeDocument/2006/relationships/image" Target="../media/image48.wmf"/><Relationship Id="rId12" Type="http://schemas.openxmlformats.org/officeDocument/2006/relationships/image" Target="../media/image53.emf"/><Relationship Id="rId17" Type="http://schemas.openxmlformats.org/officeDocument/2006/relationships/image" Target="../media/image58.wmf"/><Relationship Id="rId2" Type="http://schemas.openxmlformats.org/officeDocument/2006/relationships/image" Target="../media/image43.emf"/><Relationship Id="rId16" Type="http://schemas.openxmlformats.org/officeDocument/2006/relationships/image" Target="../media/image57.emf"/><Relationship Id="rId20" Type="http://schemas.openxmlformats.org/officeDocument/2006/relationships/image" Target="../media/image61.wmf"/><Relationship Id="rId1" Type="http://schemas.openxmlformats.org/officeDocument/2006/relationships/image" Target="../media/image42.e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56.emf"/><Relationship Id="rId23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image" Target="../media/image60.wmf"/><Relationship Id="rId4" Type="http://schemas.openxmlformats.org/officeDocument/2006/relationships/image" Target="../media/image45.emf"/><Relationship Id="rId9" Type="http://schemas.openxmlformats.org/officeDocument/2006/relationships/image" Target="../media/image50.wmf"/><Relationship Id="rId14" Type="http://schemas.openxmlformats.org/officeDocument/2006/relationships/image" Target="../media/image55.emf"/><Relationship Id="rId22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wmf"/><Relationship Id="rId11" Type="http://schemas.openxmlformats.org/officeDocument/2006/relationships/image" Target="../media/image75.e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12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130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125.bin"/><Relationship Id="rId21" Type="http://schemas.openxmlformats.org/officeDocument/2006/relationships/oleObject" Target="../embeddings/oleObject134.bin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29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126.bin"/><Relationship Id="rId15" Type="http://schemas.openxmlformats.org/officeDocument/2006/relationships/oleObject" Target="../embeddings/oleObject131.bin"/><Relationship Id="rId23" Type="http://schemas.openxmlformats.org/officeDocument/2006/relationships/oleObject" Target="../embeddings/oleObject135.bin"/><Relationship Id="rId10" Type="http://schemas.openxmlformats.org/officeDocument/2006/relationships/image" Target="../media/image88.wmf"/><Relationship Id="rId19" Type="http://schemas.openxmlformats.org/officeDocument/2006/relationships/oleObject" Target="../embeddings/oleObject133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01.wmf"/><Relationship Id="rId26" Type="http://schemas.openxmlformats.org/officeDocument/2006/relationships/image" Target="../media/image87.wmf"/><Relationship Id="rId39" Type="http://schemas.openxmlformats.org/officeDocument/2006/relationships/image" Target="../media/image108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06.wmf"/><Relationship Id="rId42" Type="http://schemas.openxmlformats.org/officeDocument/2006/relationships/oleObject" Target="../embeddings/oleObject15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88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38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1.w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149.bin"/><Relationship Id="rId41" Type="http://schemas.openxmlformats.org/officeDocument/2006/relationships/image" Target="../media/image10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86.wmf"/><Relationship Id="rId32" Type="http://schemas.openxmlformats.org/officeDocument/2006/relationships/image" Target="../media/image105.wmf"/><Relationship Id="rId37" Type="http://schemas.openxmlformats.org/officeDocument/2006/relationships/oleObject" Target="../embeddings/oleObject153.bin"/><Relationship Id="rId40" Type="http://schemas.openxmlformats.org/officeDocument/2006/relationships/oleObject" Target="../embeddings/oleObject155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03.wmf"/><Relationship Id="rId36" Type="http://schemas.openxmlformats.org/officeDocument/2006/relationships/image" Target="../media/image107.wmf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4" Type="http://schemas.openxmlformats.org/officeDocument/2006/relationships/oleObject" Target="../embeddings/oleObject157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00.wmf"/><Relationship Id="rId22" Type="http://schemas.openxmlformats.org/officeDocument/2006/relationships/image" Target="../media/image85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04.wmf"/><Relationship Id="rId35" Type="http://schemas.openxmlformats.org/officeDocument/2006/relationships/oleObject" Target="../embeddings/oleObject152.bin"/><Relationship Id="rId43" Type="http://schemas.openxmlformats.org/officeDocument/2006/relationships/image" Target="../media/image11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17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58.bin"/><Relationship Id="rId21" Type="http://schemas.openxmlformats.org/officeDocument/2006/relationships/oleObject" Target="../embeddings/oleObject167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65.bin"/><Relationship Id="rId25" Type="http://schemas.openxmlformats.org/officeDocument/2006/relationships/oleObject" Target="../embeddings/oleObject16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29" Type="http://schemas.openxmlformats.org/officeDocument/2006/relationships/oleObject" Target="../embeddings/oleObject171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62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23" Type="http://schemas.openxmlformats.org/officeDocument/2006/relationships/oleObject" Target="../embeddings/oleObject168.bin"/><Relationship Id="rId28" Type="http://schemas.openxmlformats.org/officeDocument/2006/relationships/image" Target="../media/image121.wmf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87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70.bin"/><Relationship Id="rId30" Type="http://schemas.openxmlformats.org/officeDocument/2006/relationships/image" Target="../media/image12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2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3.bin"/><Relationship Id="rId7" Type="http://schemas.openxmlformats.org/officeDocument/2006/relationships/image" Target="../media/image1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25.emf"/><Relationship Id="rId5" Type="http://schemas.openxmlformats.org/officeDocument/2006/relationships/oleObject" Target="../embeddings/Microsoft_Word_97_-_2003_Document.doc"/><Relationship Id="rId4" Type="http://schemas.openxmlformats.org/officeDocument/2006/relationships/image" Target="../media/image1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3" Type="http://schemas.openxmlformats.org/officeDocument/2006/relationships/oleObject" Target="../embeddings/oleObject174.bin"/><Relationship Id="rId7" Type="http://schemas.openxmlformats.org/officeDocument/2006/relationships/image" Target="../media/image13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75.bin"/><Relationship Id="rId5" Type="http://schemas.openxmlformats.org/officeDocument/2006/relationships/image" Target="../media/image126.png"/><Relationship Id="rId4" Type="http://schemas.openxmlformats.org/officeDocument/2006/relationships/image" Target="../media/image129.emf"/><Relationship Id="rId9" Type="http://schemas.openxmlformats.org/officeDocument/2006/relationships/image" Target="../media/image13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139.e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136.emf"/><Relationship Id="rId1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8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33.emf"/><Relationship Id="rId11" Type="http://schemas.openxmlformats.org/officeDocument/2006/relationships/oleObject" Target="../embeddings/oleObject181.bin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13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0.e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34" Type="http://schemas.openxmlformats.org/officeDocument/2006/relationships/oleObject" Target="../embeddings/oleObject29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4.bin"/><Relationship Id="rId33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e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27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3.wmf"/><Relationship Id="rId36" Type="http://schemas.openxmlformats.org/officeDocument/2006/relationships/oleObject" Target="../embeddings/oleObject30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4.wmf"/><Relationship Id="rId35" Type="http://schemas.openxmlformats.org/officeDocument/2006/relationships/image" Target="../media/image2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5.emf"/><Relationship Id="rId26" Type="http://schemas.openxmlformats.org/officeDocument/2006/relationships/oleObject" Target="../embeddings/oleObject46.bin"/><Relationship Id="rId39" Type="http://schemas.openxmlformats.org/officeDocument/2006/relationships/oleObject" Target="../embeddings/oleObject58.bin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1.bin"/><Relationship Id="rId34" Type="http://schemas.openxmlformats.org/officeDocument/2006/relationships/oleObject" Target="../embeddings/oleObject54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53.bin"/><Relationship Id="rId38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oleObject" Target="../embeddings/oleObject40.bin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5.bin"/><Relationship Id="rId24" Type="http://schemas.openxmlformats.org/officeDocument/2006/relationships/oleObject" Target="../embeddings/oleObject44.bin"/><Relationship Id="rId32" Type="http://schemas.openxmlformats.org/officeDocument/2006/relationships/oleObject" Target="../embeddings/oleObject52.bin"/><Relationship Id="rId37" Type="http://schemas.openxmlformats.org/officeDocument/2006/relationships/oleObject" Target="../embeddings/oleObject56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3.bin"/><Relationship Id="rId28" Type="http://schemas.openxmlformats.org/officeDocument/2006/relationships/oleObject" Target="../embeddings/oleObject48.bin"/><Relationship Id="rId36" Type="http://schemas.openxmlformats.org/officeDocument/2006/relationships/image" Target="../media/image36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3.wmf"/><Relationship Id="rId22" Type="http://schemas.openxmlformats.org/officeDocument/2006/relationships/oleObject" Target="../embeddings/oleObject42.bin"/><Relationship Id="rId27" Type="http://schemas.openxmlformats.org/officeDocument/2006/relationships/oleObject" Target="../embeddings/oleObject47.bin"/><Relationship Id="rId30" Type="http://schemas.openxmlformats.org/officeDocument/2006/relationships/oleObject" Target="../embeddings/oleObject50.bin"/><Relationship Id="rId35" Type="http://schemas.openxmlformats.org/officeDocument/2006/relationships/oleObject" Target="../embeddings/oleObject5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5.bin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69.bin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63.bin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80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72.bin"/><Relationship Id="rId28" Type="http://schemas.openxmlformats.org/officeDocument/2006/relationships/oleObject" Target="../embeddings/oleObject77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9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71.bin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49.wmf"/><Relationship Id="rId26" Type="http://schemas.openxmlformats.org/officeDocument/2006/relationships/image" Target="../media/image53.emf"/><Relationship Id="rId39" Type="http://schemas.openxmlformats.org/officeDocument/2006/relationships/oleObject" Target="../embeddings/oleObject100.bin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57.emf"/><Relationship Id="rId42" Type="http://schemas.openxmlformats.org/officeDocument/2006/relationships/image" Target="../media/image61.wmf"/><Relationship Id="rId47" Type="http://schemas.openxmlformats.org/officeDocument/2006/relationships/oleObject" Target="../embeddings/oleObject104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59.wmf"/><Relationship Id="rId46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29" Type="http://schemas.openxmlformats.org/officeDocument/2006/relationships/oleObject" Target="../embeddings/oleObject95.bin"/><Relationship Id="rId41" Type="http://schemas.openxmlformats.org/officeDocument/2006/relationships/oleObject" Target="../embeddings/oleObject10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52.wmf"/><Relationship Id="rId32" Type="http://schemas.openxmlformats.org/officeDocument/2006/relationships/image" Target="../media/image56.e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60.wmf"/><Relationship Id="rId45" Type="http://schemas.openxmlformats.org/officeDocument/2006/relationships/oleObject" Target="../embeddings/oleObject103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54.emf"/><Relationship Id="rId36" Type="http://schemas.openxmlformats.org/officeDocument/2006/relationships/image" Target="../media/image58.w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4" Type="http://schemas.openxmlformats.org/officeDocument/2006/relationships/image" Target="../media/image62.w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98.bin"/><Relationship Id="rId43" Type="http://schemas.openxmlformats.org/officeDocument/2006/relationships/oleObject" Target="../embeddings/oleObject102.bin"/><Relationship Id="rId48" Type="http://schemas.openxmlformats.org/officeDocument/2006/relationships/image" Target="../media/image6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72.wmf"/><Relationship Id="rId26" Type="http://schemas.openxmlformats.org/officeDocument/2006/relationships/image" Target="../media/image76.e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75.e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1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07855767"/>
              </p:ext>
            </p:extLst>
          </p:nvPr>
        </p:nvGraphicFramePr>
        <p:xfrm>
          <a:off x="1906588" y="871538"/>
          <a:ext cx="78565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Document" r:id="rId3" imgW="3392717" imgH="339354" progId="Word.Document.8">
                  <p:embed/>
                </p:oleObj>
              </mc:Choice>
              <mc:Fallback>
                <p:oleObj name="Document" r:id="rId3" imgW="3392717" imgH="3393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871538"/>
                        <a:ext cx="7856537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331570"/>
              </p:ext>
            </p:extLst>
          </p:nvPr>
        </p:nvGraphicFramePr>
        <p:xfrm>
          <a:off x="1647078" y="1421794"/>
          <a:ext cx="6994722" cy="111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Document" r:id="rId5" imgW="2855435" imgH="453488" progId="Word.Document.8">
                  <p:embed/>
                </p:oleObj>
              </mc:Choice>
              <mc:Fallback>
                <p:oleObj name="Document" r:id="rId5" imgW="2855435" imgH="453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078" y="1421794"/>
                        <a:ext cx="6994722" cy="1115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64096"/>
              </p:ext>
            </p:extLst>
          </p:nvPr>
        </p:nvGraphicFramePr>
        <p:xfrm>
          <a:off x="957263" y="1978025"/>
          <a:ext cx="10606087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Document" r:id="rId7" imgW="4685728" imgH="1634936" progId="Word.Document.8">
                  <p:embed/>
                </p:oleObj>
              </mc:Choice>
              <mc:Fallback>
                <p:oleObj name="Document" r:id="rId7" imgW="4685728" imgH="1634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978025"/>
                        <a:ext cx="10606087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3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070535"/>
              </p:ext>
            </p:extLst>
          </p:nvPr>
        </p:nvGraphicFramePr>
        <p:xfrm>
          <a:off x="1283261" y="883584"/>
          <a:ext cx="104711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Document" r:id="rId3" imgW="4549962" imgH="461938" progId="Word.Document.8">
                  <p:embed/>
                </p:oleObj>
              </mc:Choice>
              <mc:Fallback>
                <p:oleObj name="Document" r:id="rId3" imgW="4549962" imgH="4619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261" y="883584"/>
                        <a:ext cx="104711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24373"/>
              </p:ext>
            </p:extLst>
          </p:nvPr>
        </p:nvGraphicFramePr>
        <p:xfrm>
          <a:off x="649755" y="1725240"/>
          <a:ext cx="1096327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7" name="Document" r:id="rId5" imgW="4829396" imgH="787990" progId="Word.Document.8">
                  <p:embed/>
                </p:oleObj>
              </mc:Choice>
              <mc:Fallback>
                <p:oleObj name="Document" r:id="rId5" imgW="4829396" imgH="7879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55" y="1725240"/>
                        <a:ext cx="10963275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517260"/>
              </p:ext>
            </p:extLst>
          </p:nvPr>
        </p:nvGraphicFramePr>
        <p:xfrm>
          <a:off x="8364167" y="3249706"/>
          <a:ext cx="276383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8" name="Document" r:id="rId7" imgW="1238417" imgH="1119076" progId="Word.Document.8">
                  <p:embed/>
                </p:oleObj>
              </mc:Choice>
              <mc:Fallback>
                <p:oleObj name="Document" r:id="rId7" imgW="1238417" imgH="1119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167" y="3249706"/>
                        <a:ext cx="276383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13714"/>
              </p:ext>
            </p:extLst>
          </p:nvPr>
        </p:nvGraphicFramePr>
        <p:xfrm>
          <a:off x="1214998" y="3295277"/>
          <a:ext cx="78613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9" name="Document" r:id="rId9" imgW="3471735" imgH="1184143" progId="Word.Document.8">
                  <p:embed/>
                </p:oleObj>
              </mc:Choice>
              <mc:Fallback>
                <p:oleObj name="Document" r:id="rId9" imgW="3471735" imgH="11841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998" y="3295277"/>
                        <a:ext cx="78613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0584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44" name="AutoShape 36">
            <a:extLst>
              <a:ext uri="{FF2B5EF4-FFF2-40B4-BE49-F238E27FC236}">
                <a16:creationId xmlns:a16="http://schemas.microsoft.com/office/drawing/2014/main" id="{642B1230-34C5-45ED-BC07-C3E14F622CD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8126413" y="3733800"/>
            <a:ext cx="990600" cy="990600"/>
          </a:xfrm>
          <a:prstGeom prst="rtTriangle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A36879C7-DF05-47AA-88C6-5DA63FA9E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682625"/>
            <a:ext cx="7944291" cy="158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练习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已知随机变量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在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上服从均匀分布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试求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的分布密度及分布函数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其中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D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为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轴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05000"/>
              </a:lnSpc>
              <a:spcBef>
                <a:spcPct val="2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y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轴及直线 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y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+1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所围成的三角形区域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CDC0C925-6DB9-4295-AB38-4342F9820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4" y="2667001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2" name="Group 67">
            <a:extLst>
              <a:ext uri="{FF2B5EF4-FFF2-40B4-BE49-F238E27FC236}">
                <a16:creationId xmlns:a16="http://schemas.microsoft.com/office/drawing/2014/main" id="{9D870F4B-EC89-44D0-ABAA-89D320F1EABA}"/>
              </a:ext>
            </a:extLst>
          </p:cNvPr>
          <p:cNvGrpSpPr>
            <a:grpSpLocks/>
          </p:cNvGrpSpPr>
          <p:nvPr/>
        </p:nvGrpSpPr>
        <p:grpSpPr bwMode="auto">
          <a:xfrm>
            <a:off x="7308851" y="3200400"/>
            <a:ext cx="2462213" cy="2438400"/>
            <a:chOff x="3744" y="2016"/>
            <a:chExt cx="1551" cy="1536"/>
          </a:xfrm>
        </p:grpSpPr>
        <p:grpSp>
          <p:nvGrpSpPr>
            <p:cNvPr id="28688" name="Group 66">
              <a:extLst>
                <a:ext uri="{FF2B5EF4-FFF2-40B4-BE49-F238E27FC236}">
                  <a16:creationId xmlns:a16="http://schemas.microsoft.com/office/drawing/2014/main" id="{3469331B-32B6-4B18-871F-C9F7E3492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016"/>
              <a:ext cx="1536" cy="1536"/>
              <a:chOff x="3744" y="2016"/>
              <a:chExt cx="1536" cy="1536"/>
            </a:xfrm>
          </p:grpSpPr>
          <p:sp>
            <p:nvSpPr>
              <p:cNvPr id="28691" name="Line 21">
                <a:extLst>
                  <a:ext uri="{FF2B5EF4-FFF2-40B4-BE49-F238E27FC236}">
                    <a16:creationId xmlns:a16="http://schemas.microsoft.com/office/drawing/2014/main" id="{75386530-980B-4FF9-9EFF-21947B7E8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297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692" name="Line 22">
                <a:extLst>
                  <a:ext uri="{FF2B5EF4-FFF2-40B4-BE49-F238E27FC236}">
                    <a16:creationId xmlns:a16="http://schemas.microsoft.com/office/drawing/2014/main" id="{6B7DE435-E7B3-40DD-BE73-45680764E7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96" y="2016"/>
                <a:ext cx="0" cy="15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8689" name="Object 23">
              <a:extLst>
                <a:ext uri="{FF2B5EF4-FFF2-40B4-BE49-F238E27FC236}">
                  <a16:creationId xmlns:a16="http://schemas.microsoft.com/office/drawing/2014/main" id="{DFFBBAE5-83F1-4EF0-A472-C4E73A8F59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36" y="3024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Equation" r:id="rId3" imgW="253890" imgH="241195" progId="Equation.3">
                    <p:embed/>
                  </p:oleObj>
                </mc:Choice>
                <mc:Fallback>
                  <p:oleObj name="Equation" r:id="rId3" imgW="253890" imgH="241195" progId="Equation.3">
                    <p:embed/>
                    <p:pic>
                      <p:nvPicPr>
                        <p:cNvPr id="28689" name="Object 23">
                          <a:extLst>
                            <a:ext uri="{FF2B5EF4-FFF2-40B4-BE49-F238E27FC236}">
                              <a16:creationId xmlns:a16="http://schemas.microsoft.com/office/drawing/2014/main" id="{DFFBBAE5-83F1-4EF0-A472-C4E73A8F59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024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24">
              <a:extLst>
                <a:ext uri="{FF2B5EF4-FFF2-40B4-BE49-F238E27FC236}">
                  <a16:creationId xmlns:a16="http://schemas.microsoft.com/office/drawing/2014/main" id="{2A97868E-8A6C-4B37-9A22-55317653DD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60" y="2020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Equation" r:id="rId5" imgW="253780" imgH="317225" progId="Equation.3">
                    <p:embed/>
                  </p:oleObj>
                </mc:Choice>
                <mc:Fallback>
                  <p:oleObj name="Equation" r:id="rId5" imgW="253780" imgH="317225" progId="Equation.3">
                    <p:embed/>
                    <p:pic>
                      <p:nvPicPr>
                        <p:cNvPr id="28690" name="Object 24">
                          <a:extLst>
                            <a:ext uri="{FF2B5EF4-FFF2-40B4-BE49-F238E27FC236}">
                              <a16:creationId xmlns:a16="http://schemas.microsoft.com/office/drawing/2014/main" id="{2A97868E-8A6C-4B37-9A22-55317653DD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0" y="2020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033" name="Object 25">
            <a:extLst>
              <a:ext uri="{FF2B5EF4-FFF2-40B4-BE49-F238E27FC236}">
                <a16:creationId xmlns:a16="http://schemas.microsoft.com/office/drawing/2014/main" id="{24557800-9CB1-4FF1-8271-82CBEF8F2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09050" y="4495801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7" imgW="228501" imgH="253890" progId="Equation.3">
                  <p:embed/>
                </p:oleObj>
              </mc:Choice>
              <mc:Fallback>
                <p:oleObj name="Equation" r:id="rId7" imgW="228501" imgH="253890" progId="Equation.3">
                  <p:embed/>
                  <p:pic>
                    <p:nvPicPr>
                      <p:cNvPr id="43033" name="Object 25">
                        <a:extLst>
                          <a:ext uri="{FF2B5EF4-FFF2-40B4-BE49-F238E27FC236}">
                            <a16:creationId xmlns:a16="http://schemas.microsoft.com/office/drawing/2014/main" id="{24557800-9CB1-4FF1-8271-82CBEF8F2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050" y="4495801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6" name="Object 28">
            <a:extLst>
              <a:ext uri="{FF2B5EF4-FFF2-40B4-BE49-F238E27FC236}">
                <a16:creationId xmlns:a16="http://schemas.microsoft.com/office/drawing/2014/main" id="{C4C112B0-8C69-4A75-A26C-321EE06A89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2250" y="3581401"/>
          <a:ext cx="990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9" imgW="1320227" imgH="393529" progId="Equation.3">
                  <p:embed/>
                </p:oleObj>
              </mc:Choice>
              <mc:Fallback>
                <p:oleObj name="Equation" r:id="rId9" imgW="1320227" imgH="393529" progId="Equation.3">
                  <p:embed/>
                  <p:pic>
                    <p:nvPicPr>
                      <p:cNvPr id="43036" name="Object 28">
                        <a:extLst>
                          <a:ext uri="{FF2B5EF4-FFF2-40B4-BE49-F238E27FC236}">
                            <a16:creationId xmlns:a16="http://schemas.microsoft.com/office/drawing/2014/main" id="{C4C112B0-8C69-4A75-A26C-321EE06A89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3581401"/>
                        <a:ext cx="99060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0" name="Object 32">
            <a:extLst>
              <a:ext uri="{FF2B5EF4-FFF2-40B4-BE49-F238E27FC236}">
                <a16:creationId xmlns:a16="http://schemas.microsoft.com/office/drawing/2014/main" id="{F84DCFBE-9F5B-4533-9C22-B8E01F769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3581400"/>
          <a:ext cx="426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11" imgW="4267200" imgH="977900" progId="Equation.3">
                  <p:embed/>
                </p:oleObj>
              </mc:Choice>
              <mc:Fallback>
                <p:oleObj name="Equation" r:id="rId11" imgW="4267200" imgH="977900" progId="Equation.3">
                  <p:embed/>
                  <p:pic>
                    <p:nvPicPr>
                      <p:cNvPr id="43040" name="Object 32">
                        <a:extLst>
                          <a:ext uri="{FF2B5EF4-FFF2-40B4-BE49-F238E27FC236}">
                            <a16:creationId xmlns:a16="http://schemas.microsoft.com/office/drawing/2014/main" id="{F84DCFBE-9F5B-4533-9C22-B8E01F769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3581400"/>
                        <a:ext cx="426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5" name="Object 37">
            <a:extLst>
              <a:ext uri="{FF2B5EF4-FFF2-40B4-BE49-F238E27FC236}">
                <a16:creationId xmlns:a16="http://schemas.microsoft.com/office/drawing/2014/main" id="{E7902120-6767-41A3-A8E4-17B0D0D48F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42250" y="4724401"/>
          <a:ext cx="4445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3" imgW="444114" imgH="304536" progId="Equation.3">
                  <p:embed/>
                </p:oleObj>
              </mc:Choice>
              <mc:Fallback>
                <p:oleObj name="Equation" r:id="rId13" imgW="444114" imgH="304536" progId="Equation.3">
                  <p:embed/>
                  <p:pic>
                    <p:nvPicPr>
                      <p:cNvPr id="43045" name="Object 37">
                        <a:extLst>
                          <a:ext uri="{FF2B5EF4-FFF2-40B4-BE49-F238E27FC236}">
                            <a16:creationId xmlns:a16="http://schemas.microsoft.com/office/drawing/2014/main" id="{E7902120-6767-41A3-A8E4-17B0D0D48F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4724401"/>
                        <a:ext cx="4445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6" name="Object 38">
            <a:extLst>
              <a:ext uri="{FF2B5EF4-FFF2-40B4-BE49-F238E27FC236}">
                <a16:creationId xmlns:a16="http://schemas.microsoft.com/office/drawing/2014/main" id="{1A2A4B39-41F7-477E-B5F0-827486DAF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20200" y="3587751"/>
          <a:ext cx="177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Equation" r:id="rId15" imgW="177569" imgH="304404" progId="Equation.3">
                  <p:embed/>
                </p:oleObj>
              </mc:Choice>
              <mc:Fallback>
                <p:oleObj name="Equation" r:id="rId15" imgW="177569" imgH="304404" progId="Equation.3">
                  <p:embed/>
                  <p:pic>
                    <p:nvPicPr>
                      <p:cNvPr id="43046" name="Object 38">
                        <a:extLst>
                          <a:ext uri="{FF2B5EF4-FFF2-40B4-BE49-F238E27FC236}">
                            <a16:creationId xmlns:a16="http://schemas.microsoft.com/office/drawing/2014/main" id="{1A2A4B39-41F7-477E-B5F0-827486DAF7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3587751"/>
                        <a:ext cx="1778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1" name="Object 53">
            <a:extLst>
              <a:ext uri="{FF2B5EF4-FFF2-40B4-BE49-F238E27FC236}">
                <a16:creationId xmlns:a16="http://schemas.microsoft.com/office/drawing/2014/main" id="{9C200DCB-D956-4DA1-B042-157B9DB33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4800600"/>
          <a:ext cx="276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17" imgW="2768600" imgH="431800" progId="Equation.3">
                  <p:embed/>
                </p:oleObj>
              </mc:Choice>
              <mc:Fallback>
                <p:oleObj name="Equation" r:id="rId17" imgW="2768600" imgH="431800" progId="Equation.3">
                  <p:embed/>
                  <p:pic>
                    <p:nvPicPr>
                      <p:cNvPr id="43061" name="Object 53">
                        <a:extLst>
                          <a:ext uri="{FF2B5EF4-FFF2-40B4-BE49-F238E27FC236}">
                            <a16:creationId xmlns:a16="http://schemas.microsoft.com/office/drawing/2014/main" id="{9C200DCB-D956-4DA1-B042-157B9DB33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800600"/>
                        <a:ext cx="276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2" name="Object 54">
            <a:extLst>
              <a:ext uri="{FF2B5EF4-FFF2-40B4-BE49-F238E27FC236}">
                <a16:creationId xmlns:a16="http://schemas.microsoft.com/office/drawing/2014/main" id="{BE56D3FC-9919-4603-8540-744BA9042C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1450" y="4800601"/>
          <a:ext cx="16637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Equation" r:id="rId19" imgW="1663700" imgH="393700" progId="Equation.3">
                  <p:embed/>
                </p:oleObj>
              </mc:Choice>
              <mc:Fallback>
                <p:oleObj name="Equation" r:id="rId19" imgW="1663700" imgH="393700" progId="Equation.3">
                  <p:embed/>
                  <p:pic>
                    <p:nvPicPr>
                      <p:cNvPr id="43062" name="Object 54">
                        <a:extLst>
                          <a:ext uri="{FF2B5EF4-FFF2-40B4-BE49-F238E27FC236}">
                            <a16:creationId xmlns:a16="http://schemas.microsoft.com/office/drawing/2014/main" id="{BE56D3FC-9919-4603-8540-744BA9042C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4800601"/>
                        <a:ext cx="16637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4" name="Object 56">
            <a:extLst>
              <a:ext uri="{FF2B5EF4-FFF2-40B4-BE49-F238E27FC236}">
                <a16:creationId xmlns:a16="http://schemas.microsoft.com/office/drawing/2014/main" id="{E0C00AD6-9B3B-4D77-9519-4E61825D9E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5200" y="5300663"/>
          <a:ext cx="543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Equation" r:id="rId21" imgW="5435600" imgH="698500" progId="Equation.3">
                  <p:embed/>
                </p:oleObj>
              </mc:Choice>
              <mc:Fallback>
                <p:oleObj name="Equation" r:id="rId21" imgW="5435600" imgH="698500" progId="Equation.3">
                  <p:embed/>
                  <p:pic>
                    <p:nvPicPr>
                      <p:cNvPr id="43064" name="Object 56">
                        <a:extLst>
                          <a:ext uri="{FF2B5EF4-FFF2-40B4-BE49-F238E27FC236}">
                            <a16:creationId xmlns:a16="http://schemas.microsoft.com/office/drawing/2014/main" id="{E0C00AD6-9B3B-4D77-9519-4E61825D9E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5300663"/>
                        <a:ext cx="5435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67" name="Object 59">
            <a:extLst>
              <a:ext uri="{FF2B5EF4-FFF2-40B4-BE49-F238E27FC236}">
                <a16:creationId xmlns:a16="http://schemas.microsoft.com/office/drawing/2014/main" id="{1F63DCC6-EBD7-4A0D-87D6-87D99D7CAE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2514600"/>
          <a:ext cx="4559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Equation" r:id="rId23" imgW="4559300" imgH="977900" progId="Equation.3">
                  <p:embed/>
                </p:oleObj>
              </mc:Choice>
              <mc:Fallback>
                <p:oleObj name="Equation" r:id="rId23" imgW="4559300" imgH="977900" progId="Equation.3">
                  <p:embed/>
                  <p:pic>
                    <p:nvPicPr>
                      <p:cNvPr id="43067" name="Object 59">
                        <a:extLst>
                          <a:ext uri="{FF2B5EF4-FFF2-40B4-BE49-F238E27FC236}">
                            <a16:creationId xmlns:a16="http://schemas.microsoft.com/office/drawing/2014/main" id="{1F63DCC6-EBD7-4A0D-87D6-87D99D7CAE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2514600"/>
                        <a:ext cx="4559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77" name="Line 69">
            <a:extLst>
              <a:ext uri="{FF2B5EF4-FFF2-40B4-BE49-F238E27FC236}">
                <a16:creationId xmlns:a16="http://schemas.microsoft.com/office/drawing/2014/main" id="{06EECE25-06B8-4B10-B31C-B4D6882B1E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47000" y="3352800"/>
            <a:ext cx="1695450" cy="16954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4" grpId="0" animBg="1"/>
      <p:bldP spid="4301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2" name="Object 6">
            <a:extLst>
              <a:ext uri="{FF2B5EF4-FFF2-40B4-BE49-F238E27FC236}">
                <a16:creationId xmlns:a16="http://schemas.microsoft.com/office/drawing/2014/main" id="{17B4BF88-9687-40E0-AC51-3AC98E09C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1255713"/>
          <a:ext cx="4787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3" imgW="4787900" imgH="698500" progId="Equation.3">
                  <p:embed/>
                </p:oleObj>
              </mc:Choice>
              <mc:Fallback>
                <p:oleObj name="Equation" r:id="rId3" imgW="4787900" imgH="698500" progId="Equation.3">
                  <p:embed/>
                  <p:pic>
                    <p:nvPicPr>
                      <p:cNvPr id="70662" name="Object 6">
                        <a:extLst>
                          <a:ext uri="{FF2B5EF4-FFF2-40B4-BE49-F238E27FC236}">
                            <a16:creationId xmlns:a16="http://schemas.microsoft.com/office/drawing/2014/main" id="{17B4BF88-9687-40E0-AC51-3AC98E09C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255713"/>
                        <a:ext cx="4787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>
            <a:extLst>
              <a:ext uri="{FF2B5EF4-FFF2-40B4-BE49-F238E27FC236}">
                <a16:creationId xmlns:a16="http://schemas.microsoft.com/office/drawing/2014/main" id="{13266C3B-E5E0-422F-A5B1-0A7A961030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2060575"/>
          <a:ext cx="4635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5" imgW="4635500" imgH="736600" progId="Equation.3">
                  <p:embed/>
                </p:oleObj>
              </mc:Choice>
              <mc:Fallback>
                <p:oleObj name="Equation" r:id="rId5" imgW="4635500" imgH="736600" progId="Equation.3">
                  <p:embed/>
                  <p:pic>
                    <p:nvPicPr>
                      <p:cNvPr id="70663" name="Object 7">
                        <a:extLst>
                          <a:ext uri="{FF2B5EF4-FFF2-40B4-BE49-F238E27FC236}">
                            <a16:creationId xmlns:a16="http://schemas.microsoft.com/office/drawing/2014/main" id="{13266C3B-E5E0-422F-A5B1-0A7A961030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060575"/>
                        <a:ext cx="4635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>
            <a:extLst>
              <a:ext uri="{FF2B5EF4-FFF2-40B4-BE49-F238E27FC236}">
                <a16:creationId xmlns:a16="http://schemas.microsoft.com/office/drawing/2014/main" id="{7DB4D651-EB97-4747-98AD-3931F03254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7150" y="2997201"/>
          <a:ext cx="2349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7" imgW="2349500" imgH="393700" progId="Equation.3">
                  <p:embed/>
                </p:oleObj>
              </mc:Choice>
              <mc:Fallback>
                <p:oleObj name="Equation" r:id="rId7" imgW="2349500" imgH="393700" progId="Equation.3">
                  <p:embed/>
                  <p:pic>
                    <p:nvPicPr>
                      <p:cNvPr id="70664" name="Object 8">
                        <a:extLst>
                          <a:ext uri="{FF2B5EF4-FFF2-40B4-BE49-F238E27FC236}">
                            <a16:creationId xmlns:a16="http://schemas.microsoft.com/office/drawing/2014/main" id="{7DB4D651-EB97-4747-98AD-3931F03254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997201"/>
                        <a:ext cx="23495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47">
            <a:extLst>
              <a:ext uri="{FF2B5EF4-FFF2-40B4-BE49-F238E27FC236}">
                <a16:creationId xmlns:a16="http://schemas.microsoft.com/office/drawing/2014/main" id="{BB005F3E-B0FA-484E-8D14-311D30868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765175"/>
          <a:ext cx="426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9" imgW="4267200" imgH="431800" progId="Equation.3">
                  <p:embed/>
                </p:oleObj>
              </mc:Choice>
              <mc:Fallback>
                <p:oleObj name="Equation" r:id="rId9" imgW="4267200" imgH="431800" progId="Equation.3">
                  <p:embed/>
                  <p:pic>
                    <p:nvPicPr>
                      <p:cNvPr id="29701" name="Object 47">
                        <a:extLst>
                          <a:ext uri="{FF2B5EF4-FFF2-40B4-BE49-F238E27FC236}">
                            <a16:creationId xmlns:a16="http://schemas.microsoft.com/office/drawing/2014/main" id="{BB005F3E-B0FA-484E-8D14-311D30868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765175"/>
                        <a:ext cx="426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5">
            <a:extLst>
              <a:ext uri="{FF2B5EF4-FFF2-40B4-BE49-F238E27FC236}">
                <a16:creationId xmlns:a16="http://schemas.microsoft.com/office/drawing/2014/main" id="{82B718A1-8011-4706-B2A9-48D8D5AE4CDC}"/>
              </a:ext>
            </a:extLst>
          </p:cNvPr>
          <p:cNvGrpSpPr>
            <a:grpSpLocks/>
          </p:cNvGrpSpPr>
          <p:nvPr/>
        </p:nvGrpSpPr>
        <p:grpSpPr bwMode="auto">
          <a:xfrm>
            <a:off x="7450138" y="1092200"/>
            <a:ext cx="2462212" cy="1905000"/>
            <a:chOff x="3696" y="1440"/>
            <a:chExt cx="1551" cy="1200"/>
          </a:xfrm>
        </p:grpSpPr>
        <p:sp>
          <p:nvSpPr>
            <p:cNvPr id="29721" name="AutoShape 82">
              <a:extLst>
                <a:ext uri="{FF2B5EF4-FFF2-40B4-BE49-F238E27FC236}">
                  <a16:creationId xmlns:a16="http://schemas.microsoft.com/office/drawing/2014/main" id="{7A6F801E-3E95-4713-B9E8-9BB0F76A39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10" y="1789"/>
              <a:ext cx="624" cy="624"/>
            </a:xfrm>
            <a:prstGeom prst="rtTriangl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22" name="Line 83">
              <a:extLst>
                <a:ext uri="{FF2B5EF4-FFF2-40B4-BE49-F238E27FC236}">
                  <a16:creationId xmlns:a16="http://schemas.microsoft.com/office/drawing/2014/main" id="{E06B1F49-523B-4231-B625-E806AB892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536"/>
              <a:ext cx="1068" cy="10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723" name="Object 56">
              <a:extLst>
                <a:ext uri="{FF2B5EF4-FFF2-40B4-BE49-F238E27FC236}">
                  <a16:creationId xmlns:a16="http://schemas.microsoft.com/office/drawing/2014/main" id="{55F41125-BFDF-4F68-B642-BB934FADC5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680"/>
            <a:ext cx="62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8" name="Equation" r:id="rId11" imgW="1320227" imgH="393529" progId="Equation.3">
                    <p:embed/>
                  </p:oleObj>
                </mc:Choice>
                <mc:Fallback>
                  <p:oleObj name="Equation" r:id="rId11" imgW="1320227" imgH="393529" progId="Equation.3">
                    <p:embed/>
                    <p:pic>
                      <p:nvPicPr>
                        <p:cNvPr id="29723" name="Object 56">
                          <a:extLst>
                            <a:ext uri="{FF2B5EF4-FFF2-40B4-BE49-F238E27FC236}">
                              <a16:creationId xmlns:a16="http://schemas.microsoft.com/office/drawing/2014/main" id="{55F41125-BFDF-4F68-B642-BB934FADC5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80"/>
                          <a:ext cx="624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4" name="Object 58">
              <a:extLst>
                <a:ext uri="{FF2B5EF4-FFF2-40B4-BE49-F238E27FC236}">
                  <a16:creationId xmlns:a16="http://schemas.microsoft.com/office/drawing/2014/main" id="{C48A918B-A54F-436E-A931-6B04AE32B2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404"/>
            <a:ext cx="28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89" name="Equation" r:id="rId13" imgW="457002" imgH="304668" progId="Equation.3">
                    <p:embed/>
                  </p:oleObj>
                </mc:Choice>
                <mc:Fallback>
                  <p:oleObj name="Equation" r:id="rId13" imgW="457002" imgH="304668" progId="Equation.3">
                    <p:embed/>
                    <p:pic>
                      <p:nvPicPr>
                        <p:cNvPr id="29724" name="Object 58">
                          <a:extLst>
                            <a:ext uri="{FF2B5EF4-FFF2-40B4-BE49-F238E27FC236}">
                              <a16:creationId xmlns:a16="http://schemas.microsoft.com/office/drawing/2014/main" id="{C48A918B-A54F-436E-A931-6B04AE32B29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404"/>
                          <a:ext cx="28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5" name="Object 59">
              <a:extLst>
                <a:ext uri="{FF2B5EF4-FFF2-40B4-BE49-F238E27FC236}">
                  <a16:creationId xmlns:a16="http://schemas.microsoft.com/office/drawing/2014/main" id="{02B18364-A5F0-485D-8236-B2CB57F6E2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0" y="1684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0" name="Equation" r:id="rId15" imgW="177569" imgH="304404" progId="Equation.3">
                    <p:embed/>
                  </p:oleObj>
                </mc:Choice>
                <mc:Fallback>
                  <p:oleObj name="Equation" r:id="rId15" imgW="177569" imgH="304404" progId="Equation.3">
                    <p:embed/>
                    <p:pic>
                      <p:nvPicPr>
                        <p:cNvPr id="29725" name="Object 59">
                          <a:extLst>
                            <a:ext uri="{FF2B5EF4-FFF2-40B4-BE49-F238E27FC236}">
                              <a16:creationId xmlns:a16="http://schemas.microsoft.com/office/drawing/2014/main" id="{02B18364-A5F0-485D-8236-B2CB57F6E2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0" y="1684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26" name="Group 60">
              <a:extLst>
                <a:ext uri="{FF2B5EF4-FFF2-40B4-BE49-F238E27FC236}">
                  <a16:creationId xmlns:a16="http://schemas.microsoft.com/office/drawing/2014/main" id="{8A335B21-6274-425B-A9A4-0BF5BBA66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2016"/>
              <a:ext cx="864" cy="384"/>
              <a:chOff x="3648" y="1920"/>
              <a:chExt cx="1056" cy="384"/>
            </a:xfrm>
          </p:grpSpPr>
          <p:sp>
            <p:nvSpPr>
              <p:cNvPr id="29737" name="Line 61">
                <a:extLst>
                  <a:ext uri="{FF2B5EF4-FFF2-40B4-BE49-F238E27FC236}">
                    <a16:creationId xmlns:a16="http://schemas.microsoft.com/office/drawing/2014/main" id="{FDA6C04B-C465-490F-AAE5-2E9F422950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38" name="Line 62">
                <a:extLst>
                  <a:ext uri="{FF2B5EF4-FFF2-40B4-BE49-F238E27FC236}">
                    <a16:creationId xmlns:a16="http://schemas.microsoft.com/office/drawing/2014/main" id="{81425690-B068-41B0-948F-1D44349BC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920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27" name="Line 63">
              <a:extLst>
                <a:ext uri="{FF2B5EF4-FFF2-40B4-BE49-F238E27FC236}">
                  <a16:creationId xmlns:a16="http://schemas.microsoft.com/office/drawing/2014/main" id="{34CC6BBB-E3B0-4A40-AD00-12D84649C4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016"/>
              <a:ext cx="0" cy="384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8" name="Object 64">
              <a:extLst>
                <a:ext uri="{FF2B5EF4-FFF2-40B4-BE49-F238E27FC236}">
                  <a16:creationId xmlns:a16="http://schemas.microsoft.com/office/drawing/2014/main" id="{58CE04BF-B86F-4E83-822F-722937664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400"/>
            <a:ext cx="39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1" name="Equation" r:id="rId17" imgW="774364" imgH="406224" progId="Equation.3">
                    <p:embed/>
                  </p:oleObj>
                </mc:Choice>
                <mc:Fallback>
                  <p:oleObj name="Equation" r:id="rId17" imgW="774364" imgH="406224" progId="Equation.3">
                    <p:embed/>
                    <p:pic>
                      <p:nvPicPr>
                        <p:cNvPr id="29728" name="Object 64">
                          <a:extLst>
                            <a:ext uri="{FF2B5EF4-FFF2-40B4-BE49-F238E27FC236}">
                              <a16:creationId xmlns:a16="http://schemas.microsoft.com/office/drawing/2014/main" id="{58CE04BF-B86F-4E83-822F-7229376649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00"/>
                          <a:ext cx="39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65">
              <a:extLst>
                <a:ext uri="{FF2B5EF4-FFF2-40B4-BE49-F238E27FC236}">
                  <a16:creationId xmlns:a16="http://schemas.microsoft.com/office/drawing/2014/main" id="{9B7E5738-7F24-4F06-A594-5A00CF48E5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6" y="2435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2" name="Equation" r:id="rId19" imgW="253890" imgH="241195" progId="Equation.3">
                    <p:embed/>
                  </p:oleObj>
                </mc:Choice>
                <mc:Fallback>
                  <p:oleObj name="Equation" r:id="rId19" imgW="253890" imgH="241195" progId="Equation.3">
                    <p:embed/>
                    <p:pic>
                      <p:nvPicPr>
                        <p:cNvPr id="29729" name="Object 65">
                          <a:extLst>
                            <a:ext uri="{FF2B5EF4-FFF2-40B4-BE49-F238E27FC236}">
                              <a16:creationId xmlns:a16="http://schemas.microsoft.com/office/drawing/2014/main" id="{9B7E5738-7F24-4F06-A594-5A00CF48E52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6" y="2435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30" name="Group 73">
              <a:extLst>
                <a:ext uri="{FF2B5EF4-FFF2-40B4-BE49-F238E27FC236}">
                  <a16:creationId xmlns:a16="http://schemas.microsoft.com/office/drawing/2014/main" id="{E4167298-DFA9-412F-BC0B-DAC841FDFB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440"/>
              <a:ext cx="1551" cy="1200"/>
              <a:chOff x="3696" y="480"/>
              <a:chExt cx="1551" cy="1200"/>
            </a:xfrm>
          </p:grpSpPr>
          <p:grpSp>
            <p:nvGrpSpPr>
              <p:cNvPr id="29732" name="Group 74">
                <a:extLst>
                  <a:ext uri="{FF2B5EF4-FFF2-40B4-BE49-F238E27FC236}">
                    <a16:creationId xmlns:a16="http://schemas.microsoft.com/office/drawing/2014/main" id="{C02CB206-DD0C-491D-902C-004BA63961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96" y="480"/>
                <a:ext cx="1536" cy="1200"/>
                <a:chOff x="3696" y="480"/>
                <a:chExt cx="1536" cy="1200"/>
              </a:xfrm>
            </p:grpSpPr>
            <p:sp>
              <p:nvSpPr>
                <p:cNvPr id="29735" name="Line 75">
                  <a:extLst>
                    <a:ext uri="{FF2B5EF4-FFF2-40B4-BE49-F238E27FC236}">
                      <a16:creationId xmlns:a16="http://schemas.microsoft.com/office/drawing/2014/main" id="{A12DED5E-8BCC-4D2A-A6E6-CDDCAB8324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96" y="1440"/>
                  <a:ext cx="153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736" name="Line 76">
                  <a:extLst>
                    <a:ext uri="{FF2B5EF4-FFF2-40B4-BE49-F238E27FC236}">
                      <a16:creationId xmlns:a16="http://schemas.microsoft.com/office/drawing/2014/main" id="{2AE4A392-6E5C-499D-9D0A-A00579963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848" y="480"/>
                  <a:ext cx="0" cy="120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29733" name="Object 77">
                <a:extLst>
                  <a:ext uri="{FF2B5EF4-FFF2-40B4-BE49-F238E27FC236}">
                    <a16:creationId xmlns:a16="http://schemas.microsoft.com/office/drawing/2014/main" id="{F50353E3-D288-4035-A63E-0BD73F9FEB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8" y="1488"/>
              <a:ext cx="15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3" name="Equation" r:id="rId21" imgW="253890" imgH="241195" progId="Equation.3">
                      <p:embed/>
                    </p:oleObj>
                  </mc:Choice>
                  <mc:Fallback>
                    <p:oleObj name="Equation" r:id="rId21" imgW="253890" imgH="241195" progId="Equation.3">
                      <p:embed/>
                      <p:pic>
                        <p:nvPicPr>
                          <p:cNvPr id="29733" name="Object 77">
                            <a:extLst>
                              <a:ext uri="{FF2B5EF4-FFF2-40B4-BE49-F238E27FC236}">
                                <a16:creationId xmlns:a16="http://schemas.microsoft.com/office/drawing/2014/main" id="{F50353E3-D288-4035-A63E-0BD73F9FEB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1488"/>
                            <a:ext cx="15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34" name="Object 78">
                <a:extLst>
                  <a:ext uri="{FF2B5EF4-FFF2-40B4-BE49-F238E27FC236}">
                    <a16:creationId xmlns:a16="http://schemas.microsoft.com/office/drawing/2014/main" id="{75969DCC-E277-4790-825F-B0F653A417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12" y="484"/>
              <a:ext cx="159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94" name="Equation" r:id="rId23" imgW="253780" imgH="317225" progId="Equation.3">
                      <p:embed/>
                    </p:oleObj>
                  </mc:Choice>
                  <mc:Fallback>
                    <p:oleObj name="Equation" r:id="rId23" imgW="253780" imgH="317225" progId="Equation.3">
                      <p:embed/>
                      <p:pic>
                        <p:nvPicPr>
                          <p:cNvPr id="29734" name="Object 78">
                            <a:extLst>
                              <a:ext uri="{FF2B5EF4-FFF2-40B4-BE49-F238E27FC236}">
                                <a16:creationId xmlns:a16="http://schemas.microsoft.com/office/drawing/2014/main" id="{75969DCC-E277-4790-825F-B0F653A4172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2" y="484"/>
                            <a:ext cx="159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731" name="Object 79">
              <a:extLst>
                <a:ext uri="{FF2B5EF4-FFF2-40B4-BE49-F238E27FC236}">
                  <a16:creationId xmlns:a16="http://schemas.microsoft.com/office/drawing/2014/main" id="{E55B6B8D-6693-4282-84F2-CCE1EE4707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3" y="2400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5" name="Equation" r:id="rId25" imgW="228501" imgH="253890" progId="Equation.3">
                    <p:embed/>
                  </p:oleObj>
                </mc:Choice>
                <mc:Fallback>
                  <p:oleObj name="Equation" r:id="rId25" imgW="228501" imgH="253890" progId="Equation.3">
                    <p:embed/>
                    <p:pic>
                      <p:nvPicPr>
                        <p:cNvPr id="29731" name="Object 79">
                          <a:extLst>
                            <a:ext uri="{FF2B5EF4-FFF2-40B4-BE49-F238E27FC236}">
                              <a16:creationId xmlns:a16="http://schemas.microsoft.com/office/drawing/2014/main" id="{E55B6B8D-6693-4282-84F2-CCE1EE4707F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3" y="2400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742" name="Object 86">
            <a:extLst>
              <a:ext uri="{FF2B5EF4-FFF2-40B4-BE49-F238E27FC236}">
                <a16:creationId xmlns:a16="http://schemas.microsoft.com/office/drawing/2014/main" id="{43550E9A-C99B-44ED-9E6D-B80FF1DD33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3740150"/>
          <a:ext cx="3898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Equation" r:id="rId27" imgW="3898900" imgH="431800" progId="Equation.3">
                  <p:embed/>
                </p:oleObj>
              </mc:Choice>
              <mc:Fallback>
                <p:oleObj name="Equation" r:id="rId27" imgW="3898900" imgH="431800" progId="Equation.3">
                  <p:embed/>
                  <p:pic>
                    <p:nvPicPr>
                      <p:cNvPr id="70742" name="Object 86">
                        <a:extLst>
                          <a:ext uri="{FF2B5EF4-FFF2-40B4-BE49-F238E27FC236}">
                            <a16:creationId xmlns:a16="http://schemas.microsoft.com/office/drawing/2014/main" id="{43550E9A-C99B-44ED-9E6D-B80FF1DD33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740150"/>
                        <a:ext cx="3898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43" name="Object 87">
            <a:extLst>
              <a:ext uri="{FF2B5EF4-FFF2-40B4-BE49-F238E27FC236}">
                <a16:creationId xmlns:a16="http://schemas.microsoft.com/office/drawing/2014/main" id="{9121008C-EC8C-4950-B671-0460E1B68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4292600"/>
          <a:ext cx="4787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Equation" r:id="rId29" imgW="4787900" imgH="698500" progId="Equation.3">
                  <p:embed/>
                </p:oleObj>
              </mc:Choice>
              <mc:Fallback>
                <p:oleObj name="Equation" r:id="rId29" imgW="4787900" imgH="698500" progId="Equation.3">
                  <p:embed/>
                  <p:pic>
                    <p:nvPicPr>
                      <p:cNvPr id="70743" name="Object 87">
                        <a:extLst>
                          <a:ext uri="{FF2B5EF4-FFF2-40B4-BE49-F238E27FC236}">
                            <a16:creationId xmlns:a16="http://schemas.microsoft.com/office/drawing/2014/main" id="{9121008C-EC8C-4950-B671-0460E1B68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292600"/>
                        <a:ext cx="4787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44" name="Object 88">
            <a:extLst>
              <a:ext uri="{FF2B5EF4-FFF2-40B4-BE49-F238E27FC236}">
                <a16:creationId xmlns:a16="http://schemas.microsoft.com/office/drawing/2014/main" id="{EAD44512-F779-4B68-96E0-6E6921FD7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5084763"/>
          <a:ext cx="3886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Equation" r:id="rId31" imgW="3886200" imgH="698500" progId="Equation.3">
                  <p:embed/>
                </p:oleObj>
              </mc:Choice>
              <mc:Fallback>
                <p:oleObj name="Equation" r:id="rId31" imgW="3886200" imgH="698500" progId="Equation.3">
                  <p:embed/>
                  <p:pic>
                    <p:nvPicPr>
                      <p:cNvPr id="70744" name="Object 88">
                        <a:extLst>
                          <a:ext uri="{FF2B5EF4-FFF2-40B4-BE49-F238E27FC236}">
                            <a16:creationId xmlns:a16="http://schemas.microsoft.com/office/drawing/2014/main" id="{EAD44512-F779-4B68-96E0-6E6921FD7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084763"/>
                        <a:ext cx="38862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89">
            <a:extLst>
              <a:ext uri="{FF2B5EF4-FFF2-40B4-BE49-F238E27FC236}">
                <a16:creationId xmlns:a16="http://schemas.microsoft.com/office/drawing/2014/main" id="{7CA95EAD-ADDC-4DDA-802A-4EE42F878EA5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3573464"/>
            <a:ext cx="3124200" cy="2149475"/>
            <a:chOff x="2772" y="1985"/>
            <a:chExt cx="1968" cy="1354"/>
          </a:xfrm>
        </p:grpSpPr>
        <p:sp>
          <p:nvSpPr>
            <p:cNvPr id="29707" name="AutoShape 90">
              <a:extLst>
                <a:ext uri="{FF2B5EF4-FFF2-40B4-BE49-F238E27FC236}">
                  <a16:creationId xmlns:a16="http://schemas.microsoft.com/office/drawing/2014/main" id="{F002173B-F62E-47C1-9695-D9D28F89B8E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43" y="2304"/>
              <a:ext cx="624" cy="624"/>
            </a:xfrm>
            <a:prstGeom prst="rtTriangl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9708" name="Line 91">
              <a:extLst>
                <a:ext uri="{FF2B5EF4-FFF2-40B4-BE49-F238E27FC236}">
                  <a16:creationId xmlns:a16="http://schemas.microsoft.com/office/drawing/2014/main" id="{1E33E575-8059-413D-8BE2-3B01B0302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4" y="2064"/>
              <a:ext cx="1068" cy="10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Line 92">
              <a:extLst>
                <a:ext uri="{FF2B5EF4-FFF2-40B4-BE49-F238E27FC236}">
                  <a16:creationId xmlns:a16="http://schemas.microsoft.com/office/drawing/2014/main" id="{F1FDA1E8-71DA-4329-8377-C2B71C5FF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2" y="2945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93">
              <a:extLst>
                <a:ext uri="{FF2B5EF4-FFF2-40B4-BE49-F238E27FC236}">
                  <a16:creationId xmlns:a16="http://schemas.microsoft.com/office/drawing/2014/main" id="{06FAEA4B-431F-46AE-9226-38EA6FDE6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68" y="1985"/>
              <a:ext cx="0" cy="13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1" name="Object 94">
              <a:extLst>
                <a:ext uri="{FF2B5EF4-FFF2-40B4-BE49-F238E27FC236}">
                  <a16:creationId xmlns:a16="http://schemas.microsoft.com/office/drawing/2014/main" id="{1B7D0F27-46E2-4F57-AC2F-E962D90766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4" y="2997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9" name="Equation" r:id="rId33" imgW="253890" imgH="241195" progId="Equation.3">
                    <p:embed/>
                  </p:oleObj>
                </mc:Choice>
                <mc:Fallback>
                  <p:oleObj name="Equation" r:id="rId33" imgW="253890" imgH="241195" progId="Equation.3">
                    <p:embed/>
                    <p:pic>
                      <p:nvPicPr>
                        <p:cNvPr id="29711" name="Object 94">
                          <a:extLst>
                            <a:ext uri="{FF2B5EF4-FFF2-40B4-BE49-F238E27FC236}">
                              <a16:creationId xmlns:a16="http://schemas.microsoft.com/office/drawing/2014/main" id="{1B7D0F27-46E2-4F57-AC2F-E962D90766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4" y="2997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95">
              <a:extLst>
                <a:ext uri="{FF2B5EF4-FFF2-40B4-BE49-F238E27FC236}">
                  <a16:creationId xmlns:a16="http://schemas.microsoft.com/office/drawing/2014/main" id="{2BAF5C13-A223-4F3D-8E49-FB12F812F9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2" y="1989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0" name="Equation" r:id="rId35" imgW="253780" imgH="317225" progId="Equation.3">
                    <p:embed/>
                  </p:oleObj>
                </mc:Choice>
                <mc:Fallback>
                  <p:oleObj name="Equation" r:id="rId35" imgW="253780" imgH="317225" progId="Equation.3">
                    <p:embed/>
                    <p:pic>
                      <p:nvPicPr>
                        <p:cNvPr id="29712" name="Object 95">
                          <a:extLst>
                            <a:ext uri="{FF2B5EF4-FFF2-40B4-BE49-F238E27FC236}">
                              <a16:creationId xmlns:a16="http://schemas.microsoft.com/office/drawing/2014/main" id="{2BAF5C13-A223-4F3D-8E49-FB12F812F9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1989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3" name="Object 96">
              <a:extLst>
                <a:ext uri="{FF2B5EF4-FFF2-40B4-BE49-F238E27FC236}">
                  <a16:creationId xmlns:a16="http://schemas.microsoft.com/office/drawing/2014/main" id="{55684B5A-2E51-4EB4-82DC-B5FF775D56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4" y="2945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1" name="Equation" r:id="rId37" imgW="228501" imgH="253890" progId="Equation.3">
                    <p:embed/>
                  </p:oleObj>
                </mc:Choice>
                <mc:Fallback>
                  <p:oleObj name="Equation" r:id="rId37" imgW="228501" imgH="253890" progId="Equation.3">
                    <p:embed/>
                    <p:pic>
                      <p:nvPicPr>
                        <p:cNvPr id="29713" name="Object 96">
                          <a:extLst>
                            <a:ext uri="{FF2B5EF4-FFF2-40B4-BE49-F238E27FC236}">
                              <a16:creationId xmlns:a16="http://schemas.microsoft.com/office/drawing/2014/main" id="{55684B5A-2E51-4EB4-82DC-B5FF775D56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4" y="2945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4" name="Object 97">
              <a:extLst>
                <a:ext uri="{FF2B5EF4-FFF2-40B4-BE49-F238E27FC236}">
                  <a16:creationId xmlns:a16="http://schemas.microsoft.com/office/drawing/2014/main" id="{6BA09708-7664-4D48-B50C-771755E1F7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0" y="2321"/>
            <a:ext cx="63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2" name="Equation" r:id="rId38" imgW="1333500" imgH="393700" progId="Equation.3">
                    <p:embed/>
                  </p:oleObj>
                </mc:Choice>
                <mc:Fallback>
                  <p:oleObj name="Equation" r:id="rId38" imgW="1333500" imgH="393700" progId="Equation.3">
                    <p:embed/>
                    <p:pic>
                      <p:nvPicPr>
                        <p:cNvPr id="29714" name="Object 97">
                          <a:extLst>
                            <a:ext uri="{FF2B5EF4-FFF2-40B4-BE49-F238E27FC236}">
                              <a16:creationId xmlns:a16="http://schemas.microsoft.com/office/drawing/2014/main" id="{6BA09708-7664-4D48-B50C-771755E1F7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0" y="2321"/>
                          <a:ext cx="630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5" name="Object 98">
              <a:extLst>
                <a:ext uri="{FF2B5EF4-FFF2-40B4-BE49-F238E27FC236}">
                  <a16:creationId xmlns:a16="http://schemas.microsoft.com/office/drawing/2014/main" id="{A32CDA10-3E73-42FA-B65D-A9CDCD3CEF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64" y="2945"/>
            <a:ext cx="288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" name="Equation" r:id="rId40" imgW="457002" imgH="304668" progId="Equation.3">
                    <p:embed/>
                  </p:oleObj>
                </mc:Choice>
                <mc:Fallback>
                  <p:oleObj name="Equation" r:id="rId40" imgW="457002" imgH="304668" progId="Equation.3">
                    <p:embed/>
                    <p:pic>
                      <p:nvPicPr>
                        <p:cNvPr id="29715" name="Object 98">
                          <a:extLst>
                            <a:ext uri="{FF2B5EF4-FFF2-40B4-BE49-F238E27FC236}">
                              <a16:creationId xmlns:a16="http://schemas.microsoft.com/office/drawing/2014/main" id="{A32CDA10-3E73-42FA-B65D-A9CDCD3CEF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4" y="2945"/>
                          <a:ext cx="288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99">
              <a:extLst>
                <a:ext uri="{FF2B5EF4-FFF2-40B4-BE49-F238E27FC236}">
                  <a16:creationId xmlns:a16="http://schemas.microsoft.com/office/drawing/2014/main" id="{54839ACE-BE09-406B-85E2-DD4B0A657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2" y="2129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4" name="Equation" r:id="rId42" imgW="177569" imgH="304404" progId="Equation.3">
                    <p:embed/>
                  </p:oleObj>
                </mc:Choice>
                <mc:Fallback>
                  <p:oleObj name="Equation" r:id="rId42" imgW="177569" imgH="304404" progId="Equation.3">
                    <p:embed/>
                    <p:pic>
                      <p:nvPicPr>
                        <p:cNvPr id="29716" name="Object 99">
                          <a:extLst>
                            <a:ext uri="{FF2B5EF4-FFF2-40B4-BE49-F238E27FC236}">
                              <a16:creationId xmlns:a16="http://schemas.microsoft.com/office/drawing/2014/main" id="{54839ACE-BE09-406B-85E2-DD4B0A6572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2129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17" name="Group 100">
              <a:extLst>
                <a:ext uri="{FF2B5EF4-FFF2-40B4-BE49-F238E27FC236}">
                  <a16:creationId xmlns:a16="http://schemas.microsoft.com/office/drawing/2014/main" id="{B4C8D70B-5A47-4C45-A770-789AD4D2F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2" y="2496"/>
              <a:ext cx="816" cy="449"/>
              <a:chOff x="3648" y="1920"/>
              <a:chExt cx="1056" cy="384"/>
            </a:xfrm>
          </p:grpSpPr>
          <p:sp>
            <p:nvSpPr>
              <p:cNvPr id="29719" name="Line 101">
                <a:extLst>
                  <a:ext uri="{FF2B5EF4-FFF2-40B4-BE49-F238E27FC236}">
                    <a16:creationId xmlns:a16="http://schemas.microsoft.com/office/drawing/2014/main" id="{3BEDF55D-E5F1-412D-AEB0-587F984DF4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8" y="1920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720" name="Line 102">
                <a:extLst>
                  <a:ext uri="{FF2B5EF4-FFF2-40B4-BE49-F238E27FC236}">
                    <a16:creationId xmlns:a16="http://schemas.microsoft.com/office/drawing/2014/main" id="{7AD020CF-1022-40D5-8C60-D2CD08AB6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920"/>
                <a:ext cx="0" cy="38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9718" name="Object 103">
              <a:extLst>
                <a:ext uri="{FF2B5EF4-FFF2-40B4-BE49-F238E27FC236}">
                  <a16:creationId xmlns:a16="http://schemas.microsoft.com/office/drawing/2014/main" id="{D9558BCF-5FFD-4FFB-A900-661F27BB56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0" y="2993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5" name="Equation" r:id="rId44" imgW="253890" imgH="241195" progId="Equation.3">
                    <p:embed/>
                  </p:oleObj>
                </mc:Choice>
                <mc:Fallback>
                  <p:oleObj name="Equation" r:id="rId44" imgW="253890" imgH="241195" progId="Equation.3">
                    <p:embed/>
                    <p:pic>
                      <p:nvPicPr>
                        <p:cNvPr id="29718" name="Object 103">
                          <a:extLst>
                            <a:ext uri="{FF2B5EF4-FFF2-40B4-BE49-F238E27FC236}">
                              <a16:creationId xmlns:a16="http://schemas.microsoft.com/office/drawing/2014/main" id="{D9558BCF-5FFD-4FFB-A900-661F27BB56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0" y="2993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4">
            <a:extLst>
              <a:ext uri="{FF2B5EF4-FFF2-40B4-BE49-F238E27FC236}">
                <a16:creationId xmlns:a16="http://schemas.microsoft.com/office/drawing/2014/main" id="{50636F30-F943-492B-A531-327121C38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7263" y="762000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Equation" r:id="rId3" imgW="3022600" imgH="431800" progId="Equation.3">
                  <p:embed/>
                </p:oleObj>
              </mc:Choice>
              <mc:Fallback>
                <p:oleObj name="Equation" r:id="rId3" imgW="3022600" imgH="431800" progId="Equation.3">
                  <p:embed/>
                  <p:pic>
                    <p:nvPicPr>
                      <p:cNvPr id="30722" name="Object 24">
                        <a:extLst>
                          <a:ext uri="{FF2B5EF4-FFF2-40B4-BE49-F238E27FC236}">
                            <a16:creationId xmlns:a16="http://schemas.microsoft.com/office/drawing/2014/main" id="{50636F30-F943-492B-A531-327121C38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762000"/>
                        <a:ext cx="302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4" name="Object 42">
            <a:extLst>
              <a:ext uri="{FF2B5EF4-FFF2-40B4-BE49-F238E27FC236}">
                <a16:creationId xmlns:a16="http://schemas.microsoft.com/office/drawing/2014/main" id="{F657B2A5-1185-4D7D-8543-F46C83BC0D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1255713"/>
          <a:ext cx="4787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Equation" r:id="rId5" imgW="4787900" imgH="698500" progId="Equation.3">
                  <p:embed/>
                </p:oleObj>
              </mc:Choice>
              <mc:Fallback>
                <p:oleObj name="Equation" r:id="rId5" imgW="4787900" imgH="698500" progId="Equation.3">
                  <p:embed/>
                  <p:pic>
                    <p:nvPicPr>
                      <p:cNvPr id="44074" name="Object 42">
                        <a:extLst>
                          <a:ext uri="{FF2B5EF4-FFF2-40B4-BE49-F238E27FC236}">
                            <a16:creationId xmlns:a16="http://schemas.microsoft.com/office/drawing/2014/main" id="{F657B2A5-1185-4D7D-8543-F46C83BC0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255713"/>
                        <a:ext cx="4787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5" name="Object 43">
            <a:extLst>
              <a:ext uri="{FF2B5EF4-FFF2-40B4-BE49-F238E27FC236}">
                <a16:creationId xmlns:a16="http://schemas.microsoft.com/office/drawing/2014/main" id="{4BF44825-4938-4E6F-B3E2-272FA59CF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225" y="2060575"/>
          <a:ext cx="4597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7" imgW="4597400" imgH="736600" progId="Equation.3">
                  <p:embed/>
                </p:oleObj>
              </mc:Choice>
              <mc:Fallback>
                <p:oleObj name="Equation" r:id="rId7" imgW="4597400" imgH="736600" progId="Equation.3">
                  <p:embed/>
                  <p:pic>
                    <p:nvPicPr>
                      <p:cNvPr id="44075" name="Object 43">
                        <a:extLst>
                          <a:ext uri="{FF2B5EF4-FFF2-40B4-BE49-F238E27FC236}">
                            <a16:creationId xmlns:a16="http://schemas.microsoft.com/office/drawing/2014/main" id="{4BF44825-4938-4E6F-B3E2-272FA59CF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2060575"/>
                        <a:ext cx="45974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9">
            <a:extLst>
              <a:ext uri="{FF2B5EF4-FFF2-40B4-BE49-F238E27FC236}">
                <a16:creationId xmlns:a16="http://schemas.microsoft.com/office/drawing/2014/main" id="{B96126BF-26F4-441F-9DCB-8CCC36BB4DC4}"/>
              </a:ext>
            </a:extLst>
          </p:cNvPr>
          <p:cNvGrpSpPr>
            <a:grpSpLocks/>
          </p:cNvGrpSpPr>
          <p:nvPr/>
        </p:nvGrpSpPr>
        <p:grpSpPr bwMode="auto">
          <a:xfrm>
            <a:off x="6940551" y="1125538"/>
            <a:ext cx="3476625" cy="2228850"/>
            <a:chOff x="2330" y="2208"/>
            <a:chExt cx="2190" cy="1404"/>
          </a:xfrm>
        </p:grpSpPr>
        <p:sp>
          <p:nvSpPr>
            <p:cNvPr id="30730" name="AutoShape 67">
              <a:extLst>
                <a:ext uri="{FF2B5EF4-FFF2-40B4-BE49-F238E27FC236}">
                  <a16:creationId xmlns:a16="http://schemas.microsoft.com/office/drawing/2014/main" id="{43DE0395-F429-4372-A6CA-E5F5019280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20" y="2593"/>
              <a:ext cx="624" cy="624"/>
            </a:xfrm>
            <a:prstGeom prst="rtTriangle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31" name="Line 68">
              <a:extLst>
                <a:ext uri="{FF2B5EF4-FFF2-40B4-BE49-F238E27FC236}">
                  <a16:creationId xmlns:a16="http://schemas.microsoft.com/office/drawing/2014/main" id="{48C90A87-4933-46D7-85C0-3BDAF92661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81" y="2353"/>
              <a:ext cx="1068" cy="106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28">
              <a:extLst>
                <a:ext uri="{FF2B5EF4-FFF2-40B4-BE49-F238E27FC236}">
                  <a16:creationId xmlns:a16="http://schemas.microsoft.com/office/drawing/2014/main" id="{D1B22DCB-FDF4-45EE-AB14-60F0F0790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8" y="3216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Line 29">
              <a:extLst>
                <a:ext uri="{FF2B5EF4-FFF2-40B4-BE49-F238E27FC236}">
                  <a16:creationId xmlns:a16="http://schemas.microsoft.com/office/drawing/2014/main" id="{D870E7C3-81A2-425F-A10E-706F5BC8B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4" y="2256"/>
              <a:ext cx="0" cy="13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34" name="Object 32">
              <a:extLst>
                <a:ext uri="{FF2B5EF4-FFF2-40B4-BE49-F238E27FC236}">
                  <a16:creationId xmlns:a16="http://schemas.microsoft.com/office/drawing/2014/main" id="{E893DD84-810F-48E7-9265-5992C2BF6D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06" y="3308"/>
            <a:ext cx="167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3" name="Equation" r:id="rId9" imgW="266469" imgH="253780" progId="Equation.3">
                    <p:embed/>
                  </p:oleObj>
                </mc:Choice>
                <mc:Fallback>
                  <p:oleObj name="Equation" r:id="rId9" imgW="266469" imgH="253780" progId="Equation.3">
                    <p:embed/>
                    <p:pic>
                      <p:nvPicPr>
                        <p:cNvPr id="30734" name="Object 32">
                          <a:extLst>
                            <a:ext uri="{FF2B5EF4-FFF2-40B4-BE49-F238E27FC236}">
                              <a16:creationId xmlns:a16="http://schemas.microsoft.com/office/drawing/2014/main" id="{E893DD84-810F-48E7-9265-5992C2BF6D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6" y="3308"/>
                          <a:ext cx="167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5" name="Object 33">
              <a:extLst>
                <a:ext uri="{FF2B5EF4-FFF2-40B4-BE49-F238E27FC236}">
                  <a16:creationId xmlns:a16="http://schemas.microsoft.com/office/drawing/2014/main" id="{102FE88C-3EF9-4D59-AB5D-A06A5C4657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8" y="2208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4" name="Equation" r:id="rId11" imgW="253780" imgH="317225" progId="Equation.3">
                    <p:embed/>
                  </p:oleObj>
                </mc:Choice>
                <mc:Fallback>
                  <p:oleObj name="Equation" r:id="rId11" imgW="253780" imgH="317225" progId="Equation.3">
                    <p:embed/>
                    <p:pic>
                      <p:nvPicPr>
                        <p:cNvPr id="30735" name="Object 33">
                          <a:extLst>
                            <a:ext uri="{FF2B5EF4-FFF2-40B4-BE49-F238E27FC236}">
                              <a16:creationId xmlns:a16="http://schemas.microsoft.com/office/drawing/2014/main" id="{102FE88C-3EF9-4D59-AB5D-A06A5C46577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2208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6" name="Object 34">
              <a:extLst>
                <a:ext uri="{FF2B5EF4-FFF2-40B4-BE49-F238E27FC236}">
                  <a16:creationId xmlns:a16="http://schemas.microsoft.com/office/drawing/2014/main" id="{D76216FE-D87E-4390-8C67-1F26952962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30" y="3260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5" name="Equation" r:id="rId13" imgW="228501" imgH="253890" progId="Equation.3">
                    <p:embed/>
                  </p:oleObj>
                </mc:Choice>
                <mc:Fallback>
                  <p:oleObj name="Equation" r:id="rId13" imgW="228501" imgH="253890" progId="Equation.3">
                    <p:embed/>
                    <p:pic>
                      <p:nvPicPr>
                        <p:cNvPr id="30736" name="Object 34">
                          <a:extLst>
                            <a:ext uri="{FF2B5EF4-FFF2-40B4-BE49-F238E27FC236}">
                              <a16:creationId xmlns:a16="http://schemas.microsoft.com/office/drawing/2014/main" id="{D76216FE-D87E-4390-8C67-1F269529629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0" y="3260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7" name="Object 35">
              <a:extLst>
                <a:ext uri="{FF2B5EF4-FFF2-40B4-BE49-F238E27FC236}">
                  <a16:creationId xmlns:a16="http://schemas.microsoft.com/office/drawing/2014/main" id="{2F6E620E-A479-4FAF-BCBD-DD26138601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2352"/>
            <a:ext cx="68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6" name="Equation" r:id="rId15" imgW="1320227" imgH="393529" progId="Equation.3">
                    <p:embed/>
                  </p:oleObj>
                </mc:Choice>
                <mc:Fallback>
                  <p:oleObj name="Equation" r:id="rId15" imgW="1320227" imgH="393529" progId="Equation.3">
                    <p:embed/>
                    <p:pic>
                      <p:nvPicPr>
                        <p:cNvPr id="30737" name="Object 35">
                          <a:extLst>
                            <a:ext uri="{FF2B5EF4-FFF2-40B4-BE49-F238E27FC236}">
                              <a16:creationId xmlns:a16="http://schemas.microsoft.com/office/drawing/2014/main" id="{2F6E620E-A479-4FAF-BCBD-DD26138601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352"/>
                          <a:ext cx="68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8" name="Object 36">
              <a:extLst>
                <a:ext uri="{FF2B5EF4-FFF2-40B4-BE49-F238E27FC236}">
                  <a16:creationId xmlns:a16="http://schemas.microsoft.com/office/drawing/2014/main" id="{FB9F51CB-4F8F-463A-BB08-C65E72AFCF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30" y="3264"/>
            <a:ext cx="28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7" name="Equation" r:id="rId17" imgW="444114" imgH="304536" progId="Equation.3">
                    <p:embed/>
                  </p:oleObj>
                </mc:Choice>
                <mc:Fallback>
                  <p:oleObj name="Equation" r:id="rId17" imgW="444114" imgH="304536" progId="Equation.3">
                    <p:embed/>
                    <p:pic>
                      <p:nvPicPr>
                        <p:cNvPr id="30738" name="Object 36">
                          <a:extLst>
                            <a:ext uri="{FF2B5EF4-FFF2-40B4-BE49-F238E27FC236}">
                              <a16:creationId xmlns:a16="http://schemas.microsoft.com/office/drawing/2014/main" id="{FB9F51CB-4F8F-463A-BB08-C65E72AFCF0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0" y="3264"/>
                          <a:ext cx="28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39" name="Object 37">
              <a:extLst>
                <a:ext uri="{FF2B5EF4-FFF2-40B4-BE49-F238E27FC236}">
                  <a16:creationId xmlns:a16="http://schemas.microsoft.com/office/drawing/2014/main" id="{720BD620-0305-494E-B7D3-185DB672A8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6" y="2544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8" name="Equation" r:id="rId19" imgW="177569" imgH="304404" progId="Equation.3">
                    <p:embed/>
                  </p:oleObj>
                </mc:Choice>
                <mc:Fallback>
                  <p:oleObj name="Equation" r:id="rId19" imgW="177569" imgH="304404" progId="Equation.3">
                    <p:embed/>
                    <p:pic>
                      <p:nvPicPr>
                        <p:cNvPr id="30739" name="Object 37">
                          <a:extLst>
                            <a:ext uri="{FF2B5EF4-FFF2-40B4-BE49-F238E27FC236}">
                              <a16:creationId xmlns:a16="http://schemas.microsoft.com/office/drawing/2014/main" id="{720BD620-0305-494E-B7D3-185DB672A8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2544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0" name="Line 39">
              <a:extLst>
                <a:ext uri="{FF2B5EF4-FFF2-40B4-BE49-F238E27FC236}">
                  <a16:creationId xmlns:a16="http://schemas.microsoft.com/office/drawing/2014/main" id="{6CB9C30C-9C68-453F-BCC2-C58808390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784"/>
              <a:ext cx="1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40">
              <a:extLst>
                <a:ext uri="{FF2B5EF4-FFF2-40B4-BE49-F238E27FC236}">
                  <a16:creationId xmlns:a16="http://schemas.microsoft.com/office/drawing/2014/main" id="{7B36C013-A323-4250-9D35-D3939A146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8" y="2784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41">
              <a:extLst>
                <a:ext uri="{FF2B5EF4-FFF2-40B4-BE49-F238E27FC236}">
                  <a16:creationId xmlns:a16="http://schemas.microsoft.com/office/drawing/2014/main" id="{CE967F25-94C9-4E1D-BF54-65D3D570E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6" y="2795"/>
              <a:ext cx="0" cy="408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43" name="Object 45">
              <a:extLst>
                <a:ext uri="{FF2B5EF4-FFF2-40B4-BE49-F238E27FC236}">
                  <a16:creationId xmlns:a16="http://schemas.microsoft.com/office/drawing/2014/main" id="{9A4A896A-2ABD-4B38-83F4-B78BEEB258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13" y="3264"/>
            <a:ext cx="39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09" name="Equation" r:id="rId21" imgW="774364" imgH="406224" progId="Equation.3">
                    <p:embed/>
                  </p:oleObj>
                </mc:Choice>
                <mc:Fallback>
                  <p:oleObj name="Equation" r:id="rId21" imgW="774364" imgH="406224" progId="Equation.3">
                    <p:embed/>
                    <p:pic>
                      <p:nvPicPr>
                        <p:cNvPr id="30743" name="Object 45">
                          <a:extLst>
                            <a:ext uri="{FF2B5EF4-FFF2-40B4-BE49-F238E27FC236}">
                              <a16:creationId xmlns:a16="http://schemas.microsoft.com/office/drawing/2014/main" id="{9A4A896A-2ABD-4B38-83F4-B78BEEB258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3" y="3264"/>
                          <a:ext cx="39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078" name="Object 46">
            <a:extLst>
              <a:ext uri="{FF2B5EF4-FFF2-40B4-BE49-F238E27FC236}">
                <a16:creationId xmlns:a16="http://schemas.microsoft.com/office/drawing/2014/main" id="{78073EF4-288B-4847-A742-07C89664B4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225" y="2924176"/>
          <a:ext cx="1600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23" imgW="1600200" imgH="393700" progId="Equation.3">
                  <p:embed/>
                </p:oleObj>
              </mc:Choice>
              <mc:Fallback>
                <p:oleObj name="Equation" r:id="rId23" imgW="1600200" imgH="393700" progId="Equation.3">
                  <p:embed/>
                  <p:pic>
                    <p:nvPicPr>
                      <p:cNvPr id="44078" name="Object 46">
                        <a:extLst>
                          <a:ext uri="{FF2B5EF4-FFF2-40B4-BE49-F238E27FC236}">
                            <a16:creationId xmlns:a16="http://schemas.microsoft.com/office/drawing/2014/main" id="{78073EF4-288B-4847-A742-07C89664B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5225" y="2924176"/>
                        <a:ext cx="1600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2" name="Object 70">
            <a:extLst>
              <a:ext uri="{FF2B5EF4-FFF2-40B4-BE49-F238E27FC236}">
                <a16:creationId xmlns:a16="http://schemas.microsoft.com/office/drawing/2014/main" id="{749A750B-6741-4240-BC7E-49A8F979A9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0438" y="3630613"/>
          <a:ext cx="2527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25" imgW="2527300" imgH="431800" progId="Equation.DSMT4">
                  <p:embed/>
                </p:oleObj>
              </mc:Choice>
              <mc:Fallback>
                <p:oleObj name="Equation" r:id="rId25" imgW="2527300" imgH="431800" progId="Equation.DSMT4">
                  <p:embed/>
                  <p:pic>
                    <p:nvPicPr>
                      <p:cNvPr id="44102" name="Object 70">
                        <a:extLst>
                          <a:ext uri="{FF2B5EF4-FFF2-40B4-BE49-F238E27FC236}">
                            <a16:creationId xmlns:a16="http://schemas.microsoft.com/office/drawing/2014/main" id="{749A750B-6741-4240-BC7E-49A8F979A9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3630613"/>
                        <a:ext cx="2527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3" name="Object 71">
            <a:extLst>
              <a:ext uri="{FF2B5EF4-FFF2-40B4-BE49-F238E27FC236}">
                <a16:creationId xmlns:a16="http://schemas.microsoft.com/office/drawing/2014/main" id="{B654F855-D0F0-45F2-A203-8D84F62015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2213" y="4100513"/>
          <a:ext cx="4292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27" imgW="4292600" imgH="673100" progId="Equation.3">
                  <p:embed/>
                </p:oleObj>
              </mc:Choice>
              <mc:Fallback>
                <p:oleObj name="Equation" r:id="rId27" imgW="4292600" imgH="673100" progId="Equation.3">
                  <p:embed/>
                  <p:pic>
                    <p:nvPicPr>
                      <p:cNvPr id="44103" name="Object 71">
                        <a:extLst>
                          <a:ext uri="{FF2B5EF4-FFF2-40B4-BE49-F238E27FC236}">
                            <a16:creationId xmlns:a16="http://schemas.microsoft.com/office/drawing/2014/main" id="{B654F855-D0F0-45F2-A203-8D84F6201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4100513"/>
                        <a:ext cx="4292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04" name="Object 72">
            <a:extLst>
              <a:ext uri="{FF2B5EF4-FFF2-40B4-BE49-F238E27FC236}">
                <a16:creationId xmlns:a16="http://schemas.microsoft.com/office/drawing/2014/main" id="{F6452D79-43CD-4B87-89C0-54E03DE7E0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1813" y="4100513"/>
          <a:ext cx="29591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29" imgW="2959100" imgH="698500" progId="Equation.3">
                  <p:embed/>
                </p:oleObj>
              </mc:Choice>
              <mc:Fallback>
                <p:oleObj name="Equation" r:id="rId29" imgW="2959100" imgH="698500" progId="Equation.3">
                  <p:embed/>
                  <p:pic>
                    <p:nvPicPr>
                      <p:cNvPr id="44104" name="Object 72">
                        <a:extLst>
                          <a:ext uri="{FF2B5EF4-FFF2-40B4-BE49-F238E27FC236}">
                            <a16:creationId xmlns:a16="http://schemas.microsoft.com/office/drawing/2014/main" id="{F6452D79-43CD-4B87-89C0-54E03DE7E0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4100513"/>
                        <a:ext cx="29591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63" name="Object 7">
            <a:extLst>
              <a:ext uri="{FF2B5EF4-FFF2-40B4-BE49-F238E27FC236}">
                <a16:creationId xmlns:a16="http://schemas.microsoft.com/office/drawing/2014/main" id="{6F5CE349-8EDF-4962-9A06-49AC3720F0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9638" y="1582738"/>
          <a:ext cx="7886700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3" imgW="7886700" imgH="2730500" progId="Equation.DSMT4">
                  <p:embed/>
                </p:oleObj>
              </mc:Choice>
              <mc:Fallback>
                <p:oleObj name="Equation" r:id="rId3" imgW="7886700" imgH="2730500" progId="Equation.DSMT4">
                  <p:embed/>
                  <p:pic>
                    <p:nvPicPr>
                      <p:cNvPr id="45063" name="Object 7">
                        <a:extLst>
                          <a:ext uri="{FF2B5EF4-FFF2-40B4-BE49-F238E27FC236}">
                            <a16:creationId xmlns:a16="http://schemas.microsoft.com/office/drawing/2014/main" id="{6F5CE349-8EDF-4962-9A06-49AC3720F0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1582738"/>
                        <a:ext cx="7886700" cy="286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Rectangle 6">
            <a:extLst>
              <a:ext uri="{FF2B5EF4-FFF2-40B4-BE49-F238E27FC236}">
                <a16:creationId xmlns:a16="http://schemas.microsoft.com/office/drawing/2014/main" id="{63B5EBBF-B9BC-48C4-957B-129CCC65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6638" y="833438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所以 </a:t>
            </a:r>
            <a:r>
              <a:rPr kumimoji="1" lang="en-US" altLang="zh-CN" sz="2800">
                <a:latin typeface="Times New Roman" panose="02020603050405020304" pitchFamily="18" charset="0"/>
              </a:rPr>
              <a:t>(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>
                <a:latin typeface="Times New Roman" panose="02020603050405020304" pitchFamily="18" charset="0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</a:rPr>
              <a:t>的分布函数为</a:t>
            </a:r>
            <a:endParaRPr kumimoji="1" lang="zh-CN" altLang="en-US" sz="28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928733"/>
              </p:ext>
            </p:extLst>
          </p:nvPr>
        </p:nvGraphicFramePr>
        <p:xfrm>
          <a:off x="1129833" y="848212"/>
          <a:ext cx="4598615" cy="542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Document" r:id="rId3" imgW="2077355" imgH="245169" progId="Word.Document.8">
                  <p:embed/>
                </p:oleObj>
              </mc:Choice>
              <mc:Fallback>
                <p:oleObj name="Document" r:id="rId3" imgW="2077355" imgH="2451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833" y="848212"/>
                        <a:ext cx="4598615" cy="542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09434"/>
              </p:ext>
            </p:extLst>
          </p:nvPr>
        </p:nvGraphicFramePr>
        <p:xfrm>
          <a:off x="498007" y="1257020"/>
          <a:ext cx="10895013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Document" r:id="rId5" imgW="4839168" imgH="1996422" progId="Word.Document.8">
                  <p:embed/>
                </p:oleObj>
              </mc:Choice>
              <mc:Fallback>
                <p:oleObj name="Document" r:id="rId5" imgW="4839168" imgH="19964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07" y="1257020"/>
                        <a:ext cx="10895013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18" name="图片 1" descr="C:\Users\nrjian\AppData\Roaming\Tencent\Users\767623779\QQ\WinTemp\RichOle\A)`)]LY[2XSZSU8[O1~B4`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05" y="3209365"/>
            <a:ext cx="2970918" cy="208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340EC68-1A5A-4E64-839B-0514570AA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2675" y="635001"/>
            <a:ext cx="38924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二维正态分布的图形</a:t>
            </a:r>
          </a:p>
        </p:txBody>
      </p:sp>
      <p:pic>
        <p:nvPicPr>
          <p:cNvPr id="75783" name="Picture 7">
            <a:extLst>
              <a:ext uri="{FF2B5EF4-FFF2-40B4-BE49-F238E27FC236}">
                <a16:creationId xmlns:a16="http://schemas.microsoft.com/office/drawing/2014/main" id="{E10750F7-6D2F-49FD-ABE2-18719D2A4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1282701"/>
            <a:ext cx="3863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>
            <a:extLst>
              <a:ext uri="{FF2B5EF4-FFF2-40B4-BE49-F238E27FC236}">
                <a16:creationId xmlns:a16="http://schemas.microsoft.com/office/drawing/2014/main" id="{907D1E1F-8ABE-4E05-B04A-72E47E615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89" y="1282701"/>
            <a:ext cx="3863975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92189"/>
              </p:ext>
            </p:extLst>
          </p:nvPr>
        </p:nvGraphicFramePr>
        <p:xfrm>
          <a:off x="784225" y="1577975"/>
          <a:ext cx="73199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Document" r:id="rId3" imgW="3269522" imgH="388962" progId="Word.Document.8">
                  <p:embed/>
                </p:oleObj>
              </mc:Choice>
              <mc:Fallback>
                <p:oleObj name="Document" r:id="rId3" imgW="3269522" imgH="388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577975"/>
                        <a:ext cx="73199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18" name="图片 1" descr="C:\Users\nrjian\AppData\Roaming\Tencent\Users\767623779\QQ\WinTemp\RichOle\A)`)]LY[2XSZSU8[O1~B4`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71" y="1671916"/>
            <a:ext cx="2970918" cy="208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81160"/>
              </p:ext>
            </p:extLst>
          </p:nvPr>
        </p:nvGraphicFramePr>
        <p:xfrm>
          <a:off x="725488" y="2289175"/>
          <a:ext cx="7281862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Document" r:id="rId6" imgW="3269522" imgH="932503" progId="Word.Document.8">
                  <p:embed/>
                </p:oleObj>
              </mc:Choice>
              <mc:Fallback>
                <p:oleObj name="Document" r:id="rId6" imgW="3269522" imgH="9325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289175"/>
                        <a:ext cx="7281862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626907"/>
              </p:ext>
            </p:extLst>
          </p:nvPr>
        </p:nvGraphicFramePr>
        <p:xfrm>
          <a:off x="1295868" y="4132916"/>
          <a:ext cx="797718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Document" r:id="rId8" imgW="3582718" imgH="628020" progId="Word.Document.8">
                  <p:embed/>
                </p:oleObj>
              </mc:Choice>
              <mc:Fallback>
                <p:oleObj name="Document" r:id="rId8" imgW="3582718" imgH="6280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868" y="4132916"/>
                        <a:ext cx="7977187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3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732090"/>
              </p:ext>
            </p:extLst>
          </p:nvPr>
        </p:nvGraphicFramePr>
        <p:xfrm>
          <a:off x="619311" y="4082778"/>
          <a:ext cx="113458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Document" r:id="rId3" imgW="4925654" imgH="585960" progId="Word.Document.8">
                  <p:embed/>
                </p:oleObj>
              </mc:Choice>
              <mc:Fallback>
                <p:oleObj name="Document" r:id="rId3" imgW="4925654" imgH="585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1" y="4082778"/>
                        <a:ext cx="11345863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296376"/>
              </p:ext>
            </p:extLst>
          </p:nvPr>
        </p:nvGraphicFramePr>
        <p:xfrm>
          <a:off x="619311" y="742857"/>
          <a:ext cx="11025188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5" name="Document" r:id="rId5" imgW="4838375" imgH="843351" progId="Word.Document.8">
                  <p:embed/>
                </p:oleObj>
              </mc:Choice>
              <mc:Fallback>
                <p:oleObj name="Document" r:id="rId5" imgW="4838375" imgH="8433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1" y="742857"/>
                        <a:ext cx="11025188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96242" y="3458068"/>
            <a:ext cx="2760663" cy="463846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60433"/>
              </p:ext>
            </p:extLst>
          </p:nvPr>
        </p:nvGraphicFramePr>
        <p:xfrm>
          <a:off x="1304972" y="3443677"/>
          <a:ext cx="10556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Document" r:id="rId7" imgW="461194" imgH="307811" progId="Word.Document.8">
                  <p:embed/>
                </p:oleObj>
              </mc:Choice>
              <mc:Fallback>
                <p:oleObj name="Document" r:id="rId7" imgW="461194" imgH="307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72" y="3443677"/>
                        <a:ext cx="10556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9271"/>
              </p:ext>
            </p:extLst>
          </p:nvPr>
        </p:nvGraphicFramePr>
        <p:xfrm>
          <a:off x="713627" y="5401843"/>
          <a:ext cx="4622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7" name="Document" r:id="rId9" imgW="2006070" imgH="376214" progId="Word.Document.8">
                  <p:embed/>
                </p:oleObj>
              </mc:Choice>
              <mc:Fallback>
                <p:oleObj name="Document" r:id="rId9" imgW="2006070" imgH="3762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27" y="5401843"/>
                        <a:ext cx="46228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07502"/>
              </p:ext>
            </p:extLst>
          </p:nvPr>
        </p:nvGraphicFramePr>
        <p:xfrm>
          <a:off x="3536950" y="5214938"/>
          <a:ext cx="53800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8" name="Document" r:id="rId11" imgW="2337117" imgH="393276" progId="Word.Document.8">
                  <p:embed/>
                </p:oleObj>
              </mc:Choice>
              <mc:Fallback>
                <p:oleObj name="Document" r:id="rId11" imgW="2337117" imgH="393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214938"/>
                        <a:ext cx="53800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733608"/>
              </p:ext>
            </p:extLst>
          </p:nvPr>
        </p:nvGraphicFramePr>
        <p:xfrm>
          <a:off x="4829035" y="2190251"/>
          <a:ext cx="7192635" cy="131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9" name="Document" r:id="rId13" imgW="3681995" imgH="673944" progId="Word.Document.8">
                  <p:embed/>
                </p:oleObj>
              </mc:Choice>
              <mc:Fallback>
                <p:oleObj name="Document" r:id="rId13" imgW="3681995" imgH="6739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035" y="2190251"/>
                        <a:ext cx="7192635" cy="131915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27688"/>
              </p:ext>
            </p:extLst>
          </p:nvPr>
        </p:nvGraphicFramePr>
        <p:xfrm>
          <a:off x="1974756" y="3443677"/>
          <a:ext cx="2743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Document" r:id="rId15" imgW="1196369" imgH="307811" progId="Word.Document.8">
                  <p:embed/>
                </p:oleObj>
              </mc:Choice>
              <mc:Fallback>
                <p:oleObj name="Document" r:id="rId15" imgW="1196369" imgH="307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756" y="3443677"/>
                        <a:ext cx="27432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34140"/>
              </p:ext>
            </p:extLst>
          </p:nvPr>
        </p:nvGraphicFramePr>
        <p:xfrm>
          <a:off x="4250391" y="3449307"/>
          <a:ext cx="5384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Document" r:id="rId17" imgW="2347735" imgH="307811" progId="Word.Document.8">
                  <p:embed/>
                </p:oleObj>
              </mc:Choice>
              <mc:Fallback>
                <p:oleObj name="Document" r:id="rId17" imgW="2347735" imgH="307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391" y="3449307"/>
                        <a:ext cx="5384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44695" y="5466947"/>
            <a:ext cx="1681211" cy="378041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17695759"/>
              </p:ext>
            </p:extLst>
          </p:nvPr>
        </p:nvGraphicFramePr>
        <p:xfrm>
          <a:off x="1333781" y="839881"/>
          <a:ext cx="821531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Document" r:id="rId3" imgW="3919619" imgH="380335" progId="Word.Document.8">
                  <p:embed/>
                </p:oleObj>
              </mc:Choice>
              <mc:Fallback>
                <p:oleObj name="Document" r:id="rId3" imgW="3919619" imgH="380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781" y="839881"/>
                        <a:ext cx="821531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05446010"/>
              </p:ext>
            </p:extLst>
          </p:nvPr>
        </p:nvGraphicFramePr>
        <p:xfrm>
          <a:off x="727449" y="3540639"/>
          <a:ext cx="10720387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Document" r:id="rId5" imgW="4841608" imgH="570502" progId="Word.Document.8">
                  <p:embed/>
                </p:oleObj>
              </mc:Choice>
              <mc:Fallback>
                <p:oleObj name="Document" r:id="rId5" imgW="4841608" imgH="570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49" y="3540639"/>
                        <a:ext cx="10720387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075123"/>
              </p:ext>
            </p:extLst>
          </p:nvPr>
        </p:nvGraphicFramePr>
        <p:xfrm>
          <a:off x="727449" y="1497644"/>
          <a:ext cx="11034712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Document" r:id="rId7" imgW="4984198" imgH="970609" progId="Word.Document.8">
                  <p:embed/>
                </p:oleObj>
              </mc:Choice>
              <mc:Fallback>
                <p:oleObj name="Document" r:id="rId7" imgW="4984198" imgH="9706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49" y="1497644"/>
                        <a:ext cx="11034712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30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52588808"/>
              </p:ext>
            </p:extLst>
          </p:nvPr>
        </p:nvGraphicFramePr>
        <p:xfrm>
          <a:off x="691590" y="865653"/>
          <a:ext cx="10747375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4" name="Document" r:id="rId3" imgW="4864236" imgH="1136691" progId="Word.Document.8">
                  <p:embed/>
                </p:oleObj>
              </mc:Choice>
              <mc:Fallback>
                <p:oleObj name="Document" r:id="rId3" imgW="4864236" imgH="1136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90" y="865653"/>
                        <a:ext cx="10747375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753222"/>
              </p:ext>
            </p:extLst>
          </p:nvPr>
        </p:nvGraphicFramePr>
        <p:xfrm>
          <a:off x="660214" y="3204929"/>
          <a:ext cx="11133020" cy="77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5" name="Document" r:id="rId5" imgW="5045976" imgH="349419" progId="Word.Document.8">
                  <p:embed/>
                </p:oleObj>
              </mc:Choice>
              <mc:Fallback>
                <p:oleObj name="Document" r:id="rId5" imgW="5045976" imgH="3494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14" y="3204929"/>
                        <a:ext cx="11133020" cy="770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3685"/>
              </p:ext>
            </p:extLst>
          </p:nvPr>
        </p:nvGraphicFramePr>
        <p:xfrm>
          <a:off x="1233488" y="3976688"/>
          <a:ext cx="10155984" cy="71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6" name="Document" r:id="rId7" imgW="4606352" imgH="322458" progId="Word.Document.8">
                  <p:embed/>
                </p:oleObj>
              </mc:Choice>
              <mc:Fallback>
                <p:oleObj name="Document" r:id="rId7" imgW="4606352" imgH="322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3976688"/>
                        <a:ext cx="10155984" cy="711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538763"/>
              </p:ext>
            </p:extLst>
          </p:nvPr>
        </p:nvGraphicFramePr>
        <p:xfrm>
          <a:off x="651252" y="4567518"/>
          <a:ext cx="10261600" cy="160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Document" r:id="rId9" imgW="5072195" imgH="796259" progId="Word.Document.8">
                  <p:embed/>
                </p:oleObj>
              </mc:Choice>
              <mc:Fallback>
                <p:oleObj name="Document" r:id="rId9" imgW="5072195" imgH="7962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52" y="4567518"/>
                        <a:ext cx="10261600" cy="1600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47633649"/>
              </p:ext>
            </p:extLst>
          </p:nvPr>
        </p:nvGraphicFramePr>
        <p:xfrm>
          <a:off x="792163" y="657225"/>
          <a:ext cx="9967912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6" name="Document" r:id="rId3" imgW="4899793" imgH="821063" progId="Word.Document.8">
                  <p:embed/>
                </p:oleObj>
              </mc:Choice>
              <mc:Fallback>
                <p:oleObj name="Document" r:id="rId3" imgW="4899793" imgH="8210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657225"/>
                        <a:ext cx="9967912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95935807"/>
              </p:ext>
            </p:extLst>
          </p:nvPr>
        </p:nvGraphicFramePr>
        <p:xfrm>
          <a:off x="1411288" y="2146300"/>
          <a:ext cx="56276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7" name="Document" r:id="rId5" imgW="2426551" imgH="438931" progId="Word.Document.8">
                  <p:embed/>
                </p:oleObj>
              </mc:Choice>
              <mc:Fallback>
                <p:oleObj name="Document" r:id="rId5" imgW="2426551" imgH="4389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146300"/>
                        <a:ext cx="56276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052915"/>
              </p:ext>
            </p:extLst>
          </p:nvPr>
        </p:nvGraphicFramePr>
        <p:xfrm>
          <a:off x="1307601" y="2852971"/>
          <a:ext cx="76438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8" name="Document" r:id="rId7" imgW="3393076" imgH="442166" progId="Word.Document.8">
                  <p:embed/>
                </p:oleObj>
              </mc:Choice>
              <mc:Fallback>
                <p:oleObj name="Document" r:id="rId7" imgW="3393076" imgH="4421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601" y="2852971"/>
                        <a:ext cx="76438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4"/>
          <p:cNvGrpSpPr>
            <a:grpSpLocks noChangeAspect="1"/>
          </p:cNvGrpSpPr>
          <p:nvPr/>
        </p:nvGrpSpPr>
        <p:grpSpPr bwMode="auto">
          <a:xfrm>
            <a:off x="9200921" y="1726473"/>
            <a:ext cx="3061326" cy="2121181"/>
            <a:chOff x="2339" y="1750"/>
            <a:chExt cx="2881" cy="1995"/>
          </a:xfrm>
        </p:grpSpPr>
        <p:sp>
          <p:nvSpPr>
            <p:cNvPr id="6152" name="AutoShape 39"/>
            <p:cNvSpPr>
              <a:spLocks noChangeAspect="1" noChangeArrowheads="1" noTextEdit="1"/>
            </p:cNvSpPr>
            <p:nvPr/>
          </p:nvSpPr>
          <p:spPr bwMode="auto">
            <a:xfrm>
              <a:off x="2339" y="1750"/>
              <a:ext cx="2881" cy="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38"/>
            <p:cNvSpPr>
              <a:spLocks noChangeShapeType="1"/>
            </p:cNvSpPr>
            <p:nvPr/>
          </p:nvSpPr>
          <p:spPr bwMode="auto">
            <a:xfrm>
              <a:off x="2339" y="3235"/>
              <a:ext cx="23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37"/>
            <p:cNvSpPr>
              <a:spLocks noChangeShapeType="1"/>
            </p:cNvSpPr>
            <p:nvPr/>
          </p:nvSpPr>
          <p:spPr bwMode="auto">
            <a:xfrm flipV="1">
              <a:off x="3059" y="1831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36"/>
            <p:cNvSpPr>
              <a:spLocks noChangeShapeType="1"/>
            </p:cNvSpPr>
            <p:nvPr/>
          </p:nvSpPr>
          <p:spPr bwMode="auto">
            <a:xfrm rot="8100000">
              <a:off x="2797" y="2590"/>
              <a:ext cx="181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6" name="对象 28"/>
            <p:cNvGraphicFramePr>
              <a:graphicFrameLocks noChangeAspect="1"/>
            </p:cNvGraphicFramePr>
            <p:nvPr/>
          </p:nvGraphicFramePr>
          <p:xfrm>
            <a:off x="2700" y="1831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9" name="Equation" r:id="rId9" imgW="139579" imgH="164957" progId="Equation.DSMT4">
                    <p:embed/>
                  </p:oleObj>
                </mc:Choice>
                <mc:Fallback>
                  <p:oleObj name="Equation" r:id="rId9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1831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对象 29"/>
            <p:cNvGraphicFramePr>
              <a:graphicFrameLocks noChangeAspect="1"/>
            </p:cNvGraphicFramePr>
            <p:nvPr/>
          </p:nvGraphicFramePr>
          <p:xfrm>
            <a:off x="4500" y="3391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0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3391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对象 30"/>
            <p:cNvGraphicFramePr>
              <a:graphicFrameLocks noChangeAspect="1"/>
            </p:cNvGraphicFramePr>
            <p:nvPr/>
          </p:nvGraphicFramePr>
          <p:xfrm>
            <a:off x="2755" y="3257"/>
            <a:ext cx="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" name="Equation" r:id="rId13" imgW="152202" imgH="177569" progId="Equation.DSMT4">
                    <p:embed/>
                  </p:oleObj>
                </mc:Choice>
                <mc:Fallback>
                  <p:oleObj name="Equation" r:id="rId13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3257"/>
                          <a:ext cx="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1027930"/>
                </p:ext>
              </p:extLst>
            </p:nvPr>
          </p:nvGraphicFramePr>
          <p:xfrm>
            <a:off x="3264" y="2126"/>
            <a:ext cx="5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2" name="Equation" r:id="rId15" imgW="368140" imgH="165028" progId="Equation.DSMT4">
                    <p:embed/>
                  </p:oleObj>
                </mc:Choice>
                <mc:Fallback>
                  <p:oleObj name="Equation" r:id="rId15" imgW="368140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126"/>
                          <a:ext cx="58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31"/>
            <p:cNvSpPr>
              <a:spLocks noChangeShapeType="1"/>
            </p:cNvSpPr>
            <p:nvPr/>
          </p:nvSpPr>
          <p:spPr bwMode="auto">
            <a:xfrm flipH="1">
              <a:off x="3629" y="2288"/>
              <a:ext cx="375" cy="9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30"/>
            <p:cNvSpPr>
              <a:spLocks noChangeShapeType="1"/>
            </p:cNvSpPr>
            <p:nvPr/>
          </p:nvSpPr>
          <p:spPr bwMode="auto">
            <a:xfrm flipH="1">
              <a:off x="3497" y="2490"/>
              <a:ext cx="297" cy="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29"/>
            <p:cNvSpPr>
              <a:spLocks noChangeShapeType="1"/>
            </p:cNvSpPr>
            <p:nvPr/>
          </p:nvSpPr>
          <p:spPr bwMode="auto">
            <a:xfrm flipH="1">
              <a:off x="3364" y="2811"/>
              <a:ext cx="168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28"/>
            <p:cNvSpPr>
              <a:spLocks noChangeShapeType="1"/>
            </p:cNvSpPr>
            <p:nvPr/>
          </p:nvSpPr>
          <p:spPr bwMode="auto">
            <a:xfrm flipH="1">
              <a:off x="3219" y="2981"/>
              <a:ext cx="103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27"/>
            <p:cNvSpPr>
              <a:spLocks noChangeShapeType="1"/>
            </p:cNvSpPr>
            <p:nvPr/>
          </p:nvSpPr>
          <p:spPr bwMode="auto">
            <a:xfrm flipH="1">
              <a:off x="3780" y="2088"/>
              <a:ext cx="459" cy="1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26"/>
            <p:cNvSpPr>
              <a:spLocks noChangeShapeType="1"/>
            </p:cNvSpPr>
            <p:nvPr/>
          </p:nvSpPr>
          <p:spPr bwMode="auto">
            <a:xfrm flipH="1">
              <a:off x="3920" y="2231"/>
              <a:ext cx="400" cy="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25"/>
            <p:cNvSpPr>
              <a:spLocks noChangeShapeType="1"/>
            </p:cNvSpPr>
            <p:nvPr/>
          </p:nvSpPr>
          <p:spPr bwMode="auto">
            <a:xfrm flipH="1">
              <a:off x="4107" y="2455"/>
              <a:ext cx="294" cy="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131767"/>
              </p:ext>
            </p:extLst>
          </p:nvPr>
        </p:nvGraphicFramePr>
        <p:xfrm>
          <a:off x="679930" y="3613768"/>
          <a:ext cx="5518929" cy="116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" name="Document" r:id="rId17" imgW="2338554" imgH="495729" progId="Word.Document.8">
                  <p:embed/>
                </p:oleObj>
              </mc:Choice>
              <mc:Fallback>
                <p:oleObj name="Document" r:id="rId17" imgW="2338554" imgH="4957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30" y="3613768"/>
                        <a:ext cx="5518929" cy="116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31936"/>
              </p:ext>
            </p:extLst>
          </p:nvPr>
        </p:nvGraphicFramePr>
        <p:xfrm>
          <a:off x="1596441" y="5375846"/>
          <a:ext cx="45466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4" name="Document" r:id="rId19" imgW="1976511" imgH="422395" progId="Word.Document.8">
                  <p:embed/>
                </p:oleObj>
              </mc:Choice>
              <mc:Fallback>
                <p:oleObj name="Document" r:id="rId19" imgW="1976511" imgH="4223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441" y="5375846"/>
                        <a:ext cx="45466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5"/>
          <p:cNvGrpSpPr>
            <a:grpSpLocks noChangeAspect="1"/>
          </p:cNvGrpSpPr>
          <p:nvPr/>
        </p:nvGrpSpPr>
        <p:grpSpPr bwMode="auto">
          <a:xfrm>
            <a:off x="9428452" y="3922537"/>
            <a:ext cx="2444750" cy="2251075"/>
            <a:chOff x="2339" y="1519"/>
            <a:chExt cx="2881" cy="2652"/>
          </a:xfrm>
        </p:grpSpPr>
        <p:sp>
          <p:nvSpPr>
            <p:cNvPr id="28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339" y="1519"/>
              <a:ext cx="2881" cy="2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2339" y="3235"/>
              <a:ext cx="23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3059" y="1710"/>
              <a:ext cx="1" cy="2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rot="8100000">
              <a:off x="2797" y="2590"/>
              <a:ext cx="181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" name="对象 10"/>
            <p:cNvGraphicFramePr>
              <a:graphicFrameLocks noChangeAspect="1"/>
            </p:cNvGraphicFramePr>
            <p:nvPr/>
          </p:nvGraphicFramePr>
          <p:xfrm>
            <a:off x="2722" y="1721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5" name="Equation" r:id="rId21" imgW="139579" imgH="164957" progId="Equation.DSMT4">
                    <p:embed/>
                  </p:oleObj>
                </mc:Choice>
                <mc:Fallback>
                  <p:oleObj name="Equation" r:id="rId21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1721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11"/>
            <p:cNvGraphicFramePr>
              <a:graphicFrameLocks noChangeAspect="1"/>
            </p:cNvGraphicFramePr>
            <p:nvPr/>
          </p:nvGraphicFramePr>
          <p:xfrm>
            <a:off x="4522" y="3336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6" name="Equation" r:id="rId22" imgW="126835" imgH="139518" progId="Equation.DSMT4">
                    <p:embed/>
                  </p:oleObj>
                </mc:Choice>
                <mc:Fallback>
                  <p:oleObj name="Equation" r:id="rId2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3336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12"/>
            <p:cNvGraphicFramePr>
              <a:graphicFrameLocks noChangeAspect="1"/>
            </p:cNvGraphicFramePr>
            <p:nvPr/>
          </p:nvGraphicFramePr>
          <p:xfrm>
            <a:off x="2755" y="3257"/>
            <a:ext cx="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7" name="Equation" r:id="rId23" imgW="152202" imgH="177569" progId="Equation.DSMT4">
                    <p:embed/>
                  </p:oleObj>
                </mc:Choice>
                <mc:Fallback>
                  <p:oleObj name="Equation" r:id="rId23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3257"/>
                          <a:ext cx="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739810"/>
                </p:ext>
              </p:extLst>
            </p:nvPr>
          </p:nvGraphicFramePr>
          <p:xfrm>
            <a:off x="3574" y="1995"/>
            <a:ext cx="5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8" name="Equation" r:id="rId24" imgW="368140" imgH="165028" progId="Equation.DSMT4">
                    <p:embed/>
                  </p:oleObj>
                </mc:Choice>
                <mc:Fallback>
                  <p:oleObj name="Equation" r:id="rId24" imgW="368140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4" y="1995"/>
                          <a:ext cx="58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3629" y="2956"/>
              <a:ext cx="11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>
              <a:off x="3497" y="2874"/>
              <a:ext cx="145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flipH="1">
              <a:off x="3364" y="2811"/>
              <a:ext cx="168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H="1">
              <a:off x="3219" y="2981"/>
              <a:ext cx="103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H="1">
              <a:off x="3780" y="3044"/>
              <a:ext cx="79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rot="2700000">
              <a:off x="2597" y="2932"/>
              <a:ext cx="226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117945"/>
                </p:ext>
              </p:extLst>
            </p:nvPr>
          </p:nvGraphicFramePr>
          <p:xfrm>
            <a:off x="3494" y="3529"/>
            <a:ext cx="9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9" name="Equation" r:id="rId25" imgW="583947" imgH="203112" progId="Equation.DSMT4">
                    <p:embed/>
                  </p:oleObj>
                </mc:Choice>
                <mc:Fallback>
                  <p:oleObj name="Equation" r:id="rId25" imgW="58394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4" y="3529"/>
                          <a:ext cx="9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3041" y="2744"/>
              <a:ext cx="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" name="对象 22"/>
            <p:cNvGraphicFramePr>
              <a:graphicFrameLocks noChangeAspect="1"/>
            </p:cNvGraphicFramePr>
            <p:nvPr/>
          </p:nvGraphicFramePr>
          <p:xfrm>
            <a:off x="2818" y="2602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0" name="Equation" r:id="rId27" imgW="88707" imgH="164742" progId="Equation.DSMT4">
                    <p:embed/>
                  </p:oleObj>
                </mc:Choice>
                <mc:Fallback>
                  <p:oleObj name="Equation" r:id="rId27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8" y="2602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23"/>
            <p:cNvGraphicFramePr>
              <a:graphicFrameLocks noChangeAspect="1"/>
            </p:cNvGraphicFramePr>
            <p:nvPr/>
          </p:nvGraphicFramePr>
          <p:xfrm>
            <a:off x="2777" y="2176"/>
            <a:ext cx="2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1" name="Equation" r:id="rId29" imgW="126780" imgH="164814" progId="Equation.DSMT4">
                    <p:embed/>
                  </p:oleObj>
                </mc:Choice>
                <mc:Fallback>
                  <p:oleObj name="Equation" r:id="rId29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2176"/>
                          <a:ext cx="20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24"/>
            <p:cNvGraphicFramePr>
              <a:graphicFrameLocks noChangeAspect="1"/>
            </p:cNvGraphicFramePr>
            <p:nvPr/>
          </p:nvGraphicFramePr>
          <p:xfrm>
            <a:off x="3922" y="3290"/>
            <a:ext cx="2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2" name="Equation" r:id="rId31" imgW="126780" imgH="164814" progId="Equation.DSMT4">
                    <p:embed/>
                  </p:oleObj>
                </mc:Choice>
                <mc:Fallback>
                  <p:oleObj name="Equation" r:id="rId31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2" y="3290"/>
                          <a:ext cx="20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0707"/>
              </p:ext>
            </p:extLst>
          </p:nvPr>
        </p:nvGraphicFramePr>
        <p:xfrm>
          <a:off x="1413821" y="4618609"/>
          <a:ext cx="28543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Document" r:id="rId32" imgW="1243086" imgH="329647" progId="Word.Document.8">
                  <p:embed/>
                </p:oleObj>
              </mc:Choice>
              <mc:Fallback>
                <p:oleObj name="Document" r:id="rId32" imgW="1243086" imgH="3296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821" y="4618609"/>
                        <a:ext cx="28543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92156"/>
              </p:ext>
            </p:extLst>
          </p:nvPr>
        </p:nvGraphicFramePr>
        <p:xfrm>
          <a:off x="3803650" y="4660900"/>
          <a:ext cx="31337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4" name="Document" r:id="rId34" imgW="1367382" imgH="425175" progId="Word.Document.8">
                  <p:embed/>
                </p:oleObj>
              </mc:Choice>
              <mc:Fallback>
                <p:oleObj name="Document" r:id="rId34" imgW="1367382" imgH="425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4660900"/>
                        <a:ext cx="31337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77310"/>
              </p:ext>
            </p:extLst>
          </p:nvPr>
        </p:nvGraphicFramePr>
        <p:xfrm>
          <a:off x="6488138" y="4591317"/>
          <a:ext cx="29321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5" name="Document" r:id="rId36" imgW="1049853" imgH="422395" progId="Word.Document.8">
                  <p:embed/>
                </p:oleObj>
              </mc:Choice>
              <mc:Fallback>
                <p:oleObj name="Document" r:id="rId36" imgW="1049853" imgH="4223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38" y="4591317"/>
                        <a:ext cx="293211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6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771527"/>
              </p:ext>
            </p:extLst>
          </p:nvPr>
        </p:nvGraphicFramePr>
        <p:xfrm>
          <a:off x="934664" y="1042786"/>
          <a:ext cx="7790459" cy="188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" name="Document" r:id="rId3" imgW="3824080" imgH="926392" progId="Word.Document.8">
                  <p:embed/>
                </p:oleObj>
              </mc:Choice>
              <mc:Fallback>
                <p:oleObj name="Document" r:id="rId3" imgW="3824080" imgH="9263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664" y="1042786"/>
                        <a:ext cx="7790459" cy="1880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69297"/>
              </p:ext>
            </p:extLst>
          </p:nvPr>
        </p:nvGraphicFramePr>
        <p:xfrm>
          <a:off x="934664" y="2711853"/>
          <a:ext cx="6494093" cy="878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" name="Document" r:id="rId5" imgW="2786608" imgH="376214" progId="Word.Document.8">
                  <p:embed/>
                </p:oleObj>
              </mc:Choice>
              <mc:Fallback>
                <p:oleObj name="Document" r:id="rId5" imgW="2786608" imgH="3762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664" y="2711853"/>
                        <a:ext cx="6494093" cy="878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90750"/>
              </p:ext>
            </p:extLst>
          </p:nvPr>
        </p:nvGraphicFramePr>
        <p:xfrm>
          <a:off x="8793861" y="2660825"/>
          <a:ext cx="29987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" name="Document" r:id="rId7" imgW="1364127" imgH="373505" progId="Word.Document.8">
                  <p:embed/>
                </p:oleObj>
              </mc:Choice>
              <mc:Fallback>
                <p:oleObj name="Document" r:id="rId7" imgW="1364127" imgH="3735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861" y="2660825"/>
                        <a:ext cx="29987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121"/>
          <p:cNvGrpSpPr>
            <a:grpSpLocks noChangeAspect="1"/>
          </p:cNvGrpSpPr>
          <p:nvPr/>
        </p:nvGrpSpPr>
        <p:grpSpPr bwMode="auto">
          <a:xfrm>
            <a:off x="8725123" y="1006082"/>
            <a:ext cx="2378075" cy="1617663"/>
            <a:chOff x="4212" y="4271"/>
            <a:chExt cx="2759" cy="1876"/>
          </a:xfrm>
        </p:grpSpPr>
        <p:sp>
          <p:nvSpPr>
            <p:cNvPr id="7178" name="AutoShape 122"/>
            <p:cNvSpPr>
              <a:spLocks noChangeAspect="1" noChangeArrowheads="1"/>
            </p:cNvSpPr>
            <p:nvPr/>
          </p:nvSpPr>
          <p:spPr bwMode="auto">
            <a:xfrm>
              <a:off x="4212" y="4271"/>
              <a:ext cx="2759" cy="187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79" name="Freeform 123"/>
            <p:cNvSpPr>
              <a:spLocks/>
            </p:cNvSpPr>
            <p:nvPr/>
          </p:nvSpPr>
          <p:spPr bwMode="auto">
            <a:xfrm rot="3545104">
              <a:off x="5111" y="4420"/>
              <a:ext cx="1056" cy="1441"/>
            </a:xfrm>
            <a:custGeom>
              <a:avLst/>
              <a:gdLst>
                <a:gd name="T0" fmla="*/ 432 w 1108"/>
                <a:gd name="T1" fmla="*/ 21 h 1602"/>
                <a:gd name="T2" fmla="*/ 138 w 1108"/>
                <a:gd name="T3" fmla="*/ 173 h 1602"/>
                <a:gd name="T4" fmla="*/ 0 w 1108"/>
                <a:gd name="T5" fmla="*/ 511 h 1602"/>
                <a:gd name="T6" fmla="*/ 138 w 1108"/>
                <a:gd name="T7" fmla="*/ 756 h 1602"/>
                <a:gd name="T8" fmla="*/ 569 w 1108"/>
                <a:gd name="T9" fmla="*/ 801 h 1602"/>
                <a:gd name="T10" fmla="*/ 793 w 1108"/>
                <a:gd name="T11" fmla="*/ 476 h 1602"/>
                <a:gd name="T12" fmla="*/ 793 w 1108"/>
                <a:gd name="T13" fmla="*/ 197 h 1602"/>
                <a:gd name="T14" fmla="*/ 638 w 1108"/>
                <a:gd name="T15" fmla="*/ 44 h 1602"/>
                <a:gd name="T16" fmla="*/ 432 w 1108"/>
                <a:gd name="T17" fmla="*/ 21 h 16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8" h="1602">
                  <a:moveTo>
                    <a:pt x="575" y="40"/>
                  </a:moveTo>
                  <a:cubicBezTo>
                    <a:pt x="464" y="80"/>
                    <a:pt x="280" y="172"/>
                    <a:pt x="184" y="326"/>
                  </a:cubicBezTo>
                  <a:cubicBezTo>
                    <a:pt x="88" y="480"/>
                    <a:pt x="0" y="781"/>
                    <a:pt x="0" y="964"/>
                  </a:cubicBezTo>
                  <a:cubicBezTo>
                    <a:pt x="0" y="1147"/>
                    <a:pt x="58" y="1334"/>
                    <a:pt x="184" y="1426"/>
                  </a:cubicBezTo>
                  <a:cubicBezTo>
                    <a:pt x="310" y="1518"/>
                    <a:pt x="613" y="1602"/>
                    <a:pt x="759" y="1514"/>
                  </a:cubicBezTo>
                  <a:cubicBezTo>
                    <a:pt x="905" y="1426"/>
                    <a:pt x="1008" y="1089"/>
                    <a:pt x="1058" y="898"/>
                  </a:cubicBezTo>
                  <a:cubicBezTo>
                    <a:pt x="1108" y="707"/>
                    <a:pt x="1092" y="506"/>
                    <a:pt x="1058" y="370"/>
                  </a:cubicBezTo>
                  <a:cubicBezTo>
                    <a:pt x="1024" y="234"/>
                    <a:pt x="931" y="139"/>
                    <a:pt x="851" y="84"/>
                  </a:cubicBezTo>
                  <a:cubicBezTo>
                    <a:pt x="771" y="29"/>
                    <a:pt x="686" y="0"/>
                    <a:pt x="575" y="4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24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1" name="对象 630784"/>
            <p:cNvGraphicFramePr>
              <a:graphicFrameLocks noChangeAspect="1"/>
            </p:cNvGraphicFramePr>
            <p:nvPr/>
          </p:nvGraphicFramePr>
          <p:xfrm>
            <a:off x="5510" y="4903"/>
            <a:ext cx="4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9" name="Equation" r:id="rId9" imgW="190417" imgH="203112" progId="Equation.DSMT4">
                    <p:embed/>
                  </p:oleObj>
                </mc:Choice>
                <mc:Fallback>
                  <p:oleObj name="Equation" r:id="rId9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4903"/>
                          <a:ext cx="4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Line 126"/>
            <p:cNvSpPr>
              <a:spLocks noChangeShapeType="1"/>
            </p:cNvSpPr>
            <p:nvPr/>
          </p:nvSpPr>
          <p:spPr bwMode="auto">
            <a:xfrm rot="3141173" flipH="1">
              <a:off x="5273" y="4483"/>
              <a:ext cx="100" cy="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27"/>
            <p:cNvSpPr>
              <a:spLocks noChangeShapeType="1"/>
            </p:cNvSpPr>
            <p:nvPr/>
          </p:nvSpPr>
          <p:spPr bwMode="auto">
            <a:xfrm rot="3141173" flipH="1">
              <a:off x="5372" y="4366"/>
              <a:ext cx="14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28"/>
            <p:cNvSpPr>
              <a:spLocks noChangeShapeType="1"/>
            </p:cNvSpPr>
            <p:nvPr/>
          </p:nvSpPr>
          <p:spPr bwMode="auto">
            <a:xfrm rot="3141173" flipH="1">
              <a:off x="5441" y="4381"/>
              <a:ext cx="147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29"/>
            <p:cNvSpPr>
              <a:spLocks noChangeShapeType="1"/>
            </p:cNvSpPr>
            <p:nvPr/>
          </p:nvSpPr>
          <p:spPr bwMode="auto">
            <a:xfrm rot="3141173" flipH="1">
              <a:off x="5259" y="5002"/>
              <a:ext cx="6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30"/>
            <p:cNvSpPr>
              <a:spLocks noChangeShapeType="1"/>
            </p:cNvSpPr>
            <p:nvPr/>
          </p:nvSpPr>
          <p:spPr bwMode="auto">
            <a:xfrm rot="3141173" flipH="1">
              <a:off x="5933" y="4646"/>
              <a:ext cx="5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131"/>
            <p:cNvSpPr>
              <a:spLocks noChangeShapeType="1"/>
            </p:cNvSpPr>
            <p:nvPr/>
          </p:nvSpPr>
          <p:spPr bwMode="auto">
            <a:xfrm rot="3141173" flipV="1">
              <a:off x="5598" y="4500"/>
              <a:ext cx="154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132"/>
            <p:cNvSpPr>
              <a:spLocks noChangeShapeType="1"/>
            </p:cNvSpPr>
            <p:nvPr/>
          </p:nvSpPr>
          <p:spPr bwMode="auto">
            <a:xfrm rot="3141173" flipV="1">
              <a:off x="5675" y="4619"/>
              <a:ext cx="140" cy="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133"/>
            <p:cNvSpPr>
              <a:spLocks noChangeShapeType="1"/>
            </p:cNvSpPr>
            <p:nvPr/>
          </p:nvSpPr>
          <p:spPr bwMode="auto">
            <a:xfrm rot="3141173" flipV="1">
              <a:off x="5803" y="4799"/>
              <a:ext cx="11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134"/>
            <p:cNvSpPr>
              <a:spLocks noChangeShapeType="1"/>
            </p:cNvSpPr>
            <p:nvPr/>
          </p:nvSpPr>
          <p:spPr bwMode="auto">
            <a:xfrm rot="3141173" flipV="1">
              <a:off x="5931" y="5035"/>
              <a:ext cx="7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135"/>
            <p:cNvSpPr>
              <a:spLocks noChangeShapeType="1"/>
            </p:cNvSpPr>
            <p:nvPr/>
          </p:nvSpPr>
          <p:spPr bwMode="auto">
            <a:xfrm>
              <a:off x="4395" y="5816"/>
              <a:ext cx="2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136"/>
            <p:cNvSpPr>
              <a:spLocks noChangeShapeType="1"/>
            </p:cNvSpPr>
            <p:nvPr/>
          </p:nvSpPr>
          <p:spPr bwMode="auto">
            <a:xfrm flipV="1">
              <a:off x="4785" y="4271"/>
              <a:ext cx="1" cy="1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93" name="对象 630797"/>
            <p:cNvGraphicFramePr>
              <a:graphicFrameLocks noChangeAspect="1"/>
            </p:cNvGraphicFramePr>
            <p:nvPr/>
          </p:nvGraphicFramePr>
          <p:xfrm>
            <a:off x="4464" y="5839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839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对象 630798"/>
            <p:cNvGraphicFramePr>
              <a:graphicFrameLocks noChangeAspect="1"/>
            </p:cNvGraphicFramePr>
            <p:nvPr/>
          </p:nvGraphicFramePr>
          <p:xfrm>
            <a:off x="6574" y="581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1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4" y="581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对象 630799"/>
            <p:cNvGraphicFramePr>
              <a:graphicFrameLocks noChangeAspect="1"/>
            </p:cNvGraphicFramePr>
            <p:nvPr/>
          </p:nvGraphicFramePr>
          <p:xfrm>
            <a:off x="4468" y="4283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2" name="Equation" r:id="rId15" imgW="139579" imgH="164957" progId="Equation.DSMT4">
                    <p:embed/>
                  </p:oleObj>
                </mc:Choice>
                <mc:Fallback>
                  <p:oleObj name="Equation" r:id="rId15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4283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22038"/>
              </p:ext>
            </p:extLst>
          </p:nvPr>
        </p:nvGraphicFramePr>
        <p:xfrm>
          <a:off x="982195" y="3478388"/>
          <a:ext cx="5235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3" name="Document" r:id="rId17" imgW="2570937" imgH="434976" progId="Word.Document.8">
                  <p:embed/>
                </p:oleObj>
              </mc:Choice>
              <mc:Fallback>
                <p:oleObj name="Document" r:id="rId17" imgW="2570937" imgH="4349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95" y="3478388"/>
                        <a:ext cx="52355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21"/>
          <p:cNvGrpSpPr>
            <a:grpSpLocks noChangeAspect="1"/>
          </p:cNvGrpSpPr>
          <p:nvPr/>
        </p:nvGrpSpPr>
        <p:grpSpPr bwMode="auto">
          <a:xfrm>
            <a:off x="1825495" y="4198279"/>
            <a:ext cx="2197100" cy="1493838"/>
            <a:chOff x="4212" y="4271"/>
            <a:chExt cx="2759" cy="1876"/>
          </a:xfrm>
        </p:grpSpPr>
        <p:sp>
          <p:nvSpPr>
            <p:cNvPr id="26" name="AutoShape 122"/>
            <p:cNvSpPr>
              <a:spLocks noChangeAspect="1" noChangeArrowheads="1"/>
            </p:cNvSpPr>
            <p:nvPr/>
          </p:nvSpPr>
          <p:spPr bwMode="auto">
            <a:xfrm>
              <a:off x="4212" y="4271"/>
              <a:ext cx="2759" cy="187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123"/>
            <p:cNvSpPr>
              <a:spLocks/>
            </p:cNvSpPr>
            <p:nvPr/>
          </p:nvSpPr>
          <p:spPr bwMode="auto">
            <a:xfrm rot="3545104">
              <a:off x="5111" y="4420"/>
              <a:ext cx="1056" cy="1441"/>
            </a:xfrm>
            <a:custGeom>
              <a:avLst/>
              <a:gdLst>
                <a:gd name="T0" fmla="*/ 475 w 1108"/>
                <a:gd name="T1" fmla="*/ 26 h 1602"/>
                <a:gd name="T2" fmla="*/ 152 w 1108"/>
                <a:gd name="T3" fmla="*/ 213 h 1602"/>
                <a:gd name="T4" fmla="*/ 0 w 1108"/>
                <a:gd name="T5" fmla="*/ 631 h 1602"/>
                <a:gd name="T6" fmla="*/ 152 w 1108"/>
                <a:gd name="T7" fmla="*/ 934 h 1602"/>
                <a:gd name="T8" fmla="*/ 626 w 1108"/>
                <a:gd name="T9" fmla="*/ 991 h 1602"/>
                <a:gd name="T10" fmla="*/ 873 w 1108"/>
                <a:gd name="T11" fmla="*/ 588 h 1602"/>
                <a:gd name="T12" fmla="*/ 873 w 1108"/>
                <a:gd name="T13" fmla="*/ 243 h 1602"/>
                <a:gd name="T14" fmla="*/ 702 w 1108"/>
                <a:gd name="T15" fmla="*/ 55 h 1602"/>
                <a:gd name="T16" fmla="*/ 475 w 1108"/>
                <a:gd name="T17" fmla="*/ 26 h 16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8" h="1602">
                  <a:moveTo>
                    <a:pt x="575" y="40"/>
                  </a:moveTo>
                  <a:cubicBezTo>
                    <a:pt x="464" y="80"/>
                    <a:pt x="280" y="172"/>
                    <a:pt x="184" y="326"/>
                  </a:cubicBezTo>
                  <a:cubicBezTo>
                    <a:pt x="88" y="480"/>
                    <a:pt x="0" y="781"/>
                    <a:pt x="0" y="964"/>
                  </a:cubicBezTo>
                  <a:cubicBezTo>
                    <a:pt x="0" y="1147"/>
                    <a:pt x="58" y="1334"/>
                    <a:pt x="184" y="1426"/>
                  </a:cubicBezTo>
                  <a:cubicBezTo>
                    <a:pt x="310" y="1518"/>
                    <a:pt x="613" y="1602"/>
                    <a:pt x="759" y="1514"/>
                  </a:cubicBezTo>
                  <a:cubicBezTo>
                    <a:pt x="905" y="1426"/>
                    <a:pt x="1008" y="1089"/>
                    <a:pt x="1058" y="898"/>
                  </a:cubicBezTo>
                  <a:cubicBezTo>
                    <a:pt x="1108" y="707"/>
                    <a:pt x="1092" y="506"/>
                    <a:pt x="1058" y="370"/>
                  </a:cubicBezTo>
                  <a:cubicBezTo>
                    <a:pt x="1024" y="234"/>
                    <a:pt x="931" y="139"/>
                    <a:pt x="851" y="84"/>
                  </a:cubicBezTo>
                  <a:cubicBezTo>
                    <a:pt x="771" y="29"/>
                    <a:pt x="686" y="0"/>
                    <a:pt x="575" y="4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24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" name="对象 573"/>
            <p:cNvGraphicFramePr>
              <a:graphicFrameLocks noChangeAspect="1"/>
            </p:cNvGraphicFramePr>
            <p:nvPr/>
          </p:nvGraphicFramePr>
          <p:xfrm>
            <a:off x="5510" y="4903"/>
            <a:ext cx="4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4" name="Equation" r:id="rId19" imgW="190417" imgH="203112" progId="Equation.DSMT4">
                    <p:embed/>
                  </p:oleObj>
                </mc:Choice>
                <mc:Fallback>
                  <p:oleObj name="Equation" r:id="rId19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4903"/>
                          <a:ext cx="4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126"/>
            <p:cNvSpPr>
              <a:spLocks noChangeShapeType="1"/>
            </p:cNvSpPr>
            <p:nvPr/>
          </p:nvSpPr>
          <p:spPr bwMode="auto">
            <a:xfrm rot="3141173" flipH="1">
              <a:off x="5273" y="4483"/>
              <a:ext cx="100" cy="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27"/>
            <p:cNvSpPr>
              <a:spLocks noChangeShapeType="1"/>
            </p:cNvSpPr>
            <p:nvPr/>
          </p:nvSpPr>
          <p:spPr bwMode="auto">
            <a:xfrm rot="3141173" flipH="1">
              <a:off x="5372" y="4366"/>
              <a:ext cx="14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28"/>
            <p:cNvSpPr>
              <a:spLocks noChangeShapeType="1"/>
            </p:cNvSpPr>
            <p:nvPr/>
          </p:nvSpPr>
          <p:spPr bwMode="auto">
            <a:xfrm rot="3141173" flipH="1">
              <a:off x="5441" y="4381"/>
              <a:ext cx="147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29"/>
            <p:cNvSpPr>
              <a:spLocks noChangeShapeType="1"/>
            </p:cNvSpPr>
            <p:nvPr/>
          </p:nvSpPr>
          <p:spPr bwMode="auto">
            <a:xfrm rot="3141173" flipH="1">
              <a:off x="5259" y="5002"/>
              <a:ext cx="6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30"/>
            <p:cNvSpPr>
              <a:spLocks noChangeShapeType="1"/>
            </p:cNvSpPr>
            <p:nvPr/>
          </p:nvSpPr>
          <p:spPr bwMode="auto">
            <a:xfrm rot="3141173" flipH="1">
              <a:off x="5933" y="4646"/>
              <a:ext cx="5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31"/>
            <p:cNvSpPr>
              <a:spLocks noChangeShapeType="1"/>
            </p:cNvSpPr>
            <p:nvPr/>
          </p:nvSpPr>
          <p:spPr bwMode="auto">
            <a:xfrm rot="3141173" flipV="1">
              <a:off x="5598" y="4500"/>
              <a:ext cx="154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32"/>
            <p:cNvSpPr>
              <a:spLocks noChangeShapeType="1"/>
            </p:cNvSpPr>
            <p:nvPr/>
          </p:nvSpPr>
          <p:spPr bwMode="auto">
            <a:xfrm rot="3141173" flipV="1">
              <a:off x="5675" y="4619"/>
              <a:ext cx="140" cy="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33"/>
            <p:cNvSpPr>
              <a:spLocks noChangeShapeType="1"/>
            </p:cNvSpPr>
            <p:nvPr/>
          </p:nvSpPr>
          <p:spPr bwMode="auto">
            <a:xfrm rot="3141173" flipV="1">
              <a:off x="5803" y="4799"/>
              <a:ext cx="11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4"/>
            <p:cNvSpPr>
              <a:spLocks noChangeShapeType="1"/>
            </p:cNvSpPr>
            <p:nvPr/>
          </p:nvSpPr>
          <p:spPr bwMode="auto">
            <a:xfrm rot="3141173" flipV="1">
              <a:off x="5931" y="5035"/>
              <a:ext cx="7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35"/>
            <p:cNvSpPr>
              <a:spLocks noChangeShapeType="1"/>
            </p:cNvSpPr>
            <p:nvPr/>
          </p:nvSpPr>
          <p:spPr bwMode="auto">
            <a:xfrm>
              <a:off x="4395" y="5816"/>
              <a:ext cx="2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36"/>
            <p:cNvSpPr>
              <a:spLocks noChangeShapeType="1"/>
            </p:cNvSpPr>
            <p:nvPr/>
          </p:nvSpPr>
          <p:spPr bwMode="auto">
            <a:xfrm flipV="1">
              <a:off x="4785" y="4271"/>
              <a:ext cx="1" cy="1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" name="对象 585"/>
            <p:cNvGraphicFramePr>
              <a:graphicFrameLocks noChangeAspect="1"/>
            </p:cNvGraphicFramePr>
            <p:nvPr/>
          </p:nvGraphicFramePr>
          <p:xfrm>
            <a:off x="4464" y="5839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5" name="Equation" r:id="rId20" imgW="126835" imgH="139518" progId="Equation.DSMT4">
                    <p:embed/>
                  </p:oleObj>
                </mc:Choice>
                <mc:Fallback>
                  <p:oleObj name="Equation" r:id="rId20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839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586"/>
            <p:cNvGraphicFramePr>
              <a:graphicFrameLocks noChangeAspect="1"/>
            </p:cNvGraphicFramePr>
            <p:nvPr/>
          </p:nvGraphicFramePr>
          <p:xfrm>
            <a:off x="6574" y="581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6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4" y="581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587"/>
            <p:cNvGraphicFramePr>
              <a:graphicFrameLocks noChangeAspect="1"/>
            </p:cNvGraphicFramePr>
            <p:nvPr/>
          </p:nvGraphicFramePr>
          <p:xfrm>
            <a:off x="4468" y="4283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7" name="Equation" r:id="rId22" imgW="139579" imgH="164957" progId="Equation.DSMT4">
                    <p:embed/>
                  </p:oleObj>
                </mc:Choice>
                <mc:Fallback>
                  <p:oleObj name="Equation" r:id="rId22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4283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121"/>
          <p:cNvGrpSpPr>
            <a:grpSpLocks noChangeAspect="1"/>
          </p:cNvGrpSpPr>
          <p:nvPr/>
        </p:nvGrpSpPr>
        <p:grpSpPr bwMode="auto">
          <a:xfrm>
            <a:off x="3922582" y="4207804"/>
            <a:ext cx="2197100" cy="1493838"/>
            <a:chOff x="4212" y="4271"/>
            <a:chExt cx="2759" cy="1876"/>
          </a:xfrm>
        </p:grpSpPr>
        <p:sp>
          <p:nvSpPr>
            <p:cNvPr id="49" name="AutoShape 122"/>
            <p:cNvSpPr>
              <a:spLocks noChangeAspect="1" noChangeArrowheads="1"/>
            </p:cNvSpPr>
            <p:nvPr/>
          </p:nvSpPr>
          <p:spPr bwMode="auto">
            <a:xfrm>
              <a:off x="4212" y="4271"/>
              <a:ext cx="2759" cy="187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123"/>
            <p:cNvSpPr>
              <a:spLocks/>
            </p:cNvSpPr>
            <p:nvPr/>
          </p:nvSpPr>
          <p:spPr bwMode="auto">
            <a:xfrm rot="3545104">
              <a:off x="5111" y="4420"/>
              <a:ext cx="1056" cy="1441"/>
            </a:xfrm>
            <a:custGeom>
              <a:avLst/>
              <a:gdLst>
                <a:gd name="T0" fmla="*/ 475 w 1108"/>
                <a:gd name="T1" fmla="*/ 26 h 1602"/>
                <a:gd name="T2" fmla="*/ 152 w 1108"/>
                <a:gd name="T3" fmla="*/ 213 h 1602"/>
                <a:gd name="T4" fmla="*/ 0 w 1108"/>
                <a:gd name="T5" fmla="*/ 631 h 1602"/>
                <a:gd name="T6" fmla="*/ 152 w 1108"/>
                <a:gd name="T7" fmla="*/ 934 h 1602"/>
                <a:gd name="T8" fmla="*/ 626 w 1108"/>
                <a:gd name="T9" fmla="*/ 991 h 1602"/>
                <a:gd name="T10" fmla="*/ 873 w 1108"/>
                <a:gd name="T11" fmla="*/ 588 h 1602"/>
                <a:gd name="T12" fmla="*/ 873 w 1108"/>
                <a:gd name="T13" fmla="*/ 243 h 1602"/>
                <a:gd name="T14" fmla="*/ 702 w 1108"/>
                <a:gd name="T15" fmla="*/ 55 h 1602"/>
                <a:gd name="T16" fmla="*/ 475 w 1108"/>
                <a:gd name="T17" fmla="*/ 26 h 16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8" h="1602">
                  <a:moveTo>
                    <a:pt x="575" y="40"/>
                  </a:moveTo>
                  <a:cubicBezTo>
                    <a:pt x="464" y="80"/>
                    <a:pt x="280" y="172"/>
                    <a:pt x="184" y="326"/>
                  </a:cubicBezTo>
                  <a:cubicBezTo>
                    <a:pt x="88" y="480"/>
                    <a:pt x="0" y="781"/>
                    <a:pt x="0" y="964"/>
                  </a:cubicBezTo>
                  <a:cubicBezTo>
                    <a:pt x="0" y="1147"/>
                    <a:pt x="58" y="1334"/>
                    <a:pt x="184" y="1426"/>
                  </a:cubicBezTo>
                  <a:cubicBezTo>
                    <a:pt x="310" y="1518"/>
                    <a:pt x="613" y="1602"/>
                    <a:pt x="759" y="1514"/>
                  </a:cubicBezTo>
                  <a:cubicBezTo>
                    <a:pt x="905" y="1426"/>
                    <a:pt x="1008" y="1089"/>
                    <a:pt x="1058" y="898"/>
                  </a:cubicBezTo>
                  <a:cubicBezTo>
                    <a:pt x="1108" y="707"/>
                    <a:pt x="1092" y="506"/>
                    <a:pt x="1058" y="370"/>
                  </a:cubicBezTo>
                  <a:cubicBezTo>
                    <a:pt x="1024" y="234"/>
                    <a:pt x="931" y="139"/>
                    <a:pt x="851" y="84"/>
                  </a:cubicBezTo>
                  <a:cubicBezTo>
                    <a:pt x="771" y="29"/>
                    <a:pt x="686" y="0"/>
                    <a:pt x="575" y="4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" name="对象 611"/>
            <p:cNvGraphicFramePr>
              <a:graphicFrameLocks noChangeAspect="1"/>
            </p:cNvGraphicFramePr>
            <p:nvPr/>
          </p:nvGraphicFramePr>
          <p:xfrm>
            <a:off x="5510" y="4903"/>
            <a:ext cx="4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8" name="Equation" r:id="rId23" imgW="190417" imgH="203112" progId="Equation.DSMT4">
                    <p:embed/>
                  </p:oleObj>
                </mc:Choice>
                <mc:Fallback>
                  <p:oleObj name="Equation" r:id="rId23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4903"/>
                          <a:ext cx="4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126"/>
            <p:cNvSpPr>
              <a:spLocks noChangeShapeType="1"/>
            </p:cNvSpPr>
            <p:nvPr/>
          </p:nvSpPr>
          <p:spPr bwMode="auto">
            <a:xfrm rot="3141173" flipH="1">
              <a:off x="5273" y="4483"/>
              <a:ext cx="100" cy="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 rot="3141173" flipH="1">
              <a:off x="5372" y="4366"/>
              <a:ext cx="14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 rot="3141173" flipH="1">
              <a:off x="5441" y="4381"/>
              <a:ext cx="147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 rot="3141173" flipH="1">
              <a:off x="5259" y="5002"/>
              <a:ext cx="6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 rot="3141173" flipH="1">
              <a:off x="5933" y="4646"/>
              <a:ext cx="5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 rot="3141173" flipV="1">
              <a:off x="5598" y="4500"/>
              <a:ext cx="154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 rot="3141173" flipV="1">
              <a:off x="5675" y="4619"/>
              <a:ext cx="140" cy="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 rot="3141173" flipV="1">
              <a:off x="5803" y="4799"/>
              <a:ext cx="11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 rot="3141173" flipV="1">
              <a:off x="5931" y="5035"/>
              <a:ext cx="7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4395" y="5816"/>
              <a:ext cx="2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" name="对象 623"/>
            <p:cNvGraphicFramePr>
              <a:graphicFrameLocks noChangeAspect="1"/>
            </p:cNvGraphicFramePr>
            <p:nvPr/>
          </p:nvGraphicFramePr>
          <p:xfrm>
            <a:off x="4464" y="5839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9" name="Equation" r:id="rId24" imgW="126835" imgH="139518" progId="Equation.DSMT4">
                    <p:embed/>
                  </p:oleObj>
                </mc:Choice>
                <mc:Fallback>
                  <p:oleObj name="Equation" r:id="rId24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839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24"/>
            <p:cNvGraphicFramePr>
              <a:graphicFrameLocks noChangeAspect="1"/>
            </p:cNvGraphicFramePr>
            <p:nvPr/>
          </p:nvGraphicFramePr>
          <p:xfrm>
            <a:off x="6574" y="581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0" name="Equation" r:id="rId25" imgW="126835" imgH="139518" progId="Equation.DSMT4">
                    <p:embed/>
                  </p:oleObj>
                </mc:Choice>
                <mc:Fallback>
                  <p:oleObj name="Equation" r:id="rId2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4" y="581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25"/>
            <p:cNvGraphicFramePr>
              <a:graphicFrameLocks noChangeAspect="1"/>
            </p:cNvGraphicFramePr>
            <p:nvPr/>
          </p:nvGraphicFramePr>
          <p:xfrm>
            <a:off x="4468" y="4283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1" name="Equation" r:id="rId26" imgW="139579" imgH="164957" progId="Equation.DSMT4">
                    <p:embed/>
                  </p:oleObj>
                </mc:Choice>
                <mc:Fallback>
                  <p:oleObj name="Equation" r:id="rId26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4283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136"/>
            <p:cNvSpPr>
              <a:spLocks noChangeShapeType="1"/>
            </p:cNvSpPr>
            <p:nvPr/>
          </p:nvSpPr>
          <p:spPr bwMode="auto">
            <a:xfrm flipV="1">
              <a:off x="4785" y="4271"/>
              <a:ext cx="1" cy="1876"/>
            </a:xfrm>
            <a:prstGeom prst="line">
              <a:avLst/>
            </a:prstGeom>
            <a:noFill/>
            <a:ln w="9525">
              <a:solidFill>
                <a:srgbClr val="000000">
                  <a:alpha val="78822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121"/>
          <p:cNvGrpSpPr>
            <a:grpSpLocks noChangeAspect="1"/>
          </p:cNvGrpSpPr>
          <p:nvPr/>
        </p:nvGrpSpPr>
        <p:grpSpPr bwMode="auto">
          <a:xfrm>
            <a:off x="5978395" y="4188755"/>
            <a:ext cx="2197100" cy="1495425"/>
            <a:chOff x="4212" y="4271"/>
            <a:chExt cx="2759" cy="1876"/>
          </a:xfrm>
        </p:grpSpPr>
        <p:sp>
          <p:nvSpPr>
            <p:cNvPr id="68" name="AutoShape 122"/>
            <p:cNvSpPr>
              <a:spLocks noChangeAspect="1" noChangeArrowheads="1"/>
            </p:cNvSpPr>
            <p:nvPr/>
          </p:nvSpPr>
          <p:spPr bwMode="auto">
            <a:xfrm>
              <a:off x="4212" y="4271"/>
              <a:ext cx="2759" cy="187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123"/>
            <p:cNvSpPr>
              <a:spLocks/>
            </p:cNvSpPr>
            <p:nvPr/>
          </p:nvSpPr>
          <p:spPr bwMode="auto">
            <a:xfrm rot="3545104">
              <a:off x="5111" y="4420"/>
              <a:ext cx="1056" cy="1441"/>
            </a:xfrm>
            <a:custGeom>
              <a:avLst/>
              <a:gdLst>
                <a:gd name="T0" fmla="*/ 475 w 1108"/>
                <a:gd name="T1" fmla="*/ 26 h 1602"/>
                <a:gd name="T2" fmla="*/ 152 w 1108"/>
                <a:gd name="T3" fmla="*/ 213 h 1602"/>
                <a:gd name="T4" fmla="*/ 0 w 1108"/>
                <a:gd name="T5" fmla="*/ 631 h 1602"/>
                <a:gd name="T6" fmla="*/ 152 w 1108"/>
                <a:gd name="T7" fmla="*/ 934 h 1602"/>
                <a:gd name="T8" fmla="*/ 626 w 1108"/>
                <a:gd name="T9" fmla="*/ 991 h 1602"/>
                <a:gd name="T10" fmla="*/ 873 w 1108"/>
                <a:gd name="T11" fmla="*/ 588 h 1602"/>
                <a:gd name="T12" fmla="*/ 873 w 1108"/>
                <a:gd name="T13" fmla="*/ 243 h 1602"/>
                <a:gd name="T14" fmla="*/ 702 w 1108"/>
                <a:gd name="T15" fmla="*/ 55 h 1602"/>
                <a:gd name="T16" fmla="*/ 475 w 1108"/>
                <a:gd name="T17" fmla="*/ 26 h 16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8" h="1602">
                  <a:moveTo>
                    <a:pt x="575" y="40"/>
                  </a:moveTo>
                  <a:cubicBezTo>
                    <a:pt x="464" y="80"/>
                    <a:pt x="280" y="172"/>
                    <a:pt x="184" y="326"/>
                  </a:cubicBezTo>
                  <a:cubicBezTo>
                    <a:pt x="88" y="480"/>
                    <a:pt x="0" y="781"/>
                    <a:pt x="0" y="964"/>
                  </a:cubicBezTo>
                  <a:cubicBezTo>
                    <a:pt x="0" y="1147"/>
                    <a:pt x="58" y="1334"/>
                    <a:pt x="184" y="1426"/>
                  </a:cubicBezTo>
                  <a:cubicBezTo>
                    <a:pt x="310" y="1518"/>
                    <a:pt x="613" y="1602"/>
                    <a:pt x="759" y="1514"/>
                  </a:cubicBezTo>
                  <a:cubicBezTo>
                    <a:pt x="905" y="1426"/>
                    <a:pt x="1008" y="1089"/>
                    <a:pt x="1058" y="898"/>
                  </a:cubicBezTo>
                  <a:cubicBezTo>
                    <a:pt x="1108" y="707"/>
                    <a:pt x="1092" y="506"/>
                    <a:pt x="1058" y="370"/>
                  </a:cubicBezTo>
                  <a:cubicBezTo>
                    <a:pt x="1024" y="234"/>
                    <a:pt x="931" y="139"/>
                    <a:pt x="851" y="84"/>
                  </a:cubicBezTo>
                  <a:cubicBezTo>
                    <a:pt x="771" y="29"/>
                    <a:pt x="686" y="0"/>
                    <a:pt x="575" y="4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24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" name="对象 630"/>
            <p:cNvGraphicFramePr>
              <a:graphicFrameLocks noChangeAspect="1"/>
            </p:cNvGraphicFramePr>
            <p:nvPr/>
          </p:nvGraphicFramePr>
          <p:xfrm>
            <a:off x="5510" y="4903"/>
            <a:ext cx="4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2" name="Equation" r:id="rId27" imgW="190417" imgH="203112" progId="Equation.DSMT4">
                    <p:embed/>
                  </p:oleObj>
                </mc:Choice>
                <mc:Fallback>
                  <p:oleObj name="Equation" r:id="rId27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4903"/>
                          <a:ext cx="4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Line 126"/>
            <p:cNvSpPr>
              <a:spLocks noChangeShapeType="1"/>
            </p:cNvSpPr>
            <p:nvPr/>
          </p:nvSpPr>
          <p:spPr bwMode="auto">
            <a:xfrm rot="3141173" flipH="1">
              <a:off x="5273" y="4483"/>
              <a:ext cx="100" cy="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27"/>
            <p:cNvSpPr>
              <a:spLocks noChangeShapeType="1"/>
            </p:cNvSpPr>
            <p:nvPr/>
          </p:nvSpPr>
          <p:spPr bwMode="auto">
            <a:xfrm rot="3141173" flipH="1">
              <a:off x="5372" y="4366"/>
              <a:ext cx="14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28"/>
            <p:cNvSpPr>
              <a:spLocks noChangeShapeType="1"/>
            </p:cNvSpPr>
            <p:nvPr/>
          </p:nvSpPr>
          <p:spPr bwMode="auto">
            <a:xfrm rot="3141173" flipH="1">
              <a:off x="5441" y="4381"/>
              <a:ext cx="147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29"/>
            <p:cNvSpPr>
              <a:spLocks noChangeShapeType="1"/>
            </p:cNvSpPr>
            <p:nvPr/>
          </p:nvSpPr>
          <p:spPr bwMode="auto">
            <a:xfrm rot="3141173" flipH="1">
              <a:off x="5259" y="5002"/>
              <a:ext cx="6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30"/>
            <p:cNvSpPr>
              <a:spLocks noChangeShapeType="1"/>
            </p:cNvSpPr>
            <p:nvPr/>
          </p:nvSpPr>
          <p:spPr bwMode="auto">
            <a:xfrm rot="3141173" flipH="1">
              <a:off x="5933" y="4646"/>
              <a:ext cx="5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31"/>
            <p:cNvSpPr>
              <a:spLocks noChangeShapeType="1"/>
            </p:cNvSpPr>
            <p:nvPr/>
          </p:nvSpPr>
          <p:spPr bwMode="auto">
            <a:xfrm rot="3141173" flipV="1">
              <a:off x="5598" y="4500"/>
              <a:ext cx="154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32"/>
            <p:cNvSpPr>
              <a:spLocks noChangeShapeType="1"/>
            </p:cNvSpPr>
            <p:nvPr/>
          </p:nvSpPr>
          <p:spPr bwMode="auto">
            <a:xfrm rot="3141173" flipV="1">
              <a:off x="5675" y="4619"/>
              <a:ext cx="140" cy="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33"/>
            <p:cNvSpPr>
              <a:spLocks noChangeShapeType="1"/>
            </p:cNvSpPr>
            <p:nvPr/>
          </p:nvSpPr>
          <p:spPr bwMode="auto">
            <a:xfrm rot="3141173" flipV="1">
              <a:off x="5803" y="4799"/>
              <a:ext cx="11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34"/>
            <p:cNvSpPr>
              <a:spLocks noChangeShapeType="1"/>
            </p:cNvSpPr>
            <p:nvPr/>
          </p:nvSpPr>
          <p:spPr bwMode="auto">
            <a:xfrm rot="3141173" flipV="1">
              <a:off x="5931" y="5035"/>
              <a:ext cx="7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35"/>
            <p:cNvSpPr>
              <a:spLocks noChangeShapeType="1"/>
            </p:cNvSpPr>
            <p:nvPr/>
          </p:nvSpPr>
          <p:spPr bwMode="auto">
            <a:xfrm>
              <a:off x="4395" y="5816"/>
              <a:ext cx="2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36"/>
            <p:cNvSpPr>
              <a:spLocks noChangeShapeType="1"/>
            </p:cNvSpPr>
            <p:nvPr/>
          </p:nvSpPr>
          <p:spPr bwMode="auto">
            <a:xfrm flipV="1">
              <a:off x="4785" y="4271"/>
              <a:ext cx="1" cy="1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3" name="对象 642"/>
            <p:cNvGraphicFramePr>
              <a:graphicFrameLocks noChangeAspect="1"/>
            </p:cNvGraphicFramePr>
            <p:nvPr/>
          </p:nvGraphicFramePr>
          <p:xfrm>
            <a:off x="4464" y="5839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3" name="Equation" r:id="rId28" imgW="126835" imgH="139518" progId="Equation.DSMT4">
                    <p:embed/>
                  </p:oleObj>
                </mc:Choice>
                <mc:Fallback>
                  <p:oleObj name="Equation" r:id="rId28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839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对象 643"/>
            <p:cNvGraphicFramePr>
              <a:graphicFrameLocks noChangeAspect="1"/>
            </p:cNvGraphicFramePr>
            <p:nvPr/>
          </p:nvGraphicFramePr>
          <p:xfrm>
            <a:off x="6574" y="581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4" name="Equation" r:id="rId29" imgW="126835" imgH="139518" progId="Equation.DSMT4">
                    <p:embed/>
                  </p:oleObj>
                </mc:Choice>
                <mc:Fallback>
                  <p:oleObj name="Equation" r:id="rId2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4" y="581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644"/>
            <p:cNvGraphicFramePr>
              <a:graphicFrameLocks noChangeAspect="1"/>
            </p:cNvGraphicFramePr>
            <p:nvPr/>
          </p:nvGraphicFramePr>
          <p:xfrm>
            <a:off x="4468" y="4283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5" name="Equation" r:id="rId30" imgW="139579" imgH="164957" progId="Equation.DSMT4">
                    <p:embed/>
                  </p:oleObj>
                </mc:Choice>
                <mc:Fallback>
                  <p:oleObj name="Equation" r:id="rId30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4283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Group 121"/>
          <p:cNvGrpSpPr>
            <a:grpSpLocks noChangeAspect="1"/>
          </p:cNvGrpSpPr>
          <p:nvPr/>
        </p:nvGrpSpPr>
        <p:grpSpPr bwMode="auto">
          <a:xfrm>
            <a:off x="8096155" y="4192816"/>
            <a:ext cx="2197100" cy="1493837"/>
            <a:chOff x="4212" y="4271"/>
            <a:chExt cx="2759" cy="1876"/>
          </a:xfrm>
        </p:grpSpPr>
        <p:sp>
          <p:nvSpPr>
            <p:cNvPr id="87" name="AutoShape 122"/>
            <p:cNvSpPr>
              <a:spLocks noChangeAspect="1" noChangeArrowheads="1"/>
            </p:cNvSpPr>
            <p:nvPr/>
          </p:nvSpPr>
          <p:spPr bwMode="auto">
            <a:xfrm>
              <a:off x="4212" y="4271"/>
              <a:ext cx="2759" cy="187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123"/>
            <p:cNvSpPr>
              <a:spLocks/>
            </p:cNvSpPr>
            <p:nvPr/>
          </p:nvSpPr>
          <p:spPr bwMode="auto">
            <a:xfrm rot="3545104">
              <a:off x="5111" y="4420"/>
              <a:ext cx="1056" cy="1441"/>
            </a:xfrm>
            <a:custGeom>
              <a:avLst/>
              <a:gdLst>
                <a:gd name="T0" fmla="*/ 475 w 1108"/>
                <a:gd name="T1" fmla="*/ 26 h 1602"/>
                <a:gd name="T2" fmla="*/ 152 w 1108"/>
                <a:gd name="T3" fmla="*/ 213 h 1602"/>
                <a:gd name="T4" fmla="*/ 0 w 1108"/>
                <a:gd name="T5" fmla="*/ 631 h 1602"/>
                <a:gd name="T6" fmla="*/ 152 w 1108"/>
                <a:gd name="T7" fmla="*/ 934 h 1602"/>
                <a:gd name="T8" fmla="*/ 626 w 1108"/>
                <a:gd name="T9" fmla="*/ 991 h 1602"/>
                <a:gd name="T10" fmla="*/ 873 w 1108"/>
                <a:gd name="T11" fmla="*/ 588 h 1602"/>
                <a:gd name="T12" fmla="*/ 873 w 1108"/>
                <a:gd name="T13" fmla="*/ 243 h 1602"/>
                <a:gd name="T14" fmla="*/ 702 w 1108"/>
                <a:gd name="T15" fmla="*/ 55 h 1602"/>
                <a:gd name="T16" fmla="*/ 475 w 1108"/>
                <a:gd name="T17" fmla="*/ 26 h 16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8" h="1602">
                  <a:moveTo>
                    <a:pt x="575" y="40"/>
                  </a:moveTo>
                  <a:cubicBezTo>
                    <a:pt x="464" y="80"/>
                    <a:pt x="280" y="172"/>
                    <a:pt x="184" y="326"/>
                  </a:cubicBezTo>
                  <a:cubicBezTo>
                    <a:pt x="88" y="480"/>
                    <a:pt x="0" y="781"/>
                    <a:pt x="0" y="964"/>
                  </a:cubicBezTo>
                  <a:cubicBezTo>
                    <a:pt x="0" y="1147"/>
                    <a:pt x="58" y="1334"/>
                    <a:pt x="184" y="1426"/>
                  </a:cubicBezTo>
                  <a:cubicBezTo>
                    <a:pt x="310" y="1518"/>
                    <a:pt x="613" y="1602"/>
                    <a:pt x="759" y="1514"/>
                  </a:cubicBezTo>
                  <a:cubicBezTo>
                    <a:pt x="905" y="1426"/>
                    <a:pt x="1008" y="1089"/>
                    <a:pt x="1058" y="898"/>
                  </a:cubicBezTo>
                  <a:cubicBezTo>
                    <a:pt x="1108" y="707"/>
                    <a:pt x="1092" y="506"/>
                    <a:pt x="1058" y="370"/>
                  </a:cubicBezTo>
                  <a:cubicBezTo>
                    <a:pt x="1024" y="234"/>
                    <a:pt x="931" y="139"/>
                    <a:pt x="851" y="84"/>
                  </a:cubicBezTo>
                  <a:cubicBezTo>
                    <a:pt x="771" y="29"/>
                    <a:pt x="686" y="0"/>
                    <a:pt x="575" y="4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24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" name="对象 649"/>
            <p:cNvGraphicFramePr>
              <a:graphicFrameLocks noChangeAspect="1"/>
            </p:cNvGraphicFramePr>
            <p:nvPr/>
          </p:nvGraphicFramePr>
          <p:xfrm>
            <a:off x="5510" y="4903"/>
            <a:ext cx="4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6" name="Equation" r:id="rId31" imgW="190417" imgH="203112" progId="Equation.DSMT4">
                    <p:embed/>
                  </p:oleObj>
                </mc:Choice>
                <mc:Fallback>
                  <p:oleObj name="Equation" r:id="rId31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4903"/>
                          <a:ext cx="4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126"/>
            <p:cNvSpPr>
              <a:spLocks noChangeShapeType="1"/>
            </p:cNvSpPr>
            <p:nvPr/>
          </p:nvSpPr>
          <p:spPr bwMode="auto">
            <a:xfrm rot="3141173" flipH="1">
              <a:off x="5273" y="4483"/>
              <a:ext cx="100" cy="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27"/>
            <p:cNvSpPr>
              <a:spLocks noChangeShapeType="1"/>
            </p:cNvSpPr>
            <p:nvPr/>
          </p:nvSpPr>
          <p:spPr bwMode="auto">
            <a:xfrm rot="3141173" flipH="1">
              <a:off x="5372" y="4366"/>
              <a:ext cx="14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28"/>
            <p:cNvSpPr>
              <a:spLocks noChangeShapeType="1"/>
            </p:cNvSpPr>
            <p:nvPr/>
          </p:nvSpPr>
          <p:spPr bwMode="auto">
            <a:xfrm rot="3141173" flipH="1">
              <a:off x="5441" y="4381"/>
              <a:ext cx="147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29"/>
            <p:cNvSpPr>
              <a:spLocks noChangeShapeType="1"/>
            </p:cNvSpPr>
            <p:nvPr/>
          </p:nvSpPr>
          <p:spPr bwMode="auto">
            <a:xfrm rot="3141173" flipH="1">
              <a:off x="5259" y="5002"/>
              <a:ext cx="6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30"/>
            <p:cNvSpPr>
              <a:spLocks noChangeShapeType="1"/>
            </p:cNvSpPr>
            <p:nvPr/>
          </p:nvSpPr>
          <p:spPr bwMode="auto">
            <a:xfrm rot="3141173" flipH="1">
              <a:off x="5933" y="4646"/>
              <a:ext cx="5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31"/>
            <p:cNvSpPr>
              <a:spLocks noChangeShapeType="1"/>
            </p:cNvSpPr>
            <p:nvPr/>
          </p:nvSpPr>
          <p:spPr bwMode="auto">
            <a:xfrm rot="3141173" flipV="1">
              <a:off x="5598" y="4500"/>
              <a:ext cx="154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32"/>
            <p:cNvSpPr>
              <a:spLocks noChangeShapeType="1"/>
            </p:cNvSpPr>
            <p:nvPr/>
          </p:nvSpPr>
          <p:spPr bwMode="auto">
            <a:xfrm rot="3141173" flipV="1">
              <a:off x="5675" y="4619"/>
              <a:ext cx="140" cy="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33"/>
            <p:cNvSpPr>
              <a:spLocks noChangeShapeType="1"/>
            </p:cNvSpPr>
            <p:nvPr/>
          </p:nvSpPr>
          <p:spPr bwMode="auto">
            <a:xfrm rot="3141173" flipV="1">
              <a:off x="5803" y="4799"/>
              <a:ext cx="11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34"/>
            <p:cNvSpPr>
              <a:spLocks noChangeShapeType="1"/>
            </p:cNvSpPr>
            <p:nvPr/>
          </p:nvSpPr>
          <p:spPr bwMode="auto">
            <a:xfrm rot="3141173" flipV="1">
              <a:off x="5931" y="5035"/>
              <a:ext cx="7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35"/>
            <p:cNvSpPr>
              <a:spLocks noChangeShapeType="1"/>
            </p:cNvSpPr>
            <p:nvPr/>
          </p:nvSpPr>
          <p:spPr bwMode="auto">
            <a:xfrm>
              <a:off x="4395" y="5816"/>
              <a:ext cx="2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36"/>
            <p:cNvSpPr>
              <a:spLocks noChangeShapeType="1"/>
            </p:cNvSpPr>
            <p:nvPr/>
          </p:nvSpPr>
          <p:spPr bwMode="auto">
            <a:xfrm flipV="1">
              <a:off x="4785" y="4271"/>
              <a:ext cx="1" cy="1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" name="对象 661"/>
            <p:cNvGraphicFramePr>
              <a:graphicFrameLocks noChangeAspect="1"/>
            </p:cNvGraphicFramePr>
            <p:nvPr/>
          </p:nvGraphicFramePr>
          <p:xfrm>
            <a:off x="4464" y="5839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7" name="Equation" r:id="rId32" imgW="126835" imgH="139518" progId="Equation.DSMT4">
                    <p:embed/>
                  </p:oleObj>
                </mc:Choice>
                <mc:Fallback>
                  <p:oleObj name="Equation" r:id="rId3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839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对象 662"/>
            <p:cNvGraphicFramePr>
              <a:graphicFrameLocks noChangeAspect="1"/>
            </p:cNvGraphicFramePr>
            <p:nvPr/>
          </p:nvGraphicFramePr>
          <p:xfrm>
            <a:off x="6574" y="581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8" name="Equation" r:id="rId33" imgW="126835" imgH="139518" progId="Equation.DSMT4">
                    <p:embed/>
                  </p:oleObj>
                </mc:Choice>
                <mc:Fallback>
                  <p:oleObj name="Equation" r:id="rId3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4" y="581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663"/>
            <p:cNvGraphicFramePr>
              <a:graphicFrameLocks noChangeAspect="1"/>
            </p:cNvGraphicFramePr>
            <p:nvPr/>
          </p:nvGraphicFramePr>
          <p:xfrm>
            <a:off x="4468" y="4283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29" name="Equation" r:id="rId34" imgW="139579" imgH="164957" progId="Equation.DSMT4">
                    <p:embed/>
                  </p:oleObj>
                </mc:Choice>
                <mc:Fallback>
                  <p:oleObj name="Equation" r:id="rId34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4283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Group 55"/>
          <p:cNvGrpSpPr>
            <a:grpSpLocks noChangeAspect="1"/>
          </p:cNvGrpSpPr>
          <p:nvPr/>
        </p:nvGrpSpPr>
        <p:grpSpPr bwMode="auto">
          <a:xfrm>
            <a:off x="1711195" y="4442755"/>
            <a:ext cx="825500" cy="1279525"/>
            <a:chOff x="3711" y="9240"/>
            <a:chExt cx="944" cy="1661"/>
          </a:xfrm>
        </p:grpSpPr>
        <p:sp>
          <p:nvSpPr>
            <p:cNvPr id="106" name="AutoShape 56"/>
            <p:cNvSpPr>
              <a:spLocks noChangeAspect="1" noChangeArrowheads="1"/>
            </p:cNvSpPr>
            <p:nvPr/>
          </p:nvSpPr>
          <p:spPr bwMode="auto">
            <a:xfrm>
              <a:off x="3711" y="9240"/>
              <a:ext cx="845" cy="166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Line 57"/>
            <p:cNvSpPr>
              <a:spLocks noChangeShapeType="1"/>
            </p:cNvSpPr>
            <p:nvPr/>
          </p:nvSpPr>
          <p:spPr bwMode="auto">
            <a:xfrm>
              <a:off x="3711" y="103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58"/>
            <p:cNvSpPr>
              <a:spLocks noChangeShapeType="1"/>
            </p:cNvSpPr>
            <p:nvPr/>
          </p:nvSpPr>
          <p:spPr bwMode="auto">
            <a:xfrm flipV="1">
              <a:off x="4262" y="9761"/>
              <a:ext cx="1" cy="9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59"/>
            <p:cNvSpPr>
              <a:spLocks noChangeShapeType="1"/>
            </p:cNvSpPr>
            <p:nvPr/>
          </p:nvSpPr>
          <p:spPr bwMode="auto">
            <a:xfrm>
              <a:off x="3905" y="9761"/>
              <a:ext cx="35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" name="对象 726"/>
            <p:cNvGraphicFramePr>
              <a:graphicFrameLocks noChangeAspect="1"/>
            </p:cNvGraphicFramePr>
            <p:nvPr/>
          </p:nvGraphicFramePr>
          <p:xfrm>
            <a:off x="3936" y="9339"/>
            <a:ext cx="71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0" name="Equation" r:id="rId35" imgW="304536" imgH="164957" progId="Equation.DSMT4">
                    <p:embed/>
                  </p:oleObj>
                </mc:Choice>
                <mc:Fallback>
                  <p:oleObj name="Equation" r:id="rId35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9339"/>
                          <a:ext cx="71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" name="Group 55"/>
          <p:cNvGrpSpPr>
            <a:grpSpLocks noChangeAspect="1"/>
          </p:cNvGrpSpPr>
          <p:nvPr/>
        </p:nvGrpSpPr>
        <p:grpSpPr bwMode="auto">
          <a:xfrm>
            <a:off x="4036883" y="4709454"/>
            <a:ext cx="1241425" cy="1397000"/>
            <a:chOff x="3235" y="9240"/>
            <a:chExt cx="1420" cy="1661"/>
          </a:xfrm>
        </p:grpSpPr>
        <p:sp>
          <p:nvSpPr>
            <p:cNvPr id="112" name="AutoShape 56"/>
            <p:cNvSpPr>
              <a:spLocks noChangeAspect="1" noChangeArrowheads="1"/>
            </p:cNvSpPr>
            <p:nvPr/>
          </p:nvSpPr>
          <p:spPr bwMode="auto">
            <a:xfrm>
              <a:off x="3711" y="9240"/>
              <a:ext cx="845" cy="166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Line 57"/>
            <p:cNvSpPr>
              <a:spLocks noChangeShapeType="1"/>
            </p:cNvSpPr>
            <p:nvPr/>
          </p:nvSpPr>
          <p:spPr bwMode="auto">
            <a:xfrm>
              <a:off x="3711" y="103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58"/>
            <p:cNvSpPr>
              <a:spLocks noChangeShapeType="1"/>
            </p:cNvSpPr>
            <p:nvPr/>
          </p:nvSpPr>
          <p:spPr bwMode="auto">
            <a:xfrm flipH="1" flipV="1">
              <a:off x="4263" y="9761"/>
              <a:ext cx="2" cy="6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9"/>
            <p:cNvSpPr>
              <a:spLocks noChangeShapeType="1"/>
            </p:cNvSpPr>
            <p:nvPr/>
          </p:nvSpPr>
          <p:spPr bwMode="auto">
            <a:xfrm>
              <a:off x="3235" y="9755"/>
              <a:ext cx="1035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6" name="对象 750"/>
            <p:cNvGraphicFramePr>
              <a:graphicFrameLocks noChangeAspect="1"/>
            </p:cNvGraphicFramePr>
            <p:nvPr/>
          </p:nvGraphicFramePr>
          <p:xfrm>
            <a:off x="3936" y="9339"/>
            <a:ext cx="71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1" name="Equation" r:id="rId37" imgW="304536" imgH="164957" progId="Equation.DSMT4">
                    <p:embed/>
                  </p:oleObj>
                </mc:Choice>
                <mc:Fallback>
                  <p:oleObj name="Equation" r:id="rId37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9339"/>
                          <a:ext cx="71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7" name="Group 55"/>
          <p:cNvGrpSpPr>
            <a:grpSpLocks noChangeAspect="1"/>
          </p:cNvGrpSpPr>
          <p:nvPr/>
        </p:nvGrpSpPr>
        <p:grpSpPr bwMode="auto">
          <a:xfrm>
            <a:off x="6141908" y="4536418"/>
            <a:ext cx="2162904" cy="1277937"/>
            <a:chOff x="2299" y="9240"/>
            <a:chExt cx="2473" cy="1661"/>
          </a:xfrm>
        </p:grpSpPr>
        <p:sp>
          <p:nvSpPr>
            <p:cNvPr id="118" name="AutoShape 56"/>
            <p:cNvSpPr>
              <a:spLocks noChangeAspect="1" noChangeArrowheads="1"/>
            </p:cNvSpPr>
            <p:nvPr/>
          </p:nvSpPr>
          <p:spPr bwMode="auto">
            <a:xfrm>
              <a:off x="3711" y="9240"/>
              <a:ext cx="845" cy="166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Line 57"/>
            <p:cNvSpPr>
              <a:spLocks noChangeShapeType="1"/>
            </p:cNvSpPr>
            <p:nvPr/>
          </p:nvSpPr>
          <p:spPr bwMode="auto">
            <a:xfrm>
              <a:off x="3711" y="103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58"/>
            <p:cNvSpPr>
              <a:spLocks noChangeShapeType="1"/>
            </p:cNvSpPr>
            <p:nvPr/>
          </p:nvSpPr>
          <p:spPr bwMode="auto">
            <a:xfrm flipV="1">
              <a:off x="4262" y="9761"/>
              <a:ext cx="1" cy="9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59"/>
            <p:cNvSpPr>
              <a:spLocks noChangeShapeType="1"/>
            </p:cNvSpPr>
            <p:nvPr/>
          </p:nvSpPr>
          <p:spPr bwMode="auto">
            <a:xfrm>
              <a:off x="2299" y="9755"/>
              <a:ext cx="1957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" name="对象 7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3055978"/>
                </p:ext>
              </p:extLst>
            </p:nvPr>
          </p:nvGraphicFramePr>
          <p:xfrm>
            <a:off x="4053" y="9415"/>
            <a:ext cx="71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2" name="Equation" r:id="rId38" imgW="304536" imgH="164957" progId="Equation.DSMT4">
                    <p:embed/>
                  </p:oleObj>
                </mc:Choice>
                <mc:Fallback>
                  <p:oleObj name="Equation" r:id="rId38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3" y="9415"/>
                          <a:ext cx="71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" name="Group 55"/>
          <p:cNvGrpSpPr>
            <a:grpSpLocks noChangeAspect="1"/>
          </p:cNvGrpSpPr>
          <p:nvPr/>
        </p:nvGrpSpPr>
        <p:grpSpPr bwMode="auto">
          <a:xfrm>
            <a:off x="8345358" y="3969679"/>
            <a:ext cx="1857375" cy="1701800"/>
            <a:chOff x="2531" y="9240"/>
            <a:chExt cx="2124" cy="2210"/>
          </a:xfrm>
        </p:grpSpPr>
        <p:sp>
          <p:nvSpPr>
            <p:cNvPr id="124" name="AutoShape 56"/>
            <p:cNvSpPr>
              <a:spLocks noChangeAspect="1" noChangeArrowheads="1"/>
            </p:cNvSpPr>
            <p:nvPr/>
          </p:nvSpPr>
          <p:spPr bwMode="auto">
            <a:xfrm>
              <a:off x="3711" y="9240"/>
              <a:ext cx="845" cy="166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Line 57"/>
            <p:cNvSpPr>
              <a:spLocks noChangeShapeType="1"/>
            </p:cNvSpPr>
            <p:nvPr/>
          </p:nvSpPr>
          <p:spPr bwMode="auto">
            <a:xfrm>
              <a:off x="3711" y="103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58"/>
            <p:cNvSpPr>
              <a:spLocks noChangeShapeType="1"/>
            </p:cNvSpPr>
            <p:nvPr/>
          </p:nvSpPr>
          <p:spPr bwMode="auto">
            <a:xfrm flipV="1">
              <a:off x="4256" y="9761"/>
              <a:ext cx="7" cy="16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9"/>
            <p:cNvSpPr>
              <a:spLocks noChangeShapeType="1"/>
            </p:cNvSpPr>
            <p:nvPr/>
          </p:nvSpPr>
          <p:spPr bwMode="auto">
            <a:xfrm flipV="1">
              <a:off x="2531" y="9762"/>
              <a:ext cx="1725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8" name="对象 775"/>
            <p:cNvGraphicFramePr>
              <a:graphicFrameLocks noChangeAspect="1"/>
            </p:cNvGraphicFramePr>
            <p:nvPr/>
          </p:nvGraphicFramePr>
          <p:xfrm>
            <a:off x="3936" y="9339"/>
            <a:ext cx="71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3" name="Equation" r:id="rId39" imgW="304536" imgH="164957" progId="Equation.DSMT4">
                    <p:embed/>
                  </p:oleObj>
                </mc:Choice>
                <mc:Fallback>
                  <p:oleObj name="Equation" r:id="rId39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9339"/>
                          <a:ext cx="71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244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25C30E-5793-4D9B-9795-46DFA54E214D}" type="slidenum">
              <a:rPr lang="en-US" altLang="zh-CN" sz="1200">
                <a:solidFill>
                  <a:schemeClr val="tx1"/>
                </a:solidFill>
                <a:latin typeface="Garamond" panose="02020404030301010803" pitchFamily="18" charset="0"/>
              </a:rPr>
              <a:pPr/>
              <a:t>6</a:t>
            </a:fld>
            <a:endParaRPr lang="en-US" altLang="zh-CN" sz="120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211224"/>
              </p:ext>
            </p:extLst>
          </p:nvPr>
        </p:nvGraphicFramePr>
        <p:xfrm>
          <a:off x="856634" y="530324"/>
          <a:ext cx="1090612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Document" r:id="rId3" imgW="4529849" imgH="667923" progId="Word.Document.8">
                  <p:embed/>
                </p:oleObj>
              </mc:Choice>
              <mc:Fallback>
                <p:oleObj name="Document" r:id="rId3" imgW="4529849" imgH="6679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634" y="530324"/>
                        <a:ext cx="1090612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18469"/>
              </p:ext>
            </p:extLst>
          </p:nvPr>
        </p:nvGraphicFramePr>
        <p:xfrm>
          <a:off x="824097" y="3687117"/>
          <a:ext cx="6689205" cy="102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Document" r:id="rId5" imgW="2747725" imgH="422655" progId="Word.Document.8">
                  <p:embed/>
                </p:oleObj>
              </mc:Choice>
              <mc:Fallback>
                <p:oleObj name="Document" r:id="rId5" imgW="2747725" imgH="4226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97" y="3687117"/>
                        <a:ext cx="6689205" cy="102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575457"/>
              </p:ext>
            </p:extLst>
          </p:nvPr>
        </p:nvGraphicFramePr>
        <p:xfrm>
          <a:off x="1929064" y="4250434"/>
          <a:ext cx="8518686" cy="159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" name="Document" r:id="rId7" imgW="3564626" imgH="667104" progId="Word.Document.8">
                  <p:embed/>
                </p:oleObj>
              </mc:Choice>
              <mc:Fallback>
                <p:oleObj name="Document" r:id="rId7" imgW="3564626" imgH="667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064" y="4250434"/>
                        <a:ext cx="8518686" cy="1594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" name="组合 105"/>
          <p:cNvGrpSpPr>
            <a:grpSpLocks/>
          </p:cNvGrpSpPr>
          <p:nvPr/>
        </p:nvGrpSpPr>
        <p:grpSpPr bwMode="auto">
          <a:xfrm>
            <a:off x="1682963" y="1941419"/>
            <a:ext cx="8461375" cy="2114550"/>
            <a:chOff x="160903" y="2904593"/>
            <a:chExt cx="8461420" cy="2115303"/>
          </a:xfrm>
        </p:grpSpPr>
        <p:grpSp>
          <p:nvGrpSpPr>
            <p:cNvPr id="9231" name="Group 121"/>
            <p:cNvGrpSpPr>
              <a:grpSpLocks noChangeAspect="1"/>
            </p:cNvGrpSpPr>
            <p:nvPr/>
          </p:nvGrpSpPr>
          <p:grpSpPr bwMode="auto">
            <a:xfrm>
              <a:off x="260678" y="3090559"/>
              <a:ext cx="2206110" cy="1500480"/>
              <a:chOff x="4212" y="4271"/>
              <a:chExt cx="2759" cy="1876"/>
            </a:xfrm>
          </p:grpSpPr>
          <p:sp>
            <p:nvSpPr>
              <p:cNvPr id="9313" name="AutoShape 122"/>
              <p:cNvSpPr>
                <a:spLocks noChangeAspect="1" noChangeArrowheads="1"/>
              </p:cNvSpPr>
              <p:nvPr/>
            </p:nvSpPr>
            <p:spPr bwMode="auto">
              <a:xfrm>
                <a:off x="4212" y="4271"/>
                <a:ext cx="2759" cy="1876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14" name="Freeform 123"/>
              <p:cNvSpPr>
                <a:spLocks/>
              </p:cNvSpPr>
              <p:nvPr/>
            </p:nvSpPr>
            <p:spPr bwMode="auto">
              <a:xfrm rot="3545104">
                <a:off x="5111" y="4420"/>
                <a:ext cx="1056" cy="1441"/>
              </a:xfrm>
              <a:custGeom>
                <a:avLst/>
                <a:gdLst>
                  <a:gd name="T0" fmla="*/ 475 w 1108"/>
                  <a:gd name="T1" fmla="*/ 26 h 1602"/>
                  <a:gd name="T2" fmla="*/ 152 w 1108"/>
                  <a:gd name="T3" fmla="*/ 213 h 1602"/>
                  <a:gd name="T4" fmla="*/ 0 w 1108"/>
                  <a:gd name="T5" fmla="*/ 631 h 1602"/>
                  <a:gd name="T6" fmla="*/ 152 w 1108"/>
                  <a:gd name="T7" fmla="*/ 934 h 1602"/>
                  <a:gd name="T8" fmla="*/ 626 w 1108"/>
                  <a:gd name="T9" fmla="*/ 991 h 1602"/>
                  <a:gd name="T10" fmla="*/ 873 w 1108"/>
                  <a:gd name="T11" fmla="*/ 588 h 1602"/>
                  <a:gd name="T12" fmla="*/ 873 w 1108"/>
                  <a:gd name="T13" fmla="*/ 243 h 1602"/>
                  <a:gd name="T14" fmla="*/ 702 w 1108"/>
                  <a:gd name="T15" fmla="*/ 55 h 1602"/>
                  <a:gd name="T16" fmla="*/ 475 w 1108"/>
                  <a:gd name="T17" fmla="*/ 26 h 16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8" h="1602">
                    <a:moveTo>
                      <a:pt x="575" y="40"/>
                    </a:moveTo>
                    <a:cubicBezTo>
                      <a:pt x="464" y="80"/>
                      <a:pt x="280" y="172"/>
                      <a:pt x="184" y="326"/>
                    </a:cubicBezTo>
                    <a:cubicBezTo>
                      <a:pt x="88" y="480"/>
                      <a:pt x="0" y="781"/>
                      <a:pt x="0" y="964"/>
                    </a:cubicBezTo>
                    <a:cubicBezTo>
                      <a:pt x="0" y="1147"/>
                      <a:pt x="58" y="1334"/>
                      <a:pt x="184" y="1426"/>
                    </a:cubicBezTo>
                    <a:cubicBezTo>
                      <a:pt x="310" y="1518"/>
                      <a:pt x="613" y="1602"/>
                      <a:pt x="759" y="1514"/>
                    </a:cubicBezTo>
                    <a:cubicBezTo>
                      <a:pt x="905" y="1426"/>
                      <a:pt x="1008" y="1089"/>
                      <a:pt x="1058" y="898"/>
                    </a:cubicBezTo>
                    <a:cubicBezTo>
                      <a:pt x="1108" y="707"/>
                      <a:pt x="1092" y="506"/>
                      <a:pt x="1058" y="370"/>
                    </a:cubicBezTo>
                    <a:cubicBezTo>
                      <a:pt x="1024" y="234"/>
                      <a:pt x="931" y="139"/>
                      <a:pt x="851" y="84"/>
                    </a:cubicBezTo>
                    <a:cubicBezTo>
                      <a:pt x="771" y="29"/>
                      <a:pt x="686" y="0"/>
                      <a:pt x="57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Line 124"/>
              <p:cNvSpPr>
                <a:spLocks noChangeShapeType="1"/>
              </p:cNvSpPr>
              <p:nvPr/>
            </p:nvSpPr>
            <p:spPr bwMode="auto">
              <a:xfrm>
                <a:off x="4212" y="516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316" name="对象 592"/>
              <p:cNvGraphicFramePr>
                <a:graphicFrameLocks noChangeAspect="1"/>
              </p:cNvGraphicFramePr>
              <p:nvPr/>
            </p:nvGraphicFramePr>
            <p:xfrm>
              <a:off x="5510" y="4903"/>
              <a:ext cx="404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2" name="Equation" r:id="rId9" imgW="190417" imgH="203112" progId="Equation.DSMT4">
                      <p:embed/>
                    </p:oleObj>
                  </mc:Choice>
                  <mc:Fallback>
                    <p:oleObj name="Equation" r:id="rId9" imgW="190417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0" y="4903"/>
                            <a:ext cx="404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17" name="Line 126"/>
              <p:cNvSpPr>
                <a:spLocks noChangeShapeType="1"/>
              </p:cNvSpPr>
              <p:nvPr/>
            </p:nvSpPr>
            <p:spPr bwMode="auto">
              <a:xfrm rot="3141173" flipH="1">
                <a:off x="5273" y="4483"/>
                <a:ext cx="100" cy="6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Line 127"/>
              <p:cNvSpPr>
                <a:spLocks noChangeShapeType="1"/>
              </p:cNvSpPr>
              <p:nvPr/>
            </p:nvSpPr>
            <p:spPr bwMode="auto">
              <a:xfrm rot="3141173" flipH="1">
                <a:off x="5372" y="4366"/>
                <a:ext cx="147" cy="1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128"/>
              <p:cNvSpPr>
                <a:spLocks noChangeShapeType="1"/>
              </p:cNvSpPr>
              <p:nvPr/>
            </p:nvSpPr>
            <p:spPr bwMode="auto">
              <a:xfrm rot="3141173" flipH="1">
                <a:off x="5441" y="4381"/>
                <a:ext cx="147" cy="1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" name="Line 129"/>
              <p:cNvSpPr>
                <a:spLocks noChangeShapeType="1"/>
              </p:cNvSpPr>
              <p:nvPr/>
            </p:nvSpPr>
            <p:spPr bwMode="auto">
              <a:xfrm rot="3141173" flipH="1">
                <a:off x="5259" y="5002"/>
                <a:ext cx="66" cy="5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" name="Line 130"/>
              <p:cNvSpPr>
                <a:spLocks noChangeShapeType="1"/>
              </p:cNvSpPr>
              <p:nvPr/>
            </p:nvSpPr>
            <p:spPr bwMode="auto">
              <a:xfrm rot="3141173" flipH="1">
                <a:off x="5933" y="4646"/>
                <a:ext cx="51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" name="Line 131"/>
              <p:cNvSpPr>
                <a:spLocks noChangeShapeType="1"/>
              </p:cNvSpPr>
              <p:nvPr/>
            </p:nvSpPr>
            <p:spPr bwMode="auto">
              <a:xfrm rot="3141173" flipV="1">
                <a:off x="5598" y="4500"/>
                <a:ext cx="154" cy="1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3" name="Line 132"/>
              <p:cNvSpPr>
                <a:spLocks noChangeShapeType="1"/>
              </p:cNvSpPr>
              <p:nvPr/>
            </p:nvSpPr>
            <p:spPr bwMode="auto">
              <a:xfrm rot="3141173" flipV="1">
                <a:off x="5675" y="4619"/>
                <a:ext cx="140" cy="1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4" name="Line 133"/>
              <p:cNvSpPr>
                <a:spLocks noChangeShapeType="1"/>
              </p:cNvSpPr>
              <p:nvPr/>
            </p:nvSpPr>
            <p:spPr bwMode="auto">
              <a:xfrm rot="3141173" flipV="1">
                <a:off x="5803" y="4799"/>
                <a:ext cx="110" cy="1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5" name="Line 134"/>
              <p:cNvSpPr>
                <a:spLocks noChangeShapeType="1"/>
              </p:cNvSpPr>
              <p:nvPr/>
            </p:nvSpPr>
            <p:spPr bwMode="auto">
              <a:xfrm rot="3141173" flipV="1">
                <a:off x="5931" y="5035"/>
                <a:ext cx="70" cy="7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" name="Line 135"/>
              <p:cNvSpPr>
                <a:spLocks noChangeShapeType="1"/>
              </p:cNvSpPr>
              <p:nvPr/>
            </p:nvSpPr>
            <p:spPr bwMode="auto">
              <a:xfrm>
                <a:off x="4395" y="5816"/>
                <a:ext cx="24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7" name="Line 136"/>
              <p:cNvSpPr>
                <a:spLocks noChangeShapeType="1"/>
              </p:cNvSpPr>
              <p:nvPr/>
            </p:nvSpPr>
            <p:spPr bwMode="auto">
              <a:xfrm flipV="1">
                <a:off x="4785" y="4271"/>
                <a:ext cx="1" cy="18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328" name="对象 604"/>
              <p:cNvGraphicFramePr>
                <a:graphicFrameLocks noChangeAspect="1"/>
              </p:cNvGraphicFramePr>
              <p:nvPr/>
            </p:nvGraphicFramePr>
            <p:xfrm>
              <a:off x="4464" y="5839"/>
              <a:ext cx="274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3" name="Equation" r:id="rId11" imgW="126835" imgH="139518" progId="Equation.DSMT4">
                      <p:embed/>
                    </p:oleObj>
                  </mc:Choice>
                  <mc:Fallback>
                    <p:oleObj name="Equation" r:id="rId11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5839"/>
                            <a:ext cx="274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29" name="对象 605"/>
              <p:cNvGraphicFramePr>
                <a:graphicFrameLocks noChangeAspect="1"/>
              </p:cNvGraphicFramePr>
              <p:nvPr/>
            </p:nvGraphicFramePr>
            <p:xfrm>
              <a:off x="6574" y="5812"/>
              <a:ext cx="31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4" name="Equation" r:id="rId13" imgW="126835" imgH="139518" progId="Equation.DSMT4">
                      <p:embed/>
                    </p:oleObj>
                  </mc:Choice>
                  <mc:Fallback>
                    <p:oleObj name="Equation" r:id="rId13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4" y="5812"/>
                            <a:ext cx="31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30" name="对象 606"/>
              <p:cNvGraphicFramePr>
                <a:graphicFrameLocks noChangeAspect="1"/>
              </p:cNvGraphicFramePr>
              <p:nvPr/>
            </p:nvGraphicFramePr>
            <p:xfrm>
              <a:off x="4500" y="4310"/>
              <a:ext cx="28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5" name="Equation" r:id="rId15" imgW="114201" imgH="139579" progId="Equation.DSMT4">
                      <p:embed/>
                    </p:oleObj>
                  </mc:Choice>
                  <mc:Fallback>
                    <p:oleObj name="Equation" r:id="rId15" imgW="114201" imgH="1395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0" y="4310"/>
                            <a:ext cx="28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2" name="Group 121"/>
            <p:cNvGrpSpPr>
              <a:grpSpLocks noChangeAspect="1"/>
            </p:cNvGrpSpPr>
            <p:nvPr/>
          </p:nvGrpSpPr>
          <p:grpSpPr bwMode="auto">
            <a:xfrm>
              <a:off x="2306585" y="3101107"/>
              <a:ext cx="2206110" cy="1500480"/>
              <a:chOff x="4212" y="4271"/>
              <a:chExt cx="2759" cy="1876"/>
            </a:xfrm>
          </p:grpSpPr>
          <p:sp>
            <p:nvSpPr>
              <p:cNvPr id="9295" name="AutoShape 122"/>
              <p:cNvSpPr>
                <a:spLocks noChangeAspect="1" noChangeArrowheads="1"/>
              </p:cNvSpPr>
              <p:nvPr/>
            </p:nvSpPr>
            <p:spPr bwMode="auto">
              <a:xfrm>
                <a:off x="4212" y="4271"/>
                <a:ext cx="2759" cy="1876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96" name="Freeform 123"/>
              <p:cNvSpPr>
                <a:spLocks/>
              </p:cNvSpPr>
              <p:nvPr/>
            </p:nvSpPr>
            <p:spPr bwMode="auto">
              <a:xfrm rot="3545104">
                <a:off x="5111" y="4420"/>
                <a:ext cx="1056" cy="1441"/>
              </a:xfrm>
              <a:custGeom>
                <a:avLst/>
                <a:gdLst>
                  <a:gd name="T0" fmla="*/ 475 w 1108"/>
                  <a:gd name="T1" fmla="*/ 26 h 1602"/>
                  <a:gd name="T2" fmla="*/ 152 w 1108"/>
                  <a:gd name="T3" fmla="*/ 213 h 1602"/>
                  <a:gd name="T4" fmla="*/ 0 w 1108"/>
                  <a:gd name="T5" fmla="*/ 631 h 1602"/>
                  <a:gd name="T6" fmla="*/ 152 w 1108"/>
                  <a:gd name="T7" fmla="*/ 934 h 1602"/>
                  <a:gd name="T8" fmla="*/ 626 w 1108"/>
                  <a:gd name="T9" fmla="*/ 991 h 1602"/>
                  <a:gd name="T10" fmla="*/ 873 w 1108"/>
                  <a:gd name="T11" fmla="*/ 588 h 1602"/>
                  <a:gd name="T12" fmla="*/ 873 w 1108"/>
                  <a:gd name="T13" fmla="*/ 243 h 1602"/>
                  <a:gd name="T14" fmla="*/ 702 w 1108"/>
                  <a:gd name="T15" fmla="*/ 55 h 1602"/>
                  <a:gd name="T16" fmla="*/ 475 w 1108"/>
                  <a:gd name="T17" fmla="*/ 26 h 16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8" h="1602">
                    <a:moveTo>
                      <a:pt x="575" y="40"/>
                    </a:moveTo>
                    <a:cubicBezTo>
                      <a:pt x="464" y="80"/>
                      <a:pt x="280" y="172"/>
                      <a:pt x="184" y="326"/>
                    </a:cubicBezTo>
                    <a:cubicBezTo>
                      <a:pt x="88" y="480"/>
                      <a:pt x="0" y="781"/>
                      <a:pt x="0" y="964"/>
                    </a:cubicBezTo>
                    <a:cubicBezTo>
                      <a:pt x="0" y="1147"/>
                      <a:pt x="58" y="1334"/>
                      <a:pt x="184" y="1426"/>
                    </a:cubicBezTo>
                    <a:cubicBezTo>
                      <a:pt x="310" y="1518"/>
                      <a:pt x="613" y="1602"/>
                      <a:pt x="759" y="1514"/>
                    </a:cubicBezTo>
                    <a:cubicBezTo>
                      <a:pt x="905" y="1426"/>
                      <a:pt x="1008" y="1089"/>
                      <a:pt x="1058" y="898"/>
                    </a:cubicBezTo>
                    <a:cubicBezTo>
                      <a:pt x="1108" y="707"/>
                      <a:pt x="1092" y="506"/>
                      <a:pt x="1058" y="370"/>
                    </a:cubicBezTo>
                    <a:cubicBezTo>
                      <a:pt x="1024" y="234"/>
                      <a:pt x="931" y="139"/>
                      <a:pt x="851" y="84"/>
                    </a:cubicBezTo>
                    <a:cubicBezTo>
                      <a:pt x="771" y="29"/>
                      <a:pt x="686" y="0"/>
                      <a:pt x="57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7" name="Line 124"/>
              <p:cNvSpPr>
                <a:spLocks noChangeShapeType="1"/>
              </p:cNvSpPr>
              <p:nvPr/>
            </p:nvSpPr>
            <p:spPr bwMode="auto">
              <a:xfrm>
                <a:off x="4212" y="516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98" name="对象 668"/>
              <p:cNvGraphicFramePr>
                <a:graphicFrameLocks noChangeAspect="1"/>
              </p:cNvGraphicFramePr>
              <p:nvPr/>
            </p:nvGraphicFramePr>
            <p:xfrm>
              <a:off x="5510" y="4903"/>
              <a:ext cx="404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6" name="Equation" r:id="rId17" imgW="190417" imgH="203112" progId="Equation.DSMT4">
                      <p:embed/>
                    </p:oleObj>
                  </mc:Choice>
                  <mc:Fallback>
                    <p:oleObj name="Equation" r:id="rId17" imgW="190417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0" y="4903"/>
                            <a:ext cx="404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99" name="Line 126"/>
              <p:cNvSpPr>
                <a:spLocks noChangeShapeType="1"/>
              </p:cNvSpPr>
              <p:nvPr/>
            </p:nvSpPr>
            <p:spPr bwMode="auto">
              <a:xfrm rot="3141173" flipH="1">
                <a:off x="5273" y="4483"/>
                <a:ext cx="100" cy="6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0" name="Line 127"/>
              <p:cNvSpPr>
                <a:spLocks noChangeShapeType="1"/>
              </p:cNvSpPr>
              <p:nvPr/>
            </p:nvSpPr>
            <p:spPr bwMode="auto">
              <a:xfrm rot="3141173" flipH="1">
                <a:off x="5372" y="4366"/>
                <a:ext cx="147" cy="1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1" name="Line 128"/>
              <p:cNvSpPr>
                <a:spLocks noChangeShapeType="1"/>
              </p:cNvSpPr>
              <p:nvPr/>
            </p:nvSpPr>
            <p:spPr bwMode="auto">
              <a:xfrm rot="3141173" flipH="1">
                <a:off x="5441" y="4381"/>
                <a:ext cx="147" cy="1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2" name="Line 129"/>
              <p:cNvSpPr>
                <a:spLocks noChangeShapeType="1"/>
              </p:cNvSpPr>
              <p:nvPr/>
            </p:nvSpPr>
            <p:spPr bwMode="auto">
              <a:xfrm rot="3141173" flipH="1">
                <a:off x="5259" y="5002"/>
                <a:ext cx="66" cy="5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3" name="Line 130"/>
              <p:cNvSpPr>
                <a:spLocks noChangeShapeType="1"/>
              </p:cNvSpPr>
              <p:nvPr/>
            </p:nvSpPr>
            <p:spPr bwMode="auto">
              <a:xfrm rot="3141173" flipH="1">
                <a:off x="5933" y="4646"/>
                <a:ext cx="51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4" name="Line 131"/>
              <p:cNvSpPr>
                <a:spLocks noChangeShapeType="1"/>
              </p:cNvSpPr>
              <p:nvPr/>
            </p:nvSpPr>
            <p:spPr bwMode="auto">
              <a:xfrm rot="3141173" flipV="1">
                <a:off x="5598" y="4500"/>
                <a:ext cx="154" cy="1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5" name="Line 132"/>
              <p:cNvSpPr>
                <a:spLocks noChangeShapeType="1"/>
              </p:cNvSpPr>
              <p:nvPr/>
            </p:nvSpPr>
            <p:spPr bwMode="auto">
              <a:xfrm rot="3141173" flipV="1">
                <a:off x="5675" y="4619"/>
                <a:ext cx="140" cy="1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6" name="Line 133"/>
              <p:cNvSpPr>
                <a:spLocks noChangeShapeType="1"/>
              </p:cNvSpPr>
              <p:nvPr/>
            </p:nvSpPr>
            <p:spPr bwMode="auto">
              <a:xfrm rot="3141173" flipV="1">
                <a:off x="5803" y="4799"/>
                <a:ext cx="110" cy="1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7" name="Line 134"/>
              <p:cNvSpPr>
                <a:spLocks noChangeShapeType="1"/>
              </p:cNvSpPr>
              <p:nvPr/>
            </p:nvSpPr>
            <p:spPr bwMode="auto">
              <a:xfrm rot="3141173" flipV="1">
                <a:off x="5931" y="5035"/>
                <a:ext cx="70" cy="7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8" name="Line 135"/>
              <p:cNvSpPr>
                <a:spLocks noChangeShapeType="1"/>
              </p:cNvSpPr>
              <p:nvPr/>
            </p:nvSpPr>
            <p:spPr bwMode="auto">
              <a:xfrm>
                <a:off x="4395" y="5816"/>
                <a:ext cx="24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9" name="Line 136"/>
              <p:cNvSpPr>
                <a:spLocks noChangeShapeType="1"/>
              </p:cNvSpPr>
              <p:nvPr/>
            </p:nvSpPr>
            <p:spPr bwMode="auto">
              <a:xfrm flipV="1">
                <a:off x="4785" y="4271"/>
                <a:ext cx="1" cy="18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310" name="对象 680"/>
              <p:cNvGraphicFramePr>
                <a:graphicFrameLocks noChangeAspect="1"/>
              </p:cNvGraphicFramePr>
              <p:nvPr/>
            </p:nvGraphicFramePr>
            <p:xfrm>
              <a:off x="4464" y="5839"/>
              <a:ext cx="274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7" name="Equation" r:id="rId18" imgW="126835" imgH="139518" progId="Equation.DSMT4">
                      <p:embed/>
                    </p:oleObj>
                  </mc:Choice>
                  <mc:Fallback>
                    <p:oleObj name="Equation" r:id="rId18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5839"/>
                            <a:ext cx="274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11" name="对象 681"/>
              <p:cNvGraphicFramePr>
                <a:graphicFrameLocks noChangeAspect="1"/>
              </p:cNvGraphicFramePr>
              <p:nvPr/>
            </p:nvGraphicFramePr>
            <p:xfrm>
              <a:off x="6574" y="5812"/>
              <a:ext cx="31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8" name="Equation" r:id="rId19" imgW="126835" imgH="139518" progId="Equation.DSMT4">
                      <p:embed/>
                    </p:oleObj>
                  </mc:Choice>
                  <mc:Fallback>
                    <p:oleObj name="Equation" r:id="rId19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4" y="5812"/>
                            <a:ext cx="31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12" name="对象 682"/>
              <p:cNvGraphicFramePr>
                <a:graphicFrameLocks noChangeAspect="1"/>
              </p:cNvGraphicFramePr>
              <p:nvPr/>
            </p:nvGraphicFramePr>
            <p:xfrm>
              <a:off x="4500" y="4310"/>
              <a:ext cx="28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79" name="Equation" r:id="rId20" imgW="114201" imgH="139579" progId="Equation.DSMT4">
                      <p:embed/>
                    </p:oleObj>
                  </mc:Choice>
                  <mc:Fallback>
                    <p:oleObj name="Equation" r:id="rId20" imgW="114201" imgH="1395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0" y="4310"/>
                            <a:ext cx="28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3" name="Group 121"/>
            <p:cNvGrpSpPr>
              <a:grpSpLocks noChangeAspect="1"/>
            </p:cNvGrpSpPr>
            <p:nvPr/>
          </p:nvGrpSpPr>
          <p:grpSpPr bwMode="auto">
            <a:xfrm>
              <a:off x="4367069" y="3100118"/>
              <a:ext cx="2206110" cy="1500480"/>
              <a:chOff x="4212" y="4271"/>
              <a:chExt cx="2759" cy="1876"/>
            </a:xfrm>
          </p:grpSpPr>
          <p:sp>
            <p:nvSpPr>
              <p:cNvPr id="9277" name="AutoShape 122"/>
              <p:cNvSpPr>
                <a:spLocks noChangeAspect="1" noChangeArrowheads="1"/>
              </p:cNvSpPr>
              <p:nvPr/>
            </p:nvSpPr>
            <p:spPr bwMode="auto">
              <a:xfrm>
                <a:off x="4212" y="4271"/>
                <a:ext cx="2759" cy="1876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78" name="Freeform 123"/>
              <p:cNvSpPr>
                <a:spLocks/>
              </p:cNvSpPr>
              <p:nvPr/>
            </p:nvSpPr>
            <p:spPr bwMode="auto">
              <a:xfrm rot="3545104">
                <a:off x="5111" y="4420"/>
                <a:ext cx="1056" cy="1441"/>
              </a:xfrm>
              <a:custGeom>
                <a:avLst/>
                <a:gdLst>
                  <a:gd name="T0" fmla="*/ 475 w 1108"/>
                  <a:gd name="T1" fmla="*/ 26 h 1602"/>
                  <a:gd name="T2" fmla="*/ 152 w 1108"/>
                  <a:gd name="T3" fmla="*/ 213 h 1602"/>
                  <a:gd name="T4" fmla="*/ 0 w 1108"/>
                  <a:gd name="T5" fmla="*/ 631 h 1602"/>
                  <a:gd name="T6" fmla="*/ 152 w 1108"/>
                  <a:gd name="T7" fmla="*/ 934 h 1602"/>
                  <a:gd name="T8" fmla="*/ 626 w 1108"/>
                  <a:gd name="T9" fmla="*/ 991 h 1602"/>
                  <a:gd name="T10" fmla="*/ 873 w 1108"/>
                  <a:gd name="T11" fmla="*/ 588 h 1602"/>
                  <a:gd name="T12" fmla="*/ 873 w 1108"/>
                  <a:gd name="T13" fmla="*/ 243 h 1602"/>
                  <a:gd name="T14" fmla="*/ 702 w 1108"/>
                  <a:gd name="T15" fmla="*/ 55 h 1602"/>
                  <a:gd name="T16" fmla="*/ 475 w 1108"/>
                  <a:gd name="T17" fmla="*/ 26 h 16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8" h="1602">
                    <a:moveTo>
                      <a:pt x="575" y="40"/>
                    </a:moveTo>
                    <a:cubicBezTo>
                      <a:pt x="464" y="80"/>
                      <a:pt x="280" y="172"/>
                      <a:pt x="184" y="326"/>
                    </a:cubicBezTo>
                    <a:cubicBezTo>
                      <a:pt x="88" y="480"/>
                      <a:pt x="0" y="781"/>
                      <a:pt x="0" y="964"/>
                    </a:cubicBezTo>
                    <a:cubicBezTo>
                      <a:pt x="0" y="1147"/>
                      <a:pt x="58" y="1334"/>
                      <a:pt x="184" y="1426"/>
                    </a:cubicBezTo>
                    <a:cubicBezTo>
                      <a:pt x="310" y="1518"/>
                      <a:pt x="613" y="1602"/>
                      <a:pt x="759" y="1514"/>
                    </a:cubicBezTo>
                    <a:cubicBezTo>
                      <a:pt x="905" y="1426"/>
                      <a:pt x="1008" y="1089"/>
                      <a:pt x="1058" y="898"/>
                    </a:cubicBezTo>
                    <a:cubicBezTo>
                      <a:pt x="1108" y="707"/>
                      <a:pt x="1092" y="506"/>
                      <a:pt x="1058" y="370"/>
                    </a:cubicBezTo>
                    <a:cubicBezTo>
                      <a:pt x="1024" y="234"/>
                      <a:pt x="931" y="139"/>
                      <a:pt x="851" y="84"/>
                    </a:cubicBezTo>
                    <a:cubicBezTo>
                      <a:pt x="771" y="29"/>
                      <a:pt x="686" y="0"/>
                      <a:pt x="57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9" name="Line 124"/>
              <p:cNvSpPr>
                <a:spLocks noChangeShapeType="1"/>
              </p:cNvSpPr>
              <p:nvPr/>
            </p:nvSpPr>
            <p:spPr bwMode="auto">
              <a:xfrm>
                <a:off x="4212" y="516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80" name="对象 687"/>
              <p:cNvGraphicFramePr>
                <a:graphicFrameLocks noChangeAspect="1"/>
              </p:cNvGraphicFramePr>
              <p:nvPr/>
            </p:nvGraphicFramePr>
            <p:xfrm>
              <a:off x="5510" y="4903"/>
              <a:ext cx="404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0" name="Equation" r:id="rId21" imgW="190417" imgH="203112" progId="Equation.DSMT4">
                      <p:embed/>
                    </p:oleObj>
                  </mc:Choice>
                  <mc:Fallback>
                    <p:oleObj name="Equation" r:id="rId21" imgW="190417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0" y="4903"/>
                            <a:ext cx="404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1" name="Line 126"/>
              <p:cNvSpPr>
                <a:spLocks noChangeShapeType="1"/>
              </p:cNvSpPr>
              <p:nvPr/>
            </p:nvSpPr>
            <p:spPr bwMode="auto">
              <a:xfrm rot="3141173" flipH="1">
                <a:off x="5273" y="4483"/>
                <a:ext cx="100" cy="6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2" name="Line 127"/>
              <p:cNvSpPr>
                <a:spLocks noChangeShapeType="1"/>
              </p:cNvSpPr>
              <p:nvPr/>
            </p:nvSpPr>
            <p:spPr bwMode="auto">
              <a:xfrm rot="3141173" flipH="1">
                <a:off x="5372" y="4366"/>
                <a:ext cx="147" cy="1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3" name="Line 128"/>
              <p:cNvSpPr>
                <a:spLocks noChangeShapeType="1"/>
              </p:cNvSpPr>
              <p:nvPr/>
            </p:nvSpPr>
            <p:spPr bwMode="auto">
              <a:xfrm rot="3141173" flipH="1">
                <a:off x="5441" y="4381"/>
                <a:ext cx="147" cy="1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4" name="Line 129"/>
              <p:cNvSpPr>
                <a:spLocks noChangeShapeType="1"/>
              </p:cNvSpPr>
              <p:nvPr/>
            </p:nvSpPr>
            <p:spPr bwMode="auto">
              <a:xfrm rot="3141173" flipH="1">
                <a:off x="5259" y="5002"/>
                <a:ext cx="66" cy="5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5" name="Line 130"/>
              <p:cNvSpPr>
                <a:spLocks noChangeShapeType="1"/>
              </p:cNvSpPr>
              <p:nvPr/>
            </p:nvSpPr>
            <p:spPr bwMode="auto">
              <a:xfrm rot="3141173" flipH="1">
                <a:off x="5933" y="4646"/>
                <a:ext cx="51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6" name="Line 131"/>
              <p:cNvSpPr>
                <a:spLocks noChangeShapeType="1"/>
              </p:cNvSpPr>
              <p:nvPr/>
            </p:nvSpPr>
            <p:spPr bwMode="auto">
              <a:xfrm rot="3141173" flipV="1">
                <a:off x="5598" y="4500"/>
                <a:ext cx="154" cy="1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7" name="Line 132"/>
              <p:cNvSpPr>
                <a:spLocks noChangeShapeType="1"/>
              </p:cNvSpPr>
              <p:nvPr/>
            </p:nvSpPr>
            <p:spPr bwMode="auto">
              <a:xfrm rot="3141173" flipV="1">
                <a:off x="5675" y="4619"/>
                <a:ext cx="140" cy="1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8" name="Line 133"/>
              <p:cNvSpPr>
                <a:spLocks noChangeShapeType="1"/>
              </p:cNvSpPr>
              <p:nvPr/>
            </p:nvSpPr>
            <p:spPr bwMode="auto">
              <a:xfrm rot="3141173" flipV="1">
                <a:off x="5803" y="4799"/>
                <a:ext cx="110" cy="1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9" name="Line 134"/>
              <p:cNvSpPr>
                <a:spLocks noChangeShapeType="1"/>
              </p:cNvSpPr>
              <p:nvPr/>
            </p:nvSpPr>
            <p:spPr bwMode="auto">
              <a:xfrm rot="3141173" flipV="1">
                <a:off x="5931" y="5035"/>
                <a:ext cx="70" cy="7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0" name="Line 135"/>
              <p:cNvSpPr>
                <a:spLocks noChangeShapeType="1"/>
              </p:cNvSpPr>
              <p:nvPr/>
            </p:nvSpPr>
            <p:spPr bwMode="auto">
              <a:xfrm>
                <a:off x="4395" y="5816"/>
                <a:ext cx="24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1" name="Line 136"/>
              <p:cNvSpPr>
                <a:spLocks noChangeShapeType="1"/>
              </p:cNvSpPr>
              <p:nvPr/>
            </p:nvSpPr>
            <p:spPr bwMode="auto">
              <a:xfrm flipV="1">
                <a:off x="4785" y="4271"/>
                <a:ext cx="1" cy="18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92" name="对象 699"/>
              <p:cNvGraphicFramePr>
                <a:graphicFrameLocks noChangeAspect="1"/>
              </p:cNvGraphicFramePr>
              <p:nvPr/>
            </p:nvGraphicFramePr>
            <p:xfrm>
              <a:off x="4464" y="5839"/>
              <a:ext cx="274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1" name="Equation" r:id="rId22" imgW="126835" imgH="139518" progId="Equation.DSMT4">
                      <p:embed/>
                    </p:oleObj>
                  </mc:Choice>
                  <mc:Fallback>
                    <p:oleObj name="Equation" r:id="rId22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5839"/>
                            <a:ext cx="274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3" name="对象 700"/>
              <p:cNvGraphicFramePr>
                <a:graphicFrameLocks noChangeAspect="1"/>
              </p:cNvGraphicFramePr>
              <p:nvPr/>
            </p:nvGraphicFramePr>
            <p:xfrm>
              <a:off x="6574" y="5812"/>
              <a:ext cx="31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2" name="Equation" r:id="rId23" imgW="126835" imgH="139518" progId="Equation.DSMT4">
                      <p:embed/>
                    </p:oleObj>
                  </mc:Choice>
                  <mc:Fallback>
                    <p:oleObj name="Equation" r:id="rId23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4" y="5812"/>
                            <a:ext cx="31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4" name="对象 701"/>
              <p:cNvGraphicFramePr>
                <a:graphicFrameLocks noChangeAspect="1"/>
              </p:cNvGraphicFramePr>
              <p:nvPr/>
            </p:nvGraphicFramePr>
            <p:xfrm>
              <a:off x="4500" y="4310"/>
              <a:ext cx="28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3" name="Equation" r:id="rId24" imgW="114201" imgH="139579" progId="Equation.DSMT4">
                      <p:embed/>
                    </p:oleObj>
                  </mc:Choice>
                  <mc:Fallback>
                    <p:oleObj name="Equation" r:id="rId24" imgW="114201" imgH="1395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0" y="4310"/>
                            <a:ext cx="28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4" name="Group 121"/>
            <p:cNvGrpSpPr>
              <a:grpSpLocks noChangeAspect="1"/>
            </p:cNvGrpSpPr>
            <p:nvPr/>
          </p:nvGrpSpPr>
          <p:grpSpPr bwMode="auto">
            <a:xfrm>
              <a:off x="6416213" y="3105662"/>
              <a:ext cx="2206110" cy="1500480"/>
              <a:chOff x="4212" y="4271"/>
              <a:chExt cx="2759" cy="1876"/>
            </a:xfrm>
          </p:grpSpPr>
          <p:sp>
            <p:nvSpPr>
              <p:cNvPr id="9259" name="AutoShape 122"/>
              <p:cNvSpPr>
                <a:spLocks noChangeAspect="1" noChangeArrowheads="1"/>
              </p:cNvSpPr>
              <p:nvPr/>
            </p:nvSpPr>
            <p:spPr bwMode="auto">
              <a:xfrm>
                <a:off x="4212" y="4271"/>
                <a:ext cx="2759" cy="1876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60" name="Freeform 123"/>
              <p:cNvSpPr>
                <a:spLocks/>
              </p:cNvSpPr>
              <p:nvPr/>
            </p:nvSpPr>
            <p:spPr bwMode="auto">
              <a:xfrm rot="3545104">
                <a:off x="5111" y="4420"/>
                <a:ext cx="1056" cy="1441"/>
              </a:xfrm>
              <a:custGeom>
                <a:avLst/>
                <a:gdLst>
                  <a:gd name="T0" fmla="*/ 475 w 1108"/>
                  <a:gd name="T1" fmla="*/ 26 h 1602"/>
                  <a:gd name="T2" fmla="*/ 152 w 1108"/>
                  <a:gd name="T3" fmla="*/ 213 h 1602"/>
                  <a:gd name="T4" fmla="*/ 0 w 1108"/>
                  <a:gd name="T5" fmla="*/ 631 h 1602"/>
                  <a:gd name="T6" fmla="*/ 152 w 1108"/>
                  <a:gd name="T7" fmla="*/ 934 h 1602"/>
                  <a:gd name="T8" fmla="*/ 626 w 1108"/>
                  <a:gd name="T9" fmla="*/ 991 h 1602"/>
                  <a:gd name="T10" fmla="*/ 873 w 1108"/>
                  <a:gd name="T11" fmla="*/ 588 h 1602"/>
                  <a:gd name="T12" fmla="*/ 873 w 1108"/>
                  <a:gd name="T13" fmla="*/ 243 h 1602"/>
                  <a:gd name="T14" fmla="*/ 702 w 1108"/>
                  <a:gd name="T15" fmla="*/ 55 h 1602"/>
                  <a:gd name="T16" fmla="*/ 475 w 1108"/>
                  <a:gd name="T17" fmla="*/ 26 h 16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8" h="1602">
                    <a:moveTo>
                      <a:pt x="575" y="40"/>
                    </a:moveTo>
                    <a:cubicBezTo>
                      <a:pt x="464" y="80"/>
                      <a:pt x="280" y="172"/>
                      <a:pt x="184" y="326"/>
                    </a:cubicBezTo>
                    <a:cubicBezTo>
                      <a:pt x="88" y="480"/>
                      <a:pt x="0" y="781"/>
                      <a:pt x="0" y="964"/>
                    </a:cubicBezTo>
                    <a:cubicBezTo>
                      <a:pt x="0" y="1147"/>
                      <a:pt x="58" y="1334"/>
                      <a:pt x="184" y="1426"/>
                    </a:cubicBezTo>
                    <a:cubicBezTo>
                      <a:pt x="310" y="1518"/>
                      <a:pt x="613" y="1602"/>
                      <a:pt x="759" y="1514"/>
                    </a:cubicBezTo>
                    <a:cubicBezTo>
                      <a:pt x="905" y="1426"/>
                      <a:pt x="1008" y="1089"/>
                      <a:pt x="1058" y="898"/>
                    </a:cubicBezTo>
                    <a:cubicBezTo>
                      <a:pt x="1108" y="707"/>
                      <a:pt x="1092" y="506"/>
                      <a:pt x="1058" y="370"/>
                    </a:cubicBezTo>
                    <a:cubicBezTo>
                      <a:pt x="1024" y="234"/>
                      <a:pt x="931" y="139"/>
                      <a:pt x="851" y="84"/>
                    </a:cubicBezTo>
                    <a:cubicBezTo>
                      <a:pt x="771" y="29"/>
                      <a:pt x="686" y="0"/>
                      <a:pt x="57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1" name="Line 124"/>
              <p:cNvSpPr>
                <a:spLocks noChangeShapeType="1"/>
              </p:cNvSpPr>
              <p:nvPr/>
            </p:nvSpPr>
            <p:spPr bwMode="auto">
              <a:xfrm>
                <a:off x="4212" y="516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62" name="对象 706"/>
              <p:cNvGraphicFramePr>
                <a:graphicFrameLocks noChangeAspect="1"/>
              </p:cNvGraphicFramePr>
              <p:nvPr/>
            </p:nvGraphicFramePr>
            <p:xfrm>
              <a:off x="5510" y="4903"/>
              <a:ext cx="404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4" name="Equation" r:id="rId25" imgW="190417" imgH="203112" progId="Equation.DSMT4">
                      <p:embed/>
                    </p:oleObj>
                  </mc:Choice>
                  <mc:Fallback>
                    <p:oleObj name="Equation" r:id="rId25" imgW="190417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0" y="4903"/>
                            <a:ext cx="404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3" name="Line 126"/>
              <p:cNvSpPr>
                <a:spLocks noChangeShapeType="1"/>
              </p:cNvSpPr>
              <p:nvPr/>
            </p:nvSpPr>
            <p:spPr bwMode="auto">
              <a:xfrm rot="3141173" flipH="1">
                <a:off x="5273" y="4483"/>
                <a:ext cx="100" cy="6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4" name="Line 127"/>
              <p:cNvSpPr>
                <a:spLocks noChangeShapeType="1"/>
              </p:cNvSpPr>
              <p:nvPr/>
            </p:nvSpPr>
            <p:spPr bwMode="auto">
              <a:xfrm rot="3141173" flipH="1">
                <a:off x="5372" y="4366"/>
                <a:ext cx="147" cy="1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5" name="Line 128"/>
              <p:cNvSpPr>
                <a:spLocks noChangeShapeType="1"/>
              </p:cNvSpPr>
              <p:nvPr/>
            </p:nvSpPr>
            <p:spPr bwMode="auto">
              <a:xfrm rot="3141173" flipH="1">
                <a:off x="5441" y="4381"/>
                <a:ext cx="147" cy="1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6" name="Line 129"/>
              <p:cNvSpPr>
                <a:spLocks noChangeShapeType="1"/>
              </p:cNvSpPr>
              <p:nvPr/>
            </p:nvSpPr>
            <p:spPr bwMode="auto">
              <a:xfrm rot="3141173" flipH="1">
                <a:off x="5259" y="5002"/>
                <a:ext cx="66" cy="5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7" name="Line 130"/>
              <p:cNvSpPr>
                <a:spLocks noChangeShapeType="1"/>
              </p:cNvSpPr>
              <p:nvPr/>
            </p:nvSpPr>
            <p:spPr bwMode="auto">
              <a:xfrm rot="3141173" flipH="1">
                <a:off x="5933" y="4646"/>
                <a:ext cx="51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8" name="Line 131"/>
              <p:cNvSpPr>
                <a:spLocks noChangeShapeType="1"/>
              </p:cNvSpPr>
              <p:nvPr/>
            </p:nvSpPr>
            <p:spPr bwMode="auto">
              <a:xfrm rot="3141173" flipV="1">
                <a:off x="5598" y="4500"/>
                <a:ext cx="154" cy="1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9" name="Line 132"/>
              <p:cNvSpPr>
                <a:spLocks noChangeShapeType="1"/>
              </p:cNvSpPr>
              <p:nvPr/>
            </p:nvSpPr>
            <p:spPr bwMode="auto">
              <a:xfrm rot="3141173" flipV="1">
                <a:off x="5675" y="4619"/>
                <a:ext cx="140" cy="1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0" name="Line 133"/>
              <p:cNvSpPr>
                <a:spLocks noChangeShapeType="1"/>
              </p:cNvSpPr>
              <p:nvPr/>
            </p:nvSpPr>
            <p:spPr bwMode="auto">
              <a:xfrm rot="3141173" flipV="1">
                <a:off x="5803" y="4799"/>
                <a:ext cx="110" cy="1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1" name="Line 134"/>
              <p:cNvSpPr>
                <a:spLocks noChangeShapeType="1"/>
              </p:cNvSpPr>
              <p:nvPr/>
            </p:nvSpPr>
            <p:spPr bwMode="auto">
              <a:xfrm rot="3141173" flipV="1">
                <a:off x="5931" y="5035"/>
                <a:ext cx="70" cy="7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2" name="Line 135"/>
              <p:cNvSpPr>
                <a:spLocks noChangeShapeType="1"/>
              </p:cNvSpPr>
              <p:nvPr/>
            </p:nvSpPr>
            <p:spPr bwMode="auto">
              <a:xfrm>
                <a:off x="4395" y="5816"/>
                <a:ext cx="24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3" name="Line 136"/>
              <p:cNvSpPr>
                <a:spLocks noChangeShapeType="1"/>
              </p:cNvSpPr>
              <p:nvPr/>
            </p:nvSpPr>
            <p:spPr bwMode="auto">
              <a:xfrm flipV="1">
                <a:off x="4785" y="4271"/>
                <a:ext cx="1" cy="18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74" name="对象 718"/>
              <p:cNvGraphicFramePr>
                <a:graphicFrameLocks noChangeAspect="1"/>
              </p:cNvGraphicFramePr>
              <p:nvPr/>
            </p:nvGraphicFramePr>
            <p:xfrm>
              <a:off x="4464" y="5839"/>
              <a:ext cx="274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5" name="Equation" r:id="rId26" imgW="126835" imgH="139518" progId="Equation.DSMT4">
                      <p:embed/>
                    </p:oleObj>
                  </mc:Choice>
                  <mc:Fallback>
                    <p:oleObj name="Equation" r:id="rId26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5839"/>
                            <a:ext cx="274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5" name="对象 719"/>
              <p:cNvGraphicFramePr>
                <a:graphicFrameLocks noChangeAspect="1"/>
              </p:cNvGraphicFramePr>
              <p:nvPr/>
            </p:nvGraphicFramePr>
            <p:xfrm>
              <a:off x="6574" y="5812"/>
              <a:ext cx="31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6" name="Equation" r:id="rId27" imgW="126835" imgH="139518" progId="Equation.DSMT4">
                      <p:embed/>
                    </p:oleObj>
                  </mc:Choice>
                  <mc:Fallback>
                    <p:oleObj name="Equation" r:id="rId27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4" y="5812"/>
                            <a:ext cx="31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6" name="对象 720"/>
              <p:cNvGraphicFramePr>
                <a:graphicFrameLocks noChangeAspect="1"/>
              </p:cNvGraphicFramePr>
              <p:nvPr/>
            </p:nvGraphicFramePr>
            <p:xfrm>
              <a:off x="4500" y="4310"/>
              <a:ext cx="28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7" name="Equation" r:id="rId28" imgW="114201" imgH="139579" progId="Equation.DSMT4">
                      <p:embed/>
                    </p:oleObj>
                  </mc:Choice>
                  <mc:Fallback>
                    <p:oleObj name="Equation" r:id="rId28" imgW="114201" imgH="1395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0" y="4310"/>
                            <a:ext cx="28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5" name="Group 55"/>
            <p:cNvGrpSpPr>
              <a:grpSpLocks noChangeAspect="1"/>
            </p:cNvGrpSpPr>
            <p:nvPr/>
          </p:nvGrpSpPr>
          <p:grpSpPr bwMode="auto">
            <a:xfrm>
              <a:off x="160903" y="3365962"/>
              <a:ext cx="825482" cy="1278894"/>
              <a:chOff x="3711" y="9240"/>
              <a:chExt cx="944" cy="1661"/>
            </a:xfrm>
          </p:grpSpPr>
          <p:sp>
            <p:nvSpPr>
              <p:cNvPr id="9254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3711" y="9240"/>
                <a:ext cx="845" cy="1661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55" name="Line 57"/>
              <p:cNvSpPr>
                <a:spLocks noChangeShapeType="1"/>
              </p:cNvSpPr>
              <p:nvPr/>
            </p:nvSpPr>
            <p:spPr bwMode="auto">
              <a:xfrm>
                <a:off x="3711" y="1038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6" name="Line 58"/>
              <p:cNvSpPr>
                <a:spLocks noChangeShapeType="1"/>
              </p:cNvSpPr>
              <p:nvPr/>
            </p:nvSpPr>
            <p:spPr bwMode="auto">
              <a:xfrm flipV="1">
                <a:off x="4262" y="9761"/>
                <a:ext cx="1" cy="9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7" name="Line 59"/>
              <p:cNvSpPr>
                <a:spLocks noChangeShapeType="1"/>
              </p:cNvSpPr>
              <p:nvPr/>
            </p:nvSpPr>
            <p:spPr bwMode="auto">
              <a:xfrm>
                <a:off x="3905" y="9761"/>
                <a:ext cx="35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58" name="对象 732"/>
              <p:cNvGraphicFramePr>
                <a:graphicFrameLocks noChangeAspect="1"/>
              </p:cNvGraphicFramePr>
              <p:nvPr/>
            </p:nvGraphicFramePr>
            <p:xfrm>
              <a:off x="3936" y="9339"/>
              <a:ext cx="71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8" name="Equation" r:id="rId29" imgW="304536" imgH="164957" progId="Equation.DSMT4">
                      <p:embed/>
                    </p:oleObj>
                  </mc:Choice>
                  <mc:Fallback>
                    <p:oleObj name="Equation" r:id="rId29" imgW="304536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9339"/>
                            <a:ext cx="719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6" name="Group 55"/>
            <p:cNvGrpSpPr>
              <a:grpSpLocks noChangeAspect="1"/>
            </p:cNvGrpSpPr>
            <p:nvPr/>
          </p:nvGrpSpPr>
          <p:grpSpPr bwMode="auto">
            <a:xfrm>
              <a:off x="2434687" y="3622258"/>
              <a:ext cx="1241717" cy="1397638"/>
              <a:chOff x="3235" y="9240"/>
              <a:chExt cx="1420" cy="1661"/>
            </a:xfrm>
          </p:grpSpPr>
          <p:sp>
            <p:nvSpPr>
              <p:cNvPr id="9249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3711" y="9240"/>
                <a:ext cx="845" cy="1661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50" name="Line 57"/>
              <p:cNvSpPr>
                <a:spLocks noChangeShapeType="1"/>
              </p:cNvSpPr>
              <p:nvPr/>
            </p:nvSpPr>
            <p:spPr bwMode="auto">
              <a:xfrm>
                <a:off x="3711" y="1038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1" name="Line 58"/>
              <p:cNvSpPr>
                <a:spLocks noChangeShapeType="1"/>
              </p:cNvSpPr>
              <p:nvPr/>
            </p:nvSpPr>
            <p:spPr bwMode="auto">
              <a:xfrm flipH="1" flipV="1">
                <a:off x="4263" y="9761"/>
                <a:ext cx="2" cy="6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Line 59"/>
              <p:cNvSpPr>
                <a:spLocks noChangeShapeType="1"/>
              </p:cNvSpPr>
              <p:nvPr/>
            </p:nvSpPr>
            <p:spPr bwMode="auto">
              <a:xfrm>
                <a:off x="3235" y="9755"/>
                <a:ext cx="1035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53" name="对象 756"/>
              <p:cNvGraphicFramePr>
                <a:graphicFrameLocks noChangeAspect="1"/>
              </p:cNvGraphicFramePr>
              <p:nvPr/>
            </p:nvGraphicFramePr>
            <p:xfrm>
              <a:off x="3936" y="9339"/>
              <a:ext cx="71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89" name="Equation" r:id="rId31" imgW="304536" imgH="164957" progId="Equation.DSMT4">
                      <p:embed/>
                    </p:oleObj>
                  </mc:Choice>
                  <mc:Fallback>
                    <p:oleObj name="Equation" r:id="rId31" imgW="304536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9339"/>
                            <a:ext cx="719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7" name="Group 55"/>
            <p:cNvGrpSpPr>
              <a:grpSpLocks noChangeAspect="1"/>
            </p:cNvGrpSpPr>
            <p:nvPr/>
          </p:nvGrpSpPr>
          <p:grpSpPr bwMode="auto">
            <a:xfrm>
              <a:off x="4511159" y="3452436"/>
              <a:ext cx="2060208" cy="1278894"/>
              <a:chOff x="2299" y="9240"/>
              <a:chExt cx="2356" cy="1661"/>
            </a:xfrm>
          </p:grpSpPr>
          <p:sp>
            <p:nvSpPr>
              <p:cNvPr id="9244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3711" y="9240"/>
                <a:ext cx="845" cy="1661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45" name="Line 57"/>
              <p:cNvSpPr>
                <a:spLocks noChangeShapeType="1"/>
              </p:cNvSpPr>
              <p:nvPr/>
            </p:nvSpPr>
            <p:spPr bwMode="auto">
              <a:xfrm>
                <a:off x="3711" y="1038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Line 58"/>
              <p:cNvSpPr>
                <a:spLocks noChangeShapeType="1"/>
              </p:cNvSpPr>
              <p:nvPr/>
            </p:nvSpPr>
            <p:spPr bwMode="auto">
              <a:xfrm flipV="1">
                <a:off x="4262" y="9761"/>
                <a:ext cx="1" cy="9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" name="Line 59"/>
              <p:cNvSpPr>
                <a:spLocks noChangeShapeType="1"/>
              </p:cNvSpPr>
              <p:nvPr/>
            </p:nvSpPr>
            <p:spPr bwMode="auto">
              <a:xfrm>
                <a:off x="2299" y="9755"/>
                <a:ext cx="1957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48" name="对象 769"/>
              <p:cNvGraphicFramePr>
                <a:graphicFrameLocks noChangeAspect="1"/>
              </p:cNvGraphicFramePr>
              <p:nvPr/>
            </p:nvGraphicFramePr>
            <p:xfrm>
              <a:off x="3936" y="9339"/>
              <a:ext cx="71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0" name="Equation" r:id="rId32" imgW="304536" imgH="164957" progId="Equation.DSMT4">
                      <p:embed/>
                    </p:oleObj>
                  </mc:Choice>
                  <mc:Fallback>
                    <p:oleObj name="Equation" r:id="rId32" imgW="304536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9339"/>
                            <a:ext cx="719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8" name="Group 55"/>
            <p:cNvGrpSpPr>
              <a:grpSpLocks noChangeAspect="1"/>
            </p:cNvGrpSpPr>
            <p:nvPr/>
          </p:nvGrpSpPr>
          <p:grpSpPr bwMode="auto">
            <a:xfrm>
              <a:off x="6748395" y="2904593"/>
              <a:ext cx="1857335" cy="1701599"/>
              <a:chOff x="2531" y="9240"/>
              <a:chExt cx="2124" cy="2210"/>
            </a:xfrm>
          </p:grpSpPr>
          <p:sp>
            <p:nvSpPr>
              <p:cNvPr id="9239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3711" y="9240"/>
                <a:ext cx="845" cy="1661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40" name="Line 57"/>
              <p:cNvSpPr>
                <a:spLocks noChangeShapeType="1"/>
              </p:cNvSpPr>
              <p:nvPr/>
            </p:nvSpPr>
            <p:spPr bwMode="auto">
              <a:xfrm>
                <a:off x="3711" y="1038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Line 58"/>
              <p:cNvSpPr>
                <a:spLocks noChangeShapeType="1"/>
              </p:cNvSpPr>
              <p:nvPr/>
            </p:nvSpPr>
            <p:spPr bwMode="auto">
              <a:xfrm flipV="1">
                <a:off x="4256" y="9761"/>
                <a:ext cx="7" cy="16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Line 59"/>
              <p:cNvSpPr>
                <a:spLocks noChangeShapeType="1"/>
              </p:cNvSpPr>
              <p:nvPr/>
            </p:nvSpPr>
            <p:spPr bwMode="auto">
              <a:xfrm flipV="1">
                <a:off x="2531" y="9762"/>
                <a:ext cx="1725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43" name="对象 781"/>
              <p:cNvGraphicFramePr>
                <a:graphicFrameLocks noChangeAspect="1"/>
              </p:cNvGraphicFramePr>
              <p:nvPr/>
            </p:nvGraphicFramePr>
            <p:xfrm>
              <a:off x="3936" y="9339"/>
              <a:ext cx="71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91" name="Equation" r:id="rId33" imgW="304536" imgH="164957" progId="Equation.DSMT4">
                      <p:embed/>
                    </p:oleObj>
                  </mc:Choice>
                  <mc:Fallback>
                    <p:oleObj name="Equation" r:id="rId33" imgW="304536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9339"/>
                            <a:ext cx="719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14631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71363"/>
              </p:ext>
            </p:extLst>
          </p:nvPr>
        </p:nvGraphicFramePr>
        <p:xfrm>
          <a:off x="963833" y="1372051"/>
          <a:ext cx="4515406" cy="97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3" name="Document" r:id="rId3" imgW="2091756" imgH="451816" progId="Word.Document.8">
                  <p:embed/>
                </p:oleObj>
              </mc:Choice>
              <mc:Fallback>
                <p:oleObj name="Document" r:id="rId3" imgW="2091756" imgH="451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33" y="1372051"/>
                        <a:ext cx="4515406" cy="97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675708"/>
              </p:ext>
            </p:extLst>
          </p:nvPr>
        </p:nvGraphicFramePr>
        <p:xfrm>
          <a:off x="963833" y="2074212"/>
          <a:ext cx="4305195" cy="93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" name="Document" r:id="rId5" imgW="1976187" imgH="428415" progId="Word.Document.8">
                  <p:embed/>
                </p:oleObj>
              </mc:Choice>
              <mc:Fallback>
                <p:oleObj name="Document" r:id="rId5" imgW="1976187" imgH="428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33" y="2074212"/>
                        <a:ext cx="4305195" cy="932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335794"/>
              </p:ext>
            </p:extLst>
          </p:nvPr>
        </p:nvGraphicFramePr>
        <p:xfrm>
          <a:off x="761999" y="682119"/>
          <a:ext cx="7161985" cy="991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" name="Document" r:id="rId7" imgW="3349976" imgH="463016" progId="Word.Document.8">
                  <p:embed/>
                </p:oleObj>
              </mc:Choice>
              <mc:Fallback>
                <p:oleObj name="Document" r:id="rId7" imgW="3349976" imgH="463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682119"/>
                        <a:ext cx="7161985" cy="991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581264"/>
              </p:ext>
            </p:extLst>
          </p:nvPr>
        </p:nvGraphicFramePr>
        <p:xfrm>
          <a:off x="2333252" y="3093525"/>
          <a:ext cx="247967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" name="Document" r:id="rId9" imgW="1445508" imgH="1219364" progId="Word.Document.8">
                  <p:embed/>
                </p:oleObj>
              </mc:Choice>
              <mc:Fallback>
                <p:oleObj name="Document" r:id="rId9" imgW="1445508" imgH="12193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252" y="3093525"/>
                        <a:ext cx="2479675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Group 17"/>
          <p:cNvGrpSpPr>
            <a:grpSpLocks noChangeAspect="1"/>
          </p:cNvGrpSpPr>
          <p:nvPr/>
        </p:nvGrpSpPr>
        <p:grpSpPr bwMode="auto">
          <a:xfrm>
            <a:off x="4795464" y="3058600"/>
            <a:ext cx="2328862" cy="2041525"/>
            <a:chOff x="3711" y="9152"/>
            <a:chExt cx="1995" cy="1749"/>
          </a:xfrm>
        </p:grpSpPr>
        <p:sp>
          <p:nvSpPr>
            <p:cNvPr id="10273" name="AutoShape 18"/>
            <p:cNvSpPr>
              <a:spLocks noChangeAspect="1" noChangeArrowheads="1"/>
            </p:cNvSpPr>
            <p:nvPr/>
          </p:nvSpPr>
          <p:spPr bwMode="auto">
            <a:xfrm>
              <a:off x="3711" y="9240"/>
              <a:ext cx="1995" cy="166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74" name="Line 19"/>
            <p:cNvSpPr>
              <a:spLocks noChangeShapeType="1"/>
            </p:cNvSpPr>
            <p:nvPr/>
          </p:nvSpPr>
          <p:spPr bwMode="auto">
            <a:xfrm>
              <a:off x="3711" y="103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75" name="对象 8"/>
            <p:cNvGraphicFramePr>
              <a:graphicFrameLocks noChangeAspect="1"/>
            </p:cNvGraphicFramePr>
            <p:nvPr/>
          </p:nvGraphicFramePr>
          <p:xfrm>
            <a:off x="4413" y="10471"/>
            <a:ext cx="23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7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10471"/>
                          <a:ext cx="23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6" name="对象 9"/>
            <p:cNvGraphicFramePr>
              <a:graphicFrameLocks noChangeAspect="1"/>
            </p:cNvGraphicFramePr>
            <p:nvPr/>
          </p:nvGraphicFramePr>
          <p:xfrm>
            <a:off x="5317" y="10476"/>
            <a:ext cx="27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8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10476"/>
                          <a:ext cx="27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7" name="Line 22"/>
            <p:cNvSpPr>
              <a:spLocks noChangeShapeType="1"/>
            </p:cNvSpPr>
            <p:nvPr/>
          </p:nvSpPr>
          <p:spPr bwMode="auto">
            <a:xfrm flipV="1">
              <a:off x="4630" y="9250"/>
              <a:ext cx="1" cy="1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78" name="对象 11"/>
            <p:cNvGraphicFramePr>
              <a:graphicFrameLocks noChangeAspect="1"/>
            </p:cNvGraphicFramePr>
            <p:nvPr/>
          </p:nvGraphicFramePr>
          <p:xfrm>
            <a:off x="4668" y="9636"/>
            <a:ext cx="23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9" name="Equation" r:id="rId15" imgW="139579" imgH="164957" progId="Equation.DSMT4">
                    <p:embed/>
                  </p:oleObj>
                </mc:Choice>
                <mc:Fallback>
                  <p:oleObj name="Equation" r:id="rId15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8" y="9636"/>
                          <a:ext cx="23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Line 24"/>
            <p:cNvSpPr>
              <a:spLocks noChangeShapeType="1"/>
            </p:cNvSpPr>
            <p:nvPr/>
          </p:nvSpPr>
          <p:spPr bwMode="auto">
            <a:xfrm>
              <a:off x="3845" y="10457"/>
              <a:ext cx="1522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25"/>
            <p:cNvSpPr>
              <a:spLocks noChangeShapeType="1"/>
            </p:cNvSpPr>
            <p:nvPr/>
          </p:nvSpPr>
          <p:spPr bwMode="auto">
            <a:xfrm flipV="1">
              <a:off x="4262" y="9761"/>
              <a:ext cx="1" cy="9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Line 26"/>
            <p:cNvSpPr>
              <a:spLocks noChangeShapeType="1"/>
            </p:cNvSpPr>
            <p:nvPr/>
          </p:nvSpPr>
          <p:spPr bwMode="auto">
            <a:xfrm flipV="1">
              <a:off x="4630" y="9827"/>
              <a:ext cx="646" cy="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82" name="对象 15"/>
            <p:cNvGraphicFramePr>
              <a:graphicFrameLocks noChangeAspect="1"/>
            </p:cNvGraphicFramePr>
            <p:nvPr/>
          </p:nvGraphicFramePr>
          <p:xfrm>
            <a:off x="4013" y="10484"/>
            <a:ext cx="25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0" name="Equation" r:id="rId17" imgW="126835" imgH="139518" progId="Equation.DSMT4">
                    <p:embed/>
                  </p:oleObj>
                </mc:Choice>
                <mc:Fallback>
                  <p:oleObj name="Equation" r:id="rId1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0484"/>
                          <a:ext cx="25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对象 16"/>
            <p:cNvGraphicFramePr>
              <a:graphicFrameLocks noChangeAspect="1"/>
            </p:cNvGraphicFramePr>
            <p:nvPr/>
          </p:nvGraphicFramePr>
          <p:xfrm>
            <a:off x="4306" y="9152"/>
            <a:ext cx="29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1" name="Equation" r:id="rId19" imgW="101424" imgH="126780" progId="Equation.DSMT4">
                    <p:embed/>
                  </p:oleObj>
                </mc:Choice>
                <mc:Fallback>
                  <p:oleObj name="Equation" r:id="rId19" imgW="101424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9152"/>
                          <a:ext cx="29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4" name="Line 29"/>
            <p:cNvSpPr>
              <a:spLocks noChangeShapeType="1"/>
            </p:cNvSpPr>
            <p:nvPr/>
          </p:nvSpPr>
          <p:spPr bwMode="auto">
            <a:xfrm>
              <a:off x="3905" y="9761"/>
              <a:ext cx="35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85" name="对象 18"/>
            <p:cNvGraphicFramePr>
              <a:graphicFrameLocks noChangeAspect="1"/>
            </p:cNvGraphicFramePr>
            <p:nvPr/>
          </p:nvGraphicFramePr>
          <p:xfrm>
            <a:off x="5005" y="9576"/>
            <a:ext cx="62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2" name="Equation" r:id="rId21" imgW="291847" imgH="126890" progId="Equation.DSMT4">
                    <p:embed/>
                  </p:oleObj>
                </mc:Choice>
                <mc:Fallback>
                  <p:oleObj name="Equation" r:id="rId21" imgW="291847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" y="9576"/>
                          <a:ext cx="62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6" name="对象 19"/>
            <p:cNvGraphicFramePr>
              <a:graphicFrameLocks noChangeAspect="1"/>
            </p:cNvGraphicFramePr>
            <p:nvPr/>
          </p:nvGraphicFramePr>
          <p:xfrm>
            <a:off x="4035" y="9498"/>
            <a:ext cx="5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3" name="Equation" r:id="rId23" imgW="304536" imgH="164957" progId="Equation.DSMT4">
                    <p:embed/>
                  </p:oleObj>
                </mc:Choice>
                <mc:Fallback>
                  <p:oleObj name="Equation" r:id="rId23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9498"/>
                          <a:ext cx="52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7" name="Oval 32"/>
            <p:cNvSpPr>
              <a:spLocks noChangeArrowheads="1"/>
            </p:cNvSpPr>
            <p:nvPr/>
          </p:nvSpPr>
          <p:spPr bwMode="auto">
            <a:xfrm>
              <a:off x="4608" y="9755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93698"/>
              </p:ext>
            </p:extLst>
          </p:nvPr>
        </p:nvGraphicFramePr>
        <p:xfrm>
          <a:off x="2981511" y="5039799"/>
          <a:ext cx="1041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" name="Document" r:id="rId25" imgW="528519" imgH="252009" progId="Word.Document.8">
                  <p:embed/>
                </p:oleObj>
              </mc:Choice>
              <mc:Fallback>
                <p:oleObj name="Document" r:id="rId25" imgW="528519" imgH="2520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511" y="5039799"/>
                        <a:ext cx="10414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029299"/>
              </p:ext>
            </p:extLst>
          </p:nvPr>
        </p:nvGraphicFramePr>
        <p:xfrm>
          <a:off x="5693989" y="5065200"/>
          <a:ext cx="104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Document" r:id="rId27" imgW="528519" imgH="252369" progId="Word.Document.8">
                  <p:embed/>
                </p:oleObj>
              </mc:Choice>
              <mc:Fallback>
                <p:oleObj name="Document" r:id="rId27" imgW="528519" imgH="252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989" y="5065200"/>
                        <a:ext cx="1041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107564"/>
              </p:ext>
            </p:extLst>
          </p:nvPr>
        </p:nvGraphicFramePr>
        <p:xfrm>
          <a:off x="8167314" y="5039799"/>
          <a:ext cx="1041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Document" r:id="rId29" imgW="528519" imgH="252369" progId="Word.Document.8">
                  <p:embed/>
                </p:oleObj>
              </mc:Choice>
              <mc:Fallback>
                <p:oleObj name="Document" r:id="rId29" imgW="528519" imgH="252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314" y="5039799"/>
                        <a:ext cx="1041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45545"/>
              </p:ext>
            </p:extLst>
          </p:nvPr>
        </p:nvGraphicFramePr>
        <p:xfrm>
          <a:off x="4475163" y="2090737"/>
          <a:ext cx="7540286" cy="109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Document" r:id="rId31" imgW="3653474" imgH="531318" progId="Word.Document.8">
                  <p:embed/>
                </p:oleObj>
              </mc:Choice>
              <mc:Fallback>
                <p:oleObj name="Document" r:id="rId31" imgW="3653474" imgH="5313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2090737"/>
                        <a:ext cx="7540286" cy="1097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266793"/>
              </p:ext>
            </p:extLst>
          </p:nvPr>
        </p:nvGraphicFramePr>
        <p:xfrm>
          <a:off x="4933951" y="1350079"/>
          <a:ext cx="5187247" cy="96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Document" r:id="rId33" imgW="2434862" imgH="451816" progId="Word.Document.8">
                  <p:embed/>
                </p:oleObj>
              </mc:Choice>
              <mc:Fallback>
                <p:oleObj name="Document" r:id="rId33" imgW="2434862" imgH="451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1" y="1350079"/>
                        <a:ext cx="5187247" cy="96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0"/>
          <p:cNvGrpSpPr>
            <a:grpSpLocks noChangeAspect="1"/>
          </p:cNvGrpSpPr>
          <p:nvPr/>
        </p:nvGrpSpPr>
        <p:grpSpPr bwMode="auto">
          <a:xfrm>
            <a:off x="7075114" y="2982400"/>
            <a:ext cx="2743200" cy="2132013"/>
            <a:chOff x="7616" y="8571"/>
            <a:chExt cx="2205" cy="1712"/>
          </a:xfrm>
        </p:grpSpPr>
        <p:sp>
          <p:nvSpPr>
            <p:cNvPr id="10253" name="AutoShape 71"/>
            <p:cNvSpPr>
              <a:spLocks noChangeAspect="1" noChangeArrowheads="1"/>
            </p:cNvSpPr>
            <p:nvPr/>
          </p:nvSpPr>
          <p:spPr bwMode="auto">
            <a:xfrm>
              <a:off x="7971" y="8571"/>
              <a:ext cx="1850" cy="171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4" name="Line 72"/>
            <p:cNvSpPr>
              <a:spLocks noChangeShapeType="1"/>
            </p:cNvSpPr>
            <p:nvPr/>
          </p:nvSpPr>
          <p:spPr bwMode="auto">
            <a:xfrm>
              <a:off x="7616" y="973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5" name="对象 11"/>
            <p:cNvGraphicFramePr>
              <a:graphicFrameLocks noChangeAspect="1"/>
            </p:cNvGraphicFramePr>
            <p:nvPr/>
          </p:nvGraphicFramePr>
          <p:xfrm>
            <a:off x="8121" y="9871"/>
            <a:ext cx="15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9" name="Equation" r:id="rId35" imgW="152202" imgH="177569" progId="Equation.DSMT4">
                    <p:embed/>
                  </p:oleObj>
                </mc:Choice>
                <mc:Fallback>
                  <p:oleObj name="Equation" r:id="rId35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1" y="9871"/>
                          <a:ext cx="153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对象 12"/>
            <p:cNvGraphicFramePr>
              <a:graphicFrameLocks noChangeAspect="1"/>
            </p:cNvGraphicFramePr>
            <p:nvPr/>
          </p:nvGraphicFramePr>
          <p:xfrm>
            <a:off x="9429" y="9851"/>
            <a:ext cx="2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" name="Equation" r:id="rId37" imgW="126835" imgH="139518" progId="Equation.DSMT4">
                    <p:embed/>
                  </p:oleObj>
                </mc:Choice>
                <mc:Fallback>
                  <p:oleObj name="Equation" r:id="rId3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9" y="9851"/>
                          <a:ext cx="25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Line 75"/>
            <p:cNvSpPr>
              <a:spLocks noChangeShapeType="1"/>
            </p:cNvSpPr>
            <p:nvPr/>
          </p:nvSpPr>
          <p:spPr bwMode="auto">
            <a:xfrm flipV="1">
              <a:off x="8307" y="8695"/>
              <a:ext cx="1" cy="15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8" name="对象 14"/>
            <p:cNvGraphicFramePr>
              <a:graphicFrameLocks noChangeAspect="1"/>
            </p:cNvGraphicFramePr>
            <p:nvPr/>
          </p:nvGraphicFramePr>
          <p:xfrm>
            <a:off x="8089" y="9140"/>
            <a:ext cx="21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1" name="Equation" r:id="rId39" imgW="139579" imgH="164957" progId="Equation.DSMT4">
                    <p:embed/>
                  </p:oleObj>
                </mc:Choice>
                <mc:Fallback>
                  <p:oleObj name="Equation" r:id="rId39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9" y="9140"/>
                          <a:ext cx="21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77"/>
            <p:cNvSpPr>
              <a:spLocks noChangeShapeType="1"/>
            </p:cNvSpPr>
            <p:nvPr/>
          </p:nvSpPr>
          <p:spPr bwMode="auto">
            <a:xfrm>
              <a:off x="7971" y="9836"/>
              <a:ext cx="16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60" name="对象 16"/>
            <p:cNvGraphicFramePr>
              <a:graphicFrameLocks noChangeAspect="1"/>
            </p:cNvGraphicFramePr>
            <p:nvPr/>
          </p:nvGraphicFramePr>
          <p:xfrm>
            <a:off x="9206" y="9193"/>
            <a:ext cx="49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2" name="Equation" r:id="rId41" imgW="304536" imgH="164957" progId="Equation.DSMT4">
                    <p:embed/>
                  </p:oleObj>
                </mc:Choice>
                <mc:Fallback>
                  <p:oleObj name="Equation" r:id="rId41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6" y="9193"/>
                          <a:ext cx="49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Line 79"/>
            <p:cNvSpPr>
              <a:spLocks noChangeShapeType="1"/>
            </p:cNvSpPr>
            <p:nvPr/>
          </p:nvSpPr>
          <p:spPr bwMode="auto">
            <a:xfrm>
              <a:off x="7971" y="9372"/>
              <a:ext cx="125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80"/>
            <p:cNvSpPr>
              <a:spLocks noChangeShapeType="1"/>
            </p:cNvSpPr>
            <p:nvPr/>
          </p:nvSpPr>
          <p:spPr bwMode="auto">
            <a:xfrm flipV="1">
              <a:off x="9223" y="9372"/>
              <a:ext cx="1" cy="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81"/>
            <p:cNvSpPr>
              <a:spLocks noChangeShapeType="1"/>
            </p:cNvSpPr>
            <p:nvPr/>
          </p:nvSpPr>
          <p:spPr bwMode="auto">
            <a:xfrm flipH="1">
              <a:off x="8494" y="9390"/>
              <a:ext cx="729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82"/>
            <p:cNvSpPr>
              <a:spLocks noChangeShapeType="1"/>
            </p:cNvSpPr>
            <p:nvPr/>
          </p:nvSpPr>
          <p:spPr bwMode="auto">
            <a:xfrm flipH="1">
              <a:off x="8662" y="9497"/>
              <a:ext cx="561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83"/>
            <p:cNvSpPr>
              <a:spLocks noChangeShapeType="1"/>
            </p:cNvSpPr>
            <p:nvPr/>
          </p:nvSpPr>
          <p:spPr bwMode="auto">
            <a:xfrm flipH="1">
              <a:off x="8831" y="9604"/>
              <a:ext cx="392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84"/>
            <p:cNvSpPr>
              <a:spLocks noChangeShapeType="1"/>
            </p:cNvSpPr>
            <p:nvPr/>
          </p:nvSpPr>
          <p:spPr bwMode="auto">
            <a:xfrm flipH="1">
              <a:off x="9017" y="9711"/>
              <a:ext cx="206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85"/>
            <p:cNvSpPr>
              <a:spLocks noChangeShapeType="1"/>
            </p:cNvSpPr>
            <p:nvPr/>
          </p:nvSpPr>
          <p:spPr bwMode="auto">
            <a:xfrm flipH="1">
              <a:off x="8326" y="9372"/>
              <a:ext cx="748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86"/>
            <p:cNvSpPr>
              <a:spLocks noChangeShapeType="1"/>
            </p:cNvSpPr>
            <p:nvPr/>
          </p:nvSpPr>
          <p:spPr bwMode="auto">
            <a:xfrm flipH="1">
              <a:off x="8569" y="9372"/>
              <a:ext cx="336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87"/>
            <p:cNvSpPr>
              <a:spLocks noChangeShapeType="1"/>
            </p:cNvSpPr>
            <p:nvPr/>
          </p:nvSpPr>
          <p:spPr bwMode="auto">
            <a:xfrm flipV="1">
              <a:off x="8307" y="8836"/>
              <a:ext cx="972" cy="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70" name="对象 26"/>
            <p:cNvGraphicFramePr>
              <a:graphicFrameLocks noChangeAspect="1"/>
            </p:cNvGraphicFramePr>
            <p:nvPr/>
          </p:nvGraphicFramePr>
          <p:xfrm>
            <a:off x="8986" y="9836"/>
            <a:ext cx="23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3" name="Equation" r:id="rId43" imgW="126835" imgH="139518" progId="Equation.DSMT4">
                    <p:embed/>
                  </p:oleObj>
                </mc:Choice>
                <mc:Fallback>
                  <p:oleObj name="Equation" r:id="rId4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6" y="9836"/>
                          <a:ext cx="23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对象 27"/>
            <p:cNvGraphicFramePr>
              <a:graphicFrameLocks noChangeAspect="1"/>
            </p:cNvGraphicFramePr>
            <p:nvPr/>
          </p:nvGraphicFramePr>
          <p:xfrm>
            <a:off x="8834" y="8689"/>
            <a:ext cx="58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4" name="Equation" r:id="rId45" imgW="291847" imgH="126890" progId="Equation.DSMT4">
                    <p:embed/>
                  </p:oleObj>
                </mc:Choice>
                <mc:Fallback>
                  <p:oleObj name="Equation" r:id="rId45" imgW="291847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4" y="8689"/>
                          <a:ext cx="58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对象 28"/>
            <p:cNvGraphicFramePr>
              <a:graphicFrameLocks noChangeAspect="1"/>
            </p:cNvGraphicFramePr>
            <p:nvPr/>
          </p:nvGraphicFramePr>
          <p:xfrm>
            <a:off x="8023" y="8620"/>
            <a:ext cx="28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5" name="Equation" r:id="rId47" imgW="101424" imgH="126780" progId="Equation.DSMT4">
                    <p:embed/>
                  </p:oleObj>
                </mc:Choice>
                <mc:Fallback>
                  <p:oleObj name="Equation" r:id="rId47" imgW="101424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3" y="8620"/>
                          <a:ext cx="28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70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9913652"/>
              </p:ext>
            </p:extLst>
          </p:nvPr>
        </p:nvGraphicFramePr>
        <p:xfrm>
          <a:off x="1023147" y="726571"/>
          <a:ext cx="5552278" cy="116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8" name="Document" r:id="rId3" imgW="2578152" imgH="541099" progId="Word.Document.8">
                  <p:embed/>
                </p:oleObj>
              </mc:Choice>
              <mc:Fallback>
                <p:oleObj name="Document" r:id="rId3" imgW="2578152" imgH="541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147" y="726571"/>
                        <a:ext cx="5552278" cy="1166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606733"/>
              </p:ext>
            </p:extLst>
          </p:nvPr>
        </p:nvGraphicFramePr>
        <p:xfrm>
          <a:off x="1112838" y="3203575"/>
          <a:ext cx="10339387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" name="Document" r:id="rId5" imgW="5014369" imgH="1256399" progId="Word.Document.8">
                  <p:embed/>
                </p:oleObj>
              </mc:Choice>
              <mc:Fallback>
                <p:oleObj name="Document" r:id="rId5" imgW="5014369" imgH="12563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3203575"/>
                        <a:ext cx="10339387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46"/>
          <p:cNvGrpSpPr>
            <a:grpSpLocks noChangeAspect="1"/>
          </p:cNvGrpSpPr>
          <p:nvPr/>
        </p:nvGrpSpPr>
        <p:grpSpPr bwMode="auto">
          <a:xfrm>
            <a:off x="6975009" y="830502"/>
            <a:ext cx="2635250" cy="2178050"/>
            <a:chOff x="7625" y="9838"/>
            <a:chExt cx="2126" cy="1754"/>
          </a:xfrm>
        </p:grpSpPr>
        <p:sp>
          <p:nvSpPr>
            <p:cNvPr id="11271" name="AutoShape 47"/>
            <p:cNvSpPr>
              <a:spLocks noChangeAspect="1" noChangeArrowheads="1"/>
            </p:cNvSpPr>
            <p:nvPr/>
          </p:nvSpPr>
          <p:spPr bwMode="auto">
            <a:xfrm>
              <a:off x="7625" y="9951"/>
              <a:ext cx="2126" cy="164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72" name="Line 48"/>
            <p:cNvSpPr>
              <a:spLocks noChangeShapeType="1"/>
            </p:cNvSpPr>
            <p:nvPr/>
          </p:nvSpPr>
          <p:spPr bwMode="auto">
            <a:xfrm>
              <a:off x="7625" y="1109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3" name="对象 26"/>
            <p:cNvGraphicFramePr>
              <a:graphicFrameLocks noChangeAspect="1"/>
            </p:cNvGraphicFramePr>
            <p:nvPr/>
          </p:nvGraphicFramePr>
          <p:xfrm>
            <a:off x="8153" y="11221"/>
            <a:ext cx="17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0" name="Equation" r:id="rId7" imgW="152202" imgH="177569" progId="Equation.DSMT4">
                    <p:embed/>
                  </p:oleObj>
                </mc:Choice>
                <mc:Fallback>
                  <p:oleObj name="Equation" r:id="rId7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" y="11221"/>
                          <a:ext cx="17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对象 27"/>
            <p:cNvGraphicFramePr>
              <a:graphicFrameLocks noChangeAspect="1"/>
            </p:cNvGraphicFramePr>
            <p:nvPr/>
          </p:nvGraphicFramePr>
          <p:xfrm>
            <a:off x="9240" y="11195"/>
            <a:ext cx="27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1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0" y="11195"/>
                          <a:ext cx="27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Line 51"/>
            <p:cNvSpPr>
              <a:spLocks noChangeShapeType="1"/>
            </p:cNvSpPr>
            <p:nvPr/>
          </p:nvSpPr>
          <p:spPr bwMode="auto">
            <a:xfrm flipV="1">
              <a:off x="8354" y="9951"/>
              <a:ext cx="1" cy="1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6" name="对象 29"/>
            <p:cNvGraphicFramePr>
              <a:graphicFrameLocks noChangeAspect="1"/>
            </p:cNvGraphicFramePr>
            <p:nvPr/>
          </p:nvGraphicFramePr>
          <p:xfrm>
            <a:off x="8137" y="10252"/>
            <a:ext cx="23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2" name="Equation" r:id="rId11" imgW="139579" imgH="164957" progId="Equation.DSMT4">
                    <p:embed/>
                  </p:oleObj>
                </mc:Choice>
                <mc:Fallback>
                  <p:oleObj name="Equation" r:id="rId11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7" y="10252"/>
                          <a:ext cx="23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Line 53"/>
            <p:cNvSpPr>
              <a:spLocks noChangeShapeType="1"/>
            </p:cNvSpPr>
            <p:nvPr/>
          </p:nvSpPr>
          <p:spPr bwMode="auto">
            <a:xfrm flipV="1">
              <a:off x="8039" y="11157"/>
              <a:ext cx="1379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54"/>
            <p:cNvSpPr>
              <a:spLocks noChangeShapeType="1"/>
            </p:cNvSpPr>
            <p:nvPr/>
          </p:nvSpPr>
          <p:spPr bwMode="auto">
            <a:xfrm flipV="1">
              <a:off x="8846" y="10252"/>
              <a:ext cx="1" cy="1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55"/>
            <p:cNvSpPr>
              <a:spLocks noChangeShapeType="1"/>
            </p:cNvSpPr>
            <p:nvPr/>
          </p:nvSpPr>
          <p:spPr bwMode="auto">
            <a:xfrm flipV="1">
              <a:off x="8354" y="10233"/>
              <a:ext cx="1005" cy="9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0" name="对象 33"/>
            <p:cNvGraphicFramePr>
              <a:graphicFrameLocks noChangeAspect="1"/>
            </p:cNvGraphicFramePr>
            <p:nvPr/>
          </p:nvGraphicFramePr>
          <p:xfrm>
            <a:off x="8827" y="11176"/>
            <a:ext cx="25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3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7" y="11176"/>
                          <a:ext cx="25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对象 34"/>
            <p:cNvGraphicFramePr>
              <a:graphicFrameLocks noChangeAspect="1"/>
            </p:cNvGraphicFramePr>
            <p:nvPr/>
          </p:nvGraphicFramePr>
          <p:xfrm>
            <a:off x="8082" y="9838"/>
            <a:ext cx="253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4" name="Equation" r:id="rId15" imgW="101424" imgH="126780" progId="Equation.DSMT4">
                    <p:embed/>
                  </p:oleObj>
                </mc:Choice>
                <mc:Fallback>
                  <p:oleObj name="Equation" r:id="rId15" imgW="101424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2" y="9838"/>
                          <a:ext cx="253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Line 58"/>
            <p:cNvSpPr>
              <a:spLocks noChangeShapeType="1"/>
            </p:cNvSpPr>
            <p:nvPr/>
          </p:nvSpPr>
          <p:spPr bwMode="auto">
            <a:xfrm>
              <a:off x="8039" y="10252"/>
              <a:ext cx="8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3" name="对象 36"/>
            <p:cNvGraphicFramePr>
              <a:graphicFrameLocks noChangeAspect="1"/>
            </p:cNvGraphicFramePr>
            <p:nvPr/>
          </p:nvGraphicFramePr>
          <p:xfrm>
            <a:off x="9103" y="10074"/>
            <a:ext cx="62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5" name="Equation" r:id="rId17" imgW="291847" imgH="126890" progId="Equation.DSMT4">
                    <p:embed/>
                  </p:oleObj>
                </mc:Choice>
                <mc:Fallback>
                  <p:oleObj name="Equation" r:id="rId17" imgW="291847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3" y="10074"/>
                          <a:ext cx="62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对象 37"/>
            <p:cNvGraphicFramePr>
              <a:graphicFrameLocks noChangeAspect="1"/>
            </p:cNvGraphicFramePr>
            <p:nvPr/>
          </p:nvGraphicFramePr>
          <p:xfrm>
            <a:off x="8610" y="9969"/>
            <a:ext cx="5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6" name="Equation" r:id="rId19" imgW="304536" imgH="164957" progId="Equation.DSMT4">
                    <p:embed/>
                  </p:oleObj>
                </mc:Choice>
                <mc:Fallback>
                  <p:oleObj name="Equation" r:id="rId19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0" y="9969"/>
                          <a:ext cx="52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Line 61"/>
            <p:cNvSpPr>
              <a:spLocks noChangeShapeType="1"/>
            </p:cNvSpPr>
            <p:nvPr/>
          </p:nvSpPr>
          <p:spPr bwMode="auto">
            <a:xfrm flipV="1">
              <a:off x="8472" y="10818"/>
              <a:ext cx="374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62"/>
            <p:cNvSpPr>
              <a:spLocks noChangeShapeType="1"/>
            </p:cNvSpPr>
            <p:nvPr/>
          </p:nvSpPr>
          <p:spPr bwMode="auto">
            <a:xfrm flipV="1">
              <a:off x="8571" y="10912"/>
              <a:ext cx="27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63"/>
            <p:cNvSpPr>
              <a:spLocks noChangeShapeType="1"/>
            </p:cNvSpPr>
            <p:nvPr/>
          </p:nvSpPr>
          <p:spPr bwMode="auto">
            <a:xfrm flipV="1">
              <a:off x="8669" y="11006"/>
              <a:ext cx="17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64"/>
            <p:cNvSpPr>
              <a:spLocks noChangeShapeType="1"/>
            </p:cNvSpPr>
            <p:nvPr/>
          </p:nvSpPr>
          <p:spPr bwMode="auto">
            <a:xfrm flipV="1">
              <a:off x="8768" y="11100"/>
              <a:ext cx="78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Oval 65"/>
            <p:cNvSpPr>
              <a:spLocks noChangeArrowheads="1"/>
            </p:cNvSpPr>
            <p:nvPr/>
          </p:nvSpPr>
          <p:spPr bwMode="auto">
            <a:xfrm>
              <a:off x="8326" y="10693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1290" name="对象 43"/>
            <p:cNvGraphicFramePr>
              <a:graphicFrameLocks noChangeAspect="1"/>
            </p:cNvGraphicFramePr>
            <p:nvPr/>
          </p:nvGraphicFramePr>
          <p:xfrm>
            <a:off x="8089" y="10635"/>
            <a:ext cx="25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7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9" y="10635"/>
                          <a:ext cx="25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Line 67"/>
            <p:cNvSpPr>
              <a:spLocks noChangeShapeType="1"/>
            </p:cNvSpPr>
            <p:nvPr/>
          </p:nvSpPr>
          <p:spPr bwMode="auto">
            <a:xfrm>
              <a:off x="8342" y="10701"/>
              <a:ext cx="52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290293"/>
              </p:ext>
            </p:extLst>
          </p:nvPr>
        </p:nvGraphicFramePr>
        <p:xfrm>
          <a:off x="474663" y="1625600"/>
          <a:ext cx="6100762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Document" r:id="rId23" imgW="3011997" imgH="987864" progId="Word.Document.8">
                  <p:embed/>
                </p:oleObj>
              </mc:Choice>
              <mc:Fallback>
                <p:oleObj name="Document" r:id="rId23" imgW="3011997" imgH="9878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625600"/>
                        <a:ext cx="6100762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92412"/>
              </p:ext>
            </p:extLst>
          </p:nvPr>
        </p:nvGraphicFramePr>
        <p:xfrm>
          <a:off x="8099171" y="3047285"/>
          <a:ext cx="104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Document" r:id="rId25" imgW="528519" imgH="252369" progId="Word.Document.8">
                  <p:embed/>
                </p:oleObj>
              </mc:Choice>
              <mc:Fallback>
                <p:oleObj name="Document" r:id="rId25" imgW="528519" imgH="252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171" y="3047285"/>
                        <a:ext cx="1041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306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36012"/>
              </p:ext>
            </p:extLst>
          </p:nvPr>
        </p:nvGraphicFramePr>
        <p:xfrm>
          <a:off x="1622146" y="781890"/>
          <a:ext cx="7737008" cy="118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6" name="Document" r:id="rId3" imgW="3165597" imgH="486690" progId="Word.Document.8">
                  <p:embed/>
                </p:oleObj>
              </mc:Choice>
              <mc:Fallback>
                <p:oleObj name="Document" r:id="rId3" imgW="3165597" imgH="486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146" y="781890"/>
                        <a:ext cx="7737008" cy="118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70078"/>
              </p:ext>
            </p:extLst>
          </p:nvPr>
        </p:nvGraphicFramePr>
        <p:xfrm>
          <a:off x="938213" y="4697413"/>
          <a:ext cx="10620375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7" name="Document" r:id="rId5" imgW="4611380" imgH="754558" progId="Word.Document.8">
                  <p:embed/>
                </p:oleObj>
              </mc:Choice>
              <mc:Fallback>
                <p:oleObj name="Document" r:id="rId5" imgW="4611380" imgH="754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697413"/>
                        <a:ext cx="10620375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81207"/>
              </p:ext>
            </p:extLst>
          </p:nvPr>
        </p:nvGraphicFramePr>
        <p:xfrm>
          <a:off x="1622146" y="1376596"/>
          <a:ext cx="7518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8" name="Document" r:id="rId7" imgW="3223364" imgH="305295" progId="Word.Document.8">
                  <p:embed/>
                </p:oleObj>
              </mc:Choice>
              <mc:Fallback>
                <p:oleObj name="Document" r:id="rId7" imgW="3223364" imgH="3052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146" y="1376596"/>
                        <a:ext cx="7518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96964"/>
              </p:ext>
            </p:extLst>
          </p:nvPr>
        </p:nvGraphicFramePr>
        <p:xfrm>
          <a:off x="891149" y="1971303"/>
          <a:ext cx="1085215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" name="Document" r:id="rId9" imgW="4685728" imgH="1176593" progId="Word.Document.8">
                  <p:embed/>
                </p:oleObj>
              </mc:Choice>
              <mc:Fallback>
                <p:oleObj name="Document" r:id="rId9" imgW="4685728" imgH="11765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149" y="1971303"/>
                        <a:ext cx="10852150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5631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65</Words>
  <Application>Microsoft Office PowerPoint</Application>
  <PresentationFormat>宽屏</PresentationFormat>
  <Paragraphs>7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黑体</vt:lpstr>
      <vt:lpstr>微软雅黑</vt:lpstr>
      <vt:lpstr>Arial</vt:lpstr>
      <vt:lpstr>Garamond</vt:lpstr>
      <vt:lpstr>Times New Roman</vt:lpstr>
      <vt:lpstr>Office 主题​​</vt:lpstr>
      <vt:lpstr>Document</vt:lpstr>
      <vt:lpstr>Equation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66</cp:revision>
  <dcterms:created xsi:type="dcterms:W3CDTF">2019-06-19T02:08:00Z</dcterms:created>
  <dcterms:modified xsi:type="dcterms:W3CDTF">2021-12-13T07:13:11Z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