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5410-5D72-4F3C-8273-638CCF98E6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3932E-9953-4A09-BEE6-C9D554BEC7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42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关于进行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《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原理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》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课程社会考察撰写调研报告的通知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调研内容：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围绕课程内容，自行确定主题（题目）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调研方式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以个体为单位，调研可以在网上进行，也可以在确保安全的前提下就近（不出市）实地参观考察园馆，也可以去学校附近的街道、居委会、社区、企业等地。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625" y="1019175"/>
            <a:ext cx="10706100" cy="531018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调研结果：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形成至少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3000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字以上的调研报告一份，要求格式规范，封面上要有报告题目，完成人名单信息以及完成时间等，独立完成，不得相互抄袭，或从网上下载、粘贴、复制等，一经发现，视为作弊，判为零分。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时间安排：从通知发布之日到</a:t>
            </a:r>
            <a:r>
              <a:rPr 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第十九周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之间的课余时间。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提交方式：电子版网上（通过雨课堂或学习通）提交，另发给各班学委收齐统一打包发给任课教师，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日前。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评定方式：由任课教师评定成绩，作为平时成绩的一部分（</a:t>
            </a:r>
            <a:r>
              <a:rPr lang="en-US" altLang="zh-CN" sz="3000" dirty="0">
                <a:latin typeface="黑体" panose="02010609060101010101" pitchFamily="49" charset="-122"/>
                <a:ea typeface="黑体" panose="02010609060101010101" pitchFamily="49" charset="-122"/>
              </a:rPr>
              <a:t>10%</a:t>
            </a:r>
            <a:r>
              <a:rPr lang="zh-CN" altLang="en-US" sz="30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en-US" altLang="zh-CN" sz="3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A4NWIzOTc3OWI5MGEzOTg4NDJjMTczZTNhMGY1Y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WPS 演示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华文中宋</vt:lpstr>
      <vt:lpstr>黑体</vt:lpstr>
      <vt:lpstr>等线 Light</vt:lpstr>
      <vt:lpstr>微软雅黑</vt:lpstr>
      <vt:lpstr>Arial Unicode MS</vt:lpstr>
      <vt:lpstr>等线</vt:lpstr>
      <vt:lpstr>Calibri</vt:lpstr>
      <vt:lpstr>Office 主题​​</vt:lpstr>
      <vt:lpstr>关于进行《原理》课程社会考察撰写调研报告的通知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关于《原理》课程进行社会考察撰写调查报告的通知</dc:title>
  <dc:creator>Lenovo</dc:creator>
  <cp:lastModifiedBy>周</cp:lastModifiedBy>
  <cp:revision>19</cp:revision>
  <dcterms:created xsi:type="dcterms:W3CDTF">2020-10-07T13:57:00Z</dcterms:created>
  <dcterms:modified xsi:type="dcterms:W3CDTF">2023-12-25T07:13:58Z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60561937CFB34926A3DF46ECD098FA55_12</vt:lpwstr>
  </property>
  <property fmtid="{D5CDD505-2E9C-101B-9397-08002B2CF9AE}" pid="3" name="KSOProductBuildVer">
    <vt:lpwstr>2052-12.1.0.15946</vt:lpwstr>
  </property>
</Properties>
</file>