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702" r:id="rId4"/>
    <p:sldId id="703" r:id="rId5"/>
    <p:sldId id="708" r:id="rId6"/>
    <p:sldId id="707" r:id="rId7"/>
    <p:sldId id="713" r:id="rId8"/>
    <p:sldId id="706" r:id="rId9"/>
    <p:sldId id="704" r:id="rId10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FFF5FF"/>
    <a:srgbClr val="0033CC"/>
    <a:srgbClr val="FFFFF5"/>
    <a:srgbClr val="FF0000"/>
    <a:srgbClr val="0066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7" autoAdjust="0"/>
    <p:restoredTop sz="94682" autoAdjust="0"/>
  </p:normalViewPr>
  <p:slideViewPr>
    <p:cSldViewPr showGuides="1">
      <p:cViewPr varScale="1">
        <p:scale>
          <a:sx n="66" d="100"/>
          <a:sy n="66" d="100"/>
        </p:scale>
        <p:origin x="-1494" y="-114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6583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6583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47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47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F8133D-5124-4415-BD18-FB294CF14E9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A1255-6D00-4611-A0C2-625CF6AB4607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266BD-DF08-45D3-8D53-9D8DC5E9278E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403AC-C573-4207-ADBD-96CE551E2486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BB50D-F3CC-4764-8D63-D74AFD4DCAEE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B5642-E6FB-49E4-8C9A-89183762A2E9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23F0D-AED0-4C49-9EE2-FE47B1C61204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17EC5-F6D7-46B0-84A9-B3F11EB8D343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2C109-290F-401B-AF5A-62CC8091FE1B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C3AD-213D-4228-9820-2F60B77FF664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34547-CF8E-4AB2-8CFD-CB38B6C91EF4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76700" cy="647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381000"/>
            <a:ext cx="4076700" cy="647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07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07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07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007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007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007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007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07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007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81000"/>
            <a:ext cx="8305800" cy="6477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anose="05000000000000000000" pitchFamily="2" charset="2"/>
        <a:buChar char="F"/>
        <a:defRPr sz="2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8BAB823-EDE4-4EE5-92B8-D2BF53D5BC55}" type="slidenum">
              <a:rPr lang="zh-CN" altLang="en-US"/>
            </a:fld>
            <a:endParaRPr lang="en-US" altLang="zh-CN"/>
          </a:p>
        </p:txBody>
      </p:sp>
      <p:grpSp>
        <p:nvGrpSpPr>
          <p:cNvPr id="30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6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136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anose="05000000000000000000" pitchFamily="2" charset="2"/>
        <a:buChar char="F"/>
        <a:defRPr sz="2600" b="1">
          <a:solidFill>
            <a:schemeClr val="tx1"/>
          </a:solidFill>
          <a:latin typeface="+mn-lt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实验测试二叉树</a:t>
            </a:r>
            <a:r>
              <a:rPr lang="zh-CN" altLang="en-US" dirty="0" smtClean="0"/>
              <a:t>图形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bt151.btr</a:t>
            </a:r>
            <a:endParaRPr lang="en-US" altLang="zh-CN" smtClean="0"/>
          </a:p>
        </p:txBody>
      </p:sp>
      <p:grpSp>
        <p:nvGrpSpPr>
          <p:cNvPr id="16388" name="Group 43"/>
          <p:cNvGrpSpPr/>
          <p:nvPr/>
        </p:nvGrpSpPr>
        <p:grpSpPr bwMode="auto">
          <a:xfrm>
            <a:off x="2159000" y="2159000"/>
            <a:ext cx="5327650" cy="2447925"/>
            <a:chOff x="1360" y="1360"/>
            <a:chExt cx="3356" cy="1542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2947" y="136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16390" name="Oval 7"/>
            <p:cNvSpPr>
              <a:spLocks noChangeArrowheads="1"/>
            </p:cNvSpPr>
            <p:nvPr/>
          </p:nvSpPr>
          <p:spPr bwMode="auto">
            <a:xfrm>
              <a:off x="2040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16391" name="Oval 9"/>
            <p:cNvSpPr>
              <a:spLocks noChangeArrowheads="1"/>
            </p:cNvSpPr>
            <p:nvPr/>
          </p:nvSpPr>
          <p:spPr bwMode="auto">
            <a:xfrm>
              <a:off x="3853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  <a:endParaRPr lang="en-US" altLang="zh-CN" b="1"/>
            </a:p>
          </p:txBody>
        </p:sp>
        <p:sp>
          <p:nvSpPr>
            <p:cNvPr id="16392" name="Oval 10"/>
            <p:cNvSpPr>
              <a:spLocks noChangeArrowheads="1"/>
            </p:cNvSpPr>
            <p:nvPr/>
          </p:nvSpPr>
          <p:spPr bwMode="auto">
            <a:xfrm>
              <a:off x="1586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  <a:endParaRPr lang="en-US" altLang="zh-CN" b="1"/>
            </a:p>
          </p:txBody>
        </p:sp>
        <p:sp>
          <p:nvSpPr>
            <p:cNvPr id="16393" name="Oval 11"/>
            <p:cNvSpPr>
              <a:spLocks noChangeArrowheads="1"/>
            </p:cNvSpPr>
            <p:nvPr/>
          </p:nvSpPr>
          <p:spPr bwMode="auto">
            <a:xfrm>
              <a:off x="2493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  <a:endParaRPr lang="en-US" altLang="zh-CN" b="1"/>
            </a:p>
          </p:txBody>
        </p:sp>
        <p:sp>
          <p:nvSpPr>
            <p:cNvPr id="16394" name="Oval 12"/>
            <p:cNvSpPr>
              <a:spLocks noChangeArrowheads="1"/>
            </p:cNvSpPr>
            <p:nvPr/>
          </p:nvSpPr>
          <p:spPr bwMode="auto">
            <a:xfrm>
              <a:off x="4307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  <a:endParaRPr lang="en-US" altLang="zh-CN" b="1"/>
            </a:p>
          </p:txBody>
        </p:sp>
        <p:sp>
          <p:nvSpPr>
            <p:cNvPr id="16395" name="Oval 13"/>
            <p:cNvSpPr>
              <a:spLocks noChangeArrowheads="1"/>
            </p:cNvSpPr>
            <p:nvPr/>
          </p:nvSpPr>
          <p:spPr bwMode="auto">
            <a:xfrm>
              <a:off x="3400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  <a:endParaRPr lang="en-US" altLang="zh-CN" b="1"/>
            </a:p>
          </p:txBody>
        </p:sp>
        <p:sp>
          <p:nvSpPr>
            <p:cNvPr id="16396" name="Oval 14"/>
            <p:cNvSpPr>
              <a:spLocks noChangeArrowheads="1"/>
            </p:cNvSpPr>
            <p:nvPr/>
          </p:nvSpPr>
          <p:spPr bwMode="auto">
            <a:xfrm>
              <a:off x="136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16397" name="Oval 15"/>
            <p:cNvSpPr>
              <a:spLocks noChangeArrowheads="1"/>
            </p:cNvSpPr>
            <p:nvPr/>
          </p:nvSpPr>
          <p:spPr bwMode="auto">
            <a:xfrm>
              <a:off x="181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  <a:endParaRPr lang="en-US" altLang="zh-CN" b="1"/>
            </a:p>
          </p:txBody>
        </p:sp>
        <p:sp>
          <p:nvSpPr>
            <p:cNvPr id="16398" name="Oval 16"/>
            <p:cNvSpPr>
              <a:spLocks noChangeArrowheads="1"/>
            </p:cNvSpPr>
            <p:nvPr/>
          </p:nvSpPr>
          <p:spPr bwMode="auto">
            <a:xfrm>
              <a:off x="226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  <a:endParaRPr lang="en-US" altLang="zh-CN" b="1"/>
            </a:p>
          </p:txBody>
        </p:sp>
        <p:sp>
          <p:nvSpPr>
            <p:cNvPr id="16399" name="Oval 17"/>
            <p:cNvSpPr>
              <a:spLocks noChangeArrowheads="1"/>
            </p:cNvSpPr>
            <p:nvPr/>
          </p:nvSpPr>
          <p:spPr bwMode="auto">
            <a:xfrm>
              <a:off x="272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  <a:endParaRPr lang="en-US" altLang="zh-CN" b="1"/>
            </a:p>
          </p:txBody>
        </p:sp>
        <p:sp>
          <p:nvSpPr>
            <p:cNvPr id="16400" name="Oval 18"/>
            <p:cNvSpPr>
              <a:spLocks noChangeArrowheads="1"/>
            </p:cNvSpPr>
            <p:nvPr/>
          </p:nvSpPr>
          <p:spPr bwMode="auto">
            <a:xfrm>
              <a:off x="317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  <a:endParaRPr lang="en-US" altLang="zh-CN" b="1"/>
            </a:p>
          </p:txBody>
        </p:sp>
        <p:sp>
          <p:nvSpPr>
            <p:cNvPr id="16401" name="Oval 19"/>
            <p:cNvSpPr>
              <a:spLocks noChangeArrowheads="1"/>
            </p:cNvSpPr>
            <p:nvPr/>
          </p:nvSpPr>
          <p:spPr bwMode="auto">
            <a:xfrm>
              <a:off x="362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  <a:endParaRPr lang="en-US" altLang="zh-CN" b="1"/>
            </a:p>
          </p:txBody>
        </p:sp>
        <p:cxnSp>
          <p:nvCxnSpPr>
            <p:cNvPr id="16402" name="AutoShape 20"/>
            <p:cNvCxnSpPr>
              <a:cxnSpLocks noChangeShapeType="1"/>
              <a:stCxn id="16390" idx="0"/>
              <a:endCxn id="16389" idx="4"/>
            </p:cNvCxnSpPr>
            <p:nvPr/>
          </p:nvCxnSpPr>
          <p:spPr bwMode="auto">
            <a:xfrm flipV="1">
              <a:off x="2131" y="1542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03" name="AutoShape 21"/>
            <p:cNvCxnSpPr>
              <a:cxnSpLocks noChangeShapeType="1"/>
              <a:stCxn id="16389" idx="4"/>
              <a:endCxn id="16391" idx="2"/>
            </p:cNvCxnSpPr>
            <p:nvPr/>
          </p:nvCxnSpPr>
          <p:spPr bwMode="auto">
            <a:xfrm>
              <a:off x="3038" y="1542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04" name="AutoShape 29"/>
            <p:cNvCxnSpPr>
              <a:cxnSpLocks noChangeShapeType="1"/>
              <a:stCxn id="16390" idx="4"/>
              <a:endCxn id="16392" idx="0"/>
            </p:cNvCxnSpPr>
            <p:nvPr/>
          </p:nvCxnSpPr>
          <p:spPr bwMode="auto">
            <a:xfrm flipH="1">
              <a:off x="1677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16405" name="Oval 30"/>
            <p:cNvSpPr>
              <a:spLocks noChangeArrowheads="1"/>
            </p:cNvSpPr>
            <p:nvPr/>
          </p:nvSpPr>
          <p:spPr bwMode="auto">
            <a:xfrm>
              <a:off x="408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  <a:endParaRPr lang="en-US" altLang="zh-CN" b="1"/>
            </a:p>
          </p:txBody>
        </p:sp>
        <p:sp>
          <p:nvSpPr>
            <p:cNvPr id="16406" name="Oval 31"/>
            <p:cNvSpPr>
              <a:spLocks noChangeArrowheads="1"/>
            </p:cNvSpPr>
            <p:nvPr/>
          </p:nvSpPr>
          <p:spPr bwMode="auto">
            <a:xfrm>
              <a:off x="4534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  <a:endParaRPr lang="en-US" altLang="zh-CN" b="1"/>
            </a:p>
          </p:txBody>
        </p:sp>
        <p:cxnSp>
          <p:nvCxnSpPr>
            <p:cNvPr id="16407" name="AutoShape 32"/>
            <p:cNvCxnSpPr>
              <a:cxnSpLocks noChangeShapeType="1"/>
              <a:stCxn id="16390" idx="4"/>
              <a:endCxn id="16393" idx="0"/>
            </p:cNvCxnSpPr>
            <p:nvPr/>
          </p:nvCxnSpPr>
          <p:spPr bwMode="auto">
            <a:xfrm>
              <a:off x="213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08" name="AutoShape 33"/>
            <p:cNvCxnSpPr>
              <a:cxnSpLocks noChangeShapeType="1"/>
              <a:stCxn id="16391" idx="4"/>
              <a:endCxn id="16395" idx="0"/>
            </p:cNvCxnSpPr>
            <p:nvPr/>
          </p:nvCxnSpPr>
          <p:spPr bwMode="auto">
            <a:xfrm flipH="1">
              <a:off x="349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09" name="AutoShape 34"/>
            <p:cNvCxnSpPr>
              <a:cxnSpLocks noChangeShapeType="1"/>
              <a:stCxn id="16391" idx="4"/>
              <a:endCxn id="16394" idx="0"/>
            </p:cNvCxnSpPr>
            <p:nvPr/>
          </p:nvCxnSpPr>
          <p:spPr bwMode="auto">
            <a:xfrm>
              <a:off x="3944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10" name="AutoShape 35"/>
            <p:cNvCxnSpPr>
              <a:cxnSpLocks noChangeShapeType="1"/>
              <a:stCxn id="16392" idx="4"/>
              <a:endCxn id="16396" idx="0"/>
            </p:cNvCxnSpPr>
            <p:nvPr/>
          </p:nvCxnSpPr>
          <p:spPr bwMode="auto">
            <a:xfrm flipH="1">
              <a:off x="1451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11" name="AutoShape 36"/>
            <p:cNvCxnSpPr>
              <a:cxnSpLocks noChangeShapeType="1"/>
              <a:stCxn id="16392" idx="4"/>
              <a:endCxn id="16397" idx="0"/>
            </p:cNvCxnSpPr>
            <p:nvPr/>
          </p:nvCxnSpPr>
          <p:spPr bwMode="auto">
            <a:xfrm>
              <a:off x="1677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12" name="AutoShape 37"/>
            <p:cNvCxnSpPr>
              <a:cxnSpLocks noChangeShapeType="1"/>
              <a:stCxn id="16393" idx="4"/>
              <a:endCxn id="16398" idx="0"/>
            </p:cNvCxnSpPr>
            <p:nvPr/>
          </p:nvCxnSpPr>
          <p:spPr bwMode="auto">
            <a:xfrm flipH="1">
              <a:off x="2358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13" name="AutoShape 38"/>
            <p:cNvCxnSpPr>
              <a:cxnSpLocks noChangeShapeType="1"/>
              <a:stCxn id="16393" idx="4"/>
              <a:endCxn id="16399" idx="0"/>
            </p:cNvCxnSpPr>
            <p:nvPr/>
          </p:nvCxnSpPr>
          <p:spPr bwMode="auto">
            <a:xfrm>
              <a:off x="258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14" name="AutoShape 39"/>
            <p:cNvCxnSpPr>
              <a:cxnSpLocks noChangeShapeType="1"/>
              <a:stCxn id="16395" idx="4"/>
              <a:endCxn id="16400" idx="0"/>
            </p:cNvCxnSpPr>
            <p:nvPr/>
          </p:nvCxnSpPr>
          <p:spPr bwMode="auto">
            <a:xfrm flipH="1">
              <a:off x="326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15" name="AutoShape 40"/>
            <p:cNvCxnSpPr>
              <a:cxnSpLocks noChangeShapeType="1"/>
              <a:stCxn id="16395" idx="4"/>
              <a:endCxn id="16401" idx="0"/>
            </p:cNvCxnSpPr>
            <p:nvPr/>
          </p:nvCxnSpPr>
          <p:spPr bwMode="auto">
            <a:xfrm>
              <a:off x="349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16" name="AutoShape 41"/>
            <p:cNvCxnSpPr>
              <a:cxnSpLocks noChangeShapeType="1"/>
              <a:stCxn id="16394" idx="4"/>
              <a:endCxn id="16405" idx="0"/>
            </p:cNvCxnSpPr>
            <p:nvPr/>
          </p:nvCxnSpPr>
          <p:spPr bwMode="auto">
            <a:xfrm flipH="1">
              <a:off x="417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417" name="AutoShape 42"/>
            <p:cNvCxnSpPr>
              <a:cxnSpLocks noChangeShapeType="1"/>
              <a:stCxn id="16394" idx="4"/>
              <a:endCxn id="16406" idx="0"/>
            </p:cNvCxnSpPr>
            <p:nvPr/>
          </p:nvCxnSpPr>
          <p:spPr bwMode="auto">
            <a:xfrm>
              <a:off x="4398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bt21.btr</a:t>
            </a:r>
            <a:endParaRPr lang="en-US" altLang="zh-CN" smtClean="0"/>
          </a:p>
        </p:txBody>
      </p:sp>
      <p:grpSp>
        <p:nvGrpSpPr>
          <p:cNvPr id="17411" name="Group 46"/>
          <p:cNvGrpSpPr/>
          <p:nvPr/>
        </p:nvGrpSpPr>
        <p:grpSpPr bwMode="auto">
          <a:xfrm>
            <a:off x="1600200" y="1143000"/>
            <a:ext cx="6172200" cy="3887788"/>
            <a:chOff x="1008" y="720"/>
            <a:chExt cx="3888" cy="2449"/>
          </a:xfrm>
        </p:grpSpPr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743" y="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1836" y="1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3649" y="1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  <a:endParaRPr lang="en-US" altLang="zh-CN" b="1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1382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  <a:endParaRPr lang="en-US" altLang="zh-CN" b="1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2289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  <a:endParaRPr lang="en-US" altLang="zh-CN" b="1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4138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  <a:endParaRPr lang="en-US" altLang="zh-CN" b="1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3196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  <a:endParaRPr lang="en-US" altLang="zh-CN" b="1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1156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17420" name="Oval 13"/>
            <p:cNvSpPr>
              <a:spLocks noChangeArrowheads="1"/>
            </p:cNvSpPr>
            <p:nvPr/>
          </p:nvSpPr>
          <p:spPr bwMode="auto">
            <a:xfrm>
              <a:off x="1609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  <a:endParaRPr lang="en-US" altLang="zh-CN" b="1"/>
            </a:p>
          </p:txBody>
        </p:sp>
        <p:sp>
          <p:nvSpPr>
            <p:cNvPr id="17421" name="Oval 14"/>
            <p:cNvSpPr>
              <a:spLocks noChangeArrowheads="1"/>
            </p:cNvSpPr>
            <p:nvPr/>
          </p:nvSpPr>
          <p:spPr bwMode="auto">
            <a:xfrm>
              <a:off x="2063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  <a:endParaRPr lang="en-US" altLang="zh-CN" b="1"/>
            </a:p>
          </p:txBody>
        </p:sp>
        <p:sp>
          <p:nvSpPr>
            <p:cNvPr id="17422" name="Oval 15"/>
            <p:cNvSpPr>
              <a:spLocks noChangeArrowheads="1"/>
            </p:cNvSpPr>
            <p:nvPr/>
          </p:nvSpPr>
          <p:spPr bwMode="auto">
            <a:xfrm>
              <a:off x="2516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  <a:endParaRPr lang="en-US" altLang="zh-CN" b="1"/>
            </a:p>
          </p:txBody>
        </p:sp>
        <p:sp>
          <p:nvSpPr>
            <p:cNvPr id="17423" name="Oval 16"/>
            <p:cNvSpPr>
              <a:spLocks noChangeArrowheads="1"/>
            </p:cNvSpPr>
            <p:nvPr/>
          </p:nvSpPr>
          <p:spPr bwMode="auto">
            <a:xfrm>
              <a:off x="2969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  <a:endParaRPr lang="en-US" altLang="zh-CN" b="1"/>
            </a:p>
          </p:txBody>
        </p:sp>
        <p:sp>
          <p:nvSpPr>
            <p:cNvPr id="17424" name="Oval 17"/>
            <p:cNvSpPr>
              <a:spLocks noChangeArrowheads="1"/>
            </p:cNvSpPr>
            <p:nvPr/>
          </p:nvSpPr>
          <p:spPr bwMode="auto">
            <a:xfrm>
              <a:off x="3423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  <a:endParaRPr lang="en-US" altLang="zh-CN" b="1"/>
            </a:p>
          </p:txBody>
        </p:sp>
        <p:cxnSp>
          <p:nvCxnSpPr>
            <p:cNvPr id="17425" name="AutoShape 18"/>
            <p:cNvCxnSpPr>
              <a:cxnSpLocks noChangeShapeType="1"/>
              <a:stCxn id="17413" idx="0"/>
              <a:endCxn id="17412" idx="4"/>
            </p:cNvCxnSpPr>
            <p:nvPr/>
          </p:nvCxnSpPr>
          <p:spPr bwMode="auto">
            <a:xfrm flipV="1">
              <a:off x="1927" y="902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26" name="AutoShape 19"/>
            <p:cNvCxnSpPr>
              <a:cxnSpLocks noChangeShapeType="1"/>
              <a:stCxn id="17412" idx="4"/>
              <a:endCxn id="17414" idx="2"/>
            </p:cNvCxnSpPr>
            <p:nvPr/>
          </p:nvCxnSpPr>
          <p:spPr bwMode="auto">
            <a:xfrm>
              <a:off x="2834" y="902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27" name="AutoShape 20"/>
            <p:cNvCxnSpPr>
              <a:cxnSpLocks noChangeShapeType="1"/>
              <a:stCxn id="17413" idx="4"/>
              <a:endCxn id="17415" idx="0"/>
            </p:cNvCxnSpPr>
            <p:nvPr/>
          </p:nvCxnSpPr>
          <p:spPr bwMode="auto">
            <a:xfrm flipH="1">
              <a:off x="1473" y="135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17428" name="Oval 21"/>
            <p:cNvSpPr>
              <a:spLocks noChangeArrowheads="1"/>
            </p:cNvSpPr>
            <p:nvPr/>
          </p:nvSpPr>
          <p:spPr bwMode="auto">
            <a:xfrm>
              <a:off x="3792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  <a:endParaRPr lang="en-US" altLang="zh-CN" b="1"/>
            </a:p>
          </p:txBody>
        </p:sp>
        <p:sp>
          <p:nvSpPr>
            <p:cNvPr id="17429" name="Oval 22"/>
            <p:cNvSpPr>
              <a:spLocks noChangeArrowheads="1"/>
            </p:cNvSpPr>
            <p:nvPr/>
          </p:nvSpPr>
          <p:spPr bwMode="auto">
            <a:xfrm>
              <a:off x="4522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  <a:endParaRPr lang="en-US" altLang="zh-CN" b="1"/>
            </a:p>
          </p:txBody>
        </p:sp>
        <p:cxnSp>
          <p:nvCxnSpPr>
            <p:cNvPr id="17430" name="AutoShape 23"/>
            <p:cNvCxnSpPr>
              <a:cxnSpLocks noChangeShapeType="1"/>
              <a:stCxn id="17413" idx="4"/>
              <a:endCxn id="17416" idx="0"/>
            </p:cNvCxnSpPr>
            <p:nvPr/>
          </p:nvCxnSpPr>
          <p:spPr bwMode="auto">
            <a:xfrm>
              <a:off x="1927" y="135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31" name="AutoShape 24"/>
            <p:cNvCxnSpPr>
              <a:cxnSpLocks noChangeShapeType="1"/>
              <a:stCxn id="17414" idx="4"/>
              <a:endCxn id="17418" idx="0"/>
            </p:cNvCxnSpPr>
            <p:nvPr/>
          </p:nvCxnSpPr>
          <p:spPr bwMode="auto">
            <a:xfrm flipH="1">
              <a:off x="3287" y="135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32" name="AutoShape 25"/>
            <p:cNvCxnSpPr>
              <a:cxnSpLocks noChangeShapeType="1"/>
              <a:stCxn id="17414" idx="4"/>
              <a:endCxn id="17417" idx="0"/>
            </p:cNvCxnSpPr>
            <p:nvPr/>
          </p:nvCxnSpPr>
          <p:spPr bwMode="auto">
            <a:xfrm>
              <a:off x="3740" y="1355"/>
              <a:ext cx="48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33" name="AutoShape 26"/>
            <p:cNvCxnSpPr>
              <a:cxnSpLocks noChangeShapeType="1"/>
              <a:stCxn id="17415" idx="4"/>
              <a:endCxn id="17419" idx="0"/>
            </p:cNvCxnSpPr>
            <p:nvPr/>
          </p:nvCxnSpPr>
          <p:spPr bwMode="auto">
            <a:xfrm flipH="1">
              <a:off x="1247" y="180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34" name="AutoShape 27"/>
            <p:cNvCxnSpPr>
              <a:cxnSpLocks noChangeShapeType="1"/>
              <a:stCxn id="17415" idx="4"/>
              <a:endCxn id="17420" idx="0"/>
            </p:cNvCxnSpPr>
            <p:nvPr/>
          </p:nvCxnSpPr>
          <p:spPr bwMode="auto">
            <a:xfrm>
              <a:off x="1473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35" name="AutoShape 28"/>
            <p:cNvCxnSpPr>
              <a:cxnSpLocks noChangeShapeType="1"/>
              <a:stCxn id="17416" idx="4"/>
              <a:endCxn id="17421" idx="0"/>
            </p:cNvCxnSpPr>
            <p:nvPr/>
          </p:nvCxnSpPr>
          <p:spPr bwMode="auto">
            <a:xfrm flipH="1">
              <a:off x="2154" y="180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36" name="AutoShape 29"/>
            <p:cNvCxnSpPr>
              <a:cxnSpLocks noChangeShapeType="1"/>
              <a:stCxn id="17416" idx="4"/>
              <a:endCxn id="17422" idx="0"/>
            </p:cNvCxnSpPr>
            <p:nvPr/>
          </p:nvCxnSpPr>
          <p:spPr bwMode="auto">
            <a:xfrm>
              <a:off x="2380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37" name="AutoShape 30"/>
            <p:cNvCxnSpPr>
              <a:cxnSpLocks noChangeShapeType="1"/>
              <a:stCxn id="17418" idx="4"/>
              <a:endCxn id="17423" idx="0"/>
            </p:cNvCxnSpPr>
            <p:nvPr/>
          </p:nvCxnSpPr>
          <p:spPr bwMode="auto">
            <a:xfrm flipH="1">
              <a:off x="3060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38" name="AutoShape 31"/>
            <p:cNvCxnSpPr>
              <a:cxnSpLocks noChangeShapeType="1"/>
              <a:stCxn id="17418" idx="4"/>
              <a:endCxn id="17424" idx="0"/>
            </p:cNvCxnSpPr>
            <p:nvPr/>
          </p:nvCxnSpPr>
          <p:spPr bwMode="auto">
            <a:xfrm>
              <a:off x="3287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39" name="AutoShape 32"/>
            <p:cNvCxnSpPr>
              <a:cxnSpLocks noChangeShapeType="1"/>
              <a:stCxn id="17417" idx="4"/>
              <a:endCxn id="17428" idx="0"/>
            </p:cNvCxnSpPr>
            <p:nvPr/>
          </p:nvCxnSpPr>
          <p:spPr bwMode="auto">
            <a:xfrm flipH="1">
              <a:off x="3883" y="1808"/>
              <a:ext cx="34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40" name="AutoShape 33"/>
            <p:cNvCxnSpPr>
              <a:cxnSpLocks noChangeShapeType="1"/>
              <a:stCxn id="17417" idx="4"/>
              <a:endCxn id="17429" idx="0"/>
            </p:cNvCxnSpPr>
            <p:nvPr/>
          </p:nvCxnSpPr>
          <p:spPr bwMode="auto">
            <a:xfrm>
              <a:off x="4229" y="1808"/>
              <a:ext cx="384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17441" name="Oval 34"/>
            <p:cNvSpPr>
              <a:spLocks noChangeArrowheads="1"/>
            </p:cNvSpPr>
            <p:nvPr/>
          </p:nvSpPr>
          <p:spPr bwMode="auto">
            <a:xfrm>
              <a:off x="1008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  <a:endParaRPr lang="en-US" altLang="zh-CN" b="1"/>
            </a:p>
          </p:txBody>
        </p:sp>
        <p:sp>
          <p:nvSpPr>
            <p:cNvPr id="17442" name="Oval 35"/>
            <p:cNvSpPr>
              <a:spLocks noChangeArrowheads="1"/>
            </p:cNvSpPr>
            <p:nvPr/>
          </p:nvSpPr>
          <p:spPr bwMode="auto">
            <a:xfrm>
              <a:off x="1296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  <a:endParaRPr lang="en-US" altLang="zh-CN" b="1"/>
            </a:p>
          </p:txBody>
        </p:sp>
        <p:sp>
          <p:nvSpPr>
            <p:cNvPr id="17443" name="Oval 36"/>
            <p:cNvSpPr>
              <a:spLocks noChangeArrowheads="1"/>
            </p:cNvSpPr>
            <p:nvPr/>
          </p:nvSpPr>
          <p:spPr bwMode="auto">
            <a:xfrm>
              <a:off x="4320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  <a:endParaRPr lang="en-US" altLang="zh-CN" b="1"/>
            </a:p>
          </p:txBody>
        </p:sp>
        <p:sp>
          <p:nvSpPr>
            <p:cNvPr id="17444" name="Oval 37"/>
            <p:cNvSpPr>
              <a:spLocks noChangeArrowheads="1"/>
            </p:cNvSpPr>
            <p:nvPr/>
          </p:nvSpPr>
          <p:spPr bwMode="auto">
            <a:xfrm>
              <a:off x="4714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  <a:endParaRPr lang="en-US" altLang="zh-CN" b="1"/>
            </a:p>
          </p:txBody>
        </p:sp>
        <p:sp>
          <p:nvSpPr>
            <p:cNvPr id="17445" name="Oval 38"/>
            <p:cNvSpPr>
              <a:spLocks noChangeArrowheads="1"/>
            </p:cNvSpPr>
            <p:nvPr/>
          </p:nvSpPr>
          <p:spPr bwMode="auto">
            <a:xfrm>
              <a:off x="4042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endParaRPr lang="en-US" altLang="zh-CN" b="1"/>
            </a:p>
          </p:txBody>
        </p:sp>
        <p:sp>
          <p:nvSpPr>
            <p:cNvPr id="17446" name="Oval 39"/>
            <p:cNvSpPr>
              <a:spLocks noChangeArrowheads="1"/>
            </p:cNvSpPr>
            <p:nvPr/>
          </p:nvSpPr>
          <p:spPr bwMode="auto">
            <a:xfrm>
              <a:off x="4560" y="298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  <a:endParaRPr lang="en-US" altLang="zh-CN" b="1"/>
            </a:p>
          </p:txBody>
        </p:sp>
        <p:cxnSp>
          <p:nvCxnSpPr>
            <p:cNvPr id="17447" name="AutoShape 40"/>
            <p:cNvCxnSpPr>
              <a:cxnSpLocks noChangeShapeType="1"/>
              <a:stCxn id="17419" idx="4"/>
              <a:endCxn id="17441" idx="0"/>
            </p:cNvCxnSpPr>
            <p:nvPr/>
          </p:nvCxnSpPr>
          <p:spPr bwMode="auto">
            <a:xfrm flipH="1">
              <a:off x="1099" y="2262"/>
              <a:ext cx="148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48" name="AutoShape 41"/>
            <p:cNvCxnSpPr>
              <a:cxnSpLocks noChangeShapeType="1"/>
              <a:stCxn id="17419" idx="4"/>
              <a:endCxn id="17442" idx="0"/>
            </p:cNvCxnSpPr>
            <p:nvPr/>
          </p:nvCxnSpPr>
          <p:spPr bwMode="auto">
            <a:xfrm>
              <a:off x="1247" y="2262"/>
              <a:ext cx="14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49" name="AutoShape 42"/>
            <p:cNvCxnSpPr>
              <a:cxnSpLocks noChangeShapeType="1"/>
              <a:stCxn id="17428" idx="4"/>
              <a:endCxn id="17445" idx="0"/>
            </p:cNvCxnSpPr>
            <p:nvPr/>
          </p:nvCxnSpPr>
          <p:spPr bwMode="auto">
            <a:xfrm>
              <a:off x="3883" y="2262"/>
              <a:ext cx="25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50" name="AutoShape 43"/>
            <p:cNvCxnSpPr>
              <a:cxnSpLocks noChangeShapeType="1"/>
              <a:stCxn id="17429" idx="4"/>
              <a:endCxn id="17443" idx="0"/>
            </p:cNvCxnSpPr>
            <p:nvPr/>
          </p:nvCxnSpPr>
          <p:spPr bwMode="auto">
            <a:xfrm flipH="1">
              <a:off x="4411" y="2262"/>
              <a:ext cx="202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51" name="AutoShape 44"/>
            <p:cNvCxnSpPr>
              <a:cxnSpLocks noChangeShapeType="1"/>
              <a:stCxn id="17429" idx="4"/>
              <a:endCxn id="17444" idx="0"/>
            </p:cNvCxnSpPr>
            <p:nvPr/>
          </p:nvCxnSpPr>
          <p:spPr bwMode="auto">
            <a:xfrm>
              <a:off x="4613" y="2262"/>
              <a:ext cx="192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7452" name="AutoShape 45"/>
            <p:cNvCxnSpPr>
              <a:cxnSpLocks noChangeShapeType="1"/>
              <a:stCxn id="17444" idx="4"/>
              <a:endCxn id="17446" idx="0"/>
            </p:cNvCxnSpPr>
            <p:nvPr/>
          </p:nvCxnSpPr>
          <p:spPr bwMode="auto">
            <a:xfrm flipH="1">
              <a:off x="4651" y="2716"/>
              <a:ext cx="1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bt261.btr</a:t>
            </a:r>
            <a:endParaRPr lang="en-US" altLang="zh-CN" smtClean="0"/>
          </a:p>
        </p:txBody>
      </p:sp>
      <p:grpSp>
        <p:nvGrpSpPr>
          <p:cNvPr id="21507" name="Group 76"/>
          <p:cNvGrpSpPr/>
          <p:nvPr/>
        </p:nvGrpSpPr>
        <p:grpSpPr bwMode="auto">
          <a:xfrm>
            <a:off x="1371600" y="1447800"/>
            <a:ext cx="5764213" cy="4605338"/>
            <a:chOff x="864" y="912"/>
            <a:chExt cx="3631" cy="2901"/>
          </a:xfrm>
        </p:grpSpPr>
        <p:sp>
          <p:nvSpPr>
            <p:cNvPr id="21508" name="Oval 5"/>
            <p:cNvSpPr>
              <a:spLocks noChangeArrowheads="1"/>
            </p:cNvSpPr>
            <p:nvPr/>
          </p:nvSpPr>
          <p:spPr bwMode="auto">
            <a:xfrm>
              <a:off x="2613" y="91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21509" name="Oval 6"/>
            <p:cNvSpPr>
              <a:spLocks noChangeArrowheads="1"/>
            </p:cNvSpPr>
            <p:nvPr/>
          </p:nvSpPr>
          <p:spPr bwMode="auto">
            <a:xfrm>
              <a:off x="1706" y="136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21510" name="Oval 7"/>
            <p:cNvSpPr>
              <a:spLocks noChangeArrowheads="1"/>
            </p:cNvSpPr>
            <p:nvPr/>
          </p:nvSpPr>
          <p:spPr bwMode="auto">
            <a:xfrm>
              <a:off x="3519" y="136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endParaRPr lang="en-US" altLang="zh-CN" b="1"/>
            </a:p>
          </p:txBody>
        </p:sp>
        <p:sp>
          <p:nvSpPr>
            <p:cNvPr id="21511" name="Oval 8"/>
            <p:cNvSpPr>
              <a:spLocks noChangeArrowheads="1"/>
            </p:cNvSpPr>
            <p:nvPr/>
          </p:nvSpPr>
          <p:spPr bwMode="auto">
            <a:xfrm>
              <a:off x="1252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  <a:endParaRPr lang="en-US" altLang="zh-CN" b="1"/>
            </a:p>
          </p:txBody>
        </p:sp>
        <p:sp>
          <p:nvSpPr>
            <p:cNvPr id="21512" name="Oval 9"/>
            <p:cNvSpPr>
              <a:spLocks noChangeArrowheads="1"/>
            </p:cNvSpPr>
            <p:nvPr/>
          </p:nvSpPr>
          <p:spPr bwMode="auto">
            <a:xfrm>
              <a:off x="2159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  <a:endParaRPr lang="en-US" altLang="zh-CN" b="1"/>
            </a:p>
          </p:txBody>
        </p:sp>
        <p:sp>
          <p:nvSpPr>
            <p:cNvPr id="21513" name="Oval 10"/>
            <p:cNvSpPr>
              <a:spLocks noChangeArrowheads="1"/>
            </p:cNvSpPr>
            <p:nvPr/>
          </p:nvSpPr>
          <p:spPr bwMode="auto">
            <a:xfrm>
              <a:off x="3973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v</a:t>
              </a:r>
              <a:endParaRPr lang="en-US" altLang="zh-CN" b="1"/>
            </a:p>
          </p:txBody>
        </p:sp>
        <p:sp>
          <p:nvSpPr>
            <p:cNvPr id="21514" name="Oval 11"/>
            <p:cNvSpPr>
              <a:spLocks noChangeArrowheads="1"/>
            </p:cNvSpPr>
            <p:nvPr/>
          </p:nvSpPr>
          <p:spPr bwMode="auto">
            <a:xfrm>
              <a:off x="3066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  <a:endParaRPr lang="en-US" altLang="zh-CN" b="1"/>
            </a:p>
          </p:txBody>
        </p:sp>
        <p:sp>
          <p:nvSpPr>
            <p:cNvPr id="21515" name="Oval 12"/>
            <p:cNvSpPr>
              <a:spLocks noChangeArrowheads="1"/>
            </p:cNvSpPr>
            <p:nvPr/>
          </p:nvSpPr>
          <p:spPr bwMode="auto">
            <a:xfrm>
              <a:off x="1026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21516" name="Oval 13"/>
            <p:cNvSpPr>
              <a:spLocks noChangeArrowheads="1"/>
            </p:cNvSpPr>
            <p:nvPr/>
          </p:nvSpPr>
          <p:spPr bwMode="auto">
            <a:xfrm>
              <a:off x="1479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  <a:endParaRPr lang="en-US" altLang="zh-CN" b="1"/>
            </a:p>
          </p:txBody>
        </p:sp>
        <p:sp>
          <p:nvSpPr>
            <p:cNvPr id="21517" name="Oval 14"/>
            <p:cNvSpPr>
              <a:spLocks noChangeArrowheads="1"/>
            </p:cNvSpPr>
            <p:nvPr/>
          </p:nvSpPr>
          <p:spPr bwMode="auto">
            <a:xfrm>
              <a:off x="1933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  <a:endParaRPr lang="en-US" altLang="zh-CN" b="1"/>
            </a:p>
          </p:txBody>
        </p:sp>
        <p:sp>
          <p:nvSpPr>
            <p:cNvPr id="21518" name="Oval 15"/>
            <p:cNvSpPr>
              <a:spLocks noChangeArrowheads="1"/>
            </p:cNvSpPr>
            <p:nvPr/>
          </p:nvSpPr>
          <p:spPr bwMode="auto">
            <a:xfrm>
              <a:off x="2386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  <a:endParaRPr lang="en-US" altLang="zh-CN" b="1"/>
            </a:p>
          </p:txBody>
        </p:sp>
        <p:sp>
          <p:nvSpPr>
            <p:cNvPr id="21519" name="Oval 17"/>
            <p:cNvSpPr>
              <a:spLocks noChangeArrowheads="1"/>
            </p:cNvSpPr>
            <p:nvPr/>
          </p:nvSpPr>
          <p:spPr bwMode="auto">
            <a:xfrm>
              <a:off x="3293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  <a:endParaRPr lang="en-US" altLang="zh-CN" b="1"/>
            </a:p>
          </p:txBody>
        </p:sp>
        <p:cxnSp>
          <p:nvCxnSpPr>
            <p:cNvPr id="21520" name="AutoShape 18"/>
            <p:cNvCxnSpPr>
              <a:cxnSpLocks noChangeShapeType="1"/>
              <a:stCxn id="21509" idx="0"/>
              <a:endCxn id="21508" idx="4"/>
            </p:cNvCxnSpPr>
            <p:nvPr/>
          </p:nvCxnSpPr>
          <p:spPr bwMode="auto">
            <a:xfrm flipV="1">
              <a:off x="1797" y="1094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21" name="AutoShape 19"/>
            <p:cNvCxnSpPr>
              <a:cxnSpLocks noChangeShapeType="1"/>
              <a:stCxn id="21508" idx="4"/>
              <a:endCxn id="21510" idx="2"/>
            </p:cNvCxnSpPr>
            <p:nvPr/>
          </p:nvCxnSpPr>
          <p:spPr bwMode="auto">
            <a:xfrm>
              <a:off x="2704" y="1094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22" name="AutoShape 20"/>
            <p:cNvCxnSpPr>
              <a:cxnSpLocks noChangeShapeType="1"/>
              <a:stCxn id="21509" idx="4"/>
              <a:endCxn id="21511" idx="0"/>
            </p:cNvCxnSpPr>
            <p:nvPr/>
          </p:nvCxnSpPr>
          <p:spPr bwMode="auto">
            <a:xfrm flipH="1">
              <a:off x="1343" y="1547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1523" name="Oval 21"/>
            <p:cNvSpPr>
              <a:spLocks noChangeArrowheads="1"/>
            </p:cNvSpPr>
            <p:nvPr/>
          </p:nvSpPr>
          <p:spPr bwMode="auto">
            <a:xfrm>
              <a:off x="3746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w</a:t>
              </a:r>
              <a:endParaRPr lang="en-US" altLang="zh-CN" b="1"/>
            </a:p>
          </p:txBody>
        </p:sp>
        <p:sp>
          <p:nvSpPr>
            <p:cNvPr id="21524" name="Oval 22"/>
            <p:cNvSpPr>
              <a:spLocks noChangeArrowheads="1"/>
            </p:cNvSpPr>
            <p:nvPr/>
          </p:nvSpPr>
          <p:spPr bwMode="auto">
            <a:xfrm>
              <a:off x="4200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y</a:t>
              </a:r>
              <a:endParaRPr lang="en-US" altLang="zh-CN" b="1"/>
            </a:p>
          </p:txBody>
        </p:sp>
        <p:cxnSp>
          <p:nvCxnSpPr>
            <p:cNvPr id="21525" name="AutoShape 23"/>
            <p:cNvCxnSpPr>
              <a:cxnSpLocks noChangeShapeType="1"/>
              <a:stCxn id="21509" idx="4"/>
              <a:endCxn id="21512" idx="0"/>
            </p:cNvCxnSpPr>
            <p:nvPr/>
          </p:nvCxnSpPr>
          <p:spPr bwMode="auto">
            <a:xfrm>
              <a:off x="1797" y="1547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26" name="AutoShape 24"/>
            <p:cNvCxnSpPr>
              <a:cxnSpLocks noChangeShapeType="1"/>
              <a:stCxn id="21510" idx="4"/>
              <a:endCxn id="21514" idx="0"/>
            </p:cNvCxnSpPr>
            <p:nvPr/>
          </p:nvCxnSpPr>
          <p:spPr bwMode="auto">
            <a:xfrm flipH="1">
              <a:off x="3157" y="1547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27" name="AutoShape 25"/>
            <p:cNvCxnSpPr>
              <a:cxnSpLocks noChangeShapeType="1"/>
              <a:stCxn id="21510" idx="4"/>
              <a:endCxn id="21513" idx="0"/>
            </p:cNvCxnSpPr>
            <p:nvPr/>
          </p:nvCxnSpPr>
          <p:spPr bwMode="auto">
            <a:xfrm>
              <a:off x="3610" y="1547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28" name="AutoShape 26"/>
            <p:cNvCxnSpPr>
              <a:cxnSpLocks noChangeShapeType="1"/>
              <a:stCxn id="21511" idx="4"/>
              <a:endCxn id="21515" idx="0"/>
            </p:cNvCxnSpPr>
            <p:nvPr/>
          </p:nvCxnSpPr>
          <p:spPr bwMode="auto">
            <a:xfrm flipH="1">
              <a:off x="1117" y="2000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29" name="AutoShape 27"/>
            <p:cNvCxnSpPr>
              <a:cxnSpLocks noChangeShapeType="1"/>
              <a:stCxn id="21511" idx="4"/>
              <a:endCxn id="21516" idx="0"/>
            </p:cNvCxnSpPr>
            <p:nvPr/>
          </p:nvCxnSpPr>
          <p:spPr bwMode="auto">
            <a:xfrm>
              <a:off x="1343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30" name="AutoShape 28"/>
            <p:cNvCxnSpPr>
              <a:cxnSpLocks noChangeShapeType="1"/>
              <a:stCxn id="21512" idx="4"/>
              <a:endCxn id="21517" idx="0"/>
            </p:cNvCxnSpPr>
            <p:nvPr/>
          </p:nvCxnSpPr>
          <p:spPr bwMode="auto">
            <a:xfrm flipH="1">
              <a:off x="2024" y="2000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31" name="AutoShape 29"/>
            <p:cNvCxnSpPr>
              <a:cxnSpLocks noChangeShapeType="1"/>
              <a:stCxn id="21512" idx="4"/>
              <a:endCxn id="21518" idx="0"/>
            </p:cNvCxnSpPr>
            <p:nvPr/>
          </p:nvCxnSpPr>
          <p:spPr bwMode="auto">
            <a:xfrm>
              <a:off x="2250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32" name="AutoShape 31"/>
            <p:cNvCxnSpPr>
              <a:cxnSpLocks noChangeShapeType="1"/>
              <a:stCxn id="21514" idx="4"/>
              <a:endCxn id="21519" idx="0"/>
            </p:cNvCxnSpPr>
            <p:nvPr/>
          </p:nvCxnSpPr>
          <p:spPr bwMode="auto">
            <a:xfrm>
              <a:off x="3157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33" name="AutoShape 32"/>
            <p:cNvCxnSpPr>
              <a:cxnSpLocks noChangeShapeType="1"/>
              <a:stCxn id="21513" idx="4"/>
              <a:endCxn id="21523" idx="0"/>
            </p:cNvCxnSpPr>
            <p:nvPr/>
          </p:nvCxnSpPr>
          <p:spPr bwMode="auto">
            <a:xfrm flipH="1">
              <a:off x="3837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34" name="AutoShape 33"/>
            <p:cNvCxnSpPr>
              <a:cxnSpLocks noChangeShapeType="1"/>
              <a:stCxn id="21513" idx="4"/>
              <a:endCxn id="21524" idx="0"/>
            </p:cNvCxnSpPr>
            <p:nvPr/>
          </p:nvCxnSpPr>
          <p:spPr bwMode="auto">
            <a:xfrm>
              <a:off x="4064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1535" name="Oval 35"/>
            <p:cNvSpPr>
              <a:spLocks noChangeArrowheads="1"/>
            </p:cNvSpPr>
            <p:nvPr/>
          </p:nvSpPr>
          <p:spPr bwMode="auto">
            <a:xfrm>
              <a:off x="1139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  <a:endParaRPr lang="en-US" altLang="zh-CN" b="1"/>
            </a:p>
          </p:txBody>
        </p:sp>
        <p:sp>
          <p:nvSpPr>
            <p:cNvPr id="21536" name="Oval 36"/>
            <p:cNvSpPr>
              <a:spLocks noChangeArrowheads="1"/>
            </p:cNvSpPr>
            <p:nvPr/>
          </p:nvSpPr>
          <p:spPr bwMode="auto">
            <a:xfrm>
              <a:off x="1366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  <a:endParaRPr lang="en-US" altLang="zh-CN" b="1"/>
            </a:p>
          </p:txBody>
        </p:sp>
        <p:sp>
          <p:nvSpPr>
            <p:cNvPr id="21537" name="Oval 41"/>
            <p:cNvSpPr>
              <a:spLocks noChangeArrowheads="1"/>
            </p:cNvSpPr>
            <p:nvPr/>
          </p:nvSpPr>
          <p:spPr bwMode="auto">
            <a:xfrm>
              <a:off x="4313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z</a:t>
              </a:r>
              <a:endParaRPr lang="en-US" altLang="zh-CN" b="1"/>
            </a:p>
          </p:txBody>
        </p:sp>
        <p:sp>
          <p:nvSpPr>
            <p:cNvPr id="21538" name="Oval 43"/>
            <p:cNvSpPr>
              <a:spLocks noChangeArrowheads="1"/>
            </p:cNvSpPr>
            <p:nvPr/>
          </p:nvSpPr>
          <p:spPr bwMode="auto">
            <a:xfrm>
              <a:off x="3859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x</a:t>
              </a:r>
              <a:endParaRPr lang="en-US" altLang="zh-CN" b="1"/>
            </a:p>
          </p:txBody>
        </p:sp>
        <p:cxnSp>
          <p:nvCxnSpPr>
            <p:cNvPr id="21539" name="AutoShape 46"/>
            <p:cNvCxnSpPr>
              <a:cxnSpLocks noChangeShapeType="1"/>
              <a:stCxn id="21515" idx="4"/>
              <a:endCxn id="21535" idx="0"/>
            </p:cNvCxnSpPr>
            <p:nvPr/>
          </p:nvCxnSpPr>
          <p:spPr bwMode="auto">
            <a:xfrm>
              <a:off x="1117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40" name="AutoShape 47"/>
            <p:cNvCxnSpPr>
              <a:cxnSpLocks noChangeShapeType="1"/>
              <a:stCxn id="21516" idx="4"/>
              <a:endCxn id="21536" idx="0"/>
            </p:cNvCxnSpPr>
            <p:nvPr/>
          </p:nvCxnSpPr>
          <p:spPr bwMode="auto">
            <a:xfrm flipH="1">
              <a:off x="1457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41" name="AutoShape 53"/>
            <p:cNvCxnSpPr>
              <a:cxnSpLocks noChangeShapeType="1"/>
              <a:stCxn id="21523" idx="4"/>
              <a:endCxn id="21538" idx="0"/>
            </p:cNvCxnSpPr>
            <p:nvPr/>
          </p:nvCxnSpPr>
          <p:spPr bwMode="auto">
            <a:xfrm>
              <a:off x="3837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42" name="AutoShape 55"/>
            <p:cNvCxnSpPr>
              <a:cxnSpLocks noChangeShapeType="1"/>
              <a:stCxn id="21524" idx="4"/>
              <a:endCxn id="21537" idx="0"/>
            </p:cNvCxnSpPr>
            <p:nvPr/>
          </p:nvCxnSpPr>
          <p:spPr bwMode="auto">
            <a:xfrm>
              <a:off x="4291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1543" name="Oval 56"/>
            <p:cNvSpPr>
              <a:spLocks noChangeArrowheads="1"/>
            </p:cNvSpPr>
            <p:nvPr/>
          </p:nvSpPr>
          <p:spPr bwMode="auto">
            <a:xfrm>
              <a:off x="1584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  <a:endParaRPr lang="en-US" altLang="zh-CN" b="1"/>
            </a:p>
          </p:txBody>
        </p:sp>
        <p:sp>
          <p:nvSpPr>
            <p:cNvPr id="21544" name="Oval 59"/>
            <p:cNvSpPr>
              <a:spLocks noChangeArrowheads="1"/>
            </p:cNvSpPr>
            <p:nvPr/>
          </p:nvSpPr>
          <p:spPr bwMode="auto">
            <a:xfrm>
              <a:off x="3168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  <a:endParaRPr lang="en-US" altLang="zh-CN" b="1"/>
            </a:p>
          </p:txBody>
        </p:sp>
        <p:sp>
          <p:nvSpPr>
            <p:cNvPr id="21545" name="Oval 60"/>
            <p:cNvSpPr>
              <a:spLocks noChangeArrowheads="1"/>
            </p:cNvSpPr>
            <p:nvPr/>
          </p:nvSpPr>
          <p:spPr bwMode="auto">
            <a:xfrm>
              <a:off x="3408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  <a:endParaRPr lang="en-US" altLang="zh-CN" b="1"/>
            </a:p>
          </p:txBody>
        </p:sp>
        <p:cxnSp>
          <p:nvCxnSpPr>
            <p:cNvPr id="21546" name="AutoShape 61"/>
            <p:cNvCxnSpPr>
              <a:cxnSpLocks noChangeShapeType="1"/>
              <a:stCxn id="21516" idx="4"/>
              <a:endCxn id="21543" idx="0"/>
            </p:cNvCxnSpPr>
            <p:nvPr/>
          </p:nvCxnSpPr>
          <p:spPr bwMode="auto">
            <a:xfrm>
              <a:off x="1570" y="2454"/>
              <a:ext cx="10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47" name="AutoShape 64"/>
            <p:cNvCxnSpPr>
              <a:cxnSpLocks noChangeShapeType="1"/>
              <a:stCxn id="21519" idx="4"/>
              <a:endCxn id="21544" idx="0"/>
            </p:cNvCxnSpPr>
            <p:nvPr/>
          </p:nvCxnSpPr>
          <p:spPr bwMode="auto">
            <a:xfrm flipH="1">
              <a:off x="3259" y="2454"/>
              <a:ext cx="12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48" name="AutoShape 65"/>
            <p:cNvCxnSpPr>
              <a:cxnSpLocks noChangeShapeType="1"/>
              <a:stCxn id="21519" idx="4"/>
              <a:endCxn id="21545" idx="0"/>
            </p:cNvCxnSpPr>
            <p:nvPr/>
          </p:nvCxnSpPr>
          <p:spPr bwMode="auto">
            <a:xfrm>
              <a:off x="3384" y="2454"/>
              <a:ext cx="11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1549" name="Oval 66"/>
            <p:cNvSpPr>
              <a:spLocks noChangeArrowheads="1"/>
            </p:cNvSpPr>
            <p:nvPr/>
          </p:nvSpPr>
          <p:spPr bwMode="auto">
            <a:xfrm>
              <a:off x="864" y="317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  <a:endParaRPr lang="en-US" altLang="zh-CN" b="1"/>
            </a:p>
          </p:txBody>
        </p:sp>
        <p:sp>
          <p:nvSpPr>
            <p:cNvPr id="21550" name="Oval 67"/>
            <p:cNvSpPr>
              <a:spLocks noChangeArrowheads="1"/>
            </p:cNvSpPr>
            <p:nvPr/>
          </p:nvSpPr>
          <p:spPr bwMode="auto">
            <a:xfrm>
              <a:off x="1392" y="317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  <a:endParaRPr lang="en-US" altLang="zh-CN" b="1"/>
            </a:p>
          </p:txBody>
        </p:sp>
        <p:sp>
          <p:nvSpPr>
            <p:cNvPr id="21551" name="Oval 68"/>
            <p:cNvSpPr>
              <a:spLocks noChangeArrowheads="1"/>
            </p:cNvSpPr>
            <p:nvPr/>
          </p:nvSpPr>
          <p:spPr bwMode="auto">
            <a:xfrm>
              <a:off x="1258" y="3631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  <a:endParaRPr lang="en-US" altLang="zh-CN" b="1"/>
            </a:p>
          </p:txBody>
        </p:sp>
        <p:sp>
          <p:nvSpPr>
            <p:cNvPr id="21552" name="Oval 69"/>
            <p:cNvSpPr>
              <a:spLocks noChangeArrowheads="1"/>
            </p:cNvSpPr>
            <p:nvPr/>
          </p:nvSpPr>
          <p:spPr bwMode="auto">
            <a:xfrm>
              <a:off x="1536" y="3631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  <a:endParaRPr lang="en-US" altLang="zh-CN" b="1"/>
            </a:p>
          </p:txBody>
        </p:sp>
        <p:sp>
          <p:nvSpPr>
            <p:cNvPr id="21553" name="Oval 70"/>
            <p:cNvSpPr>
              <a:spLocks noChangeArrowheads="1"/>
            </p:cNvSpPr>
            <p:nvPr/>
          </p:nvSpPr>
          <p:spPr bwMode="auto">
            <a:xfrm>
              <a:off x="970" y="3631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  <a:endParaRPr lang="en-US" altLang="zh-CN" b="1"/>
            </a:p>
          </p:txBody>
        </p:sp>
        <p:cxnSp>
          <p:nvCxnSpPr>
            <p:cNvPr id="21554" name="AutoShape 71"/>
            <p:cNvCxnSpPr>
              <a:cxnSpLocks noChangeShapeType="1"/>
              <a:stCxn id="21535" idx="4"/>
              <a:endCxn id="21549" idx="0"/>
            </p:cNvCxnSpPr>
            <p:nvPr/>
          </p:nvCxnSpPr>
          <p:spPr bwMode="auto">
            <a:xfrm flipH="1">
              <a:off x="955" y="2907"/>
              <a:ext cx="27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55" name="AutoShape 72"/>
            <p:cNvCxnSpPr>
              <a:cxnSpLocks noChangeShapeType="1"/>
              <a:stCxn id="21535" idx="4"/>
              <a:endCxn id="21550" idx="0"/>
            </p:cNvCxnSpPr>
            <p:nvPr/>
          </p:nvCxnSpPr>
          <p:spPr bwMode="auto">
            <a:xfrm>
              <a:off x="1230" y="2907"/>
              <a:ext cx="2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56" name="AutoShape 73"/>
            <p:cNvCxnSpPr>
              <a:cxnSpLocks noChangeShapeType="1"/>
              <a:stCxn id="21550" idx="4"/>
              <a:endCxn id="21551" idx="0"/>
            </p:cNvCxnSpPr>
            <p:nvPr/>
          </p:nvCxnSpPr>
          <p:spPr bwMode="auto">
            <a:xfrm flipH="1">
              <a:off x="1349" y="3360"/>
              <a:ext cx="13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57" name="AutoShape 74"/>
            <p:cNvCxnSpPr>
              <a:cxnSpLocks noChangeShapeType="1"/>
              <a:stCxn id="21550" idx="4"/>
              <a:endCxn id="21552" idx="0"/>
            </p:cNvCxnSpPr>
            <p:nvPr/>
          </p:nvCxnSpPr>
          <p:spPr bwMode="auto">
            <a:xfrm>
              <a:off x="1483" y="3360"/>
              <a:ext cx="14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558" name="AutoShape 75"/>
            <p:cNvCxnSpPr>
              <a:cxnSpLocks noChangeShapeType="1"/>
              <a:stCxn id="21549" idx="4"/>
              <a:endCxn id="21553" idx="0"/>
            </p:cNvCxnSpPr>
            <p:nvPr/>
          </p:nvCxnSpPr>
          <p:spPr bwMode="auto">
            <a:xfrm>
              <a:off x="955" y="3360"/>
              <a:ext cx="106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bt31.btr</a:t>
            </a:r>
            <a:endParaRPr lang="en-US" altLang="zh-CN" smtClean="0"/>
          </a:p>
        </p:txBody>
      </p:sp>
      <p:grpSp>
        <p:nvGrpSpPr>
          <p:cNvPr id="22531" name="Group 66"/>
          <p:cNvGrpSpPr/>
          <p:nvPr/>
        </p:nvGrpSpPr>
        <p:grpSpPr bwMode="auto">
          <a:xfrm>
            <a:off x="1447800" y="1633538"/>
            <a:ext cx="5688013" cy="3167062"/>
            <a:chOff x="912" y="1029"/>
            <a:chExt cx="3583" cy="1995"/>
          </a:xfrm>
        </p:grpSpPr>
        <p:sp>
          <p:nvSpPr>
            <p:cNvPr id="22532" name="Oval 5"/>
            <p:cNvSpPr>
              <a:spLocks noChangeArrowheads="1"/>
            </p:cNvSpPr>
            <p:nvPr/>
          </p:nvSpPr>
          <p:spPr bwMode="auto">
            <a:xfrm>
              <a:off x="2613" y="102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22533" name="Oval 6"/>
            <p:cNvSpPr>
              <a:spLocks noChangeArrowheads="1"/>
            </p:cNvSpPr>
            <p:nvPr/>
          </p:nvSpPr>
          <p:spPr bwMode="auto">
            <a:xfrm>
              <a:off x="1706" y="148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22534" name="Oval 7"/>
            <p:cNvSpPr>
              <a:spLocks noChangeArrowheads="1"/>
            </p:cNvSpPr>
            <p:nvPr/>
          </p:nvSpPr>
          <p:spPr bwMode="auto">
            <a:xfrm>
              <a:off x="3519" y="148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endParaRPr lang="en-US" altLang="zh-CN" b="1"/>
            </a:p>
          </p:txBody>
        </p:sp>
        <p:sp>
          <p:nvSpPr>
            <p:cNvPr id="22535" name="Oval 8"/>
            <p:cNvSpPr>
              <a:spLocks noChangeArrowheads="1"/>
            </p:cNvSpPr>
            <p:nvPr/>
          </p:nvSpPr>
          <p:spPr bwMode="auto">
            <a:xfrm>
              <a:off x="1252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  <a:endParaRPr lang="en-US" altLang="zh-CN" b="1"/>
            </a:p>
          </p:txBody>
        </p:sp>
        <p:sp>
          <p:nvSpPr>
            <p:cNvPr id="22536" name="Oval 9"/>
            <p:cNvSpPr>
              <a:spLocks noChangeArrowheads="1"/>
            </p:cNvSpPr>
            <p:nvPr/>
          </p:nvSpPr>
          <p:spPr bwMode="auto">
            <a:xfrm>
              <a:off x="2159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  <a:endParaRPr lang="en-US" altLang="zh-CN" b="1"/>
            </a:p>
          </p:txBody>
        </p:sp>
        <p:sp>
          <p:nvSpPr>
            <p:cNvPr id="22537" name="Oval 10"/>
            <p:cNvSpPr>
              <a:spLocks noChangeArrowheads="1"/>
            </p:cNvSpPr>
            <p:nvPr/>
          </p:nvSpPr>
          <p:spPr bwMode="auto">
            <a:xfrm>
              <a:off x="3973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y</a:t>
              </a:r>
              <a:endParaRPr lang="en-US" altLang="zh-CN" b="1"/>
            </a:p>
          </p:txBody>
        </p:sp>
        <p:sp>
          <p:nvSpPr>
            <p:cNvPr id="22538" name="Oval 11"/>
            <p:cNvSpPr>
              <a:spLocks noChangeArrowheads="1"/>
            </p:cNvSpPr>
            <p:nvPr/>
          </p:nvSpPr>
          <p:spPr bwMode="auto">
            <a:xfrm>
              <a:off x="3066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  <a:endParaRPr lang="en-US" altLang="zh-CN" b="1"/>
            </a:p>
          </p:txBody>
        </p:sp>
        <p:sp>
          <p:nvSpPr>
            <p:cNvPr id="22539" name="Oval 12"/>
            <p:cNvSpPr>
              <a:spLocks noChangeArrowheads="1"/>
            </p:cNvSpPr>
            <p:nvPr/>
          </p:nvSpPr>
          <p:spPr bwMode="auto">
            <a:xfrm>
              <a:off x="1026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22540" name="Oval 13"/>
            <p:cNvSpPr>
              <a:spLocks noChangeArrowheads="1"/>
            </p:cNvSpPr>
            <p:nvPr/>
          </p:nvSpPr>
          <p:spPr bwMode="auto">
            <a:xfrm>
              <a:off x="1479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  <a:endParaRPr lang="en-US" altLang="zh-CN" b="1"/>
            </a:p>
          </p:txBody>
        </p:sp>
        <p:sp>
          <p:nvSpPr>
            <p:cNvPr id="22541" name="Oval 14"/>
            <p:cNvSpPr>
              <a:spLocks noChangeArrowheads="1"/>
            </p:cNvSpPr>
            <p:nvPr/>
          </p:nvSpPr>
          <p:spPr bwMode="auto">
            <a:xfrm>
              <a:off x="1933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  <a:endParaRPr lang="en-US" altLang="zh-CN" b="1"/>
            </a:p>
          </p:txBody>
        </p:sp>
        <p:sp>
          <p:nvSpPr>
            <p:cNvPr id="22542" name="Oval 15"/>
            <p:cNvSpPr>
              <a:spLocks noChangeArrowheads="1"/>
            </p:cNvSpPr>
            <p:nvPr/>
          </p:nvSpPr>
          <p:spPr bwMode="auto">
            <a:xfrm>
              <a:off x="2386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  <a:endParaRPr lang="en-US" altLang="zh-CN" b="1"/>
            </a:p>
          </p:txBody>
        </p:sp>
        <p:sp>
          <p:nvSpPr>
            <p:cNvPr id="22543" name="Oval 16"/>
            <p:cNvSpPr>
              <a:spLocks noChangeArrowheads="1"/>
            </p:cNvSpPr>
            <p:nvPr/>
          </p:nvSpPr>
          <p:spPr bwMode="auto">
            <a:xfrm>
              <a:off x="2839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  <a:endParaRPr lang="en-US" altLang="zh-CN" b="1"/>
            </a:p>
          </p:txBody>
        </p:sp>
        <p:sp>
          <p:nvSpPr>
            <p:cNvPr id="22544" name="Oval 17"/>
            <p:cNvSpPr>
              <a:spLocks noChangeArrowheads="1"/>
            </p:cNvSpPr>
            <p:nvPr/>
          </p:nvSpPr>
          <p:spPr bwMode="auto">
            <a:xfrm>
              <a:off x="3293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v</a:t>
              </a:r>
              <a:endParaRPr lang="en-US" altLang="zh-CN" b="1"/>
            </a:p>
          </p:txBody>
        </p:sp>
        <p:cxnSp>
          <p:nvCxnSpPr>
            <p:cNvPr id="22545" name="AutoShape 18"/>
            <p:cNvCxnSpPr>
              <a:cxnSpLocks noChangeShapeType="1"/>
              <a:stCxn id="22533" idx="0"/>
              <a:endCxn id="22532" idx="4"/>
            </p:cNvCxnSpPr>
            <p:nvPr/>
          </p:nvCxnSpPr>
          <p:spPr bwMode="auto">
            <a:xfrm flipV="1">
              <a:off x="1797" y="1211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46" name="AutoShape 19"/>
            <p:cNvCxnSpPr>
              <a:cxnSpLocks noChangeShapeType="1"/>
              <a:stCxn id="22532" idx="4"/>
              <a:endCxn id="22534" idx="2"/>
            </p:cNvCxnSpPr>
            <p:nvPr/>
          </p:nvCxnSpPr>
          <p:spPr bwMode="auto">
            <a:xfrm>
              <a:off x="2704" y="1211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47" name="AutoShape 20"/>
            <p:cNvCxnSpPr>
              <a:cxnSpLocks noChangeShapeType="1"/>
              <a:stCxn id="22533" idx="4"/>
              <a:endCxn id="22535" idx="0"/>
            </p:cNvCxnSpPr>
            <p:nvPr/>
          </p:nvCxnSpPr>
          <p:spPr bwMode="auto">
            <a:xfrm flipH="1">
              <a:off x="1343" y="1664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2548" name="Oval 21"/>
            <p:cNvSpPr>
              <a:spLocks noChangeArrowheads="1"/>
            </p:cNvSpPr>
            <p:nvPr/>
          </p:nvSpPr>
          <p:spPr bwMode="auto">
            <a:xfrm>
              <a:off x="3746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z</a:t>
              </a:r>
              <a:endParaRPr lang="en-US" altLang="zh-CN" b="1"/>
            </a:p>
          </p:txBody>
        </p:sp>
        <p:sp>
          <p:nvSpPr>
            <p:cNvPr id="22549" name="Oval 22"/>
            <p:cNvSpPr>
              <a:spLocks noChangeArrowheads="1"/>
            </p:cNvSpPr>
            <p:nvPr/>
          </p:nvSpPr>
          <p:spPr bwMode="auto">
            <a:xfrm>
              <a:off x="4200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cxnSp>
          <p:nvCxnSpPr>
            <p:cNvPr id="22550" name="AutoShape 23"/>
            <p:cNvCxnSpPr>
              <a:cxnSpLocks noChangeShapeType="1"/>
              <a:stCxn id="22533" idx="4"/>
              <a:endCxn id="22536" idx="0"/>
            </p:cNvCxnSpPr>
            <p:nvPr/>
          </p:nvCxnSpPr>
          <p:spPr bwMode="auto">
            <a:xfrm>
              <a:off x="1797" y="1664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51" name="AutoShape 24"/>
            <p:cNvCxnSpPr>
              <a:cxnSpLocks noChangeShapeType="1"/>
              <a:stCxn id="22534" idx="4"/>
              <a:endCxn id="22538" idx="0"/>
            </p:cNvCxnSpPr>
            <p:nvPr/>
          </p:nvCxnSpPr>
          <p:spPr bwMode="auto">
            <a:xfrm flipH="1">
              <a:off x="3157" y="1664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52" name="AutoShape 25"/>
            <p:cNvCxnSpPr>
              <a:cxnSpLocks noChangeShapeType="1"/>
              <a:stCxn id="22534" idx="4"/>
              <a:endCxn id="22537" idx="0"/>
            </p:cNvCxnSpPr>
            <p:nvPr/>
          </p:nvCxnSpPr>
          <p:spPr bwMode="auto">
            <a:xfrm>
              <a:off x="3610" y="1664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53" name="AutoShape 26"/>
            <p:cNvCxnSpPr>
              <a:cxnSpLocks noChangeShapeType="1"/>
              <a:stCxn id="22535" idx="4"/>
              <a:endCxn id="22539" idx="0"/>
            </p:cNvCxnSpPr>
            <p:nvPr/>
          </p:nvCxnSpPr>
          <p:spPr bwMode="auto">
            <a:xfrm flipH="1">
              <a:off x="1117" y="2117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54" name="AutoShape 27"/>
            <p:cNvCxnSpPr>
              <a:cxnSpLocks noChangeShapeType="1"/>
              <a:stCxn id="22535" idx="4"/>
              <a:endCxn id="22540" idx="0"/>
            </p:cNvCxnSpPr>
            <p:nvPr/>
          </p:nvCxnSpPr>
          <p:spPr bwMode="auto">
            <a:xfrm>
              <a:off x="1343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55" name="AutoShape 28"/>
            <p:cNvCxnSpPr>
              <a:cxnSpLocks noChangeShapeType="1"/>
              <a:stCxn id="22536" idx="4"/>
              <a:endCxn id="22541" idx="0"/>
            </p:cNvCxnSpPr>
            <p:nvPr/>
          </p:nvCxnSpPr>
          <p:spPr bwMode="auto">
            <a:xfrm flipH="1">
              <a:off x="2024" y="2117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56" name="AutoShape 29"/>
            <p:cNvCxnSpPr>
              <a:cxnSpLocks noChangeShapeType="1"/>
              <a:stCxn id="22536" idx="4"/>
              <a:endCxn id="22542" idx="0"/>
            </p:cNvCxnSpPr>
            <p:nvPr/>
          </p:nvCxnSpPr>
          <p:spPr bwMode="auto">
            <a:xfrm>
              <a:off x="2250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57" name="AutoShape 30"/>
            <p:cNvCxnSpPr>
              <a:cxnSpLocks noChangeShapeType="1"/>
              <a:stCxn id="22538" idx="4"/>
              <a:endCxn id="22543" idx="0"/>
            </p:cNvCxnSpPr>
            <p:nvPr/>
          </p:nvCxnSpPr>
          <p:spPr bwMode="auto">
            <a:xfrm flipH="1">
              <a:off x="2930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58" name="AutoShape 31"/>
            <p:cNvCxnSpPr>
              <a:cxnSpLocks noChangeShapeType="1"/>
              <a:stCxn id="22538" idx="4"/>
              <a:endCxn id="22544" idx="0"/>
            </p:cNvCxnSpPr>
            <p:nvPr/>
          </p:nvCxnSpPr>
          <p:spPr bwMode="auto">
            <a:xfrm>
              <a:off x="3157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59" name="AutoShape 32"/>
            <p:cNvCxnSpPr>
              <a:cxnSpLocks noChangeShapeType="1"/>
              <a:stCxn id="22537" idx="4"/>
              <a:endCxn id="22548" idx="0"/>
            </p:cNvCxnSpPr>
            <p:nvPr/>
          </p:nvCxnSpPr>
          <p:spPr bwMode="auto">
            <a:xfrm flipH="1">
              <a:off x="3837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60" name="AutoShape 33"/>
            <p:cNvCxnSpPr>
              <a:cxnSpLocks noChangeShapeType="1"/>
              <a:stCxn id="22537" idx="4"/>
              <a:endCxn id="22549" idx="0"/>
            </p:cNvCxnSpPr>
            <p:nvPr/>
          </p:nvCxnSpPr>
          <p:spPr bwMode="auto">
            <a:xfrm>
              <a:off x="4064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2561" name="Oval 34"/>
            <p:cNvSpPr>
              <a:spLocks noChangeArrowheads="1"/>
            </p:cNvSpPr>
            <p:nvPr/>
          </p:nvSpPr>
          <p:spPr bwMode="auto">
            <a:xfrm>
              <a:off x="912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  <a:endParaRPr lang="en-US" altLang="zh-CN" b="1"/>
            </a:p>
          </p:txBody>
        </p:sp>
        <p:sp>
          <p:nvSpPr>
            <p:cNvPr id="22562" name="Oval 35"/>
            <p:cNvSpPr>
              <a:spLocks noChangeArrowheads="1"/>
            </p:cNvSpPr>
            <p:nvPr/>
          </p:nvSpPr>
          <p:spPr bwMode="auto">
            <a:xfrm>
              <a:off x="1139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  <a:endParaRPr lang="en-US" altLang="zh-CN" b="1"/>
            </a:p>
          </p:txBody>
        </p:sp>
        <p:sp>
          <p:nvSpPr>
            <p:cNvPr id="22563" name="Oval 36"/>
            <p:cNvSpPr>
              <a:spLocks noChangeArrowheads="1"/>
            </p:cNvSpPr>
            <p:nvPr/>
          </p:nvSpPr>
          <p:spPr bwMode="auto">
            <a:xfrm>
              <a:off x="136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  <a:endParaRPr lang="en-US" altLang="zh-CN" b="1"/>
            </a:p>
          </p:txBody>
        </p:sp>
        <p:sp>
          <p:nvSpPr>
            <p:cNvPr id="22564" name="Oval 37"/>
            <p:cNvSpPr>
              <a:spLocks noChangeArrowheads="1"/>
            </p:cNvSpPr>
            <p:nvPr/>
          </p:nvSpPr>
          <p:spPr bwMode="auto">
            <a:xfrm>
              <a:off x="204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  <a:endParaRPr lang="en-US" altLang="zh-CN" b="1"/>
            </a:p>
          </p:txBody>
        </p:sp>
        <p:sp>
          <p:nvSpPr>
            <p:cNvPr id="22565" name="Oval 38"/>
            <p:cNvSpPr>
              <a:spLocks noChangeArrowheads="1"/>
            </p:cNvSpPr>
            <p:nvPr/>
          </p:nvSpPr>
          <p:spPr bwMode="auto">
            <a:xfrm>
              <a:off x="227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  <a:endParaRPr lang="en-US" altLang="zh-CN" b="1"/>
            </a:p>
          </p:txBody>
        </p:sp>
        <p:sp>
          <p:nvSpPr>
            <p:cNvPr id="22566" name="Oval 39"/>
            <p:cNvSpPr>
              <a:spLocks noChangeArrowheads="1"/>
            </p:cNvSpPr>
            <p:nvPr/>
          </p:nvSpPr>
          <p:spPr bwMode="auto">
            <a:xfrm>
              <a:off x="272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  <a:endParaRPr lang="en-US" altLang="zh-CN" b="1"/>
            </a:p>
          </p:txBody>
        </p:sp>
        <p:sp>
          <p:nvSpPr>
            <p:cNvPr id="22567" name="Oval 40"/>
            <p:cNvSpPr>
              <a:spLocks noChangeArrowheads="1"/>
            </p:cNvSpPr>
            <p:nvPr/>
          </p:nvSpPr>
          <p:spPr bwMode="auto">
            <a:xfrm>
              <a:off x="295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  <a:endParaRPr lang="en-US" altLang="zh-CN" b="1"/>
            </a:p>
          </p:txBody>
        </p:sp>
        <p:sp>
          <p:nvSpPr>
            <p:cNvPr id="22568" name="Oval 41"/>
            <p:cNvSpPr>
              <a:spLocks noChangeArrowheads="1"/>
            </p:cNvSpPr>
            <p:nvPr/>
          </p:nvSpPr>
          <p:spPr bwMode="auto">
            <a:xfrm>
              <a:off x="431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  <a:endParaRPr lang="en-US" altLang="zh-CN" b="1"/>
            </a:p>
          </p:txBody>
        </p:sp>
        <p:sp>
          <p:nvSpPr>
            <p:cNvPr id="22569" name="Oval 42"/>
            <p:cNvSpPr>
              <a:spLocks noChangeArrowheads="1"/>
            </p:cNvSpPr>
            <p:nvPr/>
          </p:nvSpPr>
          <p:spPr bwMode="auto">
            <a:xfrm>
              <a:off x="363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22570" name="Oval 43"/>
            <p:cNvSpPr>
              <a:spLocks noChangeArrowheads="1"/>
            </p:cNvSpPr>
            <p:nvPr/>
          </p:nvSpPr>
          <p:spPr bwMode="auto">
            <a:xfrm>
              <a:off x="3859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22571" name="Oval 44"/>
            <p:cNvSpPr>
              <a:spLocks noChangeArrowheads="1"/>
            </p:cNvSpPr>
            <p:nvPr/>
          </p:nvSpPr>
          <p:spPr bwMode="auto">
            <a:xfrm>
              <a:off x="408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22572" name="AutoShape 45"/>
            <p:cNvCxnSpPr>
              <a:cxnSpLocks noChangeShapeType="1"/>
              <a:stCxn id="22539" idx="4"/>
              <a:endCxn id="22561" idx="0"/>
            </p:cNvCxnSpPr>
            <p:nvPr/>
          </p:nvCxnSpPr>
          <p:spPr bwMode="auto">
            <a:xfrm flipH="1">
              <a:off x="1003" y="2571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73" name="AutoShape 46"/>
            <p:cNvCxnSpPr>
              <a:cxnSpLocks noChangeShapeType="1"/>
              <a:stCxn id="22539" idx="4"/>
              <a:endCxn id="22562" idx="0"/>
            </p:cNvCxnSpPr>
            <p:nvPr/>
          </p:nvCxnSpPr>
          <p:spPr bwMode="auto">
            <a:xfrm>
              <a:off x="111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74" name="AutoShape 47"/>
            <p:cNvCxnSpPr>
              <a:cxnSpLocks noChangeShapeType="1"/>
              <a:stCxn id="22540" idx="4"/>
              <a:endCxn id="22563" idx="0"/>
            </p:cNvCxnSpPr>
            <p:nvPr/>
          </p:nvCxnSpPr>
          <p:spPr bwMode="auto">
            <a:xfrm flipH="1">
              <a:off x="145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75" name="AutoShape 48"/>
            <p:cNvCxnSpPr>
              <a:cxnSpLocks noChangeShapeType="1"/>
              <a:stCxn id="22541" idx="4"/>
              <a:endCxn id="22564" idx="0"/>
            </p:cNvCxnSpPr>
            <p:nvPr/>
          </p:nvCxnSpPr>
          <p:spPr bwMode="auto">
            <a:xfrm>
              <a:off x="2024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76" name="AutoShape 49"/>
            <p:cNvCxnSpPr>
              <a:cxnSpLocks noChangeShapeType="1"/>
              <a:stCxn id="22542" idx="4"/>
              <a:endCxn id="22565" idx="0"/>
            </p:cNvCxnSpPr>
            <p:nvPr/>
          </p:nvCxnSpPr>
          <p:spPr bwMode="auto">
            <a:xfrm flipH="1">
              <a:off x="2364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77" name="AutoShape 50"/>
            <p:cNvCxnSpPr>
              <a:cxnSpLocks noChangeShapeType="1"/>
              <a:stCxn id="22543" idx="4"/>
              <a:endCxn id="22566" idx="0"/>
            </p:cNvCxnSpPr>
            <p:nvPr/>
          </p:nvCxnSpPr>
          <p:spPr bwMode="auto">
            <a:xfrm flipH="1">
              <a:off x="281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78" name="AutoShape 51"/>
            <p:cNvCxnSpPr>
              <a:cxnSpLocks noChangeShapeType="1"/>
              <a:stCxn id="22543" idx="4"/>
              <a:endCxn id="22567" idx="0"/>
            </p:cNvCxnSpPr>
            <p:nvPr/>
          </p:nvCxnSpPr>
          <p:spPr bwMode="auto">
            <a:xfrm>
              <a:off x="2930" y="2571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79" name="AutoShape 52"/>
            <p:cNvCxnSpPr>
              <a:cxnSpLocks noChangeShapeType="1"/>
              <a:stCxn id="22548" idx="4"/>
              <a:endCxn id="22569" idx="0"/>
            </p:cNvCxnSpPr>
            <p:nvPr/>
          </p:nvCxnSpPr>
          <p:spPr bwMode="auto">
            <a:xfrm flipH="1">
              <a:off x="3724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80" name="AutoShape 53"/>
            <p:cNvCxnSpPr>
              <a:cxnSpLocks noChangeShapeType="1"/>
              <a:stCxn id="22548" idx="4"/>
              <a:endCxn id="22570" idx="0"/>
            </p:cNvCxnSpPr>
            <p:nvPr/>
          </p:nvCxnSpPr>
          <p:spPr bwMode="auto">
            <a:xfrm>
              <a:off x="383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81" name="AutoShape 54"/>
            <p:cNvCxnSpPr>
              <a:cxnSpLocks noChangeShapeType="1"/>
              <a:stCxn id="22549" idx="4"/>
              <a:endCxn id="22571" idx="0"/>
            </p:cNvCxnSpPr>
            <p:nvPr/>
          </p:nvCxnSpPr>
          <p:spPr bwMode="auto">
            <a:xfrm flipH="1">
              <a:off x="4177" y="2571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82" name="AutoShape 55"/>
            <p:cNvCxnSpPr>
              <a:cxnSpLocks noChangeShapeType="1"/>
              <a:stCxn id="22549" idx="4"/>
              <a:endCxn id="22568" idx="0"/>
            </p:cNvCxnSpPr>
            <p:nvPr/>
          </p:nvCxnSpPr>
          <p:spPr bwMode="auto">
            <a:xfrm>
              <a:off x="4291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2583" name="Oval 56"/>
            <p:cNvSpPr>
              <a:spLocks noChangeArrowheads="1"/>
            </p:cNvSpPr>
            <p:nvPr/>
          </p:nvSpPr>
          <p:spPr bwMode="auto">
            <a:xfrm>
              <a:off x="1584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  <a:endParaRPr lang="en-US" altLang="zh-CN" b="1"/>
            </a:p>
          </p:txBody>
        </p:sp>
        <p:sp>
          <p:nvSpPr>
            <p:cNvPr id="22584" name="Oval 57"/>
            <p:cNvSpPr>
              <a:spLocks noChangeArrowheads="1"/>
            </p:cNvSpPr>
            <p:nvPr/>
          </p:nvSpPr>
          <p:spPr bwMode="auto">
            <a:xfrm>
              <a:off x="1824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  <a:endParaRPr lang="en-US" altLang="zh-CN" b="1"/>
            </a:p>
          </p:txBody>
        </p:sp>
        <p:sp>
          <p:nvSpPr>
            <p:cNvPr id="22585" name="Oval 58"/>
            <p:cNvSpPr>
              <a:spLocks noChangeArrowheads="1"/>
            </p:cNvSpPr>
            <p:nvPr/>
          </p:nvSpPr>
          <p:spPr bwMode="auto">
            <a:xfrm>
              <a:off x="250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  <a:endParaRPr lang="en-US" altLang="zh-CN" b="1"/>
            </a:p>
          </p:txBody>
        </p:sp>
        <p:sp>
          <p:nvSpPr>
            <p:cNvPr id="22586" name="Oval 59"/>
            <p:cNvSpPr>
              <a:spLocks noChangeArrowheads="1"/>
            </p:cNvSpPr>
            <p:nvPr/>
          </p:nvSpPr>
          <p:spPr bwMode="auto">
            <a:xfrm>
              <a:off x="3168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w</a:t>
              </a:r>
              <a:endParaRPr lang="en-US" altLang="zh-CN" b="1"/>
            </a:p>
          </p:txBody>
        </p:sp>
        <p:sp>
          <p:nvSpPr>
            <p:cNvPr id="22587" name="Oval 60"/>
            <p:cNvSpPr>
              <a:spLocks noChangeArrowheads="1"/>
            </p:cNvSpPr>
            <p:nvPr/>
          </p:nvSpPr>
          <p:spPr bwMode="auto">
            <a:xfrm>
              <a:off x="3408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x</a:t>
              </a:r>
              <a:endParaRPr lang="en-US" altLang="zh-CN" b="1"/>
            </a:p>
          </p:txBody>
        </p:sp>
        <p:cxnSp>
          <p:nvCxnSpPr>
            <p:cNvPr id="22588" name="AutoShape 61"/>
            <p:cNvCxnSpPr>
              <a:cxnSpLocks noChangeShapeType="1"/>
              <a:stCxn id="22540" idx="4"/>
              <a:endCxn id="22583" idx="0"/>
            </p:cNvCxnSpPr>
            <p:nvPr/>
          </p:nvCxnSpPr>
          <p:spPr bwMode="auto">
            <a:xfrm>
              <a:off x="1570" y="2571"/>
              <a:ext cx="10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89" name="AutoShape 62"/>
            <p:cNvCxnSpPr>
              <a:cxnSpLocks noChangeShapeType="1"/>
              <a:stCxn id="22541" idx="4"/>
              <a:endCxn id="22584" idx="0"/>
            </p:cNvCxnSpPr>
            <p:nvPr/>
          </p:nvCxnSpPr>
          <p:spPr bwMode="auto">
            <a:xfrm flipH="1">
              <a:off x="1915" y="2571"/>
              <a:ext cx="10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90" name="AutoShape 63"/>
            <p:cNvCxnSpPr>
              <a:cxnSpLocks noChangeShapeType="1"/>
              <a:stCxn id="22542" idx="4"/>
              <a:endCxn id="22585" idx="0"/>
            </p:cNvCxnSpPr>
            <p:nvPr/>
          </p:nvCxnSpPr>
          <p:spPr bwMode="auto">
            <a:xfrm>
              <a:off x="2477" y="2571"/>
              <a:ext cx="120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91" name="AutoShape 64"/>
            <p:cNvCxnSpPr>
              <a:cxnSpLocks noChangeShapeType="1"/>
              <a:stCxn id="22544" idx="4"/>
              <a:endCxn id="22586" idx="0"/>
            </p:cNvCxnSpPr>
            <p:nvPr/>
          </p:nvCxnSpPr>
          <p:spPr bwMode="auto">
            <a:xfrm flipH="1">
              <a:off x="3259" y="2571"/>
              <a:ext cx="12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592" name="AutoShape 65"/>
            <p:cNvCxnSpPr>
              <a:cxnSpLocks noChangeShapeType="1"/>
              <a:stCxn id="22544" idx="4"/>
              <a:endCxn id="22587" idx="0"/>
            </p:cNvCxnSpPr>
            <p:nvPr/>
          </p:nvCxnSpPr>
          <p:spPr bwMode="auto">
            <a:xfrm>
              <a:off x="3384" y="2571"/>
              <a:ext cx="11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bt262.btr</a:t>
            </a:r>
            <a:endParaRPr lang="en-US" altLang="zh-CN" dirty="0"/>
          </a:p>
        </p:txBody>
      </p:sp>
      <p:sp>
        <p:nvSpPr>
          <p:cNvPr id="16387" name="AutoShape 4">
            <a:hlinkClick r:id="rId1" action="ppaction://hlinksldjump"/>
          </p:cNvPr>
          <p:cNvSpPr/>
          <p:nvPr/>
        </p:nvSpPr>
        <p:spPr>
          <a:xfrm>
            <a:off x="7315200" y="6096000"/>
            <a:ext cx="1524000" cy="609600"/>
          </a:xfrm>
          <a:prstGeom prst="actionButtonBlank">
            <a:avLst/>
          </a:prstGeom>
          <a:gradFill rotWithShape="1">
            <a:gsLst>
              <a:gs pos="0">
                <a:srgbClr val="CCECFF"/>
              </a:gs>
              <a:gs pos="100000">
                <a:srgbClr val="F0FFFF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返回目录</a:t>
            </a:r>
            <a:endParaRPr lang="zh-CN" altLang="en-US" sz="2800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388" name="Oval 5"/>
          <p:cNvSpPr>
            <a:spLocks noChangeAspect="1"/>
          </p:cNvSpPr>
          <p:nvPr/>
        </p:nvSpPr>
        <p:spPr>
          <a:xfrm>
            <a:off x="4038600" y="129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Oval 6"/>
          <p:cNvSpPr>
            <a:spLocks noChangeAspect="1"/>
          </p:cNvSpPr>
          <p:nvPr/>
        </p:nvSpPr>
        <p:spPr>
          <a:xfrm>
            <a:off x="8001000" y="3733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390" name="AutoShape 7"/>
          <p:cNvCxnSpPr>
            <a:stCxn id="16388" idx="4"/>
            <a:endCxn id="16391" idx="0"/>
          </p:cNvCxnSpPr>
          <p:nvPr/>
        </p:nvCxnSpPr>
        <p:spPr>
          <a:xfrm flipH="1">
            <a:off x="2324100" y="1685925"/>
            <a:ext cx="1905000" cy="3016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391" name="Oval 8"/>
          <p:cNvSpPr>
            <a:spLocks noChangeAspect="1"/>
          </p:cNvSpPr>
          <p:nvPr/>
        </p:nvSpPr>
        <p:spPr>
          <a:xfrm>
            <a:off x="2133600" y="199707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Oval 9"/>
          <p:cNvSpPr>
            <a:spLocks noChangeAspect="1"/>
          </p:cNvSpPr>
          <p:nvPr/>
        </p:nvSpPr>
        <p:spPr>
          <a:xfrm>
            <a:off x="6248400" y="199707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Oval 10"/>
          <p:cNvSpPr>
            <a:spLocks noChangeAspect="1"/>
          </p:cNvSpPr>
          <p:nvPr/>
        </p:nvSpPr>
        <p:spPr>
          <a:xfrm>
            <a:off x="6934200" y="3733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4" name="Oval 11"/>
          <p:cNvSpPr>
            <a:spLocks noChangeAspect="1"/>
          </p:cNvSpPr>
          <p:nvPr/>
        </p:nvSpPr>
        <p:spPr>
          <a:xfrm>
            <a:off x="2667000" y="3733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5" name="Oval 12"/>
          <p:cNvSpPr>
            <a:spLocks noChangeAspect="1"/>
          </p:cNvSpPr>
          <p:nvPr/>
        </p:nvSpPr>
        <p:spPr>
          <a:xfrm>
            <a:off x="3124200" y="295592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6" name="Oval 13"/>
          <p:cNvSpPr>
            <a:spLocks noChangeAspect="1"/>
          </p:cNvSpPr>
          <p:nvPr/>
        </p:nvSpPr>
        <p:spPr>
          <a:xfrm>
            <a:off x="1066800" y="295592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397" name="AutoShape 14"/>
          <p:cNvCxnSpPr>
            <a:stCxn id="16388" idx="4"/>
            <a:endCxn id="16392" idx="0"/>
          </p:cNvCxnSpPr>
          <p:nvPr/>
        </p:nvCxnSpPr>
        <p:spPr>
          <a:xfrm>
            <a:off x="4229100" y="1685925"/>
            <a:ext cx="2209800" cy="3016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398" name="AutoShape 15"/>
          <p:cNvCxnSpPr>
            <a:stCxn id="16396" idx="0"/>
            <a:endCxn id="16391" idx="4"/>
          </p:cNvCxnSpPr>
          <p:nvPr/>
        </p:nvCxnSpPr>
        <p:spPr>
          <a:xfrm flipV="1">
            <a:off x="1257300" y="2387600"/>
            <a:ext cx="1066800" cy="5588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399" name="AutoShape 16"/>
          <p:cNvCxnSpPr>
            <a:stCxn id="16395" idx="0"/>
            <a:endCxn id="16391" idx="4"/>
          </p:cNvCxnSpPr>
          <p:nvPr/>
        </p:nvCxnSpPr>
        <p:spPr>
          <a:xfrm flipH="1" flipV="1">
            <a:off x="2324100" y="2387600"/>
            <a:ext cx="990600" cy="5588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0" name="AutoShape 17"/>
          <p:cNvCxnSpPr>
            <a:stCxn id="16403" idx="4"/>
            <a:endCxn id="16389" idx="0"/>
          </p:cNvCxnSpPr>
          <p:nvPr/>
        </p:nvCxnSpPr>
        <p:spPr>
          <a:xfrm>
            <a:off x="7658100" y="3346450"/>
            <a:ext cx="533400" cy="3778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1" name="AutoShape 18"/>
          <p:cNvCxnSpPr>
            <a:stCxn id="16405" idx="0"/>
            <a:endCxn id="16396" idx="4"/>
          </p:cNvCxnSpPr>
          <p:nvPr/>
        </p:nvCxnSpPr>
        <p:spPr>
          <a:xfrm flipV="1">
            <a:off x="723900" y="3346450"/>
            <a:ext cx="533400" cy="3778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2" name="AutoShape 19"/>
          <p:cNvCxnSpPr>
            <a:stCxn id="16403" idx="4"/>
            <a:endCxn id="16393" idx="0"/>
          </p:cNvCxnSpPr>
          <p:nvPr/>
        </p:nvCxnSpPr>
        <p:spPr>
          <a:xfrm flipH="1">
            <a:off x="7124700" y="3346450"/>
            <a:ext cx="533400" cy="3778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03" name="Oval 20"/>
          <p:cNvSpPr>
            <a:spLocks noChangeAspect="1"/>
          </p:cNvSpPr>
          <p:nvPr/>
        </p:nvSpPr>
        <p:spPr>
          <a:xfrm>
            <a:off x="7467600" y="295592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04" name="AutoShape 21"/>
          <p:cNvCxnSpPr>
            <a:stCxn id="16403" idx="0"/>
            <a:endCxn id="16392" idx="4"/>
          </p:cNvCxnSpPr>
          <p:nvPr/>
        </p:nvCxnSpPr>
        <p:spPr>
          <a:xfrm flipH="1" flipV="1">
            <a:off x="6438900" y="2387600"/>
            <a:ext cx="1219200" cy="5588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05" name="Oval 22"/>
          <p:cNvSpPr>
            <a:spLocks noChangeAspect="1"/>
          </p:cNvSpPr>
          <p:nvPr/>
        </p:nvSpPr>
        <p:spPr>
          <a:xfrm>
            <a:off x="533400" y="3733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6" name="Oval 23"/>
          <p:cNvSpPr>
            <a:spLocks noChangeAspect="1"/>
          </p:cNvSpPr>
          <p:nvPr/>
        </p:nvSpPr>
        <p:spPr>
          <a:xfrm>
            <a:off x="3733800" y="3733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07" name="AutoShape 24"/>
          <p:cNvCxnSpPr>
            <a:stCxn id="16395" idx="4"/>
            <a:endCxn id="16394" idx="0"/>
          </p:cNvCxnSpPr>
          <p:nvPr/>
        </p:nvCxnSpPr>
        <p:spPr>
          <a:xfrm flipH="1">
            <a:off x="2857500" y="3346450"/>
            <a:ext cx="457200" cy="3778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8" name="AutoShape 25"/>
          <p:cNvCxnSpPr>
            <a:stCxn id="16395" idx="4"/>
            <a:endCxn id="16406" idx="0"/>
          </p:cNvCxnSpPr>
          <p:nvPr/>
        </p:nvCxnSpPr>
        <p:spPr>
          <a:xfrm>
            <a:off x="3314700" y="3346450"/>
            <a:ext cx="609600" cy="3778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09" name="Oval 27"/>
          <p:cNvSpPr>
            <a:spLocks noChangeAspect="1"/>
          </p:cNvSpPr>
          <p:nvPr/>
        </p:nvSpPr>
        <p:spPr>
          <a:xfrm>
            <a:off x="838200" y="4572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10" name="AutoShape 29"/>
          <p:cNvCxnSpPr>
            <a:stCxn id="16409" idx="0"/>
            <a:endCxn id="16405" idx="4"/>
          </p:cNvCxnSpPr>
          <p:nvPr/>
        </p:nvCxnSpPr>
        <p:spPr>
          <a:xfrm flipH="1" flipV="1">
            <a:off x="723900" y="4124325"/>
            <a:ext cx="304800" cy="4381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11" name="AutoShape 30"/>
          <p:cNvCxnSpPr>
            <a:stCxn id="16412" idx="0"/>
            <a:endCxn id="16396" idx="4"/>
          </p:cNvCxnSpPr>
          <p:nvPr/>
        </p:nvCxnSpPr>
        <p:spPr>
          <a:xfrm flipH="1" flipV="1">
            <a:off x="1257300" y="3346450"/>
            <a:ext cx="533400" cy="3778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12" name="Oval 31"/>
          <p:cNvSpPr>
            <a:spLocks noChangeAspect="1"/>
          </p:cNvSpPr>
          <p:nvPr/>
        </p:nvSpPr>
        <p:spPr>
          <a:xfrm>
            <a:off x="1600200" y="3733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13" name="Oval 32"/>
          <p:cNvSpPr>
            <a:spLocks noChangeAspect="1"/>
          </p:cNvSpPr>
          <p:nvPr/>
        </p:nvSpPr>
        <p:spPr>
          <a:xfrm>
            <a:off x="5334000" y="2971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14" name="AutoShape 33"/>
          <p:cNvCxnSpPr>
            <a:stCxn id="16392" idx="4"/>
            <a:endCxn id="16413" idx="0"/>
          </p:cNvCxnSpPr>
          <p:nvPr/>
        </p:nvCxnSpPr>
        <p:spPr>
          <a:xfrm flipH="1">
            <a:off x="5524500" y="2387600"/>
            <a:ext cx="914400" cy="57467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15" name="Oval 35"/>
          <p:cNvSpPr>
            <a:spLocks noChangeAspect="1"/>
          </p:cNvSpPr>
          <p:nvPr/>
        </p:nvSpPr>
        <p:spPr>
          <a:xfrm>
            <a:off x="5867400" y="374015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16" name="AutoShape 37"/>
          <p:cNvCxnSpPr>
            <a:stCxn id="16413" idx="4"/>
            <a:endCxn id="16415" idx="0"/>
          </p:cNvCxnSpPr>
          <p:nvPr/>
        </p:nvCxnSpPr>
        <p:spPr>
          <a:xfrm>
            <a:off x="5524500" y="3362325"/>
            <a:ext cx="533400" cy="3683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17" name="Oval 38"/>
          <p:cNvSpPr>
            <a:spLocks noChangeAspect="1"/>
          </p:cNvSpPr>
          <p:nvPr/>
        </p:nvSpPr>
        <p:spPr>
          <a:xfrm>
            <a:off x="1371600" y="4572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18" name="Oval 39"/>
          <p:cNvSpPr>
            <a:spLocks noChangeAspect="1"/>
          </p:cNvSpPr>
          <p:nvPr/>
        </p:nvSpPr>
        <p:spPr>
          <a:xfrm>
            <a:off x="1905000" y="4572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19" name="AutoShape 40"/>
          <p:cNvCxnSpPr>
            <a:stCxn id="16412" idx="4"/>
            <a:endCxn id="16417" idx="0"/>
          </p:cNvCxnSpPr>
          <p:nvPr/>
        </p:nvCxnSpPr>
        <p:spPr>
          <a:xfrm flipH="1">
            <a:off x="1562100" y="4124325"/>
            <a:ext cx="228600" cy="4381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20" name="AutoShape 41"/>
          <p:cNvCxnSpPr>
            <a:stCxn id="16418" idx="0"/>
            <a:endCxn id="16412" idx="4"/>
          </p:cNvCxnSpPr>
          <p:nvPr/>
        </p:nvCxnSpPr>
        <p:spPr>
          <a:xfrm flipH="1" flipV="1">
            <a:off x="1790700" y="4124325"/>
            <a:ext cx="304800" cy="4381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21" name="Oval 54"/>
          <p:cNvSpPr>
            <a:spLocks noChangeAspect="1"/>
          </p:cNvSpPr>
          <p:nvPr/>
        </p:nvSpPr>
        <p:spPr>
          <a:xfrm>
            <a:off x="5638800" y="4572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22" name="Oval 55"/>
          <p:cNvSpPr>
            <a:spLocks noChangeAspect="1"/>
          </p:cNvSpPr>
          <p:nvPr/>
        </p:nvSpPr>
        <p:spPr>
          <a:xfrm>
            <a:off x="6172200" y="4572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23" name="AutoShape 56"/>
          <p:cNvCxnSpPr>
            <a:stCxn id="16415" idx="4"/>
            <a:endCxn id="16421" idx="0"/>
          </p:cNvCxnSpPr>
          <p:nvPr/>
        </p:nvCxnSpPr>
        <p:spPr>
          <a:xfrm flipH="1">
            <a:off x="5829300" y="4130675"/>
            <a:ext cx="228600" cy="4318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24" name="AutoShape 57"/>
          <p:cNvCxnSpPr>
            <a:stCxn id="16422" idx="0"/>
            <a:endCxn id="16415" idx="4"/>
          </p:cNvCxnSpPr>
          <p:nvPr/>
        </p:nvCxnSpPr>
        <p:spPr>
          <a:xfrm flipH="1" flipV="1">
            <a:off x="6057900" y="4130675"/>
            <a:ext cx="304800" cy="4318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25" name="Oval 59"/>
          <p:cNvSpPr>
            <a:spLocks noChangeAspect="1"/>
          </p:cNvSpPr>
          <p:nvPr/>
        </p:nvSpPr>
        <p:spPr>
          <a:xfrm>
            <a:off x="7239000" y="4572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26" name="AutoShape 61"/>
          <p:cNvCxnSpPr>
            <a:stCxn id="16425" idx="0"/>
            <a:endCxn id="16393" idx="4"/>
          </p:cNvCxnSpPr>
          <p:nvPr/>
        </p:nvCxnSpPr>
        <p:spPr>
          <a:xfrm flipH="1" flipV="1">
            <a:off x="7124700" y="4124325"/>
            <a:ext cx="304800" cy="4381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27" name="Oval 63"/>
          <p:cNvSpPr>
            <a:spLocks noChangeAspect="1"/>
          </p:cNvSpPr>
          <p:nvPr/>
        </p:nvSpPr>
        <p:spPr>
          <a:xfrm>
            <a:off x="8305800" y="4572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28" name="AutoShape 65"/>
          <p:cNvCxnSpPr>
            <a:stCxn id="16427" idx="0"/>
            <a:endCxn id="16389" idx="4"/>
          </p:cNvCxnSpPr>
          <p:nvPr/>
        </p:nvCxnSpPr>
        <p:spPr>
          <a:xfrm flipH="1" flipV="1">
            <a:off x="8191500" y="4124325"/>
            <a:ext cx="304800" cy="4381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29" name="Oval 66"/>
          <p:cNvSpPr>
            <a:spLocks noChangeAspect="1"/>
          </p:cNvSpPr>
          <p:nvPr/>
        </p:nvSpPr>
        <p:spPr>
          <a:xfrm>
            <a:off x="381000" y="5334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30" name="Oval 67"/>
          <p:cNvSpPr>
            <a:spLocks noChangeAspect="1"/>
          </p:cNvSpPr>
          <p:nvPr/>
        </p:nvSpPr>
        <p:spPr>
          <a:xfrm>
            <a:off x="1447800" y="5334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31" name="AutoShape 68"/>
          <p:cNvCxnSpPr>
            <a:stCxn id="16409" idx="4"/>
            <a:endCxn id="16429" idx="0"/>
          </p:cNvCxnSpPr>
          <p:nvPr/>
        </p:nvCxnSpPr>
        <p:spPr>
          <a:xfrm flipH="1">
            <a:off x="571500" y="4962525"/>
            <a:ext cx="457200" cy="3619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32" name="AutoShape 69"/>
          <p:cNvCxnSpPr>
            <a:stCxn id="16409" idx="4"/>
            <a:endCxn id="16430" idx="0"/>
          </p:cNvCxnSpPr>
          <p:nvPr/>
        </p:nvCxnSpPr>
        <p:spPr>
          <a:xfrm>
            <a:off x="1028700" y="4962525"/>
            <a:ext cx="609600" cy="3619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33" name="Oval 71"/>
          <p:cNvSpPr>
            <a:spLocks noChangeAspect="1"/>
          </p:cNvSpPr>
          <p:nvPr/>
        </p:nvSpPr>
        <p:spPr>
          <a:xfrm>
            <a:off x="685800" y="6172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34" name="AutoShape 73"/>
          <p:cNvCxnSpPr>
            <a:stCxn id="16433" idx="0"/>
            <a:endCxn id="16429" idx="4"/>
          </p:cNvCxnSpPr>
          <p:nvPr/>
        </p:nvCxnSpPr>
        <p:spPr>
          <a:xfrm flipH="1" flipV="1">
            <a:off x="571500" y="5724525"/>
            <a:ext cx="304800" cy="4381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35" name="Oval 74"/>
          <p:cNvSpPr>
            <a:spLocks noChangeAspect="1"/>
          </p:cNvSpPr>
          <p:nvPr/>
        </p:nvSpPr>
        <p:spPr>
          <a:xfrm>
            <a:off x="1219200" y="6172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36" name="Oval 75"/>
          <p:cNvSpPr>
            <a:spLocks noChangeAspect="1"/>
          </p:cNvSpPr>
          <p:nvPr/>
        </p:nvSpPr>
        <p:spPr>
          <a:xfrm>
            <a:off x="1752600" y="6172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  <a:tileRect/>
          </a:gradFill>
          <a:ln w="1905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37" name="AutoShape 76"/>
          <p:cNvCxnSpPr>
            <a:stCxn id="16430" idx="4"/>
            <a:endCxn id="16435" idx="0"/>
          </p:cNvCxnSpPr>
          <p:nvPr/>
        </p:nvCxnSpPr>
        <p:spPr>
          <a:xfrm flipH="1">
            <a:off x="1409700" y="5724525"/>
            <a:ext cx="228600" cy="4381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38" name="AutoShape 77"/>
          <p:cNvCxnSpPr>
            <a:stCxn id="16436" idx="0"/>
            <a:endCxn id="16430" idx="4"/>
          </p:cNvCxnSpPr>
          <p:nvPr/>
        </p:nvCxnSpPr>
        <p:spPr>
          <a:xfrm flipH="1" flipV="1">
            <a:off x="1638300" y="5724525"/>
            <a:ext cx="304800" cy="4381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bt8.btr</a:t>
            </a:r>
            <a:endParaRPr lang="en-US" altLang="zh-CN" smtClean="0"/>
          </a:p>
        </p:txBody>
      </p:sp>
      <p:grpSp>
        <p:nvGrpSpPr>
          <p:cNvPr id="20483" name="Group 34"/>
          <p:cNvGrpSpPr/>
          <p:nvPr/>
        </p:nvGrpSpPr>
        <p:grpSpPr bwMode="auto">
          <a:xfrm>
            <a:off x="2078038" y="1600200"/>
            <a:ext cx="4246562" cy="2447925"/>
            <a:chOff x="1008" y="1104"/>
            <a:chExt cx="2675" cy="1542"/>
          </a:xfrm>
        </p:grpSpPr>
        <p:sp>
          <p:nvSpPr>
            <p:cNvPr id="20484" name="Oval 5"/>
            <p:cNvSpPr>
              <a:spLocks noChangeArrowheads="1"/>
            </p:cNvSpPr>
            <p:nvPr/>
          </p:nvSpPr>
          <p:spPr bwMode="auto">
            <a:xfrm>
              <a:off x="2595" y="110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20485" name="Oval 6"/>
            <p:cNvSpPr>
              <a:spLocks noChangeArrowheads="1"/>
            </p:cNvSpPr>
            <p:nvPr/>
          </p:nvSpPr>
          <p:spPr bwMode="auto">
            <a:xfrm>
              <a:off x="1688" y="155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20486" name="Oval 7"/>
            <p:cNvSpPr>
              <a:spLocks noChangeArrowheads="1"/>
            </p:cNvSpPr>
            <p:nvPr/>
          </p:nvSpPr>
          <p:spPr bwMode="auto">
            <a:xfrm>
              <a:off x="3501" y="155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8</a:t>
              </a:r>
              <a:endParaRPr lang="en-US" altLang="zh-CN" b="1"/>
            </a:p>
          </p:txBody>
        </p:sp>
        <p:sp>
          <p:nvSpPr>
            <p:cNvPr id="20487" name="Oval 8"/>
            <p:cNvSpPr>
              <a:spLocks noChangeArrowheads="1"/>
            </p:cNvSpPr>
            <p:nvPr/>
          </p:nvSpPr>
          <p:spPr bwMode="auto">
            <a:xfrm>
              <a:off x="1234" y="201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20488" name="Oval 9"/>
            <p:cNvSpPr>
              <a:spLocks noChangeArrowheads="1"/>
            </p:cNvSpPr>
            <p:nvPr/>
          </p:nvSpPr>
          <p:spPr bwMode="auto">
            <a:xfrm>
              <a:off x="2141" y="201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6</a:t>
              </a:r>
              <a:endParaRPr lang="en-US" altLang="zh-CN" b="1"/>
            </a:p>
          </p:txBody>
        </p:sp>
        <p:sp>
          <p:nvSpPr>
            <p:cNvPr id="20489" name="Oval 12"/>
            <p:cNvSpPr>
              <a:spLocks noChangeArrowheads="1"/>
            </p:cNvSpPr>
            <p:nvPr/>
          </p:nvSpPr>
          <p:spPr bwMode="auto">
            <a:xfrm>
              <a:off x="1008" y="246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sp>
          <p:nvSpPr>
            <p:cNvPr id="20490" name="Oval 13"/>
            <p:cNvSpPr>
              <a:spLocks noChangeArrowheads="1"/>
            </p:cNvSpPr>
            <p:nvPr/>
          </p:nvSpPr>
          <p:spPr bwMode="auto">
            <a:xfrm>
              <a:off x="1461" y="246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  <a:endParaRPr lang="en-US" altLang="zh-CN" b="1"/>
            </a:p>
          </p:txBody>
        </p:sp>
        <p:sp>
          <p:nvSpPr>
            <p:cNvPr id="20491" name="Oval 15"/>
            <p:cNvSpPr>
              <a:spLocks noChangeArrowheads="1"/>
            </p:cNvSpPr>
            <p:nvPr/>
          </p:nvSpPr>
          <p:spPr bwMode="auto">
            <a:xfrm>
              <a:off x="2368" y="246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7</a:t>
              </a:r>
              <a:endParaRPr lang="en-US" altLang="zh-CN" b="1"/>
            </a:p>
          </p:txBody>
        </p:sp>
        <p:cxnSp>
          <p:nvCxnSpPr>
            <p:cNvPr id="20492" name="AutoShape 18"/>
            <p:cNvCxnSpPr>
              <a:cxnSpLocks noChangeShapeType="1"/>
              <a:stCxn id="20485" idx="0"/>
              <a:endCxn id="20484" idx="4"/>
            </p:cNvCxnSpPr>
            <p:nvPr/>
          </p:nvCxnSpPr>
          <p:spPr bwMode="auto">
            <a:xfrm flipV="1">
              <a:off x="1779" y="1286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0493" name="AutoShape 19"/>
            <p:cNvCxnSpPr>
              <a:cxnSpLocks noChangeShapeType="1"/>
              <a:stCxn id="20484" idx="4"/>
              <a:endCxn id="20486" idx="2"/>
            </p:cNvCxnSpPr>
            <p:nvPr/>
          </p:nvCxnSpPr>
          <p:spPr bwMode="auto">
            <a:xfrm>
              <a:off x="2686" y="1286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0494" name="AutoShape 20"/>
            <p:cNvCxnSpPr>
              <a:cxnSpLocks noChangeShapeType="1"/>
              <a:stCxn id="20485" idx="4"/>
              <a:endCxn id="20487" idx="0"/>
            </p:cNvCxnSpPr>
            <p:nvPr/>
          </p:nvCxnSpPr>
          <p:spPr bwMode="auto">
            <a:xfrm flipH="1">
              <a:off x="1325" y="1739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0495" name="AutoShape 23"/>
            <p:cNvCxnSpPr>
              <a:cxnSpLocks noChangeShapeType="1"/>
              <a:stCxn id="20485" idx="4"/>
              <a:endCxn id="20488" idx="0"/>
            </p:cNvCxnSpPr>
            <p:nvPr/>
          </p:nvCxnSpPr>
          <p:spPr bwMode="auto">
            <a:xfrm>
              <a:off x="1779" y="1739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0496" name="AutoShape 26"/>
            <p:cNvCxnSpPr>
              <a:cxnSpLocks noChangeShapeType="1"/>
              <a:stCxn id="20487" idx="4"/>
              <a:endCxn id="20489" idx="0"/>
            </p:cNvCxnSpPr>
            <p:nvPr/>
          </p:nvCxnSpPr>
          <p:spPr bwMode="auto">
            <a:xfrm flipH="1">
              <a:off x="1099" y="2192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0497" name="AutoShape 27"/>
            <p:cNvCxnSpPr>
              <a:cxnSpLocks noChangeShapeType="1"/>
              <a:stCxn id="20487" idx="4"/>
              <a:endCxn id="20490" idx="0"/>
            </p:cNvCxnSpPr>
            <p:nvPr/>
          </p:nvCxnSpPr>
          <p:spPr bwMode="auto">
            <a:xfrm>
              <a:off x="1325" y="2192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0498" name="AutoShape 29"/>
            <p:cNvCxnSpPr>
              <a:cxnSpLocks noChangeShapeType="1"/>
              <a:stCxn id="20488" idx="4"/>
              <a:endCxn id="20491" idx="0"/>
            </p:cNvCxnSpPr>
            <p:nvPr/>
          </p:nvCxnSpPr>
          <p:spPr bwMode="auto">
            <a:xfrm>
              <a:off x="2232" y="2192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bt14.btr</a:t>
            </a:r>
            <a:endParaRPr lang="en-US" altLang="zh-CN" smtClean="0"/>
          </a:p>
        </p:txBody>
      </p:sp>
      <p:grpSp>
        <p:nvGrpSpPr>
          <p:cNvPr id="18435" name="Group 46"/>
          <p:cNvGrpSpPr/>
          <p:nvPr/>
        </p:nvGrpSpPr>
        <p:grpSpPr bwMode="auto">
          <a:xfrm>
            <a:off x="2971800" y="1143000"/>
            <a:ext cx="3200400" cy="4572000"/>
            <a:chOff x="912" y="720"/>
            <a:chExt cx="2016" cy="2880"/>
          </a:xfrm>
        </p:grpSpPr>
        <p:sp>
          <p:nvSpPr>
            <p:cNvPr id="18436" name="Oval 5"/>
            <p:cNvSpPr>
              <a:spLocks noChangeArrowheads="1"/>
            </p:cNvSpPr>
            <p:nvPr/>
          </p:nvSpPr>
          <p:spPr bwMode="auto">
            <a:xfrm>
              <a:off x="2551" y="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18437" name="Oval 6"/>
            <p:cNvSpPr>
              <a:spLocks noChangeArrowheads="1"/>
            </p:cNvSpPr>
            <p:nvPr/>
          </p:nvSpPr>
          <p:spPr bwMode="auto">
            <a:xfrm>
              <a:off x="1882" y="1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18438" name="Oval 8"/>
            <p:cNvSpPr>
              <a:spLocks noChangeArrowheads="1"/>
            </p:cNvSpPr>
            <p:nvPr/>
          </p:nvSpPr>
          <p:spPr bwMode="auto">
            <a:xfrm>
              <a:off x="1190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  <a:endParaRPr lang="en-US" altLang="zh-CN" b="1"/>
            </a:p>
          </p:txBody>
        </p:sp>
        <p:sp>
          <p:nvSpPr>
            <p:cNvPr id="18439" name="Oval 9"/>
            <p:cNvSpPr>
              <a:spLocks noChangeArrowheads="1"/>
            </p:cNvSpPr>
            <p:nvPr/>
          </p:nvSpPr>
          <p:spPr bwMode="auto">
            <a:xfrm>
              <a:off x="2650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  <a:endParaRPr lang="en-US" altLang="zh-CN" b="1"/>
            </a:p>
          </p:txBody>
        </p:sp>
        <p:sp>
          <p:nvSpPr>
            <p:cNvPr id="18440" name="Oval 11"/>
            <p:cNvSpPr>
              <a:spLocks noChangeArrowheads="1"/>
            </p:cNvSpPr>
            <p:nvPr/>
          </p:nvSpPr>
          <p:spPr bwMode="auto">
            <a:xfrm>
              <a:off x="2458" y="297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  <a:endParaRPr lang="en-US" altLang="zh-CN" b="1"/>
            </a:p>
          </p:txBody>
        </p:sp>
        <p:sp>
          <p:nvSpPr>
            <p:cNvPr id="18441" name="Oval 12"/>
            <p:cNvSpPr>
              <a:spLocks noChangeArrowheads="1"/>
            </p:cNvSpPr>
            <p:nvPr/>
          </p:nvSpPr>
          <p:spPr bwMode="auto">
            <a:xfrm>
              <a:off x="912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18442" name="Oval 13"/>
            <p:cNvSpPr>
              <a:spLocks noChangeArrowheads="1"/>
            </p:cNvSpPr>
            <p:nvPr/>
          </p:nvSpPr>
          <p:spPr bwMode="auto">
            <a:xfrm>
              <a:off x="1498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  <a:endParaRPr lang="en-US" altLang="zh-CN" b="1"/>
            </a:p>
          </p:txBody>
        </p:sp>
        <p:sp>
          <p:nvSpPr>
            <p:cNvPr id="18443" name="Oval 14"/>
            <p:cNvSpPr>
              <a:spLocks noChangeArrowheads="1"/>
            </p:cNvSpPr>
            <p:nvPr/>
          </p:nvSpPr>
          <p:spPr bwMode="auto">
            <a:xfrm>
              <a:off x="2410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  <a:endParaRPr lang="en-US" altLang="zh-CN" b="1"/>
            </a:p>
          </p:txBody>
        </p:sp>
        <p:sp>
          <p:nvSpPr>
            <p:cNvPr id="18444" name="Oval 15"/>
            <p:cNvSpPr>
              <a:spLocks noChangeArrowheads="1"/>
            </p:cNvSpPr>
            <p:nvPr/>
          </p:nvSpPr>
          <p:spPr bwMode="auto">
            <a:xfrm>
              <a:off x="2160" y="254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  <a:endParaRPr lang="en-US" altLang="zh-CN" b="1"/>
            </a:p>
          </p:txBody>
        </p:sp>
        <p:sp>
          <p:nvSpPr>
            <p:cNvPr id="18445" name="Oval 16"/>
            <p:cNvSpPr>
              <a:spLocks noChangeArrowheads="1"/>
            </p:cNvSpPr>
            <p:nvPr/>
          </p:nvSpPr>
          <p:spPr bwMode="auto">
            <a:xfrm>
              <a:off x="2746" y="254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  <a:endParaRPr lang="en-US" altLang="zh-CN" b="1"/>
            </a:p>
          </p:txBody>
        </p:sp>
        <p:sp>
          <p:nvSpPr>
            <p:cNvPr id="18446" name="Oval 17"/>
            <p:cNvSpPr>
              <a:spLocks noChangeArrowheads="1"/>
            </p:cNvSpPr>
            <p:nvPr/>
          </p:nvSpPr>
          <p:spPr bwMode="auto">
            <a:xfrm>
              <a:off x="2160" y="34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  <a:endParaRPr lang="en-US" altLang="zh-CN" b="1"/>
            </a:p>
          </p:txBody>
        </p:sp>
        <p:cxnSp>
          <p:nvCxnSpPr>
            <p:cNvPr id="18447" name="AutoShape 18"/>
            <p:cNvCxnSpPr>
              <a:cxnSpLocks noChangeShapeType="1"/>
              <a:stCxn id="18437" idx="0"/>
              <a:endCxn id="18436" idx="4"/>
            </p:cNvCxnSpPr>
            <p:nvPr/>
          </p:nvCxnSpPr>
          <p:spPr bwMode="auto">
            <a:xfrm flipV="1">
              <a:off x="1973" y="902"/>
              <a:ext cx="66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48" name="AutoShape 20"/>
            <p:cNvCxnSpPr>
              <a:cxnSpLocks noChangeShapeType="1"/>
              <a:stCxn id="18437" idx="4"/>
              <a:endCxn id="18438" idx="0"/>
            </p:cNvCxnSpPr>
            <p:nvPr/>
          </p:nvCxnSpPr>
          <p:spPr bwMode="auto">
            <a:xfrm flipH="1">
              <a:off x="1281" y="1355"/>
              <a:ext cx="692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49" name="AutoShape 23"/>
            <p:cNvCxnSpPr>
              <a:cxnSpLocks noChangeShapeType="1"/>
              <a:stCxn id="18437" idx="4"/>
              <a:endCxn id="18439" idx="0"/>
            </p:cNvCxnSpPr>
            <p:nvPr/>
          </p:nvCxnSpPr>
          <p:spPr bwMode="auto">
            <a:xfrm>
              <a:off x="1973" y="1355"/>
              <a:ext cx="768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50" name="AutoShape 24"/>
            <p:cNvCxnSpPr>
              <a:cxnSpLocks noChangeShapeType="1"/>
              <a:stCxn id="18445" idx="4"/>
              <a:endCxn id="18440" idx="0"/>
            </p:cNvCxnSpPr>
            <p:nvPr/>
          </p:nvCxnSpPr>
          <p:spPr bwMode="auto">
            <a:xfrm flipH="1">
              <a:off x="2549" y="2726"/>
              <a:ext cx="288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51" name="AutoShape 26"/>
            <p:cNvCxnSpPr>
              <a:cxnSpLocks noChangeShapeType="1"/>
              <a:stCxn id="18438" idx="4"/>
              <a:endCxn id="18441" idx="0"/>
            </p:cNvCxnSpPr>
            <p:nvPr/>
          </p:nvCxnSpPr>
          <p:spPr bwMode="auto">
            <a:xfrm flipH="1">
              <a:off x="1003" y="1808"/>
              <a:ext cx="278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52" name="AutoShape 27"/>
            <p:cNvCxnSpPr>
              <a:cxnSpLocks noChangeShapeType="1"/>
              <a:stCxn id="18438" idx="4"/>
              <a:endCxn id="18442" idx="0"/>
            </p:cNvCxnSpPr>
            <p:nvPr/>
          </p:nvCxnSpPr>
          <p:spPr bwMode="auto">
            <a:xfrm>
              <a:off x="1281" y="1808"/>
              <a:ext cx="308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53" name="AutoShape 28"/>
            <p:cNvCxnSpPr>
              <a:cxnSpLocks noChangeShapeType="1"/>
              <a:stCxn id="18439" idx="4"/>
              <a:endCxn id="18443" idx="0"/>
            </p:cNvCxnSpPr>
            <p:nvPr/>
          </p:nvCxnSpPr>
          <p:spPr bwMode="auto">
            <a:xfrm flipH="1">
              <a:off x="2501" y="1808"/>
              <a:ext cx="24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54" name="AutoShape 29"/>
            <p:cNvCxnSpPr>
              <a:cxnSpLocks noChangeShapeType="1"/>
              <a:stCxn id="18443" idx="4"/>
              <a:endCxn id="18444" idx="0"/>
            </p:cNvCxnSpPr>
            <p:nvPr/>
          </p:nvCxnSpPr>
          <p:spPr bwMode="auto">
            <a:xfrm flipH="1">
              <a:off x="2251" y="2262"/>
              <a:ext cx="25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55" name="AutoShape 30"/>
            <p:cNvCxnSpPr>
              <a:cxnSpLocks noChangeShapeType="1"/>
              <a:stCxn id="18443" idx="4"/>
              <a:endCxn id="18445" idx="0"/>
            </p:cNvCxnSpPr>
            <p:nvPr/>
          </p:nvCxnSpPr>
          <p:spPr bwMode="auto">
            <a:xfrm>
              <a:off x="2501" y="2262"/>
              <a:ext cx="33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56" name="AutoShape 31"/>
            <p:cNvCxnSpPr>
              <a:cxnSpLocks noChangeShapeType="1"/>
              <a:stCxn id="18440" idx="4"/>
              <a:endCxn id="18446" idx="0"/>
            </p:cNvCxnSpPr>
            <p:nvPr/>
          </p:nvCxnSpPr>
          <p:spPr bwMode="auto">
            <a:xfrm flipH="1">
              <a:off x="2251" y="3158"/>
              <a:ext cx="298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18457" name="Oval 34"/>
            <p:cNvSpPr>
              <a:spLocks noChangeArrowheads="1"/>
            </p:cNvSpPr>
            <p:nvPr/>
          </p:nvSpPr>
          <p:spPr bwMode="auto">
            <a:xfrm>
              <a:off x="1344" y="254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  <a:endParaRPr lang="en-US" altLang="zh-CN" b="1"/>
            </a:p>
          </p:txBody>
        </p:sp>
        <p:sp>
          <p:nvSpPr>
            <p:cNvPr id="18458" name="Oval 35"/>
            <p:cNvSpPr>
              <a:spLocks noChangeArrowheads="1"/>
            </p:cNvSpPr>
            <p:nvPr/>
          </p:nvSpPr>
          <p:spPr bwMode="auto">
            <a:xfrm>
              <a:off x="1056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  <a:endParaRPr lang="en-US" altLang="zh-CN" b="1"/>
            </a:p>
          </p:txBody>
        </p:sp>
        <p:sp>
          <p:nvSpPr>
            <p:cNvPr id="18459" name="Oval 39"/>
            <p:cNvSpPr>
              <a:spLocks noChangeArrowheads="1"/>
            </p:cNvSpPr>
            <p:nvPr/>
          </p:nvSpPr>
          <p:spPr bwMode="auto">
            <a:xfrm>
              <a:off x="1584" y="298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  <a:endParaRPr lang="en-US" altLang="zh-CN" b="1"/>
            </a:p>
          </p:txBody>
        </p:sp>
        <p:cxnSp>
          <p:nvCxnSpPr>
            <p:cNvPr id="18460" name="AutoShape 40"/>
            <p:cNvCxnSpPr>
              <a:cxnSpLocks noChangeShapeType="1"/>
              <a:stCxn id="18442" idx="4"/>
              <a:endCxn id="18457" idx="0"/>
            </p:cNvCxnSpPr>
            <p:nvPr/>
          </p:nvCxnSpPr>
          <p:spPr bwMode="auto">
            <a:xfrm flipH="1">
              <a:off x="1435" y="2262"/>
              <a:ext cx="154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61" name="AutoShape 41"/>
            <p:cNvCxnSpPr>
              <a:cxnSpLocks noChangeShapeType="1"/>
              <a:stCxn id="18441" idx="4"/>
              <a:endCxn id="18458" idx="0"/>
            </p:cNvCxnSpPr>
            <p:nvPr/>
          </p:nvCxnSpPr>
          <p:spPr bwMode="auto">
            <a:xfrm>
              <a:off x="1003" y="2262"/>
              <a:ext cx="144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8462" name="AutoShape 45"/>
            <p:cNvCxnSpPr>
              <a:cxnSpLocks noChangeShapeType="1"/>
              <a:stCxn id="18457" idx="4"/>
              <a:endCxn id="18459" idx="0"/>
            </p:cNvCxnSpPr>
            <p:nvPr/>
          </p:nvCxnSpPr>
          <p:spPr bwMode="auto">
            <a:xfrm>
              <a:off x="1435" y="2726"/>
              <a:ext cx="240" cy="2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a9a2cfa-b9af-426a-93dd-ccfb8f44f7a4"/>
  <p:tag name="COMMONDATA" val="eyJoZGlkIjoiZDBkMzBlZWJjODA0NzhjZDBmOWRjMjgzMzg3MzFhOGYifQ=="/>
</p:tagLst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213</Words>
  <Application>WPS 演示</Application>
  <PresentationFormat>全屏显示(4:3)</PresentationFormat>
  <Paragraphs>300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Arial Black</vt:lpstr>
      <vt:lpstr>微软雅黑</vt:lpstr>
      <vt:lpstr>Arial Unicode MS</vt:lpstr>
      <vt:lpstr>楷体_GB2312</vt:lpstr>
      <vt:lpstr>新宋体</vt:lpstr>
      <vt:lpstr>Calibri</vt:lpstr>
      <vt:lpstr>华文新魏</vt:lpstr>
      <vt:lpstr>1_Pixel</vt:lpstr>
      <vt:lpstr>Pixel</vt:lpstr>
      <vt:lpstr>实验测试二叉树图形</vt:lpstr>
      <vt:lpstr>PowerPoint 演示文稿</vt:lpstr>
      <vt:lpstr>PowerPoint 演示文稿</vt:lpstr>
      <vt:lpstr>PowerPoint 演示文稿</vt:lpstr>
      <vt:lpstr>bt262.btr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wxj</dc:creator>
  <cp:lastModifiedBy>thinking</cp:lastModifiedBy>
  <cp:revision>1676</cp:revision>
  <dcterms:created xsi:type="dcterms:W3CDTF">2003-05-04T04:27:00Z</dcterms:created>
  <dcterms:modified xsi:type="dcterms:W3CDTF">2023-05-22T04:54:40Z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6CFCFE8E5F1D46428C10939EE9742982_12</vt:lpwstr>
  </property>
  <property fmtid="{D5CDD505-2E9C-101B-9397-08002B2CF9AE}" pid="3" name="KSOProductBuildVer">
    <vt:lpwstr>2052-11.1.0.14309</vt:lpwstr>
  </property>
</Properties>
</file>