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855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88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68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85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64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873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568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44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86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395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07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239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2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065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005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BB2D57-5476-46C3-9AD4-7D4D41160563}" type="datetimeFigureOut">
              <a:rPr lang="uk-UA" smtClean="0"/>
              <a:t>28.09.2022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38C8-4277-4DCA-B508-45720B78AFD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34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9650" y="-640391"/>
            <a:ext cx="9319491" cy="2628980"/>
          </a:xfrm>
        </p:spPr>
        <p:txBody>
          <a:bodyPr/>
          <a:lstStyle/>
          <a:p>
            <a:r>
              <a:rPr lang="en-US" sz="5400" b="1" dirty="0" smtClean="0"/>
              <a:t>Introduction into jQuery</a:t>
            </a:r>
            <a:endParaRPr lang="uk-UA" sz="5400" b="1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95671" y="9187383"/>
            <a:ext cx="3746164" cy="166672"/>
          </a:xfrm>
        </p:spPr>
        <p:txBody>
          <a:bodyPr>
            <a:normAutofit fontScale="25000" lnSpcReduction="20000"/>
          </a:bodyPr>
          <a:lstStyle/>
          <a:p>
            <a:endParaRPr lang="uk-UA" dirty="0"/>
          </a:p>
        </p:txBody>
      </p:sp>
      <p:pic>
        <p:nvPicPr>
          <p:cNvPr id="1032" name="Picture 8" descr="What is jQuery? A Brief Look! - DevOpsSchool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73" y="1306951"/>
            <a:ext cx="8894618" cy="48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8922327" y="59738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Nazar</a:t>
            </a:r>
            <a:r>
              <a:rPr lang="en-US" dirty="0" smtClean="0"/>
              <a:t> </a:t>
            </a:r>
            <a:r>
              <a:rPr lang="en-US" dirty="0" err="1" smtClean="0"/>
              <a:t>Yuras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91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sz="3600" dirty="0"/>
              <a:t>Reading and Changing HTML Contents</a:t>
            </a: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3312" y="1443317"/>
            <a:ext cx="8946541" cy="4195481"/>
          </a:xfrm>
        </p:spPr>
        <p:txBody>
          <a:bodyPr/>
          <a:lstStyle/>
          <a:p>
            <a:r>
              <a:rPr lang="en-US" dirty="0"/>
              <a:t>Get content:</a:t>
            </a:r>
            <a:endParaRPr lang="uk-UA" dirty="0"/>
          </a:p>
          <a:p>
            <a:r>
              <a:rPr lang="en-US" dirty="0" smtClean="0"/>
              <a:t>.html()</a:t>
            </a:r>
            <a:endParaRPr lang="uk-UA" dirty="0"/>
          </a:p>
          <a:p>
            <a:r>
              <a:rPr lang="en-US" dirty="0" smtClean="0"/>
              <a:t>.text()</a:t>
            </a:r>
            <a:endParaRPr lang="uk-UA" dirty="0"/>
          </a:p>
          <a:p>
            <a:r>
              <a:rPr lang="en-US" dirty="0"/>
              <a:t>.</a:t>
            </a:r>
            <a:r>
              <a:rPr lang="en-US" dirty="0" err="1"/>
              <a:t>val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Sample: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mydiv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dirty="0"/>
              <a:t>Коли метод використовується як </a:t>
            </a:r>
            <a:r>
              <a:rPr lang="uk-UA" dirty="0" err="1"/>
              <a:t>сеттер</a:t>
            </a:r>
            <a:r>
              <a:rPr lang="uk-UA" dirty="0"/>
              <a:t>, то він задає </a:t>
            </a:r>
            <a:r>
              <a:rPr lang="en-US" dirty="0"/>
              <a:t>HTML-</a:t>
            </a:r>
            <a:r>
              <a:rPr lang="uk-UA" dirty="0"/>
              <a:t>вміст всіх елементів в наборі.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    Sample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'&lt;p&gt;Hello!&lt;/p&gt;'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30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changing class info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73748" y="147102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jQuery </a:t>
            </a:r>
            <a:r>
              <a:rPr lang="uk-UA" sz="1800" dirty="0"/>
              <a:t>дозволяє читати, додавати, чи видаляти інформацію про клас для довільного елементу. 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900" dirty="0"/>
              <a:t>.</a:t>
            </a:r>
            <a:r>
              <a:rPr lang="en-US" sz="1900" dirty="0" err="1"/>
              <a:t>addClass</a:t>
            </a:r>
            <a:r>
              <a:rPr lang="en-US" sz="1900" dirty="0"/>
              <a:t>() – adds class:</a:t>
            </a:r>
            <a:br>
              <a:rPr lang="en-US" sz="1900" dirty="0"/>
            </a:b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.</a:t>
            </a:r>
            <a:r>
              <a:rPr lang="en-US" sz="1900" dirty="0" err="1"/>
              <a:t>removeClass</a:t>
            </a:r>
            <a:r>
              <a:rPr lang="en-US" sz="1900" dirty="0"/>
              <a:t>() – removes class: </a:t>
            </a:r>
            <a:br>
              <a:rPr lang="en-US" sz="1900" dirty="0"/>
            </a:b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.</a:t>
            </a:r>
            <a:r>
              <a:rPr lang="en-US" sz="1900" dirty="0" err="1"/>
              <a:t>hasClass</a:t>
            </a:r>
            <a:r>
              <a:rPr lang="en-US" sz="1900" dirty="0"/>
              <a:t>() – checks if class is assigned: </a:t>
            </a:r>
            <a:br>
              <a:rPr lang="en-US" sz="1900" dirty="0"/>
            </a:b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'#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.</a:t>
            </a:r>
            <a:r>
              <a:rPr lang="en-US" sz="1900" dirty="0" err="1"/>
              <a:t>toggleClass</a:t>
            </a:r>
            <a:r>
              <a:rPr lang="en-US" sz="1900" dirty="0"/>
              <a:t>() – adds class if it is not assigned and vice versa: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'#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toggleClass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20000"/>
              </a:lnSpc>
            </a:pP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removeClass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noClass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yourClass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20000"/>
              </a:lnSpc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3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 Basics </a:t>
            </a:r>
            <a:endParaRPr lang="uk-UA" dirty="0"/>
          </a:p>
        </p:txBody>
      </p:sp>
      <p:pic>
        <p:nvPicPr>
          <p:cNvPr id="4098" name="Picture 2" descr="jQuery Events | Learn Top 25 Awesome JQuery Ev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15" y="1683184"/>
            <a:ext cx="691014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Setting up Browser </a:t>
            </a:r>
            <a:r>
              <a:rPr lang="en-US" sz="4000" dirty="0" err="1" smtClean="0"/>
              <a:t>onclick</a:t>
            </a:r>
            <a:r>
              <a:rPr lang="en-US" sz="4000" dirty="0" smtClean="0"/>
              <a:t> Event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4293" y="1618809"/>
            <a:ext cx="8946541" cy="4195481"/>
          </a:xfrm>
        </p:spPr>
        <p:txBody>
          <a:bodyPr/>
          <a:lstStyle/>
          <a:p>
            <a:r>
              <a:rPr lang="en-US" sz="2800" dirty="0"/>
              <a:t>Next example setups </a:t>
            </a:r>
            <a:r>
              <a:rPr lang="en-US" sz="2800" dirty="0" err="1"/>
              <a:t>onclick</a:t>
            </a:r>
            <a:r>
              <a:rPr lang="en-US" sz="2800" dirty="0"/>
              <a:t> event handler for all paragraphs on a page:</a:t>
            </a:r>
          </a:p>
          <a:p>
            <a:endParaRPr lang="en-US" sz="2800" dirty="0"/>
          </a:p>
          <a:p>
            <a:pPr marL="400050" lvl="1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Event setup using a convenience method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).click(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'You clicked a paragraph!'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uk-UA" sz="20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55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jQuery Dimensions</a:t>
            </a:r>
            <a:endParaRPr lang="uk-UA" sz="4000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62" y="1152983"/>
            <a:ext cx="7258325" cy="49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6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Traversing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350" y="1853248"/>
            <a:ext cx="7564484" cy="34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jQuery Traversing - Ancestors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useful methods for traversing up the DOM tree are:</a:t>
            </a:r>
          </a:p>
          <a:p>
            <a:pPr lvl="1"/>
            <a:r>
              <a:rPr lang="en-US" dirty="0" smtClean="0"/>
              <a:t>parent()</a:t>
            </a:r>
          </a:p>
          <a:p>
            <a:pPr lvl="1"/>
            <a:r>
              <a:rPr lang="en-US" dirty="0" smtClean="0"/>
              <a:t>parents()</a:t>
            </a:r>
          </a:p>
          <a:p>
            <a:pPr lvl="1"/>
            <a:r>
              <a:rPr lang="en-US" dirty="0" err="1" smtClean="0"/>
              <a:t>parentsUntil</a:t>
            </a:r>
            <a:r>
              <a:rPr lang="en-US" dirty="0" smtClean="0"/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98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jQuery Traversing - Descendants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4293" y="2571078"/>
            <a:ext cx="8946541" cy="4195481"/>
          </a:xfrm>
        </p:spPr>
        <p:txBody>
          <a:bodyPr/>
          <a:lstStyle/>
          <a:p>
            <a:r>
              <a:rPr lang="en-US" dirty="0"/>
              <a:t>Two useful jQuery methods for traversing down the DOM tree 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children()</a:t>
            </a:r>
          </a:p>
          <a:p>
            <a:pPr lvl="1"/>
            <a:r>
              <a:rPr lang="en-US" dirty="0" smtClean="0"/>
              <a:t>find()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97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Traversing - Filtering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filtering methods </a:t>
            </a:r>
            <a:r>
              <a:rPr lang="en-US" dirty="0" smtClean="0"/>
              <a:t>are:</a:t>
            </a:r>
            <a:endParaRPr lang="en-US" dirty="0"/>
          </a:p>
          <a:p>
            <a:pPr lvl="1"/>
            <a:r>
              <a:rPr lang="en-US" dirty="0" smtClean="0"/>
              <a:t>first()</a:t>
            </a:r>
          </a:p>
          <a:p>
            <a:pPr lvl="1"/>
            <a:r>
              <a:rPr lang="en-US" dirty="0" smtClean="0"/>
              <a:t>last()</a:t>
            </a:r>
          </a:p>
          <a:p>
            <a:pPr lvl="1"/>
            <a:r>
              <a:rPr lang="en-US" dirty="0" err="1" smtClean="0"/>
              <a:t>eq</a:t>
            </a:r>
            <a:r>
              <a:rPr lang="en-US" dirty="0" smtClean="0"/>
              <a:t>()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Other filtering methods, like filter() and not() allow you to select elements that match, or do not match, a certain criteria.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7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5791" y="2616798"/>
            <a:ext cx="9404723" cy="1400530"/>
          </a:xfrm>
        </p:spPr>
        <p:txBody>
          <a:bodyPr/>
          <a:lstStyle/>
          <a:p>
            <a:r>
              <a:rPr lang="en-US" sz="6000" dirty="0" smtClean="0"/>
              <a:t>THANKS FOR ATTENTION!</a:t>
            </a:r>
            <a:endParaRPr lang="uk-UA" sz="6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121073" y="57076"/>
            <a:ext cx="1152208" cy="39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х</a:t>
            </a:r>
            <a:r>
              <a:rPr lang="uk-UA" sz="1600" dirty="0" smtClean="0"/>
              <a:t>очу 50))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6311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785" y="855588"/>
            <a:ext cx="9404723" cy="1028630"/>
          </a:xfrm>
        </p:spPr>
        <p:txBody>
          <a:bodyPr/>
          <a:lstStyle/>
          <a:p>
            <a:r>
              <a:rPr lang="en-US" dirty="0" smtClean="0"/>
              <a:t>jQuery Basic Syntax</a:t>
            </a: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21785" y="196055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solidFill>
                  <a:srgbClr val="00B0F0"/>
                </a:solidFill>
              </a:rPr>
              <a:t>$(</a:t>
            </a:r>
            <a:r>
              <a:rPr lang="en-US" sz="2800" dirty="0">
                <a:solidFill>
                  <a:srgbClr val="00B0F0"/>
                </a:solidFill>
              </a:rPr>
              <a:t>selector).action</a:t>
            </a:r>
            <a:r>
              <a:rPr lang="en-US" sz="2800" dirty="0" smtClean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uk-UA" dirty="0" smtClean="0"/>
              <a:t>Приклади:</a:t>
            </a:r>
            <a:endParaRPr lang="en-US" dirty="0" smtClean="0"/>
          </a:p>
          <a:p>
            <a:r>
              <a:rPr lang="en-US" dirty="0" smtClean="0"/>
              <a:t>$("</a:t>
            </a:r>
            <a:r>
              <a:rPr lang="en-US" dirty="0"/>
              <a:t>p").hide</a:t>
            </a:r>
            <a:r>
              <a:rPr lang="en-US" dirty="0" smtClean="0"/>
              <a:t>()</a:t>
            </a:r>
          </a:p>
          <a:p>
            <a:r>
              <a:rPr lang="en-US" dirty="0"/>
              <a:t>$(".test").hide</a:t>
            </a:r>
            <a:r>
              <a:rPr lang="en-US" dirty="0" smtClean="0"/>
              <a:t>()</a:t>
            </a:r>
          </a:p>
          <a:p>
            <a:r>
              <a:rPr lang="en-US" dirty="0"/>
              <a:t>$("#test").hide()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541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09" y="818478"/>
            <a:ext cx="9404723" cy="1400530"/>
          </a:xfrm>
        </p:spPr>
        <p:txBody>
          <a:bodyPr/>
          <a:lstStyle/>
          <a:p>
            <a:r>
              <a:rPr lang="en-US" dirty="0" smtClean="0"/>
              <a:t>jQuery Effects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75201" y="2441769"/>
            <a:ext cx="8946541" cy="4195481"/>
          </a:xfrm>
        </p:spPr>
        <p:txBody>
          <a:bodyPr/>
          <a:lstStyle/>
          <a:p>
            <a:r>
              <a:rPr lang="en-US" dirty="0" smtClean="0"/>
              <a:t>hide() / show()</a:t>
            </a:r>
          </a:p>
          <a:p>
            <a:r>
              <a:rPr lang="en-US" dirty="0" smtClean="0"/>
              <a:t>toggle()</a:t>
            </a:r>
          </a:p>
          <a:p>
            <a:r>
              <a:rPr lang="en-US" dirty="0" err="1" smtClean="0"/>
              <a:t>fadeIn</a:t>
            </a:r>
            <a:r>
              <a:rPr lang="en-US" dirty="0" smtClean="0"/>
              <a:t>() / </a:t>
            </a:r>
            <a:r>
              <a:rPr lang="en-US" dirty="0" err="1" smtClean="0"/>
              <a:t>fadeOut</a:t>
            </a:r>
            <a:r>
              <a:rPr lang="en-US" dirty="0" smtClean="0"/>
              <a:t>() / </a:t>
            </a:r>
            <a:r>
              <a:rPr lang="en-US" dirty="0" err="1" smtClean="0"/>
              <a:t>fadeToggle</a:t>
            </a:r>
            <a:r>
              <a:rPr lang="en-US" dirty="0" smtClean="0"/>
              <a:t>() / </a:t>
            </a:r>
            <a:r>
              <a:rPr lang="en-US" dirty="0" err="1" smtClean="0"/>
              <a:t>fadeTo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animate({</a:t>
            </a:r>
            <a:r>
              <a:rPr lang="en-US" dirty="0" err="1" smtClean="0"/>
              <a:t>params</a:t>
            </a:r>
            <a:r>
              <a:rPr lang="en-US" dirty="0" smtClean="0"/>
              <a:t>})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75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and hiding content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4293" y="1609573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jQuery can show or hide content instantaneously with .show() or .hide().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Instantaneously hide all paragraphs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 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).hide();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Instantaneously show all </a:t>
            </a:r>
            <a:r>
              <a:rPr lang="en-US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divs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 have the hidden style class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 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div.hidden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).show();</a:t>
            </a:r>
            <a:endParaRPr lang="uk-UA" sz="21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38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Animated hiding and showing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4293" y="1480263"/>
            <a:ext cx="8946541" cy="419548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Slowly hide all paragraphs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'slow'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 all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 have the hidden style class over 0.5 sec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div.hidden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).show(500);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Fade and Slide animations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04293" y="1572627"/>
            <a:ext cx="8946541" cy="419548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Hide all paragraphs using a slide up animation over 0.8 seconds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slideUp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(800);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Show all hidden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using a slide down animation over 0.6 seconds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div.hidden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slideDown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(600);</a:t>
            </a:r>
          </a:p>
          <a:p>
            <a:pPr marL="400050" lvl="1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Hide all paragraphs using a fade out animation over 1.5 seconds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(1500);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Show all hidden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using a fade in animation over 0.75 seconds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div.hidden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(750);</a:t>
            </a:r>
            <a:endParaRPr lang="en-US" sz="16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1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Changing Display Based on Current Visibility State</a:t>
            </a:r>
            <a:endParaRPr lang="uk-UA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50838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Instantaneously toggle the display of all paragraphs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toggle();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Slowly toggle the display of all images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'slow'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 the display of all ordered lists over 1 second using slide up/down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slideToggle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Toggle the display of all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 0.4 seconds using fade in/out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blockquote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fadeToggle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08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sz="4000" dirty="0"/>
              <a:t>jQuery DOM Manipulation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3074" name="Picture 2" descr="Fear of the DOM: why web developers use jQuery | Gabriele Romana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33" y="1868189"/>
            <a:ext cx="6223432" cy="340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546986"/>
            <a:ext cx="9404723" cy="1400530"/>
          </a:xfrm>
        </p:spPr>
        <p:txBody>
          <a:bodyPr/>
          <a:lstStyle/>
          <a:p>
            <a:r>
              <a:rPr lang="en-US" sz="4000" dirty="0" smtClean="0"/>
              <a:t>jQuery Ready Event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• Example: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$(document).ready(function(){</a:t>
            </a:r>
          </a:p>
          <a:p>
            <a:pPr marL="400050" lvl="1" indent="0">
              <a:buNone/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'welcome'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• Alternative form: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'welcome'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13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7010</TotalTime>
  <Words>541</Words>
  <Application>Microsoft Office PowerPoint</Application>
  <PresentationFormat>Широкий екран</PresentationFormat>
  <Paragraphs>111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Consolas</vt:lpstr>
      <vt:lpstr>Wingdings 3</vt:lpstr>
      <vt:lpstr>Іон</vt:lpstr>
      <vt:lpstr>Introduction into jQuery</vt:lpstr>
      <vt:lpstr>jQuery Basic Syntax</vt:lpstr>
      <vt:lpstr>jQuery Effects</vt:lpstr>
      <vt:lpstr>Showing and hiding content</vt:lpstr>
      <vt:lpstr>Animated hiding and showing</vt:lpstr>
      <vt:lpstr>Fade and Slide animations</vt:lpstr>
      <vt:lpstr>Changing Display Based on Current Visibility State</vt:lpstr>
      <vt:lpstr>jQuery DOM Manipulation </vt:lpstr>
      <vt:lpstr>jQuery Ready Event</vt:lpstr>
      <vt:lpstr>Reading and Changing HTML Contents</vt:lpstr>
      <vt:lpstr>Reading and changing class info</vt:lpstr>
      <vt:lpstr>jQuery Event Basics </vt:lpstr>
      <vt:lpstr>Setting up Browser onclick Event</vt:lpstr>
      <vt:lpstr>jQuery Dimensions</vt:lpstr>
      <vt:lpstr>jQuery Traversing</vt:lpstr>
      <vt:lpstr>jQuery Traversing - Ancestors</vt:lpstr>
      <vt:lpstr>jQuery Traversing - Descendants</vt:lpstr>
      <vt:lpstr>jQuery Traversing - Filtering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jQuery</dc:title>
  <dc:creator>user</dc:creator>
  <cp:lastModifiedBy>user</cp:lastModifiedBy>
  <cp:revision>45</cp:revision>
  <dcterms:created xsi:type="dcterms:W3CDTF">2022-09-22T17:10:05Z</dcterms:created>
  <dcterms:modified xsi:type="dcterms:W3CDTF">2022-09-28T15:36:06Z</dcterms:modified>
</cp:coreProperties>
</file>