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AB9AA-C8EC-6D2D-09CB-05F693BA2792}" v="641" dt="2023-02-28T09:18:59.872"/>
    <p1510:client id="{D8DAB766-94A6-41CD-9E8E-B34E23251F17}" v="87" dt="2023-02-28T07:11:52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3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2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8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3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7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3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052DE48-1FDA-19A2-5861-561DEF83A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693" b="505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uk-UA" dirty="0" err="1">
                <a:solidFill>
                  <a:srgbClr val="FFFFFF"/>
                </a:solidFill>
                <a:cs typeface="Calibri Light"/>
              </a:rPr>
              <a:t>Timely</a:t>
            </a:r>
            <a:endParaRPr lang="uk-UA" dirty="0" err="1">
              <a:solidFill>
                <a:srgbClr val="FFFFFF"/>
              </a:solidFill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uk-UA" sz="20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uk-UA" sz="2000">
                <a:solidFill>
                  <a:srgbClr val="FFFFFF"/>
                </a:solidFill>
                <a:ea typeface="+mn-lt"/>
                <a:cs typeface="+mn-lt"/>
              </a:rPr>
              <a:t>веб-аплікація для складання розкладу та займання аудиторій</a:t>
            </a:r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377B-74B1-C3EF-8DC3-A579342B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Команда</a:t>
            </a:r>
            <a:r>
              <a:rPr lang="en-US" dirty="0">
                <a:solidFill>
                  <a:srgbClr val="FFFFFF"/>
                </a:solidFill>
              </a:rPr>
              <a:t> "</a:t>
            </a:r>
            <a:r>
              <a:rPr lang="en-US" dirty="0" err="1">
                <a:solidFill>
                  <a:srgbClr val="FFFFFF"/>
                </a:solidFill>
              </a:rPr>
              <a:t>ScheduleWizards</a:t>
            </a:r>
            <a:r>
              <a:rPr lang="en-US" dirty="0">
                <a:solidFill>
                  <a:srgbClr val="FFFFFF"/>
                </a:solidFill>
              </a:rPr>
              <a:t>":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AE91-480A-670A-C590-F0B873DB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 err="1"/>
              <a:t>Аппазов</a:t>
            </a:r>
            <a:r>
              <a:rPr lang="en-US" dirty="0"/>
              <a:t> </a:t>
            </a:r>
            <a:r>
              <a:rPr lang="en-US" dirty="0" err="1"/>
              <a:t>Надір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 err="1"/>
              <a:t>Гайдучик</a:t>
            </a:r>
            <a:r>
              <a:rPr lang="en-US" dirty="0"/>
              <a:t> </a:t>
            </a:r>
            <a:r>
              <a:rPr lang="en-US" dirty="0" err="1"/>
              <a:t>Світлана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r>
              <a:rPr lang="en-US" dirty="0" err="1"/>
              <a:t>Петравчук</a:t>
            </a:r>
            <a:r>
              <a:rPr lang="en-US" dirty="0"/>
              <a:t> </a:t>
            </a:r>
            <a:r>
              <a:rPr lang="en-US" dirty="0" err="1"/>
              <a:t>Анастасія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 err="1"/>
              <a:t>Юрас</a:t>
            </a:r>
            <a:r>
              <a:rPr lang="en-US" dirty="0"/>
              <a:t> </a:t>
            </a:r>
            <a:r>
              <a:rPr lang="en-US" dirty="0" err="1"/>
              <a:t>Назар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643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8C289-31D7-197B-2A9A-0897FB56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ea typeface="+mj-lt"/>
                <a:cs typeface="+mj-lt"/>
              </a:rPr>
              <a:t>Реєстрація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3F4A-0A84-AE51-5219-6D9AE03A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/>
              <a:t>ім’я</a:t>
            </a:r>
            <a:r>
              <a:rPr lang="en-US" dirty="0"/>
              <a:t>, </a:t>
            </a:r>
            <a:r>
              <a:rPr lang="en-US" dirty="0" err="1"/>
              <a:t>прізвище</a:t>
            </a:r>
            <a:r>
              <a:rPr lang="en-US" dirty="0"/>
              <a:t>;</a:t>
            </a:r>
            <a:endParaRPr lang="en-US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/>
              <a:t>корпоративна</a:t>
            </a:r>
            <a:r>
              <a:rPr lang="en-US" dirty="0"/>
              <a:t> </a:t>
            </a:r>
            <a:r>
              <a:rPr lang="en-US" dirty="0" err="1"/>
              <a:t>пошта</a:t>
            </a:r>
            <a:r>
              <a:rPr lang="en-US" dirty="0"/>
              <a:t>;</a:t>
            </a:r>
            <a:endParaRPr lang="en-US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/>
              <a:t>студент</a:t>
            </a:r>
            <a:r>
              <a:rPr lang="en-US" dirty="0"/>
              <a:t>/</a:t>
            </a:r>
            <a:r>
              <a:rPr lang="en-US" dirty="0" err="1"/>
              <a:t>адміністратор</a:t>
            </a:r>
            <a:r>
              <a:rPr lang="en-US" dirty="0"/>
              <a:t>;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Група(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студента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2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36D4-82AB-32CA-3BAA-AA9A1DE3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Адмін</a:t>
            </a:r>
            <a:r>
              <a:rPr lang="en-US" dirty="0"/>
              <a:t> </a:t>
            </a:r>
            <a:r>
              <a:rPr lang="en-US" dirty="0" err="1"/>
              <a:t>може</a:t>
            </a:r>
            <a:r>
              <a:rPr lang="en-US" dirty="0"/>
              <a:t>:                Студент </a:t>
            </a:r>
            <a:r>
              <a:rPr lang="en-US" dirty="0" err="1"/>
              <a:t>може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5252-5D7F-693B-9292-2494EDCDF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116" y="1448559"/>
            <a:ext cx="5088341" cy="3760891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har char="-"/>
            </a:pPr>
            <a:r>
              <a:rPr lang="en-US" dirty="0" err="1">
                <a:solidFill>
                  <a:schemeClr val="tx1"/>
                </a:solidFill>
              </a:rPr>
              <a:t>Створювати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розклад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Char char="-"/>
            </a:pPr>
            <a:r>
              <a:rPr lang="en-US" dirty="0" err="1">
                <a:solidFill>
                  <a:schemeClr val="tx1"/>
                </a:solidFill>
              </a:rPr>
              <a:t>Переглядати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розклад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груп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141CD-F977-4594-22FA-DCBD3597C640}"/>
              </a:ext>
            </a:extLst>
          </p:cNvPr>
          <p:cNvSpPr txBox="1"/>
          <p:nvPr/>
        </p:nvSpPr>
        <p:spPr>
          <a:xfrm>
            <a:off x="7723780" y="1576600"/>
            <a:ext cx="329963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/>
          </a:p>
          <a:p>
            <a:pPr marL="285750" indent="-285750">
              <a:buFont typeface="Calibri"/>
              <a:buChar char="-"/>
            </a:pPr>
            <a:r>
              <a:rPr lang="en-US" sz="2400" dirty="0" err="1"/>
              <a:t>Переглядати</a:t>
            </a:r>
            <a:r>
              <a:rPr lang="en-US" sz="2400" dirty="0"/>
              <a:t> </a:t>
            </a:r>
            <a:r>
              <a:rPr lang="en-US" sz="2400" dirty="0" err="1"/>
              <a:t>розклад</a:t>
            </a:r>
            <a:r>
              <a:rPr lang="en-US" sz="2400" dirty="0"/>
              <a:t> </a:t>
            </a:r>
            <a:r>
              <a:rPr lang="en-US" sz="2400" dirty="0" err="1"/>
              <a:t>своєї</a:t>
            </a:r>
            <a:r>
              <a:rPr lang="en-US" sz="2400" dirty="0"/>
              <a:t> </a:t>
            </a:r>
            <a:r>
              <a:rPr lang="en-US" sz="2400" dirty="0" err="1"/>
              <a:t>групи</a:t>
            </a:r>
            <a:r>
              <a:rPr lang="en-US" sz="2400" dirty="0"/>
              <a:t>;</a:t>
            </a:r>
          </a:p>
          <a:p>
            <a:pPr marL="285750" indent="-285750">
              <a:buFont typeface="Calibri"/>
              <a:buChar char="-"/>
            </a:pPr>
            <a:r>
              <a:rPr lang="en-US" sz="2400" dirty="0" err="1"/>
              <a:t>Отримувати</a:t>
            </a:r>
            <a:r>
              <a:rPr lang="en-US" sz="2400" dirty="0"/>
              <a:t> </a:t>
            </a:r>
            <a:r>
              <a:rPr lang="en-US" sz="2400" dirty="0" err="1"/>
              <a:t>повідомлення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корпоративну</a:t>
            </a:r>
            <a:r>
              <a:rPr lang="en-US" sz="2400" dirty="0"/>
              <a:t> </a:t>
            </a:r>
            <a:r>
              <a:rPr lang="en-US" sz="2400" dirty="0" err="1"/>
              <a:t>пошту</a:t>
            </a:r>
            <a:r>
              <a:rPr lang="en-US" sz="2400" dirty="0"/>
              <a:t> </a:t>
            </a:r>
            <a:r>
              <a:rPr lang="en-US" sz="2400" dirty="0" err="1"/>
              <a:t>щодо</a:t>
            </a:r>
            <a:r>
              <a:rPr lang="en-US" sz="2400" dirty="0"/>
              <a:t> </a:t>
            </a:r>
            <a:r>
              <a:rPr lang="en-US" sz="2400" dirty="0" err="1"/>
              <a:t>початку</a:t>
            </a:r>
            <a:r>
              <a:rPr lang="en-US" sz="2400" dirty="0"/>
              <a:t> </a:t>
            </a:r>
            <a:r>
              <a:rPr lang="en-US" sz="2400" dirty="0" err="1"/>
              <a:t>заняття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120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7752-3DCF-F0A2-A29B-66C3730B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Розклад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8ED8-DF7A-9C9D-0B6F-6B4FB8B6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85750" indent="-285750">
              <a:buChar char="-"/>
            </a:pPr>
            <a:r>
              <a:rPr lang="en-US" dirty="0" err="1"/>
              <a:t>Спочатку</a:t>
            </a:r>
            <a:r>
              <a:rPr lang="en-US" dirty="0"/>
              <a:t> </a:t>
            </a:r>
            <a:r>
              <a:rPr lang="en-US" dirty="0" err="1"/>
              <a:t>вводиться</a:t>
            </a:r>
            <a:r>
              <a:rPr lang="en-US" dirty="0"/>
              <a:t> </a:t>
            </a:r>
            <a:r>
              <a:rPr lang="en-US" dirty="0" err="1"/>
              <a:t>назва</a:t>
            </a:r>
            <a:r>
              <a:rPr lang="en-US" dirty="0"/>
              <a:t> </a:t>
            </a:r>
            <a:r>
              <a:rPr lang="en-US" dirty="0" err="1"/>
              <a:t>групи</a:t>
            </a:r>
            <a:r>
              <a:rPr lang="en-US" dirty="0"/>
              <a:t>;</a:t>
            </a:r>
          </a:p>
          <a:p>
            <a:pPr marL="285750" indent="-285750">
              <a:buChar char="-"/>
            </a:pPr>
            <a:r>
              <a:rPr lang="en-US" dirty="0" err="1"/>
              <a:t>Вибір</a:t>
            </a:r>
            <a:r>
              <a:rPr lang="en-US" dirty="0"/>
              <a:t> </a:t>
            </a:r>
            <a:r>
              <a:rPr lang="en-US" dirty="0" err="1"/>
              <a:t>часу</a:t>
            </a:r>
            <a:r>
              <a:rPr lang="en-US" dirty="0"/>
              <a:t> </a:t>
            </a:r>
            <a:r>
              <a:rPr lang="en-US" dirty="0" err="1"/>
              <a:t>проведення</a:t>
            </a:r>
            <a:r>
              <a:rPr lang="en-US" dirty="0"/>
              <a:t> </a:t>
            </a:r>
            <a:r>
              <a:rPr lang="en-US" dirty="0" err="1"/>
              <a:t>із</a:t>
            </a:r>
            <a:r>
              <a:rPr lang="en-US" dirty="0"/>
              <a:t> </a:t>
            </a:r>
            <a:r>
              <a:rPr lang="en-US" dirty="0" err="1"/>
              <a:t>списку</a:t>
            </a:r>
            <a:r>
              <a:rPr lang="en-US" dirty="0"/>
              <a:t> </a:t>
            </a:r>
            <a:r>
              <a:rPr lang="en-US" dirty="0" err="1"/>
              <a:t>запропонованих</a:t>
            </a:r>
            <a:r>
              <a:rPr lang="en-US" dirty="0"/>
              <a:t> </a:t>
            </a:r>
            <a:r>
              <a:rPr lang="en-US" dirty="0" err="1"/>
              <a:t>вільних</a:t>
            </a:r>
            <a:r>
              <a:rPr lang="en-US" dirty="0"/>
              <a:t> </a:t>
            </a:r>
            <a:r>
              <a:rPr lang="en-US" dirty="0" err="1"/>
              <a:t>годин</a:t>
            </a:r>
            <a:r>
              <a:rPr lang="en-US" dirty="0"/>
              <a:t>;</a:t>
            </a:r>
          </a:p>
          <a:p>
            <a:pPr marL="285750" indent="-285750">
              <a:buChar char="-"/>
            </a:pPr>
            <a:r>
              <a:rPr lang="en-US" dirty="0" err="1"/>
              <a:t>Запис</a:t>
            </a:r>
            <a:r>
              <a:rPr lang="en-US" dirty="0"/>
              <a:t> </a:t>
            </a:r>
            <a:r>
              <a:rPr lang="en-US" dirty="0" err="1"/>
              <a:t>предмету</a:t>
            </a:r>
            <a:r>
              <a:rPr lang="en-US" dirty="0"/>
              <a:t> в </a:t>
            </a:r>
            <a:r>
              <a:rPr lang="en-US" dirty="0" err="1"/>
              <a:t>розклад</a:t>
            </a:r>
            <a:r>
              <a:rPr lang="en-US" dirty="0"/>
              <a:t>;</a:t>
            </a:r>
          </a:p>
          <a:p>
            <a:pPr marL="285750" indent="-285750">
              <a:buChar char="-"/>
            </a:pPr>
            <a:r>
              <a:rPr lang="en-US" dirty="0" err="1"/>
              <a:t>Назначення</a:t>
            </a:r>
            <a:r>
              <a:rPr lang="en-US" dirty="0"/>
              <a:t> </a:t>
            </a:r>
            <a:r>
              <a:rPr lang="en-US" dirty="0" err="1"/>
              <a:t>викладача</a:t>
            </a:r>
            <a:r>
              <a:rPr lang="en-US" dirty="0"/>
              <a:t>;</a:t>
            </a:r>
          </a:p>
          <a:p>
            <a:pPr marL="285750" indent="-285750">
              <a:buChar char="-"/>
            </a:pPr>
            <a:r>
              <a:rPr lang="en-US" dirty="0" err="1"/>
              <a:t>Вибір</a:t>
            </a:r>
            <a:r>
              <a:rPr lang="en-US" dirty="0"/>
              <a:t> </a:t>
            </a:r>
            <a:r>
              <a:rPr lang="en-US" dirty="0" err="1"/>
              <a:t>аудиторії</a:t>
            </a:r>
            <a:r>
              <a:rPr lang="en-US" dirty="0"/>
              <a:t> </a:t>
            </a:r>
            <a:r>
              <a:rPr lang="en-US" dirty="0" err="1"/>
              <a:t>із</a:t>
            </a:r>
            <a:r>
              <a:rPr lang="en-US" dirty="0"/>
              <a:t> </a:t>
            </a:r>
            <a:r>
              <a:rPr lang="en-US" dirty="0" err="1"/>
              <a:t>списку</a:t>
            </a:r>
            <a:r>
              <a:rPr lang="en-US" dirty="0"/>
              <a:t> </a:t>
            </a:r>
            <a:r>
              <a:rPr lang="en-US" dirty="0" err="1"/>
              <a:t>вільних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 </a:t>
            </a:r>
            <a:r>
              <a:rPr lang="en-US" dirty="0" err="1"/>
              <a:t>поставлений</a:t>
            </a:r>
            <a:r>
              <a:rPr lang="en-US" dirty="0"/>
              <a:t> </a:t>
            </a:r>
            <a:r>
              <a:rPr lang="en-US" dirty="0" err="1"/>
              <a:t>час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3398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RetrospectVTI</vt:lpstr>
      <vt:lpstr>Timely</vt:lpstr>
      <vt:lpstr>Команда "ScheduleWizards":</vt:lpstr>
      <vt:lpstr>Реєстрація</vt:lpstr>
      <vt:lpstr>Адмін може:                Студент може:</vt:lpstr>
      <vt:lpstr>Розклад: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190</cp:revision>
  <dcterms:created xsi:type="dcterms:W3CDTF">2023-02-28T07:04:46Z</dcterms:created>
  <dcterms:modified xsi:type="dcterms:W3CDTF">2023-02-28T09:19:24Z</dcterms:modified>
</cp:coreProperties>
</file>