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681" r:id="rId2"/>
    <p:sldId id="601" r:id="rId3"/>
    <p:sldId id="602" r:id="rId4"/>
    <p:sldId id="683" r:id="rId5"/>
    <p:sldId id="603" r:id="rId6"/>
    <p:sldId id="604" r:id="rId7"/>
    <p:sldId id="605" r:id="rId8"/>
    <p:sldId id="606" r:id="rId9"/>
    <p:sldId id="607" r:id="rId10"/>
    <p:sldId id="608" r:id="rId11"/>
    <p:sldId id="609" r:id="rId12"/>
    <p:sldId id="613" r:id="rId13"/>
    <p:sldId id="614" r:id="rId14"/>
    <p:sldId id="615" r:id="rId15"/>
    <p:sldId id="616" r:id="rId16"/>
    <p:sldId id="617" r:id="rId17"/>
    <p:sldId id="618" r:id="rId18"/>
    <p:sldId id="619" r:id="rId19"/>
    <p:sldId id="620" r:id="rId20"/>
    <p:sldId id="621" r:id="rId21"/>
    <p:sldId id="622" r:id="rId22"/>
    <p:sldId id="623" r:id="rId23"/>
    <p:sldId id="624" r:id="rId24"/>
    <p:sldId id="625" r:id="rId25"/>
    <p:sldId id="626" r:id="rId26"/>
    <p:sldId id="627" r:id="rId27"/>
    <p:sldId id="628" r:id="rId28"/>
    <p:sldId id="630" r:id="rId29"/>
    <p:sldId id="631" r:id="rId30"/>
    <p:sldId id="632" r:id="rId31"/>
    <p:sldId id="638" r:id="rId32"/>
    <p:sldId id="639" r:id="rId33"/>
    <p:sldId id="640" r:id="rId34"/>
    <p:sldId id="641" r:id="rId35"/>
    <p:sldId id="642" r:id="rId36"/>
    <p:sldId id="643" r:id="rId37"/>
    <p:sldId id="644" r:id="rId38"/>
    <p:sldId id="645" r:id="rId39"/>
    <p:sldId id="646" r:id="rId40"/>
    <p:sldId id="647" r:id="rId41"/>
    <p:sldId id="648" r:id="rId42"/>
    <p:sldId id="649" r:id="rId43"/>
    <p:sldId id="650" r:id="rId44"/>
    <p:sldId id="651" r:id="rId45"/>
    <p:sldId id="652" r:id="rId46"/>
    <p:sldId id="653" r:id="rId47"/>
    <p:sldId id="654" r:id="rId48"/>
    <p:sldId id="655" r:id="rId49"/>
    <p:sldId id="656"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677" r:id="rId68"/>
    <p:sldId id="678" r:id="rId69"/>
    <p:sldId id="679" r:id="rId70"/>
    <p:sldId id="680" r:id="rId7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5B43"/>
    <a:srgbClr val="984D10"/>
    <a:srgbClr val="98542D"/>
    <a:srgbClr val="983112"/>
    <a:srgbClr val="980000"/>
    <a:srgbClr val="CA0000"/>
    <a:srgbClr val="FEFF97"/>
    <a:srgbClr val="FF8000"/>
    <a:srgbClr val="D2893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8" autoAdjust="0"/>
    <p:restoredTop sz="72954" autoAdjust="0"/>
  </p:normalViewPr>
  <p:slideViewPr>
    <p:cSldViewPr>
      <p:cViewPr>
        <p:scale>
          <a:sx n="66" d="100"/>
          <a:sy n="66" d="100"/>
        </p:scale>
        <p:origin x="-1560" y="18"/>
      </p:cViewPr>
      <p:guideLst>
        <p:guide orient="horz" pos="2160"/>
        <p:guide pos="2880"/>
      </p:guideLst>
    </p:cSldViewPr>
  </p:slideViewPr>
  <p:outlineViewPr>
    <p:cViewPr>
      <p:scale>
        <a:sx n="33" d="100"/>
        <a:sy n="33" d="100"/>
      </p:scale>
      <p:origin x="0" y="290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04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F0A6F-4406-CD41-A840-47F77E4326A3}"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AU"/>
        </a:p>
      </dgm:t>
    </dgm:pt>
    <dgm:pt modelId="{6EBEB4C3-A619-7E4A-9838-037A4676F2F4}">
      <dgm:prSet phldrT="[Text]"/>
      <dgm:spPr/>
      <dgm:t>
        <a:bodyPr/>
        <a:lstStyle/>
        <a:p>
          <a:r>
            <a:rPr lang="en-AU" dirty="0" smtClean="0"/>
            <a:t> </a:t>
          </a:r>
          <a:endParaRPr lang="en-AU" dirty="0"/>
        </a:p>
      </dgm:t>
    </dgm:pt>
    <dgm:pt modelId="{B3439F3B-DD56-5041-BA84-F5C805083ACA}" type="parTrans" cxnId="{6846A508-3D81-2248-8CAA-B5298A5F2345}">
      <dgm:prSet/>
      <dgm:spPr/>
      <dgm:t>
        <a:bodyPr/>
        <a:lstStyle/>
        <a:p>
          <a:endParaRPr lang="en-AU"/>
        </a:p>
      </dgm:t>
    </dgm:pt>
    <dgm:pt modelId="{18FF992D-5010-9D48-B9FE-11F0BE1505EA}" type="sibTrans" cxnId="{6846A508-3D81-2248-8CAA-B5298A5F2345}">
      <dgm:prSet/>
      <dgm:spPr/>
      <dgm:t>
        <a:bodyPr/>
        <a:lstStyle/>
        <a:p>
          <a:endParaRPr lang="en-AU"/>
        </a:p>
      </dgm:t>
    </dgm:pt>
    <dgm:pt modelId="{7104B800-AB40-AC48-996F-8C8F58D566D0}">
      <dgm:prSet phldrT="[Text]"/>
      <dgm:spPr/>
      <dgm:t>
        <a:bodyPr/>
        <a:lstStyle/>
        <a:p>
          <a:r>
            <a:rPr lang="en-AU" dirty="0" smtClean="0"/>
            <a:t> </a:t>
          </a:r>
          <a:endParaRPr lang="en-AU" dirty="0"/>
        </a:p>
      </dgm:t>
    </dgm:pt>
    <dgm:pt modelId="{6A95D2BA-7DC9-1244-AFFB-129B9F9158AA}" type="parTrans" cxnId="{DC6B6FEF-2362-1547-A9F8-5264AE7B3E6E}">
      <dgm:prSet/>
      <dgm:spPr/>
      <dgm:t>
        <a:bodyPr/>
        <a:lstStyle/>
        <a:p>
          <a:endParaRPr lang="en-AU"/>
        </a:p>
      </dgm:t>
    </dgm:pt>
    <dgm:pt modelId="{40AC3251-30D4-8349-A4DF-62B7C4D1AD6F}" type="sibTrans" cxnId="{DC6B6FEF-2362-1547-A9F8-5264AE7B3E6E}">
      <dgm:prSet/>
      <dgm:spPr/>
      <dgm:t>
        <a:bodyPr/>
        <a:lstStyle/>
        <a:p>
          <a:endParaRPr lang="en-AU"/>
        </a:p>
      </dgm:t>
    </dgm:pt>
    <dgm:pt modelId="{3F77C73B-F9E9-6944-BDD1-997129910313}">
      <dgm:prSet phldrT="[Text]"/>
      <dgm:spPr/>
      <dgm:t>
        <a:bodyPr/>
        <a:lstStyle/>
        <a:p>
          <a:r>
            <a:rPr lang="en-AU" dirty="0" smtClean="0"/>
            <a:t> </a:t>
          </a:r>
          <a:endParaRPr lang="en-AU" dirty="0"/>
        </a:p>
      </dgm:t>
    </dgm:pt>
    <dgm:pt modelId="{B32F2AAC-63A5-0E4C-8F3E-7D351271442D}" type="parTrans" cxnId="{F7B5CCA3-C090-8947-90FD-F3D693287081}">
      <dgm:prSet/>
      <dgm:spPr/>
      <dgm:t>
        <a:bodyPr/>
        <a:lstStyle/>
        <a:p>
          <a:endParaRPr lang="en-AU"/>
        </a:p>
      </dgm:t>
    </dgm:pt>
    <dgm:pt modelId="{DEAC092F-54C4-BC42-BDE9-D59DC204D90F}" type="sibTrans" cxnId="{F7B5CCA3-C090-8947-90FD-F3D693287081}">
      <dgm:prSet/>
      <dgm:spPr/>
      <dgm:t>
        <a:bodyPr/>
        <a:lstStyle/>
        <a:p>
          <a:endParaRPr lang="en-AU"/>
        </a:p>
      </dgm:t>
    </dgm:pt>
    <dgm:pt modelId="{9EE89170-CC72-7440-A24E-E10EE6CDC96D}">
      <dgm:prSet phldrT="[Text]"/>
      <dgm:spPr/>
      <dgm:t>
        <a:bodyPr/>
        <a:lstStyle/>
        <a:p>
          <a:r>
            <a:rPr lang="en-AU" dirty="0" smtClean="0"/>
            <a:t> </a:t>
          </a:r>
          <a:endParaRPr lang="en-AU" dirty="0"/>
        </a:p>
      </dgm:t>
    </dgm:pt>
    <dgm:pt modelId="{B1E476D7-895B-764A-A14F-ADE78E9AD6F4}" type="parTrans" cxnId="{365CE962-90A4-E24E-8C9B-CC94B62C0707}">
      <dgm:prSet/>
      <dgm:spPr/>
      <dgm:t>
        <a:bodyPr/>
        <a:lstStyle/>
        <a:p>
          <a:endParaRPr lang="en-AU"/>
        </a:p>
      </dgm:t>
    </dgm:pt>
    <dgm:pt modelId="{F925D4C6-BDAA-A14F-8335-C279635F1C58}" type="sibTrans" cxnId="{365CE962-90A4-E24E-8C9B-CC94B62C0707}">
      <dgm:prSet/>
      <dgm:spPr/>
      <dgm:t>
        <a:bodyPr/>
        <a:lstStyle/>
        <a:p>
          <a:endParaRPr lang="en-AU"/>
        </a:p>
      </dgm:t>
    </dgm:pt>
    <dgm:pt modelId="{3E174AF1-AC61-6948-BE18-B6EE67CE1C0E}">
      <dgm:prSet/>
      <dgm:spPr/>
      <dgm:t>
        <a:bodyPr/>
        <a:lstStyle/>
        <a:p>
          <a:endParaRPr lang="en-AU" dirty="0"/>
        </a:p>
      </dgm:t>
    </dgm:pt>
    <dgm:pt modelId="{C255B728-11DE-4A4D-907C-BF34B3223BF2}" type="parTrans" cxnId="{B444BD2B-DAD1-864C-BBB6-93BC8B92243F}">
      <dgm:prSet/>
      <dgm:spPr/>
      <dgm:t>
        <a:bodyPr/>
        <a:lstStyle/>
        <a:p>
          <a:endParaRPr lang="en-AU"/>
        </a:p>
      </dgm:t>
    </dgm:pt>
    <dgm:pt modelId="{1FC13174-51B6-1046-BC2D-0E880C2043FF}" type="sibTrans" cxnId="{B444BD2B-DAD1-864C-BBB6-93BC8B92243F}">
      <dgm:prSet/>
      <dgm:spPr/>
      <dgm:t>
        <a:bodyPr/>
        <a:lstStyle/>
        <a:p>
          <a:endParaRPr lang="en-AU"/>
        </a:p>
      </dgm:t>
    </dgm:pt>
    <dgm:pt modelId="{957811EC-8400-1444-B612-2142DF949896}">
      <dgm:prSet/>
      <dgm:spPr/>
      <dgm:t>
        <a:bodyPr/>
        <a:lstStyle/>
        <a:p>
          <a:endParaRPr lang="en-AU" dirty="0"/>
        </a:p>
      </dgm:t>
    </dgm:pt>
    <dgm:pt modelId="{648EDBC1-C70F-864C-BADD-8E401B8BE867}" type="parTrans" cxnId="{54F04BFF-E380-1843-90B6-4FC64DAA7843}">
      <dgm:prSet/>
      <dgm:spPr/>
      <dgm:t>
        <a:bodyPr/>
        <a:lstStyle/>
        <a:p>
          <a:endParaRPr lang="en-AU"/>
        </a:p>
      </dgm:t>
    </dgm:pt>
    <dgm:pt modelId="{97AFD1AD-903B-8347-8C72-012A9325CD03}" type="sibTrans" cxnId="{54F04BFF-E380-1843-90B6-4FC64DAA7843}">
      <dgm:prSet/>
      <dgm:spPr/>
      <dgm:t>
        <a:bodyPr/>
        <a:lstStyle/>
        <a:p>
          <a:endParaRPr lang="en-AU"/>
        </a:p>
      </dgm:t>
    </dgm:pt>
    <dgm:pt modelId="{7160B449-CECF-484B-AE07-905FE6B7AA19}">
      <dgm:prSet/>
      <dgm:spPr/>
      <dgm:t>
        <a:bodyPr/>
        <a:lstStyle/>
        <a:p>
          <a:endParaRPr lang="en-AU" dirty="0"/>
        </a:p>
      </dgm:t>
    </dgm:pt>
    <dgm:pt modelId="{C0AE1298-DE86-FE42-9E03-A5B4B406262E}" type="parTrans" cxnId="{92243CF5-DC19-F347-AD70-BD3564FDCD55}">
      <dgm:prSet/>
      <dgm:spPr/>
      <dgm:t>
        <a:bodyPr/>
        <a:lstStyle/>
        <a:p>
          <a:endParaRPr lang="en-AU"/>
        </a:p>
      </dgm:t>
    </dgm:pt>
    <dgm:pt modelId="{5F2EAF9F-47C8-DA41-A845-9A8950F21BC3}" type="sibTrans" cxnId="{92243CF5-DC19-F347-AD70-BD3564FDCD55}">
      <dgm:prSet/>
      <dgm:spPr/>
      <dgm:t>
        <a:bodyPr/>
        <a:lstStyle/>
        <a:p>
          <a:endParaRPr lang="en-AU"/>
        </a:p>
      </dgm:t>
    </dgm:pt>
    <dgm:pt modelId="{A7830EDE-501C-E84D-9E4C-78DE0721F5AB}">
      <dgm:prSet/>
      <dgm:spPr/>
      <dgm:t>
        <a:bodyPr/>
        <a:lstStyle/>
        <a:p>
          <a:endParaRPr lang="en-AU" dirty="0"/>
        </a:p>
      </dgm:t>
    </dgm:pt>
    <dgm:pt modelId="{1BB3D4BD-B1BB-E949-ADAB-8ACB42A7A2A7}" type="parTrans" cxnId="{26D8B2F6-BD79-714E-BD9E-23C8D9FB001C}">
      <dgm:prSet/>
      <dgm:spPr/>
      <dgm:t>
        <a:bodyPr/>
        <a:lstStyle/>
        <a:p>
          <a:endParaRPr lang="en-AU"/>
        </a:p>
      </dgm:t>
    </dgm:pt>
    <dgm:pt modelId="{95953B96-66A2-5642-BA85-422E055A364A}" type="sibTrans" cxnId="{26D8B2F6-BD79-714E-BD9E-23C8D9FB001C}">
      <dgm:prSet/>
      <dgm:spPr/>
      <dgm:t>
        <a:bodyPr/>
        <a:lstStyle/>
        <a:p>
          <a:endParaRPr lang="en-AU"/>
        </a:p>
      </dgm:t>
    </dgm:pt>
    <dgm:pt modelId="{34A440DF-0903-684E-9C0D-F43A1B4EAFDF}">
      <dgm:prSet/>
      <dgm:spPr/>
      <dgm:t>
        <a:bodyPr/>
        <a:lstStyle/>
        <a:p>
          <a:endParaRPr lang="en-AU" dirty="0"/>
        </a:p>
      </dgm:t>
    </dgm:pt>
    <dgm:pt modelId="{D3242E62-DA9C-1A40-9244-DA12BF64D532}" type="parTrans" cxnId="{ADAB73D2-2DD2-8741-AE76-5F1F637EA6E3}">
      <dgm:prSet/>
      <dgm:spPr/>
      <dgm:t>
        <a:bodyPr/>
        <a:lstStyle/>
        <a:p>
          <a:endParaRPr lang="en-AU"/>
        </a:p>
      </dgm:t>
    </dgm:pt>
    <dgm:pt modelId="{13124E80-CF1F-EC4E-8E57-A7B222718F04}" type="sibTrans" cxnId="{ADAB73D2-2DD2-8741-AE76-5F1F637EA6E3}">
      <dgm:prSet/>
      <dgm:spPr/>
      <dgm:t>
        <a:bodyPr/>
        <a:lstStyle/>
        <a:p>
          <a:endParaRPr lang="en-AU"/>
        </a:p>
      </dgm:t>
    </dgm:pt>
    <dgm:pt modelId="{D072EEF6-7FDD-614B-8B5C-0CE3BB26CA3B}" type="pres">
      <dgm:prSet presAssocID="{C25F0A6F-4406-CD41-A840-47F77E4326A3}" presName="hierChild1" presStyleCnt="0">
        <dgm:presLayoutVars>
          <dgm:orgChart val="1"/>
          <dgm:chPref val="1"/>
          <dgm:dir/>
          <dgm:animOne val="branch"/>
          <dgm:animLvl val="lvl"/>
          <dgm:resizeHandles/>
        </dgm:presLayoutVars>
      </dgm:prSet>
      <dgm:spPr/>
      <dgm:t>
        <a:bodyPr/>
        <a:lstStyle/>
        <a:p>
          <a:endParaRPr lang="en-AU"/>
        </a:p>
      </dgm:t>
    </dgm:pt>
    <dgm:pt modelId="{CBBE74F0-A1CE-1E4F-B480-48188DE4E0D2}" type="pres">
      <dgm:prSet presAssocID="{6EBEB4C3-A619-7E4A-9838-037A4676F2F4}" presName="hierRoot1" presStyleCnt="0">
        <dgm:presLayoutVars>
          <dgm:hierBranch val="init"/>
        </dgm:presLayoutVars>
      </dgm:prSet>
      <dgm:spPr/>
    </dgm:pt>
    <dgm:pt modelId="{C02F71C9-C4F6-FD44-9A0E-B97B4FB7D11B}" type="pres">
      <dgm:prSet presAssocID="{6EBEB4C3-A619-7E4A-9838-037A4676F2F4}" presName="rootComposite1" presStyleCnt="0"/>
      <dgm:spPr/>
    </dgm:pt>
    <dgm:pt modelId="{E1E0CD92-E526-024B-B866-987054E4F1A2}" type="pres">
      <dgm:prSet presAssocID="{6EBEB4C3-A619-7E4A-9838-037A4676F2F4}" presName="rootText1" presStyleLbl="node0" presStyleIdx="0" presStyleCnt="1">
        <dgm:presLayoutVars>
          <dgm:chPref val="3"/>
        </dgm:presLayoutVars>
      </dgm:prSet>
      <dgm:spPr/>
      <dgm:t>
        <a:bodyPr/>
        <a:lstStyle/>
        <a:p>
          <a:endParaRPr lang="en-AU"/>
        </a:p>
      </dgm:t>
    </dgm:pt>
    <dgm:pt modelId="{4835B7F1-06F4-2142-A6ED-23C93E5A9BF2}" type="pres">
      <dgm:prSet presAssocID="{6EBEB4C3-A619-7E4A-9838-037A4676F2F4}" presName="rootConnector1" presStyleLbl="node1" presStyleIdx="0" presStyleCnt="0"/>
      <dgm:spPr/>
      <dgm:t>
        <a:bodyPr/>
        <a:lstStyle/>
        <a:p>
          <a:endParaRPr lang="en-AU"/>
        </a:p>
      </dgm:t>
    </dgm:pt>
    <dgm:pt modelId="{1A00B1ED-3ABC-4241-A783-2A301CDC8647}" type="pres">
      <dgm:prSet presAssocID="{6EBEB4C3-A619-7E4A-9838-037A4676F2F4}" presName="hierChild2" presStyleCnt="0"/>
      <dgm:spPr/>
    </dgm:pt>
    <dgm:pt modelId="{24CFB4AB-DC9E-C841-9246-B08202F85B42}" type="pres">
      <dgm:prSet presAssocID="{6A95D2BA-7DC9-1244-AFFB-129B9F9158AA}" presName="Name37" presStyleLbl="parChTrans1D2" presStyleIdx="0" presStyleCnt="3"/>
      <dgm:spPr/>
      <dgm:t>
        <a:bodyPr/>
        <a:lstStyle/>
        <a:p>
          <a:endParaRPr lang="en-AU"/>
        </a:p>
      </dgm:t>
    </dgm:pt>
    <dgm:pt modelId="{6E83AF2B-F02E-1345-962F-6A04E8AFAE67}" type="pres">
      <dgm:prSet presAssocID="{7104B800-AB40-AC48-996F-8C8F58D566D0}" presName="hierRoot2" presStyleCnt="0">
        <dgm:presLayoutVars>
          <dgm:hierBranch val="init"/>
        </dgm:presLayoutVars>
      </dgm:prSet>
      <dgm:spPr/>
    </dgm:pt>
    <dgm:pt modelId="{F74FA4AA-0830-2145-A214-DF46B0E877D3}" type="pres">
      <dgm:prSet presAssocID="{7104B800-AB40-AC48-996F-8C8F58D566D0}" presName="rootComposite" presStyleCnt="0"/>
      <dgm:spPr/>
    </dgm:pt>
    <dgm:pt modelId="{2E3C13FC-D935-2844-A351-6B3C5FC926D8}" type="pres">
      <dgm:prSet presAssocID="{7104B800-AB40-AC48-996F-8C8F58D566D0}" presName="rootText" presStyleLbl="node2" presStyleIdx="0" presStyleCnt="3">
        <dgm:presLayoutVars>
          <dgm:chPref val="3"/>
        </dgm:presLayoutVars>
      </dgm:prSet>
      <dgm:spPr/>
      <dgm:t>
        <a:bodyPr/>
        <a:lstStyle/>
        <a:p>
          <a:endParaRPr lang="en-AU"/>
        </a:p>
      </dgm:t>
    </dgm:pt>
    <dgm:pt modelId="{AE4EF290-A39C-2D47-8B55-E1B64EA81225}" type="pres">
      <dgm:prSet presAssocID="{7104B800-AB40-AC48-996F-8C8F58D566D0}" presName="rootConnector" presStyleLbl="node2" presStyleIdx="0" presStyleCnt="3"/>
      <dgm:spPr/>
      <dgm:t>
        <a:bodyPr/>
        <a:lstStyle/>
        <a:p>
          <a:endParaRPr lang="en-AU"/>
        </a:p>
      </dgm:t>
    </dgm:pt>
    <dgm:pt modelId="{923977AF-5CE6-3E43-8F3E-CA60E82B7591}" type="pres">
      <dgm:prSet presAssocID="{7104B800-AB40-AC48-996F-8C8F58D566D0}" presName="hierChild4" presStyleCnt="0"/>
      <dgm:spPr/>
    </dgm:pt>
    <dgm:pt modelId="{B0EFB4A9-BC42-F045-829A-9EB3F607E4DE}" type="pres">
      <dgm:prSet presAssocID="{648EDBC1-C70F-864C-BADD-8E401B8BE867}" presName="Name37" presStyleLbl="parChTrans1D3" presStyleIdx="0" presStyleCnt="5"/>
      <dgm:spPr/>
      <dgm:t>
        <a:bodyPr/>
        <a:lstStyle/>
        <a:p>
          <a:endParaRPr lang="en-AU"/>
        </a:p>
      </dgm:t>
    </dgm:pt>
    <dgm:pt modelId="{C94CB117-7200-C444-91F5-0EC55C6850A1}" type="pres">
      <dgm:prSet presAssocID="{957811EC-8400-1444-B612-2142DF949896}" presName="hierRoot2" presStyleCnt="0">
        <dgm:presLayoutVars>
          <dgm:hierBranch val="init"/>
        </dgm:presLayoutVars>
      </dgm:prSet>
      <dgm:spPr/>
    </dgm:pt>
    <dgm:pt modelId="{D1D42C60-587E-9F4D-8E26-E63A1B2DD4A3}" type="pres">
      <dgm:prSet presAssocID="{957811EC-8400-1444-B612-2142DF949896}" presName="rootComposite" presStyleCnt="0"/>
      <dgm:spPr/>
    </dgm:pt>
    <dgm:pt modelId="{DFC74D7C-61C2-924B-82B7-494F440F218A}" type="pres">
      <dgm:prSet presAssocID="{957811EC-8400-1444-B612-2142DF949896}" presName="rootText" presStyleLbl="node3" presStyleIdx="0" presStyleCnt="5" custLinFactNeighborX="-1738" custLinFactNeighborY="10384">
        <dgm:presLayoutVars>
          <dgm:chPref val="3"/>
        </dgm:presLayoutVars>
      </dgm:prSet>
      <dgm:spPr/>
      <dgm:t>
        <a:bodyPr/>
        <a:lstStyle/>
        <a:p>
          <a:endParaRPr lang="en-AU"/>
        </a:p>
      </dgm:t>
    </dgm:pt>
    <dgm:pt modelId="{08A2AAF1-BCA7-5745-AAF9-F55D022F0F1A}" type="pres">
      <dgm:prSet presAssocID="{957811EC-8400-1444-B612-2142DF949896}" presName="rootConnector" presStyleLbl="node3" presStyleIdx="0" presStyleCnt="5"/>
      <dgm:spPr/>
      <dgm:t>
        <a:bodyPr/>
        <a:lstStyle/>
        <a:p>
          <a:endParaRPr lang="en-AU"/>
        </a:p>
      </dgm:t>
    </dgm:pt>
    <dgm:pt modelId="{A04A4B9F-FE71-9640-ABA5-C3C1A4E14EDD}" type="pres">
      <dgm:prSet presAssocID="{957811EC-8400-1444-B612-2142DF949896}" presName="hierChild4" presStyleCnt="0"/>
      <dgm:spPr/>
    </dgm:pt>
    <dgm:pt modelId="{5A3F1240-7148-7443-8E53-00F016462FC4}" type="pres">
      <dgm:prSet presAssocID="{957811EC-8400-1444-B612-2142DF949896}" presName="hierChild5" presStyleCnt="0"/>
      <dgm:spPr/>
    </dgm:pt>
    <dgm:pt modelId="{86B6DB65-0F8D-BA47-9AF1-B51B52CAFF7C}" type="pres">
      <dgm:prSet presAssocID="{C255B728-11DE-4A4D-907C-BF34B3223BF2}" presName="Name37" presStyleLbl="parChTrans1D3" presStyleIdx="1" presStyleCnt="5"/>
      <dgm:spPr/>
      <dgm:t>
        <a:bodyPr/>
        <a:lstStyle/>
        <a:p>
          <a:endParaRPr lang="en-AU"/>
        </a:p>
      </dgm:t>
    </dgm:pt>
    <dgm:pt modelId="{FA2B3744-C6CE-A843-905B-D04C498FBCB3}" type="pres">
      <dgm:prSet presAssocID="{3E174AF1-AC61-6948-BE18-B6EE67CE1C0E}" presName="hierRoot2" presStyleCnt="0">
        <dgm:presLayoutVars>
          <dgm:hierBranch val="init"/>
        </dgm:presLayoutVars>
      </dgm:prSet>
      <dgm:spPr/>
    </dgm:pt>
    <dgm:pt modelId="{9CEEE434-D587-6C45-93A1-A075D52CC995}" type="pres">
      <dgm:prSet presAssocID="{3E174AF1-AC61-6948-BE18-B6EE67CE1C0E}" presName="rootComposite" presStyleCnt="0"/>
      <dgm:spPr/>
    </dgm:pt>
    <dgm:pt modelId="{7E45BCCA-9C62-2B46-B864-84778CA8A3B0}" type="pres">
      <dgm:prSet presAssocID="{3E174AF1-AC61-6948-BE18-B6EE67CE1C0E}" presName="rootText" presStyleLbl="node3" presStyleIdx="1" presStyleCnt="5" custLinFactX="-23209" custLinFactY="-31616" custLinFactNeighborX="-100000" custLinFactNeighborY="-100000">
        <dgm:presLayoutVars>
          <dgm:chPref val="3"/>
        </dgm:presLayoutVars>
      </dgm:prSet>
      <dgm:spPr/>
      <dgm:t>
        <a:bodyPr/>
        <a:lstStyle/>
        <a:p>
          <a:endParaRPr lang="en-AU"/>
        </a:p>
      </dgm:t>
    </dgm:pt>
    <dgm:pt modelId="{8062CDDE-D1BA-694C-9338-D8E08E90809B}" type="pres">
      <dgm:prSet presAssocID="{3E174AF1-AC61-6948-BE18-B6EE67CE1C0E}" presName="rootConnector" presStyleLbl="node3" presStyleIdx="1" presStyleCnt="5"/>
      <dgm:spPr/>
      <dgm:t>
        <a:bodyPr/>
        <a:lstStyle/>
        <a:p>
          <a:endParaRPr lang="en-AU"/>
        </a:p>
      </dgm:t>
    </dgm:pt>
    <dgm:pt modelId="{0FA13ADE-6C57-0E41-86F1-D39B6C28E0F4}" type="pres">
      <dgm:prSet presAssocID="{3E174AF1-AC61-6948-BE18-B6EE67CE1C0E}" presName="hierChild4" presStyleCnt="0"/>
      <dgm:spPr/>
    </dgm:pt>
    <dgm:pt modelId="{EF176068-00ED-1440-A6EB-439EC6FF5DFD}" type="pres">
      <dgm:prSet presAssocID="{3E174AF1-AC61-6948-BE18-B6EE67CE1C0E}" presName="hierChild5" presStyleCnt="0"/>
      <dgm:spPr/>
    </dgm:pt>
    <dgm:pt modelId="{A6960427-4C6D-7142-873B-2EF93B4A51B0}" type="pres">
      <dgm:prSet presAssocID="{7104B800-AB40-AC48-996F-8C8F58D566D0}" presName="hierChild5" presStyleCnt="0"/>
      <dgm:spPr/>
    </dgm:pt>
    <dgm:pt modelId="{E1463E1D-DB0D-D945-88D8-870D5F65A41C}" type="pres">
      <dgm:prSet presAssocID="{B32F2AAC-63A5-0E4C-8F3E-7D351271442D}" presName="Name37" presStyleLbl="parChTrans1D2" presStyleIdx="1" presStyleCnt="3"/>
      <dgm:spPr/>
      <dgm:t>
        <a:bodyPr/>
        <a:lstStyle/>
        <a:p>
          <a:endParaRPr lang="en-AU"/>
        </a:p>
      </dgm:t>
    </dgm:pt>
    <dgm:pt modelId="{54A7D4AB-180B-5C43-9EF1-234B4B23E0B0}" type="pres">
      <dgm:prSet presAssocID="{3F77C73B-F9E9-6944-BDD1-997129910313}" presName="hierRoot2" presStyleCnt="0">
        <dgm:presLayoutVars>
          <dgm:hierBranch val="init"/>
        </dgm:presLayoutVars>
      </dgm:prSet>
      <dgm:spPr/>
    </dgm:pt>
    <dgm:pt modelId="{44E51D37-78C7-064B-9301-FE02F850ABAE}" type="pres">
      <dgm:prSet presAssocID="{3F77C73B-F9E9-6944-BDD1-997129910313}" presName="rootComposite" presStyleCnt="0"/>
      <dgm:spPr/>
    </dgm:pt>
    <dgm:pt modelId="{4FB7329D-F716-5944-89C0-172E2F4AABD7}" type="pres">
      <dgm:prSet presAssocID="{3F77C73B-F9E9-6944-BDD1-997129910313}" presName="rootText" presStyleLbl="node2" presStyleIdx="1" presStyleCnt="3" custLinFactNeighborX="-2902">
        <dgm:presLayoutVars>
          <dgm:chPref val="3"/>
        </dgm:presLayoutVars>
      </dgm:prSet>
      <dgm:spPr/>
      <dgm:t>
        <a:bodyPr/>
        <a:lstStyle/>
        <a:p>
          <a:endParaRPr lang="en-AU"/>
        </a:p>
      </dgm:t>
    </dgm:pt>
    <dgm:pt modelId="{45D4A9E4-A9F1-F345-8386-B3902E984639}" type="pres">
      <dgm:prSet presAssocID="{3F77C73B-F9E9-6944-BDD1-997129910313}" presName="rootConnector" presStyleLbl="node2" presStyleIdx="1" presStyleCnt="3"/>
      <dgm:spPr/>
      <dgm:t>
        <a:bodyPr/>
        <a:lstStyle/>
        <a:p>
          <a:endParaRPr lang="en-AU"/>
        </a:p>
      </dgm:t>
    </dgm:pt>
    <dgm:pt modelId="{7C0985FE-B7DD-3445-BB00-2893A499C4CC}" type="pres">
      <dgm:prSet presAssocID="{3F77C73B-F9E9-6944-BDD1-997129910313}" presName="hierChild4" presStyleCnt="0"/>
      <dgm:spPr/>
    </dgm:pt>
    <dgm:pt modelId="{2442EDBB-C4B0-FB4C-9123-5672A7018BE7}" type="pres">
      <dgm:prSet presAssocID="{3F77C73B-F9E9-6944-BDD1-997129910313}" presName="hierChild5" presStyleCnt="0"/>
      <dgm:spPr/>
    </dgm:pt>
    <dgm:pt modelId="{AC341023-5DC5-8E4C-A2FF-3689DC9FCB10}" type="pres">
      <dgm:prSet presAssocID="{B1E476D7-895B-764A-A14F-ADE78E9AD6F4}" presName="Name37" presStyleLbl="parChTrans1D2" presStyleIdx="2" presStyleCnt="3"/>
      <dgm:spPr/>
      <dgm:t>
        <a:bodyPr/>
        <a:lstStyle/>
        <a:p>
          <a:endParaRPr lang="en-AU"/>
        </a:p>
      </dgm:t>
    </dgm:pt>
    <dgm:pt modelId="{C1873893-0454-0B46-B69F-8239542FC337}" type="pres">
      <dgm:prSet presAssocID="{9EE89170-CC72-7440-A24E-E10EE6CDC96D}" presName="hierRoot2" presStyleCnt="0">
        <dgm:presLayoutVars>
          <dgm:hierBranch val="init"/>
        </dgm:presLayoutVars>
      </dgm:prSet>
      <dgm:spPr/>
    </dgm:pt>
    <dgm:pt modelId="{4295B414-700C-D44B-9481-D1CB671D6A21}" type="pres">
      <dgm:prSet presAssocID="{9EE89170-CC72-7440-A24E-E10EE6CDC96D}" presName="rootComposite" presStyleCnt="0"/>
      <dgm:spPr/>
    </dgm:pt>
    <dgm:pt modelId="{47C74494-77C9-054E-8BF4-CD02B865765D}" type="pres">
      <dgm:prSet presAssocID="{9EE89170-CC72-7440-A24E-E10EE6CDC96D}" presName="rootText" presStyleLbl="node2" presStyleIdx="2" presStyleCnt="3">
        <dgm:presLayoutVars>
          <dgm:chPref val="3"/>
        </dgm:presLayoutVars>
      </dgm:prSet>
      <dgm:spPr/>
      <dgm:t>
        <a:bodyPr/>
        <a:lstStyle/>
        <a:p>
          <a:endParaRPr lang="en-AU"/>
        </a:p>
      </dgm:t>
    </dgm:pt>
    <dgm:pt modelId="{F0601321-2B20-464F-AC19-20E09ADA906E}" type="pres">
      <dgm:prSet presAssocID="{9EE89170-CC72-7440-A24E-E10EE6CDC96D}" presName="rootConnector" presStyleLbl="node2" presStyleIdx="2" presStyleCnt="3"/>
      <dgm:spPr/>
      <dgm:t>
        <a:bodyPr/>
        <a:lstStyle/>
        <a:p>
          <a:endParaRPr lang="en-AU"/>
        </a:p>
      </dgm:t>
    </dgm:pt>
    <dgm:pt modelId="{72F20061-94C3-224B-8C8F-BFE2B9F132B8}" type="pres">
      <dgm:prSet presAssocID="{9EE89170-CC72-7440-A24E-E10EE6CDC96D}" presName="hierChild4" presStyleCnt="0"/>
      <dgm:spPr/>
    </dgm:pt>
    <dgm:pt modelId="{E3AE3244-0DA5-CF48-84F7-F22AF5A09120}" type="pres">
      <dgm:prSet presAssocID="{1BB3D4BD-B1BB-E949-ADAB-8ACB42A7A2A7}" presName="Name37" presStyleLbl="parChTrans1D3" presStyleIdx="2" presStyleCnt="5"/>
      <dgm:spPr/>
      <dgm:t>
        <a:bodyPr/>
        <a:lstStyle/>
        <a:p>
          <a:endParaRPr lang="en-AU"/>
        </a:p>
      </dgm:t>
    </dgm:pt>
    <dgm:pt modelId="{D9A5B75D-E34C-6E48-99CD-5A509D5A2F52}" type="pres">
      <dgm:prSet presAssocID="{A7830EDE-501C-E84D-9E4C-78DE0721F5AB}" presName="hierRoot2" presStyleCnt="0">
        <dgm:presLayoutVars>
          <dgm:hierBranch val="init"/>
        </dgm:presLayoutVars>
      </dgm:prSet>
      <dgm:spPr/>
    </dgm:pt>
    <dgm:pt modelId="{C8B85C1C-46F7-3A4F-A00F-9CA5A44DCAE3}" type="pres">
      <dgm:prSet presAssocID="{A7830EDE-501C-E84D-9E4C-78DE0721F5AB}" presName="rootComposite" presStyleCnt="0"/>
      <dgm:spPr/>
    </dgm:pt>
    <dgm:pt modelId="{2C980B68-A240-AD46-9EB6-2736D296E78B}" type="pres">
      <dgm:prSet presAssocID="{A7830EDE-501C-E84D-9E4C-78DE0721F5AB}" presName="rootText" presStyleLbl="node3" presStyleIdx="2" presStyleCnt="5" custLinFactX="-22268" custLinFactNeighborX="-100000" custLinFactNeighborY="10384">
        <dgm:presLayoutVars>
          <dgm:chPref val="3"/>
        </dgm:presLayoutVars>
      </dgm:prSet>
      <dgm:spPr/>
      <dgm:t>
        <a:bodyPr/>
        <a:lstStyle/>
        <a:p>
          <a:endParaRPr lang="en-AU"/>
        </a:p>
      </dgm:t>
    </dgm:pt>
    <dgm:pt modelId="{1A9591CC-6A13-454C-BA3C-FB4858D4E721}" type="pres">
      <dgm:prSet presAssocID="{A7830EDE-501C-E84D-9E4C-78DE0721F5AB}" presName="rootConnector" presStyleLbl="node3" presStyleIdx="2" presStyleCnt="5"/>
      <dgm:spPr/>
      <dgm:t>
        <a:bodyPr/>
        <a:lstStyle/>
        <a:p>
          <a:endParaRPr lang="en-AU"/>
        </a:p>
      </dgm:t>
    </dgm:pt>
    <dgm:pt modelId="{A830E70D-0AA9-704A-8938-9326B37B6C46}" type="pres">
      <dgm:prSet presAssocID="{A7830EDE-501C-E84D-9E4C-78DE0721F5AB}" presName="hierChild4" presStyleCnt="0"/>
      <dgm:spPr/>
    </dgm:pt>
    <dgm:pt modelId="{57B5918E-34A5-B54A-884D-1166CEB0B19A}" type="pres">
      <dgm:prSet presAssocID="{A7830EDE-501C-E84D-9E4C-78DE0721F5AB}" presName="hierChild5" presStyleCnt="0"/>
      <dgm:spPr/>
    </dgm:pt>
    <dgm:pt modelId="{13C37A89-5A11-FB4B-900D-E431916241CC}" type="pres">
      <dgm:prSet presAssocID="{D3242E62-DA9C-1A40-9244-DA12BF64D532}" presName="Name37" presStyleLbl="parChTrans1D3" presStyleIdx="3" presStyleCnt="5"/>
      <dgm:spPr/>
      <dgm:t>
        <a:bodyPr/>
        <a:lstStyle/>
        <a:p>
          <a:endParaRPr lang="en-AU"/>
        </a:p>
      </dgm:t>
    </dgm:pt>
    <dgm:pt modelId="{A31094F7-2EF3-884D-8735-410BA2137724}" type="pres">
      <dgm:prSet presAssocID="{34A440DF-0903-684E-9C0D-F43A1B4EAFDF}" presName="hierRoot2" presStyleCnt="0">
        <dgm:presLayoutVars>
          <dgm:hierBranch val="init"/>
        </dgm:presLayoutVars>
      </dgm:prSet>
      <dgm:spPr/>
    </dgm:pt>
    <dgm:pt modelId="{9814020C-BCBE-F74F-B4E0-2C05F0E36760}" type="pres">
      <dgm:prSet presAssocID="{34A440DF-0903-684E-9C0D-F43A1B4EAFDF}" presName="rootComposite" presStyleCnt="0"/>
      <dgm:spPr/>
    </dgm:pt>
    <dgm:pt modelId="{8BEF6E0E-7EE2-AC43-9D9B-AF28383004DE}" type="pres">
      <dgm:prSet presAssocID="{34A440DF-0903-684E-9C0D-F43A1B4EAFDF}" presName="rootText" presStyleLbl="node3" presStyleIdx="3" presStyleCnt="5" custLinFactY="-31616" custLinFactNeighborX="-7358" custLinFactNeighborY="-100000">
        <dgm:presLayoutVars>
          <dgm:chPref val="3"/>
        </dgm:presLayoutVars>
      </dgm:prSet>
      <dgm:spPr/>
      <dgm:t>
        <a:bodyPr/>
        <a:lstStyle/>
        <a:p>
          <a:endParaRPr lang="en-AU"/>
        </a:p>
      </dgm:t>
    </dgm:pt>
    <dgm:pt modelId="{CCA693E2-0B97-C64D-94EF-AFC3B350B184}" type="pres">
      <dgm:prSet presAssocID="{34A440DF-0903-684E-9C0D-F43A1B4EAFDF}" presName="rootConnector" presStyleLbl="node3" presStyleIdx="3" presStyleCnt="5"/>
      <dgm:spPr/>
      <dgm:t>
        <a:bodyPr/>
        <a:lstStyle/>
        <a:p>
          <a:endParaRPr lang="en-AU"/>
        </a:p>
      </dgm:t>
    </dgm:pt>
    <dgm:pt modelId="{BD422299-3A16-1748-8EC4-5114C01EDB8B}" type="pres">
      <dgm:prSet presAssocID="{34A440DF-0903-684E-9C0D-F43A1B4EAFDF}" presName="hierChild4" presStyleCnt="0"/>
      <dgm:spPr/>
    </dgm:pt>
    <dgm:pt modelId="{154B0296-5AFA-C74D-8D08-898432C9331A}" type="pres">
      <dgm:prSet presAssocID="{34A440DF-0903-684E-9C0D-F43A1B4EAFDF}" presName="hierChild5" presStyleCnt="0"/>
      <dgm:spPr/>
    </dgm:pt>
    <dgm:pt modelId="{E8FB8549-7855-B948-BF52-34E75573C2ED}" type="pres">
      <dgm:prSet presAssocID="{C0AE1298-DE86-FE42-9E03-A5B4B406262E}" presName="Name37" presStyleLbl="parChTrans1D3" presStyleIdx="4" presStyleCnt="5"/>
      <dgm:spPr/>
      <dgm:t>
        <a:bodyPr/>
        <a:lstStyle/>
        <a:p>
          <a:endParaRPr lang="en-AU"/>
        </a:p>
      </dgm:t>
    </dgm:pt>
    <dgm:pt modelId="{338DACDC-9484-C041-B121-2DF6182A300F}" type="pres">
      <dgm:prSet presAssocID="{7160B449-CECF-484B-AE07-905FE6B7AA19}" presName="hierRoot2" presStyleCnt="0">
        <dgm:presLayoutVars>
          <dgm:hierBranch val="init"/>
        </dgm:presLayoutVars>
      </dgm:prSet>
      <dgm:spPr/>
    </dgm:pt>
    <dgm:pt modelId="{B06B7134-1390-E645-8F4C-3FA5E5BC28AE}" type="pres">
      <dgm:prSet presAssocID="{7160B449-CECF-484B-AE07-905FE6B7AA19}" presName="rootComposite" presStyleCnt="0"/>
      <dgm:spPr/>
    </dgm:pt>
    <dgm:pt modelId="{8DB93DFC-C1C2-B14C-9A6F-EA4F848C8DCB}" type="pres">
      <dgm:prSet presAssocID="{7160B449-CECF-484B-AE07-905FE6B7AA19}" presName="rootText" presStyleLbl="node3" presStyleIdx="4" presStyleCnt="5" custLinFactX="11330" custLinFactY="-100000" custLinFactNeighborX="100000" custLinFactNeighborY="-173616">
        <dgm:presLayoutVars>
          <dgm:chPref val="3"/>
        </dgm:presLayoutVars>
      </dgm:prSet>
      <dgm:spPr/>
      <dgm:t>
        <a:bodyPr/>
        <a:lstStyle/>
        <a:p>
          <a:endParaRPr lang="en-AU"/>
        </a:p>
      </dgm:t>
    </dgm:pt>
    <dgm:pt modelId="{2D582CF1-43EA-3447-A20B-2477BAE41054}" type="pres">
      <dgm:prSet presAssocID="{7160B449-CECF-484B-AE07-905FE6B7AA19}" presName="rootConnector" presStyleLbl="node3" presStyleIdx="4" presStyleCnt="5"/>
      <dgm:spPr/>
      <dgm:t>
        <a:bodyPr/>
        <a:lstStyle/>
        <a:p>
          <a:endParaRPr lang="en-AU"/>
        </a:p>
      </dgm:t>
    </dgm:pt>
    <dgm:pt modelId="{365E1954-5E03-C94C-879E-8952DCD0B38B}" type="pres">
      <dgm:prSet presAssocID="{7160B449-CECF-484B-AE07-905FE6B7AA19}" presName="hierChild4" presStyleCnt="0"/>
      <dgm:spPr/>
    </dgm:pt>
    <dgm:pt modelId="{CEC8E038-908D-8C4D-A56D-36A7463BF450}" type="pres">
      <dgm:prSet presAssocID="{7160B449-CECF-484B-AE07-905FE6B7AA19}" presName="hierChild5" presStyleCnt="0"/>
      <dgm:spPr/>
    </dgm:pt>
    <dgm:pt modelId="{FD2B61F5-8EA6-C941-8932-B3D268823C32}" type="pres">
      <dgm:prSet presAssocID="{9EE89170-CC72-7440-A24E-E10EE6CDC96D}" presName="hierChild5" presStyleCnt="0"/>
      <dgm:spPr/>
    </dgm:pt>
    <dgm:pt modelId="{9F84643C-BD00-0347-AC8D-FBD0D43689C1}" type="pres">
      <dgm:prSet presAssocID="{6EBEB4C3-A619-7E4A-9838-037A4676F2F4}" presName="hierChild3" presStyleCnt="0"/>
      <dgm:spPr/>
    </dgm:pt>
  </dgm:ptLst>
  <dgm:cxnLst>
    <dgm:cxn modelId="{54F04BFF-E380-1843-90B6-4FC64DAA7843}" srcId="{7104B800-AB40-AC48-996F-8C8F58D566D0}" destId="{957811EC-8400-1444-B612-2142DF949896}" srcOrd="0" destOrd="0" parTransId="{648EDBC1-C70F-864C-BADD-8E401B8BE867}" sibTransId="{97AFD1AD-903B-8347-8C72-012A9325CD03}"/>
    <dgm:cxn modelId="{AA8FEEEB-C4C4-1643-90BB-A8525EA41006}" type="presOf" srcId="{A7830EDE-501C-E84D-9E4C-78DE0721F5AB}" destId="{2C980B68-A240-AD46-9EB6-2736D296E78B}" srcOrd="0" destOrd="0" presId="urn:microsoft.com/office/officeart/2005/8/layout/orgChart1"/>
    <dgm:cxn modelId="{C999FEF7-2E96-F24A-9575-BE1DEB47E302}" type="presOf" srcId="{3F77C73B-F9E9-6944-BDD1-997129910313}" destId="{45D4A9E4-A9F1-F345-8386-B3902E984639}" srcOrd="1" destOrd="0" presId="urn:microsoft.com/office/officeart/2005/8/layout/orgChart1"/>
    <dgm:cxn modelId="{885BABBE-C97E-514A-A7D2-A5C898CBEC5F}" type="presOf" srcId="{957811EC-8400-1444-B612-2142DF949896}" destId="{08A2AAF1-BCA7-5745-AAF9-F55D022F0F1A}" srcOrd="1" destOrd="0" presId="urn:microsoft.com/office/officeart/2005/8/layout/orgChart1"/>
    <dgm:cxn modelId="{BBD26B7D-1FC4-1943-ABD3-F20E6A6DCBF8}" type="presOf" srcId="{3E174AF1-AC61-6948-BE18-B6EE67CE1C0E}" destId="{7E45BCCA-9C62-2B46-B864-84778CA8A3B0}" srcOrd="0" destOrd="0" presId="urn:microsoft.com/office/officeart/2005/8/layout/orgChart1"/>
    <dgm:cxn modelId="{F7B5CCA3-C090-8947-90FD-F3D693287081}" srcId="{6EBEB4C3-A619-7E4A-9838-037A4676F2F4}" destId="{3F77C73B-F9E9-6944-BDD1-997129910313}" srcOrd="1" destOrd="0" parTransId="{B32F2AAC-63A5-0E4C-8F3E-7D351271442D}" sibTransId="{DEAC092F-54C4-BC42-BDE9-D59DC204D90F}"/>
    <dgm:cxn modelId="{DA8C7F41-E9D0-8546-ADF6-8C449836BB60}" type="presOf" srcId="{648EDBC1-C70F-864C-BADD-8E401B8BE867}" destId="{B0EFB4A9-BC42-F045-829A-9EB3F607E4DE}" srcOrd="0" destOrd="0" presId="urn:microsoft.com/office/officeart/2005/8/layout/orgChart1"/>
    <dgm:cxn modelId="{7CA9B27C-F00E-F344-B9AD-46D7EA790530}" type="presOf" srcId="{B1E476D7-895B-764A-A14F-ADE78E9AD6F4}" destId="{AC341023-5DC5-8E4C-A2FF-3689DC9FCB10}" srcOrd="0" destOrd="0" presId="urn:microsoft.com/office/officeart/2005/8/layout/orgChart1"/>
    <dgm:cxn modelId="{00AFE1C1-96AE-494F-80F9-F029C2CE9914}" type="presOf" srcId="{957811EC-8400-1444-B612-2142DF949896}" destId="{DFC74D7C-61C2-924B-82B7-494F440F218A}" srcOrd="0" destOrd="0" presId="urn:microsoft.com/office/officeart/2005/8/layout/orgChart1"/>
    <dgm:cxn modelId="{C307AF60-8D34-D340-A5EF-AC2109361E1D}" type="presOf" srcId="{3F77C73B-F9E9-6944-BDD1-997129910313}" destId="{4FB7329D-F716-5944-89C0-172E2F4AABD7}" srcOrd="0" destOrd="0" presId="urn:microsoft.com/office/officeart/2005/8/layout/orgChart1"/>
    <dgm:cxn modelId="{8A2EE803-6D39-344E-BFFF-23B0AD91FE34}" type="presOf" srcId="{1BB3D4BD-B1BB-E949-ADAB-8ACB42A7A2A7}" destId="{E3AE3244-0DA5-CF48-84F7-F22AF5A09120}" srcOrd="0" destOrd="0" presId="urn:microsoft.com/office/officeart/2005/8/layout/orgChart1"/>
    <dgm:cxn modelId="{34B2DDA8-7810-194D-A966-17275ABCB7C0}" type="presOf" srcId="{34A440DF-0903-684E-9C0D-F43A1B4EAFDF}" destId="{8BEF6E0E-7EE2-AC43-9D9B-AF28383004DE}" srcOrd="0" destOrd="0" presId="urn:microsoft.com/office/officeart/2005/8/layout/orgChart1"/>
    <dgm:cxn modelId="{D045BA7E-9163-4946-838A-C763DE5534EB}" type="presOf" srcId="{34A440DF-0903-684E-9C0D-F43A1B4EAFDF}" destId="{CCA693E2-0B97-C64D-94EF-AFC3B350B184}" srcOrd="1" destOrd="0" presId="urn:microsoft.com/office/officeart/2005/8/layout/orgChart1"/>
    <dgm:cxn modelId="{DC6B6FEF-2362-1547-A9F8-5264AE7B3E6E}" srcId="{6EBEB4C3-A619-7E4A-9838-037A4676F2F4}" destId="{7104B800-AB40-AC48-996F-8C8F58D566D0}" srcOrd="0" destOrd="0" parTransId="{6A95D2BA-7DC9-1244-AFFB-129B9F9158AA}" sibTransId="{40AC3251-30D4-8349-A4DF-62B7C4D1AD6F}"/>
    <dgm:cxn modelId="{0354366E-1F88-BA49-A2ED-F9204904E652}" type="presOf" srcId="{7104B800-AB40-AC48-996F-8C8F58D566D0}" destId="{2E3C13FC-D935-2844-A351-6B3C5FC926D8}" srcOrd="0" destOrd="0" presId="urn:microsoft.com/office/officeart/2005/8/layout/orgChart1"/>
    <dgm:cxn modelId="{4E94149A-043A-CA44-A90F-81F34DA15DCF}" type="presOf" srcId="{9EE89170-CC72-7440-A24E-E10EE6CDC96D}" destId="{47C74494-77C9-054E-8BF4-CD02B865765D}" srcOrd="0" destOrd="0" presId="urn:microsoft.com/office/officeart/2005/8/layout/orgChart1"/>
    <dgm:cxn modelId="{365CE962-90A4-E24E-8C9B-CC94B62C0707}" srcId="{6EBEB4C3-A619-7E4A-9838-037A4676F2F4}" destId="{9EE89170-CC72-7440-A24E-E10EE6CDC96D}" srcOrd="2" destOrd="0" parTransId="{B1E476D7-895B-764A-A14F-ADE78E9AD6F4}" sibTransId="{F925D4C6-BDAA-A14F-8335-C279635F1C58}"/>
    <dgm:cxn modelId="{78F6A974-D74B-D246-94F8-39D4E3963F26}" type="presOf" srcId="{9EE89170-CC72-7440-A24E-E10EE6CDC96D}" destId="{F0601321-2B20-464F-AC19-20E09ADA906E}" srcOrd="1" destOrd="0" presId="urn:microsoft.com/office/officeart/2005/8/layout/orgChart1"/>
    <dgm:cxn modelId="{DD962643-8EC3-C940-8D01-D3C9438F9420}" type="presOf" srcId="{C25F0A6F-4406-CD41-A840-47F77E4326A3}" destId="{D072EEF6-7FDD-614B-8B5C-0CE3BB26CA3B}" srcOrd="0" destOrd="0" presId="urn:microsoft.com/office/officeart/2005/8/layout/orgChart1"/>
    <dgm:cxn modelId="{ADAB73D2-2DD2-8741-AE76-5F1F637EA6E3}" srcId="{9EE89170-CC72-7440-A24E-E10EE6CDC96D}" destId="{34A440DF-0903-684E-9C0D-F43A1B4EAFDF}" srcOrd="1" destOrd="0" parTransId="{D3242E62-DA9C-1A40-9244-DA12BF64D532}" sibTransId="{13124E80-CF1F-EC4E-8E57-A7B222718F04}"/>
    <dgm:cxn modelId="{92243CF5-DC19-F347-AD70-BD3564FDCD55}" srcId="{9EE89170-CC72-7440-A24E-E10EE6CDC96D}" destId="{7160B449-CECF-484B-AE07-905FE6B7AA19}" srcOrd="2" destOrd="0" parTransId="{C0AE1298-DE86-FE42-9E03-A5B4B406262E}" sibTransId="{5F2EAF9F-47C8-DA41-A845-9A8950F21BC3}"/>
    <dgm:cxn modelId="{DA1CB8D0-02FD-0548-85BD-87C1C8FC34E4}" type="presOf" srcId="{7160B449-CECF-484B-AE07-905FE6B7AA19}" destId="{2D582CF1-43EA-3447-A20B-2477BAE41054}" srcOrd="1" destOrd="0" presId="urn:microsoft.com/office/officeart/2005/8/layout/orgChart1"/>
    <dgm:cxn modelId="{1A76BC40-6DF6-D642-9D93-5B516971FC59}" type="presOf" srcId="{C255B728-11DE-4A4D-907C-BF34B3223BF2}" destId="{86B6DB65-0F8D-BA47-9AF1-B51B52CAFF7C}" srcOrd="0" destOrd="0" presId="urn:microsoft.com/office/officeart/2005/8/layout/orgChart1"/>
    <dgm:cxn modelId="{48964E8E-0544-B649-AAB5-10B77C9092BB}" type="presOf" srcId="{3E174AF1-AC61-6948-BE18-B6EE67CE1C0E}" destId="{8062CDDE-D1BA-694C-9338-D8E08E90809B}" srcOrd="1" destOrd="0" presId="urn:microsoft.com/office/officeart/2005/8/layout/orgChart1"/>
    <dgm:cxn modelId="{E88801AF-B8B0-904C-9625-C7DD03B05C35}" type="presOf" srcId="{B32F2AAC-63A5-0E4C-8F3E-7D351271442D}" destId="{E1463E1D-DB0D-D945-88D8-870D5F65A41C}" srcOrd="0" destOrd="0" presId="urn:microsoft.com/office/officeart/2005/8/layout/orgChart1"/>
    <dgm:cxn modelId="{67483025-DCA7-7943-9628-B20C8C162492}" type="presOf" srcId="{A7830EDE-501C-E84D-9E4C-78DE0721F5AB}" destId="{1A9591CC-6A13-454C-BA3C-FB4858D4E721}" srcOrd="1" destOrd="0" presId="urn:microsoft.com/office/officeart/2005/8/layout/orgChart1"/>
    <dgm:cxn modelId="{6846A508-3D81-2248-8CAA-B5298A5F2345}" srcId="{C25F0A6F-4406-CD41-A840-47F77E4326A3}" destId="{6EBEB4C3-A619-7E4A-9838-037A4676F2F4}" srcOrd="0" destOrd="0" parTransId="{B3439F3B-DD56-5041-BA84-F5C805083ACA}" sibTransId="{18FF992D-5010-9D48-B9FE-11F0BE1505EA}"/>
    <dgm:cxn modelId="{B12825CA-F013-5F48-8182-17D8C1FA7A1D}" type="presOf" srcId="{7160B449-CECF-484B-AE07-905FE6B7AA19}" destId="{8DB93DFC-C1C2-B14C-9A6F-EA4F848C8DCB}" srcOrd="0" destOrd="0" presId="urn:microsoft.com/office/officeart/2005/8/layout/orgChart1"/>
    <dgm:cxn modelId="{B444BD2B-DAD1-864C-BBB6-93BC8B92243F}" srcId="{7104B800-AB40-AC48-996F-8C8F58D566D0}" destId="{3E174AF1-AC61-6948-BE18-B6EE67CE1C0E}" srcOrd="1" destOrd="0" parTransId="{C255B728-11DE-4A4D-907C-BF34B3223BF2}" sibTransId="{1FC13174-51B6-1046-BC2D-0E880C2043FF}"/>
    <dgm:cxn modelId="{53E74797-2704-AF4E-B21F-AD531ED5170C}" type="presOf" srcId="{C0AE1298-DE86-FE42-9E03-A5B4B406262E}" destId="{E8FB8549-7855-B948-BF52-34E75573C2ED}" srcOrd="0" destOrd="0" presId="urn:microsoft.com/office/officeart/2005/8/layout/orgChart1"/>
    <dgm:cxn modelId="{26D8B2F6-BD79-714E-BD9E-23C8D9FB001C}" srcId="{9EE89170-CC72-7440-A24E-E10EE6CDC96D}" destId="{A7830EDE-501C-E84D-9E4C-78DE0721F5AB}" srcOrd="0" destOrd="0" parTransId="{1BB3D4BD-B1BB-E949-ADAB-8ACB42A7A2A7}" sibTransId="{95953B96-66A2-5642-BA85-422E055A364A}"/>
    <dgm:cxn modelId="{F9480889-8CBD-D34E-839B-7CBAFB24A941}" type="presOf" srcId="{7104B800-AB40-AC48-996F-8C8F58D566D0}" destId="{AE4EF290-A39C-2D47-8B55-E1B64EA81225}" srcOrd="1" destOrd="0" presId="urn:microsoft.com/office/officeart/2005/8/layout/orgChart1"/>
    <dgm:cxn modelId="{516E62AB-63FD-8E40-B371-2288854E5543}" type="presOf" srcId="{6EBEB4C3-A619-7E4A-9838-037A4676F2F4}" destId="{4835B7F1-06F4-2142-A6ED-23C93E5A9BF2}" srcOrd="1" destOrd="0" presId="urn:microsoft.com/office/officeart/2005/8/layout/orgChart1"/>
    <dgm:cxn modelId="{D55D7A16-F310-E547-9E2E-32E8A852ACD3}" type="presOf" srcId="{D3242E62-DA9C-1A40-9244-DA12BF64D532}" destId="{13C37A89-5A11-FB4B-900D-E431916241CC}" srcOrd="0" destOrd="0" presId="urn:microsoft.com/office/officeart/2005/8/layout/orgChart1"/>
    <dgm:cxn modelId="{693B8E8B-BE62-C947-AA10-8E0E59C28A32}" type="presOf" srcId="{6EBEB4C3-A619-7E4A-9838-037A4676F2F4}" destId="{E1E0CD92-E526-024B-B866-987054E4F1A2}" srcOrd="0" destOrd="0" presId="urn:microsoft.com/office/officeart/2005/8/layout/orgChart1"/>
    <dgm:cxn modelId="{D1D1668F-4CA8-0342-B63C-A2C411B6E3DD}" type="presOf" srcId="{6A95D2BA-7DC9-1244-AFFB-129B9F9158AA}" destId="{24CFB4AB-DC9E-C841-9246-B08202F85B42}" srcOrd="0" destOrd="0" presId="urn:microsoft.com/office/officeart/2005/8/layout/orgChart1"/>
    <dgm:cxn modelId="{A43EC51F-72E8-9744-B614-04187B89A257}" type="presParOf" srcId="{D072EEF6-7FDD-614B-8B5C-0CE3BB26CA3B}" destId="{CBBE74F0-A1CE-1E4F-B480-48188DE4E0D2}" srcOrd="0" destOrd="0" presId="urn:microsoft.com/office/officeart/2005/8/layout/orgChart1"/>
    <dgm:cxn modelId="{B350D14D-0C62-9E46-BB33-38FAFD5AE3E7}" type="presParOf" srcId="{CBBE74F0-A1CE-1E4F-B480-48188DE4E0D2}" destId="{C02F71C9-C4F6-FD44-9A0E-B97B4FB7D11B}" srcOrd="0" destOrd="0" presId="urn:microsoft.com/office/officeart/2005/8/layout/orgChart1"/>
    <dgm:cxn modelId="{F8078261-A917-8D4A-80CD-EF3DA08898D8}" type="presParOf" srcId="{C02F71C9-C4F6-FD44-9A0E-B97B4FB7D11B}" destId="{E1E0CD92-E526-024B-B866-987054E4F1A2}" srcOrd="0" destOrd="0" presId="urn:microsoft.com/office/officeart/2005/8/layout/orgChart1"/>
    <dgm:cxn modelId="{2A83FDC1-B121-CA42-9945-C82984C047AA}" type="presParOf" srcId="{C02F71C9-C4F6-FD44-9A0E-B97B4FB7D11B}" destId="{4835B7F1-06F4-2142-A6ED-23C93E5A9BF2}" srcOrd="1" destOrd="0" presId="urn:microsoft.com/office/officeart/2005/8/layout/orgChart1"/>
    <dgm:cxn modelId="{05188D00-F5B0-3E4D-89D7-93C109363B85}" type="presParOf" srcId="{CBBE74F0-A1CE-1E4F-B480-48188DE4E0D2}" destId="{1A00B1ED-3ABC-4241-A783-2A301CDC8647}" srcOrd="1" destOrd="0" presId="urn:microsoft.com/office/officeart/2005/8/layout/orgChart1"/>
    <dgm:cxn modelId="{3EE68253-26CE-4345-9154-B8C128E39F4D}" type="presParOf" srcId="{1A00B1ED-3ABC-4241-A783-2A301CDC8647}" destId="{24CFB4AB-DC9E-C841-9246-B08202F85B42}" srcOrd="0" destOrd="0" presId="urn:microsoft.com/office/officeart/2005/8/layout/orgChart1"/>
    <dgm:cxn modelId="{888BA040-9A13-3048-9149-ECBCAF7E1651}" type="presParOf" srcId="{1A00B1ED-3ABC-4241-A783-2A301CDC8647}" destId="{6E83AF2B-F02E-1345-962F-6A04E8AFAE67}" srcOrd="1" destOrd="0" presId="urn:microsoft.com/office/officeart/2005/8/layout/orgChart1"/>
    <dgm:cxn modelId="{FC4C3190-9E4B-894A-A559-66C45F6617FF}" type="presParOf" srcId="{6E83AF2B-F02E-1345-962F-6A04E8AFAE67}" destId="{F74FA4AA-0830-2145-A214-DF46B0E877D3}" srcOrd="0" destOrd="0" presId="urn:microsoft.com/office/officeart/2005/8/layout/orgChart1"/>
    <dgm:cxn modelId="{4EEE9292-A296-F049-966E-7E78196FA46D}" type="presParOf" srcId="{F74FA4AA-0830-2145-A214-DF46B0E877D3}" destId="{2E3C13FC-D935-2844-A351-6B3C5FC926D8}" srcOrd="0" destOrd="0" presId="urn:microsoft.com/office/officeart/2005/8/layout/orgChart1"/>
    <dgm:cxn modelId="{7AA4093F-3A10-744E-8DAC-E5B1BC15E87F}" type="presParOf" srcId="{F74FA4AA-0830-2145-A214-DF46B0E877D3}" destId="{AE4EF290-A39C-2D47-8B55-E1B64EA81225}" srcOrd="1" destOrd="0" presId="urn:microsoft.com/office/officeart/2005/8/layout/orgChart1"/>
    <dgm:cxn modelId="{4A2EE848-5F0C-4E42-8232-FA3BC27C995E}" type="presParOf" srcId="{6E83AF2B-F02E-1345-962F-6A04E8AFAE67}" destId="{923977AF-5CE6-3E43-8F3E-CA60E82B7591}" srcOrd="1" destOrd="0" presId="urn:microsoft.com/office/officeart/2005/8/layout/orgChart1"/>
    <dgm:cxn modelId="{D25C8BEB-E5EC-064F-AE68-3B84DA6DF4C8}" type="presParOf" srcId="{923977AF-5CE6-3E43-8F3E-CA60E82B7591}" destId="{B0EFB4A9-BC42-F045-829A-9EB3F607E4DE}" srcOrd="0" destOrd="0" presId="urn:microsoft.com/office/officeart/2005/8/layout/orgChart1"/>
    <dgm:cxn modelId="{B7703C43-9AF6-2D44-AB63-9D9AAF90FB7A}" type="presParOf" srcId="{923977AF-5CE6-3E43-8F3E-CA60E82B7591}" destId="{C94CB117-7200-C444-91F5-0EC55C6850A1}" srcOrd="1" destOrd="0" presId="urn:microsoft.com/office/officeart/2005/8/layout/orgChart1"/>
    <dgm:cxn modelId="{E55F9C58-FB7F-8D4B-B63F-4B4C0BF0F31F}" type="presParOf" srcId="{C94CB117-7200-C444-91F5-0EC55C6850A1}" destId="{D1D42C60-587E-9F4D-8E26-E63A1B2DD4A3}" srcOrd="0" destOrd="0" presId="urn:microsoft.com/office/officeart/2005/8/layout/orgChart1"/>
    <dgm:cxn modelId="{D2266153-C53D-3640-AD74-31796DA33E0A}" type="presParOf" srcId="{D1D42C60-587E-9F4D-8E26-E63A1B2DD4A3}" destId="{DFC74D7C-61C2-924B-82B7-494F440F218A}" srcOrd="0" destOrd="0" presId="urn:microsoft.com/office/officeart/2005/8/layout/orgChart1"/>
    <dgm:cxn modelId="{D8433B67-3CA4-0941-A62B-00A076B7E4FF}" type="presParOf" srcId="{D1D42C60-587E-9F4D-8E26-E63A1B2DD4A3}" destId="{08A2AAF1-BCA7-5745-AAF9-F55D022F0F1A}" srcOrd="1" destOrd="0" presId="urn:microsoft.com/office/officeart/2005/8/layout/orgChart1"/>
    <dgm:cxn modelId="{A9D1F7CF-2C32-E54A-A0E7-254C426B6EBC}" type="presParOf" srcId="{C94CB117-7200-C444-91F5-0EC55C6850A1}" destId="{A04A4B9F-FE71-9640-ABA5-C3C1A4E14EDD}" srcOrd="1" destOrd="0" presId="urn:microsoft.com/office/officeart/2005/8/layout/orgChart1"/>
    <dgm:cxn modelId="{BB9769D5-CABB-6640-A772-26EBAE39D579}" type="presParOf" srcId="{C94CB117-7200-C444-91F5-0EC55C6850A1}" destId="{5A3F1240-7148-7443-8E53-00F016462FC4}" srcOrd="2" destOrd="0" presId="urn:microsoft.com/office/officeart/2005/8/layout/orgChart1"/>
    <dgm:cxn modelId="{506A09F0-28E3-C14C-B327-CB615684CD35}" type="presParOf" srcId="{923977AF-5CE6-3E43-8F3E-CA60E82B7591}" destId="{86B6DB65-0F8D-BA47-9AF1-B51B52CAFF7C}" srcOrd="2" destOrd="0" presId="urn:microsoft.com/office/officeart/2005/8/layout/orgChart1"/>
    <dgm:cxn modelId="{B0C52C32-02F4-FE40-8F2B-C5C8270140D1}" type="presParOf" srcId="{923977AF-5CE6-3E43-8F3E-CA60E82B7591}" destId="{FA2B3744-C6CE-A843-905B-D04C498FBCB3}" srcOrd="3" destOrd="0" presId="urn:microsoft.com/office/officeart/2005/8/layout/orgChart1"/>
    <dgm:cxn modelId="{65BB9A67-56D9-054E-ACB8-18233A932500}" type="presParOf" srcId="{FA2B3744-C6CE-A843-905B-D04C498FBCB3}" destId="{9CEEE434-D587-6C45-93A1-A075D52CC995}" srcOrd="0" destOrd="0" presId="urn:microsoft.com/office/officeart/2005/8/layout/orgChart1"/>
    <dgm:cxn modelId="{2CAF42C2-1867-5944-91DC-9281C4F9A39B}" type="presParOf" srcId="{9CEEE434-D587-6C45-93A1-A075D52CC995}" destId="{7E45BCCA-9C62-2B46-B864-84778CA8A3B0}" srcOrd="0" destOrd="0" presId="urn:microsoft.com/office/officeart/2005/8/layout/orgChart1"/>
    <dgm:cxn modelId="{CA93EBD5-28B2-FC48-A0F9-A727AD94FCF2}" type="presParOf" srcId="{9CEEE434-D587-6C45-93A1-A075D52CC995}" destId="{8062CDDE-D1BA-694C-9338-D8E08E90809B}" srcOrd="1" destOrd="0" presId="urn:microsoft.com/office/officeart/2005/8/layout/orgChart1"/>
    <dgm:cxn modelId="{3486026D-E375-1846-98C2-B25CD2FB184F}" type="presParOf" srcId="{FA2B3744-C6CE-A843-905B-D04C498FBCB3}" destId="{0FA13ADE-6C57-0E41-86F1-D39B6C28E0F4}" srcOrd="1" destOrd="0" presId="urn:microsoft.com/office/officeart/2005/8/layout/orgChart1"/>
    <dgm:cxn modelId="{56267641-397F-1C43-A633-5E59C37EFB20}" type="presParOf" srcId="{FA2B3744-C6CE-A843-905B-D04C498FBCB3}" destId="{EF176068-00ED-1440-A6EB-439EC6FF5DFD}" srcOrd="2" destOrd="0" presId="urn:microsoft.com/office/officeart/2005/8/layout/orgChart1"/>
    <dgm:cxn modelId="{6C3E2C79-CA69-5F4C-9B89-C496494C1CFB}" type="presParOf" srcId="{6E83AF2B-F02E-1345-962F-6A04E8AFAE67}" destId="{A6960427-4C6D-7142-873B-2EF93B4A51B0}" srcOrd="2" destOrd="0" presId="urn:microsoft.com/office/officeart/2005/8/layout/orgChart1"/>
    <dgm:cxn modelId="{3B7AF199-ABE9-9141-9DDB-D013CFD10262}" type="presParOf" srcId="{1A00B1ED-3ABC-4241-A783-2A301CDC8647}" destId="{E1463E1D-DB0D-D945-88D8-870D5F65A41C}" srcOrd="2" destOrd="0" presId="urn:microsoft.com/office/officeart/2005/8/layout/orgChart1"/>
    <dgm:cxn modelId="{FB4B9141-3A39-4046-85B0-7FD3C1490FE7}" type="presParOf" srcId="{1A00B1ED-3ABC-4241-A783-2A301CDC8647}" destId="{54A7D4AB-180B-5C43-9EF1-234B4B23E0B0}" srcOrd="3" destOrd="0" presId="urn:microsoft.com/office/officeart/2005/8/layout/orgChart1"/>
    <dgm:cxn modelId="{03BC6B3E-CBD7-3B4D-98A8-BE6CCF9A2AAD}" type="presParOf" srcId="{54A7D4AB-180B-5C43-9EF1-234B4B23E0B0}" destId="{44E51D37-78C7-064B-9301-FE02F850ABAE}" srcOrd="0" destOrd="0" presId="urn:microsoft.com/office/officeart/2005/8/layout/orgChart1"/>
    <dgm:cxn modelId="{AD16D778-0398-3940-A869-2D462917DE3E}" type="presParOf" srcId="{44E51D37-78C7-064B-9301-FE02F850ABAE}" destId="{4FB7329D-F716-5944-89C0-172E2F4AABD7}" srcOrd="0" destOrd="0" presId="urn:microsoft.com/office/officeart/2005/8/layout/orgChart1"/>
    <dgm:cxn modelId="{33E0FC4D-6C63-B44A-A0A6-57B644EE0A7A}" type="presParOf" srcId="{44E51D37-78C7-064B-9301-FE02F850ABAE}" destId="{45D4A9E4-A9F1-F345-8386-B3902E984639}" srcOrd="1" destOrd="0" presId="urn:microsoft.com/office/officeart/2005/8/layout/orgChart1"/>
    <dgm:cxn modelId="{0EE85930-6508-2D46-8995-F850B6A0934A}" type="presParOf" srcId="{54A7D4AB-180B-5C43-9EF1-234B4B23E0B0}" destId="{7C0985FE-B7DD-3445-BB00-2893A499C4CC}" srcOrd="1" destOrd="0" presId="urn:microsoft.com/office/officeart/2005/8/layout/orgChart1"/>
    <dgm:cxn modelId="{16A63E41-9085-FB47-941F-C16A3F990634}" type="presParOf" srcId="{54A7D4AB-180B-5C43-9EF1-234B4B23E0B0}" destId="{2442EDBB-C4B0-FB4C-9123-5672A7018BE7}" srcOrd="2" destOrd="0" presId="urn:microsoft.com/office/officeart/2005/8/layout/orgChart1"/>
    <dgm:cxn modelId="{B57D1E97-D594-1F49-B6F3-36BDB8B3763E}" type="presParOf" srcId="{1A00B1ED-3ABC-4241-A783-2A301CDC8647}" destId="{AC341023-5DC5-8E4C-A2FF-3689DC9FCB10}" srcOrd="4" destOrd="0" presId="urn:microsoft.com/office/officeart/2005/8/layout/orgChart1"/>
    <dgm:cxn modelId="{96D366F8-3B5F-A347-B3E0-6C5D1C3EF994}" type="presParOf" srcId="{1A00B1ED-3ABC-4241-A783-2A301CDC8647}" destId="{C1873893-0454-0B46-B69F-8239542FC337}" srcOrd="5" destOrd="0" presId="urn:microsoft.com/office/officeart/2005/8/layout/orgChart1"/>
    <dgm:cxn modelId="{C1F4EC37-9937-C54A-B64F-DD3A83988E42}" type="presParOf" srcId="{C1873893-0454-0B46-B69F-8239542FC337}" destId="{4295B414-700C-D44B-9481-D1CB671D6A21}" srcOrd="0" destOrd="0" presId="urn:microsoft.com/office/officeart/2005/8/layout/orgChart1"/>
    <dgm:cxn modelId="{6079D52B-19CE-E141-A6BC-56165E700C3F}" type="presParOf" srcId="{4295B414-700C-D44B-9481-D1CB671D6A21}" destId="{47C74494-77C9-054E-8BF4-CD02B865765D}" srcOrd="0" destOrd="0" presId="urn:microsoft.com/office/officeart/2005/8/layout/orgChart1"/>
    <dgm:cxn modelId="{BD96C528-720A-174F-B613-73BEF81DE8F5}" type="presParOf" srcId="{4295B414-700C-D44B-9481-D1CB671D6A21}" destId="{F0601321-2B20-464F-AC19-20E09ADA906E}" srcOrd="1" destOrd="0" presId="urn:microsoft.com/office/officeart/2005/8/layout/orgChart1"/>
    <dgm:cxn modelId="{DD0CA4E6-AB4F-104D-BF1C-5E7AF076EA0E}" type="presParOf" srcId="{C1873893-0454-0B46-B69F-8239542FC337}" destId="{72F20061-94C3-224B-8C8F-BFE2B9F132B8}" srcOrd="1" destOrd="0" presId="urn:microsoft.com/office/officeart/2005/8/layout/orgChart1"/>
    <dgm:cxn modelId="{2D1E7E23-9368-3145-B391-D1E9F1E6C1F0}" type="presParOf" srcId="{72F20061-94C3-224B-8C8F-BFE2B9F132B8}" destId="{E3AE3244-0DA5-CF48-84F7-F22AF5A09120}" srcOrd="0" destOrd="0" presId="urn:microsoft.com/office/officeart/2005/8/layout/orgChart1"/>
    <dgm:cxn modelId="{4E8C64A8-8D42-7D4A-B60E-E19D30B79900}" type="presParOf" srcId="{72F20061-94C3-224B-8C8F-BFE2B9F132B8}" destId="{D9A5B75D-E34C-6E48-99CD-5A509D5A2F52}" srcOrd="1" destOrd="0" presId="urn:microsoft.com/office/officeart/2005/8/layout/orgChart1"/>
    <dgm:cxn modelId="{BDDF0F51-B25A-AE49-A097-77439F558DBD}" type="presParOf" srcId="{D9A5B75D-E34C-6E48-99CD-5A509D5A2F52}" destId="{C8B85C1C-46F7-3A4F-A00F-9CA5A44DCAE3}" srcOrd="0" destOrd="0" presId="urn:microsoft.com/office/officeart/2005/8/layout/orgChart1"/>
    <dgm:cxn modelId="{C926A5D4-C1EA-2348-B567-448A7C39F636}" type="presParOf" srcId="{C8B85C1C-46F7-3A4F-A00F-9CA5A44DCAE3}" destId="{2C980B68-A240-AD46-9EB6-2736D296E78B}" srcOrd="0" destOrd="0" presId="urn:microsoft.com/office/officeart/2005/8/layout/orgChart1"/>
    <dgm:cxn modelId="{89D5A09D-FC28-C549-9353-D8D718ACDB06}" type="presParOf" srcId="{C8B85C1C-46F7-3A4F-A00F-9CA5A44DCAE3}" destId="{1A9591CC-6A13-454C-BA3C-FB4858D4E721}" srcOrd="1" destOrd="0" presId="urn:microsoft.com/office/officeart/2005/8/layout/orgChart1"/>
    <dgm:cxn modelId="{012386CC-D5FD-3E49-BA63-A49A81E29CC8}" type="presParOf" srcId="{D9A5B75D-E34C-6E48-99CD-5A509D5A2F52}" destId="{A830E70D-0AA9-704A-8938-9326B37B6C46}" srcOrd="1" destOrd="0" presId="urn:microsoft.com/office/officeart/2005/8/layout/orgChart1"/>
    <dgm:cxn modelId="{05235973-5E0D-5944-94CA-F51B6AEB5D4B}" type="presParOf" srcId="{D9A5B75D-E34C-6E48-99CD-5A509D5A2F52}" destId="{57B5918E-34A5-B54A-884D-1166CEB0B19A}" srcOrd="2" destOrd="0" presId="urn:microsoft.com/office/officeart/2005/8/layout/orgChart1"/>
    <dgm:cxn modelId="{BF7221E5-C10B-B04B-985E-F3DC164746F7}" type="presParOf" srcId="{72F20061-94C3-224B-8C8F-BFE2B9F132B8}" destId="{13C37A89-5A11-FB4B-900D-E431916241CC}" srcOrd="2" destOrd="0" presId="urn:microsoft.com/office/officeart/2005/8/layout/orgChart1"/>
    <dgm:cxn modelId="{FF591955-2571-AB40-AA85-DBF7426C34E6}" type="presParOf" srcId="{72F20061-94C3-224B-8C8F-BFE2B9F132B8}" destId="{A31094F7-2EF3-884D-8735-410BA2137724}" srcOrd="3" destOrd="0" presId="urn:microsoft.com/office/officeart/2005/8/layout/orgChart1"/>
    <dgm:cxn modelId="{2491A069-2D4A-654B-9818-D2FD6B668914}" type="presParOf" srcId="{A31094F7-2EF3-884D-8735-410BA2137724}" destId="{9814020C-BCBE-F74F-B4E0-2C05F0E36760}" srcOrd="0" destOrd="0" presId="urn:microsoft.com/office/officeart/2005/8/layout/orgChart1"/>
    <dgm:cxn modelId="{EF9A873B-68D6-F347-86B3-C08A8DE7A683}" type="presParOf" srcId="{9814020C-BCBE-F74F-B4E0-2C05F0E36760}" destId="{8BEF6E0E-7EE2-AC43-9D9B-AF28383004DE}" srcOrd="0" destOrd="0" presId="urn:microsoft.com/office/officeart/2005/8/layout/orgChart1"/>
    <dgm:cxn modelId="{F686CC25-947D-264D-8F07-6570F7411816}" type="presParOf" srcId="{9814020C-BCBE-F74F-B4E0-2C05F0E36760}" destId="{CCA693E2-0B97-C64D-94EF-AFC3B350B184}" srcOrd="1" destOrd="0" presId="urn:microsoft.com/office/officeart/2005/8/layout/orgChart1"/>
    <dgm:cxn modelId="{610EB6C5-8F9C-A644-8115-561CD27C4D3C}" type="presParOf" srcId="{A31094F7-2EF3-884D-8735-410BA2137724}" destId="{BD422299-3A16-1748-8EC4-5114C01EDB8B}" srcOrd="1" destOrd="0" presId="urn:microsoft.com/office/officeart/2005/8/layout/orgChart1"/>
    <dgm:cxn modelId="{958AAAEA-F484-BB45-A66F-1BD478AE7B45}" type="presParOf" srcId="{A31094F7-2EF3-884D-8735-410BA2137724}" destId="{154B0296-5AFA-C74D-8D08-898432C9331A}" srcOrd="2" destOrd="0" presId="urn:microsoft.com/office/officeart/2005/8/layout/orgChart1"/>
    <dgm:cxn modelId="{A685EF35-4B71-2247-8690-4B598DC7CF74}" type="presParOf" srcId="{72F20061-94C3-224B-8C8F-BFE2B9F132B8}" destId="{E8FB8549-7855-B948-BF52-34E75573C2ED}" srcOrd="4" destOrd="0" presId="urn:microsoft.com/office/officeart/2005/8/layout/orgChart1"/>
    <dgm:cxn modelId="{B364E2BD-A2BF-2D43-8C30-D0FBB28E47F4}" type="presParOf" srcId="{72F20061-94C3-224B-8C8F-BFE2B9F132B8}" destId="{338DACDC-9484-C041-B121-2DF6182A300F}" srcOrd="5" destOrd="0" presId="urn:microsoft.com/office/officeart/2005/8/layout/orgChart1"/>
    <dgm:cxn modelId="{23904AB1-3EB5-FC4E-879C-E609B11CDCED}" type="presParOf" srcId="{338DACDC-9484-C041-B121-2DF6182A300F}" destId="{B06B7134-1390-E645-8F4C-3FA5E5BC28AE}" srcOrd="0" destOrd="0" presId="urn:microsoft.com/office/officeart/2005/8/layout/orgChart1"/>
    <dgm:cxn modelId="{7BA42595-6B5D-FF4A-B15F-D94EE76D5D72}" type="presParOf" srcId="{B06B7134-1390-E645-8F4C-3FA5E5BC28AE}" destId="{8DB93DFC-C1C2-B14C-9A6F-EA4F848C8DCB}" srcOrd="0" destOrd="0" presId="urn:microsoft.com/office/officeart/2005/8/layout/orgChart1"/>
    <dgm:cxn modelId="{E92723FD-C412-4B4D-BA55-F2641013B71A}" type="presParOf" srcId="{B06B7134-1390-E645-8F4C-3FA5E5BC28AE}" destId="{2D582CF1-43EA-3447-A20B-2477BAE41054}" srcOrd="1" destOrd="0" presId="urn:microsoft.com/office/officeart/2005/8/layout/orgChart1"/>
    <dgm:cxn modelId="{EC16C779-4C12-9348-81AA-1B7ED3E6CFBF}" type="presParOf" srcId="{338DACDC-9484-C041-B121-2DF6182A300F}" destId="{365E1954-5E03-C94C-879E-8952DCD0B38B}" srcOrd="1" destOrd="0" presId="urn:microsoft.com/office/officeart/2005/8/layout/orgChart1"/>
    <dgm:cxn modelId="{EFA3582F-EED5-FD4D-A0C6-0BB47221C795}" type="presParOf" srcId="{338DACDC-9484-C041-B121-2DF6182A300F}" destId="{CEC8E038-908D-8C4D-A56D-36A7463BF450}" srcOrd="2" destOrd="0" presId="urn:microsoft.com/office/officeart/2005/8/layout/orgChart1"/>
    <dgm:cxn modelId="{0BE94981-749C-F049-B46A-3FB2D5BCA65A}" type="presParOf" srcId="{C1873893-0454-0B46-B69F-8239542FC337}" destId="{FD2B61F5-8EA6-C941-8932-B3D268823C32}" srcOrd="2" destOrd="0" presId="urn:microsoft.com/office/officeart/2005/8/layout/orgChart1"/>
    <dgm:cxn modelId="{C09A16B8-2F61-4345-A840-CADE951F2672}" type="presParOf" srcId="{CBBE74F0-A1CE-1E4F-B480-48188DE4E0D2}" destId="{9F84643C-BD00-0347-AC8D-FBD0D43689C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D32C38-7D9F-5E46-96CC-D20EBCCC0689}"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AU"/>
        </a:p>
      </dgm:t>
    </dgm:pt>
    <dgm:pt modelId="{02C6A429-6C02-6449-8BEB-626EDC1486BF}">
      <dgm:prSet phldrT="[Text]"/>
      <dgm:spPr/>
      <dgm:t>
        <a:bodyPr/>
        <a:lstStyle/>
        <a:p>
          <a:r>
            <a:rPr lang="en-AU" dirty="0" smtClean="0"/>
            <a:t> </a:t>
          </a:r>
          <a:endParaRPr lang="en-AU" dirty="0"/>
        </a:p>
      </dgm:t>
    </dgm:pt>
    <dgm:pt modelId="{F8F59BB9-8984-3949-BCB6-B749320C6786}" type="parTrans" cxnId="{BE10A2DE-71F7-6B42-BEFB-E1512706F5CA}">
      <dgm:prSet/>
      <dgm:spPr/>
      <dgm:t>
        <a:bodyPr/>
        <a:lstStyle/>
        <a:p>
          <a:endParaRPr lang="en-AU"/>
        </a:p>
      </dgm:t>
    </dgm:pt>
    <dgm:pt modelId="{68447B5F-9A57-6B40-9634-C54E5AD6DE17}" type="sibTrans" cxnId="{BE10A2DE-71F7-6B42-BEFB-E1512706F5CA}">
      <dgm:prSet/>
      <dgm:spPr/>
      <dgm:t>
        <a:bodyPr/>
        <a:lstStyle/>
        <a:p>
          <a:endParaRPr lang="en-AU"/>
        </a:p>
      </dgm:t>
    </dgm:pt>
    <dgm:pt modelId="{9C8F28EF-9FB4-934B-ADDA-C8E805ED300F}">
      <dgm:prSet phldrT="[Text]"/>
      <dgm:spPr/>
      <dgm:t>
        <a:bodyPr/>
        <a:lstStyle/>
        <a:p>
          <a:r>
            <a:rPr lang="en-AU" dirty="0" smtClean="0"/>
            <a:t> </a:t>
          </a:r>
          <a:endParaRPr lang="en-AU" dirty="0"/>
        </a:p>
      </dgm:t>
    </dgm:pt>
    <dgm:pt modelId="{93688AF0-A3CA-9241-9B8D-E5806EC0F74E}" type="parTrans" cxnId="{CD60AB65-D966-414B-943E-82F6BAF4E5D0}">
      <dgm:prSet/>
      <dgm:spPr/>
      <dgm:t>
        <a:bodyPr/>
        <a:lstStyle/>
        <a:p>
          <a:endParaRPr lang="en-AU"/>
        </a:p>
      </dgm:t>
    </dgm:pt>
    <dgm:pt modelId="{B15B624C-807D-6E4E-9FD9-B6B962202B87}" type="sibTrans" cxnId="{CD60AB65-D966-414B-943E-82F6BAF4E5D0}">
      <dgm:prSet/>
      <dgm:spPr/>
      <dgm:t>
        <a:bodyPr/>
        <a:lstStyle/>
        <a:p>
          <a:endParaRPr lang="en-AU"/>
        </a:p>
      </dgm:t>
    </dgm:pt>
    <dgm:pt modelId="{2969437D-6F4F-7742-BC34-63F3D4981F3F}">
      <dgm:prSet phldrT="[Text]"/>
      <dgm:spPr/>
      <dgm:t>
        <a:bodyPr/>
        <a:lstStyle/>
        <a:p>
          <a:r>
            <a:rPr lang="en-AU" dirty="0" smtClean="0"/>
            <a:t> </a:t>
          </a:r>
          <a:endParaRPr lang="en-AU" dirty="0"/>
        </a:p>
      </dgm:t>
    </dgm:pt>
    <dgm:pt modelId="{31C4B513-491E-BA49-8156-FC66DEEDD730}" type="parTrans" cxnId="{4BEAC43A-817E-3748-B6D2-098219E11C02}">
      <dgm:prSet/>
      <dgm:spPr/>
      <dgm:t>
        <a:bodyPr/>
        <a:lstStyle/>
        <a:p>
          <a:endParaRPr lang="en-AU"/>
        </a:p>
      </dgm:t>
    </dgm:pt>
    <dgm:pt modelId="{73ADD011-9CDB-3A40-95D7-51730E15DD5F}" type="sibTrans" cxnId="{4BEAC43A-817E-3748-B6D2-098219E11C02}">
      <dgm:prSet/>
      <dgm:spPr/>
      <dgm:t>
        <a:bodyPr/>
        <a:lstStyle/>
        <a:p>
          <a:endParaRPr lang="en-AU"/>
        </a:p>
      </dgm:t>
    </dgm:pt>
    <dgm:pt modelId="{24EC3917-718C-2243-95F7-5F2E855FB04D}">
      <dgm:prSet phldrT="[Text]"/>
      <dgm:spPr/>
      <dgm:t>
        <a:bodyPr/>
        <a:lstStyle/>
        <a:p>
          <a:r>
            <a:rPr lang="en-AU" dirty="0" smtClean="0"/>
            <a:t> </a:t>
          </a:r>
          <a:endParaRPr lang="en-AU" dirty="0"/>
        </a:p>
      </dgm:t>
    </dgm:pt>
    <dgm:pt modelId="{65BBD704-7781-F24E-85ED-35430E2954AC}" type="parTrans" cxnId="{545F1C11-63D5-6B4F-91E9-C53A6B001ACE}">
      <dgm:prSet/>
      <dgm:spPr/>
      <dgm:t>
        <a:bodyPr/>
        <a:lstStyle/>
        <a:p>
          <a:endParaRPr lang="en-AU"/>
        </a:p>
      </dgm:t>
    </dgm:pt>
    <dgm:pt modelId="{68934C3E-7B6A-184C-9BA8-DCD09E7202CE}" type="sibTrans" cxnId="{545F1C11-63D5-6B4F-91E9-C53A6B001ACE}">
      <dgm:prSet/>
      <dgm:spPr/>
      <dgm:t>
        <a:bodyPr/>
        <a:lstStyle/>
        <a:p>
          <a:endParaRPr lang="en-AU"/>
        </a:p>
      </dgm:t>
    </dgm:pt>
    <dgm:pt modelId="{F6EE2459-C500-EA43-850C-CB2D08DDB3EE}">
      <dgm:prSet phldrT="[Text]"/>
      <dgm:spPr/>
      <dgm:t>
        <a:bodyPr/>
        <a:lstStyle/>
        <a:p>
          <a:endParaRPr lang="en-AU" dirty="0"/>
        </a:p>
      </dgm:t>
    </dgm:pt>
    <dgm:pt modelId="{AC9F4082-E56A-954C-A6B8-5E0552F8288E}" type="parTrans" cxnId="{05C8480F-7E8A-0745-A795-B27A56099FA5}">
      <dgm:prSet/>
      <dgm:spPr/>
      <dgm:t>
        <a:bodyPr/>
        <a:lstStyle/>
        <a:p>
          <a:endParaRPr lang="en-AU"/>
        </a:p>
      </dgm:t>
    </dgm:pt>
    <dgm:pt modelId="{6AC8032A-9F80-444A-9273-9946A8DB2417}" type="sibTrans" cxnId="{05C8480F-7E8A-0745-A795-B27A56099FA5}">
      <dgm:prSet/>
      <dgm:spPr/>
      <dgm:t>
        <a:bodyPr/>
        <a:lstStyle/>
        <a:p>
          <a:endParaRPr lang="en-AU"/>
        </a:p>
      </dgm:t>
    </dgm:pt>
    <dgm:pt modelId="{7AF3AE08-9C98-6A4D-B297-E9F456441C64}">
      <dgm:prSet phldrT="[Text]"/>
      <dgm:spPr/>
      <dgm:t>
        <a:bodyPr/>
        <a:lstStyle/>
        <a:p>
          <a:endParaRPr lang="en-AU" dirty="0"/>
        </a:p>
      </dgm:t>
    </dgm:pt>
    <dgm:pt modelId="{21220BFB-6ECC-7F4B-BA97-EF90130B39C5}" type="parTrans" cxnId="{C6BFB522-B4E4-0A44-A889-E26D2450DE67}">
      <dgm:prSet/>
      <dgm:spPr/>
      <dgm:t>
        <a:bodyPr/>
        <a:lstStyle/>
        <a:p>
          <a:endParaRPr lang="en-AU"/>
        </a:p>
      </dgm:t>
    </dgm:pt>
    <dgm:pt modelId="{54DE8A46-8C04-354E-92D3-DCFD7E58A945}" type="sibTrans" cxnId="{C6BFB522-B4E4-0A44-A889-E26D2450DE67}">
      <dgm:prSet/>
      <dgm:spPr/>
      <dgm:t>
        <a:bodyPr/>
        <a:lstStyle/>
        <a:p>
          <a:endParaRPr lang="en-AU"/>
        </a:p>
      </dgm:t>
    </dgm:pt>
    <dgm:pt modelId="{66A41EE0-7B37-7344-9AEF-F9F0DF4B85DC}">
      <dgm:prSet/>
      <dgm:spPr/>
      <dgm:t>
        <a:bodyPr/>
        <a:lstStyle/>
        <a:p>
          <a:endParaRPr lang="en-AU" dirty="0"/>
        </a:p>
      </dgm:t>
    </dgm:pt>
    <dgm:pt modelId="{514B5EF9-DA04-6A4C-9FF1-05F82338D719}" type="parTrans" cxnId="{EF3E6A66-C2F8-2449-962E-18177703F6E7}">
      <dgm:prSet/>
      <dgm:spPr/>
      <dgm:t>
        <a:bodyPr/>
        <a:lstStyle/>
        <a:p>
          <a:endParaRPr lang="en-AU"/>
        </a:p>
      </dgm:t>
    </dgm:pt>
    <dgm:pt modelId="{ACA4B2A1-B83D-8C4A-9B07-CDF59F1B595A}" type="sibTrans" cxnId="{EF3E6A66-C2F8-2449-962E-18177703F6E7}">
      <dgm:prSet/>
      <dgm:spPr/>
      <dgm:t>
        <a:bodyPr/>
        <a:lstStyle/>
        <a:p>
          <a:endParaRPr lang="en-AU"/>
        </a:p>
      </dgm:t>
    </dgm:pt>
    <dgm:pt modelId="{4659384F-B177-6747-A8E9-86C7A08F7004}">
      <dgm:prSet/>
      <dgm:spPr/>
      <dgm:t>
        <a:bodyPr/>
        <a:lstStyle/>
        <a:p>
          <a:endParaRPr lang="en-AU" dirty="0"/>
        </a:p>
      </dgm:t>
    </dgm:pt>
    <dgm:pt modelId="{07E252D1-5753-9843-BA29-5690C466C43A}" type="parTrans" cxnId="{12059384-891D-E749-97BF-F20CB7EB1770}">
      <dgm:prSet/>
      <dgm:spPr/>
      <dgm:t>
        <a:bodyPr/>
        <a:lstStyle/>
        <a:p>
          <a:endParaRPr lang="en-AU"/>
        </a:p>
      </dgm:t>
    </dgm:pt>
    <dgm:pt modelId="{63554F65-C355-854B-AC5B-7723CE739004}" type="sibTrans" cxnId="{12059384-891D-E749-97BF-F20CB7EB1770}">
      <dgm:prSet/>
      <dgm:spPr/>
      <dgm:t>
        <a:bodyPr/>
        <a:lstStyle/>
        <a:p>
          <a:endParaRPr lang="en-AU"/>
        </a:p>
      </dgm:t>
    </dgm:pt>
    <dgm:pt modelId="{D125E6CF-CFFA-6A46-A899-4ECC2DFCC146}">
      <dgm:prSet/>
      <dgm:spPr/>
      <dgm:t>
        <a:bodyPr/>
        <a:lstStyle/>
        <a:p>
          <a:endParaRPr lang="en-AU" dirty="0"/>
        </a:p>
      </dgm:t>
    </dgm:pt>
    <dgm:pt modelId="{C8151BEF-8648-0747-AA98-D39119BD98AD}" type="parTrans" cxnId="{ED5EC7B9-83B9-C540-86E2-78B99C435A62}">
      <dgm:prSet/>
      <dgm:spPr/>
      <dgm:t>
        <a:bodyPr/>
        <a:lstStyle/>
        <a:p>
          <a:endParaRPr lang="en-AU"/>
        </a:p>
      </dgm:t>
    </dgm:pt>
    <dgm:pt modelId="{9E00C347-73F7-B342-9D68-7A470FC720D5}" type="sibTrans" cxnId="{ED5EC7B9-83B9-C540-86E2-78B99C435A62}">
      <dgm:prSet/>
      <dgm:spPr/>
      <dgm:t>
        <a:bodyPr/>
        <a:lstStyle/>
        <a:p>
          <a:endParaRPr lang="en-AU"/>
        </a:p>
      </dgm:t>
    </dgm:pt>
    <dgm:pt modelId="{BCBE910E-EFB1-7F46-89AA-AB2A2330B003}">
      <dgm:prSet/>
      <dgm:spPr/>
      <dgm:t>
        <a:bodyPr/>
        <a:lstStyle/>
        <a:p>
          <a:endParaRPr lang="en-AU" dirty="0"/>
        </a:p>
      </dgm:t>
    </dgm:pt>
    <dgm:pt modelId="{5046FF40-317C-5D46-BB1E-FD461683A69E}" type="parTrans" cxnId="{B9129C72-4B9D-984F-98E8-456FCCF90DC7}">
      <dgm:prSet/>
      <dgm:spPr/>
      <dgm:t>
        <a:bodyPr/>
        <a:lstStyle/>
        <a:p>
          <a:endParaRPr lang="en-AU"/>
        </a:p>
      </dgm:t>
    </dgm:pt>
    <dgm:pt modelId="{6AF17F90-D53E-9D48-B464-666B03CD252D}" type="sibTrans" cxnId="{B9129C72-4B9D-984F-98E8-456FCCF90DC7}">
      <dgm:prSet/>
      <dgm:spPr/>
      <dgm:t>
        <a:bodyPr/>
        <a:lstStyle/>
        <a:p>
          <a:endParaRPr lang="en-AU"/>
        </a:p>
      </dgm:t>
    </dgm:pt>
    <dgm:pt modelId="{D19A5A6C-5A80-234A-8FA4-A6199AE43539}">
      <dgm:prSet/>
      <dgm:spPr/>
      <dgm:t>
        <a:bodyPr/>
        <a:lstStyle/>
        <a:p>
          <a:endParaRPr lang="en-AU" dirty="0"/>
        </a:p>
      </dgm:t>
    </dgm:pt>
    <dgm:pt modelId="{F3FEA308-E178-4142-8153-1E1CFBF0A49F}" type="parTrans" cxnId="{7C7E8438-6031-3A4A-8C7E-17EF213DFDE4}">
      <dgm:prSet/>
      <dgm:spPr/>
      <dgm:t>
        <a:bodyPr/>
        <a:lstStyle/>
        <a:p>
          <a:endParaRPr lang="en-AU"/>
        </a:p>
      </dgm:t>
    </dgm:pt>
    <dgm:pt modelId="{DDC6AFB3-9DC8-0B42-9733-B3CC817CD08D}" type="sibTrans" cxnId="{7C7E8438-6031-3A4A-8C7E-17EF213DFDE4}">
      <dgm:prSet/>
      <dgm:spPr/>
      <dgm:t>
        <a:bodyPr/>
        <a:lstStyle/>
        <a:p>
          <a:endParaRPr lang="en-AU"/>
        </a:p>
      </dgm:t>
    </dgm:pt>
    <dgm:pt modelId="{7B804120-C7D5-6243-B1D4-5A472DC21466}">
      <dgm:prSet/>
      <dgm:spPr/>
      <dgm:t>
        <a:bodyPr/>
        <a:lstStyle/>
        <a:p>
          <a:endParaRPr lang="en-AU" dirty="0"/>
        </a:p>
      </dgm:t>
    </dgm:pt>
    <dgm:pt modelId="{DF7E2347-6317-8740-AC63-A5C91CE8C4E0}" type="parTrans" cxnId="{57476339-5382-CA4B-B8AB-E50E2BA45F47}">
      <dgm:prSet/>
      <dgm:spPr/>
      <dgm:t>
        <a:bodyPr/>
        <a:lstStyle/>
        <a:p>
          <a:endParaRPr lang="en-AU"/>
        </a:p>
      </dgm:t>
    </dgm:pt>
    <dgm:pt modelId="{57396E70-29A6-4C4A-BC46-914AE3334FA6}" type="sibTrans" cxnId="{57476339-5382-CA4B-B8AB-E50E2BA45F47}">
      <dgm:prSet/>
      <dgm:spPr/>
      <dgm:t>
        <a:bodyPr/>
        <a:lstStyle/>
        <a:p>
          <a:endParaRPr lang="en-AU"/>
        </a:p>
      </dgm:t>
    </dgm:pt>
    <dgm:pt modelId="{12E6BECF-41AD-A844-8503-8F2673A55870}" type="pres">
      <dgm:prSet presAssocID="{13D32C38-7D9F-5E46-96CC-D20EBCCC0689}" presName="hierChild1" presStyleCnt="0">
        <dgm:presLayoutVars>
          <dgm:orgChart val="1"/>
          <dgm:chPref val="1"/>
          <dgm:dir/>
          <dgm:animOne val="branch"/>
          <dgm:animLvl val="lvl"/>
          <dgm:resizeHandles/>
        </dgm:presLayoutVars>
      </dgm:prSet>
      <dgm:spPr/>
      <dgm:t>
        <a:bodyPr/>
        <a:lstStyle/>
        <a:p>
          <a:endParaRPr lang="en-AU"/>
        </a:p>
      </dgm:t>
    </dgm:pt>
    <dgm:pt modelId="{CB124BF2-D27D-2243-82E0-C4867952D801}" type="pres">
      <dgm:prSet presAssocID="{02C6A429-6C02-6449-8BEB-626EDC1486BF}" presName="hierRoot1" presStyleCnt="0">
        <dgm:presLayoutVars>
          <dgm:hierBranch val="init"/>
        </dgm:presLayoutVars>
      </dgm:prSet>
      <dgm:spPr/>
    </dgm:pt>
    <dgm:pt modelId="{A8898D56-5402-CC49-A37D-1B12FAD47C2D}" type="pres">
      <dgm:prSet presAssocID="{02C6A429-6C02-6449-8BEB-626EDC1486BF}" presName="rootComposite1" presStyleCnt="0"/>
      <dgm:spPr/>
    </dgm:pt>
    <dgm:pt modelId="{2BE1562E-0958-2642-A3E4-6A769FBE4EF0}" type="pres">
      <dgm:prSet presAssocID="{02C6A429-6C02-6449-8BEB-626EDC1486BF}" presName="rootText1" presStyleLbl="node0" presStyleIdx="0" presStyleCnt="1">
        <dgm:presLayoutVars>
          <dgm:chPref val="3"/>
        </dgm:presLayoutVars>
      </dgm:prSet>
      <dgm:spPr/>
      <dgm:t>
        <a:bodyPr/>
        <a:lstStyle/>
        <a:p>
          <a:endParaRPr lang="en-AU"/>
        </a:p>
      </dgm:t>
    </dgm:pt>
    <dgm:pt modelId="{41BB2BC8-A22B-A840-9288-51049E0C6B9E}" type="pres">
      <dgm:prSet presAssocID="{02C6A429-6C02-6449-8BEB-626EDC1486BF}" presName="rootConnector1" presStyleLbl="node1" presStyleIdx="0" presStyleCnt="0"/>
      <dgm:spPr/>
      <dgm:t>
        <a:bodyPr/>
        <a:lstStyle/>
        <a:p>
          <a:endParaRPr lang="en-AU"/>
        </a:p>
      </dgm:t>
    </dgm:pt>
    <dgm:pt modelId="{0FF2F8D3-14D4-D34E-BCD0-6731B4641547}" type="pres">
      <dgm:prSet presAssocID="{02C6A429-6C02-6449-8BEB-626EDC1486BF}" presName="hierChild2" presStyleCnt="0"/>
      <dgm:spPr/>
    </dgm:pt>
    <dgm:pt modelId="{CA04CD30-CAFA-C44E-8E23-64F32C7394C4}" type="pres">
      <dgm:prSet presAssocID="{93688AF0-A3CA-9241-9B8D-E5806EC0F74E}" presName="Name37" presStyleLbl="parChTrans1D2" presStyleIdx="0" presStyleCnt="3"/>
      <dgm:spPr/>
      <dgm:t>
        <a:bodyPr/>
        <a:lstStyle/>
        <a:p>
          <a:endParaRPr lang="en-AU"/>
        </a:p>
      </dgm:t>
    </dgm:pt>
    <dgm:pt modelId="{2C954E3D-202F-FB4A-BA0E-60F58F1CB97C}" type="pres">
      <dgm:prSet presAssocID="{9C8F28EF-9FB4-934B-ADDA-C8E805ED300F}" presName="hierRoot2" presStyleCnt="0">
        <dgm:presLayoutVars>
          <dgm:hierBranch val="init"/>
        </dgm:presLayoutVars>
      </dgm:prSet>
      <dgm:spPr/>
    </dgm:pt>
    <dgm:pt modelId="{145FC082-A285-394C-825B-34C2596729BF}" type="pres">
      <dgm:prSet presAssocID="{9C8F28EF-9FB4-934B-ADDA-C8E805ED300F}" presName="rootComposite" presStyleCnt="0"/>
      <dgm:spPr/>
    </dgm:pt>
    <dgm:pt modelId="{C226929A-3D0F-F844-A127-3E27FC5847B1}" type="pres">
      <dgm:prSet presAssocID="{9C8F28EF-9FB4-934B-ADDA-C8E805ED300F}" presName="rootText" presStyleLbl="node2" presStyleIdx="0" presStyleCnt="3">
        <dgm:presLayoutVars>
          <dgm:chPref val="3"/>
        </dgm:presLayoutVars>
      </dgm:prSet>
      <dgm:spPr/>
      <dgm:t>
        <a:bodyPr/>
        <a:lstStyle/>
        <a:p>
          <a:endParaRPr lang="en-AU"/>
        </a:p>
      </dgm:t>
    </dgm:pt>
    <dgm:pt modelId="{BC00BACC-B4CF-D841-9078-40293861F59D}" type="pres">
      <dgm:prSet presAssocID="{9C8F28EF-9FB4-934B-ADDA-C8E805ED300F}" presName="rootConnector" presStyleLbl="node2" presStyleIdx="0" presStyleCnt="3"/>
      <dgm:spPr/>
      <dgm:t>
        <a:bodyPr/>
        <a:lstStyle/>
        <a:p>
          <a:endParaRPr lang="en-AU"/>
        </a:p>
      </dgm:t>
    </dgm:pt>
    <dgm:pt modelId="{5CB3C644-A276-7044-8A7F-FB18E696EA8C}" type="pres">
      <dgm:prSet presAssocID="{9C8F28EF-9FB4-934B-ADDA-C8E805ED300F}" presName="hierChild4" presStyleCnt="0"/>
      <dgm:spPr/>
    </dgm:pt>
    <dgm:pt modelId="{17A86589-96A5-5344-816B-F9B71C145493}" type="pres">
      <dgm:prSet presAssocID="{21220BFB-6ECC-7F4B-BA97-EF90130B39C5}" presName="Name37" presStyleLbl="parChTrans1D3" presStyleIdx="0" presStyleCnt="5"/>
      <dgm:spPr/>
      <dgm:t>
        <a:bodyPr/>
        <a:lstStyle/>
        <a:p>
          <a:endParaRPr lang="en-AU"/>
        </a:p>
      </dgm:t>
    </dgm:pt>
    <dgm:pt modelId="{E74A324B-A243-F542-B27D-EC15304A8A26}" type="pres">
      <dgm:prSet presAssocID="{7AF3AE08-9C98-6A4D-B297-E9F456441C64}" presName="hierRoot2" presStyleCnt="0">
        <dgm:presLayoutVars>
          <dgm:hierBranch val="init"/>
        </dgm:presLayoutVars>
      </dgm:prSet>
      <dgm:spPr/>
    </dgm:pt>
    <dgm:pt modelId="{C24473A4-336B-D04A-9302-796152060FBC}" type="pres">
      <dgm:prSet presAssocID="{7AF3AE08-9C98-6A4D-B297-E9F456441C64}" presName="rootComposite" presStyleCnt="0"/>
      <dgm:spPr/>
    </dgm:pt>
    <dgm:pt modelId="{F225300E-1D37-114F-A296-655DAD34DFAB}" type="pres">
      <dgm:prSet presAssocID="{7AF3AE08-9C98-6A4D-B297-E9F456441C64}" presName="rootText" presStyleLbl="node3" presStyleIdx="0" presStyleCnt="5">
        <dgm:presLayoutVars>
          <dgm:chPref val="3"/>
        </dgm:presLayoutVars>
      </dgm:prSet>
      <dgm:spPr/>
      <dgm:t>
        <a:bodyPr/>
        <a:lstStyle/>
        <a:p>
          <a:endParaRPr lang="en-AU"/>
        </a:p>
      </dgm:t>
    </dgm:pt>
    <dgm:pt modelId="{ECC26E4D-A674-B943-AFEB-FA0E1D534F89}" type="pres">
      <dgm:prSet presAssocID="{7AF3AE08-9C98-6A4D-B297-E9F456441C64}" presName="rootConnector" presStyleLbl="node3" presStyleIdx="0" presStyleCnt="5"/>
      <dgm:spPr/>
      <dgm:t>
        <a:bodyPr/>
        <a:lstStyle/>
        <a:p>
          <a:endParaRPr lang="en-AU"/>
        </a:p>
      </dgm:t>
    </dgm:pt>
    <dgm:pt modelId="{F75EA379-605B-8449-85B3-CA505FB14212}" type="pres">
      <dgm:prSet presAssocID="{7AF3AE08-9C98-6A4D-B297-E9F456441C64}" presName="hierChild4" presStyleCnt="0"/>
      <dgm:spPr/>
    </dgm:pt>
    <dgm:pt modelId="{9911B20C-AD02-2E4E-A046-94E7448AE160}" type="pres">
      <dgm:prSet presAssocID="{7AF3AE08-9C98-6A4D-B297-E9F456441C64}" presName="hierChild5" presStyleCnt="0"/>
      <dgm:spPr/>
    </dgm:pt>
    <dgm:pt modelId="{EB53003A-CEAF-1C40-910C-4936895CD6B8}" type="pres">
      <dgm:prSet presAssocID="{AC9F4082-E56A-954C-A6B8-5E0552F8288E}" presName="Name37" presStyleLbl="parChTrans1D3" presStyleIdx="1" presStyleCnt="5"/>
      <dgm:spPr/>
      <dgm:t>
        <a:bodyPr/>
        <a:lstStyle/>
        <a:p>
          <a:endParaRPr lang="en-AU"/>
        </a:p>
      </dgm:t>
    </dgm:pt>
    <dgm:pt modelId="{C2756B3E-B999-2442-A046-00732DFF56F2}" type="pres">
      <dgm:prSet presAssocID="{F6EE2459-C500-EA43-850C-CB2D08DDB3EE}" presName="hierRoot2" presStyleCnt="0">
        <dgm:presLayoutVars>
          <dgm:hierBranch val="init"/>
        </dgm:presLayoutVars>
      </dgm:prSet>
      <dgm:spPr/>
    </dgm:pt>
    <dgm:pt modelId="{4C7D0811-0D4D-174E-B57A-D45D3E2A58C3}" type="pres">
      <dgm:prSet presAssocID="{F6EE2459-C500-EA43-850C-CB2D08DDB3EE}" presName="rootComposite" presStyleCnt="0"/>
      <dgm:spPr/>
    </dgm:pt>
    <dgm:pt modelId="{82B4D3C4-DDEF-8643-83F6-F4360D5BDC8B}" type="pres">
      <dgm:prSet presAssocID="{F6EE2459-C500-EA43-850C-CB2D08DDB3EE}" presName="rootText" presStyleLbl="node3" presStyleIdx="1" presStyleCnt="5" custLinFactX="-39677" custLinFactY="-49609" custLinFactNeighborX="-100000" custLinFactNeighborY="-100000">
        <dgm:presLayoutVars>
          <dgm:chPref val="3"/>
        </dgm:presLayoutVars>
      </dgm:prSet>
      <dgm:spPr/>
      <dgm:t>
        <a:bodyPr/>
        <a:lstStyle/>
        <a:p>
          <a:endParaRPr lang="en-AU"/>
        </a:p>
      </dgm:t>
    </dgm:pt>
    <dgm:pt modelId="{F5D81A7E-2C96-994E-B334-920D6C53B697}" type="pres">
      <dgm:prSet presAssocID="{F6EE2459-C500-EA43-850C-CB2D08DDB3EE}" presName="rootConnector" presStyleLbl="node3" presStyleIdx="1" presStyleCnt="5"/>
      <dgm:spPr/>
      <dgm:t>
        <a:bodyPr/>
        <a:lstStyle/>
        <a:p>
          <a:endParaRPr lang="en-AU"/>
        </a:p>
      </dgm:t>
    </dgm:pt>
    <dgm:pt modelId="{0F5F95CE-8401-1A49-B327-6C434E23B089}" type="pres">
      <dgm:prSet presAssocID="{F6EE2459-C500-EA43-850C-CB2D08DDB3EE}" presName="hierChild4" presStyleCnt="0"/>
      <dgm:spPr/>
    </dgm:pt>
    <dgm:pt modelId="{0D7CAF36-7359-7D4D-9498-CF07ED74FBEB}" type="pres">
      <dgm:prSet presAssocID="{F6EE2459-C500-EA43-850C-CB2D08DDB3EE}" presName="hierChild5" presStyleCnt="0"/>
      <dgm:spPr/>
    </dgm:pt>
    <dgm:pt modelId="{BED5050F-A610-CE47-8AB2-B540CFAEB4DD}" type="pres">
      <dgm:prSet presAssocID="{9C8F28EF-9FB4-934B-ADDA-C8E805ED300F}" presName="hierChild5" presStyleCnt="0"/>
      <dgm:spPr/>
    </dgm:pt>
    <dgm:pt modelId="{DD8F204A-FCC2-954A-929C-D9A7FE4AAF32}" type="pres">
      <dgm:prSet presAssocID="{31C4B513-491E-BA49-8156-FC66DEEDD730}" presName="Name37" presStyleLbl="parChTrans1D2" presStyleIdx="1" presStyleCnt="3"/>
      <dgm:spPr/>
      <dgm:t>
        <a:bodyPr/>
        <a:lstStyle/>
        <a:p>
          <a:endParaRPr lang="en-AU"/>
        </a:p>
      </dgm:t>
    </dgm:pt>
    <dgm:pt modelId="{DE0978F6-8812-8041-85BC-D83EA3D58E8A}" type="pres">
      <dgm:prSet presAssocID="{2969437D-6F4F-7742-BC34-63F3D4981F3F}" presName="hierRoot2" presStyleCnt="0">
        <dgm:presLayoutVars>
          <dgm:hierBranch val="init"/>
        </dgm:presLayoutVars>
      </dgm:prSet>
      <dgm:spPr/>
    </dgm:pt>
    <dgm:pt modelId="{BBECE979-2072-E246-A594-3789490FD71B}" type="pres">
      <dgm:prSet presAssocID="{2969437D-6F4F-7742-BC34-63F3D4981F3F}" presName="rootComposite" presStyleCnt="0"/>
      <dgm:spPr/>
    </dgm:pt>
    <dgm:pt modelId="{92591134-7F1F-D240-BC9D-6751E9402531}" type="pres">
      <dgm:prSet presAssocID="{2969437D-6F4F-7742-BC34-63F3D4981F3F}" presName="rootText" presStyleLbl="node2" presStyleIdx="1" presStyleCnt="3">
        <dgm:presLayoutVars>
          <dgm:chPref val="3"/>
        </dgm:presLayoutVars>
      </dgm:prSet>
      <dgm:spPr/>
      <dgm:t>
        <a:bodyPr/>
        <a:lstStyle/>
        <a:p>
          <a:endParaRPr lang="en-AU"/>
        </a:p>
      </dgm:t>
    </dgm:pt>
    <dgm:pt modelId="{FA1643FC-781B-6D48-917D-BD90EA30F6A3}" type="pres">
      <dgm:prSet presAssocID="{2969437D-6F4F-7742-BC34-63F3D4981F3F}" presName="rootConnector" presStyleLbl="node2" presStyleIdx="1" presStyleCnt="3"/>
      <dgm:spPr/>
      <dgm:t>
        <a:bodyPr/>
        <a:lstStyle/>
        <a:p>
          <a:endParaRPr lang="en-AU"/>
        </a:p>
      </dgm:t>
    </dgm:pt>
    <dgm:pt modelId="{474050AF-FA86-614F-8732-BC5396FF0A2E}" type="pres">
      <dgm:prSet presAssocID="{2969437D-6F4F-7742-BC34-63F3D4981F3F}" presName="hierChild4" presStyleCnt="0"/>
      <dgm:spPr/>
    </dgm:pt>
    <dgm:pt modelId="{2D69A4BD-0501-0B43-85AE-1F9E331DC465}" type="pres">
      <dgm:prSet presAssocID="{2969437D-6F4F-7742-BC34-63F3D4981F3F}" presName="hierChild5" presStyleCnt="0"/>
      <dgm:spPr/>
    </dgm:pt>
    <dgm:pt modelId="{DA688CB7-1FBF-9049-BC12-14750B14A9B9}" type="pres">
      <dgm:prSet presAssocID="{65BBD704-7781-F24E-85ED-35430E2954AC}" presName="Name37" presStyleLbl="parChTrans1D2" presStyleIdx="2" presStyleCnt="3"/>
      <dgm:spPr/>
      <dgm:t>
        <a:bodyPr/>
        <a:lstStyle/>
        <a:p>
          <a:endParaRPr lang="en-AU"/>
        </a:p>
      </dgm:t>
    </dgm:pt>
    <dgm:pt modelId="{29887B3D-29A8-C549-B67F-751E739DA038}" type="pres">
      <dgm:prSet presAssocID="{24EC3917-718C-2243-95F7-5F2E855FB04D}" presName="hierRoot2" presStyleCnt="0">
        <dgm:presLayoutVars>
          <dgm:hierBranch val="init"/>
        </dgm:presLayoutVars>
      </dgm:prSet>
      <dgm:spPr/>
    </dgm:pt>
    <dgm:pt modelId="{B853E878-0D56-4242-B326-499FA9DE84D0}" type="pres">
      <dgm:prSet presAssocID="{24EC3917-718C-2243-95F7-5F2E855FB04D}" presName="rootComposite" presStyleCnt="0"/>
      <dgm:spPr/>
    </dgm:pt>
    <dgm:pt modelId="{3A938C29-3098-B84B-AEED-DBC08CABF0F4}" type="pres">
      <dgm:prSet presAssocID="{24EC3917-718C-2243-95F7-5F2E855FB04D}" presName="rootText" presStyleLbl="node2" presStyleIdx="2" presStyleCnt="3">
        <dgm:presLayoutVars>
          <dgm:chPref val="3"/>
        </dgm:presLayoutVars>
      </dgm:prSet>
      <dgm:spPr/>
      <dgm:t>
        <a:bodyPr/>
        <a:lstStyle/>
        <a:p>
          <a:endParaRPr lang="en-AU"/>
        </a:p>
      </dgm:t>
    </dgm:pt>
    <dgm:pt modelId="{03DA1E88-4488-4F4E-81C2-1A55E88F036E}" type="pres">
      <dgm:prSet presAssocID="{24EC3917-718C-2243-95F7-5F2E855FB04D}" presName="rootConnector" presStyleLbl="node2" presStyleIdx="2" presStyleCnt="3"/>
      <dgm:spPr/>
      <dgm:t>
        <a:bodyPr/>
        <a:lstStyle/>
        <a:p>
          <a:endParaRPr lang="en-AU"/>
        </a:p>
      </dgm:t>
    </dgm:pt>
    <dgm:pt modelId="{9026A11A-F99A-9C43-95DC-2D2BE433F611}" type="pres">
      <dgm:prSet presAssocID="{24EC3917-718C-2243-95F7-5F2E855FB04D}" presName="hierChild4" presStyleCnt="0"/>
      <dgm:spPr/>
    </dgm:pt>
    <dgm:pt modelId="{08DE43B2-2EBE-654A-8975-EE3A47CD72D8}" type="pres">
      <dgm:prSet presAssocID="{07E252D1-5753-9843-BA29-5690C466C43A}" presName="Name37" presStyleLbl="parChTrans1D3" presStyleIdx="2" presStyleCnt="5"/>
      <dgm:spPr/>
      <dgm:t>
        <a:bodyPr/>
        <a:lstStyle/>
        <a:p>
          <a:endParaRPr lang="en-AU"/>
        </a:p>
      </dgm:t>
    </dgm:pt>
    <dgm:pt modelId="{01A64266-AA4C-064E-82C6-01C70E97331A}" type="pres">
      <dgm:prSet presAssocID="{4659384F-B177-6747-A8E9-86C7A08F7004}" presName="hierRoot2" presStyleCnt="0">
        <dgm:presLayoutVars>
          <dgm:hierBranch val="init"/>
        </dgm:presLayoutVars>
      </dgm:prSet>
      <dgm:spPr/>
    </dgm:pt>
    <dgm:pt modelId="{3C3E27CB-1B9E-D349-82C4-A186C5CF9E92}" type="pres">
      <dgm:prSet presAssocID="{4659384F-B177-6747-A8E9-86C7A08F7004}" presName="rootComposite" presStyleCnt="0"/>
      <dgm:spPr/>
    </dgm:pt>
    <dgm:pt modelId="{61E7D683-6E3C-4C4E-8406-7A8E34E03964}" type="pres">
      <dgm:prSet presAssocID="{4659384F-B177-6747-A8E9-86C7A08F7004}" presName="rootText" presStyleLbl="node3" presStyleIdx="2" presStyleCnt="5" custLinFactY="18419" custLinFactNeighborY="100000">
        <dgm:presLayoutVars>
          <dgm:chPref val="3"/>
        </dgm:presLayoutVars>
      </dgm:prSet>
      <dgm:spPr/>
      <dgm:t>
        <a:bodyPr/>
        <a:lstStyle/>
        <a:p>
          <a:endParaRPr lang="en-AU"/>
        </a:p>
      </dgm:t>
    </dgm:pt>
    <dgm:pt modelId="{9ECEFED0-2309-CF45-9386-2EC467E76FF7}" type="pres">
      <dgm:prSet presAssocID="{4659384F-B177-6747-A8E9-86C7A08F7004}" presName="rootConnector" presStyleLbl="node3" presStyleIdx="2" presStyleCnt="5"/>
      <dgm:spPr/>
      <dgm:t>
        <a:bodyPr/>
        <a:lstStyle/>
        <a:p>
          <a:endParaRPr lang="en-AU"/>
        </a:p>
      </dgm:t>
    </dgm:pt>
    <dgm:pt modelId="{DDF70C49-8364-CC4E-BBF1-B5B1A50DE890}" type="pres">
      <dgm:prSet presAssocID="{4659384F-B177-6747-A8E9-86C7A08F7004}" presName="hierChild4" presStyleCnt="0"/>
      <dgm:spPr/>
    </dgm:pt>
    <dgm:pt modelId="{F7E1CF8C-63D9-2646-A20F-B1EFF48084DE}" type="pres">
      <dgm:prSet presAssocID="{4659384F-B177-6747-A8E9-86C7A08F7004}" presName="hierChild5" presStyleCnt="0"/>
      <dgm:spPr/>
    </dgm:pt>
    <dgm:pt modelId="{34048B5B-6531-CF47-B38C-39E51F09F587}" type="pres">
      <dgm:prSet presAssocID="{C8151BEF-8648-0747-AA98-D39119BD98AD}" presName="Name37" presStyleLbl="parChTrans1D3" presStyleIdx="3" presStyleCnt="5"/>
      <dgm:spPr/>
      <dgm:t>
        <a:bodyPr/>
        <a:lstStyle/>
        <a:p>
          <a:endParaRPr lang="en-AU"/>
        </a:p>
      </dgm:t>
    </dgm:pt>
    <dgm:pt modelId="{99DA9DBE-B3ED-0F40-9E44-F08CF7E79FB8}" type="pres">
      <dgm:prSet presAssocID="{D125E6CF-CFFA-6A46-A899-4ECC2DFCC146}" presName="hierRoot2" presStyleCnt="0">
        <dgm:presLayoutVars>
          <dgm:hierBranch val="init"/>
        </dgm:presLayoutVars>
      </dgm:prSet>
      <dgm:spPr/>
    </dgm:pt>
    <dgm:pt modelId="{7F95ABE5-9420-F64F-BEC1-10E28E974567}" type="pres">
      <dgm:prSet presAssocID="{D125E6CF-CFFA-6A46-A899-4ECC2DFCC146}" presName="rootComposite" presStyleCnt="0"/>
      <dgm:spPr/>
    </dgm:pt>
    <dgm:pt modelId="{47487EA0-40AC-4646-AA05-4EC4256FBD6E}" type="pres">
      <dgm:prSet presAssocID="{D125E6CF-CFFA-6A46-A899-4ECC2DFCC146}" presName="rootText" presStyleLbl="node3" presStyleIdx="3" presStyleCnt="5" custLinFactY="18419" custLinFactNeighborY="100000">
        <dgm:presLayoutVars>
          <dgm:chPref val="3"/>
        </dgm:presLayoutVars>
      </dgm:prSet>
      <dgm:spPr/>
      <dgm:t>
        <a:bodyPr/>
        <a:lstStyle/>
        <a:p>
          <a:endParaRPr lang="en-AU"/>
        </a:p>
      </dgm:t>
    </dgm:pt>
    <dgm:pt modelId="{4B4DFFA2-FB95-9D4B-83EF-6C8494C5747C}" type="pres">
      <dgm:prSet presAssocID="{D125E6CF-CFFA-6A46-A899-4ECC2DFCC146}" presName="rootConnector" presStyleLbl="node3" presStyleIdx="3" presStyleCnt="5"/>
      <dgm:spPr/>
      <dgm:t>
        <a:bodyPr/>
        <a:lstStyle/>
        <a:p>
          <a:endParaRPr lang="en-AU"/>
        </a:p>
      </dgm:t>
    </dgm:pt>
    <dgm:pt modelId="{C84E88A4-DADB-234D-BD3B-21C8B1A5A358}" type="pres">
      <dgm:prSet presAssocID="{D125E6CF-CFFA-6A46-A899-4ECC2DFCC146}" presName="hierChild4" presStyleCnt="0"/>
      <dgm:spPr/>
    </dgm:pt>
    <dgm:pt modelId="{BAC2DCBA-C73F-B54B-B831-35D1FF12A86A}" type="pres">
      <dgm:prSet presAssocID="{F3FEA308-E178-4142-8153-1E1CFBF0A49F}" presName="Name37" presStyleLbl="parChTrans1D4" presStyleIdx="0" presStyleCnt="3"/>
      <dgm:spPr/>
      <dgm:t>
        <a:bodyPr/>
        <a:lstStyle/>
        <a:p>
          <a:endParaRPr lang="en-AU"/>
        </a:p>
      </dgm:t>
    </dgm:pt>
    <dgm:pt modelId="{9E90A27D-4681-0846-9717-5F1431C49B79}" type="pres">
      <dgm:prSet presAssocID="{D19A5A6C-5A80-234A-8FA4-A6199AE43539}" presName="hierRoot2" presStyleCnt="0">
        <dgm:presLayoutVars>
          <dgm:hierBranch val="init"/>
        </dgm:presLayoutVars>
      </dgm:prSet>
      <dgm:spPr/>
    </dgm:pt>
    <dgm:pt modelId="{D1C0CF8B-67AB-F44B-8B44-0D35412BF240}" type="pres">
      <dgm:prSet presAssocID="{D19A5A6C-5A80-234A-8FA4-A6199AE43539}" presName="rootComposite" presStyleCnt="0"/>
      <dgm:spPr/>
    </dgm:pt>
    <dgm:pt modelId="{C4178FF0-7DE0-9E44-9CF8-53CF10A08C2F}" type="pres">
      <dgm:prSet presAssocID="{D19A5A6C-5A80-234A-8FA4-A6199AE43539}" presName="rootText" presStyleLbl="node4" presStyleIdx="0" presStyleCnt="3" custLinFactY="43210" custLinFactNeighborX="-19489" custLinFactNeighborY="100000">
        <dgm:presLayoutVars>
          <dgm:chPref val="3"/>
        </dgm:presLayoutVars>
      </dgm:prSet>
      <dgm:spPr/>
      <dgm:t>
        <a:bodyPr/>
        <a:lstStyle/>
        <a:p>
          <a:endParaRPr lang="en-AU"/>
        </a:p>
      </dgm:t>
    </dgm:pt>
    <dgm:pt modelId="{33BF59B3-0612-A041-AD60-983AA54E3D00}" type="pres">
      <dgm:prSet presAssocID="{D19A5A6C-5A80-234A-8FA4-A6199AE43539}" presName="rootConnector" presStyleLbl="node4" presStyleIdx="0" presStyleCnt="3"/>
      <dgm:spPr/>
      <dgm:t>
        <a:bodyPr/>
        <a:lstStyle/>
        <a:p>
          <a:endParaRPr lang="en-AU"/>
        </a:p>
      </dgm:t>
    </dgm:pt>
    <dgm:pt modelId="{CF4F982F-CE5E-A04D-B5D6-B803AC257FFC}" type="pres">
      <dgm:prSet presAssocID="{D19A5A6C-5A80-234A-8FA4-A6199AE43539}" presName="hierChild4" presStyleCnt="0"/>
      <dgm:spPr/>
    </dgm:pt>
    <dgm:pt modelId="{A93AA1E6-C400-554A-AA55-DC1AEDDBD533}" type="pres">
      <dgm:prSet presAssocID="{D19A5A6C-5A80-234A-8FA4-A6199AE43539}" presName="hierChild5" presStyleCnt="0"/>
      <dgm:spPr/>
    </dgm:pt>
    <dgm:pt modelId="{21BFBB4B-8BB4-9644-AC88-B4B5B984E341}" type="pres">
      <dgm:prSet presAssocID="{DF7E2347-6317-8740-AC63-A5C91CE8C4E0}" presName="Name37" presStyleLbl="parChTrans1D4" presStyleIdx="1" presStyleCnt="3"/>
      <dgm:spPr/>
      <dgm:t>
        <a:bodyPr/>
        <a:lstStyle/>
        <a:p>
          <a:endParaRPr lang="en-AU"/>
        </a:p>
      </dgm:t>
    </dgm:pt>
    <dgm:pt modelId="{8A8A2D8B-B7D4-8A46-ACA1-45DB552F51D7}" type="pres">
      <dgm:prSet presAssocID="{7B804120-C7D5-6243-B1D4-5A472DC21466}" presName="hierRoot2" presStyleCnt="0">
        <dgm:presLayoutVars>
          <dgm:hierBranch val="init"/>
        </dgm:presLayoutVars>
      </dgm:prSet>
      <dgm:spPr/>
    </dgm:pt>
    <dgm:pt modelId="{D06D7BC9-2D47-FA45-BF60-C96DF890189D}" type="pres">
      <dgm:prSet presAssocID="{7B804120-C7D5-6243-B1D4-5A472DC21466}" presName="rootComposite" presStyleCnt="0"/>
      <dgm:spPr/>
    </dgm:pt>
    <dgm:pt modelId="{03D494FC-2FAE-9D4B-9D8A-C210B4719281}" type="pres">
      <dgm:prSet presAssocID="{7B804120-C7D5-6243-B1D4-5A472DC21466}" presName="rootText" presStyleLbl="node4" presStyleIdx="1" presStyleCnt="3" custLinFactNeighborX="93777" custLinFactNeighborY="1210">
        <dgm:presLayoutVars>
          <dgm:chPref val="3"/>
        </dgm:presLayoutVars>
      </dgm:prSet>
      <dgm:spPr/>
      <dgm:t>
        <a:bodyPr/>
        <a:lstStyle/>
        <a:p>
          <a:endParaRPr lang="en-AU"/>
        </a:p>
      </dgm:t>
    </dgm:pt>
    <dgm:pt modelId="{666D25FF-8C03-CD4C-94D0-14D7E83EE540}" type="pres">
      <dgm:prSet presAssocID="{7B804120-C7D5-6243-B1D4-5A472DC21466}" presName="rootConnector" presStyleLbl="node4" presStyleIdx="1" presStyleCnt="3"/>
      <dgm:spPr/>
      <dgm:t>
        <a:bodyPr/>
        <a:lstStyle/>
        <a:p>
          <a:endParaRPr lang="en-AU"/>
        </a:p>
      </dgm:t>
    </dgm:pt>
    <dgm:pt modelId="{583EF479-8DDC-0146-A00A-0791D0B82209}" type="pres">
      <dgm:prSet presAssocID="{7B804120-C7D5-6243-B1D4-5A472DC21466}" presName="hierChild4" presStyleCnt="0"/>
      <dgm:spPr/>
    </dgm:pt>
    <dgm:pt modelId="{DACC16FE-A780-9849-897D-45FB279B2351}" type="pres">
      <dgm:prSet presAssocID="{7B804120-C7D5-6243-B1D4-5A472DC21466}" presName="hierChild5" presStyleCnt="0"/>
      <dgm:spPr/>
    </dgm:pt>
    <dgm:pt modelId="{BC8B61D8-D9EC-9C48-9E12-76CDFBA0C031}" type="pres">
      <dgm:prSet presAssocID="{5046FF40-317C-5D46-BB1E-FD461683A69E}" presName="Name37" presStyleLbl="parChTrans1D4" presStyleIdx="2" presStyleCnt="3"/>
      <dgm:spPr/>
      <dgm:t>
        <a:bodyPr/>
        <a:lstStyle/>
        <a:p>
          <a:endParaRPr lang="en-AU"/>
        </a:p>
      </dgm:t>
    </dgm:pt>
    <dgm:pt modelId="{56F0F42A-0B5E-3E41-8987-2E38EAA8E544}" type="pres">
      <dgm:prSet presAssocID="{BCBE910E-EFB1-7F46-89AA-AB2A2330B003}" presName="hierRoot2" presStyleCnt="0">
        <dgm:presLayoutVars>
          <dgm:hierBranch val="init"/>
        </dgm:presLayoutVars>
      </dgm:prSet>
      <dgm:spPr/>
    </dgm:pt>
    <dgm:pt modelId="{D78588A7-D87E-E24C-B6E3-622011EE14BF}" type="pres">
      <dgm:prSet presAssocID="{BCBE910E-EFB1-7F46-89AA-AB2A2330B003}" presName="rootComposite" presStyleCnt="0"/>
      <dgm:spPr/>
    </dgm:pt>
    <dgm:pt modelId="{A01F7A3A-A915-BF49-AC42-F0AE6BA1AEC0}" type="pres">
      <dgm:prSet presAssocID="{BCBE910E-EFB1-7F46-89AA-AB2A2330B003}" presName="rootText" presStyleLbl="node4" presStyleIdx="2" presStyleCnt="3" custLinFactX="-45341" custLinFactY="-40790" custLinFactNeighborX="-100000" custLinFactNeighborY="-100000">
        <dgm:presLayoutVars>
          <dgm:chPref val="3"/>
        </dgm:presLayoutVars>
      </dgm:prSet>
      <dgm:spPr/>
      <dgm:t>
        <a:bodyPr/>
        <a:lstStyle/>
        <a:p>
          <a:endParaRPr lang="en-AU"/>
        </a:p>
      </dgm:t>
    </dgm:pt>
    <dgm:pt modelId="{11D423F6-701B-0240-9621-AE7C9427D8D5}" type="pres">
      <dgm:prSet presAssocID="{BCBE910E-EFB1-7F46-89AA-AB2A2330B003}" presName="rootConnector" presStyleLbl="node4" presStyleIdx="2" presStyleCnt="3"/>
      <dgm:spPr/>
      <dgm:t>
        <a:bodyPr/>
        <a:lstStyle/>
        <a:p>
          <a:endParaRPr lang="en-AU"/>
        </a:p>
      </dgm:t>
    </dgm:pt>
    <dgm:pt modelId="{33C42A0B-6CDA-F049-8501-CD8FD3FD687B}" type="pres">
      <dgm:prSet presAssocID="{BCBE910E-EFB1-7F46-89AA-AB2A2330B003}" presName="hierChild4" presStyleCnt="0"/>
      <dgm:spPr/>
    </dgm:pt>
    <dgm:pt modelId="{2E842F91-A24F-064A-B079-CAC4DF7AE379}" type="pres">
      <dgm:prSet presAssocID="{BCBE910E-EFB1-7F46-89AA-AB2A2330B003}" presName="hierChild5" presStyleCnt="0"/>
      <dgm:spPr/>
    </dgm:pt>
    <dgm:pt modelId="{74C6E675-07B0-834E-BD09-B14EA2F14007}" type="pres">
      <dgm:prSet presAssocID="{D125E6CF-CFFA-6A46-A899-4ECC2DFCC146}" presName="hierChild5" presStyleCnt="0"/>
      <dgm:spPr/>
    </dgm:pt>
    <dgm:pt modelId="{552274FD-5C9A-8543-A3EA-F9458520D3F5}" type="pres">
      <dgm:prSet presAssocID="{514B5EF9-DA04-6A4C-9FF1-05F82338D719}" presName="Name37" presStyleLbl="parChTrans1D3" presStyleIdx="4" presStyleCnt="5"/>
      <dgm:spPr/>
      <dgm:t>
        <a:bodyPr/>
        <a:lstStyle/>
        <a:p>
          <a:endParaRPr lang="en-AU"/>
        </a:p>
      </dgm:t>
    </dgm:pt>
    <dgm:pt modelId="{386DA581-2ACE-7348-ABC1-130FA40CBE35}" type="pres">
      <dgm:prSet presAssocID="{66A41EE0-7B37-7344-9AEF-F9F0DF4B85DC}" presName="hierRoot2" presStyleCnt="0">
        <dgm:presLayoutVars>
          <dgm:hierBranch val="init"/>
        </dgm:presLayoutVars>
      </dgm:prSet>
      <dgm:spPr/>
    </dgm:pt>
    <dgm:pt modelId="{09690996-11E4-894C-AEB3-22FB411D150A}" type="pres">
      <dgm:prSet presAssocID="{66A41EE0-7B37-7344-9AEF-F9F0DF4B85DC}" presName="rootComposite" presStyleCnt="0"/>
      <dgm:spPr/>
    </dgm:pt>
    <dgm:pt modelId="{20EC127E-576C-8149-A0FE-A226BD3F3B35}" type="pres">
      <dgm:prSet presAssocID="{66A41EE0-7B37-7344-9AEF-F9F0DF4B85DC}" presName="rootText" presStyleLbl="node3" presStyleIdx="4" presStyleCnt="5" custLinFactY="18419" custLinFactNeighborY="100000">
        <dgm:presLayoutVars>
          <dgm:chPref val="3"/>
        </dgm:presLayoutVars>
      </dgm:prSet>
      <dgm:spPr/>
      <dgm:t>
        <a:bodyPr/>
        <a:lstStyle/>
        <a:p>
          <a:endParaRPr lang="en-AU"/>
        </a:p>
      </dgm:t>
    </dgm:pt>
    <dgm:pt modelId="{2571DD60-BBFB-A747-9F53-1A96DCC7A56D}" type="pres">
      <dgm:prSet presAssocID="{66A41EE0-7B37-7344-9AEF-F9F0DF4B85DC}" presName="rootConnector" presStyleLbl="node3" presStyleIdx="4" presStyleCnt="5"/>
      <dgm:spPr/>
      <dgm:t>
        <a:bodyPr/>
        <a:lstStyle/>
        <a:p>
          <a:endParaRPr lang="en-AU"/>
        </a:p>
      </dgm:t>
    </dgm:pt>
    <dgm:pt modelId="{B38B0D9B-03C7-5446-8C61-996A1DF307D2}" type="pres">
      <dgm:prSet presAssocID="{66A41EE0-7B37-7344-9AEF-F9F0DF4B85DC}" presName="hierChild4" presStyleCnt="0"/>
      <dgm:spPr/>
    </dgm:pt>
    <dgm:pt modelId="{E041ECD1-D914-3D4B-A22A-F703B09C6441}" type="pres">
      <dgm:prSet presAssocID="{66A41EE0-7B37-7344-9AEF-F9F0DF4B85DC}" presName="hierChild5" presStyleCnt="0"/>
      <dgm:spPr/>
    </dgm:pt>
    <dgm:pt modelId="{0CA61050-1B7A-1243-8912-4F1D8FDB0B45}" type="pres">
      <dgm:prSet presAssocID="{24EC3917-718C-2243-95F7-5F2E855FB04D}" presName="hierChild5" presStyleCnt="0"/>
      <dgm:spPr/>
    </dgm:pt>
    <dgm:pt modelId="{4CA1F73D-0080-DA42-A893-E3F7A23A359F}" type="pres">
      <dgm:prSet presAssocID="{02C6A429-6C02-6449-8BEB-626EDC1486BF}" presName="hierChild3" presStyleCnt="0"/>
      <dgm:spPr/>
    </dgm:pt>
  </dgm:ptLst>
  <dgm:cxnLst>
    <dgm:cxn modelId="{7CE9F035-E3B0-854A-8182-3A0825E24D3D}" type="presOf" srcId="{BCBE910E-EFB1-7F46-89AA-AB2A2330B003}" destId="{A01F7A3A-A915-BF49-AC42-F0AE6BA1AEC0}" srcOrd="0" destOrd="0" presId="urn:microsoft.com/office/officeart/2005/8/layout/orgChart1"/>
    <dgm:cxn modelId="{098CEBA6-08CE-BB40-9484-26B6AF20C30F}" type="presOf" srcId="{7AF3AE08-9C98-6A4D-B297-E9F456441C64}" destId="{F225300E-1D37-114F-A296-655DAD34DFAB}" srcOrd="0" destOrd="0" presId="urn:microsoft.com/office/officeart/2005/8/layout/orgChart1"/>
    <dgm:cxn modelId="{52562584-113A-584E-992E-893252CCDE3D}" type="presOf" srcId="{D19A5A6C-5A80-234A-8FA4-A6199AE43539}" destId="{C4178FF0-7DE0-9E44-9CF8-53CF10A08C2F}" srcOrd="0" destOrd="0" presId="urn:microsoft.com/office/officeart/2005/8/layout/orgChart1"/>
    <dgm:cxn modelId="{096ED91F-354C-F84E-9F2B-1B92EF0159DB}" type="presOf" srcId="{65BBD704-7781-F24E-85ED-35430E2954AC}" destId="{DA688CB7-1FBF-9049-BC12-14750B14A9B9}" srcOrd="0" destOrd="0" presId="urn:microsoft.com/office/officeart/2005/8/layout/orgChart1"/>
    <dgm:cxn modelId="{673DFE88-BBCD-134F-AF71-FE51F7D4600D}" type="presOf" srcId="{4659384F-B177-6747-A8E9-86C7A08F7004}" destId="{61E7D683-6E3C-4C4E-8406-7A8E34E03964}" srcOrd="0" destOrd="0" presId="urn:microsoft.com/office/officeart/2005/8/layout/orgChart1"/>
    <dgm:cxn modelId="{545F1C11-63D5-6B4F-91E9-C53A6B001ACE}" srcId="{02C6A429-6C02-6449-8BEB-626EDC1486BF}" destId="{24EC3917-718C-2243-95F7-5F2E855FB04D}" srcOrd="2" destOrd="0" parTransId="{65BBD704-7781-F24E-85ED-35430E2954AC}" sibTransId="{68934C3E-7B6A-184C-9BA8-DCD09E7202CE}"/>
    <dgm:cxn modelId="{9BF01C14-6760-D94D-8652-4280EDD0A285}" type="presOf" srcId="{07E252D1-5753-9843-BA29-5690C466C43A}" destId="{08DE43B2-2EBE-654A-8975-EE3A47CD72D8}" srcOrd="0" destOrd="0" presId="urn:microsoft.com/office/officeart/2005/8/layout/orgChart1"/>
    <dgm:cxn modelId="{7E71A8F6-044C-8143-81A0-AB523A720A75}" type="presOf" srcId="{514B5EF9-DA04-6A4C-9FF1-05F82338D719}" destId="{552274FD-5C9A-8543-A3EA-F9458520D3F5}" srcOrd="0" destOrd="0" presId="urn:microsoft.com/office/officeart/2005/8/layout/orgChart1"/>
    <dgm:cxn modelId="{65A95284-9853-604E-80A0-1498ABC95C6E}" type="presOf" srcId="{D125E6CF-CFFA-6A46-A899-4ECC2DFCC146}" destId="{47487EA0-40AC-4646-AA05-4EC4256FBD6E}" srcOrd="0" destOrd="0" presId="urn:microsoft.com/office/officeart/2005/8/layout/orgChart1"/>
    <dgm:cxn modelId="{F5559B76-0AFA-6E4A-B11E-B8B49D726163}" type="presOf" srcId="{31C4B513-491E-BA49-8156-FC66DEEDD730}" destId="{DD8F204A-FCC2-954A-929C-D9A7FE4AAF32}" srcOrd="0" destOrd="0" presId="urn:microsoft.com/office/officeart/2005/8/layout/orgChart1"/>
    <dgm:cxn modelId="{02A98D02-4DB5-474E-9896-B47F27A28DCC}" type="presOf" srcId="{02C6A429-6C02-6449-8BEB-626EDC1486BF}" destId="{41BB2BC8-A22B-A840-9288-51049E0C6B9E}" srcOrd="1" destOrd="0" presId="urn:microsoft.com/office/officeart/2005/8/layout/orgChart1"/>
    <dgm:cxn modelId="{161E91C1-636A-4F41-B8CD-28BC9AD797FE}" type="presOf" srcId="{DF7E2347-6317-8740-AC63-A5C91CE8C4E0}" destId="{21BFBB4B-8BB4-9644-AC88-B4B5B984E341}" srcOrd="0" destOrd="0" presId="urn:microsoft.com/office/officeart/2005/8/layout/orgChart1"/>
    <dgm:cxn modelId="{B9129C72-4B9D-984F-98E8-456FCCF90DC7}" srcId="{D125E6CF-CFFA-6A46-A899-4ECC2DFCC146}" destId="{BCBE910E-EFB1-7F46-89AA-AB2A2330B003}" srcOrd="2" destOrd="0" parTransId="{5046FF40-317C-5D46-BB1E-FD461683A69E}" sibTransId="{6AF17F90-D53E-9D48-B464-666B03CD252D}"/>
    <dgm:cxn modelId="{6E640104-D14C-344A-BD4B-EDE3CC34583D}" type="presOf" srcId="{66A41EE0-7B37-7344-9AEF-F9F0DF4B85DC}" destId="{2571DD60-BBFB-A747-9F53-1A96DCC7A56D}" srcOrd="1" destOrd="0" presId="urn:microsoft.com/office/officeart/2005/8/layout/orgChart1"/>
    <dgm:cxn modelId="{B3786DF5-3FE6-2D46-B05E-6E1AAE63183C}" type="presOf" srcId="{7B804120-C7D5-6243-B1D4-5A472DC21466}" destId="{03D494FC-2FAE-9D4B-9D8A-C210B4719281}" srcOrd="0" destOrd="0" presId="urn:microsoft.com/office/officeart/2005/8/layout/orgChart1"/>
    <dgm:cxn modelId="{E7491FC9-B082-5746-B82F-89DD421F3B4E}" type="presOf" srcId="{9C8F28EF-9FB4-934B-ADDA-C8E805ED300F}" destId="{C226929A-3D0F-F844-A127-3E27FC5847B1}" srcOrd="0" destOrd="0" presId="urn:microsoft.com/office/officeart/2005/8/layout/orgChart1"/>
    <dgm:cxn modelId="{2A46DC97-60EE-8046-8488-C56BD65182A8}" type="presOf" srcId="{9C8F28EF-9FB4-934B-ADDA-C8E805ED300F}" destId="{BC00BACC-B4CF-D841-9078-40293861F59D}" srcOrd="1" destOrd="0" presId="urn:microsoft.com/office/officeart/2005/8/layout/orgChart1"/>
    <dgm:cxn modelId="{7A96A59E-15D7-0148-9486-7882AA98FD5C}" type="presOf" srcId="{D125E6CF-CFFA-6A46-A899-4ECC2DFCC146}" destId="{4B4DFFA2-FB95-9D4B-83EF-6C8494C5747C}" srcOrd="1" destOrd="0" presId="urn:microsoft.com/office/officeart/2005/8/layout/orgChart1"/>
    <dgm:cxn modelId="{84A7DF84-EA3F-4146-B652-4318AE6DEB59}" type="presOf" srcId="{13D32C38-7D9F-5E46-96CC-D20EBCCC0689}" destId="{12E6BECF-41AD-A844-8503-8F2673A55870}" srcOrd="0" destOrd="0" presId="urn:microsoft.com/office/officeart/2005/8/layout/orgChart1"/>
    <dgm:cxn modelId="{E505F94F-9233-CF46-AEAC-B57E010E5542}" type="presOf" srcId="{BCBE910E-EFB1-7F46-89AA-AB2A2330B003}" destId="{11D423F6-701B-0240-9621-AE7C9427D8D5}" srcOrd="1" destOrd="0" presId="urn:microsoft.com/office/officeart/2005/8/layout/orgChart1"/>
    <dgm:cxn modelId="{4BEAC43A-817E-3748-B6D2-098219E11C02}" srcId="{02C6A429-6C02-6449-8BEB-626EDC1486BF}" destId="{2969437D-6F4F-7742-BC34-63F3D4981F3F}" srcOrd="1" destOrd="0" parTransId="{31C4B513-491E-BA49-8156-FC66DEEDD730}" sibTransId="{73ADD011-9CDB-3A40-95D7-51730E15DD5F}"/>
    <dgm:cxn modelId="{502CB50B-3A3E-CE4B-8882-8B84B234FBEF}" type="presOf" srcId="{93688AF0-A3CA-9241-9B8D-E5806EC0F74E}" destId="{CA04CD30-CAFA-C44E-8E23-64F32C7394C4}" srcOrd="0" destOrd="0" presId="urn:microsoft.com/office/officeart/2005/8/layout/orgChart1"/>
    <dgm:cxn modelId="{B4EC5CFE-FD71-F54C-8D8C-576BE5AEE7AD}" type="presOf" srcId="{AC9F4082-E56A-954C-A6B8-5E0552F8288E}" destId="{EB53003A-CEAF-1C40-910C-4936895CD6B8}" srcOrd="0" destOrd="0" presId="urn:microsoft.com/office/officeart/2005/8/layout/orgChart1"/>
    <dgm:cxn modelId="{EF3E6A66-C2F8-2449-962E-18177703F6E7}" srcId="{24EC3917-718C-2243-95F7-5F2E855FB04D}" destId="{66A41EE0-7B37-7344-9AEF-F9F0DF4B85DC}" srcOrd="2" destOrd="0" parTransId="{514B5EF9-DA04-6A4C-9FF1-05F82338D719}" sibTransId="{ACA4B2A1-B83D-8C4A-9B07-CDF59F1B595A}"/>
    <dgm:cxn modelId="{B18877E8-51AF-D547-B617-D0A0772C5FC5}" type="presOf" srcId="{D19A5A6C-5A80-234A-8FA4-A6199AE43539}" destId="{33BF59B3-0612-A041-AD60-983AA54E3D00}" srcOrd="1" destOrd="0" presId="urn:microsoft.com/office/officeart/2005/8/layout/orgChart1"/>
    <dgm:cxn modelId="{BCF4EF5F-0A5E-2C43-AD11-4539D5597435}" type="presOf" srcId="{F3FEA308-E178-4142-8153-1E1CFBF0A49F}" destId="{BAC2DCBA-C73F-B54B-B831-35D1FF12A86A}" srcOrd="0" destOrd="0" presId="urn:microsoft.com/office/officeart/2005/8/layout/orgChart1"/>
    <dgm:cxn modelId="{57476339-5382-CA4B-B8AB-E50E2BA45F47}" srcId="{D125E6CF-CFFA-6A46-A899-4ECC2DFCC146}" destId="{7B804120-C7D5-6243-B1D4-5A472DC21466}" srcOrd="1" destOrd="0" parTransId="{DF7E2347-6317-8740-AC63-A5C91CE8C4E0}" sibTransId="{57396E70-29A6-4C4A-BC46-914AE3334FA6}"/>
    <dgm:cxn modelId="{D585815D-A540-AA4D-BD8D-976A7A524BF6}" type="presOf" srcId="{24EC3917-718C-2243-95F7-5F2E855FB04D}" destId="{3A938C29-3098-B84B-AEED-DBC08CABF0F4}" srcOrd="0" destOrd="0" presId="urn:microsoft.com/office/officeart/2005/8/layout/orgChart1"/>
    <dgm:cxn modelId="{E8CF93DF-E05E-B44F-A1C6-E7A4BA659C5E}" type="presOf" srcId="{4659384F-B177-6747-A8E9-86C7A08F7004}" destId="{9ECEFED0-2309-CF45-9386-2EC467E76FF7}" srcOrd="1" destOrd="0" presId="urn:microsoft.com/office/officeart/2005/8/layout/orgChart1"/>
    <dgm:cxn modelId="{ED5EC7B9-83B9-C540-86E2-78B99C435A62}" srcId="{24EC3917-718C-2243-95F7-5F2E855FB04D}" destId="{D125E6CF-CFFA-6A46-A899-4ECC2DFCC146}" srcOrd="1" destOrd="0" parTransId="{C8151BEF-8648-0747-AA98-D39119BD98AD}" sibTransId="{9E00C347-73F7-B342-9D68-7A470FC720D5}"/>
    <dgm:cxn modelId="{52D3CB0A-3A07-294F-B32D-1D04B0E5873C}" type="presOf" srcId="{F6EE2459-C500-EA43-850C-CB2D08DDB3EE}" destId="{F5D81A7E-2C96-994E-B334-920D6C53B697}" srcOrd="1" destOrd="0" presId="urn:microsoft.com/office/officeart/2005/8/layout/orgChart1"/>
    <dgm:cxn modelId="{F60318CC-4FE0-6547-B3F7-6F59C77CC97D}" type="presOf" srcId="{21220BFB-6ECC-7F4B-BA97-EF90130B39C5}" destId="{17A86589-96A5-5344-816B-F9B71C145493}" srcOrd="0" destOrd="0" presId="urn:microsoft.com/office/officeart/2005/8/layout/orgChart1"/>
    <dgm:cxn modelId="{12059384-891D-E749-97BF-F20CB7EB1770}" srcId="{24EC3917-718C-2243-95F7-5F2E855FB04D}" destId="{4659384F-B177-6747-A8E9-86C7A08F7004}" srcOrd="0" destOrd="0" parTransId="{07E252D1-5753-9843-BA29-5690C466C43A}" sibTransId="{63554F65-C355-854B-AC5B-7723CE739004}"/>
    <dgm:cxn modelId="{1D413B5F-D2FF-644A-A909-2595A931D5C4}" type="presOf" srcId="{66A41EE0-7B37-7344-9AEF-F9F0DF4B85DC}" destId="{20EC127E-576C-8149-A0FE-A226BD3F3B35}" srcOrd="0" destOrd="0" presId="urn:microsoft.com/office/officeart/2005/8/layout/orgChart1"/>
    <dgm:cxn modelId="{CD60AB65-D966-414B-943E-82F6BAF4E5D0}" srcId="{02C6A429-6C02-6449-8BEB-626EDC1486BF}" destId="{9C8F28EF-9FB4-934B-ADDA-C8E805ED300F}" srcOrd="0" destOrd="0" parTransId="{93688AF0-A3CA-9241-9B8D-E5806EC0F74E}" sibTransId="{B15B624C-807D-6E4E-9FD9-B6B962202B87}"/>
    <dgm:cxn modelId="{F0A8B6CE-97B9-DF4B-AF5E-952D04A434F5}" type="presOf" srcId="{2969437D-6F4F-7742-BC34-63F3D4981F3F}" destId="{FA1643FC-781B-6D48-917D-BD90EA30F6A3}" srcOrd="1" destOrd="0" presId="urn:microsoft.com/office/officeart/2005/8/layout/orgChart1"/>
    <dgm:cxn modelId="{C3DCB914-4B27-8E4A-B3DF-44A974150ADD}" type="presOf" srcId="{24EC3917-718C-2243-95F7-5F2E855FB04D}" destId="{03DA1E88-4488-4F4E-81C2-1A55E88F036E}" srcOrd="1" destOrd="0" presId="urn:microsoft.com/office/officeart/2005/8/layout/orgChart1"/>
    <dgm:cxn modelId="{0E46C996-A751-9C42-891D-9A9833E9E29D}" type="presOf" srcId="{02C6A429-6C02-6449-8BEB-626EDC1486BF}" destId="{2BE1562E-0958-2642-A3E4-6A769FBE4EF0}" srcOrd="0" destOrd="0" presId="urn:microsoft.com/office/officeart/2005/8/layout/orgChart1"/>
    <dgm:cxn modelId="{BE10A2DE-71F7-6B42-BEFB-E1512706F5CA}" srcId="{13D32C38-7D9F-5E46-96CC-D20EBCCC0689}" destId="{02C6A429-6C02-6449-8BEB-626EDC1486BF}" srcOrd="0" destOrd="0" parTransId="{F8F59BB9-8984-3949-BCB6-B749320C6786}" sibTransId="{68447B5F-9A57-6B40-9634-C54E5AD6DE17}"/>
    <dgm:cxn modelId="{7E1C26FA-CE18-A442-B0B8-FC517AF4AA7A}" type="presOf" srcId="{2969437D-6F4F-7742-BC34-63F3D4981F3F}" destId="{92591134-7F1F-D240-BC9D-6751E9402531}" srcOrd="0" destOrd="0" presId="urn:microsoft.com/office/officeart/2005/8/layout/orgChart1"/>
    <dgm:cxn modelId="{7C7E8438-6031-3A4A-8C7E-17EF213DFDE4}" srcId="{D125E6CF-CFFA-6A46-A899-4ECC2DFCC146}" destId="{D19A5A6C-5A80-234A-8FA4-A6199AE43539}" srcOrd="0" destOrd="0" parTransId="{F3FEA308-E178-4142-8153-1E1CFBF0A49F}" sibTransId="{DDC6AFB3-9DC8-0B42-9733-B3CC817CD08D}"/>
    <dgm:cxn modelId="{C6BFB522-B4E4-0A44-A889-E26D2450DE67}" srcId="{9C8F28EF-9FB4-934B-ADDA-C8E805ED300F}" destId="{7AF3AE08-9C98-6A4D-B297-E9F456441C64}" srcOrd="0" destOrd="0" parTransId="{21220BFB-6ECC-7F4B-BA97-EF90130B39C5}" sibTransId="{54DE8A46-8C04-354E-92D3-DCFD7E58A945}"/>
    <dgm:cxn modelId="{781BC84B-1E79-FC49-99AD-58CED72AC7F8}" type="presOf" srcId="{C8151BEF-8648-0747-AA98-D39119BD98AD}" destId="{34048B5B-6531-CF47-B38C-39E51F09F587}" srcOrd="0" destOrd="0" presId="urn:microsoft.com/office/officeart/2005/8/layout/orgChart1"/>
    <dgm:cxn modelId="{9450AF7A-8CCD-B542-A675-77EDC5E22F93}" type="presOf" srcId="{7B804120-C7D5-6243-B1D4-5A472DC21466}" destId="{666D25FF-8C03-CD4C-94D0-14D7E83EE540}" srcOrd="1" destOrd="0" presId="urn:microsoft.com/office/officeart/2005/8/layout/orgChart1"/>
    <dgm:cxn modelId="{6D6F7B06-ADDA-694A-84A0-44DC62176984}" type="presOf" srcId="{F6EE2459-C500-EA43-850C-CB2D08DDB3EE}" destId="{82B4D3C4-DDEF-8643-83F6-F4360D5BDC8B}" srcOrd="0" destOrd="0" presId="urn:microsoft.com/office/officeart/2005/8/layout/orgChart1"/>
    <dgm:cxn modelId="{3D8A5FC8-E532-C94C-B597-6A8511F1FA14}" type="presOf" srcId="{5046FF40-317C-5D46-BB1E-FD461683A69E}" destId="{BC8B61D8-D9EC-9C48-9E12-76CDFBA0C031}" srcOrd="0" destOrd="0" presId="urn:microsoft.com/office/officeart/2005/8/layout/orgChart1"/>
    <dgm:cxn modelId="{712FCB58-FF34-004C-8E64-02BC0CD4F959}" type="presOf" srcId="{7AF3AE08-9C98-6A4D-B297-E9F456441C64}" destId="{ECC26E4D-A674-B943-AFEB-FA0E1D534F89}" srcOrd="1" destOrd="0" presId="urn:microsoft.com/office/officeart/2005/8/layout/orgChart1"/>
    <dgm:cxn modelId="{05C8480F-7E8A-0745-A795-B27A56099FA5}" srcId="{9C8F28EF-9FB4-934B-ADDA-C8E805ED300F}" destId="{F6EE2459-C500-EA43-850C-CB2D08DDB3EE}" srcOrd="1" destOrd="0" parTransId="{AC9F4082-E56A-954C-A6B8-5E0552F8288E}" sibTransId="{6AC8032A-9F80-444A-9273-9946A8DB2417}"/>
    <dgm:cxn modelId="{310E446F-2BB0-924E-A1C2-DABC481B05B4}" type="presParOf" srcId="{12E6BECF-41AD-A844-8503-8F2673A55870}" destId="{CB124BF2-D27D-2243-82E0-C4867952D801}" srcOrd="0" destOrd="0" presId="urn:microsoft.com/office/officeart/2005/8/layout/orgChart1"/>
    <dgm:cxn modelId="{6D8CD6D2-0F68-7345-92C0-4650F7D1600A}" type="presParOf" srcId="{CB124BF2-D27D-2243-82E0-C4867952D801}" destId="{A8898D56-5402-CC49-A37D-1B12FAD47C2D}" srcOrd="0" destOrd="0" presId="urn:microsoft.com/office/officeart/2005/8/layout/orgChart1"/>
    <dgm:cxn modelId="{649D20A7-0BB6-E443-A6CC-00010C01594E}" type="presParOf" srcId="{A8898D56-5402-CC49-A37D-1B12FAD47C2D}" destId="{2BE1562E-0958-2642-A3E4-6A769FBE4EF0}" srcOrd="0" destOrd="0" presId="urn:microsoft.com/office/officeart/2005/8/layout/orgChart1"/>
    <dgm:cxn modelId="{C5386843-1F10-5C47-82B4-7379705F4063}" type="presParOf" srcId="{A8898D56-5402-CC49-A37D-1B12FAD47C2D}" destId="{41BB2BC8-A22B-A840-9288-51049E0C6B9E}" srcOrd="1" destOrd="0" presId="urn:microsoft.com/office/officeart/2005/8/layout/orgChart1"/>
    <dgm:cxn modelId="{70BF0CA0-9AB2-E940-A7DA-DE4C53C275F2}" type="presParOf" srcId="{CB124BF2-D27D-2243-82E0-C4867952D801}" destId="{0FF2F8D3-14D4-D34E-BCD0-6731B4641547}" srcOrd="1" destOrd="0" presId="urn:microsoft.com/office/officeart/2005/8/layout/orgChart1"/>
    <dgm:cxn modelId="{E592320A-7D2E-7D41-B3F6-53721EA3D927}" type="presParOf" srcId="{0FF2F8D3-14D4-D34E-BCD0-6731B4641547}" destId="{CA04CD30-CAFA-C44E-8E23-64F32C7394C4}" srcOrd="0" destOrd="0" presId="urn:microsoft.com/office/officeart/2005/8/layout/orgChart1"/>
    <dgm:cxn modelId="{0763F2CE-493B-CB4B-B861-02EC2CEEA44D}" type="presParOf" srcId="{0FF2F8D3-14D4-D34E-BCD0-6731B4641547}" destId="{2C954E3D-202F-FB4A-BA0E-60F58F1CB97C}" srcOrd="1" destOrd="0" presId="urn:microsoft.com/office/officeart/2005/8/layout/orgChart1"/>
    <dgm:cxn modelId="{0D3F6EE2-E685-9E49-9DEC-4AC3453F8423}" type="presParOf" srcId="{2C954E3D-202F-FB4A-BA0E-60F58F1CB97C}" destId="{145FC082-A285-394C-825B-34C2596729BF}" srcOrd="0" destOrd="0" presId="urn:microsoft.com/office/officeart/2005/8/layout/orgChart1"/>
    <dgm:cxn modelId="{FAC780AC-E1EA-CB42-A5DE-F885CB4FF23D}" type="presParOf" srcId="{145FC082-A285-394C-825B-34C2596729BF}" destId="{C226929A-3D0F-F844-A127-3E27FC5847B1}" srcOrd="0" destOrd="0" presId="urn:microsoft.com/office/officeart/2005/8/layout/orgChart1"/>
    <dgm:cxn modelId="{59B0481F-0736-764F-A8E3-B844D641F0EB}" type="presParOf" srcId="{145FC082-A285-394C-825B-34C2596729BF}" destId="{BC00BACC-B4CF-D841-9078-40293861F59D}" srcOrd="1" destOrd="0" presId="urn:microsoft.com/office/officeart/2005/8/layout/orgChart1"/>
    <dgm:cxn modelId="{069302E4-1EA8-7346-94AF-1C6BA079D726}" type="presParOf" srcId="{2C954E3D-202F-FB4A-BA0E-60F58F1CB97C}" destId="{5CB3C644-A276-7044-8A7F-FB18E696EA8C}" srcOrd="1" destOrd="0" presId="urn:microsoft.com/office/officeart/2005/8/layout/orgChart1"/>
    <dgm:cxn modelId="{EE641D5C-E98B-4741-AB3B-09B588EF8120}" type="presParOf" srcId="{5CB3C644-A276-7044-8A7F-FB18E696EA8C}" destId="{17A86589-96A5-5344-816B-F9B71C145493}" srcOrd="0" destOrd="0" presId="urn:microsoft.com/office/officeart/2005/8/layout/orgChart1"/>
    <dgm:cxn modelId="{D1F40387-CBD1-0B41-9CD5-121BEE318580}" type="presParOf" srcId="{5CB3C644-A276-7044-8A7F-FB18E696EA8C}" destId="{E74A324B-A243-F542-B27D-EC15304A8A26}" srcOrd="1" destOrd="0" presId="urn:microsoft.com/office/officeart/2005/8/layout/orgChart1"/>
    <dgm:cxn modelId="{9944F7C2-D1DE-6645-92D2-01C215EF3519}" type="presParOf" srcId="{E74A324B-A243-F542-B27D-EC15304A8A26}" destId="{C24473A4-336B-D04A-9302-796152060FBC}" srcOrd="0" destOrd="0" presId="urn:microsoft.com/office/officeart/2005/8/layout/orgChart1"/>
    <dgm:cxn modelId="{2549EF74-EA67-7841-8880-4730F3827020}" type="presParOf" srcId="{C24473A4-336B-D04A-9302-796152060FBC}" destId="{F225300E-1D37-114F-A296-655DAD34DFAB}" srcOrd="0" destOrd="0" presId="urn:microsoft.com/office/officeart/2005/8/layout/orgChart1"/>
    <dgm:cxn modelId="{358D3C87-F7ED-5944-A4F9-A602C5A4ADAE}" type="presParOf" srcId="{C24473A4-336B-D04A-9302-796152060FBC}" destId="{ECC26E4D-A674-B943-AFEB-FA0E1D534F89}" srcOrd="1" destOrd="0" presId="urn:microsoft.com/office/officeart/2005/8/layout/orgChart1"/>
    <dgm:cxn modelId="{7E8E19E6-2704-3040-83A7-5F3E3CE30210}" type="presParOf" srcId="{E74A324B-A243-F542-B27D-EC15304A8A26}" destId="{F75EA379-605B-8449-85B3-CA505FB14212}" srcOrd="1" destOrd="0" presId="urn:microsoft.com/office/officeart/2005/8/layout/orgChart1"/>
    <dgm:cxn modelId="{A127C9A5-0A36-084E-BA72-32C5F02F5AD7}" type="presParOf" srcId="{E74A324B-A243-F542-B27D-EC15304A8A26}" destId="{9911B20C-AD02-2E4E-A046-94E7448AE160}" srcOrd="2" destOrd="0" presId="urn:microsoft.com/office/officeart/2005/8/layout/orgChart1"/>
    <dgm:cxn modelId="{3D6253A5-98F6-F64A-8298-8FCC54FB9CAE}" type="presParOf" srcId="{5CB3C644-A276-7044-8A7F-FB18E696EA8C}" destId="{EB53003A-CEAF-1C40-910C-4936895CD6B8}" srcOrd="2" destOrd="0" presId="urn:microsoft.com/office/officeart/2005/8/layout/orgChart1"/>
    <dgm:cxn modelId="{F7E05FCC-2829-0642-A878-27483B49A62B}" type="presParOf" srcId="{5CB3C644-A276-7044-8A7F-FB18E696EA8C}" destId="{C2756B3E-B999-2442-A046-00732DFF56F2}" srcOrd="3" destOrd="0" presId="urn:microsoft.com/office/officeart/2005/8/layout/orgChart1"/>
    <dgm:cxn modelId="{6740085A-4B7C-2B43-9396-2F83E8E6B2CF}" type="presParOf" srcId="{C2756B3E-B999-2442-A046-00732DFF56F2}" destId="{4C7D0811-0D4D-174E-B57A-D45D3E2A58C3}" srcOrd="0" destOrd="0" presId="urn:microsoft.com/office/officeart/2005/8/layout/orgChart1"/>
    <dgm:cxn modelId="{997F906E-2780-6547-8073-88073EAEBB5D}" type="presParOf" srcId="{4C7D0811-0D4D-174E-B57A-D45D3E2A58C3}" destId="{82B4D3C4-DDEF-8643-83F6-F4360D5BDC8B}" srcOrd="0" destOrd="0" presId="urn:microsoft.com/office/officeart/2005/8/layout/orgChart1"/>
    <dgm:cxn modelId="{469DC4F9-1474-0945-A805-68E3CD776A0C}" type="presParOf" srcId="{4C7D0811-0D4D-174E-B57A-D45D3E2A58C3}" destId="{F5D81A7E-2C96-994E-B334-920D6C53B697}" srcOrd="1" destOrd="0" presId="urn:microsoft.com/office/officeart/2005/8/layout/orgChart1"/>
    <dgm:cxn modelId="{187118D8-6EA5-0845-B7C1-34EEC837EE4A}" type="presParOf" srcId="{C2756B3E-B999-2442-A046-00732DFF56F2}" destId="{0F5F95CE-8401-1A49-B327-6C434E23B089}" srcOrd="1" destOrd="0" presId="urn:microsoft.com/office/officeart/2005/8/layout/orgChart1"/>
    <dgm:cxn modelId="{FE828A45-2B3B-2E4A-95BF-0154EE90FDCE}" type="presParOf" srcId="{C2756B3E-B999-2442-A046-00732DFF56F2}" destId="{0D7CAF36-7359-7D4D-9498-CF07ED74FBEB}" srcOrd="2" destOrd="0" presId="urn:microsoft.com/office/officeart/2005/8/layout/orgChart1"/>
    <dgm:cxn modelId="{17CAA644-D69F-294A-BAC1-188E459B9668}" type="presParOf" srcId="{2C954E3D-202F-FB4A-BA0E-60F58F1CB97C}" destId="{BED5050F-A610-CE47-8AB2-B540CFAEB4DD}" srcOrd="2" destOrd="0" presId="urn:microsoft.com/office/officeart/2005/8/layout/orgChart1"/>
    <dgm:cxn modelId="{F32C8BE3-69C0-1544-BF05-100D8C535E43}" type="presParOf" srcId="{0FF2F8D3-14D4-D34E-BCD0-6731B4641547}" destId="{DD8F204A-FCC2-954A-929C-D9A7FE4AAF32}" srcOrd="2" destOrd="0" presId="urn:microsoft.com/office/officeart/2005/8/layout/orgChart1"/>
    <dgm:cxn modelId="{F700D4EE-2E82-BE4F-A89E-41FE1DE158E6}" type="presParOf" srcId="{0FF2F8D3-14D4-D34E-BCD0-6731B4641547}" destId="{DE0978F6-8812-8041-85BC-D83EA3D58E8A}" srcOrd="3" destOrd="0" presId="urn:microsoft.com/office/officeart/2005/8/layout/orgChart1"/>
    <dgm:cxn modelId="{8606D724-C5D9-614C-ABBC-96D4649ACF50}" type="presParOf" srcId="{DE0978F6-8812-8041-85BC-D83EA3D58E8A}" destId="{BBECE979-2072-E246-A594-3789490FD71B}" srcOrd="0" destOrd="0" presId="urn:microsoft.com/office/officeart/2005/8/layout/orgChart1"/>
    <dgm:cxn modelId="{68436676-B924-5840-AF72-6E75165F1DDA}" type="presParOf" srcId="{BBECE979-2072-E246-A594-3789490FD71B}" destId="{92591134-7F1F-D240-BC9D-6751E9402531}" srcOrd="0" destOrd="0" presId="urn:microsoft.com/office/officeart/2005/8/layout/orgChart1"/>
    <dgm:cxn modelId="{4DAA682C-2768-B54C-AB24-CAED649EC2B9}" type="presParOf" srcId="{BBECE979-2072-E246-A594-3789490FD71B}" destId="{FA1643FC-781B-6D48-917D-BD90EA30F6A3}" srcOrd="1" destOrd="0" presId="urn:microsoft.com/office/officeart/2005/8/layout/orgChart1"/>
    <dgm:cxn modelId="{6FBB234B-70BA-4940-B9C4-805DA02BF032}" type="presParOf" srcId="{DE0978F6-8812-8041-85BC-D83EA3D58E8A}" destId="{474050AF-FA86-614F-8732-BC5396FF0A2E}" srcOrd="1" destOrd="0" presId="urn:microsoft.com/office/officeart/2005/8/layout/orgChart1"/>
    <dgm:cxn modelId="{27B3B6E9-0396-944B-93C7-D02321A7E3EB}" type="presParOf" srcId="{DE0978F6-8812-8041-85BC-D83EA3D58E8A}" destId="{2D69A4BD-0501-0B43-85AE-1F9E331DC465}" srcOrd="2" destOrd="0" presId="urn:microsoft.com/office/officeart/2005/8/layout/orgChart1"/>
    <dgm:cxn modelId="{1555FB3A-D6FC-0044-B735-B90719E30A4D}" type="presParOf" srcId="{0FF2F8D3-14D4-D34E-BCD0-6731B4641547}" destId="{DA688CB7-1FBF-9049-BC12-14750B14A9B9}" srcOrd="4" destOrd="0" presId="urn:microsoft.com/office/officeart/2005/8/layout/orgChart1"/>
    <dgm:cxn modelId="{958707FF-7468-8B4C-9121-95C30F45C8C4}" type="presParOf" srcId="{0FF2F8D3-14D4-D34E-BCD0-6731B4641547}" destId="{29887B3D-29A8-C549-B67F-751E739DA038}" srcOrd="5" destOrd="0" presId="urn:microsoft.com/office/officeart/2005/8/layout/orgChart1"/>
    <dgm:cxn modelId="{1B2A444D-CDE4-8A43-BC9E-428883286FBD}" type="presParOf" srcId="{29887B3D-29A8-C549-B67F-751E739DA038}" destId="{B853E878-0D56-4242-B326-499FA9DE84D0}" srcOrd="0" destOrd="0" presId="urn:microsoft.com/office/officeart/2005/8/layout/orgChart1"/>
    <dgm:cxn modelId="{C65D459E-B996-684C-80BF-1041B31FDF4A}" type="presParOf" srcId="{B853E878-0D56-4242-B326-499FA9DE84D0}" destId="{3A938C29-3098-B84B-AEED-DBC08CABF0F4}" srcOrd="0" destOrd="0" presId="urn:microsoft.com/office/officeart/2005/8/layout/orgChart1"/>
    <dgm:cxn modelId="{1E8DE188-EFB3-1848-BC56-14480EBD8A02}" type="presParOf" srcId="{B853E878-0D56-4242-B326-499FA9DE84D0}" destId="{03DA1E88-4488-4F4E-81C2-1A55E88F036E}" srcOrd="1" destOrd="0" presId="urn:microsoft.com/office/officeart/2005/8/layout/orgChart1"/>
    <dgm:cxn modelId="{AE72BDA2-9C83-A14E-8326-CB661A052593}" type="presParOf" srcId="{29887B3D-29A8-C549-B67F-751E739DA038}" destId="{9026A11A-F99A-9C43-95DC-2D2BE433F611}" srcOrd="1" destOrd="0" presId="urn:microsoft.com/office/officeart/2005/8/layout/orgChart1"/>
    <dgm:cxn modelId="{3B9F951D-480F-F740-94C5-7391AB3A780E}" type="presParOf" srcId="{9026A11A-F99A-9C43-95DC-2D2BE433F611}" destId="{08DE43B2-2EBE-654A-8975-EE3A47CD72D8}" srcOrd="0" destOrd="0" presId="urn:microsoft.com/office/officeart/2005/8/layout/orgChart1"/>
    <dgm:cxn modelId="{BFB66D04-EDAD-F34E-AFCA-49F4D672F1BF}" type="presParOf" srcId="{9026A11A-F99A-9C43-95DC-2D2BE433F611}" destId="{01A64266-AA4C-064E-82C6-01C70E97331A}" srcOrd="1" destOrd="0" presId="urn:microsoft.com/office/officeart/2005/8/layout/orgChart1"/>
    <dgm:cxn modelId="{EF4FCE61-3E59-F94E-933B-F520F682D3C8}" type="presParOf" srcId="{01A64266-AA4C-064E-82C6-01C70E97331A}" destId="{3C3E27CB-1B9E-D349-82C4-A186C5CF9E92}" srcOrd="0" destOrd="0" presId="urn:microsoft.com/office/officeart/2005/8/layout/orgChart1"/>
    <dgm:cxn modelId="{469829B5-FD8D-DA46-97EA-52F464DD4742}" type="presParOf" srcId="{3C3E27CB-1B9E-D349-82C4-A186C5CF9E92}" destId="{61E7D683-6E3C-4C4E-8406-7A8E34E03964}" srcOrd="0" destOrd="0" presId="urn:microsoft.com/office/officeart/2005/8/layout/orgChart1"/>
    <dgm:cxn modelId="{FD6E3F28-D265-E145-8F31-FFAA91CD6B0D}" type="presParOf" srcId="{3C3E27CB-1B9E-D349-82C4-A186C5CF9E92}" destId="{9ECEFED0-2309-CF45-9386-2EC467E76FF7}" srcOrd="1" destOrd="0" presId="urn:microsoft.com/office/officeart/2005/8/layout/orgChart1"/>
    <dgm:cxn modelId="{820C62CE-9034-6546-9FE9-830698654194}" type="presParOf" srcId="{01A64266-AA4C-064E-82C6-01C70E97331A}" destId="{DDF70C49-8364-CC4E-BBF1-B5B1A50DE890}" srcOrd="1" destOrd="0" presId="urn:microsoft.com/office/officeart/2005/8/layout/orgChart1"/>
    <dgm:cxn modelId="{9C5F5D94-F8F2-6B4B-99B1-074ACF229409}" type="presParOf" srcId="{01A64266-AA4C-064E-82C6-01C70E97331A}" destId="{F7E1CF8C-63D9-2646-A20F-B1EFF48084DE}" srcOrd="2" destOrd="0" presId="urn:microsoft.com/office/officeart/2005/8/layout/orgChart1"/>
    <dgm:cxn modelId="{0177002A-0250-7C4E-975A-14B0A0CF16FA}" type="presParOf" srcId="{9026A11A-F99A-9C43-95DC-2D2BE433F611}" destId="{34048B5B-6531-CF47-B38C-39E51F09F587}" srcOrd="2" destOrd="0" presId="urn:microsoft.com/office/officeart/2005/8/layout/orgChart1"/>
    <dgm:cxn modelId="{1A1A30A2-81E6-BB48-B4D1-342D53D98BF0}" type="presParOf" srcId="{9026A11A-F99A-9C43-95DC-2D2BE433F611}" destId="{99DA9DBE-B3ED-0F40-9E44-F08CF7E79FB8}" srcOrd="3" destOrd="0" presId="urn:microsoft.com/office/officeart/2005/8/layout/orgChart1"/>
    <dgm:cxn modelId="{43C055C2-5DC6-B04A-96E1-6D57024B7BBF}" type="presParOf" srcId="{99DA9DBE-B3ED-0F40-9E44-F08CF7E79FB8}" destId="{7F95ABE5-9420-F64F-BEC1-10E28E974567}" srcOrd="0" destOrd="0" presId="urn:microsoft.com/office/officeart/2005/8/layout/orgChart1"/>
    <dgm:cxn modelId="{F144CE49-F629-C84F-91D5-DD33E9D4BD27}" type="presParOf" srcId="{7F95ABE5-9420-F64F-BEC1-10E28E974567}" destId="{47487EA0-40AC-4646-AA05-4EC4256FBD6E}" srcOrd="0" destOrd="0" presId="urn:microsoft.com/office/officeart/2005/8/layout/orgChart1"/>
    <dgm:cxn modelId="{35F5DEAF-CDBB-FB40-813C-7616A775A5A6}" type="presParOf" srcId="{7F95ABE5-9420-F64F-BEC1-10E28E974567}" destId="{4B4DFFA2-FB95-9D4B-83EF-6C8494C5747C}" srcOrd="1" destOrd="0" presId="urn:microsoft.com/office/officeart/2005/8/layout/orgChart1"/>
    <dgm:cxn modelId="{5765C82A-41FC-7045-AD3F-50F75960B4FC}" type="presParOf" srcId="{99DA9DBE-B3ED-0F40-9E44-F08CF7E79FB8}" destId="{C84E88A4-DADB-234D-BD3B-21C8B1A5A358}" srcOrd="1" destOrd="0" presId="urn:microsoft.com/office/officeart/2005/8/layout/orgChart1"/>
    <dgm:cxn modelId="{73C65837-EF0E-E249-AA33-527A3A75E886}" type="presParOf" srcId="{C84E88A4-DADB-234D-BD3B-21C8B1A5A358}" destId="{BAC2DCBA-C73F-B54B-B831-35D1FF12A86A}" srcOrd="0" destOrd="0" presId="urn:microsoft.com/office/officeart/2005/8/layout/orgChart1"/>
    <dgm:cxn modelId="{ADD02EB2-0CB9-6E42-9657-8C467E737F3C}" type="presParOf" srcId="{C84E88A4-DADB-234D-BD3B-21C8B1A5A358}" destId="{9E90A27D-4681-0846-9717-5F1431C49B79}" srcOrd="1" destOrd="0" presId="urn:microsoft.com/office/officeart/2005/8/layout/orgChart1"/>
    <dgm:cxn modelId="{0BAAB2AE-45BB-044D-A775-EDCFCC5E305A}" type="presParOf" srcId="{9E90A27D-4681-0846-9717-5F1431C49B79}" destId="{D1C0CF8B-67AB-F44B-8B44-0D35412BF240}" srcOrd="0" destOrd="0" presId="urn:microsoft.com/office/officeart/2005/8/layout/orgChart1"/>
    <dgm:cxn modelId="{2CD029A7-E88C-B34F-A01E-1025E73B3705}" type="presParOf" srcId="{D1C0CF8B-67AB-F44B-8B44-0D35412BF240}" destId="{C4178FF0-7DE0-9E44-9CF8-53CF10A08C2F}" srcOrd="0" destOrd="0" presId="urn:microsoft.com/office/officeart/2005/8/layout/orgChart1"/>
    <dgm:cxn modelId="{22B55F8E-1A1B-1740-B58A-975CBB30B4C4}" type="presParOf" srcId="{D1C0CF8B-67AB-F44B-8B44-0D35412BF240}" destId="{33BF59B3-0612-A041-AD60-983AA54E3D00}" srcOrd="1" destOrd="0" presId="urn:microsoft.com/office/officeart/2005/8/layout/orgChart1"/>
    <dgm:cxn modelId="{D549DB44-993C-9E41-8963-EB53A7482BC7}" type="presParOf" srcId="{9E90A27D-4681-0846-9717-5F1431C49B79}" destId="{CF4F982F-CE5E-A04D-B5D6-B803AC257FFC}" srcOrd="1" destOrd="0" presId="urn:microsoft.com/office/officeart/2005/8/layout/orgChart1"/>
    <dgm:cxn modelId="{A3FA8F5A-ADA8-DB4F-9007-27579313845E}" type="presParOf" srcId="{9E90A27D-4681-0846-9717-5F1431C49B79}" destId="{A93AA1E6-C400-554A-AA55-DC1AEDDBD533}" srcOrd="2" destOrd="0" presId="urn:microsoft.com/office/officeart/2005/8/layout/orgChart1"/>
    <dgm:cxn modelId="{AD2CE545-CF35-5B48-BD5C-62F8C3A4D91C}" type="presParOf" srcId="{C84E88A4-DADB-234D-BD3B-21C8B1A5A358}" destId="{21BFBB4B-8BB4-9644-AC88-B4B5B984E341}" srcOrd="2" destOrd="0" presId="urn:microsoft.com/office/officeart/2005/8/layout/orgChart1"/>
    <dgm:cxn modelId="{957768C8-1DCF-734E-8B01-5D1F11A9BEEF}" type="presParOf" srcId="{C84E88A4-DADB-234D-BD3B-21C8B1A5A358}" destId="{8A8A2D8B-B7D4-8A46-ACA1-45DB552F51D7}" srcOrd="3" destOrd="0" presId="urn:microsoft.com/office/officeart/2005/8/layout/orgChart1"/>
    <dgm:cxn modelId="{358E5D54-DB8B-ED44-B58F-F98590255D57}" type="presParOf" srcId="{8A8A2D8B-B7D4-8A46-ACA1-45DB552F51D7}" destId="{D06D7BC9-2D47-FA45-BF60-C96DF890189D}" srcOrd="0" destOrd="0" presId="urn:microsoft.com/office/officeart/2005/8/layout/orgChart1"/>
    <dgm:cxn modelId="{862D0570-065B-CD49-B5A5-0A665F4ED840}" type="presParOf" srcId="{D06D7BC9-2D47-FA45-BF60-C96DF890189D}" destId="{03D494FC-2FAE-9D4B-9D8A-C210B4719281}" srcOrd="0" destOrd="0" presId="urn:microsoft.com/office/officeart/2005/8/layout/orgChart1"/>
    <dgm:cxn modelId="{C804EAEF-7810-E840-BC4D-2492E329BB86}" type="presParOf" srcId="{D06D7BC9-2D47-FA45-BF60-C96DF890189D}" destId="{666D25FF-8C03-CD4C-94D0-14D7E83EE540}" srcOrd="1" destOrd="0" presId="urn:microsoft.com/office/officeart/2005/8/layout/orgChart1"/>
    <dgm:cxn modelId="{88539260-0EF6-B44E-A06F-AB815A92BEAA}" type="presParOf" srcId="{8A8A2D8B-B7D4-8A46-ACA1-45DB552F51D7}" destId="{583EF479-8DDC-0146-A00A-0791D0B82209}" srcOrd="1" destOrd="0" presId="urn:microsoft.com/office/officeart/2005/8/layout/orgChart1"/>
    <dgm:cxn modelId="{62CF49C0-4CFB-4D48-813B-D7CDA0921A94}" type="presParOf" srcId="{8A8A2D8B-B7D4-8A46-ACA1-45DB552F51D7}" destId="{DACC16FE-A780-9849-897D-45FB279B2351}" srcOrd="2" destOrd="0" presId="urn:microsoft.com/office/officeart/2005/8/layout/orgChart1"/>
    <dgm:cxn modelId="{AE663A3B-9139-754F-92C8-CF0DCEB19269}" type="presParOf" srcId="{C84E88A4-DADB-234D-BD3B-21C8B1A5A358}" destId="{BC8B61D8-D9EC-9C48-9E12-76CDFBA0C031}" srcOrd="4" destOrd="0" presId="urn:microsoft.com/office/officeart/2005/8/layout/orgChart1"/>
    <dgm:cxn modelId="{7750F8EE-37F4-BA4C-A1B2-A2C56C7742C8}" type="presParOf" srcId="{C84E88A4-DADB-234D-BD3B-21C8B1A5A358}" destId="{56F0F42A-0B5E-3E41-8987-2E38EAA8E544}" srcOrd="5" destOrd="0" presId="urn:microsoft.com/office/officeart/2005/8/layout/orgChart1"/>
    <dgm:cxn modelId="{0C7C672B-165D-4243-9106-96FC54503A4B}" type="presParOf" srcId="{56F0F42A-0B5E-3E41-8987-2E38EAA8E544}" destId="{D78588A7-D87E-E24C-B6E3-622011EE14BF}" srcOrd="0" destOrd="0" presId="urn:microsoft.com/office/officeart/2005/8/layout/orgChart1"/>
    <dgm:cxn modelId="{F1C5B31C-D2D3-B842-BAD0-0FECFBB9821E}" type="presParOf" srcId="{D78588A7-D87E-E24C-B6E3-622011EE14BF}" destId="{A01F7A3A-A915-BF49-AC42-F0AE6BA1AEC0}" srcOrd="0" destOrd="0" presId="urn:microsoft.com/office/officeart/2005/8/layout/orgChart1"/>
    <dgm:cxn modelId="{24C6C9E2-C023-3B4E-9BA3-D23FB8B1A573}" type="presParOf" srcId="{D78588A7-D87E-E24C-B6E3-622011EE14BF}" destId="{11D423F6-701B-0240-9621-AE7C9427D8D5}" srcOrd="1" destOrd="0" presId="urn:microsoft.com/office/officeart/2005/8/layout/orgChart1"/>
    <dgm:cxn modelId="{53743843-8B3A-AC43-AB99-C0BA23677977}" type="presParOf" srcId="{56F0F42A-0B5E-3E41-8987-2E38EAA8E544}" destId="{33C42A0B-6CDA-F049-8501-CD8FD3FD687B}" srcOrd="1" destOrd="0" presId="urn:microsoft.com/office/officeart/2005/8/layout/orgChart1"/>
    <dgm:cxn modelId="{7E35BAFD-EEA1-F34A-9FDA-CC40FC920700}" type="presParOf" srcId="{56F0F42A-0B5E-3E41-8987-2E38EAA8E544}" destId="{2E842F91-A24F-064A-B079-CAC4DF7AE379}" srcOrd="2" destOrd="0" presId="urn:microsoft.com/office/officeart/2005/8/layout/orgChart1"/>
    <dgm:cxn modelId="{7906E1EC-8C7B-DA46-9AF3-D6B47EB1323F}" type="presParOf" srcId="{99DA9DBE-B3ED-0F40-9E44-F08CF7E79FB8}" destId="{74C6E675-07B0-834E-BD09-B14EA2F14007}" srcOrd="2" destOrd="0" presId="urn:microsoft.com/office/officeart/2005/8/layout/orgChart1"/>
    <dgm:cxn modelId="{28CDC58B-A19E-D440-A3ED-383435FAC26E}" type="presParOf" srcId="{9026A11A-F99A-9C43-95DC-2D2BE433F611}" destId="{552274FD-5C9A-8543-A3EA-F9458520D3F5}" srcOrd="4" destOrd="0" presId="urn:microsoft.com/office/officeart/2005/8/layout/orgChart1"/>
    <dgm:cxn modelId="{6D46CA89-4DAA-2B4B-937C-1C8D8A55CBCE}" type="presParOf" srcId="{9026A11A-F99A-9C43-95DC-2D2BE433F611}" destId="{386DA581-2ACE-7348-ABC1-130FA40CBE35}" srcOrd="5" destOrd="0" presId="urn:microsoft.com/office/officeart/2005/8/layout/orgChart1"/>
    <dgm:cxn modelId="{79D5B913-92B4-2F48-AB06-47A0672EE3A1}" type="presParOf" srcId="{386DA581-2ACE-7348-ABC1-130FA40CBE35}" destId="{09690996-11E4-894C-AEB3-22FB411D150A}" srcOrd="0" destOrd="0" presId="urn:microsoft.com/office/officeart/2005/8/layout/orgChart1"/>
    <dgm:cxn modelId="{AB1AAF12-5433-E84D-902B-12AD25FB9B04}" type="presParOf" srcId="{09690996-11E4-894C-AEB3-22FB411D150A}" destId="{20EC127E-576C-8149-A0FE-A226BD3F3B35}" srcOrd="0" destOrd="0" presId="urn:microsoft.com/office/officeart/2005/8/layout/orgChart1"/>
    <dgm:cxn modelId="{06DE3977-CF24-EF4C-A5B3-A8A554012A06}" type="presParOf" srcId="{09690996-11E4-894C-AEB3-22FB411D150A}" destId="{2571DD60-BBFB-A747-9F53-1A96DCC7A56D}" srcOrd="1" destOrd="0" presId="urn:microsoft.com/office/officeart/2005/8/layout/orgChart1"/>
    <dgm:cxn modelId="{CEDD1887-3ACE-4A4F-900D-C1BCB73539B8}" type="presParOf" srcId="{386DA581-2ACE-7348-ABC1-130FA40CBE35}" destId="{B38B0D9B-03C7-5446-8C61-996A1DF307D2}" srcOrd="1" destOrd="0" presId="urn:microsoft.com/office/officeart/2005/8/layout/orgChart1"/>
    <dgm:cxn modelId="{9573D6D7-AD14-D14D-B361-4E00B0955268}" type="presParOf" srcId="{386DA581-2ACE-7348-ABC1-130FA40CBE35}" destId="{E041ECD1-D914-3D4B-A22A-F703B09C6441}" srcOrd="2" destOrd="0" presId="urn:microsoft.com/office/officeart/2005/8/layout/orgChart1"/>
    <dgm:cxn modelId="{3B7894FD-6C8E-9242-B866-07EB5C3D1B23}" type="presParOf" srcId="{29887B3D-29A8-C549-B67F-751E739DA038}" destId="{0CA61050-1B7A-1243-8912-4F1D8FDB0B45}" srcOrd="2" destOrd="0" presId="urn:microsoft.com/office/officeart/2005/8/layout/orgChart1"/>
    <dgm:cxn modelId="{B16DEA99-C0B2-4C47-AE61-70C538D836A8}" type="presParOf" srcId="{CB124BF2-D27D-2243-82E0-C4867952D801}" destId="{4CA1F73D-0080-DA42-A893-E3F7A23A359F}"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5F0A6F-4406-CD41-A840-47F77E4326A3}"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AU"/>
        </a:p>
      </dgm:t>
    </dgm:pt>
    <dgm:pt modelId="{6EBEB4C3-A619-7E4A-9838-037A4676F2F4}">
      <dgm:prSet phldrT="[Text]"/>
      <dgm:spPr/>
      <dgm:t>
        <a:bodyPr/>
        <a:lstStyle/>
        <a:p>
          <a:r>
            <a:rPr lang="en-AU" dirty="0" smtClean="0"/>
            <a:t> </a:t>
          </a:r>
          <a:endParaRPr lang="en-AU" dirty="0"/>
        </a:p>
      </dgm:t>
    </dgm:pt>
    <dgm:pt modelId="{B3439F3B-DD56-5041-BA84-F5C805083ACA}" type="parTrans" cxnId="{6846A508-3D81-2248-8CAA-B5298A5F2345}">
      <dgm:prSet/>
      <dgm:spPr/>
      <dgm:t>
        <a:bodyPr/>
        <a:lstStyle/>
        <a:p>
          <a:endParaRPr lang="en-AU"/>
        </a:p>
      </dgm:t>
    </dgm:pt>
    <dgm:pt modelId="{18FF992D-5010-9D48-B9FE-11F0BE1505EA}" type="sibTrans" cxnId="{6846A508-3D81-2248-8CAA-B5298A5F2345}">
      <dgm:prSet/>
      <dgm:spPr/>
      <dgm:t>
        <a:bodyPr/>
        <a:lstStyle/>
        <a:p>
          <a:endParaRPr lang="en-AU"/>
        </a:p>
      </dgm:t>
    </dgm:pt>
    <dgm:pt modelId="{7104B800-AB40-AC48-996F-8C8F58D566D0}">
      <dgm:prSet phldrT="[Text]"/>
      <dgm:spPr/>
      <dgm:t>
        <a:bodyPr/>
        <a:lstStyle/>
        <a:p>
          <a:r>
            <a:rPr lang="en-AU" dirty="0" smtClean="0"/>
            <a:t> </a:t>
          </a:r>
          <a:endParaRPr lang="en-AU" dirty="0"/>
        </a:p>
      </dgm:t>
    </dgm:pt>
    <dgm:pt modelId="{6A95D2BA-7DC9-1244-AFFB-129B9F9158AA}" type="parTrans" cxnId="{DC6B6FEF-2362-1547-A9F8-5264AE7B3E6E}">
      <dgm:prSet/>
      <dgm:spPr/>
      <dgm:t>
        <a:bodyPr/>
        <a:lstStyle/>
        <a:p>
          <a:endParaRPr lang="en-AU"/>
        </a:p>
      </dgm:t>
    </dgm:pt>
    <dgm:pt modelId="{40AC3251-30D4-8349-A4DF-62B7C4D1AD6F}" type="sibTrans" cxnId="{DC6B6FEF-2362-1547-A9F8-5264AE7B3E6E}">
      <dgm:prSet/>
      <dgm:spPr/>
      <dgm:t>
        <a:bodyPr/>
        <a:lstStyle/>
        <a:p>
          <a:endParaRPr lang="en-AU"/>
        </a:p>
      </dgm:t>
    </dgm:pt>
    <dgm:pt modelId="{3F77C73B-F9E9-6944-BDD1-997129910313}">
      <dgm:prSet phldrT="[Text]"/>
      <dgm:spPr/>
      <dgm:t>
        <a:bodyPr/>
        <a:lstStyle/>
        <a:p>
          <a:r>
            <a:rPr lang="en-AU" dirty="0" smtClean="0"/>
            <a:t> </a:t>
          </a:r>
          <a:endParaRPr lang="en-AU" dirty="0"/>
        </a:p>
      </dgm:t>
    </dgm:pt>
    <dgm:pt modelId="{B32F2AAC-63A5-0E4C-8F3E-7D351271442D}" type="parTrans" cxnId="{F7B5CCA3-C090-8947-90FD-F3D693287081}">
      <dgm:prSet/>
      <dgm:spPr/>
      <dgm:t>
        <a:bodyPr/>
        <a:lstStyle/>
        <a:p>
          <a:endParaRPr lang="en-AU"/>
        </a:p>
      </dgm:t>
    </dgm:pt>
    <dgm:pt modelId="{DEAC092F-54C4-BC42-BDE9-D59DC204D90F}" type="sibTrans" cxnId="{F7B5CCA3-C090-8947-90FD-F3D693287081}">
      <dgm:prSet/>
      <dgm:spPr/>
      <dgm:t>
        <a:bodyPr/>
        <a:lstStyle/>
        <a:p>
          <a:endParaRPr lang="en-AU"/>
        </a:p>
      </dgm:t>
    </dgm:pt>
    <dgm:pt modelId="{9EE89170-CC72-7440-A24E-E10EE6CDC96D}">
      <dgm:prSet phldrT="[Text]"/>
      <dgm:spPr/>
      <dgm:t>
        <a:bodyPr/>
        <a:lstStyle/>
        <a:p>
          <a:r>
            <a:rPr lang="en-AU" dirty="0" smtClean="0"/>
            <a:t> </a:t>
          </a:r>
          <a:endParaRPr lang="en-AU" dirty="0"/>
        </a:p>
      </dgm:t>
    </dgm:pt>
    <dgm:pt modelId="{B1E476D7-895B-764A-A14F-ADE78E9AD6F4}" type="parTrans" cxnId="{365CE962-90A4-E24E-8C9B-CC94B62C0707}">
      <dgm:prSet/>
      <dgm:spPr/>
      <dgm:t>
        <a:bodyPr/>
        <a:lstStyle/>
        <a:p>
          <a:endParaRPr lang="en-AU"/>
        </a:p>
      </dgm:t>
    </dgm:pt>
    <dgm:pt modelId="{F925D4C6-BDAA-A14F-8335-C279635F1C58}" type="sibTrans" cxnId="{365CE962-90A4-E24E-8C9B-CC94B62C0707}">
      <dgm:prSet/>
      <dgm:spPr/>
      <dgm:t>
        <a:bodyPr/>
        <a:lstStyle/>
        <a:p>
          <a:endParaRPr lang="en-AU"/>
        </a:p>
      </dgm:t>
    </dgm:pt>
    <dgm:pt modelId="{3E174AF1-AC61-6948-BE18-B6EE67CE1C0E}">
      <dgm:prSet/>
      <dgm:spPr/>
      <dgm:t>
        <a:bodyPr/>
        <a:lstStyle/>
        <a:p>
          <a:endParaRPr lang="en-AU" dirty="0"/>
        </a:p>
      </dgm:t>
    </dgm:pt>
    <dgm:pt modelId="{C255B728-11DE-4A4D-907C-BF34B3223BF2}" type="parTrans" cxnId="{B444BD2B-DAD1-864C-BBB6-93BC8B92243F}">
      <dgm:prSet/>
      <dgm:spPr/>
      <dgm:t>
        <a:bodyPr/>
        <a:lstStyle/>
        <a:p>
          <a:endParaRPr lang="en-AU"/>
        </a:p>
      </dgm:t>
    </dgm:pt>
    <dgm:pt modelId="{1FC13174-51B6-1046-BC2D-0E880C2043FF}" type="sibTrans" cxnId="{B444BD2B-DAD1-864C-BBB6-93BC8B92243F}">
      <dgm:prSet/>
      <dgm:spPr/>
      <dgm:t>
        <a:bodyPr/>
        <a:lstStyle/>
        <a:p>
          <a:endParaRPr lang="en-AU"/>
        </a:p>
      </dgm:t>
    </dgm:pt>
    <dgm:pt modelId="{957811EC-8400-1444-B612-2142DF949896}">
      <dgm:prSet/>
      <dgm:spPr/>
      <dgm:t>
        <a:bodyPr/>
        <a:lstStyle/>
        <a:p>
          <a:endParaRPr lang="en-AU" dirty="0"/>
        </a:p>
      </dgm:t>
    </dgm:pt>
    <dgm:pt modelId="{648EDBC1-C70F-864C-BADD-8E401B8BE867}" type="parTrans" cxnId="{54F04BFF-E380-1843-90B6-4FC64DAA7843}">
      <dgm:prSet/>
      <dgm:spPr/>
      <dgm:t>
        <a:bodyPr/>
        <a:lstStyle/>
        <a:p>
          <a:endParaRPr lang="en-AU"/>
        </a:p>
      </dgm:t>
    </dgm:pt>
    <dgm:pt modelId="{97AFD1AD-903B-8347-8C72-012A9325CD03}" type="sibTrans" cxnId="{54F04BFF-E380-1843-90B6-4FC64DAA7843}">
      <dgm:prSet/>
      <dgm:spPr/>
      <dgm:t>
        <a:bodyPr/>
        <a:lstStyle/>
        <a:p>
          <a:endParaRPr lang="en-AU"/>
        </a:p>
      </dgm:t>
    </dgm:pt>
    <dgm:pt modelId="{7160B449-CECF-484B-AE07-905FE6B7AA19}">
      <dgm:prSet/>
      <dgm:spPr/>
      <dgm:t>
        <a:bodyPr/>
        <a:lstStyle/>
        <a:p>
          <a:endParaRPr lang="en-AU" dirty="0"/>
        </a:p>
      </dgm:t>
    </dgm:pt>
    <dgm:pt modelId="{C0AE1298-DE86-FE42-9E03-A5B4B406262E}" type="parTrans" cxnId="{92243CF5-DC19-F347-AD70-BD3564FDCD55}">
      <dgm:prSet/>
      <dgm:spPr/>
      <dgm:t>
        <a:bodyPr/>
        <a:lstStyle/>
        <a:p>
          <a:endParaRPr lang="en-AU"/>
        </a:p>
      </dgm:t>
    </dgm:pt>
    <dgm:pt modelId="{5F2EAF9F-47C8-DA41-A845-9A8950F21BC3}" type="sibTrans" cxnId="{92243CF5-DC19-F347-AD70-BD3564FDCD55}">
      <dgm:prSet/>
      <dgm:spPr/>
      <dgm:t>
        <a:bodyPr/>
        <a:lstStyle/>
        <a:p>
          <a:endParaRPr lang="en-AU"/>
        </a:p>
      </dgm:t>
    </dgm:pt>
    <dgm:pt modelId="{A7830EDE-501C-E84D-9E4C-78DE0721F5AB}">
      <dgm:prSet/>
      <dgm:spPr/>
      <dgm:t>
        <a:bodyPr/>
        <a:lstStyle/>
        <a:p>
          <a:endParaRPr lang="en-AU" dirty="0"/>
        </a:p>
      </dgm:t>
    </dgm:pt>
    <dgm:pt modelId="{1BB3D4BD-B1BB-E949-ADAB-8ACB42A7A2A7}" type="parTrans" cxnId="{26D8B2F6-BD79-714E-BD9E-23C8D9FB001C}">
      <dgm:prSet/>
      <dgm:spPr/>
      <dgm:t>
        <a:bodyPr/>
        <a:lstStyle/>
        <a:p>
          <a:endParaRPr lang="en-AU"/>
        </a:p>
      </dgm:t>
    </dgm:pt>
    <dgm:pt modelId="{95953B96-66A2-5642-BA85-422E055A364A}" type="sibTrans" cxnId="{26D8B2F6-BD79-714E-BD9E-23C8D9FB001C}">
      <dgm:prSet/>
      <dgm:spPr/>
      <dgm:t>
        <a:bodyPr/>
        <a:lstStyle/>
        <a:p>
          <a:endParaRPr lang="en-AU"/>
        </a:p>
      </dgm:t>
    </dgm:pt>
    <dgm:pt modelId="{34A440DF-0903-684E-9C0D-F43A1B4EAFDF}">
      <dgm:prSet/>
      <dgm:spPr/>
      <dgm:t>
        <a:bodyPr/>
        <a:lstStyle/>
        <a:p>
          <a:endParaRPr lang="en-AU" dirty="0"/>
        </a:p>
      </dgm:t>
    </dgm:pt>
    <dgm:pt modelId="{D3242E62-DA9C-1A40-9244-DA12BF64D532}" type="parTrans" cxnId="{ADAB73D2-2DD2-8741-AE76-5F1F637EA6E3}">
      <dgm:prSet/>
      <dgm:spPr/>
      <dgm:t>
        <a:bodyPr/>
        <a:lstStyle/>
        <a:p>
          <a:endParaRPr lang="en-AU"/>
        </a:p>
      </dgm:t>
    </dgm:pt>
    <dgm:pt modelId="{13124E80-CF1F-EC4E-8E57-A7B222718F04}" type="sibTrans" cxnId="{ADAB73D2-2DD2-8741-AE76-5F1F637EA6E3}">
      <dgm:prSet/>
      <dgm:spPr/>
      <dgm:t>
        <a:bodyPr/>
        <a:lstStyle/>
        <a:p>
          <a:endParaRPr lang="en-AU"/>
        </a:p>
      </dgm:t>
    </dgm:pt>
    <dgm:pt modelId="{D072EEF6-7FDD-614B-8B5C-0CE3BB26CA3B}" type="pres">
      <dgm:prSet presAssocID="{C25F0A6F-4406-CD41-A840-47F77E4326A3}" presName="hierChild1" presStyleCnt="0">
        <dgm:presLayoutVars>
          <dgm:orgChart val="1"/>
          <dgm:chPref val="1"/>
          <dgm:dir/>
          <dgm:animOne val="branch"/>
          <dgm:animLvl val="lvl"/>
          <dgm:resizeHandles/>
        </dgm:presLayoutVars>
      </dgm:prSet>
      <dgm:spPr/>
      <dgm:t>
        <a:bodyPr/>
        <a:lstStyle/>
        <a:p>
          <a:endParaRPr lang="en-AU"/>
        </a:p>
      </dgm:t>
    </dgm:pt>
    <dgm:pt modelId="{CBBE74F0-A1CE-1E4F-B480-48188DE4E0D2}" type="pres">
      <dgm:prSet presAssocID="{6EBEB4C3-A619-7E4A-9838-037A4676F2F4}" presName="hierRoot1" presStyleCnt="0">
        <dgm:presLayoutVars>
          <dgm:hierBranch val="init"/>
        </dgm:presLayoutVars>
      </dgm:prSet>
      <dgm:spPr/>
    </dgm:pt>
    <dgm:pt modelId="{C02F71C9-C4F6-FD44-9A0E-B97B4FB7D11B}" type="pres">
      <dgm:prSet presAssocID="{6EBEB4C3-A619-7E4A-9838-037A4676F2F4}" presName="rootComposite1" presStyleCnt="0"/>
      <dgm:spPr/>
    </dgm:pt>
    <dgm:pt modelId="{E1E0CD92-E526-024B-B866-987054E4F1A2}" type="pres">
      <dgm:prSet presAssocID="{6EBEB4C3-A619-7E4A-9838-037A4676F2F4}" presName="rootText1" presStyleLbl="node0" presStyleIdx="0" presStyleCnt="1">
        <dgm:presLayoutVars>
          <dgm:chPref val="3"/>
        </dgm:presLayoutVars>
      </dgm:prSet>
      <dgm:spPr/>
      <dgm:t>
        <a:bodyPr/>
        <a:lstStyle/>
        <a:p>
          <a:endParaRPr lang="en-AU"/>
        </a:p>
      </dgm:t>
    </dgm:pt>
    <dgm:pt modelId="{4835B7F1-06F4-2142-A6ED-23C93E5A9BF2}" type="pres">
      <dgm:prSet presAssocID="{6EBEB4C3-A619-7E4A-9838-037A4676F2F4}" presName="rootConnector1" presStyleLbl="node1" presStyleIdx="0" presStyleCnt="0"/>
      <dgm:spPr/>
      <dgm:t>
        <a:bodyPr/>
        <a:lstStyle/>
        <a:p>
          <a:endParaRPr lang="en-AU"/>
        </a:p>
      </dgm:t>
    </dgm:pt>
    <dgm:pt modelId="{1A00B1ED-3ABC-4241-A783-2A301CDC8647}" type="pres">
      <dgm:prSet presAssocID="{6EBEB4C3-A619-7E4A-9838-037A4676F2F4}" presName="hierChild2" presStyleCnt="0"/>
      <dgm:spPr/>
    </dgm:pt>
    <dgm:pt modelId="{24CFB4AB-DC9E-C841-9246-B08202F85B42}" type="pres">
      <dgm:prSet presAssocID="{6A95D2BA-7DC9-1244-AFFB-129B9F9158AA}" presName="Name37" presStyleLbl="parChTrans1D2" presStyleIdx="0" presStyleCnt="3"/>
      <dgm:spPr/>
      <dgm:t>
        <a:bodyPr/>
        <a:lstStyle/>
        <a:p>
          <a:endParaRPr lang="en-AU"/>
        </a:p>
      </dgm:t>
    </dgm:pt>
    <dgm:pt modelId="{6E83AF2B-F02E-1345-962F-6A04E8AFAE67}" type="pres">
      <dgm:prSet presAssocID="{7104B800-AB40-AC48-996F-8C8F58D566D0}" presName="hierRoot2" presStyleCnt="0">
        <dgm:presLayoutVars>
          <dgm:hierBranch val="init"/>
        </dgm:presLayoutVars>
      </dgm:prSet>
      <dgm:spPr/>
    </dgm:pt>
    <dgm:pt modelId="{F74FA4AA-0830-2145-A214-DF46B0E877D3}" type="pres">
      <dgm:prSet presAssocID="{7104B800-AB40-AC48-996F-8C8F58D566D0}" presName="rootComposite" presStyleCnt="0"/>
      <dgm:spPr/>
    </dgm:pt>
    <dgm:pt modelId="{2E3C13FC-D935-2844-A351-6B3C5FC926D8}" type="pres">
      <dgm:prSet presAssocID="{7104B800-AB40-AC48-996F-8C8F58D566D0}" presName="rootText" presStyleLbl="node2" presStyleIdx="0" presStyleCnt="3">
        <dgm:presLayoutVars>
          <dgm:chPref val="3"/>
        </dgm:presLayoutVars>
      </dgm:prSet>
      <dgm:spPr/>
      <dgm:t>
        <a:bodyPr/>
        <a:lstStyle/>
        <a:p>
          <a:endParaRPr lang="en-AU"/>
        </a:p>
      </dgm:t>
    </dgm:pt>
    <dgm:pt modelId="{AE4EF290-A39C-2D47-8B55-E1B64EA81225}" type="pres">
      <dgm:prSet presAssocID="{7104B800-AB40-AC48-996F-8C8F58D566D0}" presName="rootConnector" presStyleLbl="node2" presStyleIdx="0" presStyleCnt="3"/>
      <dgm:spPr/>
      <dgm:t>
        <a:bodyPr/>
        <a:lstStyle/>
        <a:p>
          <a:endParaRPr lang="en-AU"/>
        </a:p>
      </dgm:t>
    </dgm:pt>
    <dgm:pt modelId="{923977AF-5CE6-3E43-8F3E-CA60E82B7591}" type="pres">
      <dgm:prSet presAssocID="{7104B800-AB40-AC48-996F-8C8F58D566D0}" presName="hierChild4" presStyleCnt="0"/>
      <dgm:spPr/>
    </dgm:pt>
    <dgm:pt modelId="{B0EFB4A9-BC42-F045-829A-9EB3F607E4DE}" type="pres">
      <dgm:prSet presAssocID="{648EDBC1-C70F-864C-BADD-8E401B8BE867}" presName="Name37" presStyleLbl="parChTrans1D3" presStyleIdx="0" presStyleCnt="5"/>
      <dgm:spPr/>
      <dgm:t>
        <a:bodyPr/>
        <a:lstStyle/>
        <a:p>
          <a:endParaRPr lang="en-AU"/>
        </a:p>
      </dgm:t>
    </dgm:pt>
    <dgm:pt modelId="{C94CB117-7200-C444-91F5-0EC55C6850A1}" type="pres">
      <dgm:prSet presAssocID="{957811EC-8400-1444-B612-2142DF949896}" presName="hierRoot2" presStyleCnt="0">
        <dgm:presLayoutVars>
          <dgm:hierBranch val="init"/>
        </dgm:presLayoutVars>
      </dgm:prSet>
      <dgm:spPr/>
    </dgm:pt>
    <dgm:pt modelId="{D1D42C60-587E-9F4D-8E26-E63A1B2DD4A3}" type="pres">
      <dgm:prSet presAssocID="{957811EC-8400-1444-B612-2142DF949896}" presName="rootComposite" presStyleCnt="0"/>
      <dgm:spPr/>
    </dgm:pt>
    <dgm:pt modelId="{DFC74D7C-61C2-924B-82B7-494F440F218A}" type="pres">
      <dgm:prSet presAssocID="{957811EC-8400-1444-B612-2142DF949896}" presName="rootText" presStyleLbl="node3" presStyleIdx="0" presStyleCnt="5" custLinFactNeighborX="-1738" custLinFactNeighborY="10384">
        <dgm:presLayoutVars>
          <dgm:chPref val="3"/>
        </dgm:presLayoutVars>
      </dgm:prSet>
      <dgm:spPr/>
      <dgm:t>
        <a:bodyPr/>
        <a:lstStyle/>
        <a:p>
          <a:endParaRPr lang="en-AU"/>
        </a:p>
      </dgm:t>
    </dgm:pt>
    <dgm:pt modelId="{08A2AAF1-BCA7-5745-AAF9-F55D022F0F1A}" type="pres">
      <dgm:prSet presAssocID="{957811EC-8400-1444-B612-2142DF949896}" presName="rootConnector" presStyleLbl="node3" presStyleIdx="0" presStyleCnt="5"/>
      <dgm:spPr/>
      <dgm:t>
        <a:bodyPr/>
        <a:lstStyle/>
        <a:p>
          <a:endParaRPr lang="en-AU"/>
        </a:p>
      </dgm:t>
    </dgm:pt>
    <dgm:pt modelId="{A04A4B9F-FE71-9640-ABA5-C3C1A4E14EDD}" type="pres">
      <dgm:prSet presAssocID="{957811EC-8400-1444-B612-2142DF949896}" presName="hierChild4" presStyleCnt="0"/>
      <dgm:spPr/>
    </dgm:pt>
    <dgm:pt modelId="{5A3F1240-7148-7443-8E53-00F016462FC4}" type="pres">
      <dgm:prSet presAssocID="{957811EC-8400-1444-B612-2142DF949896}" presName="hierChild5" presStyleCnt="0"/>
      <dgm:spPr/>
    </dgm:pt>
    <dgm:pt modelId="{86B6DB65-0F8D-BA47-9AF1-B51B52CAFF7C}" type="pres">
      <dgm:prSet presAssocID="{C255B728-11DE-4A4D-907C-BF34B3223BF2}" presName="Name37" presStyleLbl="parChTrans1D3" presStyleIdx="1" presStyleCnt="5"/>
      <dgm:spPr/>
      <dgm:t>
        <a:bodyPr/>
        <a:lstStyle/>
        <a:p>
          <a:endParaRPr lang="en-AU"/>
        </a:p>
      </dgm:t>
    </dgm:pt>
    <dgm:pt modelId="{FA2B3744-C6CE-A843-905B-D04C498FBCB3}" type="pres">
      <dgm:prSet presAssocID="{3E174AF1-AC61-6948-BE18-B6EE67CE1C0E}" presName="hierRoot2" presStyleCnt="0">
        <dgm:presLayoutVars>
          <dgm:hierBranch val="init"/>
        </dgm:presLayoutVars>
      </dgm:prSet>
      <dgm:spPr/>
    </dgm:pt>
    <dgm:pt modelId="{9CEEE434-D587-6C45-93A1-A075D52CC995}" type="pres">
      <dgm:prSet presAssocID="{3E174AF1-AC61-6948-BE18-B6EE67CE1C0E}" presName="rootComposite" presStyleCnt="0"/>
      <dgm:spPr/>
    </dgm:pt>
    <dgm:pt modelId="{7E45BCCA-9C62-2B46-B864-84778CA8A3B0}" type="pres">
      <dgm:prSet presAssocID="{3E174AF1-AC61-6948-BE18-B6EE67CE1C0E}" presName="rootText" presStyleLbl="node3" presStyleIdx="1" presStyleCnt="5" custLinFactX="-23209" custLinFactY="-31616" custLinFactNeighborX="-100000" custLinFactNeighborY="-100000">
        <dgm:presLayoutVars>
          <dgm:chPref val="3"/>
        </dgm:presLayoutVars>
      </dgm:prSet>
      <dgm:spPr/>
      <dgm:t>
        <a:bodyPr/>
        <a:lstStyle/>
        <a:p>
          <a:endParaRPr lang="en-AU"/>
        </a:p>
      </dgm:t>
    </dgm:pt>
    <dgm:pt modelId="{8062CDDE-D1BA-694C-9338-D8E08E90809B}" type="pres">
      <dgm:prSet presAssocID="{3E174AF1-AC61-6948-BE18-B6EE67CE1C0E}" presName="rootConnector" presStyleLbl="node3" presStyleIdx="1" presStyleCnt="5"/>
      <dgm:spPr/>
      <dgm:t>
        <a:bodyPr/>
        <a:lstStyle/>
        <a:p>
          <a:endParaRPr lang="en-AU"/>
        </a:p>
      </dgm:t>
    </dgm:pt>
    <dgm:pt modelId="{0FA13ADE-6C57-0E41-86F1-D39B6C28E0F4}" type="pres">
      <dgm:prSet presAssocID="{3E174AF1-AC61-6948-BE18-B6EE67CE1C0E}" presName="hierChild4" presStyleCnt="0"/>
      <dgm:spPr/>
    </dgm:pt>
    <dgm:pt modelId="{EF176068-00ED-1440-A6EB-439EC6FF5DFD}" type="pres">
      <dgm:prSet presAssocID="{3E174AF1-AC61-6948-BE18-B6EE67CE1C0E}" presName="hierChild5" presStyleCnt="0"/>
      <dgm:spPr/>
    </dgm:pt>
    <dgm:pt modelId="{A6960427-4C6D-7142-873B-2EF93B4A51B0}" type="pres">
      <dgm:prSet presAssocID="{7104B800-AB40-AC48-996F-8C8F58D566D0}" presName="hierChild5" presStyleCnt="0"/>
      <dgm:spPr/>
    </dgm:pt>
    <dgm:pt modelId="{E1463E1D-DB0D-D945-88D8-870D5F65A41C}" type="pres">
      <dgm:prSet presAssocID="{B32F2AAC-63A5-0E4C-8F3E-7D351271442D}" presName="Name37" presStyleLbl="parChTrans1D2" presStyleIdx="1" presStyleCnt="3"/>
      <dgm:spPr/>
      <dgm:t>
        <a:bodyPr/>
        <a:lstStyle/>
        <a:p>
          <a:endParaRPr lang="en-AU"/>
        </a:p>
      </dgm:t>
    </dgm:pt>
    <dgm:pt modelId="{54A7D4AB-180B-5C43-9EF1-234B4B23E0B0}" type="pres">
      <dgm:prSet presAssocID="{3F77C73B-F9E9-6944-BDD1-997129910313}" presName="hierRoot2" presStyleCnt="0">
        <dgm:presLayoutVars>
          <dgm:hierBranch val="init"/>
        </dgm:presLayoutVars>
      </dgm:prSet>
      <dgm:spPr/>
    </dgm:pt>
    <dgm:pt modelId="{44E51D37-78C7-064B-9301-FE02F850ABAE}" type="pres">
      <dgm:prSet presAssocID="{3F77C73B-F9E9-6944-BDD1-997129910313}" presName="rootComposite" presStyleCnt="0"/>
      <dgm:spPr/>
    </dgm:pt>
    <dgm:pt modelId="{4FB7329D-F716-5944-89C0-172E2F4AABD7}" type="pres">
      <dgm:prSet presAssocID="{3F77C73B-F9E9-6944-BDD1-997129910313}" presName="rootText" presStyleLbl="node2" presStyleIdx="1" presStyleCnt="3" custLinFactNeighborX="-2902">
        <dgm:presLayoutVars>
          <dgm:chPref val="3"/>
        </dgm:presLayoutVars>
      </dgm:prSet>
      <dgm:spPr/>
      <dgm:t>
        <a:bodyPr/>
        <a:lstStyle/>
        <a:p>
          <a:endParaRPr lang="en-AU"/>
        </a:p>
      </dgm:t>
    </dgm:pt>
    <dgm:pt modelId="{45D4A9E4-A9F1-F345-8386-B3902E984639}" type="pres">
      <dgm:prSet presAssocID="{3F77C73B-F9E9-6944-BDD1-997129910313}" presName="rootConnector" presStyleLbl="node2" presStyleIdx="1" presStyleCnt="3"/>
      <dgm:spPr/>
      <dgm:t>
        <a:bodyPr/>
        <a:lstStyle/>
        <a:p>
          <a:endParaRPr lang="en-AU"/>
        </a:p>
      </dgm:t>
    </dgm:pt>
    <dgm:pt modelId="{7C0985FE-B7DD-3445-BB00-2893A499C4CC}" type="pres">
      <dgm:prSet presAssocID="{3F77C73B-F9E9-6944-BDD1-997129910313}" presName="hierChild4" presStyleCnt="0"/>
      <dgm:spPr/>
    </dgm:pt>
    <dgm:pt modelId="{2442EDBB-C4B0-FB4C-9123-5672A7018BE7}" type="pres">
      <dgm:prSet presAssocID="{3F77C73B-F9E9-6944-BDD1-997129910313}" presName="hierChild5" presStyleCnt="0"/>
      <dgm:spPr/>
    </dgm:pt>
    <dgm:pt modelId="{AC341023-5DC5-8E4C-A2FF-3689DC9FCB10}" type="pres">
      <dgm:prSet presAssocID="{B1E476D7-895B-764A-A14F-ADE78E9AD6F4}" presName="Name37" presStyleLbl="parChTrans1D2" presStyleIdx="2" presStyleCnt="3"/>
      <dgm:spPr/>
      <dgm:t>
        <a:bodyPr/>
        <a:lstStyle/>
        <a:p>
          <a:endParaRPr lang="en-AU"/>
        </a:p>
      </dgm:t>
    </dgm:pt>
    <dgm:pt modelId="{C1873893-0454-0B46-B69F-8239542FC337}" type="pres">
      <dgm:prSet presAssocID="{9EE89170-CC72-7440-A24E-E10EE6CDC96D}" presName="hierRoot2" presStyleCnt="0">
        <dgm:presLayoutVars>
          <dgm:hierBranch val="init"/>
        </dgm:presLayoutVars>
      </dgm:prSet>
      <dgm:spPr/>
    </dgm:pt>
    <dgm:pt modelId="{4295B414-700C-D44B-9481-D1CB671D6A21}" type="pres">
      <dgm:prSet presAssocID="{9EE89170-CC72-7440-A24E-E10EE6CDC96D}" presName="rootComposite" presStyleCnt="0"/>
      <dgm:spPr/>
    </dgm:pt>
    <dgm:pt modelId="{47C74494-77C9-054E-8BF4-CD02B865765D}" type="pres">
      <dgm:prSet presAssocID="{9EE89170-CC72-7440-A24E-E10EE6CDC96D}" presName="rootText" presStyleLbl="node2" presStyleIdx="2" presStyleCnt="3">
        <dgm:presLayoutVars>
          <dgm:chPref val="3"/>
        </dgm:presLayoutVars>
      </dgm:prSet>
      <dgm:spPr/>
      <dgm:t>
        <a:bodyPr/>
        <a:lstStyle/>
        <a:p>
          <a:endParaRPr lang="en-AU"/>
        </a:p>
      </dgm:t>
    </dgm:pt>
    <dgm:pt modelId="{F0601321-2B20-464F-AC19-20E09ADA906E}" type="pres">
      <dgm:prSet presAssocID="{9EE89170-CC72-7440-A24E-E10EE6CDC96D}" presName="rootConnector" presStyleLbl="node2" presStyleIdx="2" presStyleCnt="3"/>
      <dgm:spPr/>
      <dgm:t>
        <a:bodyPr/>
        <a:lstStyle/>
        <a:p>
          <a:endParaRPr lang="en-AU"/>
        </a:p>
      </dgm:t>
    </dgm:pt>
    <dgm:pt modelId="{72F20061-94C3-224B-8C8F-BFE2B9F132B8}" type="pres">
      <dgm:prSet presAssocID="{9EE89170-CC72-7440-A24E-E10EE6CDC96D}" presName="hierChild4" presStyleCnt="0"/>
      <dgm:spPr/>
    </dgm:pt>
    <dgm:pt modelId="{E3AE3244-0DA5-CF48-84F7-F22AF5A09120}" type="pres">
      <dgm:prSet presAssocID="{1BB3D4BD-B1BB-E949-ADAB-8ACB42A7A2A7}" presName="Name37" presStyleLbl="parChTrans1D3" presStyleIdx="2" presStyleCnt="5"/>
      <dgm:spPr/>
      <dgm:t>
        <a:bodyPr/>
        <a:lstStyle/>
        <a:p>
          <a:endParaRPr lang="en-AU"/>
        </a:p>
      </dgm:t>
    </dgm:pt>
    <dgm:pt modelId="{D9A5B75D-E34C-6E48-99CD-5A509D5A2F52}" type="pres">
      <dgm:prSet presAssocID="{A7830EDE-501C-E84D-9E4C-78DE0721F5AB}" presName="hierRoot2" presStyleCnt="0">
        <dgm:presLayoutVars>
          <dgm:hierBranch val="init"/>
        </dgm:presLayoutVars>
      </dgm:prSet>
      <dgm:spPr/>
    </dgm:pt>
    <dgm:pt modelId="{C8B85C1C-46F7-3A4F-A00F-9CA5A44DCAE3}" type="pres">
      <dgm:prSet presAssocID="{A7830EDE-501C-E84D-9E4C-78DE0721F5AB}" presName="rootComposite" presStyleCnt="0"/>
      <dgm:spPr/>
    </dgm:pt>
    <dgm:pt modelId="{2C980B68-A240-AD46-9EB6-2736D296E78B}" type="pres">
      <dgm:prSet presAssocID="{A7830EDE-501C-E84D-9E4C-78DE0721F5AB}" presName="rootText" presStyleLbl="node3" presStyleIdx="2" presStyleCnt="5" custLinFactX="-22268" custLinFactNeighborX="-100000" custLinFactNeighborY="10384">
        <dgm:presLayoutVars>
          <dgm:chPref val="3"/>
        </dgm:presLayoutVars>
      </dgm:prSet>
      <dgm:spPr/>
      <dgm:t>
        <a:bodyPr/>
        <a:lstStyle/>
        <a:p>
          <a:endParaRPr lang="en-AU"/>
        </a:p>
      </dgm:t>
    </dgm:pt>
    <dgm:pt modelId="{1A9591CC-6A13-454C-BA3C-FB4858D4E721}" type="pres">
      <dgm:prSet presAssocID="{A7830EDE-501C-E84D-9E4C-78DE0721F5AB}" presName="rootConnector" presStyleLbl="node3" presStyleIdx="2" presStyleCnt="5"/>
      <dgm:spPr/>
      <dgm:t>
        <a:bodyPr/>
        <a:lstStyle/>
        <a:p>
          <a:endParaRPr lang="en-AU"/>
        </a:p>
      </dgm:t>
    </dgm:pt>
    <dgm:pt modelId="{A830E70D-0AA9-704A-8938-9326B37B6C46}" type="pres">
      <dgm:prSet presAssocID="{A7830EDE-501C-E84D-9E4C-78DE0721F5AB}" presName="hierChild4" presStyleCnt="0"/>
      <dgm:spPr/>
    </dgm:pt>
    <dgm:pt modelId="{57B5918E-34A5-B54A-884D-1166CEB0B19A}" type="pres">
      <dgm:prSet presAssocID="{A7830EDE-501C-E84D-9E4C-78DE0721F5AB}" presName="hierChild5" presStyleCnt="0"/>
      <dgm:spPr/>
    </dgm:pt>
    <dgm:pt modelId="{13C37A89-5A11-FB4B-900D-E431916241CC}" type="pres">
      <dgm:prSet presAssocID="{D3242E62-DA9C-1A40-9244-DA12BF64D532}" presName="Name37" presStyleLbl="parChTrans1D3" presStyleIdx="3" presStyleCnt="5"/>
      <dgm:spPr/>
      <dgm:t>
        <a:bodyPr/>
        <a:lstStyle/>
        <a:p>
          <a:endParaRPr lang="en-AU"/>
        </a:p>
      </dgm:t>
    </dgm:pt>
    <dgm:pt modelId="{A31094F7-2EF3-884D-8735-410BA2137724}" type="pres">
      <dgm:prSet presAssocID="{34A440DF-0903-684E-9C0D-F43A1B4EAFDF}" presName="hierRoot2" presStyleCnt="0">
        <dgm:presLayoutVars>
          <dgm:hierBranch val="init"/>
        </dgm:presLayoutVars>
      </dgm:prSet>
      <dgm:spPr/>
    </dgm:pt>
    <dgm:pt modelId="{9814020C-BCBE-F74F-B4E0-2C05F0E36760}" type="pres">
      <dgm:prSet presAssocID="{34A440DF-0903-684E-9C0D-F43A1B4EAFDF}" presName="rootComposite" presStyleCnt="0"/>
      <dgm:spPr/>
    </dgm:pt>
    <dgm:pt modelId="{8BEF6E0E-7EE2-AC43-9D9B-AF28383004DE}" type="pres">
      <dgm:prSet presAssocID="{34A440DF-0903-684E-9C0D-F43A1B4EAFDF}" presName="rootText" presStyleLbl="node3" presStyleIdx="3" presStyleCnt="5" custLinFactY="-31616" custLinFactNeighborX="-7358" custLinFactNeighborY="-100000">
        <dgm:presLayoutVars>
          <dgm:chPref val="3"/>
        </dgm:presLayoutVars>
      </dgm:prSet>
      <dgm:spPr/>
      <dgm:t>
        <a:bodyPr/>
        <a:lstStyle/>
        <a:p>
          <a:endParaRPr lang="en-AU"/>
        </a:p>
      </dgm:t>
    </dgm:pt>
    <dgm:pt modelId="{CCA693E2-0B97-C64D-94EF-AFC3B350B184}" type="pres">
      <dgm:prSet presAssocID="{34A440DF-0903-684E-9C0D-F43A1B4EAFDF}" presName="rootConnector" presStyleLbl="node3" presStyleIdx="3" presStyleCnt="5"/>
      <dgm:spPr/>
      <dgm:t>
        <a:bodyPr/>
        <a:lstStyle/>
        <a:p>
          <a:endParaRPr lang="en-AU"/>
        </a:p>
      </dgm:t>
    </dgm:pt>
    <dgm:pt modelId="{BD422299-3A16-1748-8EC4-5114C01EDB8B}" type="pres">
      <dgm:prSet presAssocID="{34A440DF-0903-684E-9C0D-F43A1B4EAFDF}" presName="hierChild4" presStyleCnt="0"/>
      <dgm:spPr/>
    </dgm:pt>
    <dgm:pt modelId="{154B0296-5AFA-C74D-8D08-898432C9331A}" type="pres">
      <dgm:prSet presAssocID="{34A440DF-0903-684E-9C0D-F43A1B4EAFDF}" presName="hierChild5" presStyleCnt="0"/>
      <dgm:spPr/>
    </dgm:pt>
    <dgm:pt modelId="{E8FB8549-7855-B948-BF52-34E75573C2ED}" type="pres">
      <dgm:prSet presAssocID="{C0AE1298-DE86-FE42-9E03-A5B4B406262E}" presName="Name37" presStyleLbl="parChTrans1D3" presStyleIdx="4" presStyleCnt="5"/>
      <dgm:spPr/>
      <dgm:t>
        <a:bodyPr/>
        <a:lstStyle/>
        <a:p>
          <a:endParaRPr lang="en-AU"/>
        </a:p>
      </dgm:t>
    </dgm:pt>
    <dgm:pt modelId="{338DACDC-9484-C041-B121-2DF6182A300F}" type="pres">
      <dgm:prSet presAssocID="{7160B449-CECF-484B-AE07-905FE6B7AA19}" presName="hierRoot2" presStyleCnt="0">
        <dgm:presLayoutVars>
          <dgm:hierBranch val="init"/>
        </dgm:presLayoutVars>
      </dgm:prSet>
      <dgm:spPr/>
    </dgm:pt>
    <dgm:pt modelId="{B06B7134-1390-E645-8F4C-3FA5E5BC28AE}" type="pres">
      <dgm:prSet presAssocID="{7160B449-CECF-484B-AE07-905FE6B7AA19}" presName="rootComposite" presStyleCnt="0"/>
      <dgm:spPr/>
    </dgm:pt>
    <dgm:pt modelId="{8DB93DFC-C1C2-B14C-9A6F-EA4F848C8DCB}" type="pres">
      <dgm:prSet presAssocID="{7160B449-CECF-484B-AE07-905FE6B7AA19}" presName="rootText" presStyleLbl="node3" presStyleIdx="4" presStyleCnt="5" custLinFactX="11330" custLinFactY="-100000" custLinFactNeighborX="100000" custLinFactNeighborY="-173616">
        <dgm:presLayoutVars>
          <dgm:chPref val="3"/>
        </dgm:presLayoutVars>
      </dgm:prSet>
      <dgm:spPr/>
      <dgm:t>
        <a:bodyPr/>
        <a:lstStyle/>
        <a:p>
          <a:endParaRPr lang="en-AU"/>
        </a:p>
      </dgm:t>
    </dgm:pt>
    <dgm:pt modelId="{2D582CF1-43EA-3447-A20B-2477BAE41054}" type="pres">
      <dgm:prSet presAssocID="{7160B449-CECF-484B-AE07-905FE6B7AA19}" presName="rootConnector" presStyleLbl="node3" presStyleIdx="4" presStyleCnt="5"/>
      <dgm:spPr/>
      <dgm:t>
        <a:bodyPr/>
        <a:lstStyle/>
        <a:p>
          <a:endParaRPr lang="en-AU"/>
        </a:p>
      </dgm:t>
    </dgm:pt>
    <dgm:pt modelId="{365E1954-5E03-C94C-879E-8952DCD0B38B}" type="pres">
      <dgm:prSet presAssocID="{7160B449-CECF-484B-AE07-905FE6B7AA19}" presName="hierChild4" presStyleCnt="0"/>
      <dgm:spPr/>
    </dgm:pt>
    <dgm:pt modelId="{CEC8E038-908D-8C4D-A56D-36A7463BF450}" type="pres">
      <dgm:prSet presAssocID="{7160B449-CECF-484B-AE07-905FE6B7AA19}" presName="hierChild5" presStyleCnt="0"/>
      <dgm:spPr/>
    </dgm:pt>
    <dgm:pt modelId="{FD2B61F5-8EA6-C941-8932-B3D268823C32}" type="pres">
      <dgm:prSet presAssocID="{9EE89170-CC72-7440-A24E-E10EE6CDC96D}" presName="hierChild5" presStyleCnt="0"/>
      <dgm:spPr/>
    </dgm:pt>
    <dgm:pt modelId="{9F84643C-BD00-0347-AC8D-FBD0D43689C1}" type="pres">
      <dgm:prSet presAssocID="{6EBEB4C3-A619-7E4A-9838-037A4676F2F4}" presName="hierChild3" presStyleCnt="0"/>
      <dgm:spPr/>
    </dgm:pt>
  </dgm:ptLst>
  <dgm:cxnLst>
    <dgm:cxn modelId="{54F04BFF-E380-1843-90B6-4FC64DAA7843}" srcId="{7104B800-AB40-AC48-996F-8C8F58D566D0}" destId="{957811EC-8400-1444-B612-2142DF949896}" srcOrd="0" destOrd="0" parTransId="{648EDBC1-C70F-864C-BADD-8E401B8BE867}" sibTransId="{97AFD1AD-903B-8347-8C72-012A9325CD03}"/>
    <dgm:cxn modelId="{FDA03B73-07F3-2E4B-A992-81B280219FD3}" type="presOf" srcId="{1BB3D4BD-B1BB-E949-ADAB-8ACB42A7A2A7}" destId="{E3AE3244-0DA5-CF48-84F7-F22AF5A09120}" srcOrd="0" destOrd="0" presId="urn:microsoft.com/office/officeart/2005/8/layout/orgChart1"/>
    <dgm:cxn modelId="{3BCB232C-8E49-584D-A5C9-4320EDC534D0}" type="presOf" srcId="{3F77C73B-F9E9-6944-BDD1-997129910313}" destId="{45D4A9E4-A9F1-F345-8386-B3902E984639}" srcOrd="1" destOrd="0" presId="urn:microsoft.com/office/officeart/2005/8/layout/orgChart1"/>
    <dgm:cxn modelId="{8CFFF4C0-E96D-9148-9529-CD55E859E414}" type="presOf" srcId="{A7830EDE-501C-E84D-9E4C-78DE0721F5AB}" destId="{2C980B68-A240-AD46-9EB6-2736D296E78B}" srcOrd="0" destOrd="0" presId="urn:microsoft.com/office/officeart/2005/8/layout/orgChart1"/>
    <dgm:cxn modelId="{60A5C287-E503-1C4A-B520-712F69B035B2}" type="presOf" srcId="{9EE89170-CC72-7440-A24E-E10EE6CDC96D}" destId="{47C74494-77C9-054E-8BF4-CD02B865765D}" srcOrd="0" destOrd="0" presId="urn:microsoft.com/office/officeart/2005/8/layout/orgChart1"/>
    <dgm:cxn modelId="{71209896-0FE4-7741-9D7E-EE58C599E58D}" type="presOf" srcId="{957811EC-8400-1444-B612-2142DF949896}" destId="{08A2AAF1-BCA7-5745-AAF9-F55D022F0F1A}" srcOrd="1" destOrd="0" presId="urn:microsoft.com/office/officeart/2005/8/layout/orgChart1"/>
    <dgm:cxn modelId="{D66171AC-84D0-8642-AE80-29342D23783F}" type="presOf" srcId="{C25F0A6F-4406-CD41-A840-47F77E4326A3}" destId="{D072EEF6-7FDD-614B-8B5C-0CE3BB26CA3B}" srcOrd="0" destOrd="0" presId="urn:microsoft.com/office/officeart/2005/8/layout/orgChart1"/>
    <dgm:cxn modelId="{6C79D232-5EDE-5B4E-8A5D-B68CDC556CB5}" type="presOf" srcId="{A7830EDE-501C-E84D-9E4C-78DE0721F5AB}" destId="{1A9591CC-6A13-454C-BA3C-FB4858D4E721}" srcOrd="1" destOrd="0" presId="urn:microsoft.com/office/officeart/2005/8/layout/orgChart1"/>
    <dgm:cxn modelId="{F7B5CCA3-C090-8947-90FD-F3D693287081}" srcId="{6EBEB4C3-A619-7E4A-9838-037A4676F2F4}" destId="{3F77C73B-F9E9-6944-BDD1-997129910313}" srcOrd="1" destOrd="0" parTransId="{B32F2AAC-63A5-0E4C-8F3E-7D351271442D}" sibTransId="{DEAC092F-54C4-BC42-BDE9-D59DC204D90F}"/>
    <dgm:cxn modelId="{C8E11F2B-CEA2-4E4E-AA31-7CE21ED12F0B}" type="presOf" srcId="{C0AE1298-DE86-FE42-9E03-A5B4B406262E}" destId="{E8FB8549-7855-B948-BF52-34E75573C2ED}" srcOrd="0" destOrd="0" presId="urn:microsoft.com/office/officeart/2005/8/layout/orgChart1"/>
    <dgm:cxn modelId="{1D195DAB-1759-2045-A866-2F5E6FF6F458}" type="presOf" srcId="{6EBEB4C3-A619-7E4A-9838-037A4676F2F4}" destId="{E1E0CD92-E526-024B-B866-987054E4F1A2}" srcOrd="0" destOrd="0" presId="urn:microsoft.com/office/officeart/2005/8/layout/orgChart1"/>
    <dgm:cxn modelId="{DC6B6FEF-2362-1547-A9F8-5264AE7B3E6E}" srcId="{6EBEB4C3-A619-7E4A-9838-037A4676F2F4}" destId="{7104B800-AB40-AC48-996F-8C8F58D566D0}" srcOrd="0" destOrd="0" parTransId="{6A95D2BA-7DC9-1244-AFFB-129B9F9158AA}" sibTransId="{40AC3251-30D4-8349-A4DF-62B7C4D1AD6F}"/>
    <dgm:cxn modelId="{365CE962-90A4-E24E-8C9B-CC94B62C0707}" srcId="{6EBEB4C3-A619-7E4A-9838-037A4676F2F4}" destId="{9EE89170-CC72-7440-A24E-E10EE6CDC96D}" srcOrd="2" destOrd="0" parTransId="{B1E476D7-895B-764A-A14F-ADE78E9AD6F4}" sibTransId="{F925D4C6-BDAA-A14F-8335-C279635F1C58}"/>
    <dgm:cxn modelId="{06F8324C-F70C-E34A-BE99-8BE464FD1A08}" type="presOf" srcId="{C255B728-11DE-4A4D-907C-BF34B3223BF2}" destId="{86B6DB65-0F8D-BA47-9AF1-B51B52CAFF7C}" srcOrd="0" destOrd="0" presId="urn:microsoft.com/office/officeart/2005/8/layout/orgChart1"/>
    <dgm:cxn modelId="{ADAB73D2-2DD2-8741-AE76-5F1F637EA6E3}" srcId="{9EE89170-CC72-7440-A24E-E10EE6CDC96D}" destId="{34A440DF-0903-684E-9C0D-F43A1B4EAFDF}" srcOrd="1" destOrd="0" parTransId="{D3242E62-DA9C-1A40-9244-DA12BF64D532}" sibTransId="{13124E80-CF1F-EC4E-8E57-A7B222718F04}"/>
    <dgm:cxn modelId="{9DD3B943-2420-3243-8924-182EDFAF1489}" type="presOf" srcId="{7160B449-CECF-484B-AE07-905FE6B7AA19}" destId="{2D582CF1-43EA-3447-A20B-2477BAE41054}" srcOrd="1" destOrd="0" presId="urn:microsoft.com/office/officeart/2005/8/layout/orgChart1"/>
    <dgm:cxn modelId="{3AE2097B-1C81-F74D-BB19-F1ED043DEF1F}" type="presOf" srcId="{957811EC-8400-1444-B612-2142DF949896}" destId="{DFC74D7C-61C2-924B-82B7-494F440F218A}" srcOrd="0" destOrd="0" presId="urn:microsoft.com/office/officeart/2005/8/layout/orgChart1"/>
    <dgm:cxn modelId="{92243CF5-DC19-F347-AD70-BD3564FDCD55}" srcId="{9EE89170-CC72-7440-A24E-E10EE6CDC96D}" destId="{7160B449-CECF-484B-AE07-905FE6B7AA19}" srcOrd="2" destOrd="0" parTransId="{C0AE1298-DE86-FE42-9E03-A5B4B406262E}" sibTransId="{5F2EAF9F-47C8-DA41-A845-9A8950F21BC3}"/>
    <dgm:cxn modelId="{65E250B2-3DDE-1C4A-AA22-941083B2C1EF}" type="presOf" srcId="{6EBEB4C3-A619-7E4A-9838-037A4676F2F4}" destId="{4835B7F1-06F4-2142-A6ED-23C93E5A9BF2}" srcOrd="1" destOrd="0" presId="urn:microsoft.com/office/officeart/2005/8/layout/orgChart1"/>
    <dgm:cxn modelId="{FF2D90EA-4AAF-FB46-BAA1-72B3C4C48937}" type="presOf" srcId="{6A95D2BA-7DC9-1244-AFFB-129B9F9158AA}" destId="{24CFB4AB-DC9E-C841-9246-B08202F85B42}" srcOrd="0" destOrd="0" presId="urn:microsoft.com/office/officeart/2005/8/layout/orgChart1"/>
    <dgm:cxn modelId="{A38928E5-5ACA-1747-BD50-89B15CD7496D}" type="presOf" srcId="{7104B800-AB40-AC48-996F-8C8F58D566D0}" destId="{2E3C13FC-D935-2844-A351-6B3C5FC926D8}" srcOrd="0" destOrd="0" presId="urn:microsoft.com/office/officeart/2005/8/layout/orgChart1"/>
    <dgm:cxn modelId="{556748EE-C749-9043-A2A8-406B36634212}" type="presOf" srcId="{7104B800-AB40-AC48-996F-8C8F58D566D0}" destId="{AE4EF290-A39C-2D47-8B55-E1B64EA81225}" srcOrd="1" destOrd="0" presId="urn:microsoft.com/office/officeart/2005/8/layout/orgChart1"/>
    <dgm:cxn modelId="{EC5B008A-3452-034B-8D75-A92B850D50AD}" type="presOf" srcId="{3E174AF1-AC61-6948-BE18-B6EE67CE1C0E}" destId="{7E45BCCA-9C62-2B46-B864-84778CA8A3B0}" srcOrd="0" destOrd="0" presId="urn:microsoft.com/office/officeart/2005/8/layout/orgChart1"/>
    <dgm:cxn modelId="{BD8C80A7-018D-5A40-B88A-15EA6376E356}" type="presOf" srcId="{B1E476D7-895B-764A-A14F-ADE78E9AD6F4}" destId="{AC341023-5DC5-8E4C-A2FF-3689DC9FCB10}" srcOrd="0" destOrd="0" presId="urn:microsoft.com/office/officeart/2005/8/layout/orgChart1"/>
    <dgm:cxn modelId="{6A2A3C04-40C7-9D44-87AF-02626AD8E78A}" type="presOf" srcId="{D3242E62-DA9C-1A40-9244-DA12BF64D532}" destId="{13C37A89-5A11-FB4B-900D-E431916241CC}" srcOrd="0" destOrd="0" presId="urn:microsoft.com/office/officeart/2005/8/layout/orgChart1"/>
    <dgm:cxn modelId="{B218DA7F-D8A6-894A-9F09-AE187E0CD621}" type="presOf" srcId="{9EE89170-CC72-7440-A24E-E10EE6CDC96D}" destId="{F0601321-2B20-464F-AC19-20E09ADA906E}" srcOrd="1" destOrd="0" presId="urn:microsoft.com/office/officeart/2005/8/layout/orgChart1"/>
    <dgm:cxn modelId="{6846A508-3D81-2248-8CAA-B5298A5F2345}" srcId="{C25F0A6F-4406-CD41-A840-47F77E4326A3}" destId="{6EBEB4C3-A619-7E4A-9838-037A4676F2F4}" srcOrd="0" destOrd="0" parTransId="{B3439F3B-DD56-5041-BA84-F5C805083ACA}" sibTransId="{18FF992D-5010-9D48-B9FE-11F0BE1505EA}"/>
    <dgm:cxn modelId="{EAE05153-9C9F-874D-AB47-01CDD1A03CD1}" type="presOf" srcId="{3F77C73B-F9E9-6944-BDD1-997129910313}" destId="{4FB7329D-F716-5944-89C0-172E2F4AABD7}" srcOrd="0" destOrd="0" presId="urn:microsoft.com/office/officeart/2005/8/layout/orgChart1"/>
    <dgm:cxn modelId="{B444BD2B-DAD1-864C-BBB6-93BC8B92243F}" srcId="{7104B800-AB40-AC48-996F-8C8F58D566D0}" destId="{3E174AF1-AC61-6948-BE18-B6EE67CE1C0E}" srcOrd="1" destOrd="0" parTransId="{C255B728-11DE-4A4D-907C-BF34B3223BF2}" sibTransId="{1FC13174-51B6-1046-BC2D-0E880C2043FF}"/>
    <dgm:cxn modelId="{45332DC9-05CA-A042-B7EF-C3A8D98315AF}" type="presOf" srcId="{34A440DF-0903-684E-9C0D-F43A1B4EAFDF}" destId="{CCA693E2-0B97-C64D-94EF-AFC3B350B184}" srcOrd="1" destOrd="0" presId="urn:microsoft.com/office/officeart/2005/8/layout/orgChart1"/>
    <dgm:cxn modelId="{094F8B75-FB79-774C-8A50-E7DA77E4920F}" type="presOf" srcId="{B32F2AAC-63A5-0E4C-8F3E-7D351271442D}" destId="{E1463E1D-DB0D-D945-88D8-870D5F65A41C}" srcOrd="0" destOrd="0" presId="urn:microsoft.com/office/officeart/2005/8/layout/orgChart1"/>
    <dgm:cxn modelId="{26D8B2F6-BD79-714E-BD9E-23C8D9FB001C}" srcId="{9EE89170-CC72-7440-A24E-E10EE6CDC96D}" destId="{A7830EDE-501C-E84D-9E4C-78DE0721F5AB}" srcOrd="0" destOrd="0" parTransId="{1BB3D4BD-B1BB-E949-ADAB-8ACB42A7A2A7}" sibTransId="{95953B96-66A2-5642-BA85-422E055A364A}"/>
    <dgm:cxn modelId="{1D42F46C-42C2-E84B-B33C-FC1D121D31B6}" type="presOf" srcId="{34A440DF-0903-684E-9C0D-F43A1B4EAFDF}" destId="{8BEF6E0E-7EE2-AC43-9D9B-AF28383004DE}" srcOrd="0" destOrd="0" presId="urn:microsoft.com/office/officeart/2005/8/layout/orgChart1"/>
    <dgm:cxn modelId="{B2B1501D-DD7C-F548-8F5B-01FA3D596BBD}" type="presOf" srcId="{648EDBC1-C70F-864C-BADD-8E401B8BE867}" destId="{B0EFB4A9-BC42-F045-829A-9EB3F607E4DE}" srcOrd="0" destOrd="0" presId="urn:microsoft.com/office/officeart/2005/8/layout/orgChart1"/>
    <dgm:cxn modelId="{D04CA8A4-EB28-CE40-B5C0-AB75C6EB2F62}" type="presOf" srcId="{3E174AF1-AC61-6948-BE18-B6EE67CE1C0E}" destId="{8062CDDE-D1BA-694C-9338-D8E08E90809B}" srcOrd="1" destOrd="0" presId="urn:microsoft.com/office/officeart/2005/8/layout/orgChart1"/>
    <dgm:cxn modelId="{8341C580-EB85-0E47-A2ED-3F10AFDD2230}" type="presOf" srcId="{7160B449-CECF-484B-AE07-905FE6B7AA19}" destId="{8DB93DFC-C1C2-B14C-9A6F-EA4F848C8DCB}" srcOrd="0" destOrd="0" presId="urn:microsoft.com/office/officeart/2005/8/layout/orgChart1"/>
    <dgm:cxn modelId="{E99513B4-1E37-E842-BE4E-9863C3EE1CFD}" type="presParOf" srcId="{D072EEF6-7FDD-614B-8B5C-0CE3BB26CA3B}" destId="{CBBE74F0-A1CE-1E4F-B480-48188DE4E0D2}" srcOrd="0" destOrd="0" presId="urn:microsoft.com/office/officeart/2005/8/layout/orgChart1"/>
    <dgm:cxn modelId="{44651392-1302-5E42-8240-7C1AED988F4D}" type="presParOf" srcId="{CBBE74F0-A1CE-1E4F-B480-48188DE4E0D2}" destId="{C02F71C9-C4F6-FD44-9A0E-B97B4FB7D11B}" srcOrd="0" destOrd="0" presId="urn:microsoft.com/office/officeart/2005/8/layout/orgChart1"/>
    <dgm:cxn modelId="{5EACD066-DE38-F542-A02E-727499E33CB2}" type="presParOf" srcId="{C02F71C9-C4F6-FD44-9A0E-B97B4FB7D11B}" destId="{E1E0CD92-E526-024B-B866-987054E4F1A2}" srcOrd="0" destOrd="0" presId="urn:microsoft.com/office/officeart/2005/8/layout/orgChart1"/>
    <dgm:cxn modelId="{5CE9F0E0-6A6C-304B-957C-D5554160CFEB}" type="presParOf" srcId="{C02F71C9-C4F6-FD44-9A0E-B97B4FB7D11B}" destId="{4835B7F1-06F4-2142-A6ED-23C93E5A9BF2}" srcOrd="1" destOrd="0" presId="urn:microsoft.com/office/officeart/2005/8/layout/orgChart1"/>
    <dgm:cxn modelId="{D204774D-9A98-E447-806F-4FBD1D683447}" type="presParOf" srcId="{CBBE74F0-A1CE-1E4F-B480-48188DE4E0D2}" destId="{1A00B1ED-3ABC-4241-A783-2A301CDC8647}" srcOrd="1" destOrd="0" presId="urn:microsoft.com/office/officeart/2005/8/layout/orgChart1"/>
    <dgm:cxn modelId="{9AFE5F58-B9E6-F844-8C63-0C586E549F72}" type="presParOf" srcId="{1A00B1ED-3ABC-4241-A783-2A301CDC8647}" destId="{24CFB4AB-DC9E-C841-9246-B08202F85B42}" srcOrd="0" destOrd="0" presId="urn:microsoft.com/office/officeart/2005/8/layout/orgChart1"/>
    <dgm:cxn modelId="{D30393C1-5886-6143-9FBC-4FABE6DABBEC}" type="presParOf" srcId="{1A00B1ED-3ABC-4241-A783-2A301CDC8647}" destId="{6E83AF2B-F02E-1345-962F-6A04E8AFAE67}" srcOrd="1" destOrd="0" presId="urn:microsoft.com/office/officeart/2005/8/layout/orgChart1"/>
    <dgm:cxn modelId="{EAF365AB-44F0-B844-B955-C22EB0235CC5}" type="presParOf" srcId="{6E83AF2B-F02E-1345-962F-6A04E8AFAE67}" destId="{F74FA4AA-0830-2145-A214-DF46B0E877D3}" srcOrd="0" destOrd="0" presId="urn:microsoft.com/office/officeart/2005/8/layout/orgChart1"/>
    <dgm:cxn modelId="{6F3CF7A2-FD7B-3545-B576-1792DA451F06}" type="presParOf" srcId="{F74FA4AA-0830-2145-A214-DF46B0E877D3}" destId="{2E3C13FC-D935-2844-A351-6B3C5FC926D8}" srcOrd="0" destOrd="0" presId="urn:microsoft.com/office/officeart/2005/8/layout/orgChart1"/>
    <dgm:cxn modelId="{9BDB0100-F189-BA44-BE6B-27B720FF78E1}" type="presParOf" srcId="{F74FA4AA-0830-2145-A214-DF46B0E877D3}" destId="{AE4EF290-A39C-2D47-8B55-E1B64EA81225}" srcOrd="1" destOrd="0" presId="urn:microsoft.com/office/officeart/2005/8/layout/orgChart1"/>
    <dgm:cxn modelId="{52C2B238-D383-0B4C-A42D-87A5E60F913F}" type="presParOf" srcId="{6E83AF2B-F02E-1345-962F-6A04E8AFAE67}" destId="{923977AF-5CE6-3E43-8F3E-CA60E82B7591}" srcOrd="1" destOrd="0" presId="urn:microsoft.com/office/officeart/2005/8/layout/orgChart1"/>
    <dgm:cxn modelId="{6887983D-ADEB-9244-96D9-83D9E4C6087A}" type="presParOf" srcId="{923977AF-5CE6-3E43-8F3E-CA60E82B7591}" destId="{B0EFB4A9-BC42-F045-829A-9EB3F607E4DE}" srcOrd="0" destOrd="0" presId="urn:microsoft.com/office/officeart/2005/8/layout/orgChart1"/>
    <dgm:cxn modelId="{40263D31-A3C9-B24F-8237-2D4F568B1F6F}" type="presParOf" srcId="{923977AF-5CE6-3E43-8F3E-CA60E82B7591}" destId="{C94CB117-7200-C444-91F5-0EC55C6850A1}" srcOrd="1" destOrd="0" presId="urn:microsoft.com/office/officeart/2005/8/layout/orgChart1"/>
    <dgm:cxn modelId="{2D868816-614C-CC4D-AF0D-6B78FD50B309}" type="presParOf" srcId="{C94CB117-7200-C444-91F5-0EC55C6850A1}" destId="{D1D42C60-587E-9F4D-8E26-E63A1B2DD4A3}" srcOrd="0" destOrd="0" presId="urn:microsoft.com/office/officeart/2005/8/layout/orgChart1"/>
    <dgm:cxn modelId="{D62D0EE2-9008-234E-A27B-A814A4F4826D}" type="presParOf" srcId="{D1D42C60-587E-9F4D-8E26-E63A1B2DD4A3}" destId="{DFC74D7C-61C2-924B-82B7-494F440F218A}" srcOrd="0" destOrd="0" presId="urn:microsoft.com/office/officeart/2005/8/layout/orgChart1"/>
    <dgm:cxn modelId="{AA62B2DA-A37A-DE49-BF52-9DF7847A2408}" type="presParOf" srcId="{D1D42C60-587E-9F4D-8E26-E63A1B2DD4A3}" destId="{08A2AAF1-BCA7-5745-AAF9-F55D022F0F1A}" srcOrd="1" destOrd="0" presId="urn:microsoft.com/office/officeart/2005/8/layout/orgChart1"/>
    <dgm:cxn modelId="{6DD9C3F0-17A2-764F-BF5D-3489A38B2199}" type="presParOf" srcId="{C94CB117-7200-C444-91F5-0EC55C6850A1}" destId="{A04A4B9F-FE71-9640-ABA5-C3C1A4E14EDD}" srcOrd="1" destOrd="0" presId="urn:microsoft.com/office/officeart/2005/8/layout/orgChart1"/>
    <dgm:cxn modelId="{13CF9D86-995D-3241-9179-042FC7F98DEC}" type="presParOf" srcId="{C94CB117-7200-C444-91F5-0EC55C6850A1}" destId="{5A3F1240-7148-7443-8E53-00F016462FC4}" srcOrd="2" destOrd="0" presId="urn:microsoft.com/office/officeart/2005/8/layout/orgChart1"/>
    <dgm:cxn modelId="{8F5CD357-3F40-384E-BDD8-8F0C239DA1E7}" type="presParOf" srcId="{923977AF-5CE6-3E43-8F3E-CA60E82B7591}" destId="{86B6DB65-0F8D-BA47-9AF1-B51B52CAFF7C}" srcOrd="2" destOrd="0" presId="urn:microsoft.com/office/officeart/2005/8/layout/orgChart1"/>
    <dgm:cxn modelId="{2234B1F7-FE6A-D443-8782-1CE0221E481E}" type="presParOf" srcId="{923977AF-5CE6-3E43-8F3E-CA60E82B7591}" destId="{FA2B3744-C6CE-A843-905B-D04C498FBCB3}" srcOrd="3" destOrd="0" presId="urn:microsoft.com/office/officeart/2005/8/layout/orgChart1"/>
    <dgm:cxn modelId="{D0CB8630-7F73-DC40-A4AE-E81DAC63BE95}" type="presParOf" srcId="{FA2B3744-C6CE-A843-905B-D04C498FBCB3}" destId="{9CEEE434-D587-6C45-93A1-A075D52CC995}" srcOrd="0" destOrd="0" presId="urn:microsoft.com/office/officeart/2005/8/layout/orgChart1"/>
    <dgm:cxn modelId="{3461E49D-E7C0-6D4B-A40B-C4DA33AA1356}" type="presParOf" srcId="{9CEEE434-D587-6C45-93A1-A075D52CC995}" destId="{7E45BCCA-9C62-2B46-B864-84778CA8A3B0}" srcOrd="0" destOrd="0" presId="urn:microsoft.com/office/officeart/2005/8/layout/orgChart1"/>
    <dgm:cxn modelId="{214B8E36-41AF-F645-AB8F-99153750EAC9}" type="presParOf" srcId="{9CEEE434-D587-6C45-93A1-A075D52CC995}" destId="{8062CDDE-D1BA-694C-9338-D8E08E90809B}" srcOrd="1" destOrd="0" presId="urn:microsoft.com/office/officeart/2005/8/layout/orgChart1"/>
    <dgm:cxn modelId="{5CC29875-980D-0042-ACCE-BED3905067D5}" type="presParOf" srcId="{FA2B3744-C6CE-A843-905B-D04C498FBCB3}" destId="{0FA13ADE-6C57-0E41-86F1-D39B6C28E0F4}" srcOrd="1" destOrd="0" presId="urn:microsoft.com/office/officeart/2005/8/layout/orgChart1"/>
    <dgm:cxn modelId="{9F598AA2-DAFD-EB4E-A8B0-7852BA19AC17}" type="presParOf" srcId="{FA2B3744-C6CE-A843-905B-D04C498FBCB3}" destId="{EF176068-00ED-1440-A6EB-439EC6FF5DFD}" srcOrd="2" destOrd="0" presId="urn:microsoft.com/office/officeart/2005/8/layout/orgChart1"/>
    <dgm:cxn modelId="{D32A2C1E-3C83-2749-BFB1-B76F422F459D}" type="presParOf" srcId="{6E83AF2B-F02E-1345-962F-6A04E8AFAE67}" destId="{A6960427-4C6D-7142-873B-2EF93B4A51B0}" srcOrd="2" destOrd="0" presId="urn:microsoft.com/office/officeart/2005/8/layout/orgChart1"/>
    <dgm:cxn modelId="{E4B28CE5-A460-AD44-8504-23F60E640F85}" type="presParOf" srcId="{1A00B1ED-3ABC-4241-A783-2A301CDC8647}" destId="{E1463E1D-DB0D-D945-88D8-870D5F65A41C}" srcOrd="2" destOrd="0" presId="urn:microsoft.com/office/officeart/2005/8/layout/orgChart1"/>
    <dgm:cxn modelId="{3B2B909B-9062-2D44-8E71-59FC3A0A0101}" type="presParOf" srcId="{1A00B1ED-3ABC-4241-A783-2A301CDC8647}" destId="{54A7D4AB-180B-5C43-9EF1-234B4B23E0B0}" srcOrd="3" destOrd="0" presId="urn:microsoft.com/office/officeart/2005/8/layout/orgChart1"/>
    <dgm:cxn modelId="{96FB8D8B-60E8-BC47-AF83-3F163C9AB7ED}" type="presParOf" srcId="{54A7D4AB-180B-5C43-9EF1-234B4B23E0B0}" destId="{44E51D37-78C7-064B-9301-FE02F850ABAE}" srcOrd="0" destOrd="0" presId="urn:microsoft.com/office/officeart/2005/8/layout/orgChart1"/>
    <dgm:cxn modelId="{3F2D9A60-86C5-C54D-9DED-AED76CE71B85}" type="presParOf" srcId="{44E51D37-78C7-064B-9301-FE02F850ABAE}" destId="{4FB7329D-F716-5944-89C0-172E2F4AABD7}" srcOrd="0" destOrd="0" presId="urn:microsoft.com/office/officeart/2005/8/layout/orgChart1"/>
    <dgm:cxn modelId="{2D4A74B5-C98B-D94D-8E38-27F3441BA6DF}" type="presParOf" srcId="{44E51D37-78C7-064B-9301-FE02F850ABAE}" destId="{45D4A9E4-A9F1-F345-8386-B3902E984639}" srcOrd="1" destOrd="0" presId="urn:microsoft.com/office/officeart/2005/8/layout/orgChart1"/>
    <dgm:cxn modelId="{588A1C94-E468-CA47-815A-E6FD71AB8C1B}" type="presParOf" srcId="{54A7D4AB-180B-5C43-9EF1-234B4B23E0B0}" destId="{7C0985FE-B7DD-3445-BB00-2893A499C4CC}" srcOrd="1" destOrd="0" presId="urn:microsoft.com/office/officeart/2005/8/layout/orgChart1"/>
    <dgm:cxn modelId="{DEB2B7DC-5436-ED40-AE18-A4E5770169A4}" type="presParOf" srcId="{54A7D4AB-180B-5C43-9EF1-234B4B23E0B0}" destId="{2442EDBB-C4B0-FB4C-9123-5672A7018BE7}" srcOrd="2" destOrd="0" presId="urn:microsoft.com/office/officeart/2005/8/layout/orgChart1"/>
    <dgm:cxn modelId="{A68DFA99-B9F8-6B4C-8F52-6EF0268112B4}" type="presParOf" srcId="{1A00B1ED-3ABC-4241-A783-2A301CDC8647}" destId="{AC341023-5DC5-8E4C-A2FF-3689DC9FCB10}" srcOrd="4" destOrd="0" presId="urn:microsoft.com/office/officeart/2005/8/layout/orgChart1"/>
    <dgm:cxn modelId="{D22FFAE3-D4B3-134B-9719-1DCE87E0B2E1}" type="presParOf" srcId="{1A00B1ED-3ABC-4241-A783-2A301CDC8647}" destId="{C1873893-0454-0B46-B69F-8239542FC337}" srcOrd="5" destOrd="0" presId="urn:microsoft.com/office/officeart/2005/8/layout/orgChart1"/>
    <dgm:cxn modelId="{35977383-8725-554E-BFD9-9C0DC863DEC1}" type="presParOf" srcId="{C1873893-0454-0B46-B69F-8239542FC337}" destId="{4295B414-700C-D44B-9481-D1CB671D6A21}" srcOrd="0" destOrd="0" presId="urn:microsoft.com/office/officeart/2005/8/layout/orgChart1"/>
    <dgm:cxn modelId="{18383548-3F77-9D4F-AB3B-7D8500BA55B3}" type="presParOf" srcId="{4295B414-700C-D44B-9481-D1CB671D6A21}" destId="{47C74494-77C9-054E-8BF4-CD02B865765D}" srcOrd="0" destOrd="0" presId="urn:microsoft.com/office/officeart/2005/8/layout/orgChart1"/>
    <dgm:cxn modelId="{E98D7037-3C73-9042-9090-2DA75EA91B44}" type="presParOf" srcId="{4295B414-700C-D44B-9481-D1CB671D6A21}" destId="{F0601321-2B20-464F-AC19-20E09ADA906E}" srcOrd="1" destOrd="0" presId="urn:microsoft.com/office/officeart/2005/8/layout/orgChart1"/>
    <dgm:cxn modelId="{FE633951-C6CE-6B4D-869E-0A172444B30D}" type="presParOf" srcId="{C1873893-0454-0B46-B69F-8239542FC337}" destId="{72F20061-94C3-224B-8C8F-BFE2B9F132B8}" srcOrd="1" destOrd="0" presId="urn:microsoft.com/office/officeart/2005/8/layout/orgChart1"/>
    <dgm:cxn modelId="{B0762C01-964E-8241-98F2-35D93860C41B}" type="presParOf" srcId="{72F20061-94C3-224B-8C8F-BFE2B9F132B8}" destId="{E3AE3244-0DA5-CF48-84F7-F22AF5A09120}" srcOrd="0" destOrd="0" presId="urn:microsoft.com/office/officeart/2005/8/layout/orgChart1"/>
    <dgm:cxn modelId="{2F92A6D8-F7CC-2C4D-BECA-C03CDFE7CD1C}" type="presParOf" srcId="{72F20061-94C3-224B-8C8F-BFE2B9F132B8}" destId="{D9A5B75D-E34C-6E48-99CD-5A509D5A2F52}" srcOrd="1" destOrd="0" presId="urn:microsoft.com/office/officeart/2005/8/layout/orgChart1"/>
    <dgm:cxn modelId="{16798F5B-DBC7-C240-9E6A-0BF2F6E4503D}" type="presParOf" srcId="{D9A5B75D-E34C-6E48-99CD-5A509D5A2F52}" destId="{C8B85C1C-46F7-3A4F-A00F-9CA5A44DCAE3}" srcOrd="0" destOrd="0" presId="urn:microsoft.com/office/officeart/2005/8/layout/orgChart1"/>
    <dgm:cxn modelId="{A3DB930E-565E-C145-82CF-115A26B05DCC}" type="presParOf" srcId="{C8B85C1C-46F7-3A4F-A00F-9CA5A44DCAE3}" destId="{2C980B68-A240-AD46-9EB6-2736D296E78B}" srcOrd="0" destOrd="0" presId="urn:microsoft.com/office/officeart/2005/8/layout/orgChart1"/>
    <dgm:cxn modelId="{F45E0386-47FA-C040-9592-EE0654B705A2}" type="presParOf" srcId="{C8B85C1C-46F7-3A4F-A00F-9CA5A44DCAE3}" destId="{1A9591CC-6A13-454C-BA3C-FB4858D4E721}" srcOrd="1" destOrd="0" presId="urn:microsoft.com/office/officeart/2005/8/layout/orgChart1"/>
    <dgm:cxn modelId="{D0AF22FF-7145-2D47-8F08-E8DFD6C4112A}" type="presParOf" srcId="{D9A5B75D-E34C-6E48-99CD-5A509D5A2F52}" destId="{A830E70D-0AA9-704A-8938-9326B37B6C46}" srcOrd="1" destOrd="0" presId="urn:microsoft.com/office/officeart/2005/8/layout/orgChart1"/>
    <dgm:cxn modelId="{CCA87066-2F67-EA4D-82B6-01E61D53CE91}" type="presParOf" srcId="{D9A5B75D-E34C-6E48-99CD-5A509D5A2F52}" destId="{57B5918E-34A5-B54A-884D-1166CEB0B19A}" srcOrd="2" destOrd="0" presId="urn:microsoft.com/office/officeart/2005/8/layout/orgChart1"/>
    <dgm:cxn modelId="{2054F65D-BEC5-4540-8AAF-BCABECD24979}" type="presParOf" srcId="{72F20061-94C3-224B-8C8F-BFE2B9F132B8}" destId="{13C37A89-5A11-FB4B-900D-E431916241CC}" srcOrd="2" destOrd="0" presId="urn:microsoft.com/office/officeart/2005/8/layout/orgChart1"/>
    <dgm:cxn modelId="{DAA72E2C-56F6-4D45-9FEE-99537408F7F0}" type="presParOf" srcId="{72F20061-94C3-224B-8C8F-BFE2B9F132B8}" destId="{A31094F7-2EF3-884D-8735-410BA2137724}" srcOrd="3" destOrd="0" presId="urn:microsoft.com/office/officeart/2005/8/layout/orgChart1"/>
    <dgm:cxn modelId="{1E5BF437-41F1-E440-9800-A797489FB811}" type="presParOf" srcId="{A31094F7-2EF3-884D-8735-410BA2137724}" destId="{9814020C-BCBE-F74F-B4E0-2C05F0E36760}" srcOrd="0" destOrd="0" presId="urn:microsoft.com/office/officeart/2005/8/layout/orgChart1"/>
    <dgm:cxn modelId="{8D6FD54D-E61A-FE46-B526-86B27484F80F}" type="presParOf" srcId="{9814020C-BCBE-F74F-B4E0-2C05F0E36760}" destId="{8BEF6E0E-7EE2-AC43-9D9B-AF28383004DE}" srcOrd="0" destOrd="0" presId="urn:microsoft.com/office/officeart/2005/8/layout/orgChart1"/>
    <dgm:cxn modelId="{A5E617BD-4681-9043-8C54-63B3169C5C4A}" type="presParOf" srcId="{9814020C-BCBE-F74F-B4E0-2C05F0E36760}" destId="{CCA693E2-0B97-C64D-94EF-AFC3B350B184}" srcOrd="1" destOrd="0" presId="urn:microsoft.com/office/officeart/2005/8/layout/orgChart1"/>
    <dgm:cxn modelId="{5DB32421-B003-7846-8A0E-E8AD175BF66F}" type="presParOf" srcId="{A31094F7-2EF3-884D-8735-410BA2137724}" destId="{BD422299-3A16-1748-8EC4-5114C01EDB8B}" srcOrd="1" destOrd="0" presId="urn:microsoft.com/office/officeart/2005/8/layout/orgChart1"/>
    <dgm:cxn modelId="{485BEDBB-E33F-E14F-9D74-77755DD69A3F}" type="presParOf" srcId="{A31094F7-2EF3-884D-8735-410BA2137724}" destId="{154B0296-5AFA-C74D-8D08-898432C9331A}" srcOrd="2" destOrd="0" presId="urn:microsoft.com/office/officeart/2005/8/layout/orgChart1"/>
    <dgm:cxn modelId="{AB6CFC68-67AF-AC40-9BA1-38023F344335}" type="presParOf" srcId="{72F20061-94C3-224B-8C8F-BFE2B9F132B8}" destId="{E8FB8549-7855-B948-BF52-34E75573C2ED}" srcOrd="4" destOrd="0" presId="urn:microsoft.com/office/officeart/2005/8/layout/orgChart1"/>
    <dgm:cxn modelId="{63D30266-D624-8F41-B17A-6AD7DD4B00FF}" type="presParOf" srcId="{72F20061-94C3-224B-8C8F-BFE2B9F132B8}" destId="{338DACDC-9484-C041-B121-2DF6182A300F}" srcOrd="5" destOrd="0" presId="urn:microsoft.com/office/officeart/2005/8/layout/orgChart1"/>
    <dgm:cxn modelId="{E62CDB6E-61EF-D14A-9292-03630EDBFE2C}" type="presParOf" srcId="{338DACDC-9484-C041-B121-2DF6182A300F}" destId="{B06B7134-1390-E645-8F4C-3FA5E5BC28AE}" srcOrd="0" destOrd="0" presId="urn:microsoft.com/office/officeart/2005/8/layout/orgChart1"/>
    <dgm:cxn modelId="{03C3E7C0-E8D6-BD4C-AC23-BFE04D22A0F5}" type="presParOf" srcId="{B06B7134-1390-E645-8F4C-3FA5E5BC28AE}" destId="{8DB93DFC-C1C2-B14C-9A6F-EA4F848C8DCB}" srcOrd="0" destOrd="0" presId="urn:microsoft.com/office/officeart/2005/8/layout/orgChart1"/>
    <dgm:cxn modelId="{CCD47DBA-0EAA-E945-B16B-8DB55664EE34}" type="presParOf" srcId="{B06B7134-1390-E645-8F4C-3FA5E5BC28AE}" destId="{2D582CF1-43EA-3447-A20B-2477BAE41054}" srcOrd="1" destOrd="0" presId="urn:microsoft.com/office/officeart/2005/8/layout/orgChart1"/>
    <dgm:cxn modelId="{C4DC0B58-409B-CF40-BE2E-B8D0E2EB06BE}" type="presParOf" srcId="{338DACDC-9484-C041-B121-2DF6182A300F}" destId="{365E1954-5E03-C94C-879E-8952DCD0B38B}" srcOrd="1" destOrd="0" presId="urn:microsoft.com/office/officeart/2005/8/layout/orgChart1"/>
    <dgm:cxn modelId="{E9A3CE2E-7F47-8D4B-B987-1BC4360AAF68}" type="presParOf" srcId="{338DACDC-9484-C041-B121-2DF6182A300F}" destId="{CEC8E038-908D-8C4D-A56D-36A7463BF450}" srcOrd="2" destOrd="0" presId="urn:microsoft.com/office/officeart/2005/8/layout/orgChart1"/>
    <dgm:cxn modelId="{C03D5FC5-3F0A-794B-9A01-C2DDFEFEA2A2}" type="presParOf" srcId="{C1873893-0454-0B46-B69F-8239542FC337}" destId="{FD2B61F5-8EA6-C941-8932-B3D268823C32}" srcOrd="2" destOrd="0" presId="urn:microsoft.com/office/officeart/2005/8/layout/orgChart1"/>
    <dgm:cxn modelId="{89279987-F567-C443-B35F-7DDDDC461B1B}" type="presParOf" srcId="{CBBE74F0-A1CE-1E4F-B480-48188DE4E0D2}" destId="{9F84643C-BD00-0347-AC8D-FBD0D43689C1}" srcOrd="2" destOrd="0" presId="urn:microsoft.com/office/officeart/2005/8/layout/orgChart1"/>
  </dgm:cxnLst>
  <dgm:bg/>
  <dgm:whole>
    <a:ln cmpd="sng">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D32C38-7D9F-5E46-96CC-D20EBCCC0689}"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AU"/>
        </a:p>
      </dgm:t>
    </dgm:pt>
    <dgm:pt modelId="{02C6A429-6C02-6449-8BEB-626EDC1486BF}">
      <dgm:prSet phldrT="[Text]"/>
      <dgm:spPr/>
      <dgm:t>
        <a:bodyPr/>
        <a:lstStyle/>
        <a:p>
          <a:r>
            <a:rPr lang="en-AU" dirty="0" smtClean="0"/>
            <a:t> </a:t>
          </a:r>
          <a:endParaRPr lang="en-AU" dirty="0"/>
        </a:p>
      </dgm:t>
    </dgm:pt>
    <dgm:pt modelId="{F8F59BB9-8984-3949-BCB6-B749320C6786}" type="parTrans" cxnId="{BE10A2DE-71F7-6B42-BEFB-E1512706F5CA}">
      <dgm:prSet/>
      <dgm:spPr/>
      <dgm:t>
        <a:bodyPr/>
        <a:lstStyle/>
        <a:p>
          <a:endParaRPr lang="en-AU"/>
        </a:p>
      </dgm:t>
    </dgm:pt>
    <dgm:pt modelId="{68447B5F-9A57-6B40-9634-C54E5AD6DE17}" type="sibTrans" cxnId="{BE10A2DE-71F7-6B42-BEFB-E1512706F5CA}">
      <dgm:prSet/>
      <dgm:spPr/>
      <dgm:t>
        <a:bodyPr/>
        <a:lstStyle/>
        <a:p>
          <a:endParaRPr lang="en-AU"/>
        </a:p>
      </dgm:t>
    </dgm:pt>
    <dgm:pt modelId="{9C8F28EF-9FB4-934B-ADDA-C8E805ED300F}">
      <dgm:prSet phldrT="[Text]"/>
      <dgm:spPr/>
      <dgm:t>
        <a:bodyPr/>
        <a:lstStyle/>
        <a:p>
          <a:r>
            <a:rPr lang="en-AU" dirty="0" smtClean="0"/>
            <a:t> </a:t>
          </a:r>
          <a:endParaRPr lang="en-AU" dirty="0"/>
        </a:p>
      </dgm:t>
    </dgm:pt>
    <dgm:pt modelId="{93688AF0-A3CA-9241-9B8D-E5806EC0F74E}" type="parTrans" cxnId="{CD60AB65-D966-414B-943E-82F6BAF4E5D0}">
      <dgm:prSet/>
      <dgm:spPr/>
      <dgm:t>
        <a:bodyPr/>
        <a:lstStyle/>
        <a:p>
          <a:endParaRPr lang="en-AU"/>
        </a:p>
      </dgm:t>
    </dgm:pt>
    <dgm:pt modelId="{B15B624C-807D-6E4E-9FD9-B6B962202B87}" type="sibTrans" cxnId="{CD60AB65-D966-414B-943E-82F6BAF4E5D0}">
      <dgm:prSet/>
      <dgm:spPr/>
      <dgm:t>
        <a:bodyPr/>
        <a:lstStyle/>
        <a:p>
          <a:endParaRPr lang="en-AU"/>
        </a:p>
      </dgm:t>
    </dgm:pt>
    <dgm:pt modelId="{2969437D-6F4F-7742-BC34-63F3D4981F3F}">
      <dgm:prSet phldrT="[Text]"/>
      <dgm:spPr/>
      <dgm:t>
        <a:bodyPr/>
        <a:lstStyle/>
        <a:p>
          <a:r>
            <a:rPr lang="en-AU" dirty="0" smtClean="0"/>
            <a:t> </a:t>
          </a:r>
          <a:endParaRPr lang="en-AU" dirty="0"/>
        </a:p>
      </dgm:t>
    </dgm:pt>
    <dgm:pt modelId="{31C4B513-491E-BA49-8156-FC66DEEDD730}" type="parTrans" cxnId="{4BEAC43A-817E-3748-B6D2-098219E11C02}">
      <dgm:prSet/>
      <dgm:spPr/>
      <dgm:t>
        <a:bodyPr/>
        <a:lstStyle/>
        <a:p>
          <a:endParaRPr lang="en-AU"/>
        </a:p>
      </dgm:t>
    </dgm:pt>
    <dgm:pt modelId="{73ADD011-9CDB-3A40-95D7-51730E15DD5F}" type="sibTrans" cxnId="{4BEAC43A-817E-3748-B6D2-098219E11C02}">
      <dgm:prSet/>
      <dgm:spPr/>
      <dgm:t>
        <a:bodyPr/>
        <a:lstStyle/>
        <a:p>
          <a:endParaRPr lang="en-AU"/>
        </a:p>
      </dgm:t>
    </dgm:pt>
    <dgm:pt modelId="{24EC3917-718C-2243-95F7-5F2E855FB04D}">
      <dgm:prSet phldrT="[Text]"/>
      <dgm:spPr/>
      <dgm:t>
        <a:bodyPr/>
        <a:lstStyle/>
        <a:p>
          <a:r>
            <a:rPr lang="en-AU" dirty="0" smtClean="0"/>
            <a:t> </a:t>
          </a:r>
          <a:endParaRPr lang="en-AU" dirty="0"/>
        </a:p>
      </dgm:t>
    </dgm:pt>
    <dgm:pt modelId="{65BBD704-7781-F24E-85ED-35430E2954AC}" type="parTrans" cxnId="{545F1C11-63D5-6B4F-91E9-C53A6B001ACE}">
      <dgm:prSet/>
      <dgm:spPr/>
      <dgm:t>
        <a:bodyPr/>
        <a:lstStyle/>
        <a:p>
          <a:endParaRPr lang="en-AU"/>
        </a:p>
      </dgm:t>
    </dgm:pt>
    <dgm:pt modelId="{68934C3E-7B6A-184C-9BA8-DCD09E7202CE}" type="sibTrans" cxnId="{545F1C11-63D5-6B4F-91E9-C53A6B001ACE}">
      <dgm:prSet/>
      <dgm:spPr/>
      <dgm:t>
        <a:bodyPr/>
        <a:lstStyle/>
        <a:p>
          <a:endParaRPr lang="en-AU"/>
        </a:p>
      </dgm:t>
    </dgm:pt>
    <dgm:pt modelId="{F6EE2459-C500-EA43-850C-CB2D08DDB3EE}">
      <dgm:prSet phldrT="[Text]"/>
      <dgm:spPr/>
      <dgm:t>
        <a:bodyPr/>
        <a:lstStyle/>
        <a:p>
          <a:endParaRPr lang="en-AU" dirty="0"/>
        </a:p>
      </dgm:t>
    </dgm:pt>
    <dgm:pt modelId="{AC9F4082-E56A-954C-A6B8-5E0552F8288E}" type="parTrans" cxnId="{05C8480F-7E8A-0745-A795-B27A56099FA5}">
      <dgm:prSet/>
      <dgm:spPr/>
      <dgm:t>
        <a:bodyPr/>
        <a:lstStyle/>
        <a:p>
          <a:endParaRPr lang="en-AU"/>
        </a:p>
      </dgm:t>
    </dgm:pt>
    <dgm:pt modelId="{6AC8032A-9F80-444A-9273-9946A8DB2417}" type="sibTrans" cxnId="{05C8480F-7E8A-0745-A795-B27A56099FA5}">
      <dgm:prSet/>
      <dgm:spPr/>
      <dgm:t>
        <a:bodyPr/>
        <a:lstStyle/>
        <a:p>
          <a:endParaRPr lang="en-AU"/>
        </a:p>
      </dgm:t>
    </dgm:pt>
    <dgm:pt modelId="{7AF3AE08-9C98-6A4D-B297-E9F456441C64}">
      <dgm:prSet phldrT="[Text]"/>
      <dgm:spPr/>
      <dgm:t>
        <a:bodyPr/>
        <a:lstStyle/>
        <a:p>
          <a:endParaRPr lang="en-AU" dirty="0"/>
        </a:p>
      </dgm:t>
    </dgm:pt>
    <dgm:pt modelId="{21220BFB-6ECC-7F4B-BA97-EF90130B39C5}" type="parTrans" cxnId="{C6BFB522-B4E4-0A44-A889-E26D2450DE67}">
      <dgm:prSet/>
      <dgm:spPr/>
      <dgm:t>
        <a:bodyPr/>
        <a:lstStyle/>
        <a:p>
          <a:endParaRPr lang="en-AU"/>
        </a:p>
      </dgm:t>
    </dgm:pt>
    <dgm:pt modelId="{54DE8A46-8C04-354E-92D3-DCFD7E58A945}" type="sibTrans" cxnId="{C6BFB522-B4E4-0A44-A889-E26D2450DE67}">
      <dgm:prSet/>
      <dgm:spPr/>
      <dgm:t>
        <a:bodyPr/>
        <a:lstStyle/>
        <a:p>
          <a:endParaRPr lang="en-AU"/>
        </a:p>
      </dgm:t>
    </dgm:pt>
    <dgm:pt modelId="{66A41EE0-7B37-7344-9AEF-F9F0DF4B85DC}">
      <dgm:prSet/>
      <dgm:spPr/>
      <dgm:t>
        <a:bodyPr/>
        <a:lstStyle/>
        <a:p>
          <a:endParaRPr lang="en-AU" dirty="0"/>
        </a:p>
      </dgm:t>
    </dgm:pt>
    <dgm:pt modelId="{514B5EF9-DA04-6A4C-9FF1-05F82338D719}" type="parTrans" cxnId="{EF3E6A66-C2F8-2449-962E-18177703F6E7}">
      <dgm:prSet/>
      <dgm:spPr/>
      <dgm:t>
        <a:bodyPr/>
        <a:lstStyle/>
        <a:p>
          <a:endParaRPr lang="en-AU"/>
        </a:p>
      </dgm:t>
    </dgm:pt>
    <dgm:pt modelId="{ACA4B2A1-B83D-8C4A-9B07-CDF59F1B595A}" type="sibTrans" cxnId="{EF3E6A66-C2F8-2449-962E-18177703F6E7}">
      <dgm:prSet/>
      <dgm:spPr/>
      <dgm:t>
        <a:bodyPr/>
        <a:lstStyle/>
        <a:p>
          <a:endParaRPr lang="en-AU"/>
        </a:p>
      </dgm:t>
    </dgm:pt>
    <dgm:pt modelId="{4659384F-B177-6747-A8E9-86C7A08F7004}">
      <dgm:prSet/>
      <dgm:spPr/>
      <dgm:t>
        <a:bodyPr/>
        <a:lstStyle/>
        <a:p>
          <a:endParaRPr lang="en-AU" dirty="0"/>
        </a:p>
      </dgm:t>
    </dgm:pt>
    <dgm:pt modelId="{07E252D1-5753-9843-BA29-5690C466C43A}" type="parTrans" cxnId="{12059384-891D-E749-97BF-F20CB7EB1770}">
      <dgm:prSet/>
      <dgm:spPr/>
      <dgm:t>
        <a:bodyPr/>
        <a:lstStyle/>
        <a:p>
          <a:endParaRPr lang="en-AU"/>
        </a:p>
      </dgm:t>
    </dgm:pt>
    <dgm:pt modelId="{63554F65-C355-854B-AC5B-7723CE739004}" type="sibTrans" cxnId="{12059384-891D-E749-97BF-F20CB7EB1770}">
      <dgm:prSet/>
      <dgm:spPr/>
      <dgm:t>
        <a:bodyPr/>
        <a:lstStyle/>
        <a:p>
          <a:endParaRPr lang="en-AU"/>
        </a:p>
      </dgm:t>
    </dgm:pt>
    <dgm:pt modelId="{D125E6CF-CFFA-6A46-A899-4ECC2DFCC146}">
      <dgm:prSet/>
      <dgm:spPr/>
      <dgm:t>
        <a:bodyPr/>
        <a:lstStyle/>
        <a:p>
          <a:endParaRPr lang="en-AU" dirty="0"/>
        </a:p>
      </dgm:t>
    </dgm:pt>
    <dgm:pt modelId="{C8151BEF-8648-0747-AA98-D39119BD98AD}" type="parTrans" cxnId="{ED5EC7B9-83B9-C540-86E2-78B99C435A62}">
      <dgm:prSet/>
      <dgm:spPr/>
      <dgm:t>
        <a:bodyPr/>
        <a:lstStyle/>
        <a:p>
          <a:endParaRPr lang="en-AU"/>
        </a:p>
      </dgm:t>
    </dgm:pt>
    <dgm:pt modelId="{9E00C347-73F7-B342-9D68-7A470FC720D5}" type="sibTrans" cxnId="{ED5EC7B9-83B9-C540-86E2-78B99C435A62}">
      <dgm:prSet/>
      <dgm:spPr/>
      <dgm:t>
        <a:bodyPr/>
        <a:lstStyle/>
        <a:p>
          <a:endParaRPr lang="en-AU"/>
        </a:p>
      </dgm:t>
    </dgm:pt>
    <dgm:pt modelId="{BCBE910E-EFB1-7F46-89AA-AB2A2330B003}">
      <dgm:prSet/>
      <dgm:spPr/>
      <dgm:t>
        <a:bodyPr/>
        <a:lstStyle/>
        <a:p>
          <a:endParaRPr lang="en-AU" dirty="0"/>
        </a:p>
      </dgm:t>
    </dgm:pt>
    <dgm:pt modelId="{5046FF40-317C-5D46-BB1E-FD461683A69E}" type="parTrans" cxnId="{B9129C72-4B9D-984F-98E8-456FCCF90DC7}">
      <dgm:prSet/>
      <dgm:spPr/>
      <dgm:t>
        <a:bodyPr/>
        <a:lstStyle/>
        <a:p>
          <a:endParaRPr lang="en-AU"/>
        </a:p>
      </dgm:t>
    </dgm:pt>
    <dgm:pt modelId="{6AF17F90-D53E-9D48-B464-666B03CD252D}" type="sibTrans" cxnId="{B9129C72-4B9D-984F-98E8-456FCCF90DC7}">
      <dgm:prSet/>
      <dgm:spPr/>
      <dgm:t>
        <a:bodyPr/>
        <a:lstStyle/>
        <a:p>
          <a:endParaRPr lang="en-AU"/>
        </a:p>
      </dgm:t>
    </dgm:pt>
    <dgm:pt modelId="{D19A5A6C-5A80-234A-8FA4-A6199AE43539}">
      <dgm:prSet/>
      <dgm:spPr/>
      <dgm:t>
        <a:bodyPr/>
        <a:lstStyle/>
        <a:p>
          <a:endParaRPr lang="en-AU" dirty="0"/>
        </a:p>
      </dgm:t>
    </dgm:pt>
    <dgm:pt modelId="{F3FEA308-E178-4142-8153-1E1CFBF0A49F}" type="parTrans" cxnId="{7C7E8438-6031-3A4A-8C7E-17EF213DFDE4}">
      <dgm:prSet/>
      <dgm:spPr/>
      <dgm:t>
        <a:bodyPr/>
        <a:lstStyle/>
        <a:p>
          <a:endParaRPr lang="en-AU"/>
        </a:p>
      </dgm:t>
    </dgm:pt>
    <dgm:pt modelId="{DDC6AFB3-9DC8-0B42-9733-B3CC817CD08D}" type="sibTrans" cxnId="{7C7E8438-6031-3A4A-8C7E-17EF213DFDE4}">
      <dgm:prSet/>
      <dgm:spPr/>
      <dgm:t>
        <a:bodyPr/>
        <a:lstStyle/>
        <a:p>
          <a:endParaRPr lang="en-AU"/>
        </a:p>
      </dgm:t>
    </dgm:pt>
    <dgm:pt modelId="{7B804120-C7D5-6243-B1D4-5A472DC21466}">
      <dgm:prSet/>
      <dgm:spPr/>
      <dgm:t>
        <a:bodyPr/>
        <a:lstStyle/>
        <a:p>
          <a:endParaRPr lang="en-AU" dirty="0"/>
        </a:p>
      </dgm:t>
    </dgm:pt>
    <dgm:pt modelId="{DF7E2347-6317-8740-AC63-A5C91CE8C4E0}" type="parTrans" cxnId="{57476339-5382-CA4B-B8AB-E50E2BA45F47}">
      <dgm:prSet/>
      <dgm:spPr/>
      <dgm:t>
        <a:bodyPr/>
        <a:lstStyle/>
        <a:p>
          <a:endParaRPr lang="en-AU"/>
        </a:p>
      </dgm:t>
    </dgm:pt>
    <dgm:pt modelId="{57396E70-29A6-4C4A-BC46-914AE3334FA6}" type="sibTrans" cxnId="{57476339-5382-CA4B-B8AB-E50E2BA45F47}">
      <dgm:prSet/>
      <dgm:spPr/>
      <dgm:t>
        <a:bodyPr/>
        <a:lstStyle/>
        <a:p>
          <a:endParaRPr lang="en-AU"/>
        </a:p>
      </dgm:t>
    </dgm:pt>
    <dgm:pt modelId="{12E6BECF-41AD-A844-8503-8F2673A55870}" type="pres">
      <dgm:prSet presAssocID="{13D32C38-7D9F-5E46-96CC-D20EBCCC0689}" presName="hierChild1" presStyleCnt="0">
        <dgm:presLayoutVars>
          <dgm:orgChart val="1"/>
          <dgm:chPref val="1"/>
          <dgm:dir/>
          <dgm:animOne val="branch"/>
          <dgm:animLvl val="lvl"/>
          <dgm:resizeHandles/>
        </dgm:presLayoutVars>
      </dgm:prSet>
      <dgm:spPr/>
      <dgm:t>
        <a:bodyPr/>
        <a:lstStyle/>
        <a:p>
          <a:endParaRPr lang="en-AU"/>
        </a:p>
      </dgm:t>
    </dgm:pt>
    <dgm:pt modelId="{CB124BF2-D27D-2243-82E0-C4867952D801}" type="pres">
      <dgm:prSet presAssocID="{02C6A429-6C02-6449-8BEB-626EDC1486BF}" presName="hierRoot1" presStyleCnt="0">
        <dgm:presLayoutVars>
          <dgm:hierBranch val="init"/>
        </dgm:presLayoutVars>
      </dgm:prSet>
      <dgm:spPr/>
    </dgm:pt>
    <dgm:pt modelId="{A8898D56-5402-CC49-A37D-1B12FAD47C2D}" type="pres">
      <dgm:prSet presAssocID="{02C6A429-6C02-6449-8BEB-626EDC1486BF}" presName="rootComposite1" presStyleCnt="0"/>
      <dgm:spPr/>
    </dgm:pt>
    <dgm:pt modelId="{2BE1562E-0958-2642-A3E4-6A769FBE4EF0}" type="pres">
      <dgm:prSet presAssocID="{02C6A429-6C02-6449-8BEB-626EDC1486BF}" presName="rootText1" presStyleLbl="node0" presStyleIdx="0" presStyleCnt="1">
        <dgm:presLayoutVars>
          <dgm:chPref val="3"/>
        </dgm:presLayoutVars>
      </dgm:prSet>
      <dgm:spPr/>
      <dgm:t>
        <a:bodyPr/>
        <a:lstStyle/>
        <a:p>
          <a:endParaRPr lang="en-AU"/>
        </a:p>
      </dgm:t>
    </dgm:pt>
    <dgm:pt modelId="{41BB2BC8-A22B-A840-9288-51049E0C6B9E}" type="pres">
      <dgm:prSet presAssocID="{02C6A429-6C02-6449-8BEB-626EDC1486BF}" presName="rootConnector1" presStyleLbl="node1" presStyleIdx="0" presStyleCnt="0"/>
      <dgm:spPr/>
      <dgm:t>
        <a:bodyPr/>
        <a:lstStyle/>
        <a:p>
          <a:endParaRPr lang="en-AU"/>
        </a:p>
      </dgm:t>
    </dgm:pt>
    <dgm:pt modelId="{0FF2F8D3-14D4-D34E-BCD0-6731B4641547}" type="pres">
      <dgm:prSet presAssocID="{02C6A429-6C02-6449-8BEB-626EDC1486BF}" presName="hierChild2" presStyleCnt="0"/>
      <dgm:spPr/>
    </dgm:pt>
    <dgm:pt modelId="{CA04CD30-CAFA-C44E-8E23-64F32C7394C4}" type="pres">
      <dgm:prSet presAssocID="{93688AF0-A3CA-9241-9B8D-E5806EC0F74E}" presName="Name37" presStyleLbl="parChTrans1D2" presStyleIdx="0" presStyleCnt="3"/>
      <dgm:spPr/>
      <dgm:t>
        <a:bodyPr/>
        <a:lstStyle/>
        <a:p>
          <a:endParaRPr lang="en-AU"/>
        </a:p>
      </dgm:t>
    </dgm:pt>
    <dgm:pt modelId="{2C954E3D-202F-FB4A-BA0E-60F58F1CB97C}" type="pres">
      <dgm:prSet presAssocID="{9C8F28EF-9FB4-934B-ADDA-C8E805ED300F}" presName="hierRoot2" presStyleCnt="0">
        <dgm:presLayoutVars>
          <dgm:hierBranch val="init"/>
        </dgm:presLayoutVars>
      </dgm:prSet>
      <dgm:spPr/>
    </dgm:pt>
    <dgm:pt modelId="{145FC082-A285-394C-825B-34C2596729BF}" type="pres">
      <dgm:prSet presAssocID="{9C8F28EF-9FB4-934B-ADDA-C8E805ED300F}" presName="rootComposite" presStyleCnt="0"/>
      <dgm:spPr/>
    </dgm:pt>
    <dgm:pt modelId="{C226929A-3D0F-F844-A127-3E27FC5847B1}" type="pres">
      <dgm:prSet presAssocID="{9C8F28EF-9FB4-934B-ADDA-C8E805ED300F}" presName="rootText" presStyleLbl="node2" presStyleIdx="0" presStyleCnt="3">
        <dgm:presLayoutVars>
          <dgm:chPref val="3"/>
        </dgm:presLayoutVars>
      </dgm:prSet>
      <dgm:spPr/>
      <dgm:t>
        <a:bodyPr/>
        <a:lstStyle/>
        <a:p>
          <a:endParaRPr lang="en-AU"/>
        </a:p>
      </dgm:t>
    </dgm:pt>
    <dgm:pt modelId="{BC00BACC-B4CF-D841-9078-40293861F59D}" type="pres">
      <dgm:prSet presAssocID="{9C8F28EF-9FB4-934B-ADDA-C8E805ED300F}" presName="rootConnector" presStyleLbl="node2" presStyleIdx="0" presStyleCnt="3"/>
      <dgm:spPr/>
      <dgm:t>
        <a:bodyPr/>
        <a:lstStyle/>
        <a:p>
          <a:endParaRPr lang="en-AU"/>
        </a:p>
      </dgm:t>
    </dgm:pt>
    <dgm:pt modelId="{5CB3C644-A276-7044-8A7F-FB18E696EA8C}" type="pres">
      <dgm:prSet presAssocID="{9C8F28EF-9FB4-934B-ADDA-C8E805ED300F}" presName="hierChild4" presStyleCnt="0"/>
      <dgm:spPr/>
    </dgm:pt>
    <dgm:pt modelId="{17A86589-96A5-5344-816B-F9B71C145493}" type="pres">
      <dgm:prSet presAssocID="{21220BFB-6ECC-7F4B-BA97-EF90130B39C5}" presName="Name37" presStyleLbl="parChTrans1D3" presStyleIdx="0" presStyleCnt="5"/>
      <dgm:spPr/>
      <dgm:t>
        <a:bodyPr/>
        <a:lstStyle/>
        <a:p>
          <a:endParaRPr lang="en-AU"/>
        </a:p>
      </dgm:t>
    </dgm:pt>
    <dgm:pt modelId="{E74A324B-A243-F542-B27D-EC15304A8A26}" type="pres">
      <dgm:prSet presAssocID="{7AF3AE08-9C98-6A4D-B297-E9F456441C64}" presName="hierRoot2" presStyleCnt="0">
        <dgm:presLayoutVars>
          <dgm:hierBranch val="init"/>
        </dgm:presLayoutVars>
      </dgm:prSet>
      <dgm:spPr/>
    </dgm:pt>
    <dgm:pt modelId="{C24473A4-336B-D04A-9302-796152060FBC}" type="pres">
      <dgm:prSet presAssocID="{7AF3AE08-9C98-6A4D-B297-E9F456441C64}" presName="rootComposite" presStyleCnt="0"/>
      <dgm:spPr/>
    </dgm:pt>
    <dgm:pt modelId="{F225300E-1D37-114F-A296-655DAD34DFAB}" type="pres">
      <dgm:prSet presAssocID="{7AF3AE08-9C98-6A4D-B297-E9F456441C64}" presName="rootText" presStyleLbl="node3" presStyleIdx="0" presStyleCnt="5">
        <dgm:presLayoutVars>
          <dgm:chPref val="3"/>
        </dgm:presLayoutVars>
      </dgm:prSet>
      <dgm:spPr/>
      <dgm:t>
        <a:bodyPr/>
        <a:lstStyle/>
        <a:p>
          <a:endParaRPr lang="en-AU"/>
        </a:p>
      </dgm:t>
    </dgm:pt>
    <dgm:pt modelId="{ECC26E4D-A674-B943-AFEB-FA0E1D534F89}" type="pres">
      <dgm:prSet presAssocID="{7AF3AE08-9C98-6A4D-B297-E9F456441C64}" presName="rootConnector" presStyleLbl="node3" presStyleIdx="0" presStyleCnt="5"/>
      <dgm:spPr/>
      <dgm:t>
        <a:bodyPr/>
        <a:lstStyle/>
        <a:p>
          <a:endParaRPr lang="en-AU"/>
        </a:p>
      </dgm:t>
    </dgm:pt>
    <dgm:pt modelId="{F75EA379-605B-8449-85B3-CA505FB14212}" type="pres">
      <dgm:prSet presAssocID="{7AF3AE08-9C98-6A4D-B297-E9F456441C64}" presName="hierChild4" presStyleCnt="0"/>
      <dgm:spPr/>
    </dgm:pt>
    <dgm:pt modelId="{9911B20C-AD02-2E4E-A046-94E7448AE160}" type="pres">
      <dgm:prSet presAssocID="{7AF3AE08-9C98-6A4D-B297-E9F456441C64}" presName="hierChild5" presStyleCnt="0"/>
      <dgm:spPr/>
    </dgm:pt>
    <dgm:pt modelId="{EB53003A-CEAF-1C40-910C-4936895CD6B8}" type="pres">
      <dgm:prSet presAssocID="{AC9F4082-E56A-954C-A6B8-5E0552F8288E}" presName="Name37" presStyleLbl="parChTrans1D3" presStyleIdx="1" presStyleCnt="5"/>
      <dgm:spPr/>
      <dgm:t>
        <a:bodyPr/>
        <a:lstStyle/>
        <a:p>
          <a:endParaRPr lang="en-AU"/>
        </a:p>
      </dgm:t>
    </dgm:pt>
    <dgm:pt modelId="{C2756B3E-B999-2442-A046-00732DFF56F2}" type="pres">
      <dgm:prSet presAssocID="{F6EE2459-C500-EA43-850C-CB2D08DDB3EE}" presName="hierRoot2" presStyleCnt="0">
        <dgm:presLayoutVars>
          <dgm:hierBranch val="init"/>
        </dgm:presLayoutVars>
      </dgm:prSet>
      <dgm:spPr/>
    </dgm:pt>
    <dgm:pt modelId="{4C7D0811-0D4D-174E-B57A-D45D3E2A58C3}" type="pres">
      <dgm:prSet presAssocID="{F6EE2459-C500-EA43-850C-CB2D08DDB3EE}" presName="rootComposite" presStyleCnt="0"/>
      <dgm:spPr/>
    </dgm:pt>
    <dgm:pt modelId="{82B4D3C4-DDEF-8643-83F6-F4360D5BDC8B}" type="pres">
      <dgm:prSet presAssocID="{F6EE2459-C500-EA43-850C-CB2D08DDB3EE}" presName="rootText" presStyleLbl="node3" presStyleIdx="1" presStyleCnt="5" custLinFactX="-39677" custLinFactY="-49609" custLinFactNeighborX="-100000" custLinFactNeighborY="-100000">
        <dgm:presLayoutVars>
          <dgm:chPref val="3"/>
        </dgm:presLayoutVars>
      </dgm:prSet>
      <dgm:spPr/>
      <dgm:t>
        <a:bodyPr/>
        <a:lstStyle/>
        <a:p>
          <a:endParaRPr lang="en-AU"/>
        </a:p>
      </dgm:t>
    </dgm:pt>
    <dgm:pt modelId="{F5D81A7E-2C96-994E-B334-920D6C53B697}" type="pres">
      <dgm:prSet presAssocID="{F6EE2459-C500-EA43-850C-CB2D08DDB3EE}" presName="rootConnector" presStyleLbl="node3" presStyleIdx="1" presStyleCnt="5"/>
      <dgm:spPr/>
      <dgm:t>
        <a:bodyPr/>
        <a:lstStyle/>
        <a:p>
          <a:endParaRPr lang="en-AU"/>
        </a:p>
      </dgm:t>
    </dgm:pt>
    <dgm:pt modelId="{0F5F95CE-8401-1A49-B327-6C434E23B089}" type="pres">
      <dgm:prSet presAssocID="{F6EE2459-C500-EA43-850C-CB2D08DDB3EE}" presName="hierChild4" presStyleCnt="0"/>
      <dgm:spPr/>
    </dgm:pt>
    <dgm:pt modelId="{0D7CAF36-7359-7D4D-9498-CF07ED74FBEB}" type="pres">
      <dgm:prSet presAssocID="{F6EE2459-C500-EA43-850C-CB2D08DDB3EE}" presName="hierChild5" presStyleCnt="0"/>
      <dgm:spPr/>
    </dgm:pt>
    <dgm:pt modelId="{BED5050F-A610-CE47-8AB2-B540CFAEB4DD}" type="pres">
      <dgm:prSet presAssocID="{9C8F28EF-9FB4-934B-ADDA-C8E805ED300F}" presName="hierChild5" presStyleCnt="0"/>
      <dgm:spPr/>
    </dgm:pt>
    <dgm:pt modelId="{DD8F204A-FCC2-954A-929C-D9A7FE4AAF32}" type="pres">
      <dgm:prSet presAssocID="{31C4B513-491E-BA49-8156-FC66DEEDD730}" presName="Name37" presStyleLbl="parChTrans1D2" presStyleIdx="1" presStyleCnt="3"/>
      <dgm:spPr/>
      <dgm:t>
        <a:bodyPr/>
        <a:lstStyle/>
        <a:p>
          <a:endParaRPr lang="en-AU"/>
        </a:p>
      </dgm:t>
    </dgm:pt>
    <dgm:pt modelId="{DE0978F6-8812-8041-85BC-D83EA3D58E8A}" type="pres">
      <dgm:prSet presAssocID="{2969437D-6F4F-7742-BC34-63F3D4981F3F}" presName="hierRoot2" presStyleCnt="0">
        <dgm:presLayoutVars>
          <dgm:hierBranch val="init"/>
        </dgm:presLayoutVars>
      </dgm:prSet>
      <dgm:spPr/>
    </dgm:pt>
    <dgm:pt modelId="{BBECE979-2072-E246-A594-3789490FD71B}" type="pres">
      <dgm:prSet presAssocID="{2969437D-6F4F-7742-BC34-63F3D4981F3F}" presName="rootComposite" presStyleCnt="0"/>
      <dgm:spPr/>
    </dgm:pt>
    <dgm:pt modelId="{92591134-7F1F-D240-BC9D-6751E9402531}" type="pres">
      <dgm:prSet presAssocID="{2969437D-6F4F-7742-BC34-63F3D4981F3F}" presName="rootText" presStyleLbl="node2" presStyleIdx="1" presStyleCnt="3">
        <dgm:presLayoutVars>
          <dgm:chPref val="3"/>
        </dgm:presLayoutVars>
      </dgm:prSet>
      <dgm:spPr/>
      <dgm:t>
        <a:bodyPr/>
        <a:lstStyle/>
        <a:p>
          <a:endParaRPr lang="en-AU"/>
        </a:p>
      </dgm:t>
    </dgm:pt>
    <dgm:pt modelId="{FA1643FC-781B-6D48-917D-BD90EA30F6A3}" type="pres">
      <dgm:prSet presAssocID="{2969437D-6F4F-7742-BC34-63F3D4981F3F}" presName="rootConnector" presStyleLbl="node2" presStyleIdx="1" presStyleCnt="3"/>
      <dgm:spPr/>
      <dgm:t>
        <a:bodyPr/>
        <a:lstStyle/>
        <a:p>
          <a:endParaRPr lang="en-AU"/>
        </a:p>
      </dgm:t>
    </dgm:pt>
    <dgm:pt modelId="{474050AF-FA86-614F-8732-BC5396FF0A2E}" type="pres">
      <dgm:prSet presAssocID="{2969437D-6F4F-7742-BC34-63F3D4981F3F}" presName="hierChild4" presStyleCnt="0"/>
      <dgm:spPr/>
    </dgm:pt>
    <dgm:pt modelId="{2D69A4BD-0501-0B43-85AE-1F9E331DC465}" type="pres">
      <dgm:prSet presAssocID="{2969437D-6F4F-7742-BC34-63F3D4981F3F}" presName="hierChild5" presStyleCnt="0"/>
      <dgm:spPr/>
    </dgm:pt>
    <dgm:pt modelId="{DA688CB7-1FBF-9049-BC12-14750B14A9B9}" type="pres">
      <dgm:prSet presAssocID="{65BBD704-7781-F24E-85ED-35430E2954AC}" presName="Name37" presStyleLbl="parChTrans1D2" presStyleIdx="2" presStyleCnt="3"/>
      <dgm:spPr/>
      <dgm:t>
        <a:bodyPr/>
        <a:lstStyle/>
        <a:p>
          <a:endParaRPr lang="en-AU"/>
        </a:p>
      </dgm:t>
    </dgm:pt>
    <dgm:pt modelId="{29887B3D-29A8-C549-B67F-751E739DA038}" type="pres">
      <dgm:prSet presAssocID="{24EC3917-718C-2243-95F7-5F2E855FB04D}" presName="hierRoot2" presStyleCnt="0">
        <dgm:presLayoutVars>
          <dgm:hierBranch val="init"/>
        </dgm:presLayoutVars>
      </dgm:prSet>
      <dgm:spPr/>
    </dgm:pt>
    <dgm:pt modelId="{B853E878-0D56-4242-B326-499FA9DE84D0}" type="pres">
      <dgm:prSet presAssocID="{24EC3917-718C-2243-95F7-5F2E855FB04D}" presName="rootComposite" presStyleCnt="0"/>
      <dgm:spPr/>
    </dgm:pt>
    <dgm:pt modelId="{3A938C29-3098-B84B-AEED-DBC08CABF0F4}" type="pres">
      <dgm:prSet presAssocID="{24EC3917-718C-2243-95F7-5F2E855FB04D}" presName="rootText" presStyleLbl="node2" presStyleIdx="2" presStyleCnt="3">
        <dgm:presLayoutVars>
          <dgm:chPref val="3"/>
        </dgm:presLayoutVars>
      </dgm:prSet>
      <dgm:spPr/>
      <dgm:t>
        <a:bodyPr/>
        <a:lstStyle/>
        <a:p>
          <a:endParaRPr lang="en-AU"/>
        </a:p>
      </dgm:t>
    </dgm:pt>
    <dgm:pt modelId="{03DA1E88-4488-4F4E-81C2-1A55E88F036E}" type="pres">
      <dgm:prSet presAssocID="{24EC3917-718C-2243-95F7-5F2E855FB04D}" presName="rootConnector" presStyleLbl="node2" presStyleIdx="2" presStyleCnt="3"/>
      <dgm:spPr/>
      <dgm:t>
        <a:bodyPr/>
        <a:lstStyle/>
        <a:p>
          <a:endParaRPr lang="en-AU"/>
        </a:p>
      </dgm:t>
    </dgm:pt>
    <dgm:pt modelId="{9026A11A-F99A-9C43-95DC-2D2BE433F611}" type="pres">
      <dgm:prSet presAssocID="{24EC3917-718C-2243-95F7-5F2E855FB04D}" presName="hierChild4" presStyleCnt="0"/>
      <dgm:spPr/>
    </dgm:pt>
    <dgm:pt modelId="{08DE43B2-2EBE-654A-8975-EE3A47CD72D8}" type="pres">
      <dgm:prSet presAssocID="{07E252D1-5753-9843-BA29-5690C466C43A}" presName="Name37" presStyleLbl="parChTrans1D3" presStyleIdx="2" presStyleCnt="5"/>
      <dgm:spPr/>
      <dgm:t>
        <a:bodyPr/>
        <a:lstStyle/>
        <a:p>
          <a:endParaRPr lang="en-AU"/>
        </a:p>
      </dgm:t>
    </dgm:pt>
    <dgm:pt modelId="{01A64266-AA4C-064E-82C6-01C70E97331A}" type="pres">
      <dgm:prSet presAssocID="{4659384F-B177-6747-A8E9-86C7A08F7004}" presName="hierRoot2" presStyleCnt="0">
        <dgm:presLayoutVars>
          <dgm:hierBranch val="init"/>
        </dgm:presLayoutVars>
      </dgm:prSet>
      <dgm:spPr/>
    </dgm:pt>
    <dgm:pt modelId="{3C3E27CB-1B9E-D349-82C4-A186C5CF9E92}" type="pres">
      <dgm:prSet presAssocID="{4659384F-B177-6747-A8E9-86C7A08F7004}" presName="rootComposite" presStyleCnt="0"/>
      <dgm:spPr/>
    </dgm:pt>
    <dgm:pt modelId="{61E7D683-6E3C-4C4E-8406-7A8E34E03964}" type="pres">
      <dgm:prSet presAssocID="{4659384F-B177-6747-A8E9-86C7A08F7004}" presName="rootText" presStyleLbl="node3" presStyleIdx="2" presStyleCnt="5" custLinFactY="18419" custLinFactNeighborY="100000">
        <dgm:presLayoutVars>
          <dgm:chPref val="3"/>
        </dgm:presLayoutVars>
      </dgm:prSet>
      <dgm:spPr/>
      <dgm:t>
        <a:bodyPr/>
        <a:lstStyle/>
        <a:p>
          <a:endParaRPr lang="en-AU"/>
        </a:p>
      </dgm:t>
    </dgm:pt>
    <dgm:pt modelId="{9ECEFED0-2309-CF45-9386-2EC467E76FF7}" type="pres">
      <dgm:prSet presAssocID="{4659384F-B177-6747-A8E9-86C7A08F7004}" presName="rootConnector" presStyleLbl="node3" presStyleIdx="2" presStyleCnt="5"/>
      <dgm:spPr/>
      <dgm:t>
        <a:bodyPr/>
        <a:lstStyle/>
        <a:p>
          <a:endParaRPr lang="en-AU"/>
        </a:p>
      </dgm:t>
    </dgm:pt>
    <dgm:pt modelId="{DDF70C49-8364-CC4E-BBF1-B5B1A50DE890}" type="pres">
      <dgm:prSet presAssocID="{4659384F-B177-6747-A8E9-86C7A08F7004}" presName="hierChild4" presStyleCnt="0"/>
      <dgm:spPr/>
    </dgm:pt>
    <dgm:pt modelId="{F7E1CF8C-63D9-2646-A20F-B1EFF48084DE}" type="pres">
      <dgm:prSet presAssocID="{4659384F-B177-6747-A8E9-86C7A08F7004}" presName="hierChild5" presStyleCnt="0"/>
      <dgm:spPr/>
    </dgm:pt>
    <dgm:pt modelId="{34048B5B-6531-CF47-B38C-39E51F09F587}" type="pres">
      <dgm:prSet presAssocID="{C8151BEF-8648-0747-AA98-D39119BD98AD}" presName="Name37" presStyleLbl="parChTrans1D3" presStyleIdx="3" presStyleCnt="5"/>
      <dgm:spPr/>
      <dgm:t>
        <a:bodyPr/>
        <a:lstStyle/>
        <a:p>
          <a:endParaRPr lang="en-AU"/>
        </a:p>
      </dgm:t>
    </dgm:pt>
    <dgm:pt modelId="{99DA9DBE-B3ED-0F40-9E44-F08CF7E79FB8}" type="pres">
      <dgm:prSet presAssocID="{D125E6CF-CFFA-6A46-A899-4ECC2DFCC146}" presName="hierRoot2" presStyleCnt="0">
        <dgm:presLayoutVars>
          <dgm:hierBranch val="init"/>
        </dgm:presLayoutVars>
      </dgm:prSet>
      <dgm:spPr/>
    </dgm:pt>
    <dgm:pt modelId="{7F95ABE5-9420-F64F-BEC1-10E28E974567}" type="pres">
      <dgm:prSet presAssocID="{D125E6CF-CFFA-6A46-A899-4ECC2DFCC146}" presName="rootComposite" presStyleCnt="0"/>
      <dgm:spPr/>
    </dgm:pt>
    <dgm:pt modelId="{47487EA0-40AC-4646-AA05-4EC4256FBD6E}" type="pres">
      <dgm:prSet presAssocID="{D125E6CF-CFFA-6A46-A899-4ECC2DFCC146}" presName="rootText" presStyleLbl="node3" presStyleIdx="3" presStyleCnt="5" custLinFactY="18419" custLinFactNeighborY="100000">
        <dgm:presLayoutVars>
          <dgm:chPref val="3"/>
        </dgm:presLayoutVars>
      </dgm:prSet>
      <dgm:spPr/>
      <dgm:t>
        <a:bodyPr/>
        <a:lstStyle/>
        <a:p>
          <a:endParaRPr lang="en-AU"/>
        </a:p>
      </dgm:t>
    </dgm:pt>
    <dgm:pt modelId="{4B4DFFA2-FB95-9D4B-83EF-6C8494C5747C}" type="pres">
      <dgm:prSet presAssocID="{D125E6CF-CFFA-6A46-A899-4ECC2DFCC146}" presName="rootConnector" presStyleLbl="node3" presStyleIdx="3" presStyleCnt="5"/>
      <dgm:spPr/>
      <dgm:t>
        <a:bodyPr/>
        <a:lstStyle/>
        <a:p>
          <a:endParaRPr lang="en-AU"/>
        </a:p>
      </dgm:t>
    </dgm:pt>
    <dgm:pt modelId="{C84E88A4-DADB-234D-BD3B-21C8B1A5A358}" type="pres">
      <dgm:prSet presAssocID="{D125E6CF-CFFA-6A46-A899-4ECC2DFCC146}" presName="hierChild4" presStyleCnt="0"/>
      <dgm:spPr/>
    </dgm:pt>
    <dgm:pt modelId="{BAC2DCBA-C73F-B54B-B831-35D1FF12A86A}" type="pres">
      <dgm:prSet presAssocID="{F3FEA308-E178-4142-8153-1E1CFBF0A49F}" presName="Name37" presStyleLbl="parChTrans1D4" presStyleIdx="0" presStyleCnt="3"/>
      <dgm:spPr/>
      <dgm:t>
        <a:bodyPr/>
        <a:lstStyle/>
        <a:p>
          <a:endParaRPr lang="en-AU"/>
        </a:p>
      </dgm:t>
    </dgm:pt>
    <dgm:pt modelId="{9E90A27D-4681-0846-9717-5F1431C49B79}" type="pres">
      <dgm:prSet presAssocID="{D19A5A6C-5A80-234A-8FA4-A6199AE43539}" presName="hierRoot2" presStyleCnt="0">
        <dgm:presLayoutVars>
          <dgm:hierBranch val="init"/>
        </dgm:presLayoutVars>
      </dgm:prSet>
      <dgm:spPr/>
    </dgm:pt>
    <dgm:pt modelId="{D1C0CF8B-67AB-F44B-8B44-0D35412BF240}" type="pres">
      <dgm:prSet presAssocID="{D19A5A6C-5A80-234A-8FA4-A6199AE43539}" presName="rootComposite" presStyleCnt="0"/>
      <dgm:spPr/>
    </dgm:pt>
    <dgm:pt modelId="{C4178FF0-7DE0-9E44-9CF8-53CF10A08C2F}" type="pres">
      <dgm:prSet presAssocID="{D19A5A6C-5A80-234A-8FA4-A6199AE43539}" presName="rootText" presStyleLbl="node4" presStyleIdx="0" presStyleCnt="3" custLinFactY="43210" custLinFactNeighborX="-19489" custLinFactNeighborY="100000">
        <dgm:presLayoutVars>
          <dgm:chPref val="3"/>
        </dgm:presLayoutVars>
      </dgm:prSet>
      <dgm:spPr/>
      <dgm:t>
        <a:bodyPr/>
        <a:lstStyle/>
        <a:p>
          <a:endParaRPr lang="en-AU"/>
        </a:p>
      </dgm:t>
    </dgm:pt>
    <dgm:pt modelId="{33BF59B3-0612-A041-AD60-983AA54E3D00}" type="pres">
      <dgm:prSet presAssocID="{D19A5A6C-5A80-234A-8FA4-A6199AE43539}" presName="rootConnector" presStyleLbl="node4" presStyleIdx="0" presStyleCnt="3"/>
      <dgm:spPr/>
      <dgm:t>
        <a:bodyPr/>
        <a:lstStyle/>
        <a:p>
          <a:endParaRPr lang="en-AU"/>
        </a:p>
      </dgm:t>
    </dgm:pt>
    <dgm:pt modelId="{CF4F982F-CE5E-A04D-B5D6-B803AC257FFC}" type="pres">
      <dgm:prSet presAssocID="{D19A5A6C-5A80-234A-8FA4-A6199AE43539}" presName="hierChild4" presStyleCnt="0"/>
      <dgm:spPr/>
    </dgm:pt>
    <dgm:pt modelId="{A93AA1E6-C400-554A-AA55-DC1AEDDBD533}" type="pres">
      <dgm:prSet presAssocID="{D19A5A6C-5A80-234A-8FA4-A6199AE43539}" presName="hierChild5" presStyleCnt="0"/>
      <dgm:spPr/>
    </dgm:pt>
    <dgm:pt modelId="{21BFBB4B-8BB4-9644-AC88-B4B5B984E341}" type="pres">
      <dgm:prSet presAssocID="{DF7E2347-6317-8740-AC63-A5C91CE8C4E0}" presName="Name37" presStyleLbl="parChTrans1D4" presStyleIdx="1" presStyleCnt="3"/>
      <dgm:spPr/>
      <dgm:t>
        <a:bodyPr/>
        <a:lstStyle/>
        <a:p>
          <a:endParaRPr lang="en-AU"/>
        </a:p>
      </dgm:t>
    </dgm:pt>
    <dgm:pt modelId="{8A8A2D8B-B7D4-8A46-ACA1-45DB552F51D7}" type="pres">
      <dgm:prSet presAssocID="{7B804120-C7D5-6243-B1D4-5A472DC21466}" presName="hierRoot2" presStyleCnt="0">
        <dgm:presLayoutVars>
          <dgm:hierBranch val="init"/>
        </dgm:presLayoutVars>
      </dgm:prSet>
      <dgm:spPr/>
    </dgm:pt>
    <dgm:pt modelId="{D06D7BC9-2D47-FA45-BF60-C96DF890189D}" type="pres">
      <dgm:prSet presAssocID="{7B804120-C7D5-6243-B1D4-5A472DC21466}" presName="rootComposite" presStyleCnt="0"/>
      <dgm:spPr/>
    </dgm:pt>
    <dgm:pt modelId="{03D494FC-2FAE-9D4B-9D8A-C210B4719281}" type="pres">
      <dgm:prSet presAssocID="{7B804120-C7D5-6243-B1D4-5A472DC21466}" presName="rootText" presStyleLbl="node4" presStyleIdx="1" presStyleCnt="3" custLinFactNeighborX="93777" custLinFactNeighborY="1210">
        <dgm:presLayoutVars>
          <dgm:chPref val="3"/>
        </dgm:presLayoutVars>
      </dgm:prSet>
      <dgm:spPr/>
      <dgm:t>
        <a:bodyPr/>
        <a:lstStyle/>
        <a:p>
          <a:endParaRPr lang="en-AU"/>
        </a:p>
      </dgm:t>
    </dgm:pt>
    <dgm:pt modelId="{666D25FF-8C03-CD4C-94D0-14D7E83EE540}" type="pres">
      <dgm:prSet presAssocID="{7B804120-C7D5-6243-B1D4-5A472DC21466}" presName="rootConnector" presStyleLbl="node4" presStyleIdx="1" presStyleCnt="3"/>
      <dgm:spPr/>
      <dgm:t>
        <a:bodyPr/>
        <a:lstStyle/>
        <a:p>
          <a:endParaRPr lang="en-AU"/>
        </a:p>
      </dgm:t>
    </dgm:pt>
    <dgm:pt modelId="{583EF479-8DDC-0146-A00A-0791D0B82209}" type="pres">
      <dgm:prSet presAssocID="{7B804120-C7D5-6243-B1D4-5A472DC21466}" presName="hierChild4" presStyleCnt="0"/>
      <dgm:spPr/>
    </dgm:pt>
    <dgm:pt modelId="{DACC16FE-A780-9849-897D-45FB279B2351}" type="pres">
      <dgm:prSet presAssocID="{7B804120-C7D5-6243-B1D4-5A472DC21466}" presName="hierChild5" presStyleCnt="0"/>
      <dgm:spPr/>
    </dgm:pt>
    <dgm:pt modelId="{BC8B61D8-D9EC-9C48-9E12-76CDFBA0C031}" type="pres">
      <dgm:prSet presAssocID="{5046FF40-317C-5D46-BB1E-FD461683A69E}" presName="Name37" presStyleLbl="parChTrans1D4" presStyleIdx="2" presStyleCnt="3"/>
      <dgm:spPr/>
      <dgm:t>
        <a:bodyPr/>
        <a:lstStyle/>
        <a:p>
          <a:endParaRPr lang="en-AU"/>
        </a:p>
      </dgm:t>
    </dgm:pt>
    <dgm:pt modelId="{56F0F42A-0B5E-3E41-8987-2E38EAA8E544}" type="pres">
      <dgm:prSet presAssocID="{BCBE910E-EFB1-7F46-89AA-AB2A2330B003}" presName="hierRoot2" presStyleCnt="0">
        <dgm:presLayoutVars>
          <dgm:hierBranch val="init"/>
        </dgm:presLayoutVars>
      </dgm:prSet>
      <dgm:spPr/>
    </dgm:pt>
    <dgm:pt modelId="{D78588A7-D87E-E24C-B6E3-622011EE14BF}" type="pres">
      <dgm:prSet presAssocID="{BCBE910E-EFB1-7F46-89AA-AB2A2330B003}" presName="rootComposite" presStyleCnt="0"/>
      <dgm:spPr/>
    </dgm:pt>
    <dgm:pt modelId="{A01F7A3A-A915-BF49-AC42-F0AE6BA1AEC0}" type="pres">
      <dgm:prSet presAssocID="{BCBE910E-EFB1-7F46-89AA-AB2A2330B003}" presName="rootText" presStyleLbl="node4" presStyleIdx="2" presStyleCnt="3" custLinFactX="-45341" custLinFactY="-40790" custLinFactNeighborX="-100000" custLinFactNeighborY="-100000">
        <dgm:presLayoutVars>
          <dgm:chPref val="3"/>
        </dgm:presLayoutVars>
      </dgm:prSet>
      <dgm:spPr/>
      <dgm:t>
        <a:bodyPr/>
        <a:lstStyle/>
        <a:p>
          <a:endParaRPr lang="en-AU"/>
        </a:p>
      </dgm:t>
    </dgm:pt>
    <dgm:pt modelId="{11D423F6-701B-0240-9621-AE7C9427D8D5}" type="pres">
      <dgm:prSet presAssocID="{BCBE910E-EFB1-7F46-89AA-AB2A2330B003}" presName="rootConnector" presStyleLbl="node4" presStyleIdx="2" presStyleCnt="3"/>
      <dgm:spPr/>
      <dgm:t>
        <a:bodyPr/>
        <a:lstStyle/>
        <a:p>
          <a:endParaRPr lang="en-AU"/>
        </a:p>
      </dgm:t>
    </dgm:pt>
    <dgm:pt modelId="{33C42A0B-6CDA-F049-8501-CD8FD3FD687B}" type="pres">
      <dgm:prSet presAssocID="{BCBE910E-EFB1-7F46-89AA-AB2A2330B003}" presName="hierChild4" presStyleCnt="0"/>
      <dgm:spPr/>
    </dgm:pt>
    <dgm:pt modelId="{2E842F91-A24F-064A-B079-CAC4DF7AE379}" type="pres">
      <dgm:prSet presAssocID="{BCBE910E-EFB1-7F46-89AA-AB2A2330B003}" presName="hierChild5" presStyleCnt="0"/>
      <dgm:spPr/>
    </dgm:pt>
    <dgm:pt modelId="{74C6E675-07B0-834E-BD09-B14EA2F14007}" type="pres">
      <dgm:prSet presAssocID="{D125E6CF-CFFA-6A46-A899-4ECC2DFCC146}" presName="hierChild5" presStyleCnt="0"/>
      <dgm:spPr/>
    </dgm:pt>
    <dgm:pt modelId="{552274FD-5C9A-8543-A3EA-F9458520D3F5}" type="pres">
      <dgm:prSet presAssocID="{514B5EF9-DA04-6A4C-9FF1-05F82338D719}" presName="Name37" presStyleLbl="parChTrans1D3" presStyleIdx="4" presStyleCnt="5"/>
      <dgm:spPr/>
      <dgm:t>
        <a:bodyPr/>
        <a:lstStyle/>
        <a:p>
          <a:endParaRPr lang="en-AU"/>
        </a:p>
      </dgm:t>
    </dgm:pt>
    <dgm:pt modelId="{386DA581-2ACE-7348-ABC1-130FA40CBE35}" type="pres">
      <dgm:prSet presAssocID="{66A41EE0-7B37-7344-9AEF-F9F0DF4B85DC}" presName="hierRoot2" presStyleCnt="0">
        <dgm:presLayoutVars>
          <dgm:hierBranch val="init"/>
        </dgm:presLayoutVars>
      </dgm:prSet>
      <dgm:spPr/>
    </dgm:pt>
    <dgm:pt modelId="{09690996-11E4-894C-AEB3-22FB411D150A}" type="pres">
      <dgm:prSet presAssocID="{66A41EE0-7B37-7344-9AEF-F9F0DF4B85DC}" presName="rootComposite" presStyleCnt="0"/>
      <dgm:spPr/>
    </dgm:pt>
    <dgm:pt modelId="{20EC127E-576C-8149-A0FE-A226BD3F3B35}" type="pres">
      <dgm:prSet presAssocID="{66A41EE0-7B37-7344-9AEF-F9F0DF4B85DC}" presName="rootText" presStyleLbl="node3" presStyleIdx="4" presStyleCnt="5" custLinFactY="18419" custLinFactNeighborY="100000">
        <dgm:presLayoutVars>
          <dgm:chPref val="3"/>
        </dgm:presLayoutVars>
      </dgm:prSet>
      <dgm:spPr/>
      <dgm:t>
        <a:bodyPr/>
        <a:lstStyle/>
        <a:p>
          <a:endParaRPr lang="en-AU"/>
        </a:p>
      </dgm:t>
    </dgm:pt>
    <dgm:pt modelId="{2571DD60-BBFB-A747-9F53-1A96DCC7A56D}" type="pres">
      <dgm:prSet presAssocID="{66A41EE0-7B37-7344-9AEF-F9F0DF4B85DC}" presName="rootConnector" presStyleLbl="node3" presStyleIdx="4" presStyleCnt="5"/>
      <dgm:spPr/>
      <dgm:t>
        <a:bodyPr/>
        <a:lstStyle/>
        <a:p>
          <a:endParaRPr lang="en-AU"/>
        </a:p>
      </dgm:t>
    </dgm:pt>
    <dgm:pt modelId="{B38B0D9B-03C7-5446-8C61-996A1DF307D2}" type="pres">
      <dgm:prSet presAssocID="{66A41EE0-7B37-7344-9AEF-F9F0DF4B85DC}" presName="hierChild4" presStyleCnt="0"/>
      <dgm:spPr/>
    </dgm:pt>
    <dgm:pt modelId="{E041ECD1-D914-3D4B-A22A-F703B09C6441}" type="pres">
      <dgm:prSet presAssocID="{66A41EE0-7B37-7344-9AEF-F9F0DF4B85DC}" presName="hierChild5" presStyleCnt="0"/>
      <dgm:spPr/>
    </dgm:pt>
    <dgm:pt modelId="{0CA61050-1B7A-1243-8912-4F1D8FDB0B45}" type="pres">
      <dgm:prSet presAssocID="{24EC3917-718C-2243-95F7-5F2E855FB04D}" presName="hierChild5" presStyleCnt="0"/>
      <dgm:spPr/>
    </dgm:pt>
    <dgm:pt modelId="{4CA1F73D-0080-DA42-A893-E3F7A23A359F}" type="pres">
      <dgm:prSet presAssocID="{02C6A429-6C02-6449-8BEB-626EDC1486BF}" presName="hierChild3" presStyleCnt="0"/>
      <dgm:spPr/>
    </dgm:pt>
  </dgm:ptLst>
  <dgm:cxnLst>
    <dgm:cxn modelId="{F0E2296D-1FF1-6A41-B28A-721A85656CCA}" type="presOf" srcId="{D19A5A6C-5A80-234A-8FA4-A6199AE43539}" destId="{C4178FF0-7DE0-9E44-9CF8-53CF10A08C2F}" srcOrd="0" destOrd="0" presId="urn:microsoft.com/office/officeart/2005/8/layout/orgChart1"/>
    <dgm:cxn modelId="{E24471BB-A950-BE40-89D4-FAA01239D3D8}" type="presOf" srcId="{7AF3AE08-9C98-6A4D-B297-E9F456441C64}" destId="{ECC26E4D-A674-B943-AFEB-FA0E1D534F89}" srcOrd="1" destOrd="0" presId="urn:microsoft.com/office/officeart/2005/8/layout/orgChart1"/>
    <dgm:cxn modelId="{8146CB53-3D5C-FD49-92FC-5942DC8E86FB}" type="presOf" srcId="{BCBE910E-EFB1-7F46-89AA-AB2A2330B003}" destId="{11D423F6-701B-0240-9621-AE7C9427D8D5}" srcOrd="1" destOrd="0" presId="urn:microsoft.com/office/officeart/2005/8/layout/orgChart1"/>
    <dgm:cxn modelId="{4BEAC43A-817E-3748-B6D2-098219E11C02}" srcId="{02C6A429-6C02-6449-8BEB-626EDC1486BF}" destId="{2969437D-6F4F-7742-BC34-63F3D4981F3F}" srcOrd="1" destOrd="0" parTransId="{31C4B513-491E-BA49-8156-FC66DEEDD730}" sibTransId="{73ADD011-9CDB-3A40-95D7-51730E15DD5F}"/>
    <dgm:cxn modelId="{A57FD320-95C4-C44C-AC93-544D6CA2D835}" type="presOf" srcId="{DF7E2347-6317-8740-AC63-A5C91CE8C4E0}" destId="{21BFBB4B-8BB4-9644-AC88-B4B5B984E341}" srcOrd="0" destOrd="0" presId="urn:microsoft.com/office/officeart/2005/8/layout/orgChart1"/>
    <dgm:cxn modelId="{35A4715F-4433-0B4C-BDB2-9D9688551FB3}" type="presOf" srcId="{F6EE2459-C500-EA43-850C-CB2D08DDB3EE}" destId="{F5D81A7E-2C96-994E-B334-920D6C53B697}" srcOrd="1" destOrd="0" presId="urn:microsoft.com/office/officeart/2005/8/layout/orgChart1"/>
    <dgm:cxn modelId="{211DCA37-F69F-E04F-B935-954EBD1DC13B}" type="presOf" srcId="{4659384F-B177-6747-A8E9-86C7A08F7004}" destId="{61E7D683-6E3C-4C4E-8406-7A8E34E03964}" srcOrd="0" destOrd="0" presId="urn:microsoft.com/office/officeart/2005/8/layout/orgChart1"/>
    <dgm:cxn modelId="{57476339-5382-CA4B-B8AB-E50E2BA45F47}" srcId="{D125E6CF-CFFA-6A46-A899-4ECC2DFCC146}" destId="{7B804120-C7D5-6243-B1D4-5A472DC21466}" srcOrd="1" destOrd="0" parTransId="{DF7E2347-6317-8740-AC63-A5C91CE8C4E0}" sibTransId="{57396E70-29A6-4C4A-BC46-914AE3334FA6}"/>
    <dgm:cxn modelId="{7830F19F-1385-6744-B91C-7767439298BC}" type="presOf" srcId="{21220BFB-6ECC-7F4B-BA97-EF90130B39C5}" destId="{17A86589-96A5-5344-816B-F9B71C145493}" srcOrd="0" destOrd="0" presId="urn:microsoft.com/office/officeart/2005/8/layout/orgChart1"/>
    <dgm:cxn modelId="{A4BB23C3-02FA-F14D-A582-6CCBF0C6A05D}" type="presOf" srcId="{7AF3AE08-9C98-6A4D-B297-E9F456441C64}" destId="{F225300E-1D37-114F-A296-655DAD34DFAB}" srcOrd="0" destOrd="0" presId="urn:microsoft.com/office/officeart/2005/8/layout/orgChart1"/>
    <dgm:cxn modelId="{12059384-891D-E749-97BF-F20CB7EB1770}" srcId="{24EC3917-718C-2243-95F7-5F2E855FB04D}" destId="{4659384F-B177-6747-A8E9-86C7A08F7004}" srcOrd="0" destOrd="0" parTransId="{07E252D1-5753-9843-BA29-5690C466C43A}" sibTransId="{63554F65-C355-854B-AC5B-7723CE739004}"/>
    <dgm:cxn modelId="{44DF509E-B1DE-DE44-83C7-C8E60DD8D43A}" type="presOf" srcId="{F3FEA308-E178-4142-8153-1E1CFBF0A49F}" destId="{BAC2DCBA-C73F-B54B-B831-35D1FF12A86A}" srcOrd="0" destOrd="0" presId="urn:microsoft.com/office/officeart/2005/8/layout/orgChart1"/>
    <dgm:cxn modelId="{E093AC18-8751-E24A-9C26-B3BFA3C5E014}" type="presOf" srcId="{2969437D-6F4F-7742-BC34-63F3D4981F3F}" destId="{FA1643FC-781B-6D48-917D-BD90EA30F6A3}" srcOrd="1" destOrd="0" presId="urn:microsoft.com/office/officeart/2005/8/layout/orgChart1"/>
    <dgm:cxn modelId="{F1543479-6BA3-6442-9FC8-91B9B50ADF44}" type="presOf" srcId="{D125E6CF-CFFA-6A46-A899-4ECC2DFCC146}" destId="{47487EA0-40AC-4646-AA05-4EC4256FBD6E}" srcOrd="0" destOrd="0" presId="urn:microsoft.com/office/officeart/2005/8/layout/orgChart1"/>
    <dgm:cxn modelId="{3EDD1A9C-A61E-624E-8C99-A5A7417422F4}" type="presOf" srcId="{24EC3917-718C-2243-95F7-5F2E855FB04D}" destId="{3A938C29-3098-B84B-AEED-DBC08CABF0F4}" srcOrd="0" destOrd="0" presId="urn:microsoft.com/office/officeart/2005/8/layout/orgChart1"/>
    <dgm:cxn modelId="{164754C9-85FB-094B-AA3D-C2ED5AE0D283}" type="presOf" srcId="{D125E6CF-CFFA-6A46-A899-4ECC2DFCC146}" destId="{4B4DFFA2-FB95-9D4B-83EF-6C8494C5747C}" srcOrd="1" destOrd="0" presId="urn:microsoft.com/office/officeart/2005/8/layout/orgChart1"/>
    <dgm:cxn modelId="{7C7E8438-6031-3A4A-8C7E-17EF213DFDE4}" srcId="{D125E6CF-CFFA-6A46-A899-4ECC2DFCC146}" destId="{D19A5A6C-5A80-234A-8FA4-A6199AE43539}" srcOrd="0" destOrd="0" parTransId="{F3FEA308-E178-4142-8153-1E1CFBF0A49F}" sibTransId="{DDC6AFB3-9DC8-0B42-9733-B3CC817CD08D}"/>
    <dgm:cxn modelId="{46ECED00-F6FB-CE4B-B154-292B878006DD}" type="presOf" srcId="{02C6A429-6C02-6449-8BEB-626EDC1486BF}" destId="{2BE1562E-0958-2642-A3E4-6A769FBE4EF0}" srcOrd="0" destOrd="0" presId="urn:microsoft.com/office/officeart/2005/8/layout/orgChart1"/>
    <dgm:cxn modelId="{A6D0FE08-7DA0-1D4C-8E88-D82314F5342D}" type="presOf" srcId="{66A41EE0-7B37-7344-9AEF-F9F0DF4B85DC}" destId="{20EC127E-576C-8149-A0FE-A226BD3F3B35}" srcOrd="0" destOrd="0" presId="urn:microsoft.com/office/officeart/2005/8/layout/orgChart1"/>
    <dgm:cxn modelId="{3FC8ABAA-3D53-4F44-9A1E-3415D9444431}" type="presOf" srcId="{9C8F28EF-9FB4-934B-ADDA-C8E805ED300F}" destId="{C226929A-3D0F-F844-A127-3E27FC5847B1}" srcOrd="0" destOrd="0" presId="urn:microsoft.com/office/officeart/2005/8/layout/orgChart1"/>
    <dgm:cxn modelId="{63D7D0B2-4036-D74E-9D66-2C38DE635D10}" type="presOf" srcId="{13D32C38-7D9F-5E46-96CC-D20EBCCC0689}" destId="{12E6BECF-41AD-A844-8503-8F2673A55870}" srcOrd="0" destOrd="0" presId="urn:microsoft.com/office/officeart/2005/8/layout/orgChart1"/>
    <dgm:cxn modelId="{6246F614-6416-B24A-A6F5-6AB88DCF3191}" type="presOf" srcId="{31C4B513-491E-BA49-8156-FC66DEEDD730}" destId="{DD8F204A-FCC2-954A-929C-D9A7FE4AAF32}" srcOrd="0" destOrd="0" presId="urn:microsoft.com/office/officeart/2005/8/layout/orgChart1"/>
    <dgm:cxn modelId="{11CC2BB0-DC18-9342-98B5-8F801FE32BF1}" type="presOf" srcId="{66A41EE0-7B37-7344-9AEF-F9F0DF4B85DC}" destId="{2571DD60-BBFB-A747-9F53-1A96DCC7A56D}" srcOrd="1" destOrd="0" presId="urn:microsoft.com/office/officeart/2005/8/layout/orgChart1"/>
    <dgm:cxn modelId="{28FB91F7-39E4-3E49-84F8-59769446AB70}" type="presOf" srcId="{7B804120-C7D5-6243-B1D4-5A472DC21466}" destId="{666D25FF-8C03-CD4C-94D0-14D7E83EE540}" srcOrd="1" destOrd="0" presId="urn:microsoft.com/office/officeart/2005/8/layout/orgChart1"/>
    <dgm:cxn modelId="{ED5EC7B9-83B9-C540-86E2-78B99C435A62}" srcId="{24EC3917-718C-2243-95F7-5F2E855FB04D}" destId="{D125E6CF-CFFA-6A46-A899-4ECC2DFCC146}" srcOrd="1" destOrd="0" parTransId="{C8151BEF-8648-0747-AA98-D39119BD98AD}" sibTransId="{9E00C347-73F7-B342-9D68-7A470FC720D5}"/>
    <dgm:cxn modelId="{E7DCDCC5-F4C5-7B4A-8780-77118CE85835}" type="presOf" srcId="{D19A5A6C-5A80-234A-8FA4-A6199AE43539}" destId="{33BF59B3-0612-A041-AD60-983AA54E3D00}" srcOrd="1" destOrd="0" presId="urn:microsoft.com/office/officeart/2005/8/layout/orgChart1"/>
    <dgm:cxn modelId="{A679B807-3EE9-AD46-96AD-5C93B37825AC}" type="presOf" srcId="{93688AF0-A3CA-9241-9B8D-E5806EC0F74E}" destId="{CA04CD30-CAFA-C44E-8E23-64F32C7394C4}" srcOrd="0" destOrd="0" presId="urn:microsoft.com/office/officeart/2005/8/layout/orgChart1"/>
    <dgm:cxn modelId="{3BDFB399-F690-E343-A1A9-AE6F802F20B5}" type="presOf" srcId="{BCBE910E-EFB1-7F46-89AA-AB2A2330B003}" destId="{A01F7A3A-A915-BF49-AC42-F0AE6BA1AEC0}" srcOrd="0" destOrd="0" presId="urn:microsoft.com/office/officeart/2005/8/layout/orgChart1"/>
    <dgm:cxn modelId="{63C52CF2-EF5E-0848-9102-84271FCF14D7}" type="presOf" srcId="{AC9F4082-E56A-954C-A6B8-5E0552F8288E}" destId="{EB53003A-CEAF-1C40-910C-4936895CD6B8}" srcOrd="0" destOrd="0" presId="urn:microsoft.com/office/officeart/2005/8/layout/orgChart1"/>
    <dgm:cxn modelId="{4A5B1284-CBF3-8C4C-B983-5C06128A3ABB}" type="presOf" srcId="{7B804120-C7D5-6243-B1D4-5A472DC21466}" destId="{03D494FC-2FAE-9D4B-9D8A-C210B4719281}" srcOrd="0" destOrd="0" presId="urn:microsoft.com/office/officeart/2005/8/layout/orgChart1"/>
    <dgm:cxn modelId="{1855F39F-CF9E-2446-86A4-DE062231E4E3}" type="presOf" srcId="{9C8F28EF-9FB4-934B-ADDA-C8E805ED300F}" destId="{BC00BACC-B4CF-D841-9078-40293861F59D}" srcOrd="1" destOrd="0" presId="urn:microsoft.com/office/officeart/2005/8/layout/orgChart1"/>
    <dgm:cxn modelId="{04A602D6-3B59-B145-B9AD-9907D51DC55A}" type="presOf" srcId="{02C6A429-6C02-6449-8BEB-626EDC1486BF}" destId="{41BB2BC8-A22B-A840-9288-51049E0C6B9E}" srcOrd="1" destOrd="0" presId="urn:microsoft.com/office/officeart/2005/8/layout/orgChart1"/>
    <dgm:cxn modelId="{A8B448DF-40E5-CE45-9A3E-A8F02343AD0E}" type="presOf" srcId="{F6EE2459-C500-EA43-850C-CB2D08DDB3EE}" destId="{82B4D3C4-DDEF-8643-83F6-F4360D5BDC8B}" srcOrd="0" destOrd="0" presId="urn:microsoft.com/office/officeart/2005/8/layout/orgChart1"/>
    <dgm:cxn modelId="{BE10A2DE-71F7-6B42-BEFB-E1512706F5CA}" srcId="{13D32C38-7D9F-5E46-96CC-D20EBCCC0689}" destId="{02C6A429-6C02-6449-8BEB-626EDC1486BF}" srcOrd="0" destOrd="0" parTransId="{F8F59BB9-8984-3949-BCB6-B749320C6786}" sibTransId="{68447B5F-9A57-6B40-9634-C54E5AD6DE17}"/>
    <dgm:cxn modelId="{EF3E6A66-C2F8-2449-962E-18177703F6E7}" srcId="{24EC3917-718C-2243-95F7-5F2E855FB04D}" destId="{66A41EE0-7B37-7344-9AEF-F9F0DF4B85DC}" srcOrd="2" destOrd="0" parTransId="{514B5EF9-DA04-6A4C-9FF1-05F82338D719}" sibTransId="{ACA4B2A1-B83D-8C4A-9B07-CDF59F1B595A}"/>
    <dgm:cxn modelId="{31F9814D-4531-814A-AADD-D9C1F23A149A}" type="presOf" srcId="{24EC3917-718C-2243-95F7-5F2E855FB04D}" destId="{03DA1E88-4488-4F4E-81C2-1A55E88F036E}" srcOrd="1" destOrd="0" presId="urn:microsoft.com/office/officeart/2005/8/layout/orgChart1"/>
    <dgm:cxn modelId="{545F1C11-63D5-6B4F-91E9-C53A6B001ACE}" srcId="{02C6A429-6C02-6449-8BEB-626EDC1486BF}" destId="{24EC3917-718C-2243-95F7-5F2E855FB04D}" srcOrd="2" destOrd="0" parTransId="{65BBD704-7781-F24E-85ED-35430E2954AC}" sibTransId="{68934C3E-7B6A-184C-9BA8-DCD09E7202CE}"/>
    <dgm:cxn modelId="{2965FADF-3248-0B43-AEC9-311CBCA828C7}" type="presOf" srcId="{5046FF40-317C-5D46-BB1E-FD461683A69E}" destId="{BC8B61D8-D9EC-9C48-9E12-76CDFBA0C031}" srcOrd="0" destOrd="0" presId="urn:microsoft.com/office/officeart/2005/8/layout/orgChart1"/>
    <dgm:cxn modelId="{4A05E70C-0D7D-0943-AC9C-CC233745D0F4}" type="presOf" srcId="{514B5EF9-DA04-6A4C-9FF1-05F82338D719}" destId="{552274FD-5C9A-8543-A3EA-F9458520D3F5}" srcOrd="0" destOrd="0" presId="urn:microsoft.com/office/officeart/2005/8/layout/orgChart1"/>
    <dgm:cxn modelId="{1AA876C1-568D-F84A-BE7B-70D200B356ED}" type="presOf" srcId="{C8151BEF-8648-0747-AA98-D39119BD98AD}" destId="{34048B5B-6531-CF47-B38C-39E51F09F587}" srcOrd="0" destOrd="0" presId="urn:microsoft.com/office/officeart/2005/8/layout/orgChart1"/>
    <dgm:cxn modelId="{B9129C72-4B9D-984F-98E8-456FCCF90DC7}" srcId="{D125E6CF-CFFA-6A46-A899-4ECC2DFCC146}" destId="{BCBE910E-EFB1-7F46-89AA-AB2A2330B003}" srcOrd="2" destOrd="0" parTransId="{5046FF40-317C-5D46-BB1E-FD461683A69E}" sibTransId="{6AF17F90-D53E-9D48-B464-666B03CD252D}"/>
    <dgm:cxn modelId="{05C8480F-7E8A-0745-A795-B27A56099FA5}" srcId="{9C8F28EF-9FB4-934B-ADDA-C8E805ED300F}" destId="{F6EE2459-C500-EA43-850C-CB2D08DDB3EE}" srcOrd="1" destOrd="0" parTransId="{AC9F4082-E56A-954C-A6B8-5E0552F8288E}" sibTransId="{6AC8032A-9F80-444A-9273-9946A8DB2417}"/>
    <dgm:cxn modelId="{F5DB9A0D-4139-574F-9675-53C3F4E6787E}" type="presOf" srcId="{4659384F-B177-6747-A8E9-86C7A08F7004}" destId="{9ECEFED0-2309-CF45-9386-2EC467E76FF7}" srcOrd="1" destOrd="0" presId="urn:microsoft.com/office/officeart/2005/8/layout/orgChart1"/>
    <dgm:cxn modelId="{9F28184E-6956-B942-8A30-4781431A4FFA}" type="presOf" srcId="{65BBD704-7781-F24E-85ED-35430E2954AC}" destId="{DA688CB7-1FBF-9049-BC12-14750B14A9B9}" srcOrd="0" destOrd="0" presId="urn:microsoft.com/office/officeart/2005/8/layout/orgChart1"/>
    <dgm:cxn modelId="{CD60AB65-D966-414B-943E-82F6BAF4E5D0}" srcId="{02C6A429-6C02-6449-8BEB-626EDC1486BF}" destId="{9C8F28EF-9FB4-934B-ADDA-C8E805ED300F}" srcOrd="0" destOrd="0" parTransId="{93688AF0-A3CA-9241-9B8D-E5806EC0F74E}" sibTransId="{B15B624C-807D-6E4E-9FD9-B6B962202B87}"/>
    <dgm:cxn modelId="{C6BFB522-B4E4-0A44-A889-E26D2450DE67}" srcId="{9C8F28EF-9FB4-934B-ADDA-C8E805ED300F}" destId="{7AF3AE08-9C98-6A4D-B297-E9F456441C64}" srcOrd="0" destOrd="0" parTransId="{21220BFB-6ECC-7F4B-BA97-EF90130B39C5}" sibTransId="{54DE8A46-8C04-354E-92D3-DCFD7E58A945}"/>
    <dgm:cxn modelId="{5E0EC3DF-263E-4844-8B72-41A1CC74DF7B}" type="presOf" srcId="{07E252D1-5753-9843-BA29-5690C466C43A}" destId="{08DE43B2-2EBE-654A-8975-EE3A47CD72D8}" srcOrd="0" destOrd="0" presId="urn:microsoft.com/office/officeart/2005/8/layout/orgChart1"/>
    <dgm:cxn modelId="{D1BD5DAF-DB05-5D4C-82BB-A00FFB3EB63C}" type="presOf" srcId="{2969437D-6F4F-7742-BC34-63F3D4981F3F}" destId="{92591134-7F1F-D240-BC9D-6751E9402531}" srcOrd="0" destOrd="0" presId="urn:microsoft.com/office/officeart/2005/8/layout/orgChart1"/>
    <dgm:cxn modelId="{F43DC38A-5B81-2549-8CCC-588E07B0E132}" type="presParOf" srcId="{12E6BECF-41AD-A844-8503-8F2673A55870}" destId="{CB124BF2-D27D-2243-82E0-C4867952D801}" srcOrd="0" destOrd="0" presId="urn:microsoft.com/office/officeart/2005/8/layout/orgChart1"/>
    <dgm:cxn modelId="{755EF800-4799-A04E-8E2E-637E35F698B2}" type="presParOf" srcId="{CB124BF2-D27D-2243-82E0-C4867952D801}" destId="{A8898D56-5402-CC49-A37D-1B12FAD47C2D}" srcOrd="0" destOrd="0" presId="urn:microsoft.com/office/officeart/2005/8/layout/orgChart1"/>
    <dgm:cxn modelId="{00E11801-AEBD-DB4F-A311-6C99F9BEE8CC}" type="presParOf" srcId="{A8898D56-5402-CC49-A37D-1B12FAD47C2D}" destId="{2BE1562E-0958-2642-A3E4-6A769FBE4EF0}" srcOrd="0" destOrd="0" presId="urn:microsoft.com/office/officeart/2005/8/layout/orgChart1"/>
    <dgm:cxn modelId="{E2644F83-37EC-C742-87CC-AB1DF9CFB032}" type="presParOf" srcId="{A8898D56-5402-CC49-A37D-1B12FAD47C2D}" destId="{41BB2BC8-A22B-A840-9288-51049E0C6B9E}" srcOrd="1" destOrd="0" presId="urn:microsoft.com/office/officeart/2005/8/layout/orgChart1"/>
    <dgm:cxn modelId="{4BEC1C7F-503F-CF44-872B-7C954609D059}" type="presParOf" srcId="{CB124BF2-D27D-2243-82E0-C4867952D801}" destId="{0FF2F8D3-14D4-D34E-BCD0-6731B4641547}" srcOrd="1" destOrd="0" presId="urn:microsoft.com/office/officeart/2005/8/layout/orgChart1"/>
    <dgm:cxn modelId="{1B376DFE-4A4F-5A48-ACB5-12FE19D7BE50}" type="presParOf" srcId="{0FF2F8D3-14D4-D34E-BCD0-6731B4641547}" destId="{CA04CD30-CAFA-C44E-8E23-64F32C7394C4}" srcOrd="0" destOrd="0" presId="urn:microsoft.com/office/officeart/2005/8/layout/orgChart1"/>
    <dgm:cxn modelId="{10033CD1-013D-6D4A-A7CD-CE4A9E10CB63}" type="presParOf" srcId="{0FF2F8D3-14D4-D34E-BCD0-6731B4641547}" destId="{2C954E3D-202F-FB4A-BA0E-60F58F1CB97C}" srcOrd="1" destOrd="0" presId="urn:microsoft.com/office/officeart/2005/8/layout/orgChart1"/>
    <dgm:cxn modelId="{2A76C915-F609-7B40-AE7F-8559BAD8EF0D}" type="presParOf" srcId="{2C954E3D-202F-FB4A-BA0E-60F58F1CB97C}" destId="{145FC082-A285-394C-825B-34C2596729BF}" srcOrd="0" destOrd="0" presId="urn:microsoft.com/office/officeart/2005/8/layout/orgChart1"/>
    <dgm:cxn modelId="{727270C9-FA83-2744-98E7-1FDBE41F235D}" type="presParOf" srcId="{145FC082-A285-394C-825B-34C2596729BF}" destId="{C226929A-3D0F-F844-A127-3E27FC5847B1}" srcOrd="0" destOrd="0" presId="urn:microsoft.com/office/officeart/2005/8/layout/orgChart1"/>
    <dgm:cxn modelId="{C40805FC-1EB0-2348-B8CE-D5AE3840CE01}" type="presParOf" srcId="{145FC082-A285-394C-825B-34C2596729BF}" destId="{BC00BACC-B4CF-D841-9078-40293861F59D}" srcOrd="1" destOrd="0" presId="urn:microsoft.com/office/officeart/2005/8/layout/orgChart1"/>
    <dgm:cxn modelId="{A44BD2F3-7A7C-9441-88E0-8FBFE9280328}" type="presParOf" srcId="{2C954E3D-202F-FB4A-BA0E-60F58F1CB97C}" destId="{5CB3C644-A276-7044-8A7F-FB18E696EA8C}" srcOrd="1" destOrd="0" presId="urn:microsoft.com/office/officeart/2005/8/layout/orgChart1"/>
    <dgm:cxn modelId="{3057A897-3ABA-DB4A-8E19-1E542A071C55}" type="presParOf" srcId="{5CB3C644-A276-7044-8A7F-FB18E696EA8C}" destId="{17A86589-96A5-5344-816B-F9B71C145493}" srcOrd="0" destOrd="0" presId="urn:microsoft.com/office/officeart/2005/8/layout/orgChart1"/>
    <dgm:cxn modelId="{BB34A33C-92F2-904D-9E5E-70A996ACD188}" type="presParOf" srcId="{5CB3C644-A276-7044-8A7F-FB18E696EA8C}" destId="{E74A324B-A243-F542-B27D-EC15304A8A26}" srcOrd="1" destOrd="0" presId="urn:microsoft.com/office/officeart/2005/8/layout/orgChart1"/>
    <dgm:cxn modelId="{F77A30A7-C11B-924A-A129-19FAED56178E}" type="presParOf" srcId="{E74A324B-A243-F542-B27D-EC15304A8A26}" destId="{C24473A4-336B-D04A-9302-796152060FBC}" srcOrd="0" destOrd="0" presId="urn:microsoft.com/office/officeart/2005/8/layout/orgChart1"/>
    <dgm:cxn modelId="{71547177-8CF0-A044-ACD3-372E5552352D}" type="presParOf" srcId="{C24473A4-336B-D04A-9302-796152060FBC}" destId="{F225300E-1D37-114F-A296-655DAD34DFAB}" srcOrd="0" destOrd="0" presId="urn:microsoft.com/office/officeart/2005/8/layout/orgChart1"/>
    <dgm:cxn modelId="{AB5B0FDC-8BD4-C24D-927A-37E31115E086}" type="presParOf" srcId="{C24473A4-336B-D04A-9302-796152060FBC}" destId="{ECC26E4D-A674-B943-AFEB-FA0E1D534F89}" srcOrd="1" destOrd="0" presId="urn:microsoft.com/office/officeart/2005/8/layout/orgChart1"/>
    <dgm:cxn modelId="{6893E4C8-296D-9248-AB71-094249FB6AC5}" type="presParOf" srcId="{E74A324B-A243-F542-B27D-EC15304A8A26}" destId="{F75EA379-605B-8449-85B3-CA505FB14212}" srcOrd="1" destOrd="0" presId="urn:microsoft.com/office/officeart/2005/8/layout/orgChart1"/>
    <dgm:cxn modelId="{8DB0239A-A7F4-0646-B0A7-9EF612172F5A}" type="presParOf" srcId="{E74A324B-A243-F542-B27D-EC15304A8A26}" destId="{9911B20C-AD02-2E4E-A046-94E7448AE160}" srcOrd="2" destOrd="0" presId="urn:microsoft.com/office/officeart/2005/8/layout/orgChart1"/>
    <dgm:cxn modelId="{DBB52875-6C2A-FE44-8FB7-446547A6DED7}" type="presParOf" srcId="{5CB3C644-A276-7044-8A7F-FB18E696EA8C}" destId="{EB53003A-CEAF-1C40-910C-4936895CD6B8}" srcOrd="2" destOrd="0" presId="urn:microsoft.com/office/officeart/2005/8/layout/orgChart1"/>
    <dgm:cxn modelId="{43B6A194-3D42-3C49-A34E-5626EDACF1B7}" type="presParOf" srcId="{5CB3C644-A276-7044-8A7F-FB18E696EA8C}" destId="{C2756B3E-B999-2442-A046-00732DFF56F2}" srcOrd="3" destOrd="0" presId="urn:microsoft.com/office/officeart/2005/8/layout/orgChart1"/>
    <dgm:cxn modelId="{5A24EA55-8702-DD43-9AAA-9778BBA6112C}" type="presParOf" srcId="{C2756B3E-B999-2442-A046-00732DFF56F2}" destId="{4C7D0811-0D4D-174E-B57A-D45D3E2A58C3}" srcOrd="0" destOrd="0" presId="urn:microsoft.com/office/officeart/2005/8/layout/orgChart1"/>
    <dgm:cxn modelId="{D10323DC-D0CF-EC46-9B28-742730777DFA}" type="presParOf" srcId="{4C7D0811-0D4D-174E-B57A-D45D3E2A58C3}" destId="{82B4D3C4-DDEF-8643-83F6-F4360D5BDC8B}" srcOrd="0" destOrd="0" presId="urn:microsoft.com/office/officeart/2005/8/layout/orgChart1"/>
    <dgm:cxn modelId="{F23117B0-DF8C-A74C-A6E0-1AAADE0E774E}" type="presParOf" srcId="{4C7D0811-0D4D-174E-B57A-D45D3E2A58C3}" destId="{F5D81A7E-2C96-994E-B334-920D6C53B697}" srcOrd="1" destOrd="0" presId="urn:microsoft.com/office/officeart/2005/8/layout/orgChart1"/>
    <dgm:cxn modelId="{287AF646-A97B-B44A-992F-2108564E24BC}" type="presParOf" srcId="{C2756B3E-B999-2442-A046-00732DFF56F2}" destId="{0F5F95CE-8401-1A49-B327-6C434E23B089}" srcOrd="1" destOrd="0" presId="urn:microsoft.com/office/officeart/2005/8/layout/orgChart1"/>
    <dgm:cxn modelId="{F20B7C87-EAD5-7741-9AEA-2859240569BD}" type="presParOf" srcId="{C2756B3E-B999-2442-A046-00732DFF56F2}" destId="{0D7CAF36-7359-7D4D-9498-CF07ED74FBEB}" srcOrd="2" destOrd="0" presId="urn:microsoft.com/office/officeart/2005/8/layout/orgChart1"/>
    <dgm:cxn modelId="{D320D5D9-241B-B848-A550-4C1D79B31A16}" type="presParOf" srcId="{2C954E3D-202F-FB4A-BA0E-60F58F1CB97C}" destId="{BED5050F-A610-CE47-8AB2-B540CFAEB4DD}" srcOrd="2" destOrd="0" presId="urn:microsoft.com/office/officeart/2005/8/layout/orgChart1"/>
    <dgm:cxn modelId="{0867BA59-473B-3E43-B341-A86A04A8F70A}" type="presParOf" srcId="{0FF2F8D3-14D4-D34E-BCD0-6731B4641547}" destId="{DD8F204A-FCC2-954A-929C-D9A7FE4AAF32}" srcOrd="2" destOrd="0" presId="urn:microsoft.com/office/officeart/2005/8/layout/orgChart1"/>
    <dgm:cxn modelId="{8C0D7AEC-87C6-0241-9D26-0B731881DF1A}" type="presParOf" srcId="{0FF2F8D3-14D4-D34E-BCD0-6731B4641547}" destId="{DE0978F6-8812-8041-85BC-D83EA3D58E8A}" srcOrd="3" destOrd="0" presId="urn:microsoft.com/office/officeart/2005/8/layout/orgChart1"/>
    <dgm:cxn modelId="{2381DF0C-6CA4-764F-8F0B-D3BBB50C0C61}" type="presParOf" srcId="{DE0978F6-8812-8041-85BC-D83EA3D58E8A}" destId="{BBECE979-2072-E246-A594-3789490FD71B}" srcOrd="0" destOrd="0" presId="urn:microsoft.com/office/officeart/2005/8/layout/orgChart1"/>
    <dgm:cxn modelId="{F3DD3EDB-D8DA-7940-88CB-93BA17CB41BB}" type="presParOf" srcId="{BBECE979-2072-E246-A594-3789490FD71B}" destId="{92591134-7F1F-D240-BC9D-6751E9402531}" srcOrd="0" destOrd="0" presId="urn:microsoft.com/office/officeart/2005/8/layout/orgChart1"/>
    <dgm:cxn modelId="{2BFAA84C-EFD8-5A41-A407-2F6E58A786B9}" type="presParOf" srcId="{BBECE979-2072-E246-A594-3789490FD71B}" destId="{FA1643FC-781B-6D48-917D-BD90EA30F6A3}" srcOrd="1" destOrd="0" presId="urn:microsoft.com/office/officeart/2005/8/layout/orgChart1"/>
    <dgm:cxn modelId="{DB744092-3F12-6F4E-8D0C-8D638DD7512B}" type="presParOf" srcId="{DE0978F6-8812-8041-85BC-D83EA3D58E8A}" destId="{474050AF-FA86-614F-8732-BC5396FF0A2E}" srcOrd="1" destOrd="0" presId="urn:microsoft.com/office/officeart/2005/8/layout/orgChart1"/>
    <dgm:cxn modelId="{DCEA0BF3-0B3B-164C-96A5-490253168E5B}" type="presParOf" srcId="{DE0978F6-8812-8041-85BC-D83EA3D58E8A}" destId="{2D69A4BD-0501-0B43-85AE-1F9E331DC465}" srcOrd="2" destOrd="0" presId="urn:microsoft.com/office/officeart/2005/8/layout/orgChart1"/>
    <dgm:cxn modelId="{1551B8AA-6F96-7840-9F20-AF9C4B40417E}" type="presParOf" srcId="{0FF2F8D3-14D4-D34E-BCD0-6731B4641547}" destId="{DA688CB7-1FBF-9049-BC12-14750B14A9B9}" srcOrd="4" destOrd="0" presId="urn:microsoft.com/office/officeart/2005/8/layout/orgChart1"/>
    <dgm:cxn modelId="{E0CC9846-6DB6-FE44-ACA4-F506CC05FCB1}" type="presParOf" srcId="{0FF2F8D3-14D4-D34E-BCD0-6731B4641547}" destId="{29887B3D-29A8-C549-B67F-751E739DA038}" srcOrd="5" destOrd="0" presId="urn:microsoft.com/office/officeart/2005/8/layout/orgChart1"/>
    <dgm:cxn modelId="{EC0C33ED-8A2B-604A-8537-5FDB1038471C}" type="presParOf" srcId="{29887B3D-29A8-C549-B67F-751E739DA038}" destId="{B853E878-0D56-4242-B326-499FA9DE84D0}" srcOrd="0" destOrd="0" presId="urn:microsoft.com/office/officeart/2005/8/layout/orgChart1"/>
    <dgm:cxn modelId="{894DE149-7C53-E64C-9112-D5B09B37CFF5}" type="presParOf" srcId="{B853E878-0D56-4242-B326-499FA9DE84D0}" destId="{3A938C29-3098-B84B-AEED-DBC08CABF0F4}" srcOrd="0" destOrd="0" presId="urn:microsoft.com/office/officeart/2005/8/layout/orgChart1"/>
    <dgm:cxn modelId="{5D49C19C-14B7-664F-B254-B9B8BC6BA986}" type="presParOf" srcId="{B853E878-0D56-4242-B326-499FA9DE84D0}" destId="{03DA1E88-4488-4F4E-81C2-1A55E88F036E}" srcOrd="1" destOrd="0" presId="urn:microsoft.com/office/officeart/2005/8/layout/orgChart1"/>
    <dgm:cxn modelId="{878CB294-A658-DB44-B452-8D241F05C52E}" type="presParOf" srcId="{29887B3D-29A8-C549-B67F-751E739DA038}" destId="{9026A11A-F99A-9C43-95DC-2D2BE433F611}" srcOrd="1" destOrd="0" presId="urn:microsoft.com/office/officeart/2005/8/layout/orgChart1"/>
    <dgm:cxn modelId="{1DE3B6D9-67A8-6E40-A2F2-BC5770088BC4}" type="presParOf" srcId="{9026A11A-F99A-9C43-95DC-2D2BE433F611}" destId="{08DE43B2-2EBE-654A-8975-EE3A47CD72D8}" srcOrd="0" destOrd="0" presId="urn:microsoft.com/office/officeart/2005/8/layout/orgChart1"/>
    <dgm:cxn modelId="{DE9FFD3E-20BB-8A42-B2FA-9BB5A0916F12}" type="presParOf" srcId="{9026A11A-F99A-9C43-95DC-2D2BE433F611}" destId="{01A64266-AA4C-064E-82C6-01C70E97331A}" srcOrd="1" destOrd="0" presId="urn:microsoft.com/office/officeart/2005/8/layout/orgChart1"/>
    <dgm:cxn modelId="{84C5A3F6-F9E0-F047-8F9B-BF86A5080B25}" type="presParOf" srcId="{01A64266-AA4C-064E-82C6-01C70E97331A}" destId="{3C3E27CB-1B9E-D349-82C4-A186C5CF9E92}" srcOrd="0" destOrd="0" presId="urn:microsoft.com/office/officeart/2005/8/layout/orgChart1"/>
    <dgm:cxn modelId="{169E3DCA-208B-2E4A-92CC-76772329EC11}" type="presParOf" srcId="{3C3E27CB-1B9E-D349-82C4-A186C5CF9E92}" destId="{61E7D683-6E3C-4C4E-8406-7A8E34E03964}" srcOrd="0" destOrd="0" presId="urn:microsoft.com/office/officeart/2005/8/layout/orgChart1"/>
    <dgm:cxn modelId="{17D63BB9-AA4A-9642-83DE-06EE65BA770B}" type="presParOf" srcId="{3C3E27CB-1B9E-D349-82C4-A186C5CF9E92}" destId="{9ECEFED0-2309-CF45-9386-2EC467E76FF7}" srcOrd="1" destOrd="0" presId="urn:microsoft.com/office/officeart/2005/8/layout/orgChart1"/>
    <dgm:cxn modelId="{B7926EE5-8D80-D447-B4CB-FA115EBFDC83}" type="presParOf" srcId="{01A64266-AA4C-064E-82C6-01C70E97331A}" destId="{DDF70C49-8364-CC4E-BBF1-B5B1A50DE890}" srcOrd="1" destOrd="0" presId="urn:microsoft.com/office/officeart/2005/8/layout/orgChart1"/>
    <dgm:cxn modelId="{CED432F6-E263-2544-B8F1-A39E3DA10F69}" type="presParOf" srcId="{01A64266-AA4C-064E-82C6-01C70E97331A}" destId="{F7E1CF8C-63D9-2646-A20F-B1EFF48084DE}" srcOrd="2" destOrd="0" presId="urn:microsoft.com/office/officeart/2005/8/layout/orgChart1"/>
    <dgm:cxn modelId="{7B3D42EF-02F5-BC48-ABB2-1313EB33A1B4}" type="presParOf" srcId="{9026A11A-F99A-9C43-95DC-2D2BE433F611}" destId="{34048B5B-6531-CF47-B38C-39E51F09F587}" srcOrd="2" destOrd="0" presId="urn:microsoft.com/office/officeart/2005/8/layout/orgChart1"/>
    <dgm:cxn modelId="{5EE5F31B-E01D-4741-B043-280835ECD9BF}" type="presParOf" srcId="{9026A11A-F99A-9C43-95DC-2D2BE433F611}" destId="{99DA9DBE-B3ED-0F40-9E44-F08CF7E79FB8}" srcOrd="3" destOrd="0" presId="urn:microsoft.com/office/officeart/2005/8/layout/orgChart1"/>
    <dgm:cxn modelId="{F6FBF408-ED13-7D42-8767-6F29F1C0FAB7}" type="presParOf" srcId="{99DA9DBE-B3ED-0F40-9E44-F08CF7E79FB8}" destId="{7F95ABE5-9420-F64F-BEC1-10E28E974567}" srcOrd="0" destOrd="0" presId="urn:microsoft.com/office/officeart/2005/8/layout/orgChart1"/>
    <dgm:cxn modelId="{5EA911BE-8E26-A045-B040-1F286799474E}" type="presParOf" srcId="{7F95ABE5-9420-F64F-BEC1-10E28E974567}" destId="{47487EA0-40AC-4646-AA05-4EC4256FBD6E}" srcOrd="0" destOrd="0" presId="urn:microsoft.com/office/officeart/2005/8/layout/orgChart1"/>
    <dgm:cxn modelId="{88561D91-D8AD-5347-9132-9D9835AC5039}" type="presParOf" srcId="{7F95ABE5-9420-F64F-BEC1-10E28E974567}" destId="{4B4DFFA2-FB95-9D4B-83EF-6C8494C5747C}" srcOrd="1" destOrd="0" presId="urn:microsoft.com/office/officeart/2005/8/layout/orgChart1"/>
    <dgm:cxn modelId="{AD20EC21-4BD8-D841-BBC6-D4DE3BDFBE79}" type="presParOf" srcId="{99DA9DBE-B3ED-0F40-9E44-F08CF7E79FB8}" destId="{C84E88A4-DADB-234D-BD3B-21C8B1A5A358}" srcOrd="1" destOrd="0" presId="urn:microsoft.com/office/officeart/2005/8/layout/orgChart1"/>
    <dgm:cxn modelId="{2A19E5BB-2187-D546-9C00-FDB36386A31B}" type="presParOf" srcId="{C84E88A4-DADB-234D-BD3B-21C8B1A5A358}" destId="{BAC2DCBA-C73F-B54B-B831-35D1FF12A86A}" srcOrd="0" destOrd="0" presId="urn:microsoft.com/office/officeart/2005/8/layout/orgChart1"/>
    <dgm:cxn modelId="{19EAEEB7-5F88-A347-94DC-1D8582D87E27}" type="presParOf" srcId="{C84E88A4-DADB-234D-BD3B-21C8B1A5A358}" destId="{9E90A27D-4681-0846-9717-5F1431C49B79}" srcOrd="1" destOrd="0" presId="urn:microsoft.com/office/officeart/2005/8/layout/orgChart1"/>
    <dgm:cxn modelId="{ADE0FEF7-0345-F84E-ABAD-F9B3A91F3567}" type="presParOf" srcId="{9E90A27D-4681-0846-9717-5F1431C49B79}" destId="{D1C0CF8B-67AB-F44B-8B44-0D35412BF240}" srcOrd="0" destOrd="0" presId="urn:microsoft.com/office/officeart/2005/8/layout/orgChart1"/>
    <dgm:cxn modelId="{849CD43E-2A37-C646-91FC-6001170FF1FA}" type="presParOf" srcId="{D1C0CF8B-67AB-F44B-8B44-0D35412BF240}" destId="{C4178FF0-7DE0-9E44-9CF8-53CF10A08C2F}" srcOrd="0" destOrd="0" presId="urn:microsoft.com/office/officeart/2005/8/layout/orgChart1"/>
    <dgm:cxn modelId="{0DCD2B3F-76C5-8D4E-9B09-ED5FA21B9A61}" type="presParOf" srcId="{D1C0CF8B-67AB-F44B-8B44-0D35412BF240}" destId="{33BF59B3-0612-A041-AD60-983AA54E3D00}" srcOrd="1" destOrd="0" presId="urn:microsoft.com/office/officeart/2005/8/layout/orgChart1"/>
    <dgm:cxn modelId="{8C104A44-956A-2440-931E-425FE0104B32}" type="presParOf" srcId="{9E90A27D-4681-0846-9717-5F1431C49B79}" destId="{CF4F982F-CE5E-A04D-B5D6-B803AC257FFC}" srcOrd="1" destOrd="0" presId="urn:microsoft.com/office/officeart/2005/8/layout/orgChart1"/>
    <dgm:cxn modelId="{02A82A0C-C06F-1D4C-92AE-CAC699506F7F}" type="presParOf" srcId="{9E90A27D-4681-0846-9717-5F1431C49B79}" destId="{A93AA1E6-C400-554A-AA55-DC1AEDDBD533}" srcOrd="2" destOrd="0" presId="urn:microsoft.com/office/officeart/2005/8/layout/orgChart1"/>
    <dgm:cxn modelId="{D729EF27-F296-0A47-B00E-31F417B0B56F}" type="presParOf" srcId="{C84E88A4-DADB-234D-BD3B-21C8B1A5A358}" destId="{21BFBB4B-8BB4-9644-AC88-B4B5B984E341}" srcOrd="2" destOrd="0" presId="urn:microsoft.com/office/officeart/2005/8/layout/orgChart1"/>
    <dgm:cxn modelId="{92FDC28B-F32B-F148-8FAD-FF03A8E16810}" type="presParOf" srcId="{C84E88A4-DADB-234D-BD3B-21C8B1A5A358}" destId="{8A8A2D8B-B7D4-8A46-ACA1-45DB552F51D7}" srcOrd="3" destOrd="0" presId="urn:microsoft.com/office/officeart/2005/8/layout/orgChart1"/>
    <dgm:cxn modelId="{13606F8E-131D-0647-A614-31101E23D363}" type="presParOf" srcId="{8A8A2D8B-B7D4-8A46-ACA1-45DB552F51D7}" destId="{D06D7BC9-2D47-FA45-BF60-C96DF890189D}" srcOrd="0" destOrd="0" presId="urn:microsoft.com/office/officeart/2005/8/layout/orgChart1"/>
    <dgm:cxn modelId="{EC21945F-EFB0-EE40-B737-B6A0780A0A68}" type="presParOf" srcId="{D06D7BC9-2D47-FA45-BF60-C96DF890189D}" destId="{03D494FC-2FAE-9D4B-9D8A-C210B4719281}" srcOrd="0" destOrd="0" presId="urn:microsoft.com/office/officeart/2005/8/layout/orgChart1"/>
    <dgm:cxn modelId="{63035FA2-BBAC-4D44-B1C7-0290920232BE}" type="presParOf" srcId="{D06D7BC9-2D47-FA45-BF60-C96DF890189D}" destId="{666D25FF-8C03-CD4C-94D0-14D7E83EE540}" srcOrd="1" destOrd="0" presId="urn:microsoft.com/office/officeart/2005/8/layout/orgChart1"/>
    <dgm:cxn modelId="{7E50D4A9-5692-A747-907F-690FF12CD862}" type="presParOf" srcId="{8A8A2D8B-B7D4-8A46-ACA1-45DB552F51D7}" destId="{583EF479-8DDC-0146-A00A-0791D0B82209}" srcOrd="1" destOrd="0" presId="urn:microsoft.com/office/officeart/2005/8/layout/orgChart1"/>
    <dgm:cxn modelId="{6086AB9C-5C57-5F4E-B59E-3004E685FA92}" type="presParOf" srcId="{8A8A2D8B-B7D4-8A46-ACA1-45DB552F51D7}" destId="{DACC16FE-A780-9849-897D-45FB279B2351}" srcOrd="2" destOrd="0" presId="urn:microsoft.com/office/officeart/2005/8/layout/orgChart1"/>
    <dgm:cxn modelId="{9B318C3A-1902-8441-8653-FAF962AF328E}" type="presParOf" srcId="{C84E88A4-DADB-234D-BD3B-21C8B1A5A358}" destId="{BC8B61D8-D9EC-9C48-9E12-76CDFBA0C031}" srcOrd="4" destOrd="0" presId="urn:microsoft.com/office/officeart/2005/8/layout/orgChart1"/>
    <dgm:cxn modelId="{FD595324-4D41-C740-91B2-CEA9C42B56AB}" type="presParOf" srcId="{C84E88A4-DADB-234D-BD3B-21C8B1A5A358}" destId="{56F0F42A-0B5E-3E41-8987-2E38EAA8E544}" srcOrd="5" destOrd="0" presId="urn:microsoft.com/office/officeart/2005/8/layout/orgChart1"/>
    <dgm:cxn modelId="{8B821424-C3B2-494A-A41C-4BE18A28DD25}" type="presParOf" srcId="{56F0F42A-0B5E-3E41-8987-2E38EAA8E544}" destId="{D78588A7-D87E-E24C-B6E3-622011EE14BF}" srcOrd="0" destOrd="0" presId="urn:microsoft.com/office/officeart/2005/8/layout/orgChart1"/>
    <dgm:cxn modelId="{8281EB1A-5836-B34E-BFB7-123D996AC757}" type="presParOf" srcId="{D78588A7-D87E-E24C-B6E3-622011EE14BF}" destId="{A01F7A3A-A915-BF49-AC42-F0AE6BA1AEC0}" srcOrd="0" destOrd="0" presId="urn:microsoft.com/office/officeart/2005/8/layout/orgChart1"/>
    <dgm:cxn modelId="{287AB22B-8083-6F48-869F-7CE94A21AD9F}" type="presParOf" srcId="{D78588A7-D87E-E24C-B6E3-622011EE14BF}" destId="{11D423F6-701B-0240-9621-AE7C9427D8D5}" srcOrd="1" destOrd="0" presId="urn:microsoft.com/office/officeart/2005/8/layout/orgChart1"/>
    <dgm:cxn modelId="{CE575075-7A40-9B4A-A942-441BFE0A0773}" type="presParOf" srcId="{56F0F42A-0B5E-3E41-8987-2E38EAA8E544}" destId="{33C42A0B-6CDA-F049-8501-CD8FD3FD687B}" srcOrd="1" destOrd="0" presId="urn:microsoft.com/office/officeart/2005/8/layout/orgChart1"/>
    <dgm:cxn modelId="{EE86E6DE-AC1C-EE40-BA48-56F803EC3BFF}" type="presParOf" srcId="{56F0F42A-0B5E-3E41-8987-2E38EAA8E544}" destId="{2E842F91-A24F-064A-B079-CAC4DF7AE379}" srcOrd="2" destOrd="0" presId="urn:microsoft.com/office/officeart/2005/8/layout/orgChart1"/>
    <dgm:cxn modelId="{47439C2E-78F0-7A41-BE15-EB9E8954AAF2}" type="presParOf" srcId="{99DA9DBE-B3ED-0F40-9E44-F08CF7E79FB8}" destId="{74C6E675-07B0-834E-BD09-B14EA2F14007}" srcOrd="2" destOrd="0" presId="urn:microsoft.com/office/officeart/2005/8/layout/orgChart1"/>
    <dgm:cxn modelId="{D28927E7-90C7-D142-B8E2-729C03267753}" type="presParOf" srcId="{9026A11A-F99A-9C43-95DC-2D2BE433F611}" destId="{552274FD-5C9A-8543-A3EA-F9458520D3F5}" srcOrd="4" destOrd="0" presId="urn:microsoft.com/office/officeart/2005/8/layout/orgChart1"/>
    <dgm:cxn modelId="{323F9565-7DE9-AB41-ACCB-7BA216C855AA}" type="presParOf" srcId="{9026A11A-F99A-9C43-95DC-2D2BE433F611}" destId="{386DA581-2ACE-7348-ABC1-130FA40CBE35}" srcOrd="5" destOrd="0" presId="urn:microsoft.com/office/officeart/2005/8/layout/orgChart1"/>
    <dgm:cxn modelId="{92F21E10-2FCE-C74E-ABE7-1EDAE09D745E}" type="presParOf" srcId="{386DA581-2ACE-7348-ABC1-130FA40CBE35}" destId="{09690996-11E4-894C-AEB3-22FB411D150A}" srcOrd="0" destOrd="0" presId="urn:microsoft.com/office/officeart/2005/8/layout/orgChart1"/>
    <dgm:cxn modelId="{B2B43504-10BD-1C4C-B09A-D42EDE49107C}" type="presParOf" srcId="{09690996-11E4-894C-AEB3-22FB411D150A}" destId="{20EC127E-576C-8149-A0FE-A226BD3F3B35}" srcOrd="0" destOrd="0" presId="urn:microsoft.com/office/officeart/2005/8/layout/orgChart1"/>
    <dgm:cxn modelId="{1DC31F9C-898B-E34E-866C-E77EF02983B4}" type="presParOf" srcId="{09690996-11E4-894C-AEB3-22FB411D150A}" destId="{2571DD60-BBFB-A747-9F53-1A96DCC7A56D}" srcOrd="1" destOrd="0" presId="urn:microsoft.com/office/officeart/2005/8/layout/orgChart1"/>
    <dgm:cxn modelId="{53191BC9-4E51-FF46-8D0E-4A05A58FCD1E}" type="presParOf" srcId="{386DA581-2ACE-7348-ABC1-130FA40CBE35}" destId="{B38B0D9B-03C7-5446-8C61-996A1DF307D2}" srcOrd="1" destOrd="0" presId="urn:microsoft.com/office/officeart/2005/8/layout/orgChart1"/>
    <dgm:cxn modelId="{0A39B67F-956A-D643-B45E-4735F9BBB9FA}" type="presParOf" srcId="{386DA581-2ACE-7348-ABC1-130FA40CBE35}" destId="{E041ECD1-D914-3D4B-A22A-F703B09C6441}" srcOrd="2" destOrd="0" presId="urn:microsoft.com/office/officeart/2005/8/layout/orgChart1"/>
    <dgm:cxn modelId="{3B66C497-6447-2A45-BFEF-0195D836DD8E}" type="presParOf" srcId="{29887B3D-29A8-C549-B67F-751E739DA038}" destId="{0CA61050-1B7A-1243-8912-4F1D8FDB0B45}" srcOrd="2" destOrd="0" presId="urn:microsoft.com/office/officeart/2005/8/layout/orgChart1"/>
    <dgm:cxn modelId="{7299C57A-1678-DF4C-9F5A-CA972BB1F151}" type="presParOf" srcId="{CB124BF2-D27D-2243-82E0-C4867952D801}" destId="{4CA1F73D-0080-DA42-A893-E3F7A23A359F}"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B8549-7855-B948-BF52-34E75573C2ED}">
      <dsp:nvSpPr>
        <dsp:cNvPr id="0" name=""/>
        <dsp:cNvSpPr/>
      </dsp:nvSpPr>
      <dsp:spPr>
        <a:xfrm>
          <a:off x="2239861" y="541712"/>
          <a:ext cx="565024" cy="228961"/>
        </a:xfrm>
        <a:custGeom>
          <a:avLst/>
          <a:gdLst/>
          <a:ahLst/>
          <a:cxnLst/>
          <a:rect l="0" t="0" r="0" b="0"/>
          <a:pathLst>
            <a:path>
              <a:moveTo>
                <a:pt x="0" y="0"/>
              </a:moveTo>
              <a:lnTo>
                <a:pt x="0" y="228961"/>
              </a:lnTo>
              <a:lnTo>
                <a:pt x="565024"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C37A89-5A11-FB4B-900D-E431916241CC}">
      <dsp:nvSpPr>
        <dsp:cNvPr id="0" name=""/>
        <dsp:cNvSpPr/>
      </dsp:nvSpPr>
      <dsp:spPr>
        <a:xfrm>
          <a:off x="2194141" y="541712"/>
          <a:ext cx="91440" cy="228961"/>
        </a:xfrm>
        <a:custGeom>
          <a:avLst/>
          <a:gdLst/>
          <a:ahLst/>
          <a:cxnLst/>
          <a:rect l="0" t="0" r="0" b="0"/>
          <a:pathLst>
            <a:path>
              <a:moveTo>
                <a:pt x="45720" y="0"/>
              </a:moveTo>
              <a:lnTo>
                <a:pt x="45720" y="228961"/>
              </a:lnTo>
              <a:lnTo>
                <a:pt x="79899"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AE3244-0DA5-CF48-84F7-F22AF5A09120}">
      <dsp:nvSpPr>
        <dsp:cNvPr id="0" name=""/>
        <dsp:cNvSpPr/>
      </dsp:nvSpPr>
      <dsp:spPr>
        <a:xfrm>
          <a:off x="2161634" y="541712"/>
          <a:ext cx="91440" cy="228961"/>
        </a:xfrm>
        <a:custGeom>
          <a:avLst/>
          <a:gdLst/>
          <a:ahLst/>
          <a:cxnLst/>
          <a:rect l="0" t="0" r="0" b="0"/>
          <a:pathLst>
            <a:path>
              <a:moveTo>
                <a:pt x="78226" y="0"/>
              </a:moveTo>
              <a:lnTo>
                <a:pt x="78226" y="228961"/>
              </a:lnTo>
              <a:lnTo>
                <a:pt x="45720"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341023-5DC5-8E4C-A2FF-3689DC9FCB10}">
      <dsp:nvSpPr>
        <dsp:cNvPr id="0" name=""/>
        <dsp:cNvSpPr/>
      </dsp:nvSpPr>
      <dsp:spPr>
        <a:xfrm>
          <a:off x="1877580" y="224156"/>
          <a:ext cx="541185" cy="93924"/>
        </a:xfrm>
        <a:custGeom>
          <a:avLst/>
          <a:gdLst/>
          <a:ahLst/>
          <a:cxnLst/>
          <a:rect l="0" t="0" r="0" b="0"/>
          <a:pathLst>
            <a:path>
              <a:moveTo>
                <a:pt x="0" y="0"/>
              </a:moveTo>
              <a:lnTo>
                <a:pt x="0" y="46962"/>
              </a:lnTo>
              <a:lnTo>
                <a:pt x="541185" y="46962"/>
              </a:lnTo>
              <a:lnTo>
                <a:pt x="541185" y="939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463E1D-DB0D-D945-88D8-870D5F65A41C}">
      <dsp:nvSpPr>
        <dsp:cNvPr id="0" name=""/>
        <dsp:cNvSpPr/>
      </dsp:nvSpPr>
      <dsp:spPr>
        <a:xfrm>
          <a:off x="1818880" y="224156"/>
          <a:ext cx="91440" cy="93924"/>
        </a:xfrm>
        <a:custGeom>
          <a:avLst/>
          <a:gdLst/>
          <a:ahLst/>
          <a:cxnLst/>
          <a:rect l="0" t="0" r="0" b="0"/>
          <a:pathLst>
            <a:path>
              <a:moveTo>
                <a:pt x="58699" y="0"/>
              </a:moveTo>
              <a:lnTo>
                <a:pt x="58699" y="46962"/>
              </a:lnTo>
              <a:lnTo>
                <a:pt x="45720" y="46962"/>
              </a:lnTo>
              <a:lnTo>
                <a:pt x="45720" y="939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B6DB65-0F8D-BA47-9AF1-B51B52CAFF7C}">
      <dsp:nvSpPr>
        <dsp:cNvPr id="0" name=""/>
        <dsp:cNvSpPr/>
      </dsp:nvSpPr>
      <dsp:spPr>
        <a:xfrm>
          <a:off x="1075055" y="541712"/>
          <a:ext cx="91440" cy="228961"/>
        </a:xfrm>
        <a:custGeom>
          <a:avLst/>
          <a:gdLst/>
          <a:ahLst/>
          <a:cxnLst/>
          <a:rect l="0" t="0" r="0" b="0"/>
          <a:pathLst>
            <a:path>
              <a:moveTo>
                <a:pt x="82435" y="0"/>
              </a:moveTo>
              <a:lnTo>
                <a:pt x="82435" y="228961"/>
              </a:lnTo>
              <a:lnTo>
                <a:pt x="45720"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EFB4A9-BC42-F045-829A-9EB3F607E4DE}">
      <dsp:nvSpPr>
        <dsp:cNvPr id="0" name=""/>
        <dsp:cNvSpPr/>
      </dsp:nvSpPr>
      <dsp:spPr>
        <a:xfrm>
          <a:off x="1111770" y="541712"/>
          <a:ext cx="91440" cy="228961"/>
        </a:xfrm>
        <a:custGeom>
          <a:avLst/>
          <a:gdLst/>
          <a:ahLst/>
          <a:cxnLst/>
          <a:rect l="0" t="0" r="0" b="0"/>
          <a:pathLst>
            <a:path>
              <a:moveTo>
                <a:pt x="45720" y="0"/>
              </a:moveTo>
              <a:lnTo>
                <a:pt x="45720" y="228961"/>
              </a:lnTo>
              <a:lnTo>
                <a:pt x="105035"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CFB4AB-DC9E-C841-9246-B08202F85B42}">
      <dsp:nvSpPr>
        <dsp:cNvPr id="0" name=""/>
        <dsp:cNvSpPr/>
      </dsp:nvSpPr>
      <dsp:spPr>
        <a:xfrm>
          <a:off x="1336394" y="224156"/>
          <a:ext cx="541185" cy="93924"/>
        </a:xfrm>
        <a:custGeom>
          <a:avLst/>
          <a:gdLst/>
          <a:ahLst/>
          <a:cxnLst/>
          <a:rect l="0" t="0" r="0" b="0"/>
          <a:pathLst>
            <a:path>
              <a:moveTo>
                <a:pt x="541185" y="0"/>
              </a:moveTo>
              <a:lnTo>
                <a:pt x="541185" y="46962"/>
              </a:lnTo>
              <a:lnTo>
                <a:pt x="0" y="46962"/>
              </a:lnTo>
              <a:lnTo>
                <a:pt x="0" y="939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E0CD92-E526-024B-B866-987054E4F1A2}">
      <dsp:nvSpPr>
        <dsp:cNvPr id="0" name=""/>
        <dsp:cNvSpPr/>
      </dsp:nvSpPr>
      <dsp:spPr>
        <a:xfrm>
          <a:off x="1653950" y="526"/>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653950" y="526"/>
        <a:ext cx="447260" cy="223630"/>
      </dsp:txXfrm>
    </dsp:sp>
    <dsp:sp modelId="{2E3C13FC-D935-2844-A351-6B3C5FC926D8}">
      <dsp:nvSpPr>
        <dsp:cNvPr id="0" name=""/>
        <dsp:cNvSpPr/>
      </dsp:nvSpPr>
      <dsp:spPr>
        <a:xfrm>
          <a:off x="1112764" y="318081"/>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112764" y="318081"/>
        <a:ext cx="447260" cy="223630"/>
      </dsp:txXfrm>
    </dsp:sp>
    <dsp:sp modelId="{DFC74D7C-61C2-924B-82B7-494F440F218A}">
      <dsp:nvSpPr>
        <dsp:cNvPr id="0" name=""/>
        <dsp:cNvSpPr/>
      </dsp:nvSpPr>
      <dsp:spPr>
        <a:xfrm>
          <a:off x="1216806"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1216806" y="658858"/>
        <a:ext cx="447260" cy="223630"/>
      </dsp:txXfrm>
    </dsp:sp>
    <dsp:sp modelId="{7E45BCCA-9C62-2B46-B864-84778CA8A3B0}">
      <dsp:nvSpPr>
        <dsp:cNvPr id="0" name=""/>
        <dsp:cNvSpPr/>
      </dsp:nvSpPr>
      <dsp:spPr>
        <a:xfrm>
          <a:off x="673514"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673514" y="658858"/>
        <a:ext cx="447260" cy="223630"/>
      </dsp:txXfrm>
    </dsp:sp>
    <dsp:sp modelId="{4FB7329D-F716-5944-89C0-172E2F4AABD7}">
      <dsp:nvSpPr>
        <dsp:cNvPr id="0" name=""/>
        <dsp:cNvSpPr/>
      </dsp:nvSpPr>
      <dsp:spPr>
        <a:xfrm>
          <a:off x="1640970" y="318081"/>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640970" y="318081"/>
        <a:ext cx="447260" cy="223630"/>
      </dsp:txXfrm>
    </dsp:sp>
    <dsp:sp modelId="{47C74494-77C9-054E-8BF4-CD02B865765D}">
      <dsp:nvSpPr>
        <dsp:cNvPr id="0" name=""/>
        <dsp:cNvSpPr/>
      </dsp:nvSpPr>
      <dsp:spPr>
        <a:xfrm>
          <a:off x="2195135" y="318081"/>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2195135" y="318081"/>
        <a:ext cx="447260" cy="223630"/>
      </dsp:txXfrm>
    </dsp:sp>
    <dsp:sp modelId="{2C980B68-A240-AD46-9EB6-2736D296E78B}">
      <dsp:nvSpPr>
        <dsp:cNvPr id="0" name=""/>
        <dsp:cNvSpPr/>
      </dsp:nvSpPr>
      <dsp:spPr>
        <a:xfrm>
          <a:off x="1760093"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1760093" y="658858"/>
        <a:ext cx="447260" cy="223630"/>
      </dsp:txXfrm>
    </dsp:sp>
    <dsp:sp modelId="{8BEF6E0E-7EE2-AC43-9D9B-AF28383004DE}">
      <dsp:nvSpPr>
        <dsp:cNvPr id="0" name=""/>
        <dsp:cNvSpPr/>
      </dsp:nvSpPr>
      <dsp:spPr>
        <a:xfrm>
          <a:off x="2274041"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274041" y="658858"/>
        <a:ext cx="447260" cy="223630"/>
      </dsp:txXfrm>
    </dsp:sp>
    <dsp:sp modelId="{8DB93DFC-C1C2-B14C-9A6F-EA4F848C8DCB}">
      <dsp:nvSpPr>
        <dsp:cNvPr id="0" name=""/>
        <dsp:cNvSpPr/>
      </dsp:nvSpPr>
      <dsp:spPr>
        <a:xfrm>
          <a:off x="2804886"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804886" y="658858"/>
        <a:ext cx="447260" cy="223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274FD-5C9A-8543-A3EA-F9458520D3F5}">
      <dsp:nvSpPr>
        <dsp:cNvPr id="0" name=""/>
        <dsp:cNvSpPr/>
      </dsp:nvSpPr>
      <dsp:spPr>
        <a:xfrm>
          <a:off x="2830795" y="529078"/>
          <a:ext cx="528690" cy="350462"/>
        </a:xfrm>
        <a:custGeom>
          <a:avLst/>
          <a:gdLst/>
          <a:ahLst/>
          <a:cxnLst/>
          <a:rect l="0" t="0" r="0" b="0"/>
          <a:pathLst>
            <a:path>
              <a:moveTo>
                <a:pt x="0" y="0"/>
              </a:moveTo>
              <a:lnTo>
                <a:pt x="0" y="304584"/>
              </a:lnTo>
              <a:lnTo>
                <a:pt x="528690" y="304584"/>
              </a:lnTo>
              <a:lnTo>
                <a:pt x="528690" y="3504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8B61D8-D9EC-9C48-9E12-76CDFBA0C031}">
      <dsp:nvSpPr>
        <dsp:cNvPr id="0" name=""/>
        <dsp:cNvSpPr/>
      </dsp:nvSpPr>
      <dsp:spPr>
        <a:xfrm>
          <a:off x="2523452" y="1098008"/>
          <a:ext cx="132570" cy="255149"/>
        </a:xfrm>
        <a:custGeom>
          <a:avLst/>
          <a:gdLst/>
          <a:ahLst/>
          <a:cxnLst/>
          <a:rect l="0" t="0" r="0" b="0"/>
          <a:pathLst>
            <a:path>
              <a:moveTo>
                <a:pt x="132570" y="0"/>
              </a:moveTo>
              <a:lnTo>
                <a:pt x="132570" y="255149"/>
              </a:lnTo>
              <a:lnTo>
                <a:pt x="0" y="2551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BFBB4B-8BB4-9644-AC88-B4B5B984E341}">
      <dsp:nvSpPr>
        <dsp:cNvPr id="0" name=""/>
        <dsp:cNvSpPr/>
      </dsp:nvSpPr>
      <dsp:spPr>
        <a:xfrm>
          <a:off x="2656022" y="1098008"/>
          <a:ext cx="475283" cy="255149"/>
        </a:xfrm>
        <a:custGeom>
          <a:avLst/>
          <a:gdLst/>
          <a:ahLst/>
          <a:cxnLst/>
          <a:rect l="0" t="0" r="0" b="0"/>
          <a:pathLst>
            <a:path>
              <a:moveTo>
                <a:pt x="0" y="0"/>
              </a:moveTo>
              <a:lnTo>
                <a:pt x="0" y="255149"/>
              </a:lnTo>
              <a:lnTo>
                <a:pt x="475283" y="2551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C2DCBA-C73F-B54B-B831-35D1FF12A86A}">
      <dsp:nvSpPr>
        <dsp:cNvPr id="0" name=""/>
        <dsp:cNvSpPr/>
      </dsp:nvSpPr>
      <dsp:spPr>
        <a:xfrm>
          <a:off x="2590688" y="1098008"/>
          <a:ext cx="91440" cy="255149"/>
        </a:xfrm>
        <a:custGeom>
          <a:avLst/>
          <a:gdLst/>
          <a:ahLst/>
          <a:cxnLst/>
          <a:rect l="0" t="0" r="0" b="0"/>
          <a:pathLst>
            <a:path>
              <a:moveTo>
                <a:pt x="65333" y="0"/>
              </a:moveTo>
              <a:lnTo>
                <a:pt x="45720" y="2551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048B5B-6531-CF47-B38C-39E51F09F587}">
      <dsp:nvSpPr>
        <dsp:cNvPr id="0" name=""/>
        <dsp:cNvSpPr/>
      </dsp:nvSpPr>
      <dsp:spPr>
        <a:xfrm>
          <a:off x="2785075" y="529078"/>
          <a:ext cx="91440" cy="350462"/>
        </a:xfrm>
        <a:custGeom>
          <a:avLst/>
          <a:gdLst/>
          <a:ahLst/>
          <a:cxnLst/>
          <a:rect l="0" t="0" r="0" b="0"/>
          <a:pathLst>
            <a:path>
              <a:moveTo>
                <a:pt x="45720" y="0"/>
              </a:moveTo>
              <a:lnTo>
                <a:pt x="45720" y="3504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E43B2-2EBE-654A-8975-EE3A47CD72D8}">
      <dsp:nvSpPr>
        <dsp:cNvPr id="0" name=""/>
        <dsp:cNvSpPr/>
      </dsp:nvSpPr>
      <dsp:spPr>
        <a:xfrm>
          <a:off x="2302105" y="529078"/>
          <a:ext cx="528690" cy="350462"/>
        </a:xfrm>
        <a:custGeom>
          <a:avLst/>
          <a:gdLst/>
          <a:ahLst/>
          <a:cxnLst/>
          <a:rect l="0" t="0" r="0" b="0"/>
          <a:pathLst>
            <a:path>
              <a:moveTo>
                <a:pt x="528690" y="0"/>
              </a:moveTo>
              <a:lnTo>
                <a:pt x="528690" y="304584"/>
              </a:lnTo>
              <a:lnTo>
                <a:pt x="0" y="304584"/>
              </a:lnTo>
              <a:lnTo>
                <a:pt x="0" y="3504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688CB7-1FBF-9049-BC12-14750B14A9B9}">
      <dsp:nvSpPr>
        <dsp:cNvPr id="0" name=""/>
        <dsp:cNvSpPr/>
      </dsp:nvSpPr>
      <dsp:spPr>
        <a:xfrm>
          <a:off x="2247488" y="218855"/>
          <a:ext cx="583306" cy="91756"/>
        </a:xfrm>
        <a:custGeom>
          <a:avLst/>
          <a:gdLst/>
          <a:ahLst/>
          <a:cxnLst/>
          <a:rect l="0" t="0" r="0" b="0"/>
          <a:pathLst>
            <a:path>
              <a:moveTo>
                <a:pt x="0" y="0"/>
              </a:moveTo>
              <a:lnTo>
                <a:pt x="0" y="45878"/>
              </a:lnTo>
              <a:lnTo>
                <a:pt x="583306" y="45878"/>
              </a:lnTo>
              <a:lnTo>
                <a:pt x="583306" y="917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8F204A-FCC2-954A-929C-D9A7FE4AAF32}">
      <dsp:nvSpPr>
        <dsp:cNvPr id="0" name=""/>
        <dsp:cNvSpPr/>
      </dsp:nvSpPr>
      <dsp:spPr>
        <a:xfrm>
          <a:off x="2147152" y="218855"/>
          <a:ext cx="91440" cy="91756"/>
        </a:xfrm>
        <a:custGeom>
          <a:avLst/>
          <a:gdLst/>
          <a:ahLst/>
          <a:cxnLst/>
          <a:rect l="0" t="0" r="0" b="0"/>
          <a:pathLst>
            <a:path>
              <a:moveTo>
                <a:pt x="100336" y="0"/>
              </a:moveTo>
              <a:lnTo>
                <a:pt x="100336" y="45878"/>
              </a:lnTo>
              <a:lnTo>
                <a:pt x="45720" y="45878"/>
              </a:lnTo>
              <a:lnTo>
                <a:pt x="45720" y="917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3003A-CEAF-1C40-910C-4936895CD6B8}">
      <dsp:nvSpPr>
        <dsp:cNvPr id="0" name=""/>
        <dsp:cNvSpPr/>
      </dsp:nvSpPr>
      <dsp:spPr>
        <a:xfrm>
          <a:off x="1381586" y="529078"/>
          <a:ext cx="107822" cy="184366"/>
        </a:xfrm>
        <a:custGeom>
          <a:avLst/>
          <a:gdLst/>
          <a:ahLst/>
          <a:cxnLst/>
          <a:rect l="0" t="0" r="0" b="0"/>
          <a:pathLst>
            <a:path>
              <a:moveTo>
                <a:pt x="107822" y="0"/>
              </a:moveTo>
              <a:lnTo>
                <a:pt x="107822" y="184366"/>
              </a:lnTo>
              <a:lnTo>
                <a:pt x="0" y="18436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A86589-96A5-5344-816B-F9B71C145493}">
      <dsp:nvSpPr>
        <dsp:cNvPr id="0" name=""/>
        <dsp:cNvSpPr/>
      </dsp:nvSpPr>
      <dsp:spPr>
        <a:xfrm>
          <a:off x="1443688" y="529078"/>
          <a:ext cx="91440" cy="200989"/>
        </a:xfrm>
        <a:custGeom>
          <a:avLst/>
          <a:gdLst/>
          <a:ahLst/>
          <a:cxnLst/>
          <a:rect l="0" t="0" r="0" b="0"/>
          <a:pathLst>
            <a:path>
              <a:moveTo>
                <a:pt x="45720" y="0"/>
              </a:moveTo>
              <a:lnTo>
                <a:pt x="45720" y="200989"/>
              </a:lnTo>
              <a:lnTo>
                <a:pt x="111260" y="2009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04CD30-CAFA-C44E-8E23-64F32C7394C4}">
      <dsp:nvSpPr>
        <dsp:cNvPr id="0" name=""/>
        <dsp:cNvSpPr/>
      </dsp:nvSpPr>
      <dsp:spPr>
        <a:xfrm>
          <a:off x="1664182" y="218855"/>
          <a:ext cx="583306" cy="91756"/>
        </a:xfrm>
        <a:custGeom>
          <a:avLst/>
          <a:gdLst/>
          <a:ahLst/>
          <a:cxnLst/>
          <a:rect l="0" t="0" r="0" b="0"/>
          <a:pathLst>
            <a:path>
              <a:moveTo>
                <a:pt x="583306" y="0"/>
              </a:moveTo>
              <a:lnTo>
                <a:pt x="583306" y="45878"/>
              </a:lnTo>
              <a:lnTo>
                <a:pt x="0" y="45878"/>
              </a:lnTo>
              <a:lnTo>
                <a:pt x="0" y="917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E1562E-0958-2642-A3E4-6A769FBE4EF0}">
      <dsp:nvSpPr>
        <dsp:cNvPr id="0" name=""/>
        <dsp:cNvSpPr/>
      </dsp:nvSpPr>
      <dsp:spPr>
        <a:xfrm>
          <a:off x="2029021" y="388"/>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2029021" y="388"/>
        <a:ext cx="436934" cy="218467"/>
      </dsp:txXfrm>
    </dsp:sp>
    <dsp:sp modelId="{C226929A-3D0F-F844-A127-3E27FC5847B1}">
      <dsp:nvSpPr>
        <dsp:cNvPr id="0" name=""/>
        <dsp:cNvSpPr/>
      </dsp:nvSpPr>
      <dsp:spPr>
        <a:xfrm>
          <a:off x="1445715" y="3106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445715" y="310611"/>
        <a:ext cx="436934" cy="218467"/>
      </dsp:txXfrm>
    </dsp:sp>
    <dsp:sp modelId="{F225300E-1D37-114F-A296-655DAD34DFAB}">
      <dsp:nvSpPr>
        <dsp:cNvPr id="0" name=""/>
        <dsp:cNvSpPr/>
      </dsp:nvSpPr>
      <dsp:spPr>
        <a:xfrm>
          <a:off x="1554948" y="62083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1554948" y="620834"/>
        <a:ext cx="436934" cy="218467"/>
      </dsp:txXfrm>
    </dsp:sp>
    <dsp:sp modelId="{82B4D3C4-DDEF-8643-83F6-F4360D5BDC8B}">
      <dsp:nvSpPr>
        <dsp:cNvPr id="0" name=""/>
        <dsp:cNvSpPr/>
      </dsp:nvSpPr>
      <dsp:spPr>
        <a:xfrm>
          <a:off x="944652" y="6042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944652" y="604211"/>
        <a:ext cx="436934" cy="218467"/>
      </dsp:txXfrm>
    </dsp:sp>
    <dsp:sp modelId="{92591134-7F1F-D240-BC9D-6751E9402531}">
      <dsp:nvSpPr>
        <dsp:cNvPr id="0" name=""/>
        <dsp:cNvSpPr/>
      </dsp:nvSpPr>
      <dsp:spPr>
        <a:xfrm>
          <a:off x="1974405" y="3106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974405" y="310611"/>
        <a:ext cx="436934" cy="218467"/>
      </dsp:txXfrm>
    </dsp:sp>
    <dsp:sp modelId="{3A938C29-3098-B84B-AEED-DBC08CABF0F4}">
      <dsp:nvSpPr>
        <dsp:cNvPr id="0" name=""/>
        <dsp:cNvSpPr/>
      </dsp:nvSpPr>
      <dsp:spPr>
        <a:xfrm>
          <a:off x="2612328" y="3106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2612328" y="310611"/>
        <a:ext cx="436934" cy="218467"/>
      </dsp:txXfrm>
    </dsp:sp>
    <dsp:sp modelId="{61E7D683-6E3C-4C4E-8406-7A8E34E03964}">
      <dsp:nvSpPr>
        <dsp:cNvPr id="0" name=""/>
        <dsp:cNvSpPr/>
      </dsp:nvSpPr>
      <dsp:spPr>
        <a:xfrm>
          <a:off x="2083638" y="87954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083638" y="879541"/>
        <a:ext cx="436934" cy="218467"/>
      </dsp:txXfrm>
    </dsp:sp>
    <dsp:sp modelId="{47487EA0-40AC-4646-AA05-4EC4256FBD6E}">
      <dsp:nvSpPr>
        <dsp:cNvPr id="0" name=""/>
        <dsp:cNvSpPr/>
      </dsp:nvSpPr>
      <dsp:spPr>
        <a:xfrm>
          <a:off x="2612328" y="87954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612328" y="879541"/>
        <a:ext cx="436934" cy="218467"/>
      </dsp:txXfrm>
    </dsp:sp>
    <dsp:sp modelId="{C4178FF0-7DE0-9E44-9CF8-53CF10A08C2F}">
      <dsp:nvSpPr>
        <dsp:cNvPr id="0" name=""/>
        <dsp:cNvSpPr/>
      </dsp:nvSpPr>
      <dsp:spPr>
        <a:xfrm>
          <a:off x="2636408" y="124392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636408" y="1243924"/>
        <a:ext cx="436934" cy="218467"/>
      </dsp:txXfrm>
    </dsp:sp>
    <dsp:sp modelId="{03D494FC-2FAE-9D4B-9D8A-C210B4719281}">
      <dsp:nvSpPr>
        <dsp:cNvPr id="0" name=""/>
        <dsp:cNvSpPr/>
      </dsp:nvSpPr>
      <dsp:spPr>
        <a:xfrm>
          <a:off x="3131305" y="124392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3131305" y="1243924"/>
        <a:ext cx="436934" cy="218467"/>
      </dsp:txXfrm>
    </dsp:sp>
    <dsp:sp modelId="{A01F7A3A-A915-BF49-AC42-F0AE6BA1AEC0}">
      <dsp:nvSpPr>
        <dsp:cNvPr id="0" name=""/>
        <dsp:cNvSpPr/>
      </dsp:nvSpPr>
      <dsp:spPr>
        <a:xfrm>
          <a:off x="2086518" y="124392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086518" y="1243924"/>
        <a:ext cx="436934" cy="218467"/>
      </dsp:txXfrm>
    </dsp:sp>
    <dsp:sp modelId="{20EC127E-576C-8149-A0FE-A226BD3F3B35}">
      <dsp:nvSpPr>
        <dsp:cNvPr id="0" name=""/>
        <dsp:cNvSpPr/>
      </dsp:nvSpPr>
      <dsp:spPr>
        <a:xfrm>
          <a:off x="3141018" y="87954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3141018" y="879541"/>
        <a:ext cx="436934" cy="218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B8549-7855-B948-BF52-34E75573C2ED}">
      <dsp:nvSpPr>
        <dsp:cNvPr id="0" name=""/>
        <dsp:cNvSpPr/>
      </dsp:nvSpPr>
      <dsp:spPr>
        <a:xfrm>
          <a:off x="2239861" y="541712"/>
          <a:ext cx="565024" cy="228961"/>
        </a:xfrm>
        <a:custGeom>
          <a:avLst/>
          <a:gdLst/>
          <a:ahLst/>
          <a:cxnLst/>
          <a:rect l="0" t="0" r="0" b="0"/>
          <a:pathLst>
            <a:path>
              <a:moveTo>
                <a:pt x="0" y="0"/>
              </a:moveTo>
              <a:lnTo>
                <a:pt x="0" y="228961"/>
              </a:lnTo>
              <a:lnTo>
                <a:pt x="565024"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C37A89-5A11-FB4B-900D-E431916241CC}">
      <dsp:nvSpPr>
        <dsp:cNvPr id="0" name=""/>
        <dsp:cNvSpPr/>
      </dsp:nvSpPr>
      <dsp:spPr>
        <a:xfrm>
          <a:off x="2194141" y="541712"/>
          <a:ext cx="91440" cy="228961"/>
        </a:xfrm>
        <a:custGeom>
          <a:avLst/>
          <a:gdLst/>
          <a:ahLst/>
          <a:cxnLst/>
          <a:rect l="0" t="0" r="0" b="0"/>
          <a:pathLst>
            <a:path>
              <a:moveTo>
                <a:pt x="45720" y="0"/>
              </a:moveTo>
              <a:lnTo>
                <a:pt x="45720" y="228961"/>
              </a:lnTo>
              <a:lnTo>
                <a:pt x="79899"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AE3244-0DA5-CF48-84F7-F22AF5A09120}">
      <dsp:nvSpPr>
        <dsp:cNvPr id="0" name=""/>
        <dsp:cNvSpPr/>
      </dsp:nvSpPr>
      <dsp:spPr>
        <a:xfrm>
          <a:off x="2161634" y="541712"/>
          <a:ext cx="91440" cy="228961"/>
        </a:xfrm>
        <a:custGeom>
          <a:avLst/>
          <a:gdLst/>
          <a:ahLst/>
          <a:cxnLst/>
          <a:rect l="0" t="0" r="0" b="0"/>
          <a:pathLst>
            <a:path>
              <a:moveTo>
                <a:pt x="78226" y="0"/>
              </a:moveTo>
              <a:lnTo>
                <a:pt x="78226" y="228961"/>
              </a:lnTo>
              <a:lnTo>
                <a:pt x="45720"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341023-5DC5-8E4C-A2FF-3689DC9FCB10}">
      <dsp:nvSpPr>
        <dsp:cNvPr id="0" name=""/>
        <dsp:cNvSpPr/>
      </dsp:nvSpPr>
      <dsp:spPr>
        <a:xfrm>
          <a:off x="1877580" y="224156"/>
          <a:ext cx="541185" cy="93924"/>
        </a:xfrm>
        <a:custGeom>
          <a:avLst/>
          <a:gdLst/>
          <a:ahLst/>
          <a:cxnLst/>
          <a:rect l="0" t="0" r="0" b="0"/>
          <a:pathLst>
            <a:path>
              <a:moveTo>
                <a:pt x="0" y="0"/>
              </a:moveTo>
              <a:lnTo>
                <a:pt x="0" y="46962"/>
              </a:lnTo>
              <a:lnTo>
                <a:pt x="541185" y="46962"/>
              </a:lnTo>
              <a:lnTo>
                <a:pt x="541185" y="939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463E1D-DB0D-D945-88D8-870D5F65A41C}">
      <dsp:nvSpPr>
        <dsp:cNvPr id="0" name=""/>
        <dsp:cNvSpPr/>
      </dsp:nvSpPr>
      <dsp:spPr>
        <a:xfrm>
          <a:off x="1818880" y="224156"/>
          <a:ext cx="91440" cy="93924"/>
        </a:xfrm>
        <a:custGeom>
          <a:avLst/>
          <a:gdLst/>
          <a:ahLst/>
          <a:cxnLst/>
          <a:rect l="0" t="0" r="0" b="0"/>
          <a:pathLst>
            <a:path>
              <a:moveTo>
                <a:pt x="58699" y="0"/>
              </a:moveTo>
              <a:lnTo>
                <a:pt x="58699" y="46962"/>
              </a:lnTo>
              <a:lnTo>
                <a:pt x="45720" y="46962"/>
              </a:lnTo>
              <a:lnTo>
                <a:pt x="45720" y="939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B6DB65-0F8D-BA47-9AF1-B51B52CAFF7C}">
      <dsp:nvSpPr>
        <dsp:cNvPr id="0" name=""/>
        <dsp:cNvSpPr/>
      </dsp:nvSpPr>
      <dsp:spPr>
        <a:xfrm>
          <a:off x="1075055" y="541712"/>
          <a:ext cx="91440" cy="228961"/>
        </a:xfrm>
        <a:custGeom>
          <a:avLst/>
          <a:gdLst/>
          <a:ahLst/>
          <a:cxnLst/>
          <a:rect l="0" t="0" r="0" b="0"/>
          <a:pathLst>
            <a:path>
              <a:moveTo>
                <a:pt x="82435" y="0"/>
              </a:moveTo>
              <a:lnTo>
                <a:pt x="82435" y="228961"/>
              </a:lnTo>
              <a:lnTo>
                <a:pt x="45720"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EFB4A9-BC42-F045-829A-9EB3F607E4DE}">
      <dsp:nvSpPr>
        <dsp:cNvPr id="0" name=""/>
        <dsp:cNvSpPr/>
      </dsp:nvSpPr>
      <dsp:spPr>
        <a:xfrm>
          <a:off x="1111770" y="541712"/>
          <a:ext cx="91440" cy="228961"/>
        </a:xfrm>
        <a:custGeom>
          <a:avLst/>
          <a:gdLst/>
          <a:ahLst/>
          <a:cxnLst/>
          <a:rect l="0" t="0" r="0" b="0"/>
          <a:pathLst>
            <a:path>
              <a:moveTo>
                <a:pt x="45720" y="0"/>
              </a:moveTo>
              <a:lnTo>
                <a:pt x="45720" y="228961"/>
              </a:lnTo>
              <a:lnTo>
                <a:pt x="105035" y="22896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CFB4AB-DC9E-C841-9246-B08202F85B42}">
      <dsp:nvSpPr>
        <dsp:cNvPr id="0" name=""/>
        <dsp:cNvSpPr/>
      </dsp:nvSpPr>
      <dsp:spPr>
        <a:xfrm>
          <a:off x="1336394" y="224156"/>
          <a:ext cx="541185" cy="93924"/>
        </a:xfrm>
        <a:custGeom>
          <a:avLst/>
          <a:gdLst/>
          <a:ahLst/>
          <a:cxnLst/>
          <a:rect l="0" t="0" r="0" b="0"/>
          <a:pathLst>
            <a:path>
              <a:moveTo>
                <a:pt x="541185" y="0"/>
              </a:moveTo>
              <a:lnTo>
                <a:pt x="541185" y="46962"/>
              </a:lnTo>
              <a:lnTo>
                <a:pt x="0" y="46962"/>
              </a:lnTo>
              <a:lnTo>
                <a:pt x="0" y="939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E0CD92-E526-024B-B866-987054E4F1A2}">
      <dsp:nvSpPr>
        <dsp:cNvPr id="0" name=""/>
        <dsp:cNvSpPr/>
      </dsp:nvSpPr>
      <dsp:spPr>
        <a:xfrm>
          <a:off x="1653950" y="526"/>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653950" y="526"/>
        <a:ext cx="447260" cy="223630"/>
      </dsp:txXfrm>
    </dsp:sp>
    <dsp:sp modelId="{2E3C13FC-D935-2844-A351-6B3C5FC926D8}">
      <dsp:nvSpPr>
        <dsp:cNvPr id="0" name=""/>
        <dsp:cNvSpPr/>
      </dsp:nvSpPr>
      <dsp:spPr>
        <a:xfrm>
          <a:off x="1112764" y="318081"/>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112764" y="318081"/>
        <a:ext cx="447260" cy="223630"/>
      </dsp:txXfrm>
    </dsp:sp>
    <dsp:sp modelId="{DFC74D7C-61C2-924B-82B7-494F440F218A}">
      <dsp:nvSpPr>
        <dsp:cNvPr id="0" name=""/>
        <dsp:cNvSpPr/>
      </dsp:nvSpPr>
      <dsp:spPr>
        <a:xfrm>
          <a:off x="1216806"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1216806" y="658858"/>
        <a:ext cx="447260" cy="223630"/>
      </dsp:txXfrm>
    </dsp:sp>
    <dsp:sp modelId="{7E45BCCA-9C62-2B46-B864-84778CA8A3B0}">
      <dsp:nvSpPr>
        <dsp:cNvPr id="0" name=""/>
        <dsp:cNvSpPr/>
      </dsp:nvSpPr>
      <dsp:spPr>
        <a:xfrm>
          <a:off x="673514"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673514" y="658858"/>
        <a:ext cx="447260" cy="223630"/>
      </dsp:txXfrm>
    </dsp:sp>
    <dsp:sp modelId="{4FB7329D-F716-5944-89C0-172E2F4AABD7}">
      <dsp:nvSpPr>
        <dsp:cNvPr id="0" name=""/>
        <dsp:cNvSpPr/>
      </dsp:nvSpPr>
      <dsp:spPr>
        <a:xfrm>
          <a:off x="1640970" y="318081"/>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640970" y="318081"/>
        <a:ext cx="447260" cy="223630"/>
      </dsp:txXfrm>
    </dsp:sp>
    <dsp:sp modelId="{47C74494-77C9-054E-8BF4-CD02B865765D}">
      <dsp:nvSpPr>
        <dsp:cNvPr id="0" name=""/>
        <dsp:cNvSpPr/>
      </dsp:nvSpPr>
      <dsp:spPr>
        <a:xfrm>
          <a:off x="2195135" y="318081"/>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2195135" y="318081"/>
        <a:ext cx="447260" cy="223630"/>
      </dsp:txXfrm>
    </dsp:sp>
    <dsp:sp modelId="{2C980B68-A240-AD46-9EB6-2736D296E78B}">
      <dsp:nvSpPr>
        <dsp:cNvPr id="0" name=""/>
        <dsp:cNvSpPr/>
      </dsp:nvSpPr>
      <dsp:spPr>
        <a:xfrm>
          <a:off x="1760093"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1760093" y="658858"/>
        <a:ext cx="447260" cy="223630"/>
      </dsp:txXfrm>
    </dsp:sp>
    <dsp:sp modelId="{8BEF6E0E-7EE2-AC43-9D9B-AF28383004DE}">
      <dsp:nvSpPr>
        <dsp:cNvPr id="0" name=""/>
        <dsp:cNvSpPr/>
      </dsp:nvSpPr>
      <dsp:spPr>
        <a:xfrm>
          <a:off x="2274041"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274041" y="658858"/>
        <a:ext cx="447260" cy="223630"/>
      </dsp:txXfrm>
    </dsp:sp>
    <dsp:sp modelId="{8DB93DFC-C1C2-B14C-9A6F-EA4F848C8DCB}">
      <dsp:nvSpPr>
        <dsp:cNvPr id="0" name=""/>
        <dsp:cNvSpPr/>
      </dsp:nvSpPr>
      <dsp:spPr>
        <a:xfrm>
          <a:off x="2804886" y="658858"/>
          <a:ext cx="447260" cy="22363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804886" y="658858"/>
        <a:ext cx="447260" cy="2236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274FD-5C9A-8543-A3EA-F9458520D3F5}">
      <dsp:nvSpPr>
        <dsp:cNvPr id="0" name=""/>
        <dsp:cNvSpPr/>
      </dsp:nvSpPr>
      <dsp:spPr>
        <a:xfrm>
          <a:off x="2830795" y="529078"/>
          <a:ext cx="528690" cy="350462"/>
        </a:xfrm>
        <a:custGeom>
          <a:avLst/>
          <a:gdLst/>
          <a:ahLst/>
          <a:cxnLst/>
          <a:rect l="0" t="0" r="0" b="0"/>
          <a:pathLst>
            <a:path>
              <a:moveTo>
                <a:pt x="0" y="0"/>
              </a:moveTo>
              <a:lnTo>
                <a:pt x="0" y="304584"/>
              </a:lnTo>
              <a:lnTo>
                <a:pt x="528690" y="304584"/>
              </a:lnTo>
              <a:lnTo>
                <a:pt x="528690" y="3504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8B61D8-D9EC-9C48-9E12-76CDFBA0C031}">
      <dsp:nvSpPr>
        <dsp:cNvPr id="0" name=""/>
        <dsp:cNvSpPr/>
      </dsp:nvSpPr>
      <dsp:spPr>
        <a:xfrm>
          <a:off x="2523452" y="1098008"/>
          <a:ext cx="132570" cy="255149"/>
        </a:xfrm>
        <a:custGeom>
          <a:avLst/>
          <a:gdLst/>
          <a:ahLst/>
          <a:cxnLst/>
          <a:rect l="0" t="0" r="0" b="0"/>
          <a:pathLst>
            <a:path>
              <a:moveTo>
                <a:pt x="132570" y="0"/>
              </a:moveTo>
              <a:lnTo>
                <a:pt x="132570" y="255149"/>
              </a:lnTo>
              <a:lnTo>
                <a:pt x="0" y="2551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BFBB4B-8BB4-9644-AC88-B4B5B984E341}">
      <dsp:nvSpPr>
        <dsp:cNvPr id="0" name=""/>
        <dsp:cNvSpPr/>
      </dsp:nvSpPr>
      <dsp:spPr>
        <a:xfrm>
          <a:off x="2656022" y="1098008"/>
          <a:ext cx="475283" cy="255149"/>
        </a:xfrm>
        <a:custGeom>
          <a:avLst/>
          <a:gdLst/>
          <a:ahLst/>
          <a:cxnLst/>
          <a:rect l="0" t="0" r="0" b="0"/>
          <a:pathLst>
            <a:path>
              <a:moveTo>
                <a:pt x="0" y="0"/>
              </a:moveTo>
              <a:lnTo>
                <a:pt x="0" y="255149"/>
              </a:lnTo>
              <a:lnTo>
                <a:pt x="475283" y="2551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C2DCBA-C73F-B54B-B831-35D1FF12A86A}">
      <dsp:nvSpPr>
        <dsp:cNvPr id="0" name=""/>
        <dsp:cNvSpPr/>
      </dsp:nvSpPr>
      <dsp:spPr>
        <a:xfrm>
          <a:off x="2590688" y="1098008"/>
          <a:ext cx="91440" cy="255149"/>
        </a:xfrm>
        <a:custGeom>
          <a:avLst/>
          <a:gdLst/>
          <a:ahLst/>
          <a:cxnLst/>
          <a:rect l="0" t="0" r="0" b="0"/>
          <a:pathLst>
            <a:path>
              <a:moveTo>
                <a:pt x="65333" y="0"/>
              </a:moveTo>
              <a:lnTo>
                <a:pt x="45720" y="25514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048B5B-6531-CF47-B38C-39E51F09F587}">
      <dsp:nvSpPr>
        <dsp:cNvPr id="0" name=""/>
        <dsp:cNvSpPr/>
      </dsp:nvSpPr>
      <dsp:spPr>
        <a:xfrm>
          <a:off x="2785075" y="529078"/>
          <a:ext cx="91440" cy="350462"/>
        </a:xfrm>
        <a:custGeom>
          <a:avLst/>
          <a:gdLst/>
          <a:ahLst/>
          <a:cxnLst/>
          <a:rect l="0" t="0" r="0" b="0"/>
          <a:pathLst>
            <a:path>
              <a:moveTo>
                <a:pt x="45720" y="0"/>
              </a:moveTo>
              <a:lnTo>
                <a:pt x="45720" y="3504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E43B2-2EBE-654A-8975-EE3A47CD72D8}">
      <dsp:nvSpPr>
        <dsp:cNvPr id="0" name=""/>
        <dsp:cNvSpPr/>
      </dsp:nvSpPr>
      <dsp:spPr>
        <a:xfrm>
          <a:off x="2302105" y="529078"/>
          <a:ext cx="528690" cy="350462"/>
        </a:xfrm>
        <a:custGeom>
          <a:avLst/>
          <a:gdLst/>
          <a:ahLst/>
          <a:cxnLst/>
          <a:rect l="0" t="0" r="0" b="0"/>
          <a:pathLst>
            <a:path>
              <a:moveTo>
                <a:pt x="528690" y="0"/>
              </a:moveTo>
              <a:lnTo>
                <a:pt x="528690" y="304584"/>
              </a:lnTo>
              <a:lnTo>
                <a:pt x="0" y="304584"/>
              </a:lnTo>
              <a:lnTo>
                <a:pt x="0" y="3504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688CB7-1FBF-9049-BC12-14750B14A9B9}">
      <dsp:nvSpPr>
        <dsp:cNvPr id="0" name=""/>
        <dsp:cNvSpPr/>
      </dsp:nvSpPr>
      <dsp:spPr>
        <a:xfrm>
          <a:off x="2247488" y="218855"/>
          <a:ext cx="583306" cy="91756"/>
        </a:xfrm>
        <a:custGeom>
          <a:avLst/>
          <a:gdLst/>
          <a:ahLst/>
          <a:cxnLst/>
          <a:rect l="0" t="0" r="0" b="0"/>
          <a:pathLst>
            <a:path>
              <a:moveTo>
                <a:pt x="0" y="0"/>
              </a:moveTo>
              <a:lnTo>
                <a:pt x="0" y="45878"/>
              </a:lnTo>
              <a:lnTo>
                <a:pt x="583306" y="45878"/>
              </a:lnTo>
              <a:lnTo>
                <a:pt x="583306" y="917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8F204A-FCC2-954A-929C-D9A7FE4AAF32}">
      <dsp:nvSpPr>
        <dsp:cNvPr id="0" name=""/>
        <dsp:cNvSpPr/>
      </dsp:nvSpPr>
      <dsp:spPr>
        <a:xfrm>
          <a:off x="2147152" y="218855"/>
          <a:ext cx="91440" cy="91756"/>
        </a:xfrm>
        <a:custGeom>
          <a:avLst/>
          <a:gdLst/>
          <a:ahLst/>
          <a:cxnLst/>
          <a:rect l="0" t="0" r="0" b="0"/>
          <a:pathLst>
            <a:path>
              <a:moveTo>
                <a:pt x="100336" y="0"/>
              </a:moveTo>
              <a:lnTo>
                <a:pt x="100336" y="45878"/>
              </a:lnTo>
              <a:lnTo>
                <a:pt x="45720" y="45878"/>
              </a:lnTo>
              <a:lnTo>
                <a:pt x="45720" y="917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3003A-CEAF-1C40-910C-4936895CD6B8}">
      <dsp:nvSpPr>
        <dsp:cNvPr id="0" name=""/>
        <dsp:cNvSpPr/>
      </dsp:nvSpPr>
      <dsp:spPr>
        <a:xfrm>
          <a:off x="1381586" y="529078"/>
          <a:ext cx="107822" cy="184366"/>
        </a:xfrm>
        <a:custGeom>
          <a:avLst/>
          <a:gdLst/>
          <a:ahLst/>
          <a:cxnLst/>
          <a:rect l="0" t="0" r="0" b="0"/>
          <a:pathLst>
            <a:path>
              <a:moveTo>
                <a:pt x="107822" y="0"/>
              </a:moveTo>
              <a:lnTo>
                <a:pt x="107822" y="184366"/>
              </a:lnTo>
              <a:lnTo>
                <a:pt x="0" y="18436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A86589-96A5-5344-816B-F9B71C145493}">
      <dsp:nvSpPr>
        <dsp:cNvPr id="0" name=""/>
        <dsp:cNvSpPr/>
      </dsp:nvSpPr>
      <dsp:spPr>
        <a:xfrm>
          <a:off x="1443688" y="529078"/>
          <a:ext cx="91440" cy="200989"/>
        </a:xfrm>
        <a:custGeom>
          <a:avLst/>
          <a:gdLst/>
          <a:ahLst/>
          <a:cxnLst/>
          <a:rect l="0" t="0" r="0" b="0"/>
          <a:pathLst>
            <a:path>
              <a:moveTo>
                <a:pt x="45720" y="0"/>
              </a:moveTo>
              <a:lnTo>
                <a:pt x="45720" y="200989"/>
              </a:lnTo>
              <a:lnTo>
                <a:pt x="111260" y="2009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04CD30-CAFA-C44E-8E23-64F32C7394C4}">
      <dsp:nvSpPr>
        <dsp:cNvPr id="0" name=""/>
        <dsp:cNvSpPr/>
      </dsp:nvSpPr>
      <dsp:spPr>
        <a:xfrm>
          <a:off x="1664182" y="218855"/>
          <a:ext cx="583306" cy="91756"/>
        </a:xfrm>
        <a:custGeom>
          <a:avLst/>
          <a:gdLst/>
          <a:ahLst/>
          <a:cxnLst/>
          <a:rect l="0" t="0" r="0" b="0"/>
          <a:pathLst>
            <a:path>
              <a:moveTo>
                <a:pt x="583306" y="0"/>
              </a:moveTo>
              <a:lnTo>
                <a:pt x="583306" y="45878"/>
              </a:lnTo>
              <a:lnTo>
                <a:pt x="0" y="45878"/>
              </a:lnTo>
              <a:lnTo>
                <a:pt x="0" y="917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E1562E-0958-2642-A3E4-6A769FBE4EF0}">
      <dsp:nvSpPr>
        <dsp:cNvPr id="0" name=""/>
        <dsp:cNvSpPr/>
      </dsp:nvSpPr>
      <dsp:spPr>
        <a:xfrm>
          <a:off x="2029021" y="388"/>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2029021" y="388"/>
        <a:ext cx="436934" cy="218467"/>
      </dsp:txXfrm>
    </dsp:sp>
    <dsp:sp modelId="{C226929A-3D0F-F844-A127-3E27FC5847B1}">
      <dsp:nvSpPr>
        <dsp:cNvPr id="0" name=""/>
        <dsp:cNvSpPr/>
      </dsp:nvSpPr>
      <dsp:spPr>
        <a:xfrm>
          <a:off x="1445715" y="3106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445715" y="310611"/>
        <a:ext cx="436934" cy="218467"/>
      </dsp:txXfrm>
    </dsp:sp>
    <dsp:sp modelId="{F225300E-1D37-114F-A296-655DAD34DFAB}">
      <dsp:nvSpPr>
        <dsp:cNvPr id="0" name=""/>
        <dsp:cNvSpPr/>
      </dsp:nvSpPr>
      <dsp:spPr>
        <a:xfrm>
          <a:off x="1554948" y="62083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1554948" y="620834"/>
        <a:ext cx="436934" cy="218467"/>
      </dsp:txXfrm>
    </dsp:sp>
    <dsp:sp modelId="{82B4D3C4-DDEF-8643-83F6-F4360D5BDC8B}">
      <dsp:nvSpPr>
        <dsp:cNvPr id="0" name=""/>
        <dsp:cNvSpPr/>
      </dsp:nvSpPr>
      <dsp:spPr>
        <a:xfrm>
          <a:off x="944652" y="6042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944652" y="604211"/>
        <a:ext cx="436934" cy="218467"/>
      </dsp:txXfrm>
    </dsp:sp>
    <dsp:sp modelId="{92591134-7F1F-D240-BC9D-6751E9402531}">
      <dsp:nvSpPr>
        <dsp:cNvPr id="0" name=""/>
        <dsp:cNvSpPr/>
      </dsp:nvSpPr>
      <dsp:spPr>
        <a:xfrm>
          <a:off x="1974405" y="3106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974405" y="310611"/>
        <a:ext cx="436934" cy="218467"/>
      </dsp:txXfrm>
    </dsp:sp>
    <dsp:sp modelId="{3A938C29-3098-B84B-AEED-DBC08CABF0F4}">
      <dsp:nvSpPr>
        <dsp:cNvPr id="0" name=""/>
        <dsp:cNvSpPr/>
      </dsp:nvSpPr>
      <dsp:spPr>
        <a:xfrm>
          <a:off x="2612328" y="31061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2612328" y="310611"/>
        <a:ext cx="436934" cy="218467"/>
      </dsp:txXfrm>
    </dsp:sp>
    <dsp:sp modelId="{61E7D683-6E3C-4C4E-8406-7A8E34E03964}">
      <dsp:nvSpPr>
        <dsp:cNvPr id="0" name=""/>
        <dsp:cNvSpPr/>
      </dsp:nvSpPr>
      <dsp:spPr>
        <a:xfrm>
          <a:off x="2083638" y="87954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083638" y="879541"/>
        <a:ext cx="436934" cy="218467"/>
      </dsp:txXfrm>
    </dsp:sp>
    <dsp:sp modelId="{47487EA0-40AC-4646-AA05-4EC4256FBD6E}">
      <dsp:nvSpPr>
        <dsp:cNvPr id="0" name=""/>
        <dsp:cNvSpPr/>
      </dsp:nvSpPr>
      <dsp:spPr>
        <a:xfrm>
          <a:off x="2612328" y="87954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612328" y="879541"/>
        <a:ext cx="436934" cy="218467"/>
      </dsp:txXfrm>
    </dsp:sp>
    <dsp:sp modelId="{C4178FF0-7DE0-9E44-9CF8-53CF10A08C2F}">
      <dsp:nvSpPr>
        <dsp:cNvPr id="0" name=""/>
        <dsp:cNvSpPr/>
      </dsp:nvSpPr>
      <dsp:spPr>
        <a:xfrm>
          <a:off x="2636408" y="124392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636408" y="1243924"/>
        <a:ext cx="436934" cy="218467"/>
      </dsp:txXfrm>
    </dsp:sp>
    <dsp:sp modelId="{03D494FC-2FAE-9D4B-9D8A-C210B4719281}">
      <dsp:nvSpPr>
        <dsp:cNvPr id="0" name=""/>
        <dsp:cNvSpPr/>
      </dsp:nvSpPr>
      <dsp:spPr>
        <a:xfrm>
          <a:off x="3131305" y="124392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3131305" y="1243924"/>
        <a:ext cx="436934" cy="218467"/>
      </dsp:txXfrm>
    </dsp:sp>
    <dsp:sp modelId="{A01F7A3A-A915-BF49-AC42-F0AE6BA1AEC0}">
      <dsp:nvSpPr>
        <dsp:cNvPr id="0" name=""/>
        <dsp:cNvSpPr/>
      </dsp:nvSpPr>
      <dsp:spPr>
        <a:xfrm>
          <a:off x="2086518" y="1243924"/>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2086518" y="1243924"/>
        <a:ext cx="436934" cy="218467"/>
      </dsp:txXfrm>
    </dsp:sp>
    <dsp:sp modelId="{20EC127E-576C-8149-A0FE-A226BD3F3B35}">
      <dsp:nvSpPr>
        <dsp:cNvPr id="0" name=""/>
        <dsp:cNvSpPr/>
      </dsp:nvSpPr>
      <dsp:spPr>
        <a:xfrm>
          <a:off x="3141018" y="879541"/>
          <a:ext cx="436934" cy="2184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en-AU" sz="1500" kern="1200" dirty="0"/>
        </a:p>
      </dsp:txBody>
      <dsp:txXfrm>
        <a:off x="3141018" y="879541"/>
        <a:ext cx="436934" cy="21846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0890E65-39B0-4DD2-85B5-1C6C5CEADA2D}" type="datetimeFigureOut">
              <a:rPr lang="en-AU"/>
              <a:pPr>
                <a:defRPr/>
              </a:pPr>
              <a:t>27/08/2015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35A8BC7-30DF-4659-B129-C58E71CF7492}" type="slidenum">
              <a:rPr lang="en-AU"/>
              <a:pPr>
                <a:defRPr/>
              </a:pPr>
              <a:t>‹#›</a:t>
            </a:fld>
            <a:endParaRPr lang="en-AU"/>
          </a:p>
        </p:txBody>
      </p:sp>
    </p:spTree>
    <p:extLst>
      <p:ext uri="{BB962C8B-B14F-4D97-AF65-F5344CB8AC3E}">
        <p14:creationId xmlns:p14="http://schemas.microsoft.com/office/powerpoint/2010/main" val="6887775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Enterprise Level</a:t>
            </a:r>
          </a:p>
          <a:p>
            <a:r>
              <a:rPr lang="en-US" dirty="0" smtClean="0"/>
              <a:t>Business Strategy</a:t>
            </a:r>
          </a:p>
          <a:p>
            <a:r>
              <a:rPr lang="en-US" dirty="0" smtClean="0"/>
              <a:t>Business Architecture– to narrow what the organization</a:t>
            </a:r>
            <a:r>
              <a:rPr lang="en-US" baseline="0" dirty="0" smtClean="0"/>
              <a:t> should do </a:t>
            </a:r>
            <a:r>
              <a:rPr lang="en-US" b="1" i="0" baseline="0" dirty="0" smtClean="0">
                <a:solidFill>
                  <a:srgbClr val="00B050"/>
                </a:solidFill>
              </a:rPr>
              <a:t>(Focus in this unit)</a:t>
            </a:r>
          </a:p>
          <a:p>
            <a:r>
              <a:rPr lang="en-US" baseline="0" dirty="0" smtClean="0"/>
              <a:t>Enterprise Alignment Architecture - to link (align) Business to IT </a:t>
            </a:r>
            <a:r>
              <a:rPr lang="en-US" b="1" baseline="0" dirty="0" smtClean="0"/>
              <a:t>(Focus in this unit)</a:t>
            </a:r>
          </a:p>
          <a:p>
            <a:endParaRPr lang="en-US" baseline="0" dirty="0" smtClean="0"/>
          </a:p>
          <a:p>
            <a:r>
              <a:rPr lang="en-US" u="sng" baseline="0" dirty="0" smtClean="0"/>
              <a:t>Solutions Level</a:t>
            </a:r>
          </a:p>
          <a:p>
            <a:r>
              <a:rPr lang="en-US" baseline="0" dirty="0" smtClean="0"/>
              <a:t>Business Process Management</a:t>
            </a:r>
          </a:p>
          <a:p>
            <a:r>
              <a:rPr lang="en-US" baseline="0" dirty="0" smtClean="0"/>
              <a:t>IT Solutions</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4</a:t>
            </a:fld>
            <a:endParaRPr lang="en-AU"/>
          </a:p>
        </p:txBody>
      </p:sp>
    </p:spTree>
    <p:extLst>
      <p:ext uri="{BB962C8B-B14F-4D97-AF65-F5344CB8AC3E}">
        <p14:creationId xmlns:p14="http://schemas.microsoft.com/office/powerpoint/2010/main" val="330378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Manifest</a:t>
            </a:r>
            <a:r>
              <a:rPr lang="en-US" baseline="0" dirty="0" smtClean="0"/>
              <a:t> - demonstrate</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19</a:t>
            </a:fld>
            <a:endParaRPr lang="en-AU"/>
          </a:p>
        </p:txBody>
      </p:sp>
    </p:spTree>
    <p:extLst>
      <p:ext uri="{BB962C8B-B14F-4D97-AF65-F5344CB8AC3E}">
        <p14:creationId xmlns:p14="http://schemas.microsoft.com/office/powerpoint/2010/main" val="260865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Consistency should be considered when breaking capabilities into multiple levels</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20</a:t>
            </a:fld>
            <a:endParaRPr lang="en-AU"/>
          </a:p>
        </p:txBody>
      </p:sp>
    </p:spTree>
    <p:extLst>
      <p:ext uri="{BB962C8B-B14F-4D97-AF65-F5344CB8AC3E}">
        <p14:creationId xmlns:p14="http://schemas.microsoft.com/office/powerpoint/2010/main" val="249133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 </a:t>
            </a:r>
            <a:r>
              <a:rPr lang="en-US" dirty="0" err="1" smtClean="0"/>
              <a:t>scrope</a:t>
            </a:r>
            <a:endParaRPr lang="en-US" dirty="0" smtClean="0"/>
          </a:p>
          <a:p>
            <a:r>
              <a:rPr lang="en-US" dirty="0" smtClean="0"/>
              <a:t>1</a:t>
            </a:r>
            <a:r>
              <a:rPr lang="en-US" baseline="0" dirty="0" smtClean="0"/>
              <a:t> – foundation</a:t>
            </a:r>
          </a:p>
          <a:p>
            <a:r>
              <a:rPr lang="en-US" baseline="0" dirty="0" smtClean="0"/>
              <a:t>2 – group</a:t>
            </a:r>
          </a:p>
          <a:p>
            <a:r>
              <a:rPr lang="en-US" baseline="0" dirty="0" smtClean="0"/>
              <a:t>3 – element</a:t>
            </a:r>
            <a:endParaRPr lang="en-US" dirty="0" smtClean="0"/>
          </a:p>
          <a:p>
            <a:endParaRPr lang="en-US" dirty="0" smtClean="0"/>
          </a:p>
          <a:p>
            <a:r>
              <a:rPr lang="en-US" dirty="0" smtClean="0"/>
              <a:t>Level 3 – perspective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23</a:t>
            </a:fld>
            <a:endParaRPr lang="en-AU"/>
          </a:p>
        </p:txBody>
      </p:sp>
    </p:spTree>
    <p:extLst>
      <p:ext uri="{BB962C8B-B14F-4D97-AF65-F5344CB8AC3E}">
        <p14:creationId xmlns:p14="http://schemas.microsoft.com/office/powerpoint/2010/main" val="1642134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categories</a:t>
            </a:r>
            <a:r>
              <a:rPr lang="en-US" baseline="0" dirty="0" smtClean="0"/>
              <a:t> of level 1(Foundation)</a:t>
            </a:r>
          </a:p>
          <a:p>
            <a:endParaRPr lang="en-US" baseline="0" dirty="0" smtClean="0"/>
          </a:p>
          <a:p>
            <a:pPr marL="171450" indent="-171450">
              <a:buFontTx/>
              <a:buChar char="-"/>
            </a:pPr>
            <a:r>
              <a:rPr lang="en-US" baseline="0" dirty="0" err="1" smtClean="0"/>
              <a:t>Trategic</a:t>
            </a:r>
            <a:endParaRPr lang="en-US" baseline="0" dirty="0" smtClean="0"/>
          </a:p>
          <a:p>
            <a:pPr marL="171450" indent="-171450">
              <a:buFontTx/>
              <a:buChar char="-"/>
            </a:pPr>
            <a:r>
              <a:rPr lang="en-US" baseline="0" dirty="0" smtClean="0"/>
              <a:t>Value-added</a:t>
            </a:r>
          </a:p>
          <a:p>
            <a:pPr marL="171450" indent="-171450">
              <a:buFontTx/>
              <a:buChar char="-"/>
            </a:pPr>
            <a:r>
              <a:rPr lang="en-US" baseline="0" dirty="0" smtClean="0"/>
              <a:t>Support</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24</a:t>
            </a:fld>
            <a:endParaRPr lang="en-AU"/>
          </a:p>
        </p:txBody>
      </p:sp>
    </p:spTree>
    <p:extLst>
      <p:ext uri="{BB962C8B-B14F-4D97-AF65-F5344CB8AC3E}">
        <p14:creationId xmlns:p14="http://schemas.microsoft.com/office/powerpoint/2010/main" val="36531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Fulfillment</a:t>
            </a:r>
            <a:r>
              <a:rPr lang="en-US" baseline="0" dirty="0" smtClean="0"/>
              <a:t> – a feeling of satisfaction of having achieved your desires</a:t>
            </a:r>
          </a:p>
          <a:p>
            <a:endParaRPr lang="en-US" baseline="0" dirty="0" smtClean="0"/>
          </a:p>
          <a:p>
            <a:r>
              <a:rPr lang="en-US" baseline="0" dirty="0" smtClean="0"/>
              <a:t>Fulfillment – is to serve needs of customers</a:t>
            </a:r>
          </a:p>
          <a:p>
            <a:r>
              <a:rPr lang="en-US" baseline="0" dirty="0" smtClean="0"/>
              <a:t>Procurement – is to provide internal or external people</a:t>
            </a:r>
          </a:p>
          <a:p>
            <a:endParaRPr lang="en-US" baseline="0" dirty="0" smtClean="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25</a:t>
            </a:fld>
            <a:endParaRPr lang="en-AU"/>
          </a:p>
        </p:txBody>
      </p:sp>
    </p:spTree>
    <p:extLst>
      <p:ext uri="{BB962C8B-B14F-4D97-AF65-F5344CB8AC3E}">
        <p14:creationId xmlns:p14="http://schemas.microsoft.com/office/powerpoint/2010/main" val="2279958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p:txBody>
          <a:bodyPr/>
          <a:lstStyle/>
          <a:p>
            <a:pPr>
              <a:defRPr/>
            </a:pPr>
            <a:fld id="{A0951A13-1BD8-4031-9355-4271F5CD553F}" type="datetime8">
              <a:rPr lang="en-US" smtClean="0"/>
              <a:pPr>
                <a:defRPr/>
              </a:pPr>
              <a:t>8/27/2015 6:31 PM</a:t>
            </a:fld>
            <a:endParaRPr lang="en-US" dirty="0" smtClean="0"/>
          </a:p>
        </p:txBody>
      </p:sp>
      <p:sp>
        <p:nvSpPr>
          <p:cNvPr id="64515" name="Rectangle 6"/>
          <p:cNvSpPr>
            <a:spLocks noGrp="1" noChangeArrowheads="1"/>
          </p:cNvSpPr>
          <p:nvPr>
            <p:ph type="ftr" sz="quarter" idx="4"/>
          </p:nvPr>
        </p:nvSpPr>
        <p:spPr>
          <a:noFill/>
        </p:spPr>
        <p:txBody>
          <a:bodyPr/>
          <a:lstStyle/>
          <a:p>
            <a:pPr eaLnBrk="1" hangingPunct="1"/>
            <a:r>
              <a:rPr lang="en-US" dirty="0" smtClean="0">
                <a:latin typeface="Arial" pitchFamily="34" charset="0"/>
                <a:cs typeface="Arial" pitchFamily="34" charset="0"/>
              </a:rPr>
              <a:t>Strategic Architect Forum 2004© 2004 Microsoft Corporation. All rights reserved.</a:t>
            </a:r>
          </a:p>
          <a:p>
            <a:r>
              <a:rPr lang="en-US" dirty="0" smtClean="0">
                <a:latin typeface="Arial" pitchFamily="34" charset="0"/>
                <a:cs typeface="Arial" pitchFamily="34" charset="0"/>
              </a:rPr>
              <a:t>This presentation is for informational purposes only. Microsoft makes no warranties, express or implied, in this summary.</a:t>
            </a:r>
            <a:endParaRPr lang="en-US" sz="1200" dirty="0" smtClean="0">
              <a:latin typeface="Times New Roman" pitchFamily="18" charset="0"/>
              <a:cs typeface="Arial" pitchFamily="34" charset="0"/>
            </a:endParaRPr>
          </a:p>
        </p:txBody>
      </p:sp>
      <p:sp>
        <p:nvSpPr>
          <p:cNvPr id="26628" name="Rectangle 7"/>
          <p:cNvSpPr>
            <a:spLocks noGrp="1" noChangeArrowheads="1"/>
          </p:cNvSpPr>
          <p:nvPr>
            <p:ph type="sldNum" sz="quarter" idx="5"/>
          </p:nvPr>
        </p:nvSpPr>
        <p:spPr/>
        <p:txBody>
          <a:bodyPr/>
          <a:lstStyle/>
          <a:p>
            <a:pPr>
              <a:defRPr/>
            </a:pPr>
            <a:fld id="{9340783E-ED0F-4DCA-A794-CD90248B0F65}" type="slidenum">
              <a:rPr lang="en-US" smtClean="0"/>
              <a:pPr>
                <a:defRPr/>
              </a:pPr>
              <a:t>27</a:t>
            </a:fld>
            <a:endParaRPr lang="en-US" dirty="0" smtClean="0"/>
          </a:p>
        </p:txBody>
      </p:sp>
      <p:sp>
        <p:nvSpPr>
          <p:cNvPr id="64517" name="Rectangle 2"/>
          <p:cNvSpPr>
            <a:spLocks noGrp="1" noRot="1" noChangeAspect="1" noChangeArrowheads="1" noTextEdit="1"/>
          </p:cNvSpPr>
          <p:nvPr>
            <p:ph type="sldImg"/>
          </p:nvPr>
        </p:nvSpPr>
        <p:spPr>
          <a:xfrm>
            <a:off x="1160463" y="681038"/>
            <a:ext cx="4537075" cy="3403600"/>
          </a:xfrm>
          <a:ln/>
        </p:spPr>
      </p:sp>
      <p:sp>
        <p:nvSpPr>
          <p:cNvPr id="64518" name="Rectangle 3"/>
          <p:cNvSpPr>
            <a:spLocks noGrp="1" noChangeArrowheads="1"/>
          </p:cNvSpPr>
          <p:nvPr>
            <p:ph type="body" idx="1"/>
          </p:nvPr>
        </p:nvSpPr>
        <p:spPr>
          <a:xfrm>
            <a:off x="913332" y="4313291"/>
            <a:ext cx="5031336" cy="4162742"/>
          </a:xfrm>
          <a:noFill/>
          <a:ln/>
        </p:spPr>
        <p:txBody>
          <a:bodyPr/>
          <a:lstStyle/>
          <a:p>
            <a:pPr eaLnBrk="1" hangingPunct="1"/>
            <a:endParaRPr lang="en-GB"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76FBD9-2F5E-4152-AD79-BB9DCA626298}" type="slidenum">
              <a:rPr lang="en-US"/>
              <a:pPr>
                <a:defRPr/>
              </a:pPr>
              <a:t>31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i="0" dirty="0" smtClean="0"/>
              <a:t>Operational improvement is possible with conventional techniques, operational innovation – the invention of new models of work that yield strategic advantage is what is required (this is not possible without new analysis and design techniques and SOA  to implement those designs)</a:t>
            </a:r>
          </a:p>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b="0" i="0" kern="1200" dirty="0" smtClean="0">
                <a:solidFill>
                  <a:schemeClr val="tx1"/>
                </a:solidFill>
                <a:latin typeface="+mn-lt"/>
                <a:ea typeface="+mn-ea"/>
                <a:cs typeface="+mn-cs"/>
              </a:rPr>
              <a:t>The capabilities that appear outside of the diagram are known as the environmental constituents. </a:t>
            </a:r>
          </a:p>
          <a:p>
            <a:r>
              <a:rPr lang="en-AU" sz="1200" b="0" i="0" kern="1200" dirty="0" smtClean="0">
                <a:solidFill>
                  <a:schemeClr val="tx1"/>
                </a:solidFill>
                <a:latin typeface="+mn-lt"/>
                <a:ea typeface="+mn-ea"/>
                <a:cs typeface="+mn-cs"/>
              </a:rPr>
              <a:t>These represent entities that are outside of the direct control of the organization and generally are provisioned by other organizations. </a:t>
            </a:r>
          </a:p>
          <a:p>
            <a:r>
              <a:rPr lang="en-AU" sz="1200" b="0" i="0" kern="1200" dirty="0" smtClean="0">
                <a:solidFill>
                  <a:schemeClr val="tx1"/>
                </a:solidFill>
                <a:latin typeface="+mn-lt"/>
                <a:ea typeface="+mn-ea"/>
                <a:cs typeface="+mn-cs"/>
              </a:rPr>
              <a:t>In most cases, these entities are not detailed and include only the capabilities that are needed.</a:t>
            </a:r>
            <a:endParaRPr lang="en-AU" dirty="0"/>
          </a:p>
        </p:txBody>
      </p:sp>
      <p:sp>
        <p:nvSpPr>
          <p:cNvPr id="4" name="Slide Number Placeholder 3"/>
          <p:cNvSpPr>
            <a:spLocks noGrp="1"/>
          </p:cNvSpPr>
          <p:nvPr>
            <p:ph type="sldNum" sz="quarter" idx="10"/>
          </p:nvPr>
        </p:nvSpPr>
        <p:spPr/>
        <p:txBody>
          <a:bodyPr/>
          <a:lstStyle/>
          <a:p>
            <a:fld id="{D9949A67-98A3-44B3-9B77-51A96DE5CAC4}" type="slidenum">
              <a:rPr lang="en-AU" smtClean="0"/>
              <a:pPr/>
              <a:t>32</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define this in the way of principles of capabilities from A – G</a:t>
            </a:r>
          </a:p>
          <a:p>
            <a:endParaRPr lang="en-US" baseline="0" dirty="0" smtClean="0"/>
          </a:p>
          <a:p>
            <a:r>
              <a:rPr lang="en-US" baseline="0" dirty="0" smtClean="0"/>
              <a:t>SCOR – Supply Chain Operations Reference</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39</a:t>
            </a:fld>
            <a:endParaRPr lang="en-AU"/>
          </a:p>
        </p:txBody>
      </p:sp>
    </p:spTree>
    <p:extLst>
      <p:ext uri="{BB962C8B-B14F-4D97-AF65-F5344CB8AC3E}">
        <p14:creationId xmlns:p14="http://schemas.microsoft.com/office/powerpoint/2010/main" val="226272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 for </a:t>
            </a:r>
            <a:r>
              <a:rPr lang="en-US" smtClean="0"/>
              <a:t>Business Architecture</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40</a:t>
            </a:fld>
            <a:endParaRPr lang="en-AU"/>
          </a:p>
        </p:txBody>
      </p:sp>
    </p:spTree>
    <p:extLst>
      <p:ext uri="{BB962C8B-B14F-4D97-AF65-F5344CB8AC3E}">
        <p14:creationId xmlns:p14="http://schemas.microsoft.com/office/powerpoint/2010/main" val="142939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Business capability</a:t>
            </a:r>
            <a:r>
              <a:rPr lang="en-US" sz="1200" b="0" i="0" kern="1200" dirty="0" smtClean="0">
                <a:solidFill>
                  <a:schemeClr val="tx1"/>
                </a:solidFill>
                <a:effectLst/>
                <a:latin typeface="+mn-lt"/>
                <a:ea typeface="+mn-ea"/>
                <a:cs typeface="+mn-cs"/>
              </a:rPr>
              <a:t> is the expression or the articulation of the capacity, materials and expertise an organization needs in order to perform core functions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Articulation</a:t>
            </a:r>
            <a:r>
              <a:rPr lang="en-US" sz="1200" b="0" i="0" kern="1200" baseline="0" dirty="0" smtClean="0">
                <a:solidFill>
                  <a:schemeClr val="tx1"/>
                </a:solidFill>
                <a:effectLst/>
                <a:latin typeface="+mn-lt"/>
                <a:ea typeface="+mn-ea"/>
                <a:cs typeface="+mn-cs"/>
              </a:rPr>
              <a:t> – the act of joining this in such a way that motion is possible</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a:t>
            </a:fld>
            <a:endParaRPr lang="en-AU"/>
          </a:p>
        </p:txBody>
      </p:sp>
    </p:spTree>
    <p:extLst>
      <p:ext uri="{BB962C8B-B14F-4D97-AF65-F5344CB8AC3E}">
        <p14:creationId xmlns:p14="http://schemas.microsoft.com/office/powerpoint/2010/main" val="2392367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Solicit</a:t>
            </a:r>
            <a:r>
              <a:rPr lang="en-US" baseline="0" dirty="0" smtClean="0"/>
              <a:t> - request</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46</a:t>
            </a:fld>
            <a:endParaRPr lang="en-AU"/>
          </a:p>
        </p:txBody>
      </p:sp>
    </p:spTree>
    <p:extLst>
      <p:ext uri="{BB962C8B-B14F-4D97-AF65-F5344CB8AC3E}">
        <p14:creationId xmlns:p14="http://schemas.microsoft.com/office/powerpoint/2010/main" val="107280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Reconcile – make one</a:t>
            </a:r>
            <a:r>
              <a:rPr lang="en-US" baseline="0" dirty="0" smtClean="0"/>
              <a:t> thing compatible with another</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48</a:t>
            </a:fld>
            <a:endParaRPr lang="en-AU"/>
          </a:p>
        </p:txBody>
      </p:sp>
    </p:spTree>
    <p:extLst>
      <p:ext uri="{BB962C8B-B14F-4D97-AF65-F5344CB8AC3E}">
        <p14:creationId xmlns:p14="http://schemas.microsoft.com/office/powerpoint/2010/main" val="621081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Discern – see or hear differences</a:t>
            </a:r>
          </a:p>
          <a:p>
            <a:r>
              <a:rPr lang="en-US" dirty="0" smtClean="0"/>
              <a:t>Discern</a:t>
            </a:r>
            <a:r>
              <a:rPr lang="en-US" baseline="0" dirty="0" smtClean="0"/>
              <a:t> – perceive or understand</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50</a:t>
            </a:fld>
            <a:endParaRPr lang="en-AU"/>
          </a:p>
        </p:txBody>
      </p:sp>
    </p:spTree>
    <p:extLst>
      <p:ext uri="{BB962C8B-B14F-4D97-AF65-F5344CB8AC3E}">
        <p14:creationId xmlns:p14="http://schemas.microsoft.com/office/powerpoint/2010/main" val="377594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54</a:t>
            </a:fld>
            <a:endParaRPr lang="en-AU"/>
          </a:p>
        </p:txBody>
      </p:sp>
    </p:spTree>
    <p:extLst>
      <p:ext uri="{BB962C8B-B14F-4D97-AF65-F5344CB8AC3E}">
        <p14:creationId xmlns:p14="http://schemas.microsoft.com/office/powerpoint/2010/main" val="3571585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EXAM</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56</a:t>
            </a:fld>
            <a:endParaRPr lang="en-AU"/>
          </a:p>
        </p:txBody>
      </p:sp>
    </p:spTree>
    <p:extLst>
      <p:ext uri="{BB962C8B-B14F-4D97-AF65-F5344CB8AC3E}">
        <p14:creationId xmlns:p14="http://schemas.microsoft.com/office/powerpoint/2010/main" val="1268224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Gaps =</a:t>
            </a:r>
            <a:r>
              <a:rPr lang="en-US" baseline="0" dirty="0" smtClean="0"/>
              <a:t> capabilities are not implemented</a:t>
            </a:r>
          </a:p>
          <a:p>
            <a:r>
              <a:rPr lang="en-US" baseline="0" dirty="0" smtClean="0"/>
              <a:t>Redundancy = the same capability is implemented by multiple systems</a:t>
            </a:r>
          </a:p>
          <a:p>
            <a:r>
              <a:rPr lang="en-US" baseline="0" dirty="0" smtClean="0"/>
              <a:t>Overlaps = some systems implement multiple capabilities</a:t>
            </a:r>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58</a:t>
            </a:fld>
            <a:endParaRPr lang="en-AU"/>
          </a:p>
        </p:txBody>
      </p:sp>
    </p:spTree>
    <p:extLst>
      <p:ext uri="{BB962C8B-B14F-4D97-AF65-F5344CB8AC3E}">
        <p14:creationId xmlns:p14="http://schemas.microsoft.com/office/powerpoint/2010/main" val="3037622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1 capability to</a:t>
            </a:r>
            <a:r>
              <a:rPr lang="en-US" baseline="0" dirty="0" smtClean="0"/>
              <a:t> value stream</a:t>
            </a:r>
          </a:p>
          <a:p>
            <a:r>
              <a:rPr lang="en-US" baseline="0" dirty="0" smtClean="0"/>
              <a:t>Level 3 capability to value stream stage</a:t>
            </a:r>
          </a:p>
          <a:p>
            <a:r>
              <a:rPr lang="en-US" baseline="0" dirty="0" smtClean="0"/>
              <a:t>Value stream stage maps to business process</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59</a:t>
            </a:fld>
            <a:endParaRPr lang="en-AU"/>
          </a:p>
        </p:txBody>
      </p:sp>
    </p:spTree>
    <p:extLst>
      <p:ext uri="{BB962C8B-B14F-4D97-AF65-F5344CB8AC3E}">
        <p14:creationId xmlns:p14="http://schemas.microsoft.com/office/powerpoint/2010/main" val="1871968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Interim – the time between one process</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61</a:t>
            </a:fld>
            <a:endParaRPr lang="en-AU"/>
          </a:p>
        </p:txBody>
      </p:sp>
    </p:spTree>
    <p:extLst>
      <p:ext uri="{BB962C8B-B14F-4D97-AF65-F5344CB8AC3E}">
        <p14:creationId xmlns:p14="http://schemas.microsoft.com/office/powerpoint/2010/main" val="2942545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FD9BED3-3D8E-481B-A63F-97BE3AF21787}" type="slidenum">
              <a:rPr lang="en-AU" smtClean="0"/>
              <a:pPr/>
              <a:t>62</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63</a:t>
            </a:fld>
            <a:endParaRPr lang="en-AU"/>
          </a:p>
        </p:txBody>
      </p:sp>
    </p:spTree>
    <p:extLst>
      <p:ext uri="{BB962C8B-B14F-4D97-AF65-F5344CB8AC3E}">
        <p14:creationId xmlns:p14="http://schemas.microsoft.com/office/powerpoint/2010/main" val="299036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Business/IT</a:t>
            </a:r>
            <a:r>
              <a:rPr lang="en-AU" baseline="0" dirty="0" smtClean="0"/>
              <a:t> </a:t>
            </a:r>
            <a:r>
              <a:rPr lang="en-AU" dirty="0" smtClean="0"/>
              <a:t>Transformation</a:t>
            </a:r>
            <a:r>
              <a:rPr lang="en-AU" baseline="0" dirty="0" smtClean="0"/>
              <a:t> initiatives – to replace old systems with the new ones</a:t>
            </a:r>
            <a:endParaRPr lang="en-AU"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6</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65</a:t>
            </a:fld>
            <a:endParaRPr lang="en-AU"/>
          </a:p>
        </p:txBody>
      </p:sp>
    </p:spTree>
    <p:extLst>
      <p:ext uri="{BB962C8B-B14F-4D97-AF65-F5344CB8AC3E}">
        <p14:creationId xmlns:p14="http://schemas.microsoft.com/office/powerpoint/2010/main" val="352363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LOBs stands for</a:t>
            </a:r>
            <a:r>
              <a:rPr lang="en-US" baseline="0" dirty="0" smtClean="0"/>
              <a:t> Line of Businesses</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8</a:t>
            </a:fld>
            <a:endParaRPr lang="en-AU"/>
          </a:p>
        </p:txBody>
      </p:sp>
    </p:spTree>
    <p:extLst>
      <p:ext uri="{BB962C8B-B14F-4D97-AF65-F5344CB8AC3E}">
        <p14:creationId xmlns:p14="http://schemas.microsoft.com/office/powerpoint/2010/main" val="53921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D9949A67-98A3-44B3-9B77-51A96DE5CAC4}" type="slidenum">
              <a:rPr lang="en-AU" smtClean="0"/>
              <a:pPr/>
              <a:t>9</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Encapsulation – the act</a:t>
            </a:r>
            <a:r>
              <a:rPr lang="en-AU" baseline="0" dirty="0" smtClean="0"/>
              <a:t> of enclosing</a:t>
            </a:r>
            <a:endParaRPr lang="en-AU" dirty="0"/>
          </a:p>
        </p:txBody>
      </p:sp>
      <p:sp>
        <p:nvSpPr>
          <p:cNvPr id="4" name="Slide Number Placeholder 3"/>
          <p:cNvSpPr>
            <a:spLocks noGrp="1"/>
          </p:cNvSpPr>
          <p:nvPr>
            <p:ph type="sldNum" sz="quarter" idx="10"/>
          </p:nvPr>
        </p:nvSpPr>
        <p:spPr/>
        <p:txBody>
          <a:bodyPr/>
          <a:lstStyle/>
          <a:p>
            <a:fld id="{D9949A67-98A3-44B3-9B77-51A96DE5CAC4}" type="slidenum">
              <a:rPr lang="en-AU" smtClean="0"/>
              <a:pPr/>
              <a:t>10</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artefacts</a:t>
            </a:r>
          </a:p>
          <a:p>
            <a:pPr marL="228600" indent="-228600">
              <a:buAutoNum type="arabicPeriod"/>
            </a:pPr>
            <a:r>
              <a:rPr lang="en-US" baseline="0" dirty="0" smtClean="0"/>
              <a:t>Information</a:t>
            </a:r>
          </a:p>
          <a:p>
            <a:pPr marL="228600" indent="-228600">
              <a:buAutoNum type="arabicPeriod"/>
            </a:pPr>
            <a:r>
              <a:rPr lang="en-US" baseline="0" dirty="0" smtClean="0"/>
              <a:t>Organization</a:t>
            </a:r>
          </a:p>
          <a:p>
            <a:pPr marL="228600" indent="-228600">
              <a:buAutoNum type="arabicPeriod"/>
            </a:pPr>
            <a:r>
              <a:rPr lang="en-US" baseline="0" dirty="0" smtClean="0"/>
              <a:t>Resources</a:t>
            </a:r>
          </a:p>
          <a:p>
            <a:pPr marL="228600" indent="-228600">
              <a:buAutoNum type="arabicPeriod"/>
            </a:pPr>
            <a:r>
              <a:rPr lang="en-US" baseline="0" dirty="0" smtClean="0"/>
              <a:t>Value Streams</a:t>
            </a:r>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11</a:t>
            </a:fld>
            <a:endParaRPr lang="en-AU"/>
          </a:p>
        </p:txBody>
      </p:sp>
    </p:spTree>
    <p:extLst>
      <p:ext uri="{BB962C8B-B14F-4D97-AF65-F5344CB8AC3E}">
        <p14:creationId xmlns:p14="http://schemas.microsoft.com/office/powerpoint/2010/main" val="172074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13</a:t>
            </a:fld>
            <a:endParaRPr lang="en-AU"/>
          </a:p>
        </p:txBody>
      </p:sp>
    </p:spTree>
    <p:extLst>
      <p:ext uri="{BB962C8B-B14F-4D97-AF65-F5344CB8AC3E}">
        <p14:creationId xmlns:p14="http://schemas.microsoft.com/office/powerpoint/2010/main" val="6451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18</a:t>
            </a:fld>
            <a:endParaRPr lang="en-AU"/>
          </a:p>
        </p:txBody>
      </p:sp>
    </p:spTree>
    <p:extLst>
      <p:ext uri="{BB962C8B-B14F-4D97-AF65-F5344CB8AC3E}">
        <p14:creationId xmlns:p14="http://schemas.microsoft.com/office/powerpoint/2010/main" val="365321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3074" name="Rectangle 2"/>
          <p:cNvSpPr>
            <a:spLocks noGrp="1" noChangeArrowheads="1"/>
          </p:cNvSpPr>
          <p:nvPr>
            <p:ph type="ctrTitle"/>
          </p:nvPr>
        </p:nvSpPr>
        <p:spPr>
          <a:xfrm>
            <a:off x="685800" y="1196975"/>
            <a:ext cx="7772400" cy="1470025"/>
          </a:xfrm>
        </p:spPr>
        <p:txBody>
          <a:bodyPr/>
          <a:lstStyle>
            <a:lvl1pPr>
              <a:defRPr sz="3600"/>
            </a:lvl1pPr>
          </a:lstStyle>
          <a:p>
            <a:r>
              <a:rPr lang="en-US" smtClean="0"/>
              <a:t>Click to edit Master title style</a:t>
            </a:r>
            <a:endParaRPr lang="en-AU"/>
          </a:p>
        </p:txBody>
      </p:sp>
      <p:sp>
        <p:nvSpPr>
          <p:cNvPr id="3075" name="Rectangle 3"/>
          <p:cNvSpPr>
            <a:spLocks noGrp="1" noChangeArrowheads="1"/>
          </p:cNvSpPr>
          <p:nvPr>
            <p:ph type="subTitle" idx="1"/>
          </p:nvPr>
        </p:nvSpPr>
        <p:spPr>
          <a:xfrm>
            <a:off x="1371600" y="3573463"/>
            <a:ext cx="6400800" cy="1752600"/>
          </a:xfrm>
        </p:spPr>
        <p:txBody>
          <a:bodyPr/>
          <a:lstStyle>
            <a:lvl1pPr marL="0" indent="0" algn="ctr">
              <a:buFontTx/>
              <a:buNone/>
              <a:defRPr/>
            </a:lvl1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a:p>
        </p:txBody>
      </p:sp>
      <p:grpSp>
        <p:nvGrpSpPr>
          <p:cNvPr id="5" name="Group 5"/>
          <p:cNvGrpSpPr>
            <a:grpSpLocks/>
          </p:cNvGrpSpPr>
          <p:nvPr userDrawn="1"/>
        </p:nvGrpSpPr>
        <p:grpSpPr bwMode="auto">
          <a:xfrm>
            <a:off x="0" y="6022975"/>
            <a:ext cx="9144000" cy="835025"/>
            <a:chOff x="0" y="6022975"/>
            <a:chExt cx="9144000" cy="835025"/>
          </a:xfrm>
        </p:grpSpPr>
        <p:sp>
          <p:nvSpPr>
            <p:cNvPr id="6" name="Rectangle 5"/>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7"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8"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9"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10"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1"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2"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3"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4" name="TextBox 13"/>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Vertical Title 1"/>
          <p:cNvSpPr>
            <a:spLocks noGrp="1"/>
          </p:cNvSpPr>
          <p:nvPr>
            <p:ph type="title" orient="vert"/>
          </p:nvPr>
        </p:nvSpPr>
        <p:spPr>
          <a:xfrm>
            <a:off x="6629400" y="274638"/>
            <a:ext cx="2057400" cy="5343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81000" y="1420813"/>
            <a:ext cx="4117975"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1375" y="1420813"/>
            <a:ext cx="4117975"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364909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19" name="Title 18"/>
          <p:cNvSpPr>
            <a:spLocks noGrp="1"/>
          </p:cNvSpPr>
          <p:nvPr>
            <p:ph type="title"/>
          </p:nvPr>
        </p:nvSpPr>
        <p:spPr/>
        <p:txBody>
          <a:bodyPr anchor="ctr"/>
          <a:lstStyle/>
          <a:p>
            <a:r>
              <a:rPr lang="en-US" smtClean="0"/>
              <a:t>Click to edit Master title style</a:t>
            </a:r>
            <a:endParaRPr lang="en-US"/>
          </a:p>
        </p:txBody>
      </p:sp>
      <p:sp>
        <p:nvSpPr>
          <p:cNvPr id="27" name="Text Placeholder 26"/>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0891189"/>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6022975"/>
            <a:ext cx="9144000" cy="835025"/>
            <a:chOff x="0" y="6022975"/>
            <a:chExt cx="9144000" cy="835025"/>
          </a:xfrm>
        </p:grpSpPr>
        <p:sp>
          <p:nvSpPr>
            <p:cNvPr id="6"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7"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8"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9"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10"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1"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2"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3"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4" name="TextBox 13"/>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8"/>
          <p:cNvGrpSpPr>
            <a:grpSpLocks/>
          </p:cNvGrpSpPr>
          <p:nvPr userDrawn="1"/>
        </p:nvGrpSpPr>
        <p:grpSpPr bwMode="auto">
          <a:xfrm>
            <a:off x="0" y="6022975"/>
            <a:ext cx="9144000" cy="835025"/>
            <a:chOff x="0" y="6022975"/>
            <a:chExt cx="9144000" cy="835025"/>
          </a:xfrm>
        </p:grpSpPr>
        <p:sp>
          <p:nvSpPr>
            <p:cNvPr id="8"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9"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0"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11"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12"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3"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4"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5"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6" name="TextBox 15"/>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4"/>
          <p:cNvGrpSpPr>
            <a:grpSpLocks/>
          </p:cNvGrpSpPr>
          <p:nvPr userDrawn="1"/>
        </p:nvGrpSpPr>
        <p:grpSpPr bwMode="auto">
          <a:xfrm>
            <a:off x="0" y="6022975"/>
            <a:ext cx="9144000" cy="835025"/>
            <a:chOff x="0" y="6022975"/>
            <a:chExt cx="9144000" cy="835025"/>
          </a:xfrm>
        </p:grpSpPr>
        <p:sp>
          <p:nvSpPr>
            <p:cNvPr id="4"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5"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6"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7"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8"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9"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0"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1"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2" name="TextBox 11"/>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3"/>
          <p:cNvGrpSpPr>
            <a:grpSpLocks/>
          </p:cNvGrpSpPr>
          <p:nvPr userDrawn="1"/>
        </p:nvGrpSpPr>
        <p:grpSpPr bwMode="auto">
          <a:xfrm>
            <a:off x="0" y="6022975"/>
            <a:ext cx="9144000" cy="835025"/>
            <a:chOff x="0" y="6022975"/>
            <a:chExt cx="9144000" cy="835025"/>
          </a:xfrm>
        </p:grpSpPr>
        <p:sp>
          <p:nvSpPr>
            <p:cNvPr id="3"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4"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5"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6"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7"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8"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9"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0"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1" name="TextBox 10"/>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5"/>
          <p:cNvSpPr>
            <a:spLocks noChangeArrowheads="1"/>
          </p:cNvSpPr>
          <p:nvPr userDrawn="1"/>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a:p>
        </p:txBody>
      </p:sp>
      <p:grpSp>
        <p:nvGrpSpPr>
          <p:cNvPr id="6" name="Group 6"/>
          <p:cNvGrpSpPr>
            <a:grpSpLocks/>
          </p:cNvGrpSpPr>
          <p:nvPr userDrawn="1"/>
        </p:nvGrpSpPr>
        <p:grpSpPr bwMode="auto">
          <a:xfrm>
            <a:off x="0" y="6022975"/>
            <a:ext cx="9144000" cy="835025"/>
            <a:chOff x="0" y="6022975"/>
            <a:chExt cx="9144000" cy="835025"/>
          </a:xfrm>
        </p:grpSpPr>
        <p:sp>
          <p:nvSpPr>
            <p:cNvPr id="7" name="Rectangle 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8"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9"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10"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11"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2"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3"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4"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5" name="TextBox 14"/>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4" name="Group 16"/>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7" name="Rectangle 3"/>
          <p:cNvSpPr>
            <a:spLocks noGrp="1" noChangeArrowheads="1"/>
          </p:cNvSpPr>
          <p:nvPr>
            <p:ph type="body" idx="1"/>
          </p:nvPr>
        </p:nvSpPr>
        <p:spPr bwMode="auto">
          <a:xfrm>
            <a:off x="457200" y="1628775"/>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grpSp>
        <p:nvGrpSpPr>
          <p:cNvPr id="1028" name="Group 14"/>
          <p:cNvGrpSpPr>
            <a:grpSpLocks/>
          </p:cNvGrpSpPr>
          <p:nvPr/>
        </p:nvGrpSpPr>
        <p:grpSpPr bwMode="auto">
          <a:xfrm>
            <a:off x="0" y="6022975"/>
            <a:ext cx="9144000" cy="835025"/>
            <a:chOff x="0" y="6022975"/>
            <a:chExt cx="9144000" cy="835025"/>
          </a:xfrm>
        </p:grpSpPr>
        <p:sp>
          <p:nvSpPr>
            <p:cNvPr id="16"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1031" name="Picture 17" descr="QUTlogo2955"/>
            <p:cNvPicPr>
              <a:picLocks noChangeAspect="1" noChangeArrowheads="1"/>
            </p:cNvPicPr>
            <p:nvPr/>
          </p:nvPicPr>
          <p:blipFill>
            <a:blip r:embed="rId15"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8"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a:solidFill>
                    <a:srgbClr val="103566"/>
                  </a:solidFill>
                </a:rPr>
                <a:t>CRICOS No. 00213J</a:t>
              </a:r>
            </a:p>
          </p:txBody>
        </p:sp>
        <p:sp>
          <p:nvSpPr>
            <p:cNvPr id="19"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a university for the</a:t>
              </a:r>
              <a:endParaRPr lang="en-US">
                <a:solidFill>
                  <a:schemeClr val="bg1"/>
                </a:solidFill>
              </a:endParaRPr>
            </a:p>
          </p:txBody>
        </p:sp>
        <p:sp>
          <p:nvSpPr>
            <p:cNvPr id="20"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a:solidFill>
                    <a:schemeClr val="bg1"/>
                  </a:solidFill>
                </a:rPr>
                <a:t>world</a:t>
              </a:r>
              <a:endParaRPr lang="en-US">
                <a:solidFill>
                  <a:schemeClr val="bg1"/>
                </a:solidFill>
              </a:endParaRPr>
            </a:p>
          </p:txBody>
        </p:sp>
        <p:sp>
          <p:nvSpPr>
            <p:cNvPr id="21"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a:solidFill>
                    <a:schemeClr val="bg1"/>
                  </a:solidFill>
                </a:rPr>
                <a:t>real</a:t>
              </a:r>
              <a:endParaRPr lang="en-US">
                <a:solidFill>
                  <a:schemeClr val="bg1"/>
                </a:solidFill>
              </a:endParaRPr>
            </a:p>
          </p:txBody>
        </p:sp>
        <p:sp>
          <p:nvSpPr>
            <p:cNvPr id="22"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a:solidFill>
                    <a:schemeClr val="bg1"/>
                  </a:solidFill>
                </a:rPr>
                <a:t>R</a:t>
              </a:r>
            </a:p>
          </p:txBody>
        </p:sp>
        <p:sp>
          <p:nvSpPr>
            <p:cNvPr id="23"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a:p>
          </p:txBody>
        </p:sp>
      </p:grpSp>
      <p:sp>
        <p:nvSpPr>
          <p:cNvPr id="24" name="TextBox 23"/>
          <p:cNvSpPr txBox="1"/>
          <p:nvPr/>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txStyles>
    <p:title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p:titleStyle>
    <p:bodyStyle>
      <a:lvl1pPr marL="342900" indent="-342900" algn="l" rtl="0" eaLnBrk="1" fontAlgn="base" hangingPunct="1">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1" fontAlgn="base" hangingPunct="1">
        <a:spcBef>
          <a:spcPct val="20000"/>
        </a:spcBef>
        <a:spcAft>
          <a:spcPct val="0"/>
        </a:spcAft>
        <a:buClr>
          <a:srgbClr val="B1B1B1"/>
        </a:buClr>
        <a:buChar char="–"/>
        <a:defRPr sz="2400">
          <a:solidFill>
            <a:srgbClr val="103566"/>
          </a:solidFill>
          <a:latin typeface="+mn-lt"/>
        </a:defRPr>
      </a:lvl2pPr>
      <a:lvl3pPr marL="1143000" indent="-228600" algn="l" rtl="0" eaLnBrk="1" fontAlgn="base" hangingPunct="1">
        <a:spcBef>
          <a:spcPct val="20000"/>
        </a:spcBef>
        <a:spcAft>
          <a:spcPct val="0"/>
        </a:spcAft>
        <a:buClr>
          <a:srgbClr val="B1B1B1"/>
        </a:buClr>
        <a:buChar char="•"/>
        <a:defRPr sz="2000">
          <a:solidFill>
            <a:srgbClr val="103566"/>
          </a:solidFill>
          <a:latin typeface="+mn-lt"/>
        </a:defRPr>
      </a:lvl3pPr>
      <a:lvl4pPr marL="1600200" indent="-228600" algn="l" rtl="0" eaLnBrk="1" fontAlgn="base" hangingPunct="1">
        <a:spcBef>
          <a:spcPct val="20000"/>
        </a:spcBef>
        <a:spcAft>
          <a:spcPct val="0"/>
        </a:spcAft>
        <a:buClr>
          <a:srgbClr val="B1B1B1"/>
        </a:buClr>
        <a:buChar char="–"/>
        <a:defRPr>
          <a:solidFill>
            <a:srgbClr val="103566"/>
          </a:solidFill>
          <a:latin typeface="+mn-lt"/>
        </a:defRPr>
      </a:lvl4pPr>
      <a:lvl5pPr marL="2057400" indent="-228600" algn="l" rtl="0" eaLnBrk="1" fontAlgn="base" hangingPunct="1">
        <a:spcBef>
          <a:spcPct val="20000"/>
        </a:spcBef>
        <a:spcAft>
          <a:spcPct val="0"/>
        </a:spcAft>
        <a:buClr>
          <a:srgbClr val="B1B1B1"/>
        </a:buClr>
        <a:buChar char="»"/>
        <a:defRPr sz="1600">
          <a:solidFill>
            <a:srgbClr val="103566"/>
          </a:solidFill>
          <a:latin typeface="+mn-lt"/>
        </a:defRPr>
      </a:lvl5pPr>
      <a:lvl6pPr marL="2514600" indent="-228600" algn="l" rtl="0" eaLnBrk="1" fontAlgn="base" hangingPunct="1">
        <a:spcBef>
          <a:spcPct val="20000"/>
        </a:spcBef>
        <a:spcAft>
          <a:spcPct val="0"/>
        </a:spcAft>
        <a:buClr>
          <a:srgbClr val="B1B1B1"/>
        </a:buClr>
        <a:buChar char="»"/>
        <a:defRPr sz="1600">
          <a:solidFill>
            <a:srgbClr val="103566"/>
          </a:solidFill>
          <a:latin typeface="+mn-lt"/>
        </a:defRPr>
      </a:lvl6pPr>
      <a:lvl7pPr marL="2971800" indent="-228600" algn="l" rtl="0" eaLnBrk="1" fontAlgn="base" hangingPunct="1">
        <a:spcBef>
          <a:spcPct val="20000"/>
        </a:spcBef>
        <a:spcAft>
          <a:spcPct val="0"/>
        </a:spcAft>
        <a:buClr>
          <a:srgbClr val="B1B1B1"/>
        </a:buClr>
        <a:buChar char="»"/>
        <a:defRPr sz="1600">
          <a:solidFill>
            <a:srgbClr val="103566"/>
          </a:solidFill>
          <a:latin typeface="+mn-lt"/>
        </a:defRPr>
      </a:lvl7pPr>
      <a:lvl8pPr marL="3429000" indent="-228600" algn="l" rtl="0" eaLnBrk="1" fontAlgn="base" hangingPunct="1">
        <a:spcBef>
          <a:spcPct val="20000"/>
        </a:spcBef>
        <a:spcAft>
          <a:spcPct val="0"/>
        </a:spcAft>
        <a:buClr>
          <a:srgbClr val="B1B1B1"/>
        </a:buClr>
        <a:buChar char="»"/>
        <a:defRPr sz="1600">
          <a:solidFill>
            <a:srgbClr val="103566"/>
          </a:solidFill>
          <a:latin typeface="+mn-lt"/>
        </a:defRPr>
      </a:lvl8pPr>
      <a:lvl9pPr marL="3886200" indent="-228600" algn="l" rtl="0" eaLnBrk="1" fontAlgn="base" hangingPunct="1">
        <a:spcBef>
          <a:spcPct val="20000"/>
        </a:spcBef>
        <a:spcAft>
          <a:spcPct val="0"/>
        </a:spcAft>
        <a:buClr>
          <a:srgbClr val="B1B1B1"/>
        </a:buClr>
        <a:buChar char="»"/>
        <a:defRPr sz="1600">
          <a:solidFill>
            <a:srgbClr val="1035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msdn.microsoft.com/en-us/architecture/aa902621"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msdn.microsoft.com/en-us/architecture/aa902621"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architecture/aa902621"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hyperlink" Target="http://msdn.microsoft.com/en-us/architecture/aa902621" TargetMode="Externa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 Id="rId5" Type="http://schemas.openxmlformats.org/officeDocument/2006/relationships/hyperlink" Target="http://msdn.microsoft.com/en-us/architecture/aa902621" TargetMode="Externa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mailto:alistair.barros@qut.edu.au"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188" y="260350"/>
            <a:ext cx="7777162" cy="1296988"/>
          </a:xfrm>
          <a:prstGeom prst="rect">
            <a:avLst/>
          </a:prstGeom>
          <a:solidFill>
            <a:srgbClr val="215C8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38" name="Title 3"/>
          <p:cNvSpPr>
            <a:spLocks noGrp="1"/>
          </p:cNvSpPr>
          <p:nvPr>
            <p:ph type="ctrTitle"/>
          </p:nvPr>
        </p:nvSpPr>
        <p:spPr>
          <a:xfrm>
            <a:off x="685800" y="735013"/>
            <a:ext cx="7772400" cy="1470025"/>
          </a:xfrm>
        </p:spPr>
        <p:txBody>
          <a:bodyPr/>
          <a:lstStyle/>
          <a:p>
            <a:r>
              <a:rPr lang="en-AU" sz="2800" dirty="0">
                <a:latin typeface="Arial" charset="0"/>
              </a:rPr>
              <a:t/>
            </a:r>
            <a:br>
              <a:rPr lang="en-AU" sz="2800" dirty="0">
                <a:latin typeface="Arial" charset="0"/>
              </a:rPr>
            </a:br>
            <a:r>
              <a:rPr lang="en-AU" sz="2800" dirty="0">
                <a:latin typeface="Arial" charset="0"/>
              </a:rPr>
              <a:t/>
            </a:r>
            <a:br>
              <a:rPr lang="en-AU" sz="2800" dirty="0">
                <a:latin typeface="Arial" charset="0"/>
              </a:rPr>
            </a:br>
            <a:r>
              <a:rPr lang="en-AU" sz="2800" dirty="0" smtClean="0">
                <a:solidFill>
                  <a:srgbClr val="FFFFFF"/>
                </a:solidFill>
                <a:latin typeface="Arial" charset="0"/>
              </a:rPr>
              <a:t>IFN663</a:t>
            </a:r>
            <a:r>
              <a:rPr lang="en-AU" sz="2800" dirty="0">
                <a:solidFill>
                  <a:srgbClr val="FFFFFF"/>
                </a:solidFill>
                <a:latin typeface="Arial" charset="0"/>
              </a:rPr>
              <a:t/>
            </a:r>
            <a:br>
              <a:rPr lang="en-AU" sz="2800" dirty="0">
                <a:solidFill>
                  <a:srgbClr val="FFFFFF"/>
                </a:solidFill>
                <a:latin typeface="Arial" charset="0"/>
              </a:rPr>
            </a:br>
            <a:r>
              <a:rPr lang="en-AU" sz="2800" dirty="0">
                <a:solidFill>
                  <a:srgbClr val="FFFFFF"/>
                </a:solidFill>
                <a:latin typeface="Arial" charset="0"/>
              </a:rPr>
              <a:t>Enterprise </a:t>
            </a:r>
            <a:r>
              <a:rPr lang="en-AU" sz="2800" dirty="0" smtClean="0">
                <a:solidFill>
                  <a:srgbClr val="FFFFFF"/>
                </a:solidFill>
                <a:latin typeface="Arial" charset="0"/>
              </a:rPr>
              <a:t>Architecture </a:t>
            </a:r>
            <a:r>
              <a:rPr lang="en-AU" sz="2400" dirty="0">
                <a:solidFill>
                  <a:srgbClr val="FFFFFF"/>
                </a:solidFill>
                <a:latin typeface="Arial" charset="0"/>
              </a:rPr>
              <a:t/>
            </a:r>
            <a:br>
              <a:rPr lang="en-AU" sz="2400" dirty="0">
                <a:solidFill>
                  <a:srgbClr val="FFFFFF"/>
                </a:solidFill>
                <a:latin typeface="Arial" charset="0"/>
              </a:rPr>
            </a:br>
            <a:r>
              <a:rPr lang="en-AU" sz="2400" dirty="0">
                <a:solidFill>
                  <a:srgbClr val="FFFFFF"/>
                </a:solidFill>
                <a:latin typeface="Arial" charset="0"/>
              </a:rPr>
              <a:t/>
            </a:r>
            <a:br>
              <a:rPr lang="en-AU" sz="2400" dirty="0">
                <a:solidFill>
                  <a:srgbClr val="FFFFFF"/>
                </a:solidFill>
                <a:latin typeface="Arial" charset="0"/>
              </a:rPr>
            </a:br>
            <a:r>
              <a:rPr lang="en-AU" sz="2400" dirty="0">
                <a:solidFill>
                  <a:srgbClr val="FFFFFF"/>
                </a:solidFill>
                <a:latin typeface="Arial" charset="0"/>
              </a:rPr>
              <a:t/>
            </a:r>
            <a:br>
              <a:rPr lang="en-AU" sz="2400" dirty="0">
                <a:solidFill>
                  <a:srgbClr val="FFFFFF"/>
                </a:solidFill>
                <a:latin typeface="Arial" charset="0"/>
              </a:rPr>
            </a:br>
            <a:r>
              <a:rPr lang="en-AU" sz="4400" dirty="0" smtClean="0">
                <a:solidFill>
                  <a:srgbClr val="19194D"/>
                </a:solidFill>
                <a:latin typeface="Arial" charset="0"/>
              </a:rPr>
              <a:t>Lecture 2 and 3: Business Capability Modelling</a:t>
            </a:r>
            <a:endParaRPr lang="en-AU" sz="4400" dirty="0">
              <a:solidFill>
                <a:srgbClr val="19194D"/>
              </a:solidFill>
              <a:latin typeface="Arial" charset="0"/>
            </a:endParaRPr>
          </a:p>
        </p:txBody>
      </p:sp>
      <p:sp>
        <p:nvSpPr>
          <p:cNvPr id="14339" name="Subtitle 4"/>
          <p:cNvSpPr>
            <a:spLocks noGrp="1"/>
          </p:cNvSpPr>
          <p:nvPr>
            <p:ph type="subTitle" idx="1"/>
          </p:nvPr>
        </p:nvSpPr>
        <p:spPr>
          <a:xfrm>
            <a:off x="1371600" y="3284538"/>
            <a:ext cx="6400800" cy="1752600"/>
          </a:xfrm>
        </p:spPr>
        <p:txBody>
          <a:bodyPr/>
          <a:lstStyle/>
          <a:p>
            <a:endParaRPr lang="en-AU" sz="2400" dirty="0">
              <a:latin typeface="Arial" charset="0"/>
            </a:endParaRPr>
          </a:p>
          <a:p>
            <a:r>
              <a:rPr lang="en-AU" sz="2000" dirty="0">
                <a:solidFill>
                  <a:srgbClr val="19194D"/>
                </a:solidFill>
                <a:latin typeface="Arial" charset="0"/>
              </a:rPr>
              <a:t>Alistair Barros</a:t>
            </a:r>
          </a:p>
          <a:p>
            <a:r>
              <a:rPr lang="en-AU" sz="1400" dirty="0">
                <a:solidFill>
                  <a:srgbClr val="19194D"/>
                </a:solidFill>
                <a:latin typeface="Arial" charset="0"/>
              </a:rPr>
              <a:t>Faculty of Science &amp; Engineering</a:t>
            </a:r>
          </a:p>
          <a:p>
            <a:r>
              <a:rPr lang="en-AU" sz="1400" dirty="0">
                <a:solidFill>
                  <a:srgbClr val="19194D"/>
                </a:solidFill>
                <a:latin typeface="Arial" charset="0"/>
              </a:rPr>
              <a:t>Queensland University of </a:t>
            </a:r>
            <a:r>
              <a:rPr lang="en-AU" sz="1400" dirty="0" smtClean="0">
                <a:solidFill>
                  <a:srgbClr val="19194D"/>
                </a:solidFill>
                <a:latin typeface="Arial" charset="0"/>
              </a:rPr>
              <a:t>Technology</a:t>
            </a:r>
            <a:endParaRPr lang="en-AU" sz="1400" dirty="0">
              <a:solidFill>
                <a:srgbClr val="19194D"/>
              </a:solidFill>
              <a:latin typeface="Arial" charset="0"/>
            </a:endParaRPr>
          </a:p>
          <a:p>
            <a:endParaRPr lang="en-AU" sz="1400" dirty="0">
              <a:solidFill>
                <a:srgbClr val="19194D"/>
              </a:solidFill>
              <a:latin typeface="Arial" charset="0"/>
            </a:endParaRPr>
          </a:p>
          <a:p>
            <a:r>
              <a:rPr lang="en-AU" sz="1400" dirty="0">
                <a:solidFill>
                  <a:srgbClr val="19194D"/>
                </a:solidFill>
                <a:latin typeface="Arial" charset="0"/>
              </a:rPr>
              <a:t>QUT Gardens Point Campus, </a:t>
            </a:r>
            <a:r>
              <a:rPr lang="en-AU" sz="1400" dirty="0" smtClean="0">
                <a:solidFill>
                  <a:srgbClr val="19194D"/>
                </a:solidFill>
                <a:latin typeface="Arial" charset="0"/>
              </a:rPr>
              <a:t>28</a:t>
            </a:r>
            <a:r>
              <a:rPr lang="en-AU" sz="1400" baseline="30000" dirty="0" smtClean="0">
                <a:solidFill>
                  <a:srgbClr val="19194D"/>
                </a:solidFill>
                <a:latin typeface="Arial" charset="0"/>
              </a:rPr>
              <a:t>th</a:t>
            </a:r>
            <a:r>
              <a:rPr lang="en-AU" sz="1400" dirty="0" smtClean="0">
                <a:solidFill>
                  <a:srgbClr val="19194D"/>
                </a:solidFill>
                <a:latin typeface="Arial" charset="0"/>
              </a:rPr>
              <a:t>July &amp; 4</a:t>
            </a:r>
            <a:r>
              <a:rPr lang="en-AU" sz="1400" baseline="30000" dirty="0" smtClean="0">
                <a:solidFill>
                  <a:srgbClr val="19194D"/>
                </a:solidFill>
                <a:latin typeface="Arial" charset="0"/>
              </a:rPr>
              <a:t>th</a:t>
            </a:r>
            <a:r>
              <a:rPr lang="en-AU" sz="1400" dirty="0">
                <a:solidFill>
                  <a:srgbClr val="19194D"/>
                </a:solidFill>
                <a:latin typeface="Arial" charset="0"/>
              </a:rPr>
              <a:t> </a:t>
            </a:r>
            <a:r>
              <a:rPr lang="en-AU" sz="1400" dirty="0" smtClean="0">
                <a:solidFill>
                  <a:srgbClr val="19194D"/>
                </a:solidFill>
                <a:latin typeface="Arial" charset="0"/>
              </a:rPr>
              <a:t>August 2015</a:t>
            </a:r>
            <a:endParaRPr lang="en-AU" sz="1400" dirty="0">
              <a:solidFill>
                <a:srgbClr val="19194D"/>
              </a:solidFill>
              <a:latin typeface="Arial" charset="0"/>
            </a:endParaRPr>
          </a:p>
          <a:p>
            <a:endParaRPr lang="en-AU" sz="1400" dirty="0">
              <a:latin typeface="Arial" charset="0"/>
            </a:endParaRPr>
          </a:p>
          <a:p>
            <a:endParaRPr lang="en-AU" sz="1400" dirty="0">
              <a:latin typeface="Arial" charset="0"/>
            </a:endParaRPr>
          </a:p>
        </p:txBody>
      </p:sp>
    </p:spTree>
    <p:extLst>
      <p:ext uri="{BB962C8B-B14F-4D97-AF65-F5344CB8AC3E}">
        <p14:creationId xmlns:p14="http://schemas.microsoft.com/office/powerpoint/2010/main" val="2208428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a:t>
            </a:r>
            <a:r>
              <a:rPr lang="en-AU" dirty="0"/>
              <a:t>b</a:t>
            </a:r>
            <a:r>
              <a:rPr lang="en-AU" dirty="0" smtClean="0"/>
              <a:t>usiness capability?</a:t>
            </a:r>
            <a:endParaRPr lang="en-AU" dirty="0"/>
          </a:p>
        </p:txBody>
      </p:sp>
      <p:sp>
        <p:nvSpPr>
          <p:cNvPr id="3" name="Content Placeholder 2"/>
          <p:cNvSpPr>
            <a:spLocks noGrp="1"/>
          </p:cNvSpPr>
          <p:nvPr>
            <p:ph idx="1"/>
          </p:nvPr>
        </p:nvSpPr>
        <p:spPr/>
        <p:txBody>
          <a:bodyPr/>
          <a:lstStyle/>
          <a:p>
            <a:pPr>
              <a:buClrTx/>
            </a:pPr>
            <a:r>
              <a:rPr lang="en-AU" sz="2400" i="1" dirty="0" smtClean="0">
                <a:latin typeface="Times" pitchFamily="18" charset="0"/>
                <a:cs typeface="Times" pitchFamily="18" charset="0"/>
              </a:rPr>
              <a:t>“Capability – an encapsulation of all the relevant attributes, including </a:t>
            </a:r>
            <a:r>
              <a:rPr lang="en-AU" sz="2400" b="1" i="1" dirty="0" smtClean="0">
                <a:latin typeface="Times" pitchFamily="18" charset="0"/>
                <a:cs typeface="Times" pitchFamily="18" charset="0"/>
              </a:rPr>
              <a:t>people</a:t>
            </a:r>
            <a:r>
              <a:rPr lang="en-AU" sz="2400" i="1" dirty="0" smtClean="0">
                <a:latin typeface="Times" pitchFamily="18" charset="0"/>
                <a:cs typeface="Times" pitchFamily="18" charset="0"/>
              </a:rPr>
              <a:t>, </a:t>
            </a:r>
            <a:r>
              <a:rPr lang="en-AU" sz="2400" b="1" i="1" dirty="0" smtClean="0">
                <a:latin typeface="Times" pitchFamily="18" charset="0"/>
                <a:cs typeface="Times" pitchFamily="18" charset="0"/>
              </a:rPr>
              <a:t>process</a:t>
            </a:r>
            <a:r>
              <a:rPr lang="en-AU" sz="2400" i="1" dirty="0" smtClean="0">
                <a:latin typeface="Times" pitchFamily="18" charset="0"/>
                <a:cs typeface="Times" pitchFamily="18" charset="0"/>
              </a:rPr>
              <a:t> and </a:t>
            </a:r>
            <a:r>
              <a:rPr lang="en-AU" sz="2400" b="1" i="1" dirty="0" smtClean="0">
                <a:latin typeface="Times" pitchFamily="18" charset="0"/>
                <a:cs typeface="Times" pitchFamily="18" charset="0"/>
              </a:rPr>
              <a:t>technology</a:t>
            </a:r>
            <a:r>
              <a:rPr lang="en-AU" sz="2400" i="1" dirty="0" smtClean="0">
                <a:latin typeface="Times" pitchFamily="18" charset="0"/>
                <a:cs typeface="Times" pitchFamily="18" charset="0"/>
              </a:rPr>
              <a:t>, </a:t>
            </a:r>
            <a:r>
              <a:rPr lang="en-AU" sz="2400" i="1" u="sng" dirty="0" smtClean="0">
                <a:latin typeface="Times" pitchFamily="18" charset="0"/>
                <a:cs typeface="Times" pitchFamily="18" charset="0"/>
              </a:rPr>
              <a:t>that the business relies on for a specific purpose or outcome</a:t>
            </a:r>
            <a:r>
              <a:rPr lang="en-AU" sz="2400" dirty="0" smtClean="0"/>
              <a:t>”</a:t>
            </a:r>
          </a:p>
          <a:p>
            <a:pPr marL="0" indent="0">
              <a:buClrTx/>
              <a:buNone/>
            </a:pPr>
            <a:endParaRPr lang="en-AU" sz="2400" dirty="0" smtClean="0"/>
          </a:p>
          <a:p>
            <a:pPr marL="0" indent="0">
              <a:buClrTx/>
              <a:buNone/>
            </a:pPr>
            <a:endParaRPr lang="en-AU" sz="1800" dirty="0" smtClean="0"/>
          </a:p>
          <a:p>
            <a:pPr>
              <a:buClrTx/>
            </a:pPr>
            <a:endParaRPr lang="en-AU" sz="2400" i="1" dirty="0" smtClean="0"/>
          </a:p>
          <a:p>
            <a:pPr>
              <a:buClrTx/>
            </a:pPr>
            <a:r>
              <a:rPr lang="en-AU" sz="2400" dirty="0" smtClean="0"/>
              <a:t>“</a:t>
            </a:r>
            <a:r>
              <a:rPr lang="en-AU" sz="2400" i="1" dirty="0" smtClean="0">
                <a:latin typeface="Times" pitchFamily="18" charset="0"/>
                <a:cs typeface="Times" pitchFamily="18" charset="0"/>
              </a:rPr>
              <a:t>Capability map – the Rosetta Stone of Business/IT alignment”</a:t>
            </a:r>
            <a:endParaRPr lang="en-AU" sz="1800" i="1" dirty="0" smtClean="0">
              <a:latin typeface="Times" pitchFamily="18" charset="0"/>
              <a:cs typeface="Times" pitchFamily="18" charset="0"/>
            </a:endParaRPr>
          </a:p>
          <a:p>
            <a:endParaRPr lang="en-AU" sz="1600" dirty="0" smtClean="0"/>
          </a:p>
          <a:p>
            <a:endParaRPr lang="en-AU" dirty="0"/>
          </a:p>
        </p:txBody>
      </p:sp>
      <p:sp>
        <p:nvSpPr>
          <p:cNvPr id="4" name="TextBox 3"/>
          <p:cNvSpPr txBox="1"/>
          <p:nvPr/>
        </p:nvSpPr>
        <p:spPr>
          <a:xfrm>
            <a:off x="4644008" y="2924944"/>
            <a:ext cx="3914726" cy="338554"/>
          </a:xfrm>
          <a:prstGeom prst="rect">
            <a:avLst/>
          </a:prstGeom>
          <a:noFill/>
        </p:spPr>
        <p:txBody>
          <a:bodyPr wrap="none" rtlCol="0">
            <a:spAutoFit/>
          </a:bodyPr>
          <a:lstStyle/>
          <a:p>
            <a:r>
              <a:rPr lang="en-AU" sz="1600" dirty="0" smtClean="0">
                <a:solidFill>
                  <a:srgbClr val="002060"/>
                </a:solidFill>
              </a:rPr>
              <a:t>- Microsoft Business Service Architecture</a:t>
            </a:r>
            <a:endParaRPr lang="en-AU" sz="1600" dirty="0">
              <a:solidFill>
                <a:srgbClr val="002060"/>
              </a:solidFill>
            </a:endParaRPr>
          </a:p>
        </p:txBody>
      </p:sp>
      <p:sp>
        <p:nvSpPr>
          <p:cNvPr id="5" name="TextBox 4"/>
          <p:cNvSpPr txBox="1"/>
          <p:nvPr/>
        </p:nvSpPr>
        <p:spPr>
          <a:xfrm>
            <a:off x="6516216" y="4653136"/>
            <a:ext cx="1976823" cy="338554"/>
          </a:xfrm>
          <a:prstGeom prst="rect">
            <a:avLst/>
          </a:prstGeom>
          <a:noFill/>
        </p:spPr>
        <p:txBody>
          <a:bodyPr wrap="none" rtlCol="0">
            <a:spAutoFit/>
          </a:bodyPr>
          <a:lstStyle/>
          <a:p>
            <a:r>
              <a:rPr lang="en-AU" sz="1600" dirty="0" smtClean="0">
                <a:solidFill>
                  <a:srgbClr val="002060"/>
                </a:solidFill>
              </a:rPr>
              <a:t>- Cutter Consortium</a:t>
            </a:r>
            <a:endParaRPr lang="en-AU" sz="1600" dirty="0">
              <a:solidFill>
                <a:srgbClr val="002060"/>
              </a:solidFill>
            </a:endParaRPr>
          </a:p>
        </p:txBody>
      </p:sp>
    </p:spTree>
    <p:extLst>
      <p:ext uri="{BB962C8B-B14F-4D97-AF65-F5344CB8AC3E}">
        <p14:creationId xmlns:p14="http://schemas.microsoft.com/office/powerpoint/2010/main" val="196833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3347864" y="3356992"/>
            <a:ext cx="2376264" cy="2376264"/>
          </a:xfrm>
          <a:prstGeom prst="ellipse">
            <a:avLst/>
          </a:prstGeom>
          <a:solidFill>
            <a:srgbClr val="FEFF97">
              <a:alpha val="70000"/>
            </a:srgbClr>
          </a:solidFill>
          <a:ln>
            <a:solidFill>
              <a:srgbClr val="FEF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5292080" y="2060848"/>
            <a:ext cx="2376264" cy="2376264"/>
          </a:xfrm>
          <a:prstGeom prst="ellipse">
            <a:avLst/>
          </a:prstGeom>
          <a:solidFill>
            <a:srgbClr val="FEFF97">
              <a:alpha val="70000"/>
            </a:srgbClr>
          </a:solidFill>
          <a:ln>
            <a:solidFill>
              <a:srgbClr val="FEF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p:cNvSpPr/>
          <p:nvPr/>
        </p:nvSpPr>
        <p:spPr>
          <a:xfrm>
            <a:off x="3275856" y="764704"/>
            <a:ext cx="2376264" cy="2376264"/>
          </a:xfrm>
          <a:prstGeom prst="ellipse">
            <a:avLst/>
          </a:prstGeom>
          <a:solidFill>
            <a:srgbClr val="FEFF97">
              <a:alpha val="70000"/>
            </a:srgbClr>
          </a:solidFill>
          <a:ln>
            <a:solidFill>
              <a:srgbClr val="FEF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1331640" y="2132856"/>
            <a:ext cx="2376264" cy="2376264"/>
          </a:xfrm>
          <a:prstGeom prst="ellipse">
            <a:avLst/>
          </a:prstGeom>
          <a:solidFill>
            <a:srgbClr val="FEFF97">
              <a:alpha val="70000"/>
            </a:srgbClr>
          </a:solidFill>
          <a:ln>
            <a:solidFill>
              <a:srgbClr val="FEFF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338" name="Title 1"/>
          <p:cNvSpPr>
            <a:spLocks noGrp="1"/>
          </p:cNvSpPr>
          <p:nvPr>
            <p:ph type="title"/>
          </p:nvPr>
        </p:nvSpPr>
        <p:spPr>
          <a:xfrm>
            <a:off x="395536" y="0"/>
            <a:ext cx="8568952" cy="1143000"/>
          </a:xfrm>
        </p:spPr>
        <p:txBody>
          <a:bodyPr/>
          <a:lstStyle/>
          <a:p>
            <a:r>
              <a:rPr lang="en-AU" sz="2800" dirty="0" smtClean="0"/>
              <a:t>Capabilities relate to </a:t>
            </a:r>
            <a:r>
              <a:rPr lang="en-AU" sz="2800" u="sng" dirty="0" smtClean="0">
                <a:solidFill>
                  <a:schemeClr val="tx1"/>
                </a:solidFill>
              </a:rPr>
              <a:t>key business artefacts</a:t>
            </a:r>
          </a:p>
        </p:txBody>
      </p:sp>
      <p:grpSp>
        <p:nvGrpSpPr>
          <p:cNvPr id="11" name="Group 10"/>
          <p:cNvGrpSpPr/>
          <p:nvPr/>
        </p:nvGrpSpPr>
        <p:grpSpPr>
          <a:xfrm>
            <a:off x="2915816" y="2060849"/>
            <a:ext cx="3456383" cy="2664295"/>
            <a:chOff x="2257076" y="1778391"/>
            <a:chExt cx="4437826" cy="3381931"/>
          </a:xfrm>
        </p:grpSpPr>
        <p:sp>
          <p:nvSpPr>
            <p:cNvPr id="6" name="Right Arrow Callout 5"/>
            <p:cNvSpPr/>
            <p:nvPr/>
          </p:nvSpPr>
          <p:spPr>
            <a:xfrm>
              <a:off x="2257076" y="2636912"/>
              <a:ext cx="774579" cy="1584175"/>
            </a:xfrm>
            <a:prstGeom prst="rightArrowCallout">
              <a:avLst/>
            </a:prstGeom>
            <a:solidFill>
              <a:srgbClr val="EAB54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AU" sz="1600" dirty="0" smtClean="0">
                  <a:solidFill>
                    <a:schemeClr val="accent2">
                      <a:lumMod val="75000"/>
                    </a:schemeClr>
                  </a:solidFill>
                </a:rPr>
                <a:t>Organization</a:t>
              </a:r>
              <a:endParaRPr lang="en-AU" sz="1600" dirty="0">
                <a:solidFill>
                  <a:schemeClr val="accent2">
                    <a:lumMod val="75000"/>
                  </a:schemeClr>
                </a:solidFill>
              </a:endParaRPr>
            </a:p>
          </p:txBody>
        </p:sp>
        <p:sp>
          <p:nvSpPr>
            <p:cNvPr id="7" name="Right Arrow Callout 6"/>
            <p:cNvSpPr/>
            <p:nvPr/>
          </p:nvSpPr>
          <p:spPr>
            <a:xfrm rot="10800000">
              <a:off x="5724125" y="2636912"/>
              <a:ext cx="970777" cy="1584175"/>
            </a:xfrm>
            <a:prstGeom prst="rightArrowCallout">
              <a:avLst/>
            </a:prstGeom>
            <a:solidFill>
              <a:srgbClr val="EAB54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AU" sz="1600" dirty="0" smtClean="0">
                  <a:solidFill>
                    <a:schemeClr val="accent2">
                      <a:lumMod val="75000"/>
                    </a:schemeClr>
                  </a:solidFill>
                </a:rPr>
                <a:t>Value Streams</a:t>
              </a:r>
              <a:endParaRPr lang="en-AU" sz="1600" dirty="0">
                <a:solidFill>
                  <a:schemeClr val="accent2">
                    <a:lumMod val="75000"/>
                  </a:schemeClr>
                </a:solidFill>
              </a:endParaRPr>
            </a:p>
          </p:txBody>
        </p:sp>
        <p:sp>
          <p:nvSpPr>
            <p:cNvPr id="8" name="Right Arrow Callout 7"/>
            <p:cNvSpPr/>
            <p:nvPr/>
          </p:nvSpPr>
          <p:spPr>
            <a:xfrm rot="5400000">
              <a:off x="4034727" y="1451568"/>
              <a:ext cx="786514" cy="1440159"/>
            </a:xfrm>
            <a:prstGeom prst="rightArrowCallout">
              <a:avLst/>
            </a:prstGeom>
            <a:solidFill>
              <a:srgbClr val="EAB54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AU" sz="1600" dirty="0" smtClean="0">
                  <a:solidFill>
                    <a:schemeClr val="accent2">
                      <a:lumMod val="75000"/>
                    </a:schemeClr>
                  </a:solidFill>
                </a:rPr>
                <a:t>Information</a:t>
              </a:r>
              <a:endParaRPr lang="en-AU" sz="1600" dirty="0">
                <a:solidFill>
                  <a:schemeClr val="accent2">
                    <a:lumMod val="75000"/>
                  </a:schemeClr>
                </a:solidFill>
              </a:endParaRPr>
            </a:p>
          </p:txBody>
        </p:sp>
        <p:sp>
          <p:nvSpPr>
            <p:cNvPr id="9" name="Right Arrow Callout 8"/>
            <p:cNvSpPr/>
            <p:nvPr/>
          </p:nvSpPr>
          <p:spPr>
            <a:xfrm rot="16200000">
              <a:off x="4030374" y="4042633"/>
              <a:ext cx="795219" cy="1440159"/>
            </a:xfrm>
            <a:prstGeom prst="rightArrowCallout">
              <a:avLst/>
            </a:prstGeom>
            <a:solidFill>
              <a:srgbClr val="EAB54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sz="1600" dirty="0" smtClean="0">
                  <a:solidFill>
                    <a:schemeClr val="accent2">
                      <a:lumMod val="75000"/>
                    </a:schemeClr>
                  </a:solidFill>
                </a:rPr>
                <a:t>Resources</a:t>
              </a:r>
              <a:endParaRPr lang="en-AU" sz="1600" dirty="0">
                <a:solidFill>
                  <a:schemeClr val="accent2">
                    <a:lumMod val="75000"/>
                  </a:schemeClr>
                </a:solidFill>
              </a:endParaRPr>
            </a:p>
          </p:txBody>
        </p:sp>
        <p:sp>
          <p:nvSpPr>
            <p:cNvPr id="10" name="Rectangle 9"/>
            <p:cNvSpPr/>
            <p:nvPr/>
          </p:nvSpPr>
          <p:spPr>
            <a:xfrm>
              <a:off x="3181623" y="2708919"/>
              <a:ext cx="2448272" cy="1512168"/>
            </a:xfrm>
            <a:prstGeom prst="rect">
              <a:avLst/>
            </a:prstGeom>
            <a:solidFill>
              <a:srgbClr val="EA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accent2">
                      <a:lumMod val="75000"/>
                    </a:schemeClr>
                  </a:solidFill>
                </a:rPr>
                <a:t>Capability</a:t>
              </a:r>
              <a:endParaRPr lang="en-AU" sz="2800" dirty="0"/>
            </a:p>
          </p:txBody>
        </p:sp>
      </p:grpSp>
      <p:pic>
        <p:nvPicPr>
          <p:cNvPr id="17" name="Picture 8" descr="org"/>
          <p:cNvPicPr>
            <a:picLocks noChangeAspect="1" noChangeArrowheads="1"/>
          </p:cNvPicPr>
          <p:nvPr/>
        </p:nvPicPr>
        <p:blipFill>
          <a:blip r:embed="rId3" cstate="print"/>
          <a:srcRect/>
          <a:stretch>
            <a:fillRect/>
          </a:stretch>
        </p:blipFill>
        <p:spPr bwMode="auto">
          <a:xfrm>
            <a:off x="1619672" y="2852936"/>
            <a:ext cx="1199667" cy="936104"/>
          </a:xfrm>
          <a:prstGeom prst="rect">
            <a:avLst/>
          </a:prstGeom>
          <a:noFill/>
          <a:ln w="9525">
            <a:noFill/>
            <a:miter lim="800000"/>
            <a:headEnd/>
            <a:tailEnd/>
          </a:ln>
        </p:spPr>
      </p:pic>
      <p:pic>
        <p:nvPicPr>
          <p:cNvPr id="18" name="Picture 9" descr="swimlane"/>
          <p:cNvPicPr>
            <a:picLocks noChangeAspect="1" noChangeArrowheads="1"/>
          </p:cNvPicPr>
          <p:nvPr/>
        </p:nvPicPr>
        <p:blipFill>
          <a:blip r:embed="rId4" cstate="print"/>
          <a:srcRect/>
          <a:stretch>
            <a:fillRect/>
          </a:stretch>
        </p:blipFill>
        <p:spPr bwMode="auto">
          <a:xfrm>
            <a:off x="6444208" y="3068960"/>
            <a:ext cx="1101542" cy="648071"/>
          </a:xfrm>
          <a:prstGeom prst="rect">
            <a:avLst/>
          </a:prstGeom>
          <a:noFill/>
          <a:ln w="9525">
            <a:noFill/>
            <a:miter lim="800000"/>
            <a:headEnd/>
            <a:tailEnd/>
          </a:ln>
        </p:spPr>
      </p:pic>
      <p:sp>
        <p:nvSpPr>
          <p:cNvPr id="1027" name="laptop"/>
          <p:cNvSpPr>
            <a:spLocks noEditPoints="1" noChangeArrowheads="1"/>
          </p:cNvSpPr>
          <p:nvPr/>
        </p:nvSpPr>
        <p:spPr bwMode="auto">
          <a:xfrm>
            <a:off x="3779913" y="4941168"/>
            <a:ext cx="648071" cy="36004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pic>
        <p:nvPicPr>
          <p:cNvPr id="1029" name="Picture 5" descr="C:\Users\schaper\AppData\Local\Microsoft\Windows\Temporary Internet Files\Content.IE5\TYOST6XC\MC900441741[1].png"/>
          <p:cNvPicPr>
            <a:picLocks noChangeAspect="1" noChangeArrowheads="1"/>
          </p:cNvPicPr>
          <p:nvPr/>
        </p:nvPicPr>
        <p:blipFill>
          <a:blip r:embed="rId5" cstate="print"/>
          <a:srcRect/>
          <a:stretch>
            <a:fillRect/>
          </a:stretch>
        </p:blipFill>
        <p:spPr bwMode="auto">
          <a:xfrm>
            <a:off x="4644008" y="4797152"/>
            <a:ext cx="720080" cy="720080"/>
          </a:xfrm>
          <a:prstGeom prst="rect">
            <a:avLst/>
          </a:prstGeom>
          <a:noFill/>
        </p:spPr>
      </p:pic>
      <p:pic>
        <p:nvPicPr>
          <p:cNvPr id="1030" name="Picture 6" descr="C:\Users\schaper\AppData\Local\Microsoft\Windows\Temporary Internet Files\Content.IE5\S9NKCQT1\MC900432599[1].png"/>
          <p:cNvPicPr>
            <a:picLocks noChangeAspect="1" noChangeArrowheads="1"/>
          </p:cNvPicPr>
          <p:nvPr/>
        </p:nvPicPr>
        <p:blipFill>
          <a:blip r:embed="rId6" cstate="print"/>
          <a:srcRect/>
          <a:stretch>
            <a:fillRect/>
          </a:stretch>
        </p:blipFill>
        <p:spPr bwMode="auto">
          <a:xfrm>
            <a:off x="4139952" y="1124744"/>
            <a:ext cx="698262" cy="698262"/>
          </a:xfrm>
          <a:prstGeom prst="rect">
            <a:avLst/>
          </a:prstGeom>
          <a:noFill/>
        </p:spPr>
      </p:pic>
      <p:pic>
        <p:nvPicPr>
          <p:cNvPr id="24" name="Picture 6" descr="C:\Users\schaper\AppData\Local\Microsoft\Windows\Temporary Internet Files\Content.IE5\S9NKCQT1\MC900432599[1].png"/>
          <p:cNvPicPr>
            <a:picLocks noChangeAspect="1" noChangeArrowheads="1"/>
          </p:cNvPicPr>
          <p:nvPr/>
        </p:nvPicPr>
        <p:blipFill>
          <a:blip r:embed="rId6" cstate="print"/>
          <a:srcRect/>
          <a:stretch>
            <a:fillRect/>
          </a:stretch>
        </p:blipFill>
        <p:spPr bwMode="auto">
          <a:xfrm>
            <a:off x="3635896" y="1404392"/>
            <a:ext cx="504056" cy="504056"/>
          </a:xfrm>
          <a:prstGeom prst="rect">
            <a:avLst/>
          </a:prstGeom>
          <a:noFill/>
        </p:spPr>
      </p:pic>
      <p:pic>
        <p:nvPicPr>
          <p:cNvPr id="20" name="Picture 6" descr="C:\Users\schaper\AppData\Local\Microsoft\Windows\Temporary Internet Files\Content.IE5\S9NKCQT1\MC900432599[1].png"/>
          <p:cNvPicPr>
            <a:picLocks noChangeAspect="1" noChangeArrowheads="1"/>
          </p:cNvPicPr>
          <p:nvPr/>
        </p:nvPicPr>
        <p:blipFill>
          <a:blip r:embed="rId6" cstate="print"/>
          <a:srcRect/>
          <a:stretch>
            <a:fillRect/>
          </a:stretch>
        </p:blipFill>
        <p:spPr bwMode="auto">
          <a:xfrm>
            <a:off x="4860032" y="1412776"/>
            <a:ext cx="504056" cy="504056"/>
          </a:xfrm>
          <a:prstGeom prst="rect">
            <a:avLst/>
          </a:prstGeom>
          <a:noFill/>
        </p:spPr>
      </p:pic>
    </p:spTree>
    <p:extLst>
      <p:ext uri="{BB962C8B-B14F-4D97-AF65-F5344CB8AC3E}">
        <p14:creationId xmlns:p14="http://schemas.microsoft.com/office/powerpoint/2010/main" val="863628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914400" y="1628800"/>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Introduction to business capabilities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Principles of capabilities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Capability maps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Capabilities and business/IT analysis</a:t>
            </a:r>
          </a:p>
          <a:p>
            <a:pPr marL="342900" marR="0" lvl="0" indent="-342900" algn="l" defTabSz="914400" rtl="0" eaLnBrk="1" fontAlgn="base" latinLnBrk="0" hangingPunct="1">
              <a:lnSpc>
                <a:spcPct val="100000"/>
              </a:lnSpc>
              <a:spcBef>
                <a:spcPct val="20000"/>
              </a:spcBef>
              <a:spcAft>
                <a:spcPct val="0"/>
              </a:spcAft>
              <a:buClr>
                <a:srgbClr val="B1B1B1"/>
              </a:buClr>
              <a:buSzTx/>
              <a:buFontTx/>
              <a:buChar char="•"/>
              <a:tabLst/>
              <a:defRPr/>
            </a:pPr>
            <a:endParaRPr kumimoji="0" lang="en-US" sz="2400" b="0" i="0" u="none" strike="noStrike" kern="0" cap="none" spc="0" normalizeH="0" baseline="0" noProof="0" dirty="0">
              <a:ln>
                <a:noFill/>
              </a:ln>
              <a:solidFill>
                <a:srgbClr val="002060"/>
              </a:solidFill>
              <a:effectLst/>
              <a:uLnTx/>
              <a:uFillTx/>
              <a:latin typeface="+mn-lt"/>
              <a:ea typeface="+mn-ea"/>
              <a:cs typeface="+mn-cs"/>
            </a:endParaRPr>
          </a:p>
        </p:txBody>
      </p:sp>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a:xfrm>
            <a:off x="899592" y="1628800"/>
            <a:ext cx="8229600" cy="3989388"/>
          </a:xfrm>
        </p:spPr>
        <p:txBody>
          <a:bodyPr/>
          <a:lstStyle/>
          <a:p>
            <a:pPr>
              <a:buClrTx/>
              <a:buFont typeface="Wingdings" charset="2"/>
              <a:buChar char="ü"/>
            </a:pPr>
            <a:r>
              <a:rPr lang="en-AU" dirty="0" smtClean="0">
                <a:solidFill>
                  <a:schemeClr val="bg1">
                    <a:lumMod val="65000"/>
                  </a:schemeClr>
                </a:solidFill>
              </a:rPr>
              <a:t>Introduction to business capabilities</a:t>
            </a:r>
          </a:p>
          <a:p>
            <a:pPr>
              <a:buClrTx/>
            </a:pPr>
            <a:endParaRPr lang="en-AU" dirty="0" smtClean="0"/>
          </a:p>
          <a:p>
            <a:pPr>
              <a:buClrTx/>
            </a:pPr>
            <a:r>
              <a:rPr lang="en-AU" dirty="0" smtClean="0"/>
              <a:t>Principles of capabilities</a:t>
            </a:r>
          </a:p>
          <a:p>
            <a:pPr>
              <a:buClrTx/>
            </a:pPr>
            <a:endParaRPr lang="en-AU" dirty="0" smtClean="0"/>
          </a:p>
          <a:p>
            <a:pPr>
              <a:buClrTx/>
            </a:pPr>
            <a:r>
              <a:rPr lang="en-AU" dirty="0" smtClean="0">
                <a:solidFill>
                  <a:schemeClr val="bg1">
                    <a:lumMod val="65000"/>
                  </a:schemeClr>
                </a:solidFill>
              </a:rPr>
              <a:t>Capability maps</a:t>
            </a:r>
          </a:p>
          <a:p>
            <a:pPr>
              <a:buClrTx/>
            </a:pPr>
            <a:endParaRPr lang="en-AU" dirty="0" smtClean="0">
              <a:solidFill>
                <a:schemeClr val="bg1">
                  <a:lumMod val="65000"/>
                </a:schemeClr>
              </a:solidFill>
            </a:endParaRPr>
          </a:p>
          <a:p>
            <a:pPr>
              <a:buClrTx/>
            </a:pPr>
            <a:r>
              <a:rPr lang="en-AU" dirty="0" smtClean="0">
                <a:solidFill>
                  <a:schemeClr val="bg1">
                    <a:lumMod val="65000"/>
                  </a:schemeClr>
                </a:solidFill>
              </a:rPr>
              <a:t>Capabilities and business/IT analysis</a:t>
            </a:r>
          </a:p>
          <a:p>
            <a:endParaRPr lang="en-AU" sz="2400"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230188" y="2779187"/>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1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800100" lvl="2" indent="0">
              <a:buNone/>
            </a:pPr>
            <a:r>
              <a:rPr lang="en-AU" sz="2400" dirty="0" smtClean="0"/>
              <a:t>A. Conceptual (abstract)</a:t>
            </a:r>
          </a:p>
          <a:p>
            <a:pPr marL="800100" lvl="2" indent="0">
              <a:buNone/>
            </a:pPr>
            <a:r>
              <a:rPr lang="en-AU" sz="2400" dirty="0" smtClean="0"/>
              <a:t>B. Common across business</a:t>
            </a:r>
          </a:p>
          <a:p>
            <a:pPr marL="800100" lvl="2" indent="0">
              <a:buNone/>
            </a:pPr>
            <a:r>
              <a:rPr lang="en-AU" sz="2400" dirty="0" smtClean="0"/>
              <a:t>C. Aligned to business</a:t>
            </a:r>
          </a:p>
          <a:p>
            <a:pPr marL="800100" lvl="2" indent="0">
              <a:buNone/>
            </a:pPr>
            <a:r>
              <a:rPr lang="en-AU" sz="2400" dirty="0" smtClean="0"/>
              <a:t>D. Not biased to specific business perspective</a:t>
            </a:r>
          </a:p>
          <a:p>
            <a:pPr marL="800100" lvl="2" indent="0">
              <a:buNone/>
            </a:pPr>
            <a:r>
              <a:rPr lang="en-AU" sz="2400" dirty="0" smtClean="0"/>
              <a:t>E. Stable</a:t>
            </a:r>
          </a:p>
          <a:p>
            <a:pPr marL="800100" lvl="2" indent="0">
              <a:buNone/>
            </a:pPr>
            <a:r>
              <a:rPr lang="en-AU" sz="2400" dirty="0" smtClean="0"/>
              <a:t>F. Not redundant</a:t>
            </a:r>
          </a:p>
          <a:p>
            <a:pPr marL="800100" lvl="2" indent="0">
              <a:buNone/>
            </a:pPr>
            <a:r>
              <a:rPr lang="en-AU" sz="2400" dirty="0" smtClean="0"/>
              <a:t>G. Multiple levels</a:t>
            </a:r>
            <a:endParaRPr lang="en-AU" sz="2400" dirty="0"/>
          </a:p>
        </p:txBody>
      </p:sp>
    </p:spTree>
    <p:extLst>
      <p:ext uri="{BB962C8B-B14F-4D97-AF65-F5344CB8AC3E}">
        <p14:creationId xmlns:p14="http://schemas.microsoft.com/office/powerpoint/2010/main" val="1172032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0" indent="0">
              <a:buNone/>
            </a:pPr>
            <a:r>
              <a:rPr lang="en-AU" sz="2400" b="1" dirty="0" smtClean="0"/>
              <a:t>A. </a:t>
            </a:r>
            <a:r>
              <a:rPr lang="en-AU" sz="2400" b="1" dirty="0" smtClean="0">
                <a:solidFill>
                  <a:srgbClr val="00B050"/>
                </a:solidFill>
              </a:rPr>
              <a:t>Capabilities</a:t>
            </a:r>
            <a:r>
              <a:rPr lang="en-AU" sz="2400" b="1" dirty="0" smtClean="0"/>
              <a:t> should be </a:t>
            </a:r>
            <a:r>
              <a:rPr lang="en-AU" sz="2400" b="1" dirty="0" smtClean="0">
                <a:solidFill>
                  <a:srgbClr val="00B050"/>
                </a:solidFill>
              </a:rPr>
              <a:t>expressed </a:t>
            </a:r>
            <a:r>
              <a:rPr lang="en-AU" sz="2400" b="1" u="sng" dirty="0" smtClean="0">
                <a:solidFill>
                  <a:srgbClr val="00B050"/>
                </a:solidFill>
              </a:rPr>
              <a:t>conceptually</a:t>
            </a:r>
            <a:r>
              <a:rPr lang="en-AU" sz="2400" b="1" dirty="0" smtClean="0"/>
              <a:t>, i.e. </a:t>
            </a:r>
            <a:r>
              <a:rPr lang="en-AU" sz="2400" b="1" dirty="0" smtClean="0">
                <a:solidFill>
                  <a:srgbClr val="FF0000"/>
                </a:solidFill>
              </a:rPr>
              <a:t>free from</a:t>
            </a:r>
          </a:p>
          <a:p>
            <a:pPr lvl="1">
              <a:buClrTx/>
              <a:buFont typeface="Arial"/>
              <a:buChar char="•"/>
            </a:pPr>
            <a:r>
              <a:rPr lang="en-AU" dirty="0" smtClean="0"/>
              <a:t>Implementation</a:t>
            </a:r>
          </a:p>
          <a:p>
            <a:pPr lvl="1">
              <a:buClrTx/>
              <a:buFont typeface="Arial"/>
              <a:buChar char="•"/>
            </a:pPr>
            <a:r>
              <a:rPr lang="en-AU" dirty="0" smtClean="0"/>
              <a:t>Performance</a:t>
            </a:r>
          </a:p>
          <a:p>
            <a:pPr lvl="1">
              <a:buClrTx/>
              <a:buFont typeface="Arial"/>
              <a:buChar char="•"/>
            </a:pPr>
            <a:r>
              <a:rPr lang="en-AU" dirty="0" smtClean="0"/>
              <a:t>Capacity</a:t>
            </a:r>
          </a:p>
          <a:p>
            <a:pPr lvl="1">
              <a:buClrTx/>
              <a:buFont typeface="Arial"/>
              <a:buChar char="•"/>
            </a:pPr>
            <a:r>
              <a:rPr lang="en-AU" dirty="0" smtClean="0"/>
              <a:t>Other how, how much, why, where, when etc. considerations</a:t>
            </a:r>
          </a:p>
          <a:p>
            <a:pPr marL="0" indent="0">
              <a:buNone/>
            </a:pPr>
            <a:r>
              <a:rPr lang="en-AU" sz="2400" dirty="0" smtClean="0"/>
              <a:t>             Typically expressed as a </a:t>
            </a:r>
            <a:r>
              <a:rPr lang="en-AU" sz="2400" b="1" dirty="0" smtClean="0">
                <a:solidFill>
                  <a:srgbClr val="00B050"/>
                </a:solidFill>
              </a:rPr>
              <a:t>noun</a:t>
            </a:r>
            <a:r>
              <a:rPr lang="en-AU" sz="2400" b="1" i="1" dirty="0" smtClean="0">
                <a:solidFill>
                  <a:srgbClr val="00B050"/>
                </a:solidFill>
              </a:rPr>
              <a:t>                   </a:t>
            </a:r>
          </a:p>
        </p:txBody>
      </p:sp>
      <p:sp>
        <p:nvSpPr>
          <p:cNvPr id="5" name="Notched Right Arrow 4"/>
          <p:cNvSpPr/>
          <p:nvPr/>
        </p:nvSpPr>
        <p:spPr>
          <a:xfrm>
            <a:off x="899592" y="4653136"/>
            <a:ext cx="648072" cy="288032"/>
          </a:xfrm>
          <a:prstGeom prst="notchedRightArrow">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48730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0" indent="0">
              <a:buNone/>
            </a:pPr>
            <a:r>
              <a:rPr lang="en-AU" sz="2400" b="1" dirty="0" smtClean="0"/>
              <a:t>B. Capabilities should establish </a:t>
            </a:r>
            <a:r>
              <a:rPr lang="en-AU" sz="2400" b="1" dirty="0" smtClean="0">
                <a:solidFill>
                  <a:srgbClr val="00B050"/>
                </a:solidFill>
              </a:rPr>
              <a:t>a </a:t>
            </a:r>
            <a:r>
              <a:rPr lang="en-AU" sz="2400" b="1" u="sng" dirty="0" smtClean="0">
                <a:solidFill>
                  <a:srgbClr val="00B050"/>
                </a:solidFill>
              </a:rPr>
              <a:t>common</a:t>
            </a:r>
            <a:r>
              <a:rPr lang="en-AU" sz="2400" b="1" dirty="0" smtClean="0">
                <a:solidFill>
                  <a:srgbClr val="00B050"/>
                </a:solidFill>
              </a:rPr>
              <a:t> view of what a business does</a:t>
            </a:r>
          </a:p>
          <a:p>
            <a:pPr lvl="1">
              <a:buClrTx/>
              <a:buFont typeface="Arial"/>
              <a:buChar char="•"/>
            </a:pPr>
            <a:r>
              <a:rPr lang="en-AU" dirty="0" smtClean="0"/>
              <a:t>Common activities</a:t>
            </a:r>
          </a:p>
          <a:p>
            <a:pPr lvl="1">
              <a:buClrTx/>
              <a:buFont typeface="Arial"/>
              <a:buChar char="•"/>
            </a:pPr>
            <a:r>
              <a:rPr lang="en-AU" dirty="0" smtClean="0"/>
              <a:t>Similar objectives</a:t>
            </a:r>
          </a:p>
          <a:p>
            <a:pPr lvl="1">
              <a:buClrTx/>
              <a:buFont typeface="Arial"/>
              <a:buChar char="•"/>
            </a:pPr>
            <a:r>
              <a:rPr lang="en-AU" dirty="0" smtClean="0"/>
              <a:t>Potentially different LOBs concerned with similar objectives</a:t>
            </a:r>
          </a:p>
          <a:p>
            <a:pPr marL="0" indent="0">
              <a:buNone/>
            </a:pPr>
            <a:r>
              <a:rPr lang="en-AU" sz="2400" dirty="0" smtClean="0"/>
              <a:t>             Common perception as same capability</a:t>
            </a:r>
          </a:p>
          <a:p>
            <a:pPr marL="0" indent="0">
              <a:buNone/>
            </a:pPr>
            <a:r>
              <a:rPr lang="en-AU" sz="2400" i="1" dirty="0" smtClean="0"/>
              <a:t>                           </a:t>
            </a:r>
          </a:p>
        </p:txBody>
      </p:sp>
      <p:sp>
        <p:nvSpPr>
          <p:cNvPr id="4" name="TextBox 3"/>
          <p:cNvSpPr txBox="1"/>
          <p:nvPr/>
        </p:nvSpPr>
        <p:spPr>
          <a:xfrm>
            <a:off x="1619672" y="4726885"/>
            <a:ext cx="7272808" cy="1015663"/>
          </a:xfrm>
          <a:prstGeom prst="rect">
            <a:avLst/>
          </a:prstGeom>
          <a:noFill/>
        </p:spPr>
        <p:txBody>
          <a:bodyPr wrap="square" rtlCol="0">
            <a:spAutoFit/>
          </a:bodyPr>
          <a:lstStyle/>
          <a:p>
            <a:pPr marL="0" indent="0">
              <a:buNone/>
            </a:pPr>
            <a:r>
              <a:rPr lang="en-US" sz="2000" dirty="0">
                <a:solidFill>
                  <a:schemeClr val="bg1">
                    <a:lumMod val="50000"/>
                  </a:schemeClr>
                </a:solidFill>
              </a:rPr>
              <a:t> </a:t>
            </a:r>
            <a:r>
              <a:rPr lang="en-US" sz="2000" dirty="0" smtClean="0">
                <a:solidFill>
                  <a:schemeClr val="bg1">
                    <a:lumMod val="50000"/>
                  </a:schemeClr>
                </a:solidFill>
              </a:rPr>
              <a:t>E.g</a:t>
            </a:r>
            <a:r>
              <a:rPr lang="en-US" sz="2000" dirty="0">
                <a:solidFill>
                  <a:schemeClr val="bg1">
                    <a:lumMod val="50000"/>
                  </a:schemeClr>
                </a:solidFill>
              </a:rPr>
              <a:t>. Retail banking, mutual funds management and investment </a:t>
            </a:r>
            <a:r>
              <a:rPr lang="en-US" sz="2000" dirty="0" smtClean="0">
                <a:solidFill>
                  <a:schemeClr val="bg1">
                    <a:lumMod val="50000"/>
                  </a:schemeClr>
                </a:solidFill>
              </a:rPr>
              <a:t>management LOBs </a:t>
            </a:r>
            <a:r>
              <a:rPr lang="en-US" sz="2000" dirty="0">
                <a:solidFill>
                  <a:schemeClr val="bg1">
                    <a:lumMod val="50000"/>
                  </a:schemeClr>
                </a:solidFill>
              </a:rPr>
              <a:t>involve customer and partner management</a:t>
            </a:r>
          </a:p>
        </p:txBody>
      </p:sp>
      <p:sp>
        <p:nvSpPr>
          <p:cNvPr id="5" name="Notched Right Arrow 4"/>
          <p:cNvSpPr/>
          <p:nvPr/>
        </p:nvSpPr>
        <p:spPr>
          <a:xfrm>
            <a:off x="899592" y="4221088"/>
            <a:ext cx="648072" cy="288032"/>
          </a:xfrm>
          <a:prstGeom prst="notchedRightArrow">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37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0" indent="0">
              <a:buNone/>
            </a:pPr>
            <a:r>
              <a:rPr lang="en-AU" sz="2400" b="1" dirty="0" smtClean="0"/>
              <a:t>C. Capabilities should described in </a:t>
            </a:r>
            <a:r>
              <a:rPr lang="en-AU" sz="2400" b="1" dirty="0" smtClean="0">
                <a:solidFill>
                  <a:srgbClr val="00B050"/>
                </a:solidFill>
              </a:rPr>
              <a:t>a way that they can be </a:t>
            </a:r>
            <a:r>
              <a:rPr lang="en-AU" sz="2400" b="1" u="sng" dirty="0" smtClean="0">
                <a:solidFill>
                  <a:srgbClr val="00B050"/>
                </a:solidFill>
              </a:rPr>
              <a:t>aligned</a:t>
            </a:r>
            <a:r>
              <a:rPr lang="en-AU" sz="2400" b="1" dirty="0" smtClean="0">
                <a:solidFill>
                  <a:srgbClr val="00B050"/>
                </a:solidFill>
              </a:rPr>
              <a:t> to what a business does</a:t>
            </a:r>
          </a:p>
          <a:p>
            <a:pPr lvl="1">
              <a:buClrTx/>
              <a:buFont typeface="Arial"/>
              <a:buChar char="•"/>
            </a:pPr>
            <a:r>
              <a:rPr lang="en-AU" dirty="0" smtClean="0"/>
              <a:t>Value-chain, org. chart, org. units and resources</a:t>
            </a:r>
          </a:p>
          <a:p>
            <a:pPr lvl="1">
              <a:buClrTx/>
              <a:buFont typeface="Arial"/>
              <a:buChar char="•"/>
            </a:pPr>
            <a:r>
              <a:rPr lang="en-AU" dirty="0" smtClean="0"/>
              <a:t>Value streams, business services and processes</a:t>
            </a:r>
          </a:p>
          <a:p>
            <a:pPr lvl="1">
              <a:buClrTx/>
              <a:buFont typeface="Arial"/>
              <a:buChar char="•"/>
            </a:pPr>
            <a:r>
              <a:rPr lang="en-AU" dirty="0" smtClean="0"/>
              <a:t>Business objects</a:t>
            </a:r>
          </a:p>
          <a:p>
            <a:pPr lvl="1">
              <a:buClrTx/>
              <a:buFont typeface="Arial"/>
              <a:buChar char="•"/>
            </a:pPr>
            <a:r>
              <a:rPr lang="en-AU" dirty="0" smtClean="0"/>
              <a:t>IT applications and resources</a:t>
            </a:r>
          </a:p>
          <a:p>
            <a:pPr lvl="1">
              <a:buClrTx/>
              <a:buFont typeface="Arial"/>
              <a:buChar char="•"/>
            </a:pPr>
            <a:r>
              <a:rPr lang="en-AU" dirty="0" smtClean="0"/>
              <a:t>KPIs, cost and value measures</a:t>
            </a:r>
          </a:p>
          <a:p>
            <a:pPr marL="0" indent="0">
              <a:buNone/>
            </a:pPr>
            <a:r>
              <a:rPr lang="en-AU" sz="2400" dirty="0" smtClean="0"/>
              <a:t>             Binding agent for understanding business to IT</a:t>
            </a:r>
          </a:p>
          <a:p>
            <a:pPr marL="0" indent="0">
              <a:buNone/>
            </a:pPr>
            <a:r>
              <a:rPr lang="en-AU" sz="2400" dirty="0" smtClean="0"/>
              <a:t>             </a:t>
            </a:r>
          </a:p>
          <a:p>
            <a:pPr marL="0" indent="0">
              <a:buNone/>
            </a:pPr>
            <a:r>
              <a:rPr lang="en-AU" sz="2400" i="1" dirty="0" smtClean="0"/>
              <a:t>                           </a:t>
            </a:r>
          </a:p>
        </p:txBody>
      </p:sp>
      <p:sp>
        <p:nvSpPr>
          <p:cNvPr id="6" name="Notched Right Arrow 5"/>
          <p:cNvSpPr/>
          <p:nvPr/>
        </p:nvSpPr>
        <p:spPr>
          <a:xfrm>
            <a:off x="899592" y="4725144"/>
            <a:ext cx="648072" cy="288032"/>
          </a:xfrm>
          <a:prstGeom prst="notchedRightArrow">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9270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0" indent="0">
              <a:buNone/>
            </a:pPr>
            <a:r>
              <a:rPr lang="en-AU" sz="2400" b="1" dirty="0" smtClean="0"/>
              <a:t>D. Capabilities should </a:t>
            </a:r>
            <a:r>
              <a:rPr lang="en-AU" sz="2400" b="1" u="sng" dirty="0" smtClean="0">
                <a:solidFill>
                  <a:srgbClr val="FF0000"/>
                </a:solidFill>
              </a:rPr>
              <a:t>not</a:t>
            </a:r>
            <a:r>
              <a:rPr lang="en-AU" sz="2400" b="1" dirty="0" smtClean="0">
                <a:solidFill>
                  <a:srgbClr val="FF0000"/>
                </a:solidFill>
              </a:rPr>
              <a:t> be </a:t>
            </a:r>
            <a:r>
              <a:rPr lang="en-AU" sz="2400" b="1" u="sng" dirty="0" smtClean="0">
                <a:solidFill>
                  <a:srgbClr val="FF0000"/>
                </a:solidFill>
              </a:rPr>
              <a:t>biased</a:t>
            </a:r>
            <a:r>
              <a:rPr lang="en-AU" sz="2400" b="1" dirty="0" smtClean="0">
                <a:solidFill>
                  <a:srgbClr val="FF0000"/>
                </a:solidFill>
              </a:rPr>
              <a:t> to particular perspective in business</a:t>
            </a:r>
          </a:p>
          <a:p>
            <a:pPr lvl="1">
              <a:buClrTx/>
              <a:buFont typeface="Arial"/>
              <a:buChar char="•"/>
            </a:pPr>
            <a:r>
              <a:rPr lang="en-AU" dirty="0" smtClean="0"/>
              <a:t>More than business services, processes, resource information</a:t>
            </a:r>
          </a:p>
          <a:p>
            <a:pPr lvl="1">
              <a:buClrTx/>
              <a:buFont typeface="Arial"/>
              <a:buChar char="•"/>
            </a:pPr>
            <a:r>
              <a:rPr lang="en-AU" b="1" dirty="0" smtClean="0"/>
              <a:t>Alignment to services is good tactical step </a:t>
            </a:r>
            <a:r>
              <a:rPr lang="en-AU" u="sng" dirty="0" smtClean="0"/>
              <a:t>because they encapsulate other aspects </a:t>
            </a:r>
          </a:p>
          <a:p>
            <a:pPr marL="1371600" lvl="3" indent="0">
              <a:buClrTx/>
              <a:buNone/>
            </a:pPr>
            <a:r>
              <a:rPr lang="en-AU" sz="2400" dirty="0" smtClean="0"/>
              <a:t>Adopt completeness measures and processes when defining capabilities</a:t>
            </a:r>
          </a:p>
          <a:p>
            <a:pPr marL="1371600" lvl="3" indent="0">
              <a:buClrTx/>
              <a:buNone/>
            </a:pPr>
            <a:r>
              <a:rPr lang="en-AU" sz="2400" dirty="0" smtClean="0"/>
              <a:t>Adopt maturity status for capabilities</a:t>
            </a:r>
          </a:p>
          <a:p>
            <a:pPr marL="457200" lvl="1" indent="0">
              <a:buClrTx/>
              <a:buNone/>
            </a:pPr>
            <a:endParaRPr lang="en-AU" dirty="0" smtClean="0"/>
          </a:p>
          <a:p>
            <a:pPr marL="0" indent="0">
              <a:buNone/>
            </a:pPr>
            <a:endParaRPr lang="en-AU" sz="2400" b="1" dirty="0" smtClean="0"/>
          </a:p>
        </p:txBody>
      </p:sp>
      <p:sp>
        <p:nvSpPr>
          <p:cNvPr id="5" name="Notched Right Arrow 4"/>
          <p:cNvSpPr/>
          <p:nvPr/>
        </p:nvSpPr>
        <p:spPr>
          <a:xfrm>
            <a:off x="1187624" y="4149080"/>
            <a:ext cx="648072" cy="288032"/>
          </a:xfrm>
          <a:prstGeom prst="notchedRightArrow">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Notched Right Arrow 5"/>
          <p:cNvSpPr/>
          <p:nvPr/>
        </p:nvSpPr>
        <p:spPr>
          <a:xfrm>
            <a:off x="1187624" y="4941168"/>
            <a:ext cx="648072" cy="288032"/>
          </a:xfrm>
          <a:prstGeom prst="notchedRightArrow">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8534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0" indent="0">
              <a:buNone/>
            </a:pPr>
            <a:r>
              <a:rPr lang="en-AU" sz="2400" b="1" dirty="0" smtClean="0"/>
              <a:t>E. Capabilities should be </a:t>
            </a:r>
            <a:r>
              <a:rPr lang="en-AU" sz="2400" b="1" dirty="0" smtClean="0">
                <a:solidFill>
                  <a:srgbClr val="00B050"/>
                </a:solidFill>
              </a:rPr>
              <a:t>stable</a:t>
            </a:r>
            <a:r>
              <a:rPr lang="en-AU" sz="2400" b="1" dirty="0" smtClean="0"/>
              <a:t>, </a:t>
            </a:r>
            <a:r>
              <a:rPr lang="en-AU" sz="2400" b="1" dirty="0" smtClean="0">
                <a:solidFill>
                  <a:srgbClr val="FF0000"/>
                </a:solidFill>
              </a:rPr>
              <a:t>not volatile</a:t>
            </a:r>
          </a:p>
          <a:p>
            <a:pPr lvl="1">
              <a:buClrTx/>
              <a:buFont typeface="Arial"/>
              <a:buChar char="•"/>
            </a:pPr>
            <a:r>
              <a:rPr lang="en-AU" dirty="0" smtClean="0"/>
              <a:t>Essence vs.. manifestation (e.g. deployment, stakeholders involved, product lines, market segments)</a:t>
            </a:r>
          </a:p>
          <a:p>
            <a:pPr lvl="1">
              <a:buClrTx/>
              <a:buFont typeface="Arial"/>
              <a:buChar char="•"/>
            </a:pPr>
            <a:r>
              <a:rPr lang="en-AU" dirty="0" smtClean="0"/>
              <a:t>Improved capacity and efficiency may retain existing capabilities or create news ones</a:t>
            </a:r>
          </a:p>
          <a:p>
            <a:pPr lvl="1">
              <a:buClrTx/>
              <a:buFont typeface="Arial"/>
              <a:buChar char="•"/>
            </a:pPr>
            <a:r>
              <a:rPr lang="en-AU" dirty="0" smtClean="0"/>
              <a:t>Changes in business planning and models can trigger new capabilities</a:t>
            </a:r>
          </a:p>
          <a:p>
            <a:pPr lvl="1"/>
            <a:endParaRPr lang="en-AU" sz="1400" i="1" dirty="0"/>
          </a:p>
        </p:txBody>
      </p:sp>
      <p:sp>
        <p:nvSpPr>
          <p:cNvPr id="5" name="TextBox 4"/>
          <p:cNvSpPr txBox="1"/>
          <p:nvPr/>
        </p:nvSpPr>
        <p:spPr>
          <a:xfrm>
            <a:off x="1700595" y="4941168"/>
            <a:ext cx="6903853" cy="1107996"/>
          </a:xfrm>
          <a:prstGeom prst="rect">
            <a:avLst/>
          </a:prstGeom>
          <a:noFill/>
        </p:spPr>
        <p:txBody>
          <a:bodyPr wrap="none" rtlCol="0">
            <a:spAutoFit/>
          </a:bodyPr>
          <a:lstStyle/>
          <a:p>
            <a:pPr marL="0" lvl="3"/>
            <a:r>
              <a:rPr lang="en-US" sz="1600" dirty="0" smtClean="0">
                <a:solidFill>
                  <a:schemeClr val="bg1">
                    <a:lumMod val="50000"/>
                  </a:schemeClr>
                </a:solidFill>
              </a:rPr>
              <a:t>E.g. New </a:t>
            </a:r>
            <a:r>
              <a:rPr lang="en-US" sz="1600" dirty="0">
                <a:solidFill>
                  <a:schemeClr val="bg1">
                    <a:lumMod val="50000"/>
                  </a:schemeClr>
                </a:solidFill>
              </a:rPr>
              <a:t>technology solutions allow inventory management to </a:t>
            </a:r>
            <a:r>
              <a:rPr lang="en-US" sz="1600" dirty="0" smtClean="0">
                <a:solidFill>
                  <a:schemeClr val="bg1">
                    <a:lumMod val="50000"/>
                  </a:schemeClr>
                </a:solidFill>
              </a:rPr>
              <a:t>include</a:t>
            </a:r>
          </a:p>
          <a:p>
            <a:pPr marL="0" lvl="3"/>
            <a:r>
              <a:rPr lang="en-US" sz="1600" dirty="0" smtClean="0">
                <a:solidFill>
                  <a:schemeClr val="bg1">
                    <a:lumMod val="50000"/>
                  </a:schemeClr>
                </a:solidFill>
              </a:rPr>
              <a:t>vendor managed inventory </a:t>
            </a:r>
            <a:r>
              <a:rPr lang="en-US" sz="1600" dirty="0">
                <a:solidFill>
                  <a:schemeClr val="bg1">
                    <a:lumMod val="50000"/>
                  </a:schemeClr>
                </a:solidFill>
              </a:rPr>
              <a:t>(same capability) and collaborative </a:t>
            </a:r>
            <a:r>
              <a:rPr lang="en-US" sz="1600" dirty="0" smtClean="0">
                <a:solidFill>
                  <a:schemeClr val="bg1">
                    <a:lumMod val="50000"/>
                  </a:schemeClr>
                </a:solidFill>
              </a:rPr>
              <a:t>forecasting</a:t>
            </a:r>
          </a:p>
          <a:p>
            <a:pPr marL="0" lvl="3"/>
            <a:r>
              <a:rPr lang="en-US" sz="1600" dirty="0" smtClean="0">
                <a:solidFill>
                  <a:schemeClr val="bg1">
                    <a:lumMod val="50000"/>
                  </a:schemeClr>
                </a:solidFill>
              </a:rPr>
              <a:t>and </a:t>
            </a:r>
            <a:r>
              <a:rPr lang="en-US" sz="1600" dirty="0">
                <a:solidFill>
                  <a:schemeClr val="bg1">
                    <a:lumMod val="50000"/>
                  </a:schemeClr>
                </a:solidFill>
              </a:rPr>
              <a:t>replenishments (evolved capability)  </a:t>
            </a:r>
          </a:p>
          <a:p>
            <a:endParaRPr lang="en-US" dirty="0"/>
          </a:p>
        </p:txBody>
      </p:sp>
    </p:spTree>
    <p:extLst>
      <p:ext uri="{BB962C8B-B14F-4D97-AF65-F5344CB8AC3E}">
        <p14:creationId xmlns:p14="http://schemas.microsoft.com/office/powerpoint/2010/main" val="2664044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lstStyle/>
          <a:p>
            <a:pPr marL="0" indent="0">
              <a:buNone/>
            </a:pPr>
            <a:r>
              <a:rPr lang="en-AU" sz="2400" b="1" dirty="0" smtClean="0"/>
              <a:t>F. Capabilities should </a:t>
            </a:r>
            <a:r>
              <a:rPr lang="en-AU" sz="2400" b="1" u="sng" dirty="0" smtClean="0">
                <a:solidFill>
                  <a:srgbClr val="FF0000"/>
                </a:solidFill>
              </a:rPr>
              <a:t>not</a:t>
            </a:r>
            <a:r>
              <a:rPr lang="en-AU" sz="2400" b="1" dirty="0" smtClean="0">
                <a:solidFill>
                  <a:srgbClr val="FF0000"/>
                </a:solidFill>
              </a:rPr>
              <a:t> be </a:t>
            </a:r>
            <a:r>
              <a:rPr lang="en-AU" sz="2400" b="1" u="sng" dirty="0" smtClean="0">
                <a:solidFill>
                  <a:srgbClr val="FF0000"/>
                </a:solidFill>
              </a:rPr>
              <a:t>redundant</a:t>
            </a:r>
          </a:p>
          <a:p>
            <a:pPr lvl="1">
              <a:buClrTx/>
              <a:buFont typeface="Arial"/>
              <a:buChar char="•"/>
            </a:pPr>
            <a:r>
              <a:rPr lang="en-AU" u="sng" dirty="0" smtClean="0"/>
              <a:t>Capabilities should be represented once </a:t>
            </a:r>
            <a:r>
              <a:rPr lang="en-AU" dirty="0" smtClean="0"/>
              <a:t>even if multiple business units, services or processes manifest it</a:t>
            </a:r>
          </a:p>
          <a:p>
            <a:pPr marL="457200" lvl="1" indent="0">
              <a:buNone/>
            </a:pPr>
            <a:endParaRPr lang="en-AU" dirty="0" smtClean="0"/>
          </a:p>
          <a:p>
            <a:pPr lvl="1"/>
            <a:endParaRPr lang="en-AU" sz="1400" dirty="0"/>
          </a:p>
        </p:txBody>
      </p:sp>
      <p:sp>
        <p:nvSpPr>
          <p:cNvPr id="4" name="TextBox 3"/>
          <p:cNvSpPr txBox="1"/>
          <p:nvPr/>
        </p:nvSpPr>
        <p:spPr>
          <a:xfrm>
            <a:off x="827584" y="3501008"/>
            <a:ext cx="7992888" cy="1846659"/>
          </a:xfrm>
          <a:prstGeom prst="rect">
            <a:avLst/>
          </a:prstGeom>
          <a:noFill/>
        </p:spPr>
        <p:txBody>
          <a:bodyPr wrap="square" rtlCol="0">
            <a:spAutoFit/>
          </a:bodyPr>
          <a:lstStyle/>
          <a:p>
            <a:pPr marL="0" lvl="3"/>
            <a:r>
              <a:rPr lang="en-US" sz="1600" dirty="0" smtClean="0">
                <a:solidFill>
                  <a:srgbClr val="7F7F7F"/>
                </a:solidFill>
              </a:rPr>
              <a:t>E.g. Fulfillments </a:t>
            </a:r>
            <a:r>
              <a:rPr lang="en-US" sz="1600" dirty="0">
                <a:solidFill>
                  <a:srgbClr val="7F7F7F"/>
                </a:solidFill>
              </a:rPr>
              <a:t>of Order Management is only seen once on a capability </a:t>
            </a:r>
            <a:r>
              <a:rPr lang="en-US" sz="1600" dirty="0" smtClean="0">
                <a:solidFill>
                  <a:srgbClr val="7F7F7F"/>
                </a:solidFill>
              </a:rPr>
              <a:t>map</a:t>
            </a:r>
          </a:p>
          <a:p>
            <a:pPr marL="0" lvl="3"/>
            <a:r>
              <a:rPr lang="en-US" sz="1600" dirty="0" smtClean="0">
                <a:solidFill>
                  <a:srgbClr val="7F7F7F"/>
                </a:solidFill>
              </a:rPr>
              <a:t>despite </a:t>
            </a:r>
            <a:r>
              <a:rPr lang="en-US" sz="1600" dirty="0">
                <a:solidFill>
                  <a:srgbClr val="7F7F7F"/>
                </a:solidFill>
              </a:rPr>
              <a:t>different parts of the company  that use it, many product lines</a:t>
            </a:r>
            <a:r>
              <a:rPr lang="en-US" sz="1600" dirty="0" smtClean="0">
                <a:solidFill>
                  <a:srgbClr val="7F7F7F"/>
                </a:solidFill>
              </a:rPr>
              <a:t>,</a:t>
            </a:r>
          </a:p>
          <a:p>
            <a:pPr marL="0" lvl="3"/>
            <a:r>
              <a:rPr lang="en-US" sz="1600" dirty="0" smtClean="0">
                <a:solidFill>
                  <a:srgbClr val="7F7F7F"/>
                </a:solidFill>
              </a:rPr>
              <a:t>different fulfillment models </a:t>
            </a:r>
            <a:r>
              <a:rPr lang="en-US" sz="1600" dirty="0">
                <a:solidFill>
                  <a:srgbClr val="7F7F7F"/>
                </a:solidFill>
              </a:rPr>
              <a:t>(sell-from-stock, make-to-order, engineer-to-order)</a:t>
            </a:r>
            <a:r>
              <a:rPr lang="en-US" sz="1600" dirty="0" smtClean="0">
                <a:solidFill>
                  <a:srgbClr val="7F7F7F"/>
                </a:solidFill>
              </a:rPr>
              <a:t>,</a:t>
            </a:r>
          </a:p>
          <a:p>
            <a:pPr marL="0" lvl="3"/>
            <a:r>
              <a:rPr lang="en-US" sz="1600" dirty="0" smtClean="0">
                <a:solidFill>
                  <a:srgbClr val="7F7F7F"/>
                </a:solidFill>
              </a:rPr>
              <a:t>different </a:t>
            </a:r>
            <a:r>
              <a:rPr lang="en-US" sz="1600" dirty="0">
                <a:solidFill>
                  <a:srgbClr val="7F7F7F"/>
                </a:solidFill>
              </a:rPr>
              <a:t>channels of originating order (in-house procurements, retail shop, Internet)</a:t>
            </a:r>
            <a:r>
              <a:rPr lang="en-US" sz="1600" dirty="0" smtClean="0">
                <a:solidFill>
                  <a:srgbClr val="7F7F7F"/>
                </a:solidFill>
              </a:rPr>
              <a:t>,</a:t>
            </a:r>
          </a:p>
          <a:p>
            <a:pPr marL="0" lvl="3"/>
            <a:r>
              <a:rPr lang="en-US" sz="1600" dirty="0" smtClean="0">
                <a:solidFill>
                  <a:srgbClr val="7F7F7F"/>
                </a:solidFill>
              </a:rPr>
              <a:t>different </a:t>
            </a:r>
            <a:r>
              <a:rPr lang="en-US" sz="1600" dirty="0">
                <a:solidFill>
                  <a:srgbClr val="7F7F7F"/>
                </a:solidFill>
              </a:rPr>
              <a:t>consuming partners (company delivers, third-party logistics provider delivers)</a:t>
            </a:r>
            <a:r>
              <a:rPr lang="en-US" sz="1600" dirty="0" smtClean="0">
                <a:solidFill>
                  <a:srgbClr val="7F7F7F"/>
                </a:solidFill>
              </a:rPr>
              <a:t>,</a:t>
            </a:r>
          </a:p>
          <a:p>
            <a:pPr marL="0" lvl="3"/>
            <a:r>
              <a:rPr lang="en-US" sz="1600" dirty="0" smtClean="0">
                <a:solidFill>
                  <a:srgbClr val="7F7F7F"/>
                </a:solidFill>
              </a:rPr>
              <a:t>different </a:t>
            </a:r>
            <a:r>
              <a:rPr lang="en-US" sz="1600" dirty="0">
                <a:solidFill>
                  <a:srgbClr val="7F7F7F"/>
                </a:solidFill>
              </a:rPr>
              <a:t>parties (e.g. orderer different to payee)</a:t>
            </a:r>
          </a:p>
          <a:p>
            <a:endParaRPr lang="en-US" dirty="0"/>
          </a:p>
        </p:txBody>
      </p:sp>
    </p:spTree>
    <p:extLst>
      <p:ext uri="{BB962C8B-B14F-4D97-AF65-F5344CB8AC3E}">
        <p14:creationId xmlns:p14="http://schemas.microsoft.com/office/powerpoint/2010/main" val="2047932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AU" dirty="0">
                <a:latin typeface="Arial" charset="0"/>
              </a:rPr>
              <a:t>Objectives</a:t>
            </a:r>
          </a:p>
        </p:txBody>
      </p:sp>
      <p:sp>
        <p:nvSpPr>
          <p:cNvPr id="15362" name="Content Placeholder 2"/>
          <p:cNvSpPr>
            <a:spLocks noGrp="1"/>
          </p:cNvSpPr>
          <p:nvPr>
            <p:ph idx="1"/>
          </p:nvPr>
        </p:nvSpPr>
        <p:spPr>
          <a:xfrm>
            <a:off x="457200" y="1341438"/>
            <a:ext cx="8229600" cy="3989387"/>
          </a:xfrm>
        </p:spPr>
        <p:txBody>
          <a:bodyPr/>
          <a:lstStyle/>
          <a:p>
            <a:pPr eaLnBrk="1" hangingPunct="1">
              <a:buClrTx/>
              <a:buFont typeface="Arial"/>
              <a:buChar char="•"/>
              <a:defRPr/>
            </a:pPr>
            <a:r>
              <a:rPr lang="en-AU" sz="2000" dirty="0" smtClean="0">
                <a:latin typeface="Arial" charset="0"/>
              </a:rPr>
              <a:t>To understand the notion of business capabilities and their positioning as ways of </a:t>
            </a:r>
            <a:r>
              <a:rPr lang="en-AU" sz="2000" u="sng" dirty="0" smtClean="0">
                <a:latin typeface="Arial" charset="0"/>
              </a:rPr>
              <a:t>aligning business with enterprise architecture</a:t>
            </a:r>
          </a:p>
          <a:p>
            <a:pPr marL="0" indent="0" eaLnBrk="1" hangingPunct="1">
              <a:buClrTx/>
              <a:buFontTx/>
              <a:buNone/>
              <a:defRPr/>
            </a:pPr>
            <a:endParaRPr lang="en-AU" sz="2000" dirty="0" smtClean="0">
              <a:latin typeface="Arial" charset="0"/>
            </a:endParaRPr>
          </a:p>
          <a:p>
            <a:pPr eaLnBrk="1" hangingPunct="1">
              <a:buClrTx/>
              <a:buFont typeface="Arial"/>
              <a:buChar char="•"/>
              <a:defRPr/>
            </a:pPr>
            <a:r>
              <a:rPr lang="en-AU" sz="2000" dirty="0" smtClean="0">
                <a:latin typeface="Arial" charset="0"/>
              </a:rPr>
              <a:t>To understand </a:t>
            </a:r>
            <a:r>
              <a:rPr lang="en-AU" sz="2000" u="sng" dirty="0" smtClean="0">
                <a:latin typeface="Arial" charset="0"/>
              </a:rPr>
              <a:t>the principles of capabilities </a:t>
            </a:r>
            <a:r>
              <a:rPr lang="en-AU" sz="2000" dirty="0" smtClean="0">
                <a:latin typeface="Arial" charset="0"/>
              </a:rPr>
              <a:t>– what makes properly formed capabilities</a:t>
            </a:r>
          </a:p>
          <a:p>
            <a:pPr eaLnBrk="1" hangingPunct="1">
              <a:buClrTx/>
              <a:buFont typeface="Arial"/>
              <a:buChar char="•"/>
              <a:defRPr/>
            </a:pPr>
            <a:endParaRPr lang="en-AU" sz="2000" dirty="0" smtClean="0">
              <a:latin typeface="Arial" charset="0"/>
            </a:endParaRPr>
          </a:p>
          <a:p>
            <a:pPr eaLnBrk="1" hangingPunct="1">
              <a:buClrTx/>
              <a:buFont typeface="Arial"/>
              <a:buChar char="•"/>
              <a:defRPr/>
            </a:pPr>
            <a:r>
              <a:rPr lang="en-AU" sz="2000" dirty="0" smtClean="0">
                <a:latin typeface="Arial" charset="0"/>
              </a:rPr>
              <a:t>To understand </a:t>
            </a:r>
            <a:r>
              <a:rPr lang="en-AU" sz="2000" u="sng" dirty="0" smtClean="0">
                <a:latin typeface="Arial" charset="0"/>
              </a:rPr>
              <a:t>how capabilities are collectively structured into </a:t>
            </a:r>
            <a:r>
              <a:rPr lang="en-AU" sz="2000" b="1" u="sng" dirty="0" smtClean="0">
                <a:latin typeface="Arial" charset="0"/>
              </a:rPr>
              <a:t>a multi-level capability map </a:t>
            </a:r>
          </a:p>
          <a:p>
            <a:pPr eaLnBrk="1" hangingPunct="1">
              <a:buClrTx/>
              <a:buFont typeface="Arial"/>
              <a:buChar char="•"/>
              <a:defRPr/>
            </a:pPr>
            <a:endParaRPr lang="en-AU" sz="2000" dirty="0" smtClean="0">
              <a:latin typeface="Arial" charset="0"/>
            </a:endParaRPr>
          </a:p>
          <a:p>
            <a:pPr eaLnBrk="1" hangingPunct="1">
              <a:buClrTx/>
              <a:buFont typeface="Arial"/>
              <a:buChar char="•"/>
              <a:defRPr/>
            </a:pPr>
            <a:r>
              <a:rPr lang="en-AU" sz="2000" dirty="0" smtClean="0">
                <a:latin typeface="Arial" charset="0"/>
              </a:rPr>
              <a:t>To understand </a:t>
            </a:r>
            <a:r>
              <a:rPr lang="en-AU" sz="2000" u="sng" dirty="0" smtClean="0">
                <a:latin typeface="Arial" charset="0"/>
              </a:rPr>
              <a:t>the general strategy for alignment of capabilities and enterprise architecture models</a:t>
            </a:r>
            <a:endParaRPr lang="en-AU" sz="2000" u="sng" dirty="0">
              <a:latin typeface="Arial" charset="0"/>
            </a:endParaRPr>
          </a:p>
        </p:txBody>
      </p:sp>
    </p:spTree>
    <p:extLst>
      <p:ext uri="{BB962C8B-B14F-4D97-AF65-F5344CB8AC3E}">
        <p14:creationId xmlns:p14="http://schemas.microsoft.com/office/powerpoint/2010/main" val="759069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Principles</a:t>
            </a:r>
            <a:r>
              <a:rPr lang="en-AU" dirty="0" smtClean="0"/>
              <a:t> of capabilities</a:t>
            </a:r>
            <a:endParaRPr lang="en-AU" dirty="0"/>
          </a:p>
        </p:txBody>
      </p:sp>
      <p:sp>
        <p:nvSpPr>
          <p:cNvPr id="3" name="Content Placeholder 2"/>
          <p:cNvSpPr>
            <a:spLocks noGrp="1"/>
          </p:cNvSpPr>
          <p:nvPr>
            <p:ph idx="1"/>
          </p:nvPr>
        </p:nvSpPr>
        <p:spPr/>
        <p:txBody>
          <a:bodyPr>
            <a:normAutofit/>
          </a:bodyPr>
          <a:lstStyle/>
          <a:p>
            <a:pPr marL="0" indent="0">
              <a:buNone/>
            </a:pPr>
            <a:r>
              <a:rPr lang="en-AU" sz="2400" b="1" dirty="0" smtClean="0"/>
              <a:t>G. Business capabilities should be </a:t>
            </a:r>
            <a:r>
              <a:rPr lang="en-AU" sz="2400" b="1" dirty="0" smtClean="0">
                <a:solidFill>
                  <a:srgbClr val="00B050"/>
                </a:solidFill>
              </a:rPr>
              <a:t>refined as sub-capabilities at multiple levels to allow different levels of understanding</a:t>
            </a:r>
            <a:r>
              <a:rPr lang="en-AU" sz="2400" b="1" dirty="0" smtClean="0"/>
              <a:t> and </a:t>
            </a:r>
            <a:r>
              <a:rPr lang="en-AU" sz="2400" b="1" dirty="0" smtClean="0">
                <a:solidFill>
                  <a:srgbClr val="00B050"/>
                </a:solidFill>
              </a:rPr>
              <a:t>alignment to different aspects of business and IT</a:t>
            </a:r>
          </a:p>
          <a:p>
            <a:pPr marL="0" indent="0">
              <a:buNone/>
            </a:pPr>
            <a:endParaRPr lang="en-AU" dirty="0" smtClean="0">
              <a:solidFill>
                <a:schemeClr val="bg1">
                  <a:lumMod val="65000"/>
                </a:schemeClr>
              </a:solidFill>
            </a:endParaRPr>
          </a:p>
        </p:txBody>
      </p:sp>
      <p:sp>
        <p:nvSpPr>
          <p:cNvPr id="4" name="TextBox 3"/>
          <p:cNvSpPr txBox="1"/>
          <p:nvPr/>
        </p:nvSpPr>
        <p:spPr>
          <a:xfrm>
            <a:off x="1835696" y="3280916"/>
            <a:ext cx="5275803" cy="2308324"/>
          </a:xfrm>
          <a:prstGeom prst="rect">
            <a:avLst/>
          </a:prstGeom>
          <a:noFill/>
        </p:spPr>
        <p:txBody>
          <a:bodyPr wrap="none" rtlCol="0">
            <a:spAutoFit/>
          </a:bodyPr>
          <a:lstStyle/>
          <a:p>
            <a:pPr marL="0" indent="0">
              <a:buNone/>
            </a:pPr>
            <a:r>
              <a:rPr lang="en-US" dirty="0" smtClean="0">
                <a:solidFill>
                  <a:schemeClr val="bg1">
                    <a:lumMod val="65000"/>
                  </a:schemeClr>
                </a:solidFill>
              </a:rPr>
              <a:t>E.g. Human </a:t>
            </a:r>
            <a:r>
              <a:rPr lang="en-US" dirty="0">
                <a:solidFill>
                  <a:schemeClr val="bg1">
                    <a:lumMod val="65000"/>
                  </a:schemeClr>
                </a:solidFill>
              </a:rPr>
              <a:t>Capital </a:t>
            </a:r>
            <a:r>
              <a:rPr lang="en-US" dirty="0" smtClean="0">
                <a:solidFill>
                  <a:schemeClr val="bg1">
                    <a:lumMod val="65000"/>
                  </a:schemeClr>
                </a:solidFill>
              </a:rPr>
              <a:t>Management </a:t>
            </a:r>
            <a:endParaRPr lang="en-US" dirty="0">
              <a:solidFill>
                <a:schemeClr val="bg1">
                  <a:lumMod val="65000"/>
                </a:schemeClr>
              </a:solidFill>
            </a:endParaRPr>
          </a:p>
          <a:p>
            <a:pPr marL="742950" lvl="1" indent="-285750">
              <a:buFont typeface="Arial"/>
              <a:buChar char="•"/>
            </a:pPr>
            <a:r>
              <a:rPr lang="en-US" dirty="0">
                <a:solidFill>
                  <a:schemeClr val="bg1">
                    <a:lumMod val="65000"/>
                  </a:schemeClr>
                </a:solidFill>
              </a:rPr>
              <a:t>Plan workforce </a:t>
            </a:r>
            <a:r>
              <a:rPr lang="en-US" dirty="0" smtClean="0">
                <a:solidFill>
                  <a:schemeClr val="bg1">
                    <a:lumMod val="65000"/>
                  </a:schemeClr>
                </a:solidFill>
              </a:rPr>
              <a:t>requirements</a:t>
            </a:r>
            <a:endParaRPr lang="en-US" dirty="0">
              <a:solidFill>
                <a:schemeClr val="bg1">
                  <a:lumMod val="65000"/>
                </a:schemeClr>
              </a:solidFill>
            </a:endParaRPr>
          </a:p>
          <a:p>
            <a:pPr marL="742950" lvl="1" indent="-285750">
              <a:buFont typeface="Arial"/>
              <a:buChar char="•"/>
            </a:pPr>
            <a:r>
              <a:rPr lang="en-US" dirty="0">
                <a:solidFill>
                  <a:schemeClr val="bg1">
                    <a:lumMod val="65000"/>
                  </a:schemeClr>
                </a:solidFill>
              </a:rPr>
              <a:t>Manage </a:t>
            </a:r>
            <a:r>
              <a:rPr lang="en-US" dirty="0" smtClean="0">
                <a:solidFill>
                  <a:schemeClr val="bg1">
                    <a:lumMod val="65000"/>
                  </a:schemeClr>
                </a:solidFill>
              </a:rPr>
              <a:t>staffing</a:t>
            </a:r>
            <a:endParaRPr lang="en-US" dirty="0">
              <a:solidFill>
                <a:schemeClr val="bg1">
                  <a:lumMod val="65000"/>
                </a:schemeClr>
              </a:solidFill>
            </a:endParaRPr>
          </a:p>
          <a:p>
            <a:pPr marL="742950" lvl="1" indent="-285750">
              <a:buFont typeface="Arial"/>
              <a:buChar char="•"/>
            </a:pPr>
            <a:r>
              <a:rPr lang="en-US" dirty="0">
                <a:solidFill>
                  <a:schemeClr val="bg1">
                    <a:lumMod val="65000"/>
                  </a:schemeClr>
                </a:solidFill>
              </a:rPr>
              <a:t>Manage compensation and benefits.</a:t>
            </a:r>
          </a:p>
          <a:p>
            <a:pPr marL="1200150" lvl="2" indent="-285750">
              <a:buFont typeface="Wingdings" charset="2"/>
              <a:buChar char="Ø"/>
            </a:pPr>
            <a:r>
              <a:rPr lang="en-US" dirty="0">
                <a:solidFill>
                  <a:schemeClr val="bg1">
                    <a:lumMod val="65000"/>
                  </a:schemeClr>
                </a:solidFill>
              </a:rPr>
              <a:t>Manage </a:t>
            </a:r>
            <a:r>
              <a:rPr lang="en-US" dirty="0" smtClean="0">
                <a:solidFill>
                  <a:schemeClr val="bg1">
                    <a:lumMod val="65000"/>
                  </a:schemeClr>
                </a:solidFill>
              </a:rPr>
              <a:t>payroll</a:t>
            </a:r>
            <a:endParaRPr lang="en-US" dirty="0">
              <a:solidFill>
                <a:schemeClr val="bg1">
                  <a:lumMod val="65000"/>
                </a:schemeClr>
              </a:solidFill>
            </a:endParaRPr>
          </a:p>
          <a:p>
            <a:pPr marL="1200150" lvl="2" indent="-285750">
              <a:buFont typeface="Wingdings" charset="2"/>
              <a:buChar char="Ø"/>
            </a:pPr>
            <a:r>
              <a:rPr lang="en-US" dirty="0">
                <a:solidFill>
                  <a:schemeClr val="bg1">
                    <a:lumMod val="65000"/>
                  </a:schemeClr>
                </a:solidFill>
              </a:rPr>
              <a:t>Manage expense and </a:t>
            </a:r>
            <a:r>
              <a:rPr lang="en-US" dirty="0" smtClean="0">
                <a:solidFill>
                  <a:schemeClr val="bg1">
                    <a:lumMod val="65000"/>
                  </a:schemeClr>
                </a:solidFill>
              </a:rPr>
              <a:t>reimbursement</a:t>
            </a:r>
            <a:endParaRPr lang="en-US" dirty="0">
              <a:solidFill>
                <a:schemeClr val="bg1">
                  <a:lumMod val="65000"/>
                </a:schemeClr>
              </a:solidFill>
            </a:endParaRPr>
          </a:p>
          <a:p>
            <a:pPr marL="1200150" lvl="2" indent="-285750">
              <a:buFont typeface="Wingdings" charset="2"/>
              <a:buChar char="Ø"/>
            </a:pPr>
            <a:r>
              <a:rPr lang="en-US" dirty="0">
                <a:solidFill>
                  <a:schemeClr val="bg1">
                    <a:lumMod val="65000"/>
                  </a:schemeClr>
                </a:solidFill>
              </a:rPr>
              <a:t>Manage </a:t>
            </a:r>
            <a:r>
              <a:rPr lang="en-US" dirty="0" smtClean="0">
                <a:solidFill>
                  <a:schemeClr val="bg1">
                    <a:lumMod val="65000"/>
                  </a:schemeClr>
                </a:solidFill>
              </a:rPr>
              <a:t>incentives</a:t>
            </a:r>
            <a:endParaRPr lang="en-US" dirty="0">
              <a:solidFill>
                <a:schemeClr val="bg1">
                  <a:lumMod val="65000"/>
                </a:schemeClr>
              </a:solidFill>
            </a:endParaRPr>
          </a:p>
          <a:p>
            <a:pPr marL="285750" indent="-285750">
              <a:buFont typeface="Wingdings" charset="2"/>
              <a:buChar char="Ø"/>
            </a:pPr>
            <a:endParaRPr lang="en-US" dirty="0"/>
          </a:p>
        </p:txBody>
      </p:sp>
    </p:spTree>
    <p:extLst>
      <p:ext uri="{BB962C8B-B14F-4D97-AF65-F5344CB8AC3E}">
        <p14:creationId xmlns:p14="http://schemas.microsoft.com/office/powerpoint/2010/main" val="3939105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solidFill>
                  <a:srgbClr val="00B050"/>
                </a:solidFill>
              </a:rPr>
              <a:t>Benefits</a:t>
            </a:r>
            <a:r>
              <a:rPr lang="en-AU" dirty="0" smtClean="0"/>
              <a:t> of capabilities</a:t>
            </a:r>
            <a:endParaRPr lang="en-AU" dirty="0"/>
          </a:p>
        </p:txBody>
      </p:sp>
      <p:sp>
        <p:nvSpPr>
          <p:cNvPr id="3" name="Content Placeholder 2"/>
          <p:cNvSpPr>
            <a:spLocks noGrp="1"/>
          </p:cNvSpPr>
          <p:nvPr>
            <p:ph idx="1"/>
          </p:nvPr>
        </p:nvSpPr>
        <p:spPr>
          <a:xfrm>
            <a:off x="457200" y="1412776"/>
            <a:ext cx="8229600" cy="3989388"/>
          </a:xfrm>
        </p:spPr>
        <p:txBody>
          <a:bodyPr/>
          <a:lstStyle/>
          <a:p>
            <a:pPr>
              <a:buClrTx/>
            </a:pPr>
            <a:r>
              <a:rPr lang="en-AU" sz="2000" dirty="0" smtClean="0"/>
              <a:t>Business has a common anchor across executive, tactical and operational layers</a:t>
            </a:r>
          </a:p>
          <a:p>
            <a:pPr>
              <a:buClrTx/>
            </a:pPr>
            <a:endParaRPr lang="en-AU" sz="2000" dirty="0" smtClean="0"/>
          </a:p>
          <a:p>
            <a:pPr>
              <a:buClrTx/>
            </a:pPr>
            <a:r>
              <a:rPr lang="en-AU" sz="2000" dirty="0" smtClean="0"/>
              <a:t>Provide focus for strategic planning, impact, investment and change analysis – compact reference for links to business and IT artefacts to determine strengths, weaknesses, overlaps and gaps</a:t>
            </a:r>
          </a:p>
          <a:p>
            <a:pPr>
              <a:buClrTx/>
            </a:pPr>
            <a:endParaRPr lang="en-AU" sz="2000" dirty="0" smtClean="0"/>
          </a:p>
          <a:p>
            <a:pPr>
              <a:buClrTx/>
            </a:pPr>
            <a:r>
              <a:rPr lang="en-AU" sz="2000" dirty="0" smtClean="0"/>
              <a:t>Provide organising principle for IT portfolio management and investments</a:t>
            </a:r>
          </a:p>
          <a:p>
            <a:pPr>
              <a:buClrTx/>
            </a:pPr>
            <a:endParaRPr lang="en-AU" sz="2000" dirty="0" smtClean="0"/>
          </a:p>
          <a:p>
            <a:pPr>
              <a:buClrTx/>
            </a:pPr>
            <a:r>
              <a:rPr lang="en-AU" sz="2000" dirty="0" smtClean="0"/>
              <a:t>Fosters business and IT service-orientation (Service Oriented Architecture)</a:t>
            </a:r>
          </a:p>
          <a:p>
            <a:endParaRPr lang="en-AU" sz="2000" dirty="0" smtClean="0"/>
          </a:p>
          <a:p>
            <a:endParaRPr lang="en-AU" sz="2000" dirty="0" smtClean="0"/>
          </a:p>
          <a:p>
            <a:endParaRPr lang="en-AU" sz="2000" dirty="0" smtClean="0"/>
          </a:p>
          <a:p>
            <a:endParaRPr lang="en-AU" sz="2000" dirty="0" smtClean="0"/>
          </a:p>
        </p:txBody>
      </p:sp>
    </p:spTree>
    <p:extLst>
      <p:ext uri="{BB962C8B-B14F-4D97-AF65-F5344CB8AC3E}">
        <p14:creationId xmlns:p14="http://schemas.microsoft.com/office/powerpoint/2010/main" val="3177844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734888" y="1599852"/>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Introduction to capabilities</a:t>
            </a:r>
          </a:p>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Principles of capabilities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Capability maps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Capabilities and business/IT analysis</a:t>
            </a:r>
          </a:p>
          <a:p>
            <a:pPr marL="342900" marR="0" lvl="0" indent="-342900" algn="l" defTabSz="914400" rtl="0" eaLnBrk="1" fontAlgn="base" latinLnBrk="0" hangingPunct="1">
              <a:lnSpc>
                <a:spcPct val="100000"/>
              </a:lnSpc>
              <a:spcBef>
                <a:spcPct val="20000"/>
              </a:spcBef>
              <a:spcAft>
                <a:spcPct val="0"/>
              </a:spcAft>
              <a:buClr>
                <a:srgbClr val="B1B1B1"/>
              </a:buClr>
              <a:buSzTx/>
              <a:buFontTx/>
              <a:buChar char="•"/>
              <a:tabLst/>
              <a:defRPr/>
            </a:pPr>
            <a:endParaRPr kumimoji="0" lang="en-US" sz="2400" b="0" i="0" u="none" strike="noStrike" kern="0" cap="none" spc="0" normalizeH="0" baseline="0" noProof="0" dirty="0">
              <a:ln>
                <a:noFill/>
              </a:ln>
              <a:solidFill>
                <a:srgbClr val="002060"/>
              </a:solidFill>
              <a:effectLst/>
              <a:uLnTx/>
              <a:uFillTx/>
              <a:latin typeface="+mn-lt"/>
              <a:ea typeface="+mn-ea"/>
              <a:cs typeface="+mn-cs"/>
            </a:endParaRPr>
          </a:p>
        </p:txBody>
      </p:sp>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a:xfrm>
            <a:off x="734888" y="1599852"/>
            <a:ext cx="8229600" cy="3989388"/>
          </a:xfrm>
        </p:spPr>
        <p:txBody>
          <a:bodyPr/>
          <a:lstStyle/>
          <a:p>
            <a:pPr>
              <a:buClrTx/>
              <a:buFont typeface="Wingdings" charset="2"/>
              <a:buChar char="ü"/>
            </a:pPr>
            <a:r>
              <a:rPr lang="en-AU" dirty="0" smtClean="0">
                <a:solidFill>
                  <a:schemeClr val="bg1">
                    <a:lumMod val="65000"/>
                  </a:schemeClr>
                </a:solidFill>
              </a:rPr>
              <a:t>Introduction to capabilities</a:t>
            </a:r>
          </a:p>
          <a:p>
            <a:pPr>
              <a:buClrTx/>
              <a:buFont typeface="Wingdings" charset="2"/>
              <a:buChar char="ü"/>
            </a:pPr>
            <a:endParaRPr lang="en-AU" dirty="0" smtClean="0">
              <a:solidFill>
                <a:schemeClr val="bg1">
                  <a:lumMod val="65000"/>
                </a:schemeClr>
              </a:solidFill>
            </a:endParaRPr>
          </a:p>
          <a:p>
            <a:pPr>
              <a:buClrTx/>
              <a:buFont typeface="Wingdings" charset="2"/>
              <a:buChar char="ü"/>
            </a:pPr>
            <a:r>
              <a:rPr lang="en-AU" dirty="0" smtClean="0">
                <a:solidFill>
                  <a:schemeClr val="bg1">
                    <a:lumMod val="65000"/>
                  </a:schemeClr>
                </a:solidFill>
              </a:rPr>
              <a:t>Principles of capabilities</a:t>
            </a:r>
          </a:p>
          <a:p>
            <a:pPr>
              <a:buClrTx/>
            </a:pPr>
            <a:endParaRPr lang="en-AU" dirty="0" smtClean="0"/>
          </a:p>
          <a:p>
            <a:pPr>
              <a:buClrTx/>
            </a:pPr>
            <a:r>
              <a:rPr lang="en-AU" dirty="0" smtClean="0"/>
              <a:t>Capability maps</a:t>
            </a:r>
          </a:p>
          <a:p>
            <a:pPr>
              <a:buClrTx/>
            </a:pPr>
            <a:endParaRPr lang="en-AU" dirty="0" smtClean="0"/>
          </a:p>
          <a:p>
            <a:pPr>
              <a:buClrTx/>
            </a:pPr>
            <a:r>
              <a:rPr lang="en-AU" dirty="0" smtClean="0">
                <a:solidFill>
                  <a:srgbClr val="A6A6A6"/>
                </a:solidFill>
              </a:rPr>
              <a:t>Capabilities and business/IT analysis</a:t>
            </a:r>
          </a:p>
          <a:p>
            <a:endParaRPr lang="en-AU" sz="2400"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92719" y="3787299"/>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4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39952" y="1052736"/>
            <a:ext cx="4536504" cy="4680520"/>
          </a:xfrm>
          <a:prstGeom prst="rect">
            <a:avLst/>
          </a:prstGeom>
          <a:solidFill>
            <a:srgbClr val="EAB54C"/>
          </a:solidFill>
          <a:ln>
            <a:noFill/>
          </a:ln>
          <a:effectLst>
            <a:outerShdw blurRad="76200" dir="13500000" sy="23000" kx="1200000" algn="br" rotWithShape="0">
              <a:prstClr val="black">
                <a:alpha val="20000"/>
              </a:prstClr>
            </a:outerShdw>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smtClean="0">
              <a:solidFill>
                <a:srgbClr val="000000"/>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r>
              <a:rPr lang="en-AU" b="1" dirty="0" smtClean="0">
                <a:solidFill>
                  <a:schemeClr val="tx1"/>
                </a:solidFill>
              </a:rPr>
              <a:t>Level 0</a:t>
            </a:r>
          </a:p>
          <a:p>
            <a:pPr algn="ctr"/>
            <a:r>
              <a:rPr lang="en-AU" b="1" dirty="0" smtClean="0">
                <a:solidFill>
                  <a:schemeClr val="tx1"/>
                </a:solidFill>
              </a:rPr>
              <a:t>Business Scope</a:t>
            </a: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p:txBody>
      </p:sp>
      <p:sp>
        <p:nvSpPr>
          <p:cNvPr id="2" name="Title 1"/>
          <p:cNvSpPr>
            <a:spLocks noGrp="1"/>
          </p:cNvSpPr>
          <p:nvPr>
            <p:ph type="title"/>
          </p:nvPr>
        </p:nvSpPr>
        <p:spPr>
          <a:xfrm>
            <a:off x="179512" y="0"/>
            <a:ext cx="8229600" cy="1143000"/>
          </a:xfrm>
        </p:spPr>
        <p:txBody>
          <a:bodyPr/>
          <a:lstStyle/>
          <a:p>
            <a:r>
              <a:rPr lang="en-AU" dirty="0" smtClean="0"/>
              <a:t>Capability map</a:t>
            </a:r>
            <a:endParaRPr lang="en-AU" dirty="0"/>
          </a:p>
        </p:txBody>
      </p:sp>
      <p:sp>
        <p:nvSpPr>
          <p:cNvPr id="3" name="Content Placeholder 2"/>
          <p:cNvSpPr>
            <a:spLocks noGrp="1"/>
          </p:cNvSpPr>
          <p:nvPr>
            <p:ph idx="1"/>
          </p:nvPr>
        </p:nvSpPr>
        <p:spPr>
          <a:xfrm>
            <a:off x="457200" y="1628775"/>
            <a:ext cx="3826768" cy="3989388"/>
          </a:xfrm>
        </p:spPr>
        <p:txBody>
          <a:bodyPr/>
          <a:lstStyle/>
          <a:p>
            <a:r>
              <a:rPr lang="en-AU" sz="2000" dirty="0" smtClean="0"/>
              <a:t>Blueprint of capabilities for a given business</a:t>
            </a:r>
          </a:p>
          <a:p>
            <a:r>
              <a:rPr lang="en-AU" sz="2000" dirty="0" smtClean="0"/>
              <a:t>Multiple levels of breakdown (not more than 6 typically)</a:t>
            </a:r>
          </a:p>
          <a:p>
            <a:r>
              <a:rPr lang="en-AU" sz="2000" dirty="0" smtClean="0"/>
              <a:t>Levels 1-3 used for high-level planning and business analysis</a:t>
            </a:r>
          </a:p>
          <a:p>
            <a:r>
              <a:rPr lang="en-AU" sz="2000" dirty="0" smtClean="0">
                <a:solidFill>
                  <a:srgbClr val="00B050"/>
                </a:solidFill>
              </a:rPr>
              <a:t>Level 3 onwards used for IT analysis </a:t>
            </a:r>
            <a:r>
              <a:rPr lang="en-AU" sz="2000" dirty="0" smtClean="0"/>
              <a:t>(e.g. used as input for application requirements, SOA)</a:t>
            </a:r>
          </a:p>
        </p:txBody>
      </p:sp>
      <p:sp>
        <p:nvSpPr>
          <p:cNvPr id="4" name="Rectangle 3"/>
          <p:cNvSpPr/>
          <p:nvPr/>
        </p:nvSpPr>
        <p:spPr>
          <a:xfrm>
            <a:off x="4499992" y="1772816"/>
            <a:ext cx="3888432" cy="3816424"/>
          </a:xfrm>
          <a:prstGeom prst="rect">
            <a:avLst/>
          </a:prstGeom>
          <a:solidFill>
            <a:srgbClr val="FEFF97"/>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rgbClr val="000000"/>
                </a:solidFill>
              </a:rPr>
              <a:t>Level 1</a:t>
            </a:r>
          </a:p>
          <a:p>
            <a:pPr algn="ctr"/>
            <a:r>
              <a:rPr lang="en-AU" b="1" u="sng" dirty="0" smtClean="0">
                <a:solidFill>
                  <a:srgbClr val="000000"/>
                </a:solidFill>
              </a:rPr>
              <a:t>Foundation</a:t>
            </a:r>
            <a:r>
              <a:rPr lang="en-AU" b="1" dirty="0" smtClean="0">
                <a:solidFill>
                  <a:srgbClr val="000000"/>
                </a:solidFill>
              </a:rPr>
              <a:t> Capabilities</a:t>
            </a: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p:txBody>
      </p:sp>
      <p:sp>
        <p:nvSpPr>
          <p:cNvPr id="5" name="Rectangle 4"/>
          <p:cNvSpPr/>
          <p:nvPr/>
        </p:nvSpPr>
        <p:spPr>
          <a:xfrm>
            <a:off x="4860032" y="2708920"/>
            <a:ext cx="3240360" cy="2592288"/>
          </a:xfrm>
          <a:prstGeom prst="rect">
            <a:avLst/>
          </a:prstGeom>
          <a:solidFill>
            <a:schemeClr val="accent3">
              <a:lumMod val="85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rgbClr val="000000"/>
                </a:solidFill>
              </a:rPr>
              <a:t>Level 2</a:t>
            </a:r>
          </a:p>
          <a:p>
            <a:pPr algn="ctr"/>
            <a:r>
              <a:rPr lang="en-AU" b="1" dirty="0" smtClean="0">
                <a:solidFill>
                  <a:srgbClr val="000000"/>
                </a:solidFill>
              </a:rPr>
              <a:t>Capability </a:t>
            </a:r>
            <a:r>
              <a:rPr lang="en-AU" b="1" u="sng" dirty="0" smtClean="0">
                <a:solidFill>
                  <a:srgbClr val="000000"/>
                </a:solidFill>
              </a:rPr>
              <a:t>Groups</a:t>
            </a: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a:p>
            <a:pPr algn="ctr"/>
            <a:endParaRPr lang="en-AU" b="1" dirty="0" smtClean="0">
              <a:solidFill>
                <a:srgbClr val="000000"/>
              </a:solidFill>
            </a:endParaRPr>
          </a:p>
        </p:txBody>
      </p:sp>
      <p:sp>
        <p:nvSpPr>
          <p:cNvPr id="6" name="Rectangle 5"/>
          <p:cNvSpPr/>
          <p:nvPr/>
        </p:nvSpPr>
        <p:spPr>
          <a:xfrm>
            <a:off x="5220072" y="3573016"/>
            <a:ext cx="2520280" cy="1512168"/>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rgbClr val="000000"/>
                </a:solidFill>
              </a:rPr>
              <a:t>Level 3... </a:t>
            </a:r>
            <a:r>
              <a:rPr lang="en-AU" sz="2000" b="1" i="1" dirty="0" smtClean="0">
                <a:solidFill>
                  <a:srgbClr val="000000"/>
                </a:solidFill>
                <a:latin typeface="Times"/>
                <a:cs typeface="Times"/>
              </a:rPr>
              <a:t>n</a:t>
            </a:r>
          </a:p>
          <a:p>
            <a:pPr algn="ctr"/>
            <a:r>
              <a:rPr lang="en-AU" sz="1600" dirty="0" smtClean="0">
                <a:solidFill>
                  <a:srgbClr val="000000"/>
                </a:solidFill>
              </a:rPr>
              <a:t>Business</a:t>
            </a:r>
          </a:p>
          <a:p>
            <a:pPr algn="ctr"/>
            <a:r>
              <a:rPr lang="en-AU" sz="1600" dirty="0" smtClean="0">
                <a:solidFill>
                  <a:srgbClr val="000000"/>
                </a:solidFill>
              </a:rPr>
              <a:t>Capabilities</a:t>
            </a:r>
          </a:p>
        </p:txBody>
      </p:sp>
    </p:spTree>
    <p:extLst>
      <p:ext uri="{BB962C8B-B14F-4D97-AF65-F5344CB8AC3E}">
        <p14:creationId xmlns:p14="http://schemas.microsoft.com/office/powerpoint/2010/main" val="462002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Level 1 Capability Map</a:t>
            </a:r>
            <a:endParaRPr lang="en-AU" dirty="0"/>
          </a:p>
        </p:txBody>
      </p:sp>
      <p:sp>
        <p:nvSpPr>
          <p:cNvPr id="4" name="Rectangle 3"/>
          <p:cNvSpPr/>
          <p:nvPr/>
        </p:nvSpPr>
        <p:spPr>
          <a:xfrm>
            <a:off x="2555776" y="1412776"/>
            <a:ext cx="6120680" cy="4320480"/>
          </a:xfrm>
          <a:prstGeom prst="rect">
            <a:avLst/>
          </a:prstGeom>
          <a:solidFill>
            <a:srgbClr val="EAB54C"/>
          </a:solidFill>
          <a:ln>
            <a:noFill/>
          </a:ln>
          <a:effectLst>
            <a:outerShdw blurRad="76200" dir="13500000" sy="23000" kx="1200000" algn="br" rotWithShape="0">
              <a:prstClr val="black">
                <a:alpha val="20000"/>
              </a:prstClr>
            </a:outerShdw>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smtClean="0">
              <a:solidFill>
                <a:srgbClr val="000000"/>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p:txBody>
      </p:sp>
      <p:sp>
        <p:nvSpPr>
          <p:cNvPr id="5" name="Rectangle 4"/>
          <p:cNvSpPr/>
          <p:nvPr/>
        </p:nvSpPr>
        <p:spPr>
          <a:xfrm>
            <a:off x="2843808" y="1628800"/>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Investment management</a:t>
            </a:r>
          </a:p>
        </p:txBody>
      </p:sp>
      <p:sp>
        <p:nvSpPr>
          <p:cNvPr id="6" name="Rectangle 5"/>
          <p:cNvSpPr/>
          <p:nvPr/>
        </p:nvSpPr>
        <p:spPr>
          <a:xfrm>
            <a:off x="4716016" y="1628800"/>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Money</a:t>
            </a:r>
          </a:p>
          <a:p>
            <a:pPr algn="ctr"/>
            <a:r>
              <a:rPr lang="en-AU" sz="1200" dirty="0">
                <a:solidFill>
                  <a:schemeClr val="tx1"/>
                </a:solidFill>
              </a:rPr>
              <a:t>m</a:t>
            </a:r>
            <a:r>
              <a:rPr lang="en-AU" sz="1200" dirty="0" smtClean="0">
                <a:solidFill>
                  <a:schemeClr val="tx1"/>
                </a:solidFill>
              </a:rPr>
              <a:t>anagement</a:t>
            </a:r>
          </a:p>
        </p:txBody>
      </p:sp>
      <p:sp>
        <p:nvSpPr>
          <p:cNvPr id="7" name="Rectangle 6"/>
          <p:cNvSpPr/>
          <p:nvPr/>
        </p:nvSpPr>
        <p:spPr>
          <a:xfrm>
            <a:off x="6588224" y="1628800"/>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Business areas &amp; models mgmt.</a:t>
            </a:r>
          </a:p>
        </p:txBody>
      </p:sp>
      <p:sp>
        <p:nvSpPr>
          <p:cNvPr id="8" name="Rectangle 7"/>
          <p:cNvSpPr/>
          <p:nvPr/>
        </p:nvSpPr>
        <p:spPr>
          <a:xfrm>
            <a:off x="2843808" y="227687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Strategic partnerships management</a:t>
            </a:r>
          </a:p>
        </p:txBody>
      </p:sp>
      <p:sp>
        <p:nvSpPr>
          <p:cNvPr id="9" name="Rectangle 8"/>
          <p:cNvSpPr/>
          <p:nvPr/>
        </p:nvSpPr>
        <p:spPr>
          <a:xfrm>
            <a:off x="4716016" y="227687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Business policy</a:t>
            </a:r>
          </a:p>
          <a:p>
            <a:pPr algn="ctr"/>
            <a:r>
              <a:rPr lang="en-AU" sz="1200" dirty="0" smtClean="0">
                <a:solidFill>
                  <a:schemeClr val="tx1"/>
                </a:solidFill>
              </a:rPr>
              <a:t>management</a:t>
            </a:r>
          </a:p>
        </p:txBody>
      </p:sp>
      <p:sp>
        <p:nvSpPr>
          <p:cNvPr id="10" name="Rectangle 9"/>
          <p:cNvSpPr/>
          <p:nvPr/>
        </p:nvSpPr>
        <p:spPr>
          <a:xfrm>
            <a:off x="6588224" y="227687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Marketing</a:t>
            </a:r>
          </a:p>
          <a:p>
            <a:pPr algn="ctr"/>
            <a:r>
              <a:rPr lang="en-AU" sz="1200" dirty="0">
                <a:solidFill>
                  <a:schemeClr val="tx1"/>
                </a:solidFill>
              </a:rPr>
              <a:t>m</a:t>
            </a:r>
            <a:r>
              <a:rPr lang="en-AU" sz="1200" dirty="0" smtClean="0">
                <a:solidFill>
                  <a:schemeClr val="tx1"/>
                </a:solidFill>
              </a:rPr>
              <a:t>anagement</a:t>
            </a:r>
            <a:endParaRPr lang="en-AU" sz="1200" dirty="0">
              <a:solidFill>
                <a:schemeClr val="tx1"/>
              </a:solidFill>
            </a:endParaRPr>
          </a:p>
        </p:txBody>
      </p:sp>
      <p:sp>
        <p:nvSpPr>
          <p:cNvPr id="14" name="TextBox 13"/>
          <p:cNvSpPr txBox="1"/>
          <p:nvPr/>
        </p:nvSpPr>
        <p:spPr>
          <a:xfrm>
            <a:off x="179512" y="1754813"/>
            <a:ext cx="2160240" cy="954107"/>
          </a:xfrm>
          <a:prstGeom prst="rect">
            <a:avLst/>
          </a:prstGeom>
          <a:noFill/>
        </p:spPr>
        <p:txBody>
          <a:bodyPr wrap="square" rtlCol="0">
            <a:spAutoFit/>
          </a:bodyPr>
          <a:lstStyle/>
          <a:p>
            <a:r>
              <a:rPr lang="en-AU" sz="1400" b="1" dirty="0" smtClean="0">
                <a:solidFill>
                  <a:schemeClr val="accent2">
                    <a:lumMod val="75000"/>
                  </a:schemeClr>
                </a:solidFill>
              </a:rPr>
              <a:t>Strategic</a:t>
            </a:r>
            <a:r>
              <a:rPr lang="en-AU" sz="1400" dirty="0" smtClean="0">
                <a:solidFill>
                  <a:schemeClr val="accent2">
                    <a:lumMod val="75000"/>
                  </a:schemeClr>
                </a:solidFill>
              </a:rPr>
              <a:t>: </a:t>
            </a:r>
          </a:p>
          <a:p>
            <a:r>
              <a:rPr lang="en-AU" sz="1400" dirty="0" smtClean="0">
                <a:solidFill>
                  <a:schemeClr val="accent2">
                    <a:lumMod val="75000"/>
                  </a:schemeClr>
                </a:solidFill>
              </a:rPr>
              <a:t>Direction setting/ </a:t>
            </a:r>
            <a:r>
              <a:rPr lang="en-AU" sz="1400" b="1" u="sng" dirty="0" smtClean="0"/>
              <a:t>executive-level</a:t>
            </a:r>
          </a:p>
          <a:p>
            <a:r>
              <a:rPr lang="en-AU" sz="1400" b="1" u="sng" dirty="0" smtClean="0"/>
              <a:t>decision making</a:t>
            </a:r>
            <a:endParaRPr lang="en-AU" sz="1400" b="1" u="sng" dirty="0"/>
          </a:p>
        </p:txBody>
      </p:sp>
      <p:sp>
        <p:nvSpPr>
          <p:cNvPr id="15" name="TextBox 14"/>
          <p:cNvSpPr txBox="1"/>
          <p:nvPr/>
        </p:nvSpPr>
        <p:spPr>
          <a:xfrm>
            <a:off x="179512" y="2996952"/>
            <a:ext cx="2160240" cy="1169551"/>
          </a:xfrm>
          <a:prstGeom prst="rect">
            <a:avLst/>
          </a:prstGeom>
          <a:noFill/>
        </p:spPr>
        <p:txBody>
          <a:bodyPr wrap="square" rtlCol="0">
            <a:spAutoFit/>
          </a:bodyPr>
          <a:lstStyle/>
          <a:p>
            <a:r>
              <a:rPr lang="en-AU" sz="1400" b="1" dirty="0" smtClean="0">
                <a:solidFill>
                  <a:schemeClr val="accent2">
                    <a:lumMod val="75000"/>
                  </a:schemeClr>
                </a:solidFill>
              </a:rPr>
              <a:t>Value-add</a:t>
            </a:r>
            <a:r>
              <a:rPr lang="en-AU" sz="1400" dirty="0" smtClean="0">
                <a:solidFill>
                  <a:schemeClr val="accent2">
                    <a:lumMod val="75000"/>
                  </a:schemeClr>
                </a:solidFill>
              </a:rPr>
              <a:t>: </a:t>
            </a:r>
          </a:p>
          <a:p>
            <a:r>
              <a:rPr lang="en-AU" sz="1400" dirty="0" smtClean="0">
                <a:solidFill>
                  <a:schemeClr val="accent2">
                    <a:lumMod val="75000"/>
                  </a:schemeClr>
                </a:solidFill>
              </a:rPr>
              <a:t>Core of who the organization is/ </a:t>
            </a:r>
            <a:r>
              <a:rPr lang="en-AU" sz="1400" b="1" u="sng" dirty="0" smtClean="0"/>
              <a:t>how customers view organization</a:t>
            </a:r>
            <a:endParaRPr lang="en-AU" sz="1400" b="1" u="sng" dirty="0"/>
          </a:p>
        </p:txBody>
      </p:sp>
      <p:sp>
        <p:nvSpPr>
          <p:cNvPr id="16" name="TextBox 15"/>
          <p:cNvSpPr txBox="1"/>
          <p:nvPr/>
        </p:nvSpPr>
        <p:spPr>
          <a:xfrm>
            <a:off x="179512" y="4509120"/>
            <a:ext cx="2160240" cy="954107"/>
          </a:xfrm>
          <a:prstGeom prst="rect">
            <a:avLst/>
          </a:prstGeom>
          <a:noFill/>
        </p:spPr>
        <p:txBody>
          <a:bodyPr wrap="square" rtlCol="0">
            <a:spAutoFit/>
          </a:bodyPr>
          <a:lstStyle/>
          <a:p>
            <a:r>
              <a:rPr lang="en-AU" sz="1400" b="1" dirty="0" smtClean="0">
                <a:solidFill>
                  <a:schemeClr val="accent2">
                    <a:lumMod val="75000"/>
                  </a:schemeClr>
                </a:solidFill>
              </a:rPr>
              <a:t>Support</a:t>
            </a:r>
            <a:r>
              <a:rPr lang="en-AU" sz="1400" dirty="0" smtClean="0">
                <a:solidFill>
                  <a:schemeClr val="accent2">
                    <a:lumMod val="75000"/>
                  </a:schemeClr>
                </a:solidFill>
              </a:rPr>
              <a:t>: </a:t>
            </a:r>
          </a:p>
          <a:p>
            <a:r>
              <a:rPr lang="en-AU" sz="1400" b="1" u="sng" dirty="0" smtClean="0"/>
              <a:t>Expenses incurred</a:t>
            </a:r>
          </a:p>
          <a:p>
            <a:r>
              <a:rPr lang="en-AU" sz="1400" dirty="0" smtClean="0">
                <a:solidFill>
                  <a:schemeClr val="accent2">
                    <a:lumMod val="75000"/>
                  </a:schemeClr>
                </a:solidFill>
              </a:rPr>
              <a:t>as result of being in business</a:t>
            </a:r>
            <a:endParaRPr lang="en-AU" sz="1400" dirty="0">
              <a:solidFill>
                <a:schemeClr val="accent2">
                  <a:lumMod val="75000"/>
                </a:schemeClr>
              </a:solidFill>
            </a:endParaRPr>
          </a:p>
        </p:txBody>
      </p:sp>
      <p:sp>
        <p:nvSpPr>
          <p:cNvPr id="17" name="Notched Right Arrow 16"/>
          <p:cNvSpPr/>
          <p:nvPr/>
        </p:nvSpPr>
        <p:spPr>
          <a:xfrm>
            <a:off x="1907704" y="2060848"/>
            <a:ext cx="834392" cy="432048"/>
          </a:xfrm>
          <a:prstGeom prst="notchedRightArrow">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2843808" y="299695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Customer</a:t>
            </a:r>
          </a:p>
          <a:p>
            <a:pPr algn="ctr"/>
            <a:r>
              <a:rPr lang="en-AU" sz="1200" dirty="0">
                <a:solidFill>
                  <a:schemeClr val="tx1"/>
                </a:solidFill>
              </a:rPr>
              <a:t>m</a:t>
            </a:r>
            <a:r>
              <a:rPr lang="en-AU" sz="1200" dirty="0" smtClean="0">
                <a:solidFill>
                  <a:schemeClr val="tx1"/>
                </a:solidFill>
              </a:rPr>
              <a:t>anagement</a:t>
            </a:r>
          </a:p>
        </p:txBody>
      </p:sp>
      <p:sp>
        <p:nvSpPr>
          <p:cNvPr id="19" name="Rectangle 18"/>
          <p:cNvSpPr/>
          <p:nvPr/>
        </p:nvSpPr>
        <p:spPr>
          <a:xfrm>
            <a:off x="4716016" y="299695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Product</a:t>
            </a:r>
          </a:p>
          <a:p>
            <a:pPr algn="ctr"/>
            <a:r>
              <a:rPr lang="en-AU" sz="1200" dirty="0">
                <a:solidFill>
                  <a:schemeClr val="tx1"/>
                </a:solidFill>
              </a:rPr>
              <a:t>m</a:t>
            </a:r>
            <a:r>
              <a:rPr lang="en-AU" sz="1200" dirty="0" smtClean="0">
                <a:solidFill>
                  <a:schemeClr val="tx1"/>
                </a:solidFill>
              </a:rPr>
              <a:t>anagement</a:t>
            </a:r>
          </a:p>
        </p:txBody>
      </p:sp>
      <p:sp>
        <p:nvSpPr>
          <p:cNvPr id="20" name="Rectangle 19"/>
          <p:cNvSpPr/>
          <p:nvPr/>
        </p:nvSpPr>
        <p:spPr>
          <a:xfrm>
            <a:off x="6588224" y="299695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Service</a:t>
            </a:r>
            <a:endParaRPr lang="en-AU" sz="1200" dirty="0">
              <a:solidFill>
                <a:schemeClr val="tx1"/>
              </a:solidFill>
            </a:endParaRPr>
          </a:p>
          <a:p>
            <a:pPr algn="ctr"/>
            <a:r>
              <a:rPr lang="en-AU" sz="1200" dirty="0">
                <a:solidFill>
                  <a:schemeClr val="tx1"/>
                </a:solidFill>
              </a:rPr>
              <a:t>m</a:t>
            </a:r>
            <a:r>
              <a:rPr lang="en-AU" sz="1200" dirty="0" smtClean="0">
                <a:solidFill>
                  <a:schemeClr val="tx1"/>
                </a:solidFill>
              </a:rPr>
              <a:t>anagement</a:t>
            </a:r>
          </a:p>
        </p:txBody>
      </p:sp>
      <p:sp>
        <p:nvSpPr>
          <p:cNvPr id="21" name="Rectangle 20"/>
          <p:cNvSpPr/>
          <p:nvPr/>
        </p:nvSpPr>
        <p:spPr>
          <a:xfrm>
            <a:off x="2843808" y="364502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Partner</a:t>
            </a:r>
          </a:p>
          <a:p>
            <a:pPr algn="ctr"/>
            <a:r>
              <a:rPr lang="en-AU" sz="1200" dirty="0">
                <a:solidFill>
                  <a:schemeClr val="tx1"/>
                </a:solidFill>
              </a:rPr>
              <a:t>m</a:t>
            </a:r>
            <a:r>
              <a:rPr lang="en-AU" sz="1200" dirty="0" smtClean="0">
                <a:solidFill>
                  <a:schemeClr val="tx1"/>
                </a:solidFill>
              </a:rPr>
              <a:t>anagement</a:t>
            </a:r>
          </a:p>
        </p:txBody>
      </p:sp>
      <p:sp>
        <p:nvSpPr>
          <p:cNvPr id="22" name="Rectangle 21"/>
          <p:cNvSpPr/>
          <p:nvPr/>
        </p:nvSpPr>
        <p:spPr>
          <a:xfrm>
            <a:off x="4716016" y="364502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Distribution Channel </a:t>
            </a:r>
            <a:r>
              <a:rPr lang="en-AU" sz="1200" dirty="0">
                <a:solidFill>
                  <a:schemeClr val="tx1"/>
                </a:solidFill>
              </a:rPr>
              <a:t>m</a:t>
            </a:r>
            <a:r>
              <a:rPr lang="en-AU" sz="1200" dirty="0" smtClean="0">
                <a:solidFill>
                  <a:schemeClr val="tx1"/>
                </a:solidFill>
              </a:rPr>
              <a:t>anagement</a:t>
            </a:r>
          </a:p>
        </p:txBody>
      </p:sp>
      <p:sp>
        <p:nvSpPr>
          <p:cNvPr id="23" name="Rectangle 22"/>
          <p:cNvSpPr/>
          <p:nvPr/>
        </p:nvSpPr>
        <p:spPr>
          <a:xfrm>
            <a:off x="6588224" y="364502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tx1"/>
                </a:solidFill>
              </a:rPr>
              <a:t>Account</a:t>
            </a:r>
          </a:p>
          <a:p>
            <a:pPr algn="ctr"/>
            <a:r>
              <a:rPr lang="en-AU" sz="1200" dirty="0">
                <a:solidFill>
                  <a:schemeClr val="tx1"/>
                </a:solidFill>
              </a:rPr>
              <a:t>m</a:t>
            </a:r>
            <a:r>
              <a:rPr lang="en-AU" sz="1200" dirty="0" smtClean="0">
                <a:solidFill>
                  <a:schemeClr val="tx1"/>
                </a:solidFill>
              </a:rPr>
              <a:t>anagement</a:t>
            </a:r>
          </a:p>
        </p:txBody>
      </p:sp>
      <p:sp>
        <p:nvSpPr>
          <p:cNvPr id="25" name="Rectangle 24"/>
          <p:cNvSpPr/>
          <p:nvPr/>
        </p:nvSpPr>
        <p:spPr>
          <a:xfrm>
            <a:off x="2843808" y="436510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HR</a:t>
            </a:r>
          </a:p>
          <a:p>
            <a:pPr algn="ctr"/>
            <a:r>
              <a:rPr lang="en-AU" sz="1200" dirty="0">
                <a:solidFill>
                  <a:srgbClr val="000000"/>
                </a:solidFill>
              </a:rPr>
              <a:t>m</a:t>
            </a:r>
            <a:r>
              <a:rPr lang="en-AU" sz="1200" dirty="0" smtClean="0">
                <a:solidFill>
                  <a:srgbClr val="000000"/>
                </a:solidFill>
              </a:rPr>
              <a:t>anagement</a:t>
            </a:r>
          </a:p>
        </p:txBody>
      </p:sp>
      <p:sp>
        <p:nvSpPr>
          <p:cNvPr id="26" name="Rectangle 25"/>
          <p:cNvSpPr/>
          <p:nvPr/>
        </p:nvSpPr>
        <p:spPr>
          <a:xfrm>
            <a:off x="4716016" y="436510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Product acquisition</a:t>
            </a:r>
          </a:p>
          <a:p>
            <a:pPr algn="ctr"/>
            <a:r>
              <a:rPr lang="en-AU" sz="1200" dirty="0" smtClean="0">
                <a:solidFill>
                  <a:srgbClr val="000000"/>
                </a:solidFill>
              </a:rPr>
              <a:t>management</a:t>
            </a:r>
          </a:p>
        </p:txBody>
      </p:sp>
      <p:sp>
        <p:nvSpPr>
          <p:cNvPr id="27" name="Rectangle 26"/>
          <p:cNvSpPr/>
          <p:nvPr/>
        </p:nvSpPr>
        <p:spPr>
          <a:xfrm>
            <a:off x="6588224" y="436510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Production</a:t>
            </a:r>
          </a:p>
          <a:p>
            <a:pPr algn="ctr"/>
            <a:r>
              <a:rPr lang="en-AU" sz="1200" dirty="0" smtClean="0">
                <a:solidFill>
                  <a:srgbClr val="000000"/>
                </a:solidFill>
              </a:rPr>
              <a:t>management</a:t>
            </a:r>
          </a:p>
        </p:txBody>
      </p:sp>
      <p:sp>
        <p:nvSpPr>
          <p:cNvPr id="28" name="Rectangle 27"/>
          <p:cNvSpPr/>
          <p:nvPr/>
        </p:nvSpPr>
        <p:spPr>
          <a:xfrm>
            <a:off x="2843808" y="5013176"/>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Warehouse</a:t>
            </a:r>
          </a:p>
          <a:p>
            <a:pPr algn="ctr"/>
            <a:r>
              <a:rPr lang="en-AU" sz="1200" dirty="0">
                <a:solidFill>
                  <a:srgbClr val="000000"/>
                </a:solidFill>
              </a:rPr>
              <a:t>m</a:t>
            </a:r>
            <a:r>
              <a:rPr lang="en-AU" sz="1200" dirty="0" smtClean="0">
                <a:solidFill>
                  <a:srgbClr val="000000"/>
                </a:solidFill>
              </a:rPr>
              <a:t>anagement</a:t>
            </a:r>
          </a:p>
        </p:txBody>
      </p:sp>
      <p:sp>
        <p:nvSpPr>
          <p:cNvPr id="29" name="Rectangle 28"/>
          <p:cNvSpPr/>
          <p:nvPr/>
        </p:nvSpPr>
        <p:spPr>
          <a:xfrm>
            <a:off x="4707632" y="500479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Financial</a:t>
            </a:r>
          </a:p>
          <a:p>
            <a:pPr algn="ctr"/>
            <a:r>
              <a:rPr lang="en-AU" sz="1200" dirty="0">
                <a:solidFill>
                  <a:srgbClr val="000000"/>
                </a:solidFill>
              </a:rPr>
              <a:t>m</a:t>
            </a:r>
            <a:r>
              <a:rPr lang="en-AU" sz="1200" dirty="0" smtClean="0">
                <a:solidFill>
                  <a:srgbClr val="000000"/>
                </a:solidFill>
              </a:rPr>
              <a:t>anagement</a:t>
            </a:r>
          </a:p>
        </p:txBody>
      </p:sp>
      <p:sp>
        <p:nvSpPr>
          <p:cNvPr id="30" name="Rectangle 29"/>
          <p:cNvSpPr/>
          <p:nvPr/>
        </p:nvSpPr>
        <p:spPr>
          <a:xfrm>
            <a:off x="6588224" y="5013176"/>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IT</a:t>
            </a:r>
          </a:p>
          <a:p>
            <a:pPr algn="ctr"/>
            <a:r>
              <a:rPr lang="en-AU" sz="1200" dirty="0">
                <a:solidFill>
                  <a:srgbClr val="000000"/>
                </a:solidFill>
              </a:rPr>
              <a:t>m</a:t>
            </a:r>
            <a:r>
              <a:rPr lang="en-AU" sz="1200" dirty="0" smtClean="0">
                <a:solidFill>
                  <a:srgbClr val="000000"/>
                </a:solidFill>
              </a:rPr>
              <a:t>anagement</a:t>
            </a:r>
          </a:p>
        </p:txBody>
      </p:sp>
      <p:sp>
        <p:nvSpPr>
          <p:cNvPr id="31" name="Notched Right Arrow 30"/>
          <p:cNvSpPr/>
          <p:nvPr/>
        </p:nvSpPr>
        <p:spPr>
          <a:xfrm>
            <a:off x="1907704" y="3429000"/>
            <a:ext cx="834392" cy="432048"/>
          </a:xfrm>
          <a:prstGeom prst="notchedRightArrow">
            <a:avLst/>
          </a:prstGeom>
          <a:solidFill>
            <a:srgbClr val="7F7F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Notched Right Arrow 31"/>
          <p:cNvSpPr/>
          <p:nvPr/>
        </p:nvSpPr>
        <p:spPr>
          <a:xfrm>
            <a:off x="1907704" y="4797152"/>
            <a:ext cx="834392" cy="432048"/>
          </a:xfrm>
          <a:prstGeom prst="notchedRightArrow">
            <a:avLst/>
          </a:prstGeom>
          <a:solidFill>
            <a:srgbClr val="7F7F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3286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Capability decomposition to </a:t>
            </a:r>
            <a:r>
              <a:rPr lang="en-AU" u="sng" dirty="0" smtClean="0"/>
              <a:t>level 3</a:t>
            </a:r>
            <a:endParaRPr lang="en-AU" u="sng" dirty="0"/>
          </a:p>
        </p:txBody>
      </p:sp>
      <p:sp>
        <p:nvSpPr>
          <p:cNvPr id="4" name="Rectangle 3"/>
          <p:cNvSpPr/>
          <p:nvPr/>
        </p:nvSpPr>
        <p:spPr>
          <a:xfrm>
            <a:off x="2016224" y="1268760"/>
            <a:ext cx="5148064" cy="4392488"/>
          </a:xfrm>
          <a:prstGeom prst="rect">
            <a:avLst/>
          </a:prstGeom>
          <a:solidFill>
            <a:srgbClr val="EAB54C"/>
          </a:solidFill>
          <a:ln>
            <a:noFill/>
          </a:ln>
          <a:effectLst>
            <a:outerShdw blurRad="76200" dir="13500000" sy="23000" kx="1200000" algn="br" rotWithShape="0">
              <a:prstClr val="black">
                <a:alpha val="20000"/>
              </a:prstClr>
            </a:outerShdw>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smtClean="0">
              <a:solidFill>
                <a:srgbClr val="000000"/>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p:txBody>
      </p:sp>
      <p:sp>
        <p:nvSpPr>
          <p:cNvPr id="10" name="Rectangle 9"/>
          <p:cNvSpPr/>
          <p:nvPr/>
        </p:nvSpPr>
        <p:spPr>
          <a:xfrm>
            <a:off x="2370982" y="1556792"/>
            <a:ext cx="4433266" cy="3960440"/>
          </a:xfrm>
          <a:prstGeom prst="rect">
            <a:avLst/>
          </a:prstGeom>
          <a:solidFill>
            <a:srgbClr val="FEFF97"/>
          </a:solidFill>
          <a:ln>
            <a:noFill/>
          </a:ln>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smtClean="0">
              <a:solidFill>
                <a:srgbClr val="000000"/>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a:p>
            <a:pPr algn="ctr"/>
            <a:endParaRPr lang="en-AU" dirty="0" smtClean="0">
              <a:solidFill>
                <a:schemeClr val="accent2">
                  <a:lumMod val="75000"/>
                </a:schemeClr>
              </a:solidFill>
            </a:endParaRPr>
          </a:p>
        </p:txBody>
      </p:sp>
      <p:sp>
        <p:nvSpPr>
          <p:cNvPr id="11" name="Rectangle 10"/>
          <p:cNvSpPr/>
          <p:nvPr/>
        </p:nvSpPr>
        <p:spPr>
          <a:xfrm>
            <a:off x="2597861" y="1628800"/>
            <a:ext cx="3918355" cy="338554"/>
          </a:xfrm>
          <a:prstGeom prst="rect">
            <a:avLst/>
          </a:prstGeom>
        </p:spPr>
        <p:txBody>
          <a:bodyPr wrap="square">
            <a:spAutoFit/>
          </a:bodyPr>
          <a:lstStyle/>
          <a:p>
            <a:pPr algn="ctr"/>
            <a:r>
              <a:rPr lang="en-AU" sz="1600" b="1" dirty="0" smtClean="0">
                <a:solidFill>
                  <a:srgbClr val="000000"/>
                </a:solidFill>
              </a:rPr>
              <a:t>Product acquisition management (1)</a:t>
            </a:r>
            <a:endParaRPr lang="en-AU" sz="1600" b="1" dirty="0">
              <a:solidFill>
                <a:srgbClr val="000000"/>
              </a:solidFill>
            </a:endParaRPr>
          </a:p>
        </p:txBody>
      </p:sp>
      <p:sp>
        <p:nvSpPr>
          <p:cNvPr id="12" name="Rectangle 11"/>
          <p:cNvSpPr/>
          <p:nvPr/>
        </p:nvSpPr>
        <p:spPr>
          <a:xfrm>
            <a:off x="2587005" y="2060848"/>
            <a:ext cx="3857203" cy="936104"/>
          </a:xfrm>
          <a:prstGeom prst="rect">
            <a:avLst/>
          </a:prstGeom>
          <a:solidFill>
            <a:schemeClr val="accent3">
              <a:lumMod val="85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b="1" i="1" dirty="0" smtClean="0">
              <a:solidFill>
                <a:srgbClr val="000000"/>
              </a:solidFill>
              <a:latin typeface="Times"/>
              <a:cs typeface="Times"/>
            </a:endParaRPr>
          </a:p>
        </p:txBody>
      </p:sp>
      <p:sp>
        <p:nvSpPr>
          <p:cNvPr id="13" name="Rectangle 12"/>
          <p:cNvSpPr/>
          <p:nvPr/>
        </p:nvSpPr>
        <p:spPr>
          <a:xfrm>
            <a:off x="2627784" y="3140968"/>
            <a:ext cx="3816424" cy="2232248"/>
          </a:xfrm>
          <a:prstGeom prst="rect">
            <a:avLst/>
          </a:prstGeom>
          <a:solidFill>
            <a:schemeClr val="bg1">
              <a:lumMod val="85000"/>
            </a:schemeClr>
          </a:solidFill>
          <a:ln>
            <a:solidFill>
              <a:schemeClr val="tx1">
                <a:lumMod val="50000"/>
                <a:lumOff val="50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b="1" i="1" dirty="0" smtClean="0">
              <a:solidFill>
                <a:srgbClr val="000000"/>
              </a:solidFill>
              <a:latin typeface="Times"/>
              <a:cs typeface="Times"/>
            </a:endParaRPr>
          </a:p>
        </p:txBody>
      </p:sp>
      <p:sp>
        <p:nvSpPr>
          <p:cNvPr id="7" name="Rounded Rectangle 6"/>
          <p:cNvSpPr/>
          <p:nvPr/>
        </p:nvSpPr>
        <p:spPr>
          <a:xfrm>
            <a:off x="2987824" y="3573016"/>
            <a:ext cx="3096344" cy="288032"/>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Pre-sales negotiations</a:t>
            </a:r>
            <a:endParaRPr lang="en-AU" sz="1200" dirty="0">
              <a:solidFill>
                <a:srgbClr val="000000"/>
              </a:solidFill>
            </a:endParaRPr>
          </a:p>
        </p:txBody>
      </p:sp>
      <p:sp>
        <p:nvSpPr>
          <p:cNvPr id="8" name="Rounded Rectangle 7"/>
          <p:cNvSpPr/>
          <p:nvPr/>
        </p:nvSpPr>
        <p:spPr>
          <a:xfrm>
            <a:off x="2987824" y="3933056"/>
            <a:ext cx="3096344" cy="288032"/>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rgbClr val="000000"/>
                </a:solidFill>
              </a:rPr>
              <a:t>S</a:t>
            </a:r>
            <a:r>
              <a:rPr lang="en-AU" sz="1200" dirty="0" smtClean="0">
                <a:solidFill>
                  <a:srgbClr val="000000"/>
                </a:solidFill>
              </a:rPr>
              <a:t>ales order processing</a:t>
            </a:r>
            <a:endParaRPr lang="en-AU" sz="1200" dirty="0">
              <a:solidFill>
                <a:srgbClr val="000000"/>
              </a:solidFill>
            </a:endParaRPr>
          </a:p>
        </p:txBody>
      </p:sp>
      <p:sp>
        <p:nvSpPr>
          <p:cNvPr id="9" name="Rounded Rectangle 8"/>
          <p:cNvSpPr/>
          <p:nvPr/>
        </p:nvSpPr>
        <p:spPr>
          <a:xfrm>
            <a:off x="2987824" y="4293096"/>
            <a:ext cx="3096344" cy="288032"/>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Delivery management</a:t>
            </a:r>
            <a:endParaRPr lang="en-AU" sz="1200" dirty="0">
              <a:solidFill>
                <a:srgbClr val="000000"/>
              </a:solidFill>
            </a:endParaRPr>
          </a:p>
        </p:txBody>
      </p:sp>
      <p:sp>
        <p:nvSpPr>
          <p:cNvPr id="14" name="Rectangle 13"/>
          <p:cNvSpPr/>
          <p:nvPr/>
        </p:nvSpPr>
        <p:spPr>
          <a:xfrm>
            <a:off x="3623939" y="2060848"/>
            <a:ext cx="1956173" cy="276999"/>
          </a:xfrm>
          <a:prstGeom prst="rect">
            <a:avLst/>
          </a:prstGeom>
        </p:spPr>
        <p:txBody>
          <a:bodyPr wrap="square">
            <a:spAutoFit/>
          </a:bodyPr>
          <a:lstStyle/>
          <a:p>
            <a:pPr algn="ctr"/>
            <a:r>
              <a:rPr lang="en-AU" sz="1200" b="1" dirty="0" smtClean="0">
                <a:solidFill>
                  <a:srgbClr val="000000"/>
                </a:solidFill>
              </a:rPr>
              <a:t>Procurements  (2)</a:t>
            </a:r>
            <a:endParaRPr lang="en-AU" sz="1200" b="1" dirty="0">
              <a:solidFill>
                <a:srgbClr val="000000"/>
              </a:solidFill>
            </a:endParaRPr>
          </a:p>
        </p:txBody>
      </p:sp>
      <p:sp>
        <p:nvSpPr>
          <p:cNvPr id="15" name="Rectangle 14"/>
          <p:cNvSpPr/>
          <p:nvPr/>
        </p:nvSpPr>
        <p:spPr>
          <a:xfrm>
            <a:off x="3363177" y="2996952"/>
            <a:ext cx="2648983" cy="461665"/>
          </a:xfrm>
          <a:prstGeom prst="rect">
            <a:avLst/>
          </a:prstGeom>
        </p:spPr>
        <p:txBody>
          <a:bodyPr wrap="square">
            <a:spAutoFit/>
          </a:bodyPr>
          <a:lstStyle/>
          <a:p>
            <a:pPr algn="ctr"/>
            <a:endParaRPr lang="en-AU" sz="1200" dirty="0">
              <a:solidFill>
                <a:srgbClr val="000000"/>
              </a:solidFill>
            </a:endParaRPr>
          </a:p>
          <a:p>
            <a:pPr algn="ctr"/>
            <a:r>
              <a:rPr lang="en-AU" sz="1200" b="1" dirty="0" smtClean="0">
                <a:solidFill>
                  <a:srgbClr val="000000"/>
                </a:solidFill>
              </a:rPr>
              <a:t>Fulfilments management (2)</a:t>
            </a:r>
            <a:endParaRPr lang="en-AU" sz="1200" b="1" dirty="0">
              <a:solidFill>
                <a:srgbClr val="000000"/>
              </a:solidFill>
            </a:endParaRPr>
          </a:p>
        </p:txBody>
      </p:sp>
      <p:sp>
        <p:nvSpPr>
          <p:cNvPr id="24" name="Rounded Rectangle 23"/>
          <p:cNvSpPr/>
          <p:nvPr/>
        </p:nvSpPr>
        <p:spPr>
          <a:xfrm>
            <a:off x="2755032" y="2636912"/>
            <a:ext cx="3096344" cy="144016"/>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0000"/>
              </a:solidFill>
            </a:endParaRPr>
          </a:p>
        </p:txBody>
      </p:sp>
      <p:sp>
        <p:nvSpPr>
          <p:cNvPr id="25" name="Rounded Rectangle 24"/>
          <p:cNvSpPr/>
          <p:nvPr/>
        </p:nvSpPr>
        <p:spPr>
          <a:xfrm>
            <a:off x="2907432" y="2492896"/>
            <a:ext cx="3096344" cy="144016"/>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0000"/>
              </a:solidFill>
            </a:endParaRPr>
          </a:p>
        </p:txBody>
      </p:sp>
      <p:sp>
        <p:nvSpPr>
          <p:cNvPr id="26" name="Rounded Rectangle 25"/>
          <p:cNvSpPr/>
          <p:nvPr/>
        </p:nvSpPr>
        <p:spPr>
          <a:xfrm>
            <a:off x="3059832" y="2348880"/>
            <a:ext cx="3096344" cy="144016"/>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0000"/>
              </a:solidFill>
            </a:endParaRPr>
          </a:p>
        </p:txBody>
      </p:sp>
      <p:sp>
        <p:nvSpPr>
          <p:cNvPr id="27" name="Rounded Rectangle 26"/>
          <p:cNvSpPr/>
          <p:nvPr/>
        </p:nvSpPr>
        <p:spPr>
          <a:xfrm>
            <a:off x="2987824" y="4653136"/>
            <a:ext cx="3096344" cy="288032"/>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Billing</a:t>
            </a:r>
            <a:endParaRPr lang="en-AU" sz="1200" dirty="0">
              <a:solidFill>
                <a:srgbClr val="000000"/>
              </a:solidFill>
            </a:endParaRPr>
          </a:p>
        </p:txBody>
      </p:sp>
      <p:sp>
        <p:nvSpPr>
          <p:cNvPr id="28" name="Rounded Rectangle 27"/>
          <p:cNvSpPr/>
          <p:nvPr/>
        </p:nvSpPr>
        <p:spPr>
          <a:xfrm>
            <a:off x="2987824" y="5013176"/>
            <a:ext cx="3096344" cy="288032"/>
          </a:xfrm>
          <a:prstGeom prst="round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Payments</a:t>
            </a:r>
            <a:endParaRPr lang="en-AU" sz="1200" dirty="0">
              <a:solidFill>
                <a:srgbClr val="000000"/>
              </a:solidFill>
            </a:endParaRPr>
          </a:p>
        </p:txBody>
      </p:sp>
    </p:spTree>
    <p:extLst>
      <p:ext uri="{BB962C8B-B14F-4D97-AF65-F5344CB8AC3E}">
        <p14:creationId xmlns:p14="http://schemas.microsoft.com/office/powerpoint/2010/main" val="2301944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AU" sz="2800" dirty="0" smtClean="0"/>
              <a:t>Capability decomposition: procedure example (Level 4)</a:t>
            </a:r>
            <a:endParaRPr lang="en-AU" sz="2800" dirty="0"/>
          </a:p>
        </p:txBody>
      </p:sp>
      <p:sp>
        <p:nvSpPr>
          <p:cNvPr id="19" name="Rectangle 18"/>
          <p:cNvSpPr/>
          <p:nvPr/>
        </p:nvSpPr>
        <p:spPr>
          <a:xfrm>
            <a:off x="1043608" y="1124744"/>
            <a:ext cx="5280587" cy="4608512"/>
          </a:xfrm>
          <a:prstGeom prst="rect">
            <a:avLst/>
          </a:prstGeom>
          <a:solidFill>
            <a:srgbClr val="FEFF97"/>
          </a:solidFill>
          <a:ln>
            <a:noFill/>
          </a:ln>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a:solidFill>
                <a:srgbClr val="000000"/>
              </a:solidFill>
            </a:endParaRPr>
          </a:p>
        </p:txBody>
      </p:sp>
      <p:sp>
        <p:nvSpPr>
          <p:cNvPr id="17" name="Rectangle 16"/>
          <p:cNvSpPr/>
          <p:nvPr/>
        </p:nvSpPr>
        <p:spPr>
          <a:xfrm>
            <a:off x="1259632" y="1484784"/>
            <a:ext cx="4896544" cy="4176464"/>
          </a:xfrm>
          <a:prstGeom prst="rect">
            <a:avLst/>
          </a:prstGeom>
          <a:solidFill>
            <a:schemeClr val="accent3">
              <a:lumMod val="85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Fulfilments management</a:t>
            </a: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p:txBody>
      </p:sp>
      <p:sp>
        <p:nvSpPr>
          <p:cNvPr id="20" name="Rectangle 19"/>
          <p:cNvSpPr/>
          <p:nvPr/>
        </p:nvSpPr>
        <p:spPr>
          <a:xfrm>
            <a:off x="1403648" y="1916832"/>
            <a:ext cx="4320480" cy="1427990"/>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Pre-sales negotiations</a:t>
            </a: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a:solidFill>
                <a:srgbClr val="000000"/>
              </a:solidFill>
            </a:endParaRPr>
          </a:p>
        </p:txBody>
      </p:sp>
      <p:sp>
        <p:nvSpPr>
          <p:cNvPr id="15" name="Right Brace 14"/>
          <p:cNvSpPr/>
          <p:nvPr/>
        </p:nvSpPr>
        <p:spPr>
          <a:xfrm>
            <a:off x="5823568" y="2228191"/>
            <a:ext cx="548632" cy="843812"/>
          </a:xfrm>
          <a:prstGeom prst="rightBrace">
            <a:avLst>
              <a:gd name="adj1" fmla="val 8333"/>
              <a:gd name="adj2" fmla="val 45930"/>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8" name="TextBox 17"/>
          <p:cNvSpPr txBox="1"/>
          <p:nvPr/>
        </p:nvSpPr>
        <p:spPr>
          <a:xfrm>
            <a:off x="6516216" y="2204864"/>
            <a:ext cx="2005937" cy="923330"/>
          </a:xfrm>
          <a:prstGeom prst="rect">
            <a:avLst/>
          </a:prstGeom>
          <a:noFill/>
        </p:spPr>
        <p:txBody>
          <a:bodyPr wrap="square" rtlCol="0">
            <a:spAutoFit/>
          </a:bodyPr>
          <a:lstStyle/>
          <a:p>
            <a:r>
              <a:rPr lang="en-AU" dirty="0" smtClean="0">
                <a:solidFill>
                  <a:schemeClr val="accent2">
                    <a:lumMod val="75000"/>
                  </a:schemeClr>
                </a:solidFill>
              </a:rPr>
              <a:t>Example of Capability Level 4 Decomposition</a:t>
            </a:r>
            <a:endParaRPr lang="en-AU" dirty="0">
              <a:solidFill>
                <a:schemeClr val="accent2">
                  <a:lumMod val="75000"/>
                </a:schemeClr>
              </a:solidFill>
            </a:endParaRPr>
          </a:p>
        </p:txBody>
      </p:sp>
      <p:sp>
        <p:nvSpPr>
          <p:cNvPr id="10" name="Rounded Rectangle 9"/>
          <p:cNvSpPr/>
          <p:nvPr/>
        </p:nvSpPr>
        <p:spPr>
          <a:xfrm>
            <a:off x="1599098" y="2300199"/>
            <a:ext cx="3909006" cy="259634"/>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Product inquiry</a:t>
            </a:r>
            <a:endParaRPr lang="en-AU" sz="1200" dirty="0">
              <a:solidFill>
                <a:srgbClr val="000000"/>
              </a:solidFill>
            </a:endParaRPr>
          </a:p>
        </p:txBody>
      </p:sp>
      <p:sp>
        <p:nvSpPr>
          <p:cNvPr id="11" name="Rounded Rectangle 10"/>
          <p:cNvSpPr/>
          <p:nvPr/>
        </p:nvSpPr>
        <p:spPr>
          <a:xfrm>
            <a:off x="1599098" y="2624742"/>
            <a:ext cx="3909006" cy="259634"/>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Quotations</a:t>
            </a:r>
          </a:p>
        </p:txBody>
      </p:sp>
      <p:sp>
        <p:nvSpPr>
          <p:cNvPr id="14" name="Rounded Rectangle 13"/>
          <p:cNvSpPr/>
          <p:nvPr/>
        </p:nvSpPr>
        <p:spPr>
          <a:xfrm>
            <a:off x="1599098" y="2949285"/>
            <a:ext cx="3909006" cy="259634"/>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Outline agreements </a:t>
            </a:r>
          </a:p>
        </p:txBody>
      </p:sp>
      <p:sp>
        <p:nvSpPr>
          <p:cNvPr id="21" name="Rectangle 20"/>
          <p:cNvSpPr/>
          <p:nvPr/>
        </p:nvSpPr>
        <p:spPr>
          <a:xfrm>
            <a:off x="1403648" y="3429000"/>
            <a:ext cx="4320480" cy="360040"/>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Sales order processing</a:t>
            </a:r>
          </a:p>
        </p:txBody>
      </p:sp>
      <p:sp>
        <p:nvSpPr>
          <p:cNvPr id="5" name="TextBox 4"/>
          <p:cNvSpPr txBox="1"/>
          <p:nvPr/>
        </p:nvSpPr>
        <p:spPr>
          <a:xfrm>
            <a:off x="2048587" y="1124744"/>
            <a:ext cx="3562194" cy="646331"/>
          </a:xfrm>
          <a:prstGeom prst="rect">
            <a:avLst/>
          </a:prstGeom>
          <a:noFill/>
        </p:spPr>
        <p:txBody>
          <a:bodyPr wrap="none" rtlCol="0">
            <a:spAutoFit/>
          </a:bodyPr>
          <a:lstStyle/>
          <a:p>
            <a:pPr algn="ctr"/>
            <a:r>
              <a:rPr lang="en-AU" dirty="0"/>
              <a:t>Product acquisition </a:t>
            </a:r>
            <a:r>
              <a:rPr lang="en-AU" dirty="0" smtClean="0"/>
              <a:t>management</a:t>
            </a:r>
            <a:endParaRPr lang="en-AU" dirty="0"/>
          </a:p>
          <a:p>
            <a:endParaRPr lang="en-US" dirty="0"/>
          </a:p>
        </p:txBody>
      </p:sp>
      <p:sp>
        <p:nvSpPr>
          <p:cNvPr id="22" name="Rectangle 21"/>
          <p:cNvSpPr/>
          <p:nvPr/>
        </p:nvSpPr>
        <p:spPr>
          <a:xfrm>
            <a:off x="1403648" y="3861048"/>
            <a:ext cx="4320480" cy="360040"/>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Manage Product Acquisition</a:t>
            </a:r>
          </a:p>
        </p:txBody>
      </p:sp>
      <p:sp>
        <p:nvSpPr>
          <p:cNvPr id="23" name="Rectangle 22"/>
          <p:cNvSpPr/>
          <p:nvPr/>
        </p:nvSpPr>
        <p:spPr>
          <a:xfrm>
            <a:off x="1403648" y="4293096"/>
            <a:ext cx="4320480" cy="360040"/>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Delivery Management</a:t>
            </a:r>
          </a:p>
        </p:txBody>
      </p:sp>
      <p:sp>
        <p:nvSpPr>
          <p:cNvPr id="24" name="Rectangle 23"/>
          <p:cNvSpPr/>
          <p:nvPr/>
        </p:nvSpPr>
        <p:spPr>
          <a:xfrm>
            <a:off x="1403648" y="4725144"/>
            <a:ext cx="4320480" cy="360040"/>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Billing</a:t>
            </a:r>
          </a:p>
        </p:txBody>
      </p:sp>
      <p:sp>
        <p:nvSpPr>
          <p:cNvPr id="25" name="Rectangle 24"/>
          <p:cNvSpPr/>
          <p:nvPr/>
        </p:nvSpPr>
        <p:spPr>
          <a:xfrm>
            <a:off x="1403648" y="5157192"/>
            <a:ext cx="4320480" cy="360040"/>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Payments</a:t>
            </a:r>
          </a:p>
        </p:txBody>
      </p:sp>
    </p:spTree>
    <p:extLst>
      <p:ext uri="{BB962C8B-B14F-4D97-AF65-F5344CB8AC3E}">
        <p14:creationId xmlns:p14="http://schemas.microsoft.com/office/powerpoint/2010/main" val="284502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381000" y="228600"/>
            <a:ext cx="8393113" cy="479425"/>
          </a:xfrm>
        </p:spPr>
        <p:txBody>
          <a:bodyPr/>
          <a:lstStyle/>
          <a:p>
            <a:pPr eaLnBrk="1" hangingPunct="1">
              <a:defRPr/>
            </a:pPr>
            <a:r>
              <a:rPr lang="en-AU" sz="2800" u="sng" dirty="0" smtClean="0"/>
              <a:t>Detailing</a:t>
            </a:r>
            <a:r>
              <a:rPr lang="en-AU" sz="2800" dirty="0" smtClean="0"/>
              <a:t> a Capability</a:t>
            </a:r>
            <a:endParaRPr lang="en-AU" sz="2800" dirty="0"/>
          </a:p>
        </p:txBody>
      </p:sp>
      <p:pic>
        <p:nvPicPr>
          <p:cNvPr id="22531" name="Picture 3" descr="Amended-Capability-Cube"/>
          <p:cNvPicPr>
            <a:picLocks noChangeAspect="1" noChangeArrowheads="1"/>
          </p:cNvPicPr>
          <p:nvPr/>
        </p:nvPicPr>
        <p:blipFill>
          <a:blip r:embed="rId3" cstate="print"/>
          <a:srcRect/>
          <a:stretch>
            <a:fillRect/>
          </a:stretch>
        </p:blipFill>
        <p:spPr bwMode="auto">
          <a:xfrm>
            <a:off x="4740762" y="980728"/>
            <a:ext cx="4223726" cy="4269110"/>
          </a:xfrm>
          <a:prstGeom prst="rect">
            <a:avLst/>
          </a:prstGeom>
          <a:noFill/>
          <a:ln w="9525">
            <a:noFill/>
            <a:miter lim="800000"/>
            <a:headEnd/>
            <a:tailEnd/>
          </a:ln>
        </p:spPr>
      </p:pic>
      <p:sp>
        <p:nvSpPr>
          <p:cNvPr id="2" name="TextBox 1"/>
          <p:cNvSpPr txBox="1"/>
          <p:nvPr/>
        </p:nvSpPr>
        <p:spPr>
          <a:xfrm>
            <a:off x="395536" y="764704"/>
            <a:ext cx="4392488" cy="4801315"/>
          </a:xfrm>
          <a:prstGeom prst="rect">
            <a:avLst/>
          </a:prstGeom>
          <a:noFill/>
        </p:spPr>
        <p:txBody>
          <a:bodyPr wrap="square" rtlCol="0">
            <a:spAutoFit/>
          </a:bodyPr>
          <a:lstStyle/>
          <a:p>
            <a:r>
              <a:rPr lang="en-US" b="1" dirty="0">
                <a:solidFill>
                  <a:srgbClr val="00B050"/>
                </a:solidFill>
              </a:rPr>
              <a:t>Each capability </a:t>
            </a:r>
            <a:r>
              <a:rPr lang="en-US" dirty="0">
                <a:solidFill>
                  <a:srgbClr val="002060"/>
                </a:solidFill>
              </a:rPr>
              <a:t>encapsulates </a:t>
            </a:r>
            <a:r>
              <a:rPr lang="en-US" b="1" dirty="0">
                <a:solidFill>
                  <a:srgbClr val="002060"/>
                </a:solidFill>
              </a:rPr>
              <a:t>people</a:t>
            </a:r>
            <a:r>
              <a:rPr lang="en-US" dirty="0">
                <a:solidFill>
                  <a:srgbClr val="002060"/>
                </a:solidFill>
              </a:rPr>
              <a:t>, </a:t>
            </a:r>
            <a:r>
              <a:rPr lang="en-US" b="1" dirty="0">
                <a:solidFill>
                  <a:srgbClr val="002060"/>
                </a:solidFill>
              </a:rPr>
              <a:t>process</a:t>
            </a:r>
            <a:r>
              <a:rPr lang="en-US" dirty="0">
                <a:solidFill>
                  <a:srgbClr val="002060"/>
                </a:solidFill>
              </a:rPr>
              <a:t> and</a:t>
            </a:r>
          </a:p>
          <a:p>
            <a:r>
              <a:rPr lang="en-US" b="1" dirty="0">
                <a:solidFill>
                  <a:srgbClr val="002060"/>
                </a:solidFill>
              </a:rPr>
              <a:t>Technology</a:t>
            </a:r>
            <a:r>
              <a:rPr lang="en-US" dirty="0">
                <a:solidFill>
                  <a:srgbClr val="002060"/>
                </a:solidFill>
              </a:rPr>
              <a:t>, plus many  other relevant attributes</a:t>
            </a:r>
          </a:p>
          <a:p>
            <a:endParaRPr lang="en-US" dirty="0" smtClean="0">
              <a:solidFill>
                <a:srgbClr val="002060"/>
              </a:solidFill>
            </a:endParaRPr>
          </a:p>
          <a:p>
            <a:r>
              <a:rPr lang="en-US" dirty="0" smtClean="0">
                <a:solidFill>
                  <a:srgbClr val="002060"/>
                </a:solidFill>
              </a:rPr>
              <a:t>Up to 180 attributes can be captured for a capability:</a:t>
            </a:r>
          </a:p>
          <a:p>
            <a:endParaRPr lang="en-US" dirty="0">
              <a:solidFill>
                <a:srgbClr val="002060"/>
              </a:solidFill>
            </a:endParaRPr>
          </a:p>
          <a:p>
            <a:pPr marL="742950" lvl="1" indent="-285750">
              <a:buFont typeface="Arial"/>
              <a:buChar char="•"/>
            </a:pPr>
            <a:r>
              <a:rPr lang="en-US" dirty="0" smtClean="0">
                <a:solidFill>
                  <a:srgbClr val="002060"/>
                </a:solidFill>
              </a:rPr>
              <a:t>Purpose</a:t>
            </a:r>
          </a:p>
          <a:p>
            <a:pPr marL="742950" lvl="1" indent="-285750">
              <a:buFont typeface="Arial"/>
              <a:buChar char="•"/>
            </a:pPr>
            <a:r>
              <a:rPr lang="en-US" dirty="0" smtClean="0">
                <a:solidFill>
                  <a:srgbClr val="002060"/>
                </a:solidFill>
              </a:rPr>
              <a:t>Owner</a:t>
            </a:r>
          </a:p>
          <a:p>
            <a:pPr marL="742950" lvl="1" indent="-285750">
              <a:buFont typeface="Arial"/>
              <a:buChar char="•"/>
            </a:pPr>
            <a:r>
              <a:rPr lang="en-US" dirty="0" smtClean="0">
                <a:solidFill>
                  <a:srgbClr val="002060"/>
                </a:solidFill>
              </a:rPr>
              <a:t>Segments</a:t>
            </a:r>
          </a:p>
          <a:p>
            <a:pPr marL="742950" lvl="1" indent="-285750">
              <a:buFont typeface="Arial"/>
              <a:buChar char="•"/>
            </a:pPr>
            <a:r>
              <a:rPr lang="en-US" dirty="0" smtClean="0">
                <a:solidFill>
                  <a:srgbClr val="002060"/>
                </a:solidFill>
              </a:rPr>
              <a:t>Stakeholders</a:t>
            </a:r>
          </a:p>
          <a:p>
            <a:pPr marL="742950" lvl="1" indent="-285750">
              <a:buFont typeface="Arial"/>
              <a:buChar char="•"/>
            </a:pPr>
            <a:r>
              <a:rPr lang="en-US" dirty="0" smtClean="0">
                <a:solidFill>
                  <a:srgbClr val="002060"/>
                </a:solidFill>
              </a:rPr>
              <a:t>Type</a:t>
            </a:r>
          </a:p>
          <a:p>
            <a:pPr marL="742950" lvl="1" indent="-285750">
              <a:buFont typeface="Arial"/>
              <a:buChar char="•"/>
            </a:pPr>
            <a:r>
              <a:rPr lang="en-US" dirty="0" smtClean="0">
                <a:solidFill>
                  <a:srgbClr val="002060"/>
                </a:solidFill>
              </a:rPr>
              <a:t>Sourcing</a:t>
            </a:r>
          </a:p>
          <a:p>
            <a:pPr marL="742950" lvl="1" indent="-285750">
              <a:buFont typeface="Arial"/>
              <a:buChar char="•"/>
            </a:pPr>
            <a:r>
              <a:rPr lang="en-US" dirty="0" smtClean="0">
                <a:solidFill>
                  <a:srgbClr val="002060"/>
                </a:solidFill>
              </a:rPr>
              <a:t>Location</a:t>
            </a:r>
          </a:p>
          <a:p>
            <a:pPr marL="742950" lvl="1" indent="-285750">
              <a:buFont typeface="Arial"/>
              <a:buChar char="•"/>
            </a:pPr>
            <a:r>
              <a:rPr lang="en-US" dirty="0" smtClean="0">
                <a:solidFill>
                  <a:srgbClr val="002060"/>
                </a:solidFill>
              </a:rPr>
              <a:t>Service level expectation</a:t>
            </a:r>
          </a:p>
          <a:p>
            <a:endParaRPr lang="en-US" dirty="0">
              <a:solidFill>
                <a:srgbClr val="002060"/>
              </a:solidFill>
            </a:endParaRPr>
          </a:p>
        </p:txBody>
      </p:sp>
    </p:spTree>
    <p:extLst>
      <p:ext uri="{BB962C8B-B14F-4D97-AF65-F5344CB8AC3E}">
        <p14:creationId xmlns:p14="http://schemas.microsoft.com/office/powerpoint/2010/main" val="204039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Rectangle 3"/>
          <p:cNvSpPr>
            <a:spLocks noGrp="1" noChangeArrowheads="1"/>
          </p:cNvSpPr>
          <p:nvPr>
            <p:ph type="title"/>
          </p:nvPr>
        </p:nvSpPr>
        <p:spPr/>
        <p:txBody>
          <a:bodyPr/>
          <a:lstStyle/>
          <a:p>
            <a:pPr algn="ctr" eaLnBrk="1" hangingPunct="1">
              <a:defRPr/>
            </a:pPr>
            <a:r>
              <a:rPr lang="en-AU" sz="2800" dirty="0" smtClean="0"/>
              <a:t>Capability Mapping can provide much more relevant information</a:t>
            </a:r>
            <a:endParaRPr lang="en-AU" sz="2800" i="1" dirty="0">
              <a:solidFill>
                <a:schemeClr val="hlink"/>
              </a:solidFill>
            </a:endParaRPr>
          </a:p>
        </p:txBody>
      </p:sp>
      <p:sp>
        <p:nvSpPr>
          <p:cNvPr id="4" name="Content Placeholder 3"/>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Metrics – how is it measured?</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Cost data</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Service level (like a service level agreement with outsourcing) – how it is and how it should perform</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Compliance and governance regulations</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Owner</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Customer</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Does it directly contribute to the performance of the parent capability, or the department or the overall organization (core capability)</a:t>
            </a:r>
          </a:p>
          <a:p>
            <a:pPr marL="644525" lvl="1" indent="-298450">
              <a:lnSpc>
                <a:spcPct val="80000"/>
              </a:lnSpc>
              <a:buClr>
                <a:schemeClr val="tx2"/>
              </a:buClr>
              <a:buSzPct val="95000"/>
              <a:buFont typeface="Arial" pitchFamily="34" charset="0"/>
              <a:buChar char="•"/>
              <a:defRPr/>
            </a:pPr>
            <a:r>
              <a:rPr lang="en-AU" dirty="0" smtClean="0">
                <a:solidFill>
                  <a:srgbClr val="002060"/>
                </a:solidFill>
                <a:ea typeface="+mn-ea"/>
                <a:cs typeface="+mn-cs"/>
              </a:rPr>
              <a:t>Is this capability a key part of what external organizations such as customers think of when they do business with the organization (identity/brand) </a:t>
            </a:r>
          </a:p>
          <a:p>
            <a:endParaRPr lang="en-AU" sz="2400" b="1" dirty="0" smtClean="0">
              <a:solidFill>
                <a:srgbClr val="002060"/>
              </a:solidFill>
            </a:endParaRPr>
          </a:p>
        </p:txBody>
      </p:sp>
    </p:spTree>
    <p:extLst>
      <p:ext uri="{BB962C8B-B14F-4D97-AF65-F5344CB8AC3E}">
        <p14:creationId xmlns:p14="http://schemas.microsoft.com/office/powerpoint/2010/main" val="221818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4" name="TextBox 3"/>
          <p:cNvSpPr txBox="1"/>
          <p:nvPr/>
        </p:nvSpPr>
        <p:spPr>
          <a:xfrm>
            <a:off x="2483768" y="2492896"/>
            <a:ext cx="4604195" cy="707886"/>
          </a:xfrm>
          <a:prstGeom prst="rect">
            <a:avLst/>
          </a:prstGeom>
          <a:noFill/>
        </p:spPr>
        <p:txBody>
          <a:bodyPr wrap="none" rtlCol="0">
            <a:spAutoFit/>
          </a:bodyPr>
          <a:lstStyle/>
          <a:p>
            <a:r>
              <a:rPr lang="en-US" sz="4000" dirty="0" smtClean="0">
                <a:solidFill>
                  <a:schemeClr val="accent1">
                    <a:lumMod val="25000"/>
                  </a:schemeClr>
                </a:solidFill>
              </a:rPr>
              <a:t>Examples out there</a:t>
            </a:r>
            <a:endParaRPr lang="en-US" sz="4000" dirty="0">
              <a:solidFill>
                <a:schemeClr val="accent1">
                  <a:lumMod val="25000"/>
                </a:schemeClr>
              </a:solidFill>
            </a:endParaRPr>
          </a:p>
        </p:txBody>
      </p:sp>
    </p:spTree>
    <p:extLst>
      <p:ext uri="{BB962C8B-B14F-4D97-AF65-F5344CB8AC3E}">
        <p14:creationId xmlns:p14="http://schemas.microsoft.com/office/powerpoint/2010/main" val="56889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878904" y="1556792"/>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B1B1B1"/>
              </a:buClr>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Introduction to capabilities</a:t>
            </a:r>
          </a:p>
          <a:p>
            <a:pPr marL="342900" marR="0" lvl="0" indent="-342900" algn="l" defTabSz="914400" rtl="0" eaLnBrk="1" fontAlgn="base" latinLnBrk="0" hangingPunct="1">
              <a:lnSpc>
                <a:spcPct val="100000"/>
              </a:lnSpc>
              <a:spcBef>
                <a:spcPct val="20000"/>
              </a:spcBef>
              <a:spcAft>
                <a:spcPct val="0"/>
              </a:spcAft>
              <a:buClr>
                <a:srgbClr val="B1B1B1"/>
              </a:buClr>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Principles of capabilities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Capability maps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Capabilities and business/IT analysis</a:t>
            </a:r>
          </a:p>
          <a:p>
            <a:pPr marL="342900" marR="0" lvl="0" indent="-342900" algn="l" defTabSz="914400" rtl="0" eaLnBrk="1" fontAlgn="base" latinLnBrk="0" hangingPunct="1">
              <a:lnSpc>
                <a:spcPct val="100000"/>
              </a:lnSpc>
              <a:spcBef>
                <a:spcPct val="20000"/>
              </a:spcBef>
              <a:spcAft>
                <a:spcPct val="0"/>
              </a:spcAft>
              <a:buClr>
                <a:srgbClr val="B1B1B1"/>
              </a:buClr>
              <a:buSzTx/>
              <a:buFontTx/>
              <a:buChar char="•"/>
              <a:tabLst/>
              <a:defRPr/>
            </a:pPr>
            <a:endParaRPr kumimoji="0" lang="en-US" sz="2400" b="0" i="0" u="none" strike="noStrike" kern="0" cap="none" spc="0" normalizeH="0" baseline="0" noProof="0" dirty="0">
              <a:ln>
                <a:noFill/>
              </a:ln>
              <a:solidFill>
                <a:srgbClr val="002060"/>
              </a:solidFill>
              <a:effectLst/>
              <a:uLnTx/>
              <a:uFillTx/>
              <a:latin typeface="+mn-lt"/>
              <a:ea typeface="+mn-ea"/>
              <a:cs typeface="+mn-cs"/>
            </a:endParaRPr>
          </a:p>
        </p:txBody>
      </p:sp>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a:xfrm>
            <a:off x="878904" y="1556792"/>
            <a:ext cx="8229600" cy="3989388"/>
          </a:xfrm>
        </p:spPr>
        <p:txBody>
          <a:bodyPr/>
          <a:lstStyle/>
          <a:p>
            <a:r>
              <a:rPr lang="en-AU" dirty="0" smtClean="0"/>
              <a:t>Introduction to capabilities</a:t>
            </a:r>
          </a:p>
          <a:p>
            <a:endParaRPr lang="en-AU" dirty="0" smtClean="0"/>
          </a:p>
          <a:p>
            <a:pPr>
              <a:buClrTx/>
            </a:pPr>
            <a:r>
              <a:rPr lang="en-AU" dirty="0" smtClean="0">
                <a:solidFill>
                  <a:srgbClr val="A6A6A6"/>
                </a:solidFill>
              </a:rPr>
              <a:t>Principles of capabilities</a:t>
            </a:r>
          </a:p>
          <a:p>
            <a:pPr>
              <a:buClrTx/>
            </a:pPr>
            <a:endParaRPr lang="en-AU" dirty="0" smtClean="0">
              <a:solidFill>
                <a:srgbClr val="A6A6A6"/>
              </a:solidFill>
            </a:endParaRPr>
          </a:p>
          <a:p>
            <a:pPr>
              <a:buClrTx/>
            </a:pPr>
            <a:r>
              <a:rPr lang="en-AU" dirty="0" smtClean="0">
                <a:solidFill>
                  <a:srgbClr val="A6A6A6"/>
                </a:solidFill>
              </a:rPr>
              <a:t>Capability maps</a:t>
            </a:r>
          </a:p>
          <a:p>
            <a:pPr>
              <a:buClrTx/>
            </a:pPr>
            <a:endParaRPr lang="en-AU" dirty="0" smtClean="0">
              <a:solidFill>
                <a:srgbClr val="A6A6A6"/>
              </a:solidFill>
            </a:endParaRPr>
          </a:p>
          <a:p>
            <a:pPr>
              <a:buClrTx/>
            </a:pPr>
            <a:r>
              <a:rPr lang="en-AU" dirty="0" smtClean="0">
                <a:solidFill>
                  <a:srgbClr val="A6A6A6"/>
                </a:solidFill>
              </a:rPr>
              <a:t>Capabilities and business/IT analysis</a:t>
            </a:r>
          </a:p>
          <a:p>
            <a:endParaRPr lang="en-AU" sz="2400"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230188" y="1661076"/>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74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AU" dirty="0" smtClean="0"/>
              <a:t>Manufacturing/retail - from TOGAF</a:t>
            </a:r>
            <a:endParaRPr lang="en-AU" dirty="0"/>
          </a:p>
        </p:txBody>
      </p:sp>
      <p:pic>
        <p:nvPicPr>
          <p:cNvPr id="31745" name="Picture 1"/>
          <p:cNvPicPr>
            <a:picLocks noGrp="1" noChangeAspect="1" noChangeArrowheads="1"/>
          </p:cNvPicPr>
          <p:nvPr>
            <p:ph idx="1"/>
          </p:nvPr>
        </p:nvPicPr>
        <p:blipFill>
          <a:blip r:embed="rId2" cstate="print"/>
          <a:srcRect l="18432" t="8418" r="8962" b="5717"/>
          <a:stretch>
            <a:fillRect/>
          </a:stretch>
        </p:blipFill>
        <p:spPr bwMode="auto">
          <a:xfrm>
            <a:off x="611560" y="1196752"/>
            <a:ext cx="8237984" cy="4343664"/>
          </a:xfrm>
          <a:prstGeom prst="rect">
            <a:avLst/>
          </a:prstGeom>
          <a:noFill/>
          <a:ln w="9525">
            <a:noFill/>
            <a:miter lim="800000"/>
            <a:headEnd/>
            <a:tailEnd/>
          </a:ln>
        </p:spPr>
      </p:pic>
    </p:spTree>
    <p:extLst>
      <p:ext uri="{BB962C8B-B14F-4D97-AF65-F5344CB8AC3E}">
        <p14:creationId xmlns:p14="http://schemas.microsoft.com/office/powerpoint/2010/main" val="1764651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a:off x="434975" y="3480346"/>
            <a:ext cx="7969250" cy="73025"/>
          </a:xfrm>
          <a:prstGeom prst="line">
            <a:avLst/>
          </a:prstGeom>
          <a:noFill/>
          <a:ln w="9525">
            <a:solidFill>
              <a:schemeClr val="tx1"/>
            </a:solidFill>
            <a:round/>
            <a:headEnd/>
            <a:tailEnd/>
          </a:ln>
        </p:spPr>
        <p:txBody>
          <a:bodyPr wrap="none" anchor="ctr"/>
          <a:lstStyle/>
          <a:p>
            <a:endParaRPr lang="en-GB" dirty="0"/>
          </a:p>
        </p:txBody>
      </p:sp>
      <p:sp>
        <p:nvSpPr>
          <p:cNvPr id="1687555" name="Rectangle 3"/>
          <p:cNvSpPr>
            <a:spLocks noGrp="1" noChangeArrowheads="1"/>
          </p:cNvSpPr>
          <p:nvPr>
            <p:ph type="title"/>
          </p:nvPr>
        </p:nvSpPr>
        <p:spPr>
          <a:xfrm>
            <a:off x="381000" y="-27384"/>
            <a:ext cx="8393113" cy="812530"/>
          </a:xfrm>
        </p:spPr>
        <p:txBody>
          <a:bodyPr/>
          <a:lstStyle/>
          <a:p>
            <a:pPr algn="ctr">
              <a:defRPr/>
            </a:pPr>
            <a:r>
              <a:rPr lang="en-AU" sz="2800" dirty="0" smtClean="0"/>
              <a:t>Microsoft Service Architecture Business</a:t>
            </a:r>
            <a:endParaRPr lang="en-AU" sz="2400" dirty="0"/>
          </a:p>
        </p:txBody>
      </p:sp>
      <p:pic>
        <p:nvPicPr>
          <p:cNvPr id="40964" name="Picture 4" descr="GoOut"/>
          <p:cNvPicPr>
            <a:picLocks noChangeAspect="1" noChangeArrowheads="1"/>
          </p:cNvPicPr>
          <p:nvPr/>
        </p:nvPicPr>
        <p:blipFill>
          <a:blip r:embed="rId3" cstate="print"/>
          <a:srcRect/>
          <a:stretch>
            <a:fillRect/>
          </a:stretch>
        </p:blipFill>
        <p:spPr bwMode="auto">
          <a:xfrm>
            <a:off x="3825875" y="692696"/>
            <a:ext cx="2774950" cy="3411538"/>
          </a:xfrm>
          <a:prstGeom prst="rect">
            <a:avLst/>
          </a:prstGeom>
          <a:noFill/>
          <a:ln w="9525">
            <a:noFill/>
            <a:miter lim="800000"/>
            <a:headEnd/>
            <a:tailEnd/>
          </a:ln>
        </p:spPr>
      </p:pic>
      <p:pic>
        <p:nvPicPr>
          <p:cNvPr id="40965" name="Picture 5" descr="GoDown"/>
          <p:cNvPicPr>
            <a:picLocks noChangeAspect="1" noChangeArrowheads="1"/>
          </p:cNvPicPr>
          <p:nvPr/>
        </p:nvPicPr>
        <p:blipFill>
          <a:blip r:embed="rId4" cstate="print"/>
          <a:srcRect/>
          <a:stretch>
            <a:fillRect/>
          </a:stretch>
        </p:blipFill>
        <p:spPr bwMode="auto">
          <a:xfrm>
            <a:off x="6588125" y="2632621"/>
            <a:ext cx="1698625" cy="3179763"/>
          </a:xfrm>
          <a:prstGeom prst="rect">
            <a:avLst/>
          </a:prstGeom>
          <a:noFill/>
          <a:ln w="9525">
            <a:noFill/>
            <a:miter lim="800000"/>
            <a:headEnd/>
            <a:tailEnd/>
          </a:ln>
        </p:spPr>
      </p:pic>
      <p:pic>
        <p:nvPicPr>
          <p:cNvPr id="40966" name="Picture 6" descr="GoUp"/>
          <p:cNvPicPr>
            <a:picLocks noChangeAspect="1" noChangeArrowheads="1"/>
          </p:cNvPicPr>
          <p:nvPr/>
        </p:nvPicPr>
        <p:blipFill>
          <a:blip r:embed="rId5" cstate="print"/>
          <a:srcRect/>
          <a:stretch>
            <a:fillRect/>
          </a:stretch>
        </p:blipFill>
        <p:spPr bwMode="auto">
          <a:xfrm>
            <a:off x="2530475" y="2027784"/>
            <a:ext cx="1352550" cy="2046287"/>
          </a:xfrm>
          <a:prstGeom prst="rect">
            <a:avLst/>
          </a:prstGeom>
          <a:noFill/>
          <a:ln w="9525">
            <a:noFill/>
            <a:miter lim="800000"/>
            <a:headEnd/>
            <a:tailEnd/>
          </a:ln>
        </p:spPr>
      </p:pic>
      <p:pic>
        <p:nvPicPr>
          <p:cNvPr id="40967" name="Picture 7" descr="GoIn"/>
          <p:cNvPicPr>
            <a:picLocks noChangeAspect="1" noChangeArrowheads="1"/>
          </p:cNvPicPr>
          <p:nvPr/>
        </p:nvPicPr>
        <p:blipFill>
          <a:blip r:embed="rId6" cstate="print"/>
          <a:srcRect/>
          <a:stretch>
            <a:fillRect/>
          </a:stretch>
        </p:blipFill>
        <p:spPr bwMode="auto">
          <a:xfrm>
            <a:off x="625475" y="2653259"/>
            <a:ext cx="1484313" cy="1636712"/>
          </a:xfrm>
          <a:prstGeom prst="rect">
            <a:avLst/>
          </a:prstGeom>
          <a:noFill/>
          <a:ln w="9525">
            <a:noFill/>
            <a:miter lim="800000"/>
            <a:headEnd/>
            <a:tailEnd/>
          </a:ln>
        </p:spPr>
      </p:pic>
      <p:sp>
        <p:nvSpPr>
          <p:cNvPr id="2" name="TextBox 1"/>
          <p:cNvSpPr txBox="1"/>
          <p:nvPr/>
        </p:nvSpPr>
        <p:spPr>
          <a:xfrm>
            <a:off x="-1188640" y="4149080"/>
            <a:ext cx="184666" cy="369332"/>
          </a:xfrm>
          <a:prstGeom prst="rect">
            <a:avLst/>
          </a:prstGeom>
          <a:noFill/>
        </p:spPr>
        <p:txBody>
          <a:bodyPr wrap="none" rtlCol="0">
            <a:spAutoFit/>
          </a:bodyPr>
          <a:lstStyle/>
          <a:p>
            <a:endParaRPr lang="en-US" dirty="0"/>
          </a:p>
        </p:txBody>
      </p:sp>
      <p:sp>
        <p:nvSpPr>
          <p:cNvPr id="3" name="TextBox 2"/>
          <p:cNvSpPr txBox="1"/>
          <p:nvPr/>
        </p:nvSpPr>
        <p:spPr>
          <a:xfrm>
            <a:off x="1331640" y="4365104"/>
            <a:ext cx="3988266" cy="523220"/>
          </a:xfrm>
          <a:prstGeom prst="rect">
            <a:avLst/>
          </a:prstGeom>
          <a:noFill/>
        </p:spPr>
        <p:txBody>
          <a:bodyPr wrap="none" rtlCol="0">
            <a:spAutoFit/>
          </a:bodyPr>
          <a:lstStyle/>
          <a:p>
            <a:r>
              <a:rPr lang="en-US" sz="1400" b="1" i="1" dirty="0" smtClean="0">
                <a:latin typeface="Times"/>
                <a:cs typeface="Times"/>
              </a:rPr>
              <a:t>“Enables </a:t>
            </a:r>
            <a:r>
              <a:rPr lang="en-US" sz="1400" b="1" i="1" dirty="0">
                <a:latin typeface="Times"/>
                <a:cs typeface="Times"/>
              </a:rPr>
              <a:t>the analytical power of go-in, go-up</a:t>
            </a:r>
            <a:r>
              <a:rPr lang="en-US" sz="1400" b="1" i="1" dirty="0" smtClean="0">
                <a:latin typeface="Times"/>
                <a:cs typeface="Times"/>
              </a:rPr>
              <a:t>,</a:t>
            </a:r>
          </a:p>
          <a:p>
            <a:r>
              <a:rPr lang="en-US" sz="1400" b="1" i="1" dirty="0" smtClean="0">
                <a:latin typeface="Times"/>
                <a:cs typeface="Times"/>
              </a:rPr>
              <a:t>go</a:t>
            </a:r>
            <a:r>
              <a:rPr lang="en-US" sz="1400" b="1" i="1" dirty="0">
                <a:latin typeface="Times"/>
                <a:cs typeface="Times"/>
              </a:rPr>
              <a:t>-out </a:t>
            </a:r>
            <a:r>
              <a:rPr lang="en-US" sz="1400" b="1" i="1" dirty="0" smtClean="0">
                <a:latin typeface="Times"/>
                <a:cs typeface="Times"/>
              </a:rPr>
              <a:t>and only </a:t>
            </a:r>
            <a:r>
              <a:rPr lang="en-US" sz="1400" b="1" i="1" dirty="0">
                <a:latin typeface="Times"/>
                <a:cs typeface="Times"/>
              </a:rPr>
              <a:t>then… with that context, go-</a:t>
            </a:r>
            <a:r>
              <a:rPr lang="en-US" sz="1400" b="1" i="1" dirty="0" smtClean="0">
                <a:latin typeface="Times"/>
                <a:cs typeface="Times"/>
              </a:rPr>
              <a:t>down</a:t>
            </a:r>
            <a:r>
              <a:rPr lang="en-US" sz="1400" dirty="0" smtClean="0"/>
              <a:t>”</a:t>
            </a:r>
            <a:endParaRPr lang="en-US" sz="1400" dirty="0"/>
          </a:p>
        </p:txBody>
      </p:sp>
      <p:sp>
        <p:nvSpPr>
          <p:cNvPr id="10" name="Rectangle 9"/>
          <p:cNvSpPr/>
          <p:nvPr/>
        </p:nvSpPr>
        <p:spPr>
          <a:xfrm>
            <a:off x="395536" y="5261138"/>
            <a:ext cx="6400800" cy="553998"/>
          </a:xfrm>
          <a:prstGeom prst="rect">
            <a:avLst/>
          </a:prstGeom>
        </p:spPr>
        <p:txBody>
          <a:bodyPr wrap="square">
            <a:spAutoFit/>
          </a:bodyPr>
          <a:lstStyle/>
          <a:p>
            <a:r>
              <a:rPr lang="en-AU" sz="1000" b="1" dirty="0" smtClean="0"/>
              <a:t>Source: Graham Doig, “Microsoft Business Service Architecture (MBSA) </a:t>
            </a:r>
            <a:r>
              <a:rPr lang="en-US" sz="1000" b="1" dirty="0" smtClean="0"/>
              <a:t>–</a:t>
            </a:r>
            <a:r>
              <a:rPr lang="en-AU" sz="1000" b="1" dirty="0" smtClean="0"/>
              <a:t> Getting Started with SOA”, Nov 2007, </a:t>
            </a:r>
            <a:r>
              <a:rPr lang="en-AU" sz="1000" b="1" dirty="0">
                <a:hlinkClick r:id="rId7"/>
              </a:rPr>
              <a:t>http://msdn.microsoft.com/en-us/architecture/aa902621</a:t>
            </a:r>
            <a:endParaRPr lang="en-AU" sz="1000" b="1" dirty="0"/>
          </a:p>
          <a:p>
            <a:endParaRPr lang="en-AU" sz="1000" dirty="0"/>
          </a:p>
        </p:txBody>
      </p:sp>
    </p:spTree>
    <p:extLst>
      <p:ext uri="{BB962C8B-B14F-4D97-AF65-F5344CB8AC3E}">
        <p14:creationId xmlns:p14="http://schemas.microsoft.com/office/powerpoint/2010/main" val="340540209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476250" y="152400"/>
            <a:ext cx="8393113" cy="775597"/>
          </a:xfrm>
        </p:spPr>
        <p:txBody>
          <a:bodyPr>
            <a:normAutofit fontScale="90000"/>
          </a:bodyPr>
          <a:lstStyle/>
          <a:p>
            <a:r>
              <a:rPr lang="en-AU" sz="2800" dirty="0" smtClean="0"/>
              <a:t>Microsoft Services Business Architecture (cont’d)</a:t>
            </a:r>
            <a:endParaRPr lang="en-AU" sz="2800" dirty="0"/>
          </a:p>
        </p:txBody>
      </p:sp>
      <p:pic>
        <p:nvPicPr>
          <p:cNvPr id="19458" name="Picture 2" descr="http://msdn.microsoft.com/en-us/architecture/aa902621.Art04Fig04(l=en-us).jpg"/>
          <p:cNvPicPr>
            <a:picLocks noChangeAspect="1" noChangeArrowheads="1"/>
          </p:cNvPicPr>
          <p:nvPr/>
        </p:nvPicPr>
        <p:blipFill>
          <a:blip r:embed="rId3" cstate="print"/>
          <a:srcRect/>
          <a:stretch>
            <a:fillRect/>
          </a:stretch>
        </p:blipFill>
        <p:spPr bwMode="auto">
          <a:xfrm>
            <a:off x="1763688" y="1052736"/>
            <a:ext cx="6336704" cy="4011462"/>
          </a:xfrm>
          <a:prstGeom prst="rect">
            <a:avLst/>
          </a:prstGeom>
          <a:noFill/>
        </p:spPr>
      </p:pic>
      <p:sp>
        <p:nvSpPr>
          <p:cNvPr id="4" name="Rectangle 3"/>
          <p:cNvSpPr/>
          <p:nvPr/>
        </p:nvSpPr>
        <p:spPr>
          <a:xfrm>
            <a:off x="395536" y="5301208"/>
            <a:ext cx="7056784" cy="553998"/>
          </a:xfrm>
          <a:prstGeom prst="rect">
            <a:avLst/>
          </a:prstGeom>
        </p:spPr>
        <p:txBody>
          <a:bodyPr wrap="square">
            <a:spAutoFit/>
          </a:bodyPr>
          <a:lstStyle/>
          <a:p>
            <a:r>
              <a:rPr lang="en-AU" sz="1000" b="1" dirty="0" smtClean="0"/>
              <a:t>Source: Graham Doig, “Microsoft Business Service Architecture (MBSA) </a:t>
            </a:r>
            <a:r>
              <a:rPr lang="en-US" sz="1000" b="1" dirty="0" smtClean="0"/>
              <a:t>–</a:t>
            </a:r>
            <a:r>
              <a:rPr lang="en-AU" sz="1000" b="1" dirty="0" smtClean="0"/>
              <a:t> Getting Started with SOA”, Nov 2007, </a:t>
            </a:r>
            <a:r>
              <a:rPr lang="en-AU" sz="1000" dirty="0">
                <a:hlinkClick r:id="rId4"/>
              </a:rPr>
              <a:t>http://msdn.microsoft.com/en-us/architecture/aa902621</a:t>
            </a:r>
            <a:endParaRPr lang="en-AU" sz="1000" dirty="0"/>
          </a:p>
          <a:p>
            <a:endParaRPr lang="en-AU" sz="1000" dirty="0"/>
          </a:p>
        </p:txBody>
      </p:sp>
    </p:spTree>
    <p:extLst>
      <p:ext uri="{BB962C8B-B14F-4D97-AF65-F5344CB8AC3E}">
        <p14:creationId xmlns:p14="http://schemas.microsoft.com/office/powerpoint/2010/main" val="2937643549"/>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Business Services Architecture (cont’d) </a:t>
            </a:r>
            <a:endParaRPr lang="en-AU" dirty="0"/>
          </a:p>
        </p:txBody>
      </p:sp>
      <p:pic>
        <p:nvPicPr>
          <p:cNvPr id="4" name="Content Placeholder 3" descr="capabilities.jpg"/>
          <p:cNvPicPr>
            <a:picLocks noGrp="1" noChangeAspect="1"/>
          </p:cNvPicPr>
          <p:nvPr>
            <p:ph idx="1"/>
          </p:nvPr>
        </p:nvPicPr>
        <p:blipFill>
          <a:blip r:embed="rId2" cstate="print"/>
          <a:stretch>
            <a:fillRect/>
          </a:stretch>
        </p:blipFill>
        <p:spPr>
          <a:xfrm>
            <a:off x="971600" y="1322507"/>
            <a:ext cx="7200800" cy="3906693"/>
          </a:xfrm>
        </p:spPr>
      </p:pic>
      <p:sp>
        <p:nvSpPr>
          <p:cNvPr id="6" name="Rectangle 5"/>
          <p:cNvSpPr/>
          <p:nvPr/>
        </p:nvSpPr>
        <p:spPr>
          <a:xfrm>
            <a:off x="691480" y="5301208"/>
            <a:ext cx="6400800" cy="553998"/>
          </a:xfrm>
          <a:prstGeom prst="rect">
            <a:avLst/>
          </a:prstGeom>
        </p:spPr>
        <p:txBody>
          <a:bodyPr wrap="square">
            <a:spAutoFit/>
          </a:bodyPr>
          <a:lstStyle/>
          <a:p>
            <a:r>
              <a:rPr lang="en-AU" sz="1000" b="1" dirty="0" smtClean="0"/>
              <a:t>Source: Graham Doig, “Microsoft Business Service Architecture (MBSA) </a:t>
            </a:r>
            <a:r>
              <a:rPr lang="en-US" sz="1000" b="1" dirty="0" smtClean="0"/>
              <a:t>–</a:t>
            </a:r>
            <a:r>
              <a:rPr lang="en-AU" sz="1000" b="1" dirty="0" smtClean="0"/>
              <a:t> Getting Started with SOA”, Nov 2007, </a:t>
            </a:r>
            <a:r>
              <a:rPr lang="en-AU" sz="1000" b="1" dirty="0">
                <a:hlinkClick r:id="rId3"/>
              </a:rPr>
              <a:t>http://msdn.microsoft.com/en-us/architecture/aa902621</a:t>
            </a:r>
            <a:endParaRPr lang="en-AU" sz="1000" b="1" dirty="0"/>
          </a:p>
          <a:p>
            <a:endParaRPr lang="en-AU" sz="1000" dirty="0"/>
          </a:p>
        </p:txBody>
      </p:sp>
    </p:spTree>
    <p:extLst>
      <p:ext uri="{BB962C8B-B14F-4D97-AF65-F5344CB8AC3E}">
        <p14:creationId xmlns:p14="http://schemas.microsoft.com/office/powerpoint/2010/main" val="3308148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490" name="Rectangle 2"/>
          <p:cNvSpPr>
            <a:spLocks noGrp="1" noChangeArrowheads="1"/>
          </p:cNvSpPr>
          <p:nvPr>
            <p:ph type="title"/>
          </p:nvPr>
        </p:nvSpPr>
        <p:spPr>
          <a:xfrm>
            <a:off x="38100" y="19050"/>
            <a:ext cx="5848350" cy="1255713"/>
          </a:xfrm>
        </p:spPr>
        <p:txBody>
          <a:bodyPr/>
          <a:lstStyle/>
          <a:p>
            <a:pPr eaLnBrk="1" hangingPunct="1">
              <a:defRPr/>
            </a:pPr>
            <a:r>
              <a:rPr lang="en-AU" sz="2800" dirty="0" smtClean="0"/>
              <a:t>Microsoft Business Services Architecture (cont’d)</a:t>
            </a:r>
            <a:endParaRPr lang="en-AU" sz="2800" dirty="0"/>
          </a:p>
        </p:txBody>
      </p:sp>
      <p:pic>
        <p:nvPicPr>
          <p:cNvPr id="35843" name="Picture 3"/>
          <p:cNvPicPr>
            <a:picLocks noChangeAspect="1" noChangeArrowheads="1"/>
          </p:cNvPicPr>
          <p:nvPr/>
        </p:nvPicPr>
        <p:blipFill>
          <a:blip r:embed="rId2" cstate="print"/>
          <a:srcRect/>
          <a:stretch>
            <a:fillRect/>
          </a:stretch>
        </p:blipFill>
        <p:spPr bwMode="auto">
          <a:xfrm>
            <a:off x="512241" y="1280393"/>
            <a:ext cx="4995863" cy="3660775"/>
          </a:xfrm>
          <a:prstGeom prst="rect">
            <a:avLst/>
          </a:prstGeom>
          <a:noFill/>
          <a:ln w="9525">
            <a:noFill/>
            <a:miter lim="800000"/>
            <a:headEnd/>
            <a:tailEnd/>
          </a:ln>
        </p:spPr>
      </p:pic>
      <p:pic>
        <p:nvPicPr>
          <p:cNvPr id="35844" name="Picture 4"/>
          <p:cNvPicPr>
            <a:picLocks noChangeAspect="1" noChangeArrowheads="1"/>
          </p:cNvPicPr>
          <p:nvPr/>
        </p:nvPicPr>
        <p:blipFill>
          <a:blip r:embed="rId3" cstate="print"/>
          <a:srcRect/>
          <a:stretch>
            <a:fillRect/>
          </a:stretch>
        </p:blipFill>
        <p:spPr bwMode="auto">
          <a:xfrm>
            <a:off x="4643438" y="2780928"/>
            <a:ext cx="4330700" cy="2536825"/>
          </a:xfrm>
          <a:prstGeom prst="rect">
            <a:avLst/>
          </a:prstGeom>
          <a:noFill/>
          <a:ln w="9525">
            <a:noFill/>
            <a:miter lim="800000"/>
            <a:headEnd/>
            <a:tailEnd/>
          </a:ln>
        </p:spPr>
      </p:pic>
      <p:pic>
        <p:nvPicPr>
          <p:cNvPr id="35845" name="Picture 5"/>
          <p:cNvPicPr>
            <a:picLocks noChangeAspect="1" noChangeArrowheads="1"/>
          </p:cNvPicPr>
          <p:nvPr/>
        </p:nvPicPr>
        <p:blipFill>
          <a:blip r:embed="rId4" cstate="print"/>
          <a:srcRect/>
          <a:stretch>
            <a:fillRect/>
          </a:stretch>
        </p:blipFill>
        <p:spPr bwMode="auto">
          <a:xfrm>
            <a:off x="6516216" y="33338"/>
            <a:ext cx="2506662" cy="2003425"/>
          </a:xfrm>
          <a:prstGeom prst="rect">
            <a:avLst/>
          </a:prstGeom>
          <a:noFill/>
          <a:ln w="9525">
            <a:noFill/>
            <a:miter lim="800000"/>
            <a:headEnd/>
            <a:tailEnd/>
          </a:ln>
        </p:spPr>
      </p:pic>
      <p:sp>
        <p:nvSpPr>
          <p:cNvPr id="35846" name="Line 6"/>
          <p:cNvSpPr>
            <a:spLocks noChangeShapeType="1"/>
          </p:cNvSpPr>
          <p:nvPr/>
        </p:nvSpPr>
        <p:spPr bwMode="auto">
          <a:xfrm flipH="1">
            <a:off x="5162550" y="596900"/>
            <a:ext cx="2305050" cy="1136650"/>
          </a:xfrm>
          <a:prstGeom prst="line">
            <a:avLst/>
          </a:prstGeom>
          <a:noFill/>
          <a:ln w="50800">
            <a:solidFill>
              <a:schemeClr val="tx1"/>
            </a:solidFill>
            <a:round/>
            <a:headEnd/>
            <a:tailEnd type="triangle" w="med" len="med"/>
          </a:ln>
        </p:spPr>
        <p:txBody>
          <a:bodyPr wrap="none" anchor="ctr"/>
          <a:lstStyle/>
          <a:p>
            <a:endParaRPr lang="en-GB" dirty="0"/>
          </a:p>
        </p:txBody>
      </p:sp>
      <p:sp>
        <p:nvSpPr>
          <p:cNvPr id="35847" name="Line 7"/>
          <p:cNvSpPr>
            <a:spLocks noChangeShapeType="1"/>
          </p:cNvSpPr>
          <p:nvPr/>
        </p:nvSpPr>
        <p:spPr bwMode="auto">
          <a:xfrm flipH="1">
            <a:off x="4932040" y="393700"/>
            <a:ext cx="3157860" cy="2315220"/>
          </a:xfrm>
          <a:prstGeom prst="line">
            <a:avLst/>
          </a:prstGeom>
          <a:noFill/>
          <a:ln w="50800">
            <a:solidFill>
              <a:schemeClr val="tx1"/>
            </a:solidFill>
            <a:round/>
            <a:headEnd/>
            <a:tailEnd type="triangle" w="med" len="med"/>
          </a:ln>
        </p:spPr>
        <p:txBody>
          <a:bodyPr wrap="none" anchor="ctr"/>
          <a:lstStyle/>
          <a:p>
            <a:endParaRPr lang="en-GB" dirty="0"/>
          </a:p>
        </p:txBody>
      </p:sp>
      <p:sp>
        <p:nvSpPr>
          <p:cNvPr id="35848" name="Line 8"/>
          <p:cNvSpPr>
            <a:spLocks noChangeShapeType="1"/>
          </p:cNvSpPr>
          <p:nvPr/>
        </p:nvSpPr>
        <p:spPr bwMode="auto">
          <a:xfrm flipH="1">
            <a:off x="7353300" y="1130300"/>
            <a:ext cx="546100" cy="2984500"/>
          </a:xfrm>
          <a:prstGeom prst="line">
            <a:avLst/>
          </a:prstGeom>
          <a:noFill/>
          <a:ln w="50800">
            <a:solidFill>
              <a:schemeClr val="tx1"/>
            </a:solidFill>
            <a:round/>
            <a:headEnd/>
            <a:tailEnd type="triangle" w="med" len="med"/>
          </a:ln>
        </p:spPr>
        <p:txBody>
          <a:bodyPr wrap="none" anchor="ctr"/>
          <a:lstStyle/>
          <a:p>
            <a:endParaRPr lang="en-GB" dirty="0"/>
          </a:p>
        </p:txBody>
      </p:sp>
      <p:sp>
        <p:nvSpPr>
          <p:cNvPr id="2" name="TextBox 1"/>
          <p:cNvSpPr txBox="1"/>
          <p:nvPr/>
        </p:nvSpPr>
        <p:spPr>
          <a:xfrm>
            <a:off x="5796136" y="2339588"/>
            <a:ext cx="1711451" cy="369332"/>
          </a:xfrm>
          <a:prstGeom prst="rect">
            <a:avLst/>
          </a:prstGeom>
          <a:noFill/>
        </p:spPr>
        <p:txBody>
          <a:bodyPr wrap="none" rtlCol="0">
            <a:spAutoFit/>
          </a:bodyPr>
          <a:lstStyle/>
          <a:p>
            <a:r>
              <a:rPr lang="en-US" dirty="0" smtClean="0"/>
              <a:t>Capability Map</a:t>
            </a:r>
            <a:endParaRPr lang="en-US" dirty="0"/>
          </a:p>
        </p:txBody>
      </p:sp>
      <p:sp>
        <p:nvSpPr>
          <p:cNvPr id="10" name="Rectangle 9"/>
          <p:cNvSpPr/>
          <p:nvPr/>
        </p:nvSpPr>
        <p:spPr>
          <a:xfrm>
            <a:off x="691480" y="5301208"/>
            <a:ext cx="6400800" cy="553998"/>
          </a:xfrm>
          <a:prstGeom prst="rect">
            <a:avLst/>
          </a:prstGeom>
        </p:spPr>
        <p:txBody>
          <a:bodyPr wrap="square">
            <a:spAutoFit/>
          </a:bodyPr>
          <a:lstStyle/>
          <a:p>
            <a:r>
              <a:rPr lang="en-AU" sz="1000" b="1" dirty="0" smtClean="0"/>
              <a:t>Source: Graham Doig, “Microsoft Business Service Architecture (MBSA) </a:t>
            </a:r>
            <a:r>
              <a:rPr lang="en-US" sz="1000" b="1" dirty="0" smtClean="0"/>
              <a:t>–</a:t>
            </a:r>
            <a:r>
              <a:rPr lang="en-AU" sz="1000" b="1" dirty="0" smtClean="0"/>
              <a:t> Getting Started with SOA”, Nov 2007, </a:t>
            </a:r>
            <a:r>
              <a:rPr lang="en-AU" sz="1000" b="1" dirty="0">
                <a:hlinkClick r:id="rId5"/>
              </a:rPr>
              <a:t>http://msdn.microsoft.com/en-us/architecture/aa902621</a:t>
            </a:r>
            <a:endParaRPr lang="en-AU" sz="1000" b="1" dirty="0"/>
          </a:p>
          <a:p>
            <a:endParaRPr lang="en-AU" sz="1000" dirty="0"/>
          </a:p>
        </p:txBody>
      </p:sp>
    </p:spTree>
    <p:extLst>
      <p:ext uri="{BB962C8B-B14F-4D97-AF65-F5344CB8AC3E}">
        <p14:creationId xmlns:p14="http://schemas.microsoft.com/office/powerpoint/2010/main" val="825066064"/>
      </p:ext>
    </p:extLst>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a:xfrm>
            <a:off x="381000" y="228600"/>
            <a:ext cx="8393113" cy="867930"/>
          </a:xfrm>
        </p:spPr>
        <p:txBody>
          <a:bodyPr>
            <a:normAutofit fontScale="90000"/>
          </a:bodyPr>
          <a:lstStyle/>
          <a:p>
            <a:pPr>
              <a:defRPr/>
            </a:pPr>
            <a:r>
              <a:rPr lang="en-AU" sz="2800" dirty="0" smtClean="0"/>
              <a:t>Microsoft Business Services</a:t>
            </a:r>
            <a:br>
              <a:rPr lang="en-AU" sz="2800" dirty="0" smtClean="0"/>
            </a:br>
            <a:r>
              <a:rPr lang="en-AU" sz="2800" dirty="0" smtClean="0"/>
              <a:t>Architecture (cont’d)</a:t>
            </a:r>
            <a:endParaRPr lang="en-AU" sz="2800" dirty="0"/>
          </a:p>
        </p:txBody>
      </p:sp>
      <p:pic>
        <p:nvPicPr>
          <p:cNvPr id="36867" name="Picture 3"/>
          <p:cNvPicPr>
            <a:picLocks noChangeAspect="1" noChangeArrowheads="1"/>
          </p:cNvPicPr>
          <p:nvPr/>
        </p:nvPicPr>
        <p:blipFill>
          <a:blip r:embed="rId2" cstate="print"/>
          <a:srcRect/>
          <a:stretch>
            <a:fillRect/>
          </a:stretch>
        </p:blipFill>
        <p:spPr bwMode="auto">
          <a:xfrm>
            <a:off x="611560" y="1258889"/>
            <a:ext cx="3282578" cy="4474716"/>
          </a:xfrm>
          <a:prstGeom prst="rect">
            <a:avLst/>
          </a:prstGeom>
          <a:noFill/>
          <a:ln w="9525">
            <a:noFill/>
            <a:miter lim="800000"/>
            <a:headEnd/>
            <a:tailEnd/>
          </a:ln>
        </p:spPr>
      </p:pic>
      <p:pic>
        <p:nvPicPr>
          <p:cNvPr id="36868" name="Picture 4"/>
          <p:cNvPicPr>
            <a:picLocks noChangeAspect="1" noChangeArrowheads="1"/>
          </p:cNvPicPr>
          <p:nvPr/>
        </p:nvPicPr>
        <p:blipFill>
          <a:blip r:embed="rId3" cstate="print"/>
          <a:srcRect/>
          <a:stretch>
            <a:fillRect/>
          </a:stretch>
        </p:blipFill>
        <p:spPr bwMode="auto">
          <a:xfrm>
            <a:off x="4283968" y="1214439"/>
            <a:ext cx="3866296" cy="4518818"/>
          </a:xfrm>
          <a:prstGeom prst="rect">
            <a:avLst/>
          </a:prstGeom>
          <a:noFill/>
          <a:ln w="9525">
            <a:noFill/>
            <a:miter lim="800000"/>
            <a:headEnd/>
            <a:tailEnd/>
          </a:ln>
        </p:spPr>
      </p:pic>
      <p:pic>
        <p:nvPicPr>
          <p:cNvPr id="36869" name="Picture 5"/>
          <p:cNvPicPr>
            <a:picLocks noChangeAspect="1" noChangeArrowheads="1"/>
          </p:cNvPicPr>
          <p:nvPr/>
        </p:nvPicPr>
        <p:blipFill>
          <a:blip r:embed="rId4" cstate="print"/>
          <a:srcRect/>
          <a:stretch>
            <a:fillRect/>
          </a:stretch>
        </p:blipFill>
        <p:spPr bwMode="auto">
          <a:xfrm>
            <a:off x="6726238" y="38100"/>
            <a:ext cx="2506662" cy="2003425"/>
          </a:xfrm>
          <a:prstGeom prst="rect">
            <a:avLst/>
          </a:prstGeom>
          <a:noFill/>
          <a:ln w="9525">
            <a:noFill/>
            <a:miter lim="800000"/>
            <a:headEnd/>
            <a:tailEnd/>
          </a:ln>
        </p:spPr>
      </p:pic>
    </p:spTree>
    <p:extLst>
      <p:ext uri="{BB962C8B-B14F-4D97-AF65-F5344CB8AC3E}">
        <p14:creationId xmlns:p14="http://schemas.microsoft.com/office/powerpoint/2010/main" val="2936768899"/>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a:xfrm>
            <a:off x="539552" y="0"/>
            <a:ext cx="8393113" cy="867930"/>
          </a:xfrm>
        </p:spPr>
        <p:txBody>
          <a:bodyPr>
            <a:normAutofit fontScale="90000"/>
          </a:bodyPr>
          <a:lstStyle/>
          <a:p>
            <a:pPr>
              <a:defRPr/>
            </a:pPr>
            <a:r>
              <a:rPr lang="en-AU" sz="2800" dirty="0" smtClean="0"/>
              <a:t>Microsoft Business Services Architecture (cont’d)</a:t>
            </a:r>
            <a:endParaRPr lang="en-AU" sz="2800" dirty="0"/>
          </a:p>
        </p:txBody>
      </p:sp>
      <p:sp>
        <p:nvSpPr>
          <p:cNvPr id="1682435" name="Rectangle 3"/>
          <p:cNvSpPr>
            <a:spLocks noGrp="1" noChangeArrowheads="1"/>
          </p:cNvSpPr>
          <p:nvPr>
            <p:ph type="body" idx="1"/>
          </p:nvPr>
        </p:nvSpPr>
        <p:spPr>
          <a:xfrm>
            <a:off x="251520" y="1052736"/>
            <a:ext cx="2949575" cy="4468812"/>
          </a:xfrm>
        </p:spPr>
        <p:txBody>
          <a:bodyPr/>
          <a:lstStyle/>
          <a:p>
            <a:pPr>
              <a:lnSpc>
                <a:spcPct val="75000"/>
              </a:lnSpc>
              <a:spcAft>
                <a:spcPct val="5000"/>
              </a:spcAft>
              <a:defRPr/>
            </a:pPr>
            <a:r>
              <a:rPr lang="en-AU" sz="1200" dirty="0" smtClean="0">
                <a:solidFill>
                  <a:srgbClr val="002060"/>
                </a:solidFill>
              </a:rPr>
              <a:t>Purpose</a:t>
            </a:r>
          </a:p>
          <a:p>
            <a:pPr>
              <a:lnSpc>
                <a:spcPct val="75000"/>
              </a:lnSpc>
              <a:spcAft>
                <a:spcPct val="5000"/>
              </a:spcAft>
              <a:defRPr/>
            </a:pPr>
            <a:r>
              <a:rPr lang="en-AU" sz="1200" dirty="0" smtClean="0">
                <a:solidFill>
                  <a:srgbClr val="002060"/>
                </a:solidFill>
              </a:rPr>
              <a:t>Owner</a:t>
            </a:r>
          </a:p>
          <a:p>
            <a:pPr>
              <a:lnSpc>
                <a:spcPct val="75000"/>
              </a:lnSpc>
              <a:spcAft>
                <a:spcPct val="5000"/>
              </a:spcAft>
              <a:defRPr/>
            </a:pPr>
            <a:r>
              <a:rPr lang="en-AU" sz="1200" dirty="0" smtClean="0">
                <a:solidFill>
                  <a:srgbClr val="002060"/>
                </a:solidFill>
              </a:rPr>
              <a:t>Sourcing</a:t>
            </a:r>
          </a:p>
          <a:p>
            <a:pPr>
              <a:lnSpc>
                <a:spcPct val="75000"/>
              </a:lnSpc>
              <a:spcAft>
                <a:spcPct val="5000"/>
              </a:spcAft>
              <a:defRPr/>
            </a:pPr>
            <a:r>
              <a:rPr lang="en-AU" sz="1200" dirty="0" smtClean="0">
                <a:solidFill>
                  <a:srgbClr val="002060"/>
                </a:solidFill>
              </a:rPr>
              <a:t>Affiliation</a:t>
            </a:r>
          </a:p>
          <a:p>
            <a:pPr>
              <a:lnSpc>
                <a:spcPct val="75000"/>
              </a:lnSpc>
              <a:spcAft>
                <a:spcPct val="5000"/>
              </a:spcAft>
              <a:defRPr/>
            </a:pPr>
            <a:r>
              <a:rPr lang="en-AU" sz="1200" dirty="0" smtClean="0">
                <a:solidFill>
                  <a:srgbClr val="002060"/>
                </a:solidFill>
              </a:rPr>
              <a:t>Location</a:t>
            </a:r>
          </a:p>
          <a:p>
            <a:pPr>
              <a:lnSpc>
                <a:spcPct val="75000"/>
              </a:lnSpc>
              <a:spcAft>
                <a:spcPct val="5000"/>
              </a:spcAft>
              <a:defRPr/>
            </a:pPr>
            <a:r>
              <a:rPr lang="en-AU" sz="1200" dirty="0" smtClean="0">
                <a:solidFill>
                  <a:srgbClr val="002060"/>
                </a:solidFill>
              </a:rPr>
              <a:t>Type</a:t>
            </a:r>
          </a:p>
          <a:p>
            <a:pPr>
              <a:lnSpc>
                <a:spcPct val="75000"/>
              </a:lnSpc>
              <a:spcAft>
                <a:spcPct val="5000"/>
              </a:spcAft>
              <a:defRPr/>
            </a:pPr>
            <a:r>
              <a:rPr lang="en-AU" sz="1200" dirty="0" smtClean="0">
                <a:solidFill>
                  <a:srgbClr val="002060"/>
                </a:solidFill>
              </a:rPr>
              <a:t>Differentiating</a:t>
            </a:r>
          </a:p>
          <a:p>
            <a:pPr>
              <a:lnSpc>
                <a:spcPct val="75000"/>
              </a:lnSpc>
              <a:spcAft>
                <a:spcPct val="5000"/>
              </a:spcAft>
              <a:defRPr/>
            </a:pPr>
            <a:r>
              <a:rPr lang="en-AU" sz="1200" dirty="0" smtClean="0">
                <a:solidFill>
                  <a:srgbClr val="002060"/>
                </a:solidFill>
              </a:rPr>
              <a:t>Process Reuse</a:t>
            </a:r>
          </a:p>
          <a:p>
            <a:pPr>
              <a:lnSpc>
                <a:spcPct val="75000"/>
              </a:lnSpc>
              <a:spcAft>
                <a:spcPct val="5000"/>
              </a:spcAft>
              <a:defRPr/>
            </a:pPr>
            <a:r>
              <a:rPr lang="en-AU" sz="1200" dirty="0" smtClean="0">
                <a:solidFill>
                  <a:srgbClr val="002060"/>
                </a:solidFill>
              </a:rPr>
              <a:t>Source</a:t>
            </a:r>
          </a:p>
          <a:p>
            <a:pPr>
              <a:lnSpc>
                <a:spcPct val="75000"/>
              </a:lnSpc>
              <a:spcAft>
                <a:spcPct val="5000"/>
              </a:spcAft>
              <a:defRPr/>
            </a:pPr>
            <a:r>
              <a:rPr lang="en-AU" sz="1200" dirty="0" smtClean="0">
                <a:solidFill>
                  <a:srgbClr val="002060"/>
                </a:solidFill>
              </a:rPr>
              <a:t>Version</a:t>
            </a:r>
          </a:p>
          <a:p>
            <a:pPr>
              <a:lnSpc>
                <a:spcPct val="75000"/>
              </a:lnSpc>
              <a:spcAft>
                <a:spcPct val="5000"/>
              </a:spcAft>
              <a:defRPr/>
            </a:pPr>
            <a:r>
              <a:rPr lang="en-AU" sz="1200" dirty="0" smtClean="0">
                <a:solidFill>
                  <a:srgbClr val="002060"/>
                </a:solidFill>
              </a:rPr>
              <a:t>Customer</a:t>
            </a:r>
          </a:p>
          <a:p>
            <a:pPr>
              <a:lnSpc>
                <a:spcPct val="75000"/>
              </a:lnSpc>
              <a:spcAft>
                <a:spcPct val="5000"/>
              </a:spcAft>
              <a:defRPr/>
            </a:pPr>
            <a:r>
              <a:rPr lang="en-AU" sz="1200" dirty="0" smtClean="0">
                <a:solidFill>
                  <a:srgbClr val="002060"/>
                </a:solidFill>
              </a:rPr>
              <a:t>Customer Of</a:t>
            </a:r>
          </a:p>
          <a:p>
            <a:pPr>
              <a:lnSpc>
                <a:spcPct val="75000"/>
              </a:lnSpc>
              <a:spcAft>
                <a:spcPct val="5000"/>
              </a:spcAft>
              <a:defRPr/>
            </a:pPr>
            <a:r>
              <a:rPr lang="en-AU" sz="1200" dirty="0" smtClean="0">
                <a:solidFill>
                  <a:srgbClr val="002060"/>
                </a:solidFill>
              </a:rPr>
              <a:t>Processes) that use the Capability</a:t>
            </a:r>
          </a:p>
          <a:p>
            <a:pPr>
              <a:lnSpc>
                <a:spcPct val="75000"/>
              </a:lnSpc>
              <a:spcAft>
                <a:spcPct val="5000"/>
              </a:spcAft>
              <a:defRPr/>
            </a:pPr>
            <a:r>
              <a:rPr lang="en-AU" sz="1200" dirty="0" smtClean="0">
                <a:solidFill>
                  <a:srgbClr val="002060"/>
                </a:solidFill>
              </a:rPr>
              <a:t>Dependency Capability(ies)</a:t>
            </a:r>
          </a:p>
          <a:p>
            <a:pPr>
              <a:lnSpc>
                <a:spcPct val="75000"/>
              </a:lnSpc>
              <a:spcAft>
                <a:spcPct val="5000"/>
              </a:spcAft>
              <a:defRPr/>
            </a:pPr>
            <a:r>
              <a:rPr lang="en-AU" sz="1200" dirty="0" smtClean="0">
                <a:solidFill>
                  <a:srgbClr val="002060"/>
                </a:solidFill>
              </a:rPr>
              <a:t>Collaborative Capability(ies)</a:t>
            </a:r>
          </a:p>
          <a:p>
            <a:pPr>
              <a:lnSpc>
                <a:spcPct val="75000"/>
              </a:lnSpc>
              <a:spcAft>
                <a:spcPct val="5000"/>
              </a:spcAft>
              <a:defRPr/>
            </a:pPr>
            <a:r>
              <a:rPr lang="en-AU" sz="1200" dirty="0" smtClean="0">
                <a:solidFill>
                  <a:srgbClr val="002060"/>
                </a:solidFill>
              </a:rPr>
              <a:t>Number of Dependencies</a:t>
            </a:r>
          </a:p>
          <a:p>
            <a:pPr>
              <a:lnSpc>
                <a:spcPct val="75000"/>
              </a:lnSpc>
              <a:spcAft>
                <a:spcPct val="5000"/>
              </a:spcAft>
              <a:defRPr/>
            </a:pPr>
            <a:r>
              <a:rPr lang="en-AU" sz="1200" dirty="0" smtClean="0">
                <a:solidFill>
                  <a:srgbClr val="002060"/>
                </a:solidFill>
              </a:rPr>
              <a:t>Number of Dependent Capabilities</a:t>
            </a:r>
          </a:p>
          <a:p>
            <a:pPr>
              <a:lnSpc>
                <a:spcPct val="75000"/>
              </a:lnSpc>
              <a:spcAft>
                <a:spcPct val="5000"/>
              </a:spcAft>
              <a:defRPr/>
            </a:pPr>
            <a:r>
              <a:rPr lang="en-AU" sz="1200" dirty="0" smtClean="0">
                <a:solidFill>
                  <a:srgbClr val="002060"/>
                </a:solidFill>
              </a:rPr>
              <a:t>Number of Collaborative Interactions</a:t>
            </a:r>
          </a:p>
          <a:p>
            <a:pPr>
              <a:lnSpc>
                <a:spcPct val="75000"/>
              </a:lnSpc>
              <a:spcAft>
                <a:spcPct val="5000"/>
              </a:spcAft>
              <a:defRPr/>
            </a:pPr>
            <a:r>
              <a:rPr lang="en-AU" sz="1200" dirty="0" smtClean="0">
                <a:solidFill>
                  <a:srgbClr val="002060"/>
                </a:solidFill>
              </a:rPr>
              <a:t>Customer Satisfaction</a:t>
            </a:r>
          </a:p>
          <a:p>
            <a:pPr>
              <a:lnSpc>
                <a:spcPct val="75000"/>
              </a:lnSpc>
              <a:spcAft>
                <a:spcPct val="5000"/>
              </a:spcAft>
              <a:defRPr/>
            </a:pPr>
            <a:r>
              <a:rPr lang="en-AU" sz="1200" dirty="0" smtClean="0">
                <a:solidFill>
                  <a:srgbClr val="002060"/>
                </a:solidFill>
              </a:rPr>
              <a:t>SLA / SLE Details</a:t>
            </a:r>
            <a:endParaRPr lang="en-AU" sz="1200" dirty="0">
              <a:solidFill>
                <a:srgbClr val="002060"/>
              </a:solidFill>
            </a:endParaRPr>
          </a:p>
        </p:txBody>
      </p:sp>
      <p:sp>
        <p:nvSpPr>
          <p:cNvPr id="1682436" name="Rectangle 4"/>
          <p:cNvSpPr>
            <a:spLocks noChangeArrowheads="1"/>
          </p:cNvSpPr>
          <p:nvPr/>
        </p:nvSpPr>
        <p:spPr bwMode="auto">
          <a:xfrm>
            <a:off x="3185220" y="1052736"/>
            <a:ext cx="2997200" cy="42939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Positive Variance Escalation Contact</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Positive Variance Notification Threshold</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Negative Variance Escalation Contact</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Negative Variance Notification Threshold</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Succession Plan</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Schedule Dependency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Agreement / Contract Based</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Agreements / Contracts Details</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Past Performance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Desired Performance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Best Practice Comparison</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Variability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Volatility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Human Interaction</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Value Add</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Process Variance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Exceptions</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Electronic</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Input</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Output</a:t>
            </a:r>
          </a:p>
        </p:txBody>
      </p:sp>
      <p:sp>
        <p:nvSpPr>
          <p:cNvPr id="1682437" name="Rectangle 5"/>
          <p:cNvSpPr>
            <a:spLocks noChangeArrowheads="1"/>
          </p:cNvSpPr>
          <p:nvPr/>
        </p:nvSpPr>
        <p:spPr bwMode="auto">
          <a:xfrm>
            <a:off x="6017320" y="1052736"/>
            <a:ext cx="2997200" cy="4432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Data Used - Reference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Data Used - Resource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Data Used - Activity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Triggering / Animating Function(s)</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Artifact(s) / Document(s) Created</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Security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Functional Complexity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Interface Complexity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Passive / Active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Request / Response On Inputs</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Offer / Acceptance at the Outset of the Capability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Trigger Event</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Source Capability(ies)</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Content</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Filter</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Role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Role Quantity</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Size</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Vertical</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Traditionally Outsourced</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Regulation-driven</a:t>
            </a:r>
          </a:p>
          <a:p>
            <a:pPr marL="342900" indent="-342900">
              <a:lnSpc>
                <a:spcPct val="75000"/>
              </a:lnSpc>
              <a:spcBef>
                <a:spcPct val="20000"/>
              </a:spcBef>
              <a:spcAft>
                <a:spcPct val="5000"/>
              </a:spcAft>
              <a:buClr>
                <a:srgbClr val="B1B1B1"/>
              </a:buClr>
              <a:buSzPct val="95000"/>
              <a:buFont typeface="Arial" pitchFamily="34" charset="0"/>
              <a:buChar char="•"/>
              <a:defRPr/>
            </a:pPr>
            <a:r>
              <a:rPr lang="en-US" sz="1200" dirty="0">
                <a:solidFill>
                  <a:srgbClr val="002060"/>
                </a:solidFill>
                <a:latin typeface="+mn-lt"/>
              </a:rPr>
              <a:t>General</a:t>
            </a:r>
          </a:p>
          <a:p>
            <a:pPr marL="342900" indent="-342900">
              <a:lnSpc>
                <a:spcPct val="75000"/>
              </a:lnSpc>
              <a:spcBef>
                <a:spcPct val="20000"/>
              </a:spcBef>
              <a:spcAft>
                <a:spcPct val="5000"/>
              </a:spcAft>
              <a:buClr>
                <a:srgbClr val="B1B1B1"/>
              </a:buClr>
              <a:buSzPct val="95000"/>
              <a:buFont typeface="Arial" pitchFamily="34" charset="0"/>
              <a:buChar char="•"/>
              <a:defRPr/>
            </a:pPr>
            <a:endParaRPr lang="en-US" sz="1200" dirty="0">
              <a:solidFill>
                <a:srgbClr val="002060"/>
              </a:solidFill>
              <a:latin typeface="+mn-lt"/>
            </a:endParaRPr>
          </a:p>
        </p:txBody>
      </p:sp>
    </p:spTree>
    <p:extLst>
      <p:ext uri="{BB962C8B-B14F-4D97-AF65-F5344CB8AC3E}">
        <p14:creationId xmlns:p14="http://schemas.microsoft.com/office/powerpoint/2010/main" val="2781126255"/>
      </p:ext>
    </p:extLst>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393113" cy="867930"/>
          </a:xfrm>
        </p:spPr>
        <p:txBody>
          <a:bodyPr>
            <a:normAutofit fontScale="90000"/>
          </a:bodyPr>
          <a:lstStyle/>
          <a:p>
            <a:r>
              <a:rPr lang="en-AU" sz="2800" dirty="0" smtClean="0"/>
              <a:t>Microsoft Business Services Architecture (cont’d)</a:t>
            </a:r>
            <a:endParaRPr lang="en-AU" sz="2800" dirty="0"/>
          </a:p>
        </p:txBody>
      </p:sp>
      <p:pic>
        <p:nvPicPr>
          <p:cNvPr id="6" name="Picture 365"/>
          <p:cNvPicPr>
            <a:picLocks noChangeAspect="1" noChangeArrowheads="1"/>
          </p:cNvPicPr>
          <p:nvPr/>
        </p:nvPicPr>
        <p:blipFill>
          <a:blip r:embed="rId2" cstate="print"/>
          <a:srcRect/>
          <a:stretch>
            <a:fillRect/>
          </a:stretch>
        </p:blipFill>
        <p:spPr bwMode="auto">
          <a:xfrm>
            <a:off x="2655786" y="2170212"/>
            <a:ext cx="4449864" cy="2686049"/>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t="22000"/>
          <a:stretch>
            <a:fillRect/>
          </a:stretch>
        </p:blipFill>
        <p:spPr bwMode="auto">
          <a:xfrm>
            <a:off x="6228184" y="4359100"/>
            <a:ext cx="2376264" cy="1388213"/>
          </a:xfrm>
          <a:prstGeom prst="rect">
            <a:avLst/>
          </a:prstGeom>
          <a:noFill/>
          <a:ln w="9525">
            <a:noFill/>
            <a:miter lim="800000"/>
            <a:headEnd/>
            <a:tailEnd/>
          </a:ln>
        </p:spPr>
      </p:pic>
      <p:grpSp>
        <p:nvGrpSpPr>
          <p:cNvPr id="2" name="Group 26"/>
          <p:cNvGrpSpPr/>
          <p:nvPr/>
        </p:nvGrpSpPr>
        <p:grpSpPr>
          <a:xfrm>
            <a:off x="514351" y="1293912"/>
            <a:ext cx="2152649" cy="1638301"/>
            <a:chOff x="990600" y="1206500"/>
            <a:chExt cx="6856413" cy="5484813"/>
          </a:xfrm>
        </p:grpSpPr>
        <p:sp>
          <p:nvSpPr>
            <p:cNvPr id="28" name="Rectangle 3"/>
            <p:cNvSpPr>
              <a:spLocks noChangeArrowheads="1"/>
            </p:cNvSpPr>
            <p:nvPr/>
          </p:nvSpPr>
          <p:spPr bwMode="auto">
            <a:xfrm>
              <a:off x="2276475" y="1806575"/>
              <a:ext cx="2143125" cy="2143125"/>
            </a:xfrm>
            <a:prstGeom prst="rect">
              <a:avLst/>
            </a:prstGeom>
            <a:solidFill>
              <a:srgbClr val="FF9900"/>
            </a:solidFill>
            <a:ln w="9525">
              <a:solidFill>
                <a:schemeClr val="tx1"/>
              </a:solidFill>
              <a:miter lim="800000"/>
              <a:headEnd/>
              <a:tailEnd/>
            </a:ln>
          </p:spPr>
          <p:txBody>
            <a:bodyPr/>
            <a:lstStyle/>
            <a:p>
              <a:endParaRPr lang="en-GB" sz="500" dirty="0"/>
            </a:p>
          </p:txBody>
        </p:sp>
        <p:sp>
          <p:nvSpPr>
            <p:cNvPr id="29" name="Rectangle 4"/>
            <p:cNvSpPr>
              <a:spLocks noChangeArrowheads="1"/>
            </p:cNvSpPr>
            <p:nvPr/>
          </p:nvSpPr>
          <p:spPr bwMode="auto">
            <a:xfrm>
              <a:off x="4419600" y="3949700"/>
              <a:ext cx="2141538" cy="2141538"/>
            </a:xfrm>
            <a:prstGeom prst="rect">
              <a:avLst/>
            </a:prstGeom>
            <a:solidFill>
              <a:srgbClr val="1E95D3"/>
            </a:solidFill>
            <a:ln w="9525">
              <a:solidFill>
                <a:schemeClr val="tx1"/>
              </a:solidFill>
              <a:miter lim="800000"/>
              <a:headEnd/>
              <a:tailEnd/>
            </a:ln>
          </p:spPr>
          <p:txBody>
            <a:bodyPr wrap="none" anchor="ctr"/>
            <a:lstStyle/>
            <a:p>
              <a:pPr algn="ctr"/>
              <a:r>
                <a:rPr lang="en-US" sz="500" b="0" dirty="0"/>
                <a:t> </a:t>
              </a:r>
            </a:p>
          </p:txBody>
        </p:sp>
        <p:sp>
          <p:nvSpPr>
            <p:cNvPr id="30" name="Rectangle 5"/>
            <p:cNvSpPr>
              <a:spLocks noChangeArrowheads="1"/>
            </p:cNvSpPr>
            <p:nvPr/>
          </p:nvSpPr>
          <p:spPr bwMode="auto">
            <a:xfrm>
              <a:off x="2276475" y="3949700"/>
              <a:ext cx="2143125" cy="2141538"/>
            </a:xfrm>
            <a:prstGeom prst="rect">
              <a:avLst/>
            </a:prstGeom>
            <a:solidFill>
              <a:srgbClr val="ABDCAA"/>
            </a:solidFill>
            <a:ln w="9525">
              <a:solidFill>
                <a:schemeClr val="tx1"/>
              </a:solidFill>
              <a:miter lim="800000"/>
              <a:headEnd/>
              <a:tailEnd/>
            </a:ln>
          </p:spPr>
          <p:txBody>
            <a:bodyPr wrap="none" anchor="ctr"/>
            <a:lstStyle/>
            <a:p>
              <a:pPr algn="ctr"/>
              <a:r>
                <a:rPr lang="en-US" sz="500" b="0" dirty="0"/>
                <a:t> </a:t>
              </a:r>
            </a:p>
          </p:txBody>
        </p:sp>
        <p:sp>
          <p:nvSpPr>
            <p:cNvPr id="31" name="Rectangle 6"/>
            <p:cNvSpPr>
              <a:spLocks noChangeArrowheads="1"/>
            </p:cNvSpPr>
            <p:nvPr/>
          </p:nvSpPr>
          <p:spPr bwMode="auto">
            <a:xfrm>
              <a:off x="4419600" y="1806575"/>
              <a:ext cx="2141538" cy="2143125"/>
            </a:xfrm>
            <a:prstGeom prst="rect">
              <a:avLst/>
            </a:prstGeom>
            <a:solidFill>
              <a:srgbClr val="64BE62"/>
            </a:solidFill>
            <a:ln w="9525">
              <a:solidFill>
                <a:schemeClr val="tx1"/>
              </a:solidFill>
              <a:miter lim="800000"/>
              <a:headEnd/>
              <a:tailEnd/>
            </a:ln>
          </p:spPr>
          <p:txBody>
            <a:bodyPr wrap="none"/>
            <a:lstStyle/>
            <a:p>
              <a:pPr algn="ctr"/>
              <a:endParaRPr lang="en-GB" sz="500" dirty="0"/>
            </a:p>
          </p:txBody>
        </p:sp>
        <p:sp>
          <p:nvSpPr>
            <p:cNvPr id="32" name="Rectangle 7"/>
            <p:cNvSpPr>
              <a:spLocks noChangeArrowheads="1"/>
            </p:cNvSpPr>
            <p:nvPr/>
          </p:nvSpPr>
          <p:spPr bwMode="auto">
            <a:xfrm rot="2700000">
              <a:off x="3560762" y="3092451"/>
              <a:ext cx="1712913" cy="1712912"/>
            </a:xfrm>
            <a:prstGeom prst="rect">
              <a:avLst/>
            </a:prstGeom>
            <a:solidFill>
              <a:srgbClr val="FFCC00"/>
            </a:solidFill>
            <a:ln w="9525">
              <a:solidFill>
                <a:schemeClr val="tx1"/>
              </a:solidFill>
              <a:miter lim="800000"/>
              <a:headEnd/>
              <a:tailEnd/>
            </a:ln>
          </p:spPr>
          <p:txBody>
            <a:bodyPr wrap="none" anchor="ctr"/>
            <a:lstStyle/>
            <a:p>
              <a:pPr algn="ctr"/>
              <a:r>
                <a:rPr lang="en-US" sz="500" b="0" dirty="0"/>
                <a:t> </a:t>
              </a:r>
            </a:p>
          </p:txBody>
        </p:sp>
        <p:sp>
          <p:nvSpPr>
            <p:cNvPr id="33" name="Text Box 8"/>
            <p:cNvSpPr txBox="1">
              <a:spLocks noChangeArrowheads="1"/>
            </p:cNvSpPr>
            <p:nvPr/>
          </p:nvSpPr>
          <p:spPr bwMode="auto">
            <a:xfrm>
              <a:off x="2324102" y="1878012"/>
              <a:ext cx="705641" cy="246222"/>
            </a:xfrm>
            <a:prstGeom prst="rect">
              <a:avLst/>
            </a:prstGeom>
            <a:noFill/>
            <a:ln w="9525">
              <a:noFill/>
              <a:miter lim="800000"/>
              <a:headEnd/>
              <a:tailEnd/>
            </a:ln>
          </p:spPr>
          <p:txBody>
            <a:bodyPr wrap="none">
              <a:spAutoFit/>
            </a:bodyPr>
            <a:lstStyle/>
            <a:p>
              <a:pPr marL="342900" indent="-342900"/>
              <a:r>
                <a:rPr lang="en-US" sz="500" dirty="0" smtClean="0"/>
                <a:t>Develop</a:t>
              </a:r>
            </a:p>
            <a:p>
              <a:pPr marL="342900" indent="-342900"/>
              <a:r>
                <a:rPr lang="en-US" sz="500" dirty="0" smtClean="0"/>
                <a:t>Product </a:t>
              </a:r>
              <a:r>
                <a:rPr lang="en-US" sz="500" dirty="0"/>
                <a:t>/ Service</a:t>
              </a:r>
            </a:p>
          </p:txBody>
        </p:sp>
        <p:sp>
          <p:nvSpPr>
            <p:cNvPr id="34" name="Text Box 9"/>
            <p:cNvSpPr txBox="1">
              <a:spLocks noChangeArrowheads="1"/>
            </p:cNvSpPr>
            <p:nvPr/>
          </p:nvSpPr>
          <p:spPr bwMode="auto">
            <a:xfrm>
              <a:off x="5720381" y="1878013"/>
              <a:ext cx="782586" cy="246221"/>
            </a:xfrm>
            <a:prstGeom prst="rect">
              <a:avLst/>
            </a:prstGeom>
            <a:noFill/>
            <a:ln w="9525">
              <a:noFill/>
              <a:miter lim="800000"/>
              <a:headEnd/>
              <a:tailEnd/>
            </a:ln>
          </p:spPr>
          <p:txBody>
            <a:bodyPr wrap="none">
              <a:spAutoFit/>
            </a:bodyPr>
            <a:lstStyle/>
            <a:p>
              <a:pPr marL="342900" indent="-342900" algn="r"/>
              <a:r>
                <a:rPr lang="en-US" sz="500" dirty="0"/>
                <a:t>Generate </a:t>
              </a:r>
            </a:p>
            <a:p>
              <a:pPr marL="342900" indent="-342900" algn="r"/>
              <a:r>
                <a:rPr lang="en-US" sz="500" dirty="0"/>
                <a:t>	Demand</a:t>
              </a:r>
            </a:p>
          </p:txBody>
        </p:sp>
        <p:sp>
          <p:nvSpPr>
            <p:cNvPr id="35" name="Text Box 10"/>
            <p:cNvSpPr txBox="1">
              <a:spLocks noChangeArrowheads="1"/>
            </p:cNvSpPr>
            <p:nvPr/>
          </p:nvSpPr>
          <p:spPr bwMode="auto">
            <a:xfrm>
              <a:off x="2286001" y="5365678"/>
              <a:ext cx="705641" cy="246222"/>
            </a:xfrm>
            <a:prstGeom prst="rect">
              <a:avLst/>
            </a:prstGeom>
            <a:noFill/>
            <a:ln w="9525">
              <a:noFill/>
              <a:miter lim="800000"/>
              <a:headEnd/>
              <a:tailEnd/>
            </a:ln>
          </p:spPr>
          <p:txBody>
            <a:bodyPr wrap="none">
              <a:spAutoFit/>
            </a:bodyPr>
            <a:lstStyle/>
            <a:p>
              <a:pPr marL="342900" indent="-342900"/>
              <a:r>
                <a:rPr lang="en-US" sz="500" dirty="0" smtClean="0"/>
                <a:t>Deliver</a:t>
              </a:r>
              <a:endParaRPr lang="en-US" sz="500" dirty="0"/>
            </a:p>
            <a:p>
              <a:pPr marL="342900" indent="-342900"/>
              <a:r>
                <a:rPr lang="en-US" sz="500" dirty="0" smtClean="0"/>
                <a:t>Product </a:t>
              </a:r>
              <a:r>
                <a:rPr lang="en-US" sz="500" dirty="0"/>
                <a:t>/ Service</a:t>
              </a:r>
            </a:p>
          </p:txBody>
        </p:sp>
        <p:sp>
          <p:nvSpPr>
            <p:cNvPr id="36" name="Text Box 11"/>
            <p:cNvSpPr txBox="1">
              <a:spLocks noChangeArrowheads="1"/>
            </p:cNvSpPr>
            <p:nvPr/>
          </p:nvSpPr>
          <p:spPr bwMode="auto">
            <a:xfrm>
              <a:off x="3905251" y="5791199"/>
              <a:ext cx="2647950" cy="824315"/>
            </a:xfrm>
            <a:prstGeom prst="rect">
              <a:avLst/>
            </a:prstGeom>
            <a:noFill/>
            <a:ln w="9525">
              <a:noFill/>
              <a:miter lim="800000"/>
              <a:headEnd/>
              <a:tailEnd/>
            </a:ln>
          </p:spPr>
          <p:txBody>
            <a:bodyPr>
              <a:spAutoFit/>
            </a:bodyPr>
            <a:lstStyle/>
            <a:p>
              <a:pPr marL="1257300" lvl="2" indent="-342900"/>
              <a:endParaRPr lang="en-US" sz="500" dirty="0"/>
            </a:p>
            <a:p>
              <a:pPr marL="1257300" lvl="2" indent="-342900" algn="r"/>
              <a:r>
                <a:rPr lang="en-US" sz="500" dirty="0" smtClean="0"/>
                <a:t> </a:t>
              </a:r>
              <a:endParaRPr lang="en-US" sz="500" dirty="0"/>
            </a:p>
          </p:txBody>
        </p:sp>
        <p:sp>
          <p:nvSpPr>
            <p:cNvPr id="37" name="Text Box 12"/>
            <p:cNvSpPr txBox="1">
              <a:spLocks noChangeArrowheads="1"/>
            </p:cNvSpPr>
            <p:nvPr/>
          </p:nvSpPr>
          <p:spPr bwMode="auto">
            <a:xfrm>
              <a:off x="4138613" y="3910013"/>
              <a:ext cx="534121" cy="169277"/>
            </a:xfrm>
            <a:prstGeom prst="rect">
              <a:avLst/>
            </a:prstGeom>
            <a:noFill/>
            <a:ln w="9525">
              <a:noFill/>
              <a:miter lim="800000"/>
              <a:headEnd/>
              <a:tailEnd/>
            </a:ln>
          </p:spPr>
          <p:txBody>
            <a:bodyPr wrap="none">
              <a:spAutoFit/>
            </a:bodyPr>
            <a:lstStyle/>
            <a:p>
              <a:pPr marL="342900" indent="-342900" algn="ctr"/>
              <a:r>
                <a:rPr lang="en-US" sz="500" dirty="0" smtClean="0"/>
                <a:t>Collaborate</a:t>
              </a:r>
              <a:endParaRPr lang="en-US" sz="500" dirty="0"/>
            </a:p>
          </p:txBody>
        </p:sp>
        <p:sp>
          <p:nvSpPr>
            <p:cNvPr id="38" name="Rectangle 13"/>
            <p:cNvSpPr>
              <a:spLocks noChangeArrowheads="1"/>
            </p:cNvSpPr>
            <p:nvPr/>
          </p:nvSpPr>
          <p:spPr bwMode="auto">
            <a:xfrm>
              <a:off x="990600" y="1206500"/>
              <a:ext cx="3427413" cy="600075"/>
            </a:xfrm>
            <a:prstGeom prst="rect">
              <a:avLst/>
            </a:prstGeom>
            <a:solidFill>
              <a:srgbClr val="A9DAF3"/>
            </a:solidFill>
            <a:ln w="9525">
              <a:solidFill>
                <a:schemeClr val="tx1"/>
              </a:solidFill>
              <a:miter lim="800000"/>
              <a:headEnd/>
              <a:tailEnd/>
            </a:ln>
          </p:spPr>
          <p:txBody>
            <a:bodyPr wrap="none" anchor="ctr"/>
            <a:lstStyle/>
            <a:p>
              <a:pPr algn="ctr"/>
              <a:r>
                <a:rPr lang="en-US" sz="500" b="0" dirty="0">
                  <a:solidFill>
                    <a:srgbClr val="666699"/>
                  </a:solidFill>
                </a:rPr>
                <a:t>A. Customers</a:t>
              </a:r>
            </a:p>
          </p:txBody>
        </p:sp>
        <p:sp>
          <p:nvSpPr>
            <p:cNvPr id="39" name="Rectangle 14"/>
            <p:cNvSpPr>
              <a:spLocks noChangeArrowheads="1"/>
            </p:cNvSpPr>
            <p:nvPr/>
          </p:nvSpPr>
          <p:spPr bwMode="auto">
            <a:xfrm>
              <a:off x="4419600" y="1206500"/>
              <a:ext cx="3427413" cy="600075"/>
            </a:xfrm>
            <a:prstGeom prst="rect">
              <a:avLst/>
            </a:prstGeom>
            <a:solidFill>
              <a:srgbClr val="A9DAF3"/>
            </a:solidFill>
            <a:ln w="9525">
              <a:solidFill>
                <a:schemeClr val="tx1"/>
              </a:solidFill>
              <a:miter lim="800000"/>
              <a:headEnd/>
              <a:tailEnd/>
            </a:ln>
          </p:spPr>
          <p:txBody>
            <a:bodyPr wrap="none" anchor="ctr"/>
            <a:lstStyle/>
            <a:p>
              <a:pPr algn="ctr"/>
              <a:r>
                <a:rPr lang="en-US" sz="500" b="0" dirty="0">
                  <a:solidFill>
                    <a:srgbClr val="666699"/>
                  </a:solidFill>
                </a:rPr>
                <a:t>B. Customer Facing Channel Partners</a:t>
              </a:r>
            </a:p>
          </p:txBody>
        </p:sp>
        <p:sp>
          <p:nvSpPr>
            <p:cNvPr id="40" name="Rectangle 15"/>
            <p:cNvSpPr>
              <a:spLocks noChangeArrowheads="1"/>
            </p:cNvSpPr>
            <p:nvPr/>
          </p:nvSpPr>
          <p:spPr bwMode="auto">
            <a:xfrm>
              <a:off x="4419600" y="6091238"/>
              <a:ext cx="3427413" cy="600075"/>
            </a:xfrm>
            <a:prstGeom prst="rect">
              <a:avLst/>
            </a:prstGeom>
            <a:solidFill>
              <a:srgbClr val="A9DAF3"/>
            </a:solidFill>
            <a:ln w="9525">
              <a:solidFill>
                <a:schemeClr val="tx1"/>
              </a:solidFill>
              <a:miter lim="800000"/>
              <a:headEnd/>
              <a:tailEnd/>
            </a:ln>
          </p:spPr>
          <p:txBody>
            <a:bodyPr wrap="none" anchor="ctr"/>
            <a:lstStyle/>
            <a:p>
              <a:pPr algn="ctr"/>
              <a:r>
                <a:rPr lang="en-US" sz="500" b="0" dirty="0">
                  <a:solidFill>
                    <a:srgbClr val="666699"/>
                  </a:solidFill>
                </a:rPr>
                <a:t>F. Infrastructure &amp; Compliance</a:t>
              </a:r>
            </a:p>
          </p:txBody>
        </p:sp>
        <p:sp>
          <p:nvSpPr>
            <p:cNvPr id="41" name="Rectangle 16"/>
            <p:cNvSpPr>
              <a:spLocks noChangeArrowheads="1"/>
            </p:cNvSpPr>
            <p:nvPr/>
          </p:nvSpPr>
          <p:spPr bwMode="auto">
            <a:xfrm>
              <a:off x="992188" y="6091238"/>
              <a:ext cx="3427412" cy="600075"/>
            </a:xfrm>
            <a:prstGeom prst="rect">
              <a:avLst/>
            </a:prstGeom>
            <a:solidFill>
              <a:srgbClr val="A9DAF3"/>
            </a:solidFill>
            <a:ln w="9525">
              <a:solidFill>
                <a:schemeClr val="tx1"/>
              </a:solidFill>
              <a:miter lim="800000"/>
              <a:headEnd/>
              <a:tailEnd/>
            </a:ln>
          </p:spPr>
          <p:txBody>
            <a:bodyPr wrap="none" anchor="ctr"/>
            <a:lstStyle/>
            <a:p>
              <a:pPr algn="ctr"/>
              <a:r>
                <a:rPr lang="en-US" sz="500" b="0" dirty="0">
                  <a:solidFill>
                    <a:srgbClr val="666699"/>
                  </a:solidFill>
                </a:rPr>
                <a:t>E. Financial Providers</a:t>
              </a:r>
            </a:p>
          </p:txBody>
        </p:sp>
        <p:sp>
          <p:nvSpPr>
            <p:cNvPr id="42" name="Rectangle 17"/>
            <p:cNvSpPr>
              <a:spLocks noChangeArrowheads="1"/>
            </p:cNvSpPr>
            <p:nvPr/>
          </p:nvSpPr>
          <p:spPr bwMode="auto">
            <a:xfrm>
              <a:off x="990600" y="1806575"/>
              <a:ext cx="1285875" cy="4284663"/>
            </a:xfrm>
            <a:prstGeom prst="rect">
              <a:avLst/>
            </a:prstGeom>
            <a:solidFill>
              <a:srgbClr val="A9DAF3"/>
            </a:solidFill>
            <a:ln w="9525">
              <a:solidFill>
                <a:schemeClr val="tx1"/>
              </a:solidFill>
              <a:miter lim="800000"/>
              <a:headEnd/>
              <a:tailEnd/>
            </a:ln>
          </p:spPr>
          <p:txBody>
            <a:bodyPr wrap="none" anchor="ctr"/>
            <a:lstStyle/>
            <a:p>
              <a:pPr algn="ctr"/>
              <a:r>
                <a:rPr lang="en-US" sz="500" b="0" dirty="0">
                  <a:solidFill>
                    <a:srgbClr val="666699"/>
                  </a:solidFill>
                </a:rPr>
                <a:t>C. Suppliers</a:t>
              </a:r>
            </a:p>
          </p:txBody>
        </p:sp>
        <p:sp>
          <p:nvSpPr>
            <p:cNvPr id="43" name="Rectangle 18"/>
            <p:cNvSpPr>
              <a:spLocks noChangeArrowheads="1"/>
            </p:cNvSpPr>
            <p:nvPr/>
          </p:nvSpPr>
          <p:spPr bwMode="auto">
            <a:xfrm>
              <a:off x="6561138" y="1806575"/>
              <a:ext cx="1285875" cy="4284663"/>
            </a:xfrm>
            <a:prstGeom prst="rect">
              <a:avLst/>
            </a:prstGeom>
            <a:solidFill>
              <a:srgbClr val="A9DAF3"/>
            </a:solidFill>
            <a:ln w="9525">
              <a:solidFill>
                <a:schemeClr val="tx1"/>
              </a:solidFill>
              <a:miter lim="800000"/>
              <a:headEnd/>
              <a:tailEnd/>
            </a:ln>
          </p:spPr>
          <p:txBody>
            <a:bodyPr wrap="none" anchor="ctr"/>
            <a:lstStyle/>
            <a:p>
              <a:pPr algn="ctr"/>
              <a:r>
                <a:rPr lang="en-US" sz="500" b="0" dirty="0">
                  <a:solidFill>
                    <a:srgbClr val="666699"/>
                  </a:solidFill>
                </a:rPr>
                <a:t>D. Logistic</a:t>
              </a:r>
            </a:p>
            <a:p>
              <a:pPr algn="ctr"/>
              <a:r>
                <a:rPr lang="en-US" sz="500" b="0" dirty="0">
                  <a:solidFill>
                    <a:srgbClr val="666699"/>
                  </a:solidFill>
                </a:rPr>
                <a:t>Providers</a:t>
              </a:r>
            </a:p>
          </p:txBody>
        </p:sp>
      </p:grpSp>
      <p:sp>
        <p:nvSpPr>
          <p:cNvPr id="44" name="Rectangle 43"/>
          <p:cNvSpPr/>
          <p:nvPr/>
        </p:nvSpPr>
        <p:spPr>
          <a:xfrm>
            <a:off x="2981299" y="2189262"/>
            <a:ext cx="1304951" cy="307777"/>
          </a:xfrm>
          <a:prstGeom prst="rect">
            <a:avLst/>
          </a:prstGeom>
          <a:solidFill>
            <a:schemeClr val="accent6">
              <a:lumMod val="50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cap="none" spc="0" dirty="0" smtClean="0">
                <a:ln w="11430"/>
                <a:solidFill>
                  <a:srgbClr val="94B894"/>
                </a:solidFill>
                <a:effectLst>
                  <a:outerShdw blurRad="80000" dist="40000" dir="5040000" algn="tl">
                    <a:srgbClr val="000000">
                      <a:alpha val="30000"/>
                    </a:srgbClr>
                  </a:outerShdw>
                </a:effectLst>
              </a:rPr>
              <a:t>Demand</a:t>
            </a:r>
            <a:endParaRPr lang="en-US" sz="1400" b="1" cap="none" spc="0" dirty="0">
              <a:ln w="11430"/>
              <a:solidFill>
                <a:srgbClr val="94B894"/>
              </a:solidFill>
              <a:effectLst>
                <a:outerShdw blurRad="80000" dist="40000" dir="5040000" algn="tl">
                  <a:srgbClr val="000000">
                    <a:alpha val="30000"/>
                  </a:srgbClr>
                </a:outerShdw>
              </a:effectLst>
            </a:endParaRPr>
          </a:p>
        </p:txBody>
      </p:sp>
      <p:sp>
        <p:nvSpPr>
          <p:cNvPr id="45" name="Rectangle 44"/>
          <p:cNvSpPr/>
          <p:nvPr/>
        </p:nvSpPr>
        <p:spPr>
          <a:xfrm>
            <a:off x="5395952" y="3656113"/>
            <a:ext cx="1538248" cy="307777"/>
          </a:xfrm>
          <a:prstGeom prst="rect">
            <a:avLst/>
          </a:prstGeom>
          <a:solidFill>
            <a:schemeClr val="accent6">
              <a:lumMod val="50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b="1" cap="none" spc="0" dirty="0" smtClean="0">
                <a:ln w="11430"/>
                <a:solidFill>
                  <a:srgbClr val="0070C0"/>
                </a:solidFill>
                <a:effectLst>
                  <a:outerShdw blurRad="80000" dist="40000" dir="5040000" algn="tl">
                    <a:srgbClr val="000000">
                      <a:alpha val="30000"/>
                    </a:srgbClr>
                  </a:outerShdw>
                </a:effectLst>
              </a:rPr>
              <a:t>Supply</a:t>
            </a:r>
            <a:endParaRPr lang="en-US" sz="1400" b="1" cap="none" spc="0" dirty="0">
              <a:ln w="11430"/>
              <a:solidFill>
                <a:srgbClr val="0070C0"/>
              </a:solidFill>
              <a:effectLst>
                <a:outerShdw blurRad="80000" dist="40000" dir="5040000" algn="tl">
                  <a:srgbClr val="000000">
                    <a:alpha val="30000"/>
                  </a:srgbClr>
                </a:outerShdw>
              </a:effectLst>
            </a:endParaRPr>
          </a:p>
        </p:txBody>
      </p:sp>
      <p:sp>
        <p:nvSpPr>
          <p:cNvPr id="46" name="TextBox 45"/>
          <p:cNvSpPr txBox="1"/>
          <p:nvPr/>
        </p:nvSpPr>
        <p:spPr>
          <a:xfrm>
            <a:off x="342900" y="836712"/>
            <a:ext cx="1633079" cy="338554"/>
          </a:xfrm>
          <a:prstGeom prst="rect">
            <a:avLst/>
          </a:prstGeom>
          <a:noFill/>
        </p:spPr>
        <p:txBody>
          <a:bodyPr wrap="none" rtlCol="0">
            <a:spAutoFit/>
          </a:bodyPr>
          <a:lstStyle/>
          <a:p>
            <a:r>
              <a:rPr lang="en-GB" sz="1600" dirty="0" smtClean="0"/>
              <a:t>Business Model</a:t>
            </a:r>
            <a:endParaRPr lang="en-GB" sz="1600" dirty="0"/>
          </a:p>
        </p:txBody>
      </p:sp>
      <p:sp>
        <p:nvSpPr>
          <p:cNvPr id="47" name="TextBox 46"/>
          <p:cNvSpPr txBox="1"/>
          <p:nvPr/>
        </p:nvSpPr>
        <p:spPr>
          <a:xfrm>
            <a:off x="5220072" y="4653136"/>
            <a:ext cx="868848" cy="584776"/>
          </a:xfrm>
          <a:prstGeom prst="rect">
            <a:avLst/>
          </a:prstGeom>
          <a:noFill/>
        </p:spPr>
        <p:txBody>
          <a:bodyPr wrap="none" rtlCol="0">
            <a:spAutoFit/>
          </a:bodyPr>
          <a:lstStyle/>
          <a:p>
            <a:r>
              <a:rPr lang="en-GB" sz="1600" dirty="0" smtClean="0">
                <a:solidFill>
                  <a:srgbClr val="002060"/>
                </a:solidFill>
              </a:rPr>
              <a:t>Service</a:t>
            </a:r>
          </a:p>
          <a:p>
            <a:r>
              <a:rPr lang="en-GB" sz="1600" dirty="0" smtClean="0">
                <a:solidFill>
                  <a:srgbClr val="002060"/>
                </a:solidFill>
              </a:rPr>
              <a:t>Model</a:t>
            </a:r>
            <a:endParaRPr lang="en-GB" sz="1600" dirty="0">
              <a:solidFill>
                <a:srgbClr val="002060"/>
              </a:solidFill>
            </a:endParaRPr>
          </a:p>
        </p:txBody>
      </p:sp>
      <p:pic>
        <p:nvPicPr>
          <p:cNvPr id="48" name="Picture 47" descr="curved yellow arrow.png"/>
          <p:cNvPicPr>
            <a:picLocks noChangeAspect="1"/>
          </p:cNvPicPr>
          <p:nvPr/>
        </p:nvPicPr>
        <p:blipFill>
          <a:blip r:embed="rId4" cstate="print">
            <a:lum bright="20000"/>
          </a:blip>
          <a:stretch>
            <a:fillRect/>
          </a:stretch>
        </p:blipFill>
        <p:spPr>
          <a:xfrm rot="2032047">
            <a:off x="6495480" y="2725204"/>
            <a:ext cx="1695883" cy="1059306"/>
          </a:xfrm>
          <a:prstGeom prst="rect">
            <a:avLst/>
          </a:prstGeom>
        </p:spPr>
      </p:pic>
      <p:pic>
        <p:nvPicPr>
          <p:cNvPr id="49" name="Picture 48" descr="curved yellow arrow.png"/>
          <p:cNvPicPr>
            <a:picLocks noChangeAspect="1"/>
          </p:cNvPicPr>
          <p:nvPr/>
        </p:nvPicPr>
        <p:blipFill>
          <a:blip r:embed="rId4" cstate="print">
            <a:lum bright="20000"/>
          </a:blip>
          <a:stretch>
            <a:fillRect/>
          </a:stretch>
        </p:blipFill>
        <p:spPr>
          <a:xfrm rot="12661448" flipH="1">
            <a:off x="1156877" y="3194666"/>
            <a:ext cx="1705562" cy="1065351"/>
          </a:xfrm>
          <a:prstGeom prst="rect">
            <a:avLst/>
          </a:prstGeom>
        </p:spPr>
      </p:pic>
      <p:sp>
        <p:nvSpPr>
          <p:cNvPr id="50" name="TextBox 49"/>
          <p:cNvSpPr txBox="1"/>
          <p:nvPr/>
        </p:nvSpPr>
        <p:spPr>
          <a:xfrm>
            <a:off x="590550" y="4360962"/>
            <a:ext cx="1794081" cy="1077218"/>
          </a:xfrm>
          <a:prstGeom prst="rect">
            <a:avLst/>
          </a:prstGeom>
          <a:noFill/>
        </p:spPr>
        <p:txBody>
          <a:bodyPr wrap="none" rtlCol="0">
            <a:spAutoFit/>
          </a:bodyPr>
          <a:lstStyle/>
          <a:p>
            <a:pPr>
              <a:buFont typeface="Arial" pitchFamily="34" charset="0"/>
              <a:buChar char="•"/>
            </a:pPr>
            <a:r>
              <a:rPr lang="en-GB" sz="1600" dirty="0" smtClean="0">
                <a:solidFill>
                  <a:srgbClr val="002060"/>
                </a:solidFill>
              </a:rPr>
              <a:t> Business Driven</a:t>
            </a:r>
          </a:p>
          <a:p>
            <a:pPr>
              <a:buFont typeface="Arial" pitchFamily="34" charset="0"/>
              <a:buChar char="•"/>
            </a:pPr>
            <a:r>
              <a:rPr lang="en-GB" sz="1600" dirty="0" smtClean="0">
                <a:solidFill>
                  <a:srgbClr val="002060"/>
                </a:solidFill>
              </a:rPr>
              <a:t> Stable</a:t>
            </a:r>
          </a:p>
          <a:p>
            <a:pPr>
              <a:buFont typeface="Arial" pitchFamily="34" charset="0"/>
              <a:buChar char="•"/>
            </a:pPr>
            <a:r>
              <a:rPr lang="en-GB" sz="1600" dirty="0" smtClean="0">
                <a:solidFill>
                  <a:srgbClr val="002060"/>
                </a:solidFill>
              </a:rPr>
              <a:t> Data Rich</a:t>
            </a:r>
          </a:p>
          <a:p>
            <a:pPr>
              <a:buFont typeface="Arial" pitchFamily="34" charset="0"/>
              <a:buChar char="•"/>
            </a:pPr>
            <a:endParaRPr lang="en-GB" sz="1600" dirty="0">
              <a:solidFill>
                <a:srgbClr val="002060"/>
              </a:solidFill>
            </a:endParaRPr>
          </a:p>
        </p:txBody>
      </p:sp>
      <p:sp>
        <p:nvSpPr>
          <p:cNvPr id="51" name="TextBox 50"/>
          <p:cNvSpPr txBox="1"/>
          <p:nvPr/>
        </p:nvSpPr>
        <p:spPr>
          <a:xfrm>
            <a:off x="5211597" y="1027212"/>
            <a:ext cx="2566215" cy="1077218"/>
          </a:xfrm>
          <a:prstGeom prst="rect">
            <a:avLst/>
          </a:prstGeom>
          <a:noFill/>
        </p:spPr>
        <p:txBody>
          <a:bodyPr wrap="none" rtlCol="0">
            <a:spAutoFit/>
          </a:bodyPr>
          <a:lstStyle/>
          <a:p>
            <a:pPr>
              <a:buFont typeface="Arial" pitchFamily="34" charset="0"/>
              <a:buChar char="•"/>
            </a:pPr>
            <a:r>
              <a:rPr lang="en-GB" sz="1600" dirty="0" smtClean="0">
                <a:solidFill>
                  <a:srgbClr val="002060"/>
                </a:solidFill>
              </a:rPr>
              <a:t> Business/IT Alignment</a:t>
            </a:r>
          </a:p>
          <a:p>
            <a:pPr>
              <a:buFont typeface="Arial" pitchFamily="34" charset="0"/>
              <a:buChar char="•"/>
            </a:pPr>
            <a:r>
              <a:rPr lang="en-GB" sz="1600" dirty="0" smtClean="0">
                <a:solidFill>
                  <a:srgbClr val="002060"/>
                </a:solidFill>
              </a:rPr>
              <a:t> Technology Independent</a:t>
            </a:r>
          </a:p>
          <a:p>
            <a:pPr>
              <a:buFont typeface="Arial" pitchFamily="34" charset="0"/>
              <a:buChar char="•"/>
            </a:pPr>
            <a:r>
              <a:rPr lang="en-GB" sz="1600" dirty="0" smtClean="0">
                <a:solidFill>
                  <a:srgbClr val="002060"/>
                </a:solidFill>
              </a:rPr>
              <a:t> Services by Design</a:t>
            </a:r>
          </a:p>
          <a:p>
            <a:pPr>
              <a:buFont typeface="Arial" pitchFamily="34" charset="0"/>
              <a:buChar char="•"/>
            </a:pPr>
            <a:endParaRPr lang="en-GB" sz="1600" dirty="0">
              <a:solidFill>
                <a:srgbClr val="002060"/>
              </a:solidFill>
            </a:endParaRPr>
          </a:p>
        </p:txBody>
      </p:sp>
      <p:sp>
        <p:nvSpPr>
          <p:cNvPr id="52" name="Rectangle 51"/>
          <p:cNvSpPr/>
          <p:nvPr/>
        </p:nvSpPr>
        <p:spPr>
          <a:xfrm>
            <a:off x="756691" y="2534335"/>
            <a:ext cx="1577676" cy="246221"/>
          </a:xfrm>
          <a:prstGeom prst="rect">
            <a:avLst/>
          </a:prstGeom>
        </p:spPr>
        <p:txBody>
          <a:bodyPr wrap="none">
            <a:spAutoFit/>
          </a:bodyPr>
          <a:lstStyle/>
          <a:p>
            <a:pPr marL="1257300" lvl="2" indent="-342900"/>
            <a:r>
              <a:rPr lang="en-US" sz="500" dirty="0" smtClean="0"/>
              <a:t>Plan &amp; Manage </a:t>
            </a:r>
          </a:p>
          <a:p>
            <a:pPr marL="1257300" lvl="2" indent="-342900"/>
            <a:r>
              <a:rPr lang="en-US" sz="500" dirty="0" smtClean="0"/>
              <a:t>the Enterprise</a:t>
            </a:r>
            <a:endParaRPr lang="en-US" sz="500" dirty="0"/>
          </a:p>
        </p:txBody>
      </p:sp>
      <p:sp>
        <p:nvSpPr>
          <p:cNvPr id="53" name="Rectangle 52"/>
          <p:cNvSpPr/>
          <p:nvPr/>
        </p:nvSpPr>
        <p:spPr>
          <a:xfrm>
            <a:off x="179512" y="5373216"/>
            <a:ext cx="6400800" cy="553998"/>
          </a:xfrm>
          <a:prstGeom prst="rect">
            <a:avLst/>
          </a:prstGeom>
        </p:spPr>
        <p:txBody>
          <a:bodyPr wrap="square">
            <a:spAutoFit/>
          </a:bodyPr>
          <a:lstStyle/>
          <a:p>
            <a:r>
              <a:rPr lang="en-AU" sz="1000" b="1" dirty="0" smtClean="0"/>
              <a:t>Source: Graham Doig, “Microsoft Business Service Architecture (MBSA) </a:t>
            </a:r>
            <a:r>
              <a:rPr lang="en-US" sz="1000" b="1" dirty="0" smtClean="0"/>
              <a:t>–</a:t>
            </a:r>
            <a:r>
              <a:rPr lang="en-AU" sz="1000" b="1" dirty="0" smtClean="0"/>
              <a:t> Getting Started with SOA”, Nov 2007, </a:t>
            </a:r>
            <a:r>
              <a:rPr lang="en-AU" sz="1000" b="1" dirty="0">
                <a:hlinkClick r:id="rId5"/>
              </a:rPr>
              <a:t>http://msdn.microsoft.com/en-us/architecture/aa902621</a:t>
            </a:r>
            <a:endParaRPr lang="en-AU" sz="1000" b="1" dirty="0"/>
          </a:p>
          <a:p>
            <a:endParaRPr lang="en-AU" sz="1000" dirty="0"/>
          </a:p>
        </p:txBody>
      </p:sp>
    </p:spTree>
    <p:extLst>
      <p:ext uri="{BB962C8B-B14F-4D97-AF65-F5344CB8AC3E}">
        <p14:creationId xmlns:p14="http://schemas.microsoft.com/office/powerpoint/2010/main" val="2941575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lide(fromLeft)">
                                      <p:cBhvr>
                                        <p:cTn id="7" dur="500"/>
                                        <p:tgtEl>
                                          <p:spTgt spid="44"/>
                                        </p:tgtEl>
                                      </p:cBhvr>
                                    </p:animEffect>
                                  </p:childTnLst>
                                </p:cTn>
                              </p:par>
                              <p:par>
                                <p:cTn id="8" presetID="12" presetClass="entr" presetSubtype="2"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slide(fromRight)">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9144000" cy="868363"/>
          </a:xfrm>
        </p:spPr>
        <p:txBody>
          <a:bodyPr>
            <a:normAutofit/>
          </a:bodyPr>
          <a:lstStyle/>
          <a:p>
            <a:pPr>
              <a:defRPr/>
            </a:pPr>
            <a:r>
              <a:rPr lang="en-AU" sz="2800" dirty="0" smtClean="0"/>
              <a:t>Microsoft Business Services Architecture (cont’d)</a:t>
            </a:r>
            <a:endParaRPr lang="en-AU" sz="2800" dirty="0"/>
          </a:p>
        </p:txBody>
      </p:sp>
      <p:sp>
        <p:nvSpPr>
          <p:cNvPr id="3" name="TextBox 2"/>
          <p:cNvSpPr txBox="1"/>
          <p:nvPr/>
        </p:nvSpPr>
        <p:spPr>
          <a:xfrm>
            <a:off x="876300" y="1524000"/>
            <a:ext cx="2831604" cy="2585323"/>
          </a:xfrm>
          <a:prstGeom prst="rect">
            <a:avLst/>
          </a:prstGeom>
          <a:noFill/>
        </p:spPr>
        <p:txBody>
          <a:bodyPr wrap="square">
            <a:spAutoFit/>
          </a:bodyPr>
          <a:lstStyle/>
          <a:p>
            <a:pPr marL="285750" indent="-285750">
              <a:buFont typeface="Arial"/>
              <a:buChar char="•"/>
              <a:defRPr/>
            </a:pPr>
            <a:r>
              <a:rPr lang="en-GB" dirty="0" smtClean="0">
                <a:solidFill>
                  <a:schemeClr val="accent6">
                    <a:lumMod val="75000"/>
                  </a:schemeClr>
                </a:solidFill>
              </a:rPr>
              <a:t>Microsoft has developed a Generic </a:t>
            </a:r>
            <a:r>
              <a:rPr lang="en-GB" dirty="0">
                <a:solidFill>
                  <a:schemeClr val="accent6">
                    <a:lumMod val="75000"/>
                  </a:schemeClr>
                </a:solidFill>
              </a:rPr>
              <a:t>Capability Model </a:t>
            </a:r>
            <a:r>
              <a:rPr lang="en-GB" dirty="0" smtClean="0">
                <a:solidFill>
                  <a:schemeClr val="accent6">
                    <a:lumMod val="75000"/>
                  </a:schemeClr>
                </a:solidFill>
              </a:rPr>
              <a:t>with around </a:t>
            </a:r>
            <a:r>
              <a:rPr lang="en-GB" dirty="0">
                <a:solidFill>
                  <a:schemeClr val="accent6">
                    <a:lumMod val="75000"/>
                  </a:schemeClr>
                </a:solidFill>
              </a:rPr>
              <a:t>2000 </a:t>
            </a:r>
            <a:r>
              <a:rPr lang="en-GB" dirty="0" smtClean="0">
                <a:solidFill>
                  <a:schemeClr val="accent6">
                    <a:lumMod val="75000"/>
                  </a:schemeClr>
                </a:solidFill>
              </a:rPr>
              <a:t>capabilities</a:t>
            </a:r>
            <a:endParaRPr lang="en-GB" dirty="0">
              <a:solidFill>
                <a:schemeClr val="accent6">
                  <a:lumMod val="75000"/>
                </a:schemeClr>
              </a:solidFill>
            </a:endParaRPr>
          </a:p>
          <a:p>
            <a:pPr marL="285750" indent="-285750">
              <a:buFont typeface="Arial"/>
              <a:buChar char="•"/>
              <a:defRPr/>
            </a:pPr>
            <a:endParaRPr lang="en-GB" dirty="0" smtClean="0">
              <a:solidFill>
                <a:schemeClr val="accent6">
                  <a:lumMod val="75000"/>
                </a:schemeClr>
              </a:solidFill>
            </a:endParaRPr>
          </a:p>
          <a:p>
            <a:pPr marL="285750" indent="-285750">
              <a:buFont typeface="Arial"/>
              <a:buChar char="•"/>
              <a:defRPr/>
            </a:pPr>
            <a:r>
              <a:rPr lang="en-GB" dirty="0" smtClean="0">
                <a:solidFill>
                  <a:schemeClr val="accent6">
                    <a:lumMod val="75000"/>
                  </a:schemeClr>
                </a:solidFill>
              </a:rPr>
              <a:t>Specialised for a </a:t>
            </a:r>
            <a:r>
              <a:rPr lang="en-GB" dirty="0">
                <a:solidFill>
                  <a:schemeClr val="accent6">
                    <a:lumMod val="75000"/>
                  </a:schemeClr>
                </a:solidFill>
              </a:rPr>
              <a:t>number of industry specific models </a:t>
            </a:r>
          </a:p>
        </p:txBody>
      </p:sp>
      <p:sp>
        <p:nvSpPr>
          <p:cNvPr id="14" name="Rounded Rectangle 13"/>
          <p:cNvSpPr/>
          <p:nvPr/>
        </p:nvSpPr>
        <p:spPr bwMode="auto">
          <a:xfrm>
            <a:off x="4740424" y="1340768"/>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effectLst>
                  <a:outerShdw blurRad="38100" dist="38100" dir="2700000" algn="tl">
                    <a:srgbClr val="000000">
                      <a:alpha val="43137"/>
                    </a:srgbClr>
                  </a:outerShdw>
                </a:effectLst>
              </a:rPr>
              <a:t>Capital Markets</a:t>
            </a:r>
            <a:endParaRPr lang="en-GB" dirty="0">
              <a:effectLst>
                <a:outerShdw blurRad="38100" dist="38100" dir="2700000" algn="tl">
                  <a:srgbClr val="000000">
                    <a:alpha val="43137"/>
                  </a:srgbClr>
                </a:outerShdw>
              </a:effectLst>
            </a:endParaRPr>
          </a:p>
        </p:txBody>
      </p:sp>
      <p:sp>
        <p:nvSpPr>
          <p:cNvPr id="15" name="Rounded Rectangle 14"/>
          <p:cNvSpPr/>
          <p:nvPr/>
        </p:nvSpPr>
        <p:spPr bwMode="auto">
          <a:xfrm>
            <a:off x="6732240" y="2420888"/>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solidFill>
                  <a:schemeClr val="tx2"/>
                </a:solidFill>
                <a:effectLst>
                  <a:outerShdw blurRad="38100" dist="38100" dir="2700000" algn="tl">
                    <a:srgbClr val="000000">
                      <a:alpha val="43137"/>
                    </a:srgbClr>
                  </a:outerShdw>
                </a:effectLst>
              </a:rPr>
              <a:t>Retail Banking</a:t>
            </a:r>
          </a:p>
          <a:p>
            <a:pPr algn="ctr">
              <a:defRPr/>
            </a:pPr>
            <a:endParaRPr lang="en-GB" dirty="0">
              <a:solidFill>
                <a:schemeClr val="tx2"/>
              </a:solidFill>
              <a:effectLst>
                <a:outerShdw blurRad="38100" dist="38100" dir="2700000" algn="tl">
                  <a:srgbClr val="000000">
                    <a:alpha val="43137"/>
                  </a:srgbClr>
                </a:outerShdw>
              </a:effectLst>
            </a:endParaRPr>
          </a:p>
        </p:txBody>
      </p:sp>
      <p:sp>
        <p:nvSpPr>
          <p:cNvPr id="16" name="Rounded Rectangle 15"/>
          <p:cNvSpPr/>
          <p:nvPr/>
        </p:nvSpPr>
        <p:spPr bwMode="auto">
          <a:xfrm>
            <a:off x="4740424" y="2420888"/>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solidFill>
                  <a:schemeClr val="tx2"/>
                </a:solidFill>
                <a:effectLst>
                  <a:outerShdw blurRad="38100" dist="38100" dir="2700000" algn="tl">
                    <a:srgbClr val="000000">
                      <a:alpha val="43137"/>
                    </a:srgbClr>
                  </a:outerShdw>
                </a:effectLst>
              </a:rPr>
              <a:t>Legal</a:t>
            </a:r>
            <a:endParaRPr lang="en-GB" dirty="0">
              <a:solidFill>
                <a:schemeClr val="tx2"/>
              </a:solidFill>
              <a:effectLst>
                <a:outerShdw blurRad="38100" dist="38100" dir="2700000" algn="tl">
                  <a:srgbClr val="000000">
                    <a:alpha val="43137"/>
                  </a:srgbClr>
                </a:outerShdw>
              </a:effectLst>
            </a:endParaRPr>
          </a:p>
        </p:txBody>
      </p:sp>
      <p:sp>
        <p:nvSpPr>
          <p:cNvPr id="18" name="Rounded Rectangle 17"/>
          <p:cNvSpPr/>
          <p:nvPr/>
        </p:nvSpPr>
        <p:spPr bwMode="auto">
          <a:xfrm>
            <a:off x="6732240" y="3522712"/>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solidFill>
                  <a:schemeClr val="tx2"/>
                </a:solidFill>
                <a:effectLst>
                  <a:outerShdw blurRad="38100" dist="38100" dir="2700000" algn="tl">
                    <a:srgbClr val="000000">
                      <a:alpha val="43137"/>
                    </a:srgbClr>
                  </a:outerShdw>
                </a:effectLst>
              </a:rPr>
              <a:t>Insurance</a:t>
            </a:r>
            <a:endParaRPr lang="en-GB" dirty="0">
              <a:solidFill>
                <a:schemeClr val="tx2"/>
              </a:solidFill>
              <a:effectLst>
                <a:outerShdw blurRad="38100" dist="38100" dir="2700000" algn="tl">
                  <a:srgbClr val="000000">
                    <a:alpha val="43137"/>
                  </a:srgbClr>
                </a:outerShdw>
              </a:effectLst>
            </a:endParaRPr>
          </a:p>
        </p:txBody>
      </p:sp>
      <p:sp>
        <p:nvSpPr>
          <p:cNvPr id="19" name="Rounded Rectangle 18"/>
          <p:cNvSpPr/>
          <p:nvPr/>
        </p:nvSpPr>
        <p:spPr bwMode="auto">
          <a:xfrm>
            <a:off x="6732240" y="1340768"/>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solidFill>
                  <a:schemeClr val="tx2"/>
                </a:solidFill>
                <a:effectLst>
                  <a:outerShdw blurRad="38100" dist="38100" dir="2700000" algn="tl">
                    <a:srgbClr val="000000">
                      <a:alpha val="43137"/>
                    </a:srgbClr>
                  </a:outerShdw>
                </a:effectLst>
              </a:rPr>
              <a:t>Retail</a:t>
            </a:r>
            <a:endParaRPr lang="en-GB" dirty="0">
              <a:solidFill>
                <a:schemeClr val="tx2"/>
              </a:solidFill>
              <a:effectLst>
                <a:outerShdw blurRad="38100" dist="38100" dir="2700000" algn="tl">
                  <a:srgbClr val="000000">
                    <a:alpha val="43137"/>
                  </a:srgbClr>
                </a:outerShdw>
              </a:effectLst>
            </a:endParaRPr>
          </a:p>
        </p:txBody>
      </p:sp>
      <p:sp>
        <p:nvSpPr>
          <p:cNvPr id="20" name="Rounded Rectangle 19"/>
          <p:cNvSpPr/>
          <p:nvPr/>
        </p:nvSpPr>
        <p:spPr bwMode="auto">
          <a:xfrm>
            <a:off x="4740424" y="3501008"/>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solidFill>
                  <a:srgbClr val="000000"/>
                </a:solidFill>
                <a:effectLst>
                  <a:outerShdw blurRad="38100" dist="38100" dir="2700000" algn="tl">
                    <a:srgbClr val="000000">
                      <a:alpha val="43137"/>
                    </a:srgbClr>
                  </a:outerShdw>
                </a:effectLst>
              </a:rPr>
              <a:t>Human Resources</a:t>
            </a:r>
            <a:endParaRPr lang="en-GB" dirty="0">
              <a:solidFill>
                <a:srgbClr val="000000"/>
              </a:solidFill>
              <a:effectLst>
                <a:outerShdw blurRad="38100" dist="38100" dir="2700000" algn="tl">
                  <a:srgbClr val="000000">
                    <a:alpha val="43137"/>
                  </a:srgbClr>
                </a:outerShdw>
              </a:effectLst>
            </a:endParaRPr>
          </a:p>
        </p:txBody>
      </p:sp>
      <p:sp>
        <p:nvSpPr>
          <p:cNvPr id="21" name="Rounded Rectangle 20"/>
          <p:cNvSpPr/>
          <p:nvPr/>
        </p:nvSpPr>
        <p:spPr bwMode="auto">
          <a:xfrm>
            <a:off x="4740424" y="4530824"/>
            <a:ext cx="1752600" cy="914400"/>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rtlCol="0" anchor="t" compatLnSpc="1"/>
          <a:lstStyle/>
          <a:p>
            <a:pPr algn="ctr">
              <a:defRPr/>
            </a:pPr>
            <a:r>
              <a:rPr lang="en-GB" dirty="0" smtClean="0">
                <a:solidFill>
                  <a:srgbClr val="000000"/>
                </a:solidFill>
                <a:effectLst>
                  <a:outerShdw blurRad="38100" dist="38100" dir="2700000" algn="tl">
                    <a:srgbClr val="000000">
                      <a:alpha val="43137"/>
                    </a:srgbClr>
                  </a:outerShdw>
                </a:effectLst>
              </a:rPr>
              <a:t>Manage IT Services</a:t>
            </a:r>
            <a:endParaRPr lang="en-GB"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923749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491880" y="2060848"/>
            <a:ext cx="2088232" cy="1152128"/>
            <a:chOff x="1115616" y="2060848"/>
            <a:chExt cx="2088232" cy="864096"/>
          </a:xfrm>
          <a:gradFill>
            <a:gsLst>
              <a:gs pos="0">
                <a:schemeClr val="bg2">
                  <a:lumMod val="40000"/>
                  <a:lumOff val="60000"/>
                </a:schemeClr>
              </a:gs>
              <a:gs pos="53000">
                <a:srgbClr val="D4DEFF"/>
              </a:gs>
              <a:gs pos="83000">
                <a:srgbClr val="D4DEFF"/>
              </a:gs>
              <a:gs pos="100000">
                <a:srgbClr val="96AB94"/>
              </a:gs>
            </a:gsLst>
            <a:lin ang="5400000" scaled="1"/>
          </a:gradFill>
        </p:grpSpPr>
        <p:sp>
          <p:nvSpPr>
            <p:cNvPr id="31" name="Trapezoid 30"/>
            <p:cNvSpPr/>
            <p:nvPr/>
          </p:nvSpPr>
          <p:spPr>
            <a:xfrm>
              <a:off x="1115616" y="2204864"/>
              <a:ext cx="2088232" cy="720080"/>
            </a:xfrm>
            <a:prstGeom prst="trapezoid">
              <a:avLst>
                <a:gd name="adj" fmla="val 194660"/>
              </a:avLst>
            </a:prstGeom>
            <a:gr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2" name="Trapezoid 31"/>
            <p:cNvSpPr/>
            <p:nvPr/>
          </p:nvSpPr>
          <p:spPr>
            <a:xfrm>
              <a:off x="1835696" y="2060848"/>
              <a:ext cx="648072" cy="216024"/>
            </a:xfrm>
            <a:prstGeom prst="trapezoid">
              <a:avLst>
                <a:gd name="adj" fmla="val 207143"/>
              </a:avLst>
            </a:prstGeom>
            <a:gr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33" name="Group 32"/>
          <p:cNvGrpSpPr/>
          <p:nvPr/>
        </p:nvGrpSpPr>
        <p:grpSpPr>
          <a:xfrm>
            <a:off x="5868144" y="2060848"/>
            <a:ext cx="2088232" cy="1152128"/>
            <a:chOff x="1115616" y="2060848"/>
            <a:chExt cx="2088232" cy="864096"/>
          </a:xfrm>
          <a:gradFill>
            <a:gsLst>
              <a:gs pos="0">
                <a:schemeClr val="bg2">
                  <a:lumMod val="40000"/>
                  <a:lumOff val="60000"/>
                </a:schemeClr>
              </a:gs>
              <a:gs pos="53000">
                <a:srgbClr val="D4DEFF"/>
              </a:gs>
              <a:gs pos="83000">
                <a:srgbClr val="D4DEFF"/>
              </a:gs>
              <a:gs pos="100000">
                <a:srgbClr val="96AB94"/>
              </a:gs>
            </a:gsLst>
            <a:lin ang="5400000" scaled="1"/>
          </a:gradFill>
        </p:grpSpPr>
        <p:sp>
          <p:nvSpPr>
            <p:cNvPr id="34" name="Trapezoid 33"/>
            <p:cNvSpPr/>
            <p:nvPr/>
          </p:nvSpPr>
          <p:spPr>
            <a:xfrm>
              <a:off x="1115616" y="2204864"/>
              <a:ext cx="2088232" cy="720080"/>
            </a:xfrm>
            <a:prstGeom prst="trapezoid">
              <a:avLst>
                <a:gd name="adj" fmla="val 194660"/>
              </a:avLst>
            </a:prstGeom>
            <a:gr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5" name="Trapezoid 34"/>
            <p:cNvSpPr/>
            <p:nvPr/>
          </p:nvSpPr>
          <p:spPr>
            <a:xfrm>
              <a:off x="1835696" y="2060848"/>
              <a:ext cx="648072" cy="216024"/>
            </a:xfrm>
            <a:prstGeom prst="trapezoid">
              <a:avLst>
                <a:gd name="adj" fmla="val 207143"/>
              </a:avLst>
            </a:prstGeom>
            <a:gr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29" name="Group 28"/>
          <p:cNvGrpSpPr/>
          <p:nvPr/>
        </p:nvGrpSpPr>
        <p:grpSpPr>
          <a:xfrm>
            <a:off x="1043608" y="2060848"/>
            <a:ext cx="2088232" cy="1152128"/>
            <a:chOff x="1115616" y="2060848"/>
            <a:chExt cx="2088232" cy="864096"/>
          </a:xfrm>
          <a:gradFill>
            <a:gsLst>
              <a:gs pos="0">
                <a:schemeClr val="bg2">
                  <a:lumMod val="40000"/>
                  <a:lumOff val="60000"/>
                </a:schemeClr>
              </a:gs>
              <a:gs pos="53000">
                <a:srgbClr val="D4DEFF"/>
              </a:gs>
              <a:gs pos="83000">
                <a:srgbClr val="D4DEFF"/>
              </a:gs>
              <a:gs pos="100000">
                <a:srgbClr val="96AB94"/>
              </a:gs>
            </a:gsLst>
            <a:lin ang="5400000" scaled="1"/>
          </a:gradFill>
        </p:grpSpPr>
        <p:sp>
          <p:nvSpPr>
            <p:cNvPr id="26" name="Trapezoid 25"/>
            <p:cNvSpPr/>
            <p:nvPr/>
          </p:nvSpPr>
          <p:spPr>
            <a:xfrm>
              <a:off x="1115616" y="2204864"/>
              <a:ext cx="2088232" cy="720080"/>
            </a:xfrm>
            <a:prstGeom prst="trapezoid">
              <a:avLst>
                <a:gd name="adj" fmla="val 194660"/>
              </a:avLst>
            </a:prstGeom>
            <a:gr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rapezoid 27"/>
            <p:cNvSpPr/>
            <p:nvPr/>
          </p:nvSpPr>
          <p:spPr>
            <a:xfrm>
              <a:off x="1835696" y="2060848"/>
              <a:ext cx="648072" cy="216024"/>
            </a:xfrm>
            <a:prstGeom prst="trapezoid">
              <a:avLst>
                <a:gd name="adj" fmla="val 207143"/>
              </a:avLst>
            </a:prstGeom>
            <a:gr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4338" name="Title 1"/>
          <p:cNvSpPr>
            <a:spLocks noGrp="1"/>
          </p:cNvSpPr>
          <p:nvPr>
            <p:ph type="title"/>
          </p:nvPr>
        </p:nvSpPr>
        <p:spPr/>
        <p:txBody>
          <a:bodyPr/>
          <a:lstStyle/>
          <a:p>
            <a:r>
              <a:rPr lang="en-AU" dirty="0" smtClean="0"/>
              <a:t>Supply Chain Operations Reference Model (SCOR) – Supply Chain Council</a:t>
            </a:r>
          </a:p>
        </p:txBody>
      </p:sp>
      <p:sp>
        <p:nvSpPr>
          <p:cNvPr id="4" name="Oval 3"/>
          <p:cNvSpPr/>
          <p:nvPr/>
        </p:nvSpPr>
        <p:spPr>
          <a:xfrm>
            <a:off x="1619672" y="1556792"/>
            <a:ext cx="936104" cy="576064"/>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smtClean="0">
                <a:solidFill>
                  <a:schemeClr val="bg1"/>
                </a:solidFill>
              </a:rPr>
              <a:t>Plan</a:t>
            </a:r>
            <a:endParaRPr lang="en-AU" dirty="0">
              <a:solidFill>
                <a:schemeClr val="bg1"/>
              </a:solidFill>
            </a:endParaRPr>
          </a:p>
        </p:txBody>
      </p:sp>
      <p:sp>
        <p:nvSpPr>
          <p:cNvPr id="5" name="Oval 4"/>
          <p:cNvSpPr/>
          <p:nvPr/>
        </p:nvSpPr>
        <p:spPr>
          <a:xfrm>
            <a:off x="4067944" y="1556792"/>
            <a:ext cx="936104" cy="576064"/>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solidFill>
              </a:rPr>
              <a:t>Plan</a:t>
            </a:r>
            <a:endParaRPr lang="en-AU" dirty="0">
              <a:solidFill>
                <a:schemeClr val="bg1"/>
              </a:solidFill>
            </a:endParaRPr>
          </a:p>
        </p:txBody>
      </p:sp>
      <p:sp>
        <p:nvSpPr>
          <p:cNvPr id="6" name="Oval 5"/>
          <p:cNvSpPr/>
          <p:nvPr/>
        </p:nvSpPr>
        <p:spPr>
          <a:xfrm>
            <a:off x="6444208" y="1556792"/>
            <a:ext cx="936104" cy="576064"/>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solidFill>
              </a:rPr>
              <a:t>Plan</a:t>
            </a:r>
            <a:endParaRPr lang="en-AU" dirty="0">
              <a:solidFill>
                <a:schemeClr val="bg1"/>
              </a:solidFill>
            </a:endParaRPr>
          </a:p>
        </p:txBody>
      </p:sp>
      <p:sp>
        <p:nvSpPr>
          <p:cNvPr id="7" name="Oval 6"/>
          <p:cNvSpPr/>
          <p:nvPr/>
        </p:nvSpPr>
        <p:spPr>
          <a:xfrm>
            <a:off x="179512"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Deliver</a:t>
            </a:r>
            <a:endParaRPr lang="en-AU" dirty="0">
              <a:solidFill>
                <a:schemeClr val="bg1"/>
              </a:solidFill>
            </a:endParaRPr>
          </a:p>
        </p:txBody>
      </p:sp>
      <p:sp>
        <p:nvSpPr>
          <p:cNvPr id="8" name="Oval 7"/>
          <p:cNvSpPr/>
          <p:nvPr/>
        </p:nvSpPr>
        <p:spPr>
          <a:xfrm>
            <a:off x="971600"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Source</a:t>
            </a:r>
            <a:endParaRPr lang="en-AU" dirty="0">
              <a:solidFill>
                <a:schemeClr val="bg1"/>
              </a:solidFill>
            </a:endParaRPr>
          </a:p>
        </p:txBody>
      </p:sp>
      <p:sp>
        <p:nvSpPr>
          <p:cNvPr id="9" name="Oval 8"/>
          <p:cNvSpPr/>
          <p:nvPr/>
        </p:nvSpPr>
        <p:spPr>
          <a:xfrm>
            <a:off x="1763688"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Make</a:t>
            </a:r>
            <a:endParaRPr lang="en-AU" dirty="0">
              <a:solidFill>
                <a:schemeClr val="bg1"/>
              </a:solidFill>
            </a:endParaRPr>
          </a:p>
        </p:txBody>
      </p:sp>
      <p:sp>
        <p:nvSpPr>
          <p:cNvPr id="10" name="Oval 9"/>
          <p:cNvSpPr/>
          <p:nvPr/>
        </p:nvSpPr>
        <p:spPr>
          <a:xfrm>
            <a:off x="2555776"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Deliver</a:t>
            </a:r>
            <a:endParaRPr lang="en-AU" dirty="0">
              <a:solidFill>
                <a:schemeClr val="bg1"/>
              </a:solidFill>
            </a:endParaRPr>
          </a:p>
        </p:txBody>
      </p:sp>
      <p:sp>
        <p:nvSpPr>
          <p:cNvPr id="12" name="Oval 11"/>
          <p:cNvSpPr/>
          <p:nvPr/>
        </p:nvSpPr>
        <p:spPr>
          <a:xfrm>
            <a:off x="3347864"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Source</a:t>
            </a:r>
            <a:endParaRPr lang="en-AU" dirty="0">
              <a:solidFill>
                <a:schemeClr val="bg1"/>
              </a:solidFill>
            </a:endParaRPr>
          </a:p>
        </p:txBody>
      </p:sp>
      <p:sp>
        <p:nvSpPr>
          <p:cNvPr id="13" name="Oval 12"/>
          <p:cNvSpPr/>
          <p:nvPr/>
        </p:nvSpPr>
        <p:spPr>
          <a:xfrm>
            <a:off x="4139952"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Make</a:t>
            </a:r>
            <a:endParaRPr lang="en-AU" dirty="0">
              <a:solidFill>
                <a:schemeClr val="bg1"/>
              </a:solidFill>
            </a:endParaRPr>
          </a:p>
        </p:txBody>
      </p:sp>
      <p:sp>
        <p:nvSpPr>
          <p:cNvPr id="14" name="Oval 13"/>
          <p:cNvSpPr/>
          <p:nvPr/>
        </p:nvSpPr>
        <p:spPr>
          <a:xfrm>
            <a:off x="4932040"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Deliver</a:t>
            </a:r>
            <a:endParaRPr lang="en-AU" dirty="0">
              <a:solidFill>
                <a:schemeClr val="bg1"/>
              </a:solidFill>
            </a:endParaRPr>
          </a:p>
        </p:txBody>
      </p:sp>
      <p:sp>
        <p:nvSpPr>
          <p:cNvPr id="21" name="Oval 20"/>
          <p:cNvSpPr/>
          <p:nvPr/>
        </p:nvSpPr>
        <p:spPr>
          <a:xfrm>
            <a:off x="5724128"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Source</a:t>
            </a:r>
            <a:endParaRPr lang="en-AU" dirty="0">
              <a:solidFill>
                <a:schemeClr val="bg1"/>
              </a:solidFill>
            </a:endParaRPr>
          </a:p>
        </p:txBody>
      </p:sp>
      <p:sp>
        <p:nvSpPr>
          <p:cNvPr id="22" name="Oval 21"/>
          <p:cNvSpPr/>
          <p:nvPr/>
        </p:nvSpPr>
        <p:spPr>
          <a:xfrm>
            <a:off x="6516216"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Make</a:t>
            </a:r>
            <a:endParaRPr lang="en-AU" dirty="0">
              <a:solidFill>
                <a:schemeClr val="bg1"/>
              </a:solidFill>
            </a:endParaRPr>
          </a:p>
        </p:txBody>
      </p:sp>
      <p:sp>
        <p:nvSpPr>
          <p:cNvPr id="23" name="Oval 22"/>
          <p:cNvSpPr/>
          <p:nvPr/>
        </p:nvSpPr>
        <p:spPr>
          <a:xfrm>
            <a:off x="7308304"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Deliver</a:t>
            </a:r>
            <a:endParaRPr lang="en-AU" dirty="0">
              <a:solidFill>
                <a:schemeClr val="bg1"/>
              </a:solidFill>
            </a:endParaRPr>
          </a:p>
        </p:txBody>
      </p:sp>
      <p:sp>
        <p:nvSpPr>
          <p:cNvPr id="24" name="Oval 23"/>
          <p:cNvSpPr/>
          <p:nvPr/>
        </p:nvSpPr>
        <p:spPr>
          <a:xfrm>
            <a:off x="8100392" y="2924944"/>
            <a:ext cx="79208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10000"/>
          </a:bodyPr>
          <a:lstStyle/>
          <a:p>
            <a:pPr algn="ctr"/>
            <a:r>
              <a:rPr lang="en-AU" dirty="0" smtClean="0">
                <a:solidFill>
                  <a:schemeClr val="bg1"/>
                </a:solidFill>
              </a:rPr>
              <a:t>Source</a:t>
            </a:r>
            <a:endParaRPr lang="en-AU" dirty="0">
              <a:solidFill>
                <a:schemeClr val="bg1"/>
              </a:solidFill>
            </a:endParaRPr>
          </a:p>
        </p:txBody>
      </p:sp>
      <p:cxnSp>
        <p:nvCxnSpPr>
          <p:cNvPr id="37" name="Straight Connector 36"/>
          <p:cNvCxnSpPr/>
          <p:nvPr/>
        </p:nvCxnSpPr>
        <p:spPr>
          <a:xfrm>
            <a:off x="971600" y="2276872"/>
            <a:ext cx="0" cy="2808312"/>
          </a:xfrm>
          <a:prstGeom prst="line">
            <a:avLst/>
          </a:prstGeom>
          <a:ln w="19050">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347864" y="2276872"/>
            <a:ext cx="0" cy="2808312"/>
          </a:xfrm>
          <a:prstGeom prst="line">
            <a:avLst/>
          </a:prstGeom>
          <a:ln w="19050">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24128" y="2276872"/>
            <a:ext cx="0" cy="2808312"/>
          </a:xfrm>
          <a:prstGeom prst="line">
            <a:avLst/>
          </a:prstGeom>
          <a:ln w="19050">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00392" y="2276872"/>
            <a:ext cx="0" cy="2808312"/>
          </a:xfrm>
          <a:prstGeom prst="line">
            <a:avLst/>
          </a:prstGeom>
          <a:ln w="19050">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51520"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44" name="Oval 43"/>
          <p:cNvSpPr/>
          <p:nvPr/>
        </p:nvSpPr>
        <p:spPr>
          <a:xfrm>
            <a:off x="971600"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45" name="Oval 44"/>
          <p:cNvSpPr/>
          <p:nvPr/>
        </p:nvSpPr>
        <p:spPr>
          <a:xfrm>
            <a:off x="2627784"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46" name="Oval 45"/>
          <p:cNvSpPr/>
          <p:nvPr/>
        </p:nvSpPr>
        <p:spPr>
          <a:xfrm>
            <a:off x="3347864"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47" name="Oval 46"/>
          <p:cNvSpPr/>
          <p:nvPr/>
        </p:nvSpPr>
        <p:spPr>
          <a:xfrm>
            <a:off x="5004048"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48" name="Oval 47"/>
          <p:cNvSpPr/>
          <p:nvPr/>
        </p:nvSpPr>
        <p:spPr>
          <a:xfrm>
            <a:off x="5724128"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49" name="Oval 48"/>
          <p:cNvSpPr/>
          <p:nvPr/>
        </p:nvSpPr>
        <p:spPr>
          <a:xfrm>
            <a:off x="7380312"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50" name="Oval 49"/>
          <p:cNvSpPr/>
          <p:nvPr/>
        </p:nvSpPr>
        <p:spPr>
          <a:xfrm>
            <a:off x="8100392" y="3861048"/>
            <a:ext cx="720080" cy="432048"/>
          </a:xfrm>
          <a:prstGeom prst="ellipse">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smtClean="0">
                <a:solidFill>
                  <a:schemeClr val="bg1"/>
                </a:solidFill>
              </a:rPr>
              <a:t>Return</a:t>
            </a:r>
            <a:endParaRPr lang="en-AU" sz="1600" dirty="0">
              <a:solidFill>
                <a:schemeClr val="bg1"/>
              </a:solidFill>
            </a:endParaRPr>
          </a:p>
        </p:txBody>
      </p:sp>
      <p:sp>
        <p:nvSpPr>
          <p:cNvPr id="51" name="TextBox 50"/>
          <p:cNvSpPr txBox="1"/>
          <p:nvPr/>
        </p:nvSpPr>
        <p:spPr>
          <a:xfrm>
            <a:off x="144016" y="4437112"/>
            <a:ext cx="971600" cy="461665"/>
          </a:xfrm>
          <a:prstGeom prst="rect">
            <a:avLst/>
          </a:prstGeom>
          <a:noFill/>
        </p:spPr>
        <p:txBody>
          <a:bodyPr wrap="square" rtlCol="0">
            <a:spAutoFit/>
          </a:bodyPr>
          <a:lstStyle/>
          <a:p>
            <a:r>
              <a:rPr lang="en-AU" sz="1200" dirty="0" smtClean="0"/>
              <a:t>Supplier’s Supplier</a:t>
            </a:r>
            <a:endParaRPr lang="en-AU" sz="1200" dirty="0"/>
          </a:p>
        </p:txBody>
      </p:sp>
      <p:sp>
        <p:nvSpPr>
          <p:cNvPr id="52" name="TextBox 51"/>
          <p:cNvSpPr txBox="1"/>
          <p:nvPr/>
        </p:nvSpPr>
        <p:spPr>
          <a:xfrm>
            <a:off x="8172400" y="4365104"/>
            <a:ext cx="971600" cy="461665"/>
          </a:xfrm>
          <a:prstGeom prst="rect">
            <a:avLst/>
          </a:prstGeom>
          <a:noFill/>
        </p:spPr>
        <p:txBody>
          <a:bodyPr wrap="square" rtlCol="0">
            <a:spAutoFit/>
          </a:bodyPr>
          <a:lstStyle/>
          <a:p>
            <a:r>
              <a:rPr lang="en-AU" sz="1200" dirty="0" smtClean="0"/>
              <a:t>Customer’s Customer</a:t>
            </a:r>
            <a:endParaRPr lang="en-AU" sz="1200" dirty="0"/>
          </a:p>
        </p:txBody>
      </p:sp>
      <p:sp>
        <p:nvSpPr>
          <p:cNvPr id="53" name="TextBox 52"/>
          <p:cNvSpPr txBox="1"/>
          <p:nvPr/>
        </p:nvSpPr>
        <p:spPr>
          <a:xfrm>
            <a:off x="1331640" y="4725144"/>
            <a:ext cx="1584176" cy="276999"/>
          </a:xfrm>
          <a:prstGeom prst="rect">
            <a:avLst/>
          </a:prstGeom>
          <a:noFill/>
        </p:spPr>
        <p:txBody>
          <a:bodyPr wrap="square" rtlCol="0">
            <a:spAutoFit/>
          </a:bodyPr>
          <a:lstStyle/>
          <a:p>
            <a:r>
              <a:rPr lang="en-AU" sz="1200" dirty="0" smtClean="0"/>
              <a:t>Internal or External</a:t>
            </a:r>
            <a:endParaRPr lang="en-AU" sz="1200" dirty="0"/>
          </a:p>
        </p:txBody>
      </p:sp>
      <p:sp>
        <p:nvSpPr>
          <p:cNvPr id="54" name="TextBox 53"/>
          <p:cNvSpPr txBox="1"/>
          <p:nvPr/>
        </p:nvSpPr>
        <p:spPr>
          <a:xfrm>
            <a:off x="6156176" y="4725144"/>
            <a:ext cx="1584176" cy="276999"/>
          </a:xfrm>
          <a:prstGeom prst="rect">
            <a:avLst/>
          </a:prstGeom>
          <a:noFill/>
        </p:spPr>
        <p:txBody>
          <a:bodyPr wrap="square" rtlCol="0">
            <a:spAutoFit/>
          </a:bodyPr>
          <a:lstStyle/>
          <a:p>
            <a:r>
              <a:rPr lang="en-AU" sz="1200" dirty="0" smtClean="0"/>
              <a:t>Internal or External</a:t>
            </a:r>
            <a:endParaRPr lang="en-AU" sz="1200" dirty="0"/>
          </a:p>
        </p:txBody>
      </p:sp>
      <p:sp>
        <p:nvSpPr>
          <p:cNvPr id="55" name="TextBox 54"/>
          <p:cNvSpPr txBox="1"/>
          <p:nvPr/>
        </p:nvSpPr>
        <p:spPr>
          <a:xfrm>
            <a:off x="3347864" y="4581128"/>
            <a:ext cx="2379947" cy="338554"/>
          </a:xfrm>
          <a:prstGeom prst="rect">
            <a:avLst/>
          </a:prstGeom>
          <a:noFill/>
        </p:spPr>
        <p:txBody>
          <a:bodyPr wrap="none" rtlCol="0">
            <a:spAutoFit/>
          </a:bodyPr>
          <a:lstStyle/>
          <a:p>
            <a:r>
              <a:rPr lang="en-AU" sz="1600" b="1" u="sng" dirty="0" smtClean="0"/>
              <a:t>YOUR ORGANIZATION</a:t>
            </a:r>
            <a:endParaRPr lang="en-AU" sz="1600" b="1" u="sng" dirty="0"/>
          </a:p>
        </p:txBody>
      </p:sp>
      <p:sp>
        <p:nvSpPr>
          <p:cNvPr id="56" name="TextBox 55"/>
          <p:cNvSpPr txBox="1"/>
          <p:nvPr/>
        </p:nvSpPr>
        <p:spPr>
          <a:xfrm>
            <a:off x="1475656" y="4437112"/>
            <a:ext cx="1196161" cy="338554"/>
          </a:xfrm>
          <a:prstGeom prst="rect">
            <a:avLst/>
          </a:prstGeom>
          <a:noFill/>
        </p:spPr>
        <p:txBody>
          <a:bodyPr wrap="none" rtlCol="0">
            <a:spAutoFit/>
          </a:bodyPr>
          <a:lstStyle/>
          <a:p>
            <a:r>
              <a:rPr lang="en-AU" sz="1600" dirty="0" smtClean="0"/>
              <a:t>SUPPLIER</a:t>
            </a:r>
            <a:endParaRPr lang="en-AU" sz="1600" dirty="0"/>
          </a:p>
        </p:txBody>
      </p:sp>
      <p:sp>
        <p:nvSpPr>
          <p:cNvPr id="57" name="TextBox 56"/>
          <p:cNvSpPr txBox="1"/>
          <p:nvPr/>
        </p:nvSpPr>
        <p:spPr>
          <a:xfrm>
            <a:off x="6228184" y="4437112"/>
            <a:ext cx="1352743" cy="338554"/>
          </a:xfrm>
          <a:prstGeom prst="rect">
            <a:avLst/>
          </a:prstGeom>
          <a:noFill/>
        </p:spPr>
        <p:txBody>
          <a:bodyPr wrap="none" rtlCol="0">
            <a:spAutoFit/>
          </a:bodyPr>
          <a:lstStyle/>
          <a:p>
            <a:r>
              <a:rPr lang="en-AU" sz="1600" dirty="0" smtClean="0"/>
              <a:t>CUSTOMER</a:t>
            </a:r>
            <a:endParaRPr lang="en-AU" sz="1600" dirty="0"/>
          </a:p>
        </p:txBody>
      </p:sp>
      <p:sp>
        <p:nvSpPr>
          <p:cNvPr id="58" name="Rectangle 57"/>
          <p:cNvSpPr/>
          <p:nvPr/>
        </p:nvSpPr>
        <p:spPr>
          <a:xfrm>
            <a:off x="691480" y="5301208"/>
            <a:ext cx="6400800" cy="400110"/>
          </a:xfrm>
          <a:prstGeom prst="rect">
            <a:avLst/>
          </a:prstGeom>
        </p:spPr>
        <p:txBody>
          <a:bodyPr wrap="square">
            <a:spAutoFit/>
          </a:bodyPr>
          <a:lstStyle/>
          <a:p>
            <a:r>
              <a:rPr lang="en-AU" sz="1000" b="1" dirty="0" smtClean="0"/>
              <a:t>Source: SCOR web site, </a:t>
            </a:r>
            <a:r>
              <a:rPr lang="en-US" sz="1000" b="1" dirty="0" smtClean="0"/>
              <a:t>http</a:t>
            </a:r>
            <a:r>
              <a:rPr lang="en-US" sz="1000" b="1" dirty="0"/>
              <a:t>://supply-chain.org/SCOR-overview</a:t>
            </a:r>
            <a:endParaRPr lang="en-AU" sz="1000" b="1" dirty="0"/>
          </a:p>
          <a:p>
            <a:endParaRPr lang="en-AU" sz="1000" dirty="0"/>
          </a:p>
        </p:txBody>
      </p:sp>
    </p:spTree>
    <p:extLst>
      <p:ext uri="{BB962C8B-B14F-4D97-AF65-F5344CB8AC3E}">
        <p14:creationId xmlns:p14="http://schemas.microsoft.com/office/powerpoint/2010/main" val="15144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384"/>
            <a:ext cx="8229600" cy="1143000"/>
          </a:xfrm>
        </p:spPr>
        <p:txBody>
          <a:bodyPr/>
          <a:lstStyle/>
          <a:p>
            <a:r>
              <a:rPr lang="en-US" dirty="0" smtClean="0">
                <a:latin typeface="Arial" charset="0"/>
              </a:rPr>
              <a:t>From Business Strategy to IT Solutions</a:t>
            </a:r>
            <a:endParaRPr lang="en-US" dirty="0">
              <a:latin typeface="Arial" charset="0"/>
            </a:endParaRPr>
          </a:p>
        </p:txBody>
      </p:sp>
      <p:sp>
        <p:nvSpPr>
          <p:cNvPr id="4" name="Extract 3"/>
          <p:cNvSpPr>
            <a:spLocks noChangeArrowheads="1"/>
          </p:cNvSpPr>
          <p:nvPr/>
        </p:nvSpPr>
        <p:spPr bwMode="auto">
          <a:xfrm>
            <a:off x="1223963" y="1052736"/>
            <a:ext cx="6911975" cy="3527425"/>
          </a:xfrm>
          <a:prstGeom prst="flowChartExtract">
            <a:avLst/>
          </a:prstGeom>
          <a:solidFill>
            <a:srgbClr val="CCCCFF"/>
          </a:solidFill>
          <a:ln w="28575" cmpd="sng">
            <a:solidFill>
              <a:srgbClr val="800000"/>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5" name="Alternate Process 4"/>
          <p:cNvSpPr>
            <a:spLocks noChangeArrowheads="1"/>
          </p:cNvSpPr>
          <p:nvPr/>
        </p:nvSpPr>
        <p:spPr bwMode="auto">
          <a:xfrm>
            <a:off x="1187624" y="4724624"/>
            <a:ext cx="7056783" cy="936625"/>
          </a:xfrm>
          <a:prstGeom prst="flowChartAlternateProcess">
            <a:avLst/>
          </a:prstGeom>
          <a:solidFill>
            <a:srgbClr val="FEFF97"/>
          </a:solidFill>
          <a:ln w="28575" cmpd="sng">
            <a:solidFill>
              <a:srgbClr val="800000"/>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7" name="Straight Connector 6"/>
          <p:cNvCxnSpPr>
            <a:cxnSpLocks noChangeShapeType="1"/>
          </p:cNvCxnSpPr>
          <p:nvPr/>
        </p:nvCxnSpPr>
        <p:spPr bwMode="auto">
          <a:xfrm flipV="1">
            <a:off x="3455988" y="2276699"/>
            <a:ext cx="2411412" cy="36512"/>
          </a:xfrm>
          <a:prstGeom prst="line">
            <a:avLst/>
          </a:prstGeom>
          <a:noFill/>
          <a:ln w="25400">
            <a:solidFill>
              <a:srgbClr val="800000"/>
            </a:solidFill>
            <a:round/>
            <a:headEnd/>
            <a:tailEnd/>
          </a:ln>
          <a:effectLst>
            <a:outerShdw dist="20000" dir="5400000" rotWithShape="0">
              <a:srgbClr val="808080">
                <a:alpha val="37999"/>
              </a:srgbClr>
            </a:outerShdw>
          </a:effectLst>
        </p:spPr>
      </p:cxnSp>
      <p:cxnSp>
        <p:nvCxnSpPr>
          <p:cNvPr id="8" name="Straight Connector 7"/>
          <p:cNvCxnSpPr>
            <a:cxnSpLocks noChangeShapeType="1"/>
          </p:cNvCxnSpPr>
          <p:nvPr/>
        </p:nvCxnSpPr>
        <p:spPr bwMode="auto">
          <a:xfrm flipV="1">
            <a:off x="2051720" y="3645024"/>
            <a:ext cx="5184576" cy="72008"/>
          </a:xfrm>
          <a:prstGeom prst="line">
            <a:avLst/>
          </a:prstGeom>
          <a:noFill/>
          <a:ln w="25400">
            <a:solidFill>
              <a:srgbClr val="800000"/>
            </a:solidFill>
            <a:round/>
            <a:headEnd/>
            <a:tailEnd/>
          </a:ln>
          <a:effectLst>
            <a:outerShdw dist="20000" dir="5400000" rotWithShape="0">
              <a:srgbClr val="808080">
                <a:alpha val="37999"/>
              </a:srgbClr>
            </a:outerShdw>
          </a:effectLst>
        </p:spPr>
      </p:cxnSp>
      <p:sp>
        <p:nvSpPr>
          <p:cNvPr id="40967" name="TextBox 9"/>
          <p:cNvSpPr txBox="1">
            <a:spLocks noChangeArrowheads="1"/>
          </p:cNvSpPr>
          <p:nvPr/>
        </p:nvSpPr>
        <p:spPr bwMode="auto">
          <a:xfrm>
            <a:off x="4211960" y="1393389"/>
            <a:ext cx="982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b="1" dirty="0" smtClean="0"/>
              <a:t>Business</a:t>
            </a:r>
          </a:p>
          <a:p>
            <a:pPr eaLnBrk="1" hangingPunct="1"/>
            <a:r>
              <a:rPr lang="en-US" sz="1400" b="1" dirty="0" smtClean="0"/>
              <a:t>Strategy</a:t>
            </a:r>
            <a:endParaRPr lang="en-US" sz="1200" dirty="0"/>
          </a:p>
        </p:txBody>
      </p:sp>
      <p:sp>
        <p:nvSpPr>
          <p:cNvPr id="40968" name="TextBox 10"/>
          <p:cNvSpPr txBox="1">
            <a:spLocks noChangeArrowheads="1"/>
          </p:cNvSpPr>
          <p:nvPr/>
        </p:nvSpPr>
        <p:spPr bwMode="auto">
          <a:xfrm>
            <a:off x="3635375" y="2313211"/>
            <a:ext cx="2736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b="1" dirty="0" smtClean="0"/>
              <a:t>Business Architecture</a:t>
            </a:r>
            <a:endParaRPr lang="en-US" sz="1400" b="1" dirty="0"/>
          </a:p>
        </p:txBody>
      </p:sp>
      <p:sp>
        <p:nvSpPr>
          <p:cNvPr id="40969" name="TextBox 11"/>
          <p:cNvSpPr txBox="1">
            <a:spLocks noChangeArrowheads="1"/>
          </p:cNvSpPr>
          <p:nvPr/>
        </p:nvSpPr>
        <p:spPr bwMode="auto">
          <a:xfrm>
            <a:off x="3059832" y="2977788"/>
            <a:ext cx="3384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b="1" dirty="0" smtClean="0"/>
              <a:t>Enterprise Alignment Architecture</a:t>
            </a:r>
            <a:endParaRPr lang="en-US" sz="1400" b="1" dirty="0"/>
          </a:p>
          <a:p>
            <a:pPr eaLnBrk="1" hangingPunct="1"/>
            <a:endParaRPr lang="en-US" sz="1400" dirty="0"/>
          </a:p>
        </p:txBody>
      </p:sp>
      <p:sp>
        <p:nvSpPr>
          <p:cNvPr id="40970" name="TextBox 12"/>
          <p:cNvSpPr txBox="1">
            <a:spLocks noChangeArrowheads="1"/>
          </p:cNvSpPr>
          <p:nvPr/>
        </p:nvSpPr>
        <p:spPr bwMode="auto">
          <a:xfrm>
            <a:off x="3995936" y="4725144"/>
            <a:ext cx="13326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b="1" dirty="0" smtClean="0"/>
              <a:t>IT Solutions</a:t>
            </a:r>
            <a:endParaRPr lang="en-US" sz="1400" b="1" dirty="0"/>
          </a:p>
        </p:txBody>
      </p:sp>
      <p:cxnSp>
        <p:nvCxnSpPr>
          <p:cNvPr id="13" name="Straight Connector 12"/>
          <p:cNvCxnSpPr>
            <a:cxnSpLocks noChangeShapeType="1"/>
          </p:cNvCxnSpPr>
          <p:nvPr/>
        </p:nvCxnSpPr>
        <p:spPr bwMode="auto">
          <a:xfrm flipV="1">
            <a:off x="2771800" y="2924944"/>
            <a:ext cx="3744416" cy="72008"/>
          </a:xfrm>
          <a:prstGeom prst="line">
            <a:avLst/>
          </a:prstGeom>
          <a:noFill/>
          <a:ln w="25400">
            <a:solidFill>
              <a:srgbClr val="800000"/>
            </a:solidFill>
            <a:round/>
            <a:headEnd/>
            <a:tailEnd/>
          </a:ln>
          <a:effectLst>
            <a:outerShdw dist="20000" dir="5400000" rotWithShape="0">
              <a:srgbClr val="808080">
                <a:alpha val="37999"/>
              </a:srgbClr>
            </a:outerShdw>
          </a:effectLst>
        </p:spPr>
      </p:cxnSp>
      <p:sp>
        <p:nvSpPr>
          <p:cNvPr id="17" name="TextBox 11"/>
          <p:cNvSpPr txBox="1">
            <a:spLocks noChangeArrowheads="1"/>
          </p:cNvSpPr>
          <p:nvPr/>
        </p:nvSpPr>
        <p:spPr bwMode="auto">
          <a:xfrm>
            <a:off x="3059832" y="3717032"/>
            <a:ext cx="3456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b="1" dirty="0" smtClean="0"/>
              <a:t>Business Process Management</a:t>
            </a:r>
            <a:endParaRPr lang="en-US" sz="1400" b="1" dirty="0"/>
          </a:p>
          <a:p>
            <a:pPr eaLnBrk="1" hangingPunct="1"/>
            <a:endParaRPr lang="en-US" sz="1400" dirty="0"/>
          </a:p>
        </p:txBody>
      </p:sp>
      <p:sp>
        <p:nvSpPr>
          <p:cNvPr id="12" name="Rectangle 11"/>
          <p:cNvSpPr/>
          <p:nvPr/>
        </p:nvSpPr>
        <p:spPr>
          <a:xfrm>
            <a:off x="2339752" y="4149080"/>
            <a:ext cx="720080" cy="360040"/>
          </a:xfrm>
          <a:prstGeom prst="rect">
            <a:avLst/>
          </a:prstGeom>
          <a:solidFill>
            <a:srgbClr val="985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347864" y="4149080"/>
            <a:ext cx="720080" cy="360040"/>
          </a:xfrm>
          <a:prstGeom prst="rect">
            <a:avLst/>
          </a:prstGeom>
          <a:solidFill>
            <a:srgbClr val="985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355976" y="4149080"/>
            <a:ext cx="720080" cy="360040"/>
          </a:xfrm>
          <a:prstGeom prst="rect">
            <a:avLst/>
          </a:prstGeom>
          <a:solidFill>
            <a:srgbClr val="985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436096" y="4149080"/>
            <a:ext cx="720080" cy="360040"/>
          </a:xfrm>
          <a:prstGeom prst="rect">
            <a:avLst/>
          </a:prstGeom>
          <a:solidFill>
            <a:srgbClr val="985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16216" y="4149080"/>
            <a:ext cx="720080" cy="360040"/>
          </a:xfrm>
          <a:prstGeom prst="rect">
            <a:avLst/>
          </a:prstGeom>
          <a:solidFill>
            <a:srgbClr val="985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411760" y="5157192"/>
            <a:ext cx="720080" cy="36004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3419872" y="5157192"/>
            <a:ext cx="720080" cy="36004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427984" y="5157192"/>
            <a:ext cx="720080" cy="36004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508104" y="5157192"/>
            <a:ext cx="720080" cy="36004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588224" y="5157192"/>
            <a:ext cx="720080" cy="36004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793988" y="1844824"/>
            <a:ext cx="2074156" cy="430887"/>
          </a:xfrm>
          <a:prstGeom prst="rect">
            <a:avLst/>
          </a:prstGeom>
          <a:noFill/>
        </p:spPr>
        <p:txBody>
          <a:bodyPr wrap="none" rtlCol="0">
            <a:spAutoFit/>
          </a:bodyPr>
          <a:lstStyle/>
          <a:p>
            <a:r>
              <a:rPr lang="en-US" sz="1100" dirty="0" smtClean="0"/>
              <a:t>Goals, Policies, Business</a:t>
            </a:r>
          </a:p>
          <a:p>
            <a:r>
              <a:rPr lang="en-US" sz="1100" dirty="0" smtClean="0"/>
              <a:t> Ecosystem, Business Scopes</a:t>
            </a:r>
            <a:endParaRPr lang="en-US" sz="1100" dirty="0"/>
          </a:p>
        </p:txBody>
      </p:sp>
      <p:sp>
        <p:nvSpPr>
          <p:cNvPr id="36" name="TextBox 35"/>
          <p:cNvSpPr txBox="1"/>
          <p:nvPr/>
        </p:nvSpPr>
        <p:spPr>
          <a:xfrm>
            <a:off x="3419872" y="2636912"/>
            <a:ext cx="3021981" cy="261610"/>
          </a:xfrm>
          <a:prstGeom prst="rect">
            <a:avLst/>
          </a:prstGeom>
          <a:noFill/>
        </p:spPr>
        <p:txBody>
          <a:bodyPr wrap="none" rtlCol="0">
            <a:spAutoFit/>
          </a:bodyPr>
          <a:lstStyle/>
          <a:p>
            <a:r>
              <a:rPr lang="en-US" sz="1100" b="1" u="sng" dirty="0" smtClean="0"/>
              <a:t>Business Scopes to Business Capabilities</a:t>
            </a:r>
            <a:endParaRPr lang="en-US" sz="1100" b="1" u="sng" dirty="0"/>
          </a:p>
        </p:txBody>
      </p:sp>
      <p:sp>
        <p:nvSpPr>
          <p:cNvPr id="37" name="TextBox 36"/>
          <p:cNvSpPr txBox="1"/>
          <p:nvPr/>
        </p:nvSpPr>
        <p:spPr>
          <a:xfrm>
            <a:off x="2699792" y="3383414"/>
            <a:ext cx="4051109" cy="261610"/>
          </a:xfrm>
          <a:prstGeom prst="rect">
            <a:avLst/>
          </a:prstGeom>
          <a:noFill/>
        </p:spPr>
        <p:txBody>
          <a:bodyPr wrap="none" rtlCol="0">
            <a:spAutoFit/>
          </a:bodyPr>
          <a:lstStyle/>
          <a:p>
            <a:r>
              <a:rPr lang="en-US" sz="1100" b="1" u="sng" dirty="0" smtClean="0"/>
              <a:t>Business Capabilities to business-to-IT alignment models</a:t>
            </a:r>
            <a:endParaRPr lang="en-US" sz="1100" b="1" u="sng" dirty="0"/>
          </a:p>
        </p:txBody>
      </p:sp>
      <p:sp>
        <p:nvSpPr>
          <p:cNvPr id="38" name="TextBox 37"/>
          <p:cNvSpPr txBox="1"/>
          <p:nvPr/>
        </p:nvSpPr>
        <p:spPr>
          <a:xfrm>
            <a:off x="5524198" y="3887470"/>
            <a:ext cx="1784106" cy="261610"/>
          </a:xfrm>
          <a:prstGeom prst="rect">
            <a:avLst/>
          </a:prstGeom>
          <a:noFill/>
        </p:spPr>
        <p:txBody>
          <a:bodyPr wrap="none" rtlCol="0">
            <a:spAutoFit/>
          </a:bodyPr>
          <a:lstStyle/>
          <a:p>
            <a:r>
              <a:rPr lang="en-US" sz="1100" dirty="0" smtClean="0"/>
              <a:t>Business process models</a:t>
            </a:r>
            <a:endParaRPr lang="en-US" sz="1100" dirty="0"/>
          </a:p>
        </p:txBody>
      </p:sp>
      <p:sp>
        <p:nvSpPr>
          <p:cNvPr id="39" name="TextBox 38"/>
          <p:cNvSpPr txBox="1"/>
          <p:nvPr/>
        </p:nvSpPr>
        <p:spPr>
          <a:xfrm>
            <a:off x="6156176" y="4751566"/>
            <a:ext cx="1964569" cy="261610"/>
          </a:xfrm>
          <a:prstGeom prst="rect">
            <a:avLst/>
          </a:prstGeom>
          <a:noFill/>
        </p:spPr>
        <p:txBody>
          <a:bodyPr wrap="none" rtlCol="0">
            <a:spAutoFit/>
          </a:bodyPr>
          <a:lstStyle/>
          <a:p>
            <a:r>
              <a:rPr lang="en-US" sz="1100" dirty="0" smtClean="0"/>
              <a:t>Solution architecture models</a:t>
            </a:r>
            <a:endParaRPr lang="en-US" sz="1100" dirty="0"/>
          </a:p>
        </p:txBody>
      </p:sp>
      <p:sp>
        <p:nvSpPr>
          <p:cNvPr id="31" name="Rectangle 30"/>
          <p:cNvSpPr/>
          <p:nvPr/>
        </p:nvSpPr>
        <p:spPr>
          <a:xfrm>
            <a:off x="8388424" y="980728"/>
            <a:ext cx="648072" cy="26642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8388424" y="3861048"/>
            <a:ext cx="648072" cy="18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8544053" y="1786944"/>
            <a:ext cx="492443" cy="1360309"/>
          </a:xfrm>
          <a:prstGeom prst="rect">
            <a:avLst/>
          </a:prstGeom>
          <a:noFill/>
        </p:spPr>
        <p:txBody>
          <a:bodyPr vert="eaVert" wrap="none" rtlCol="0">
            <a:spAutoFit/>
          </a:bodyPr>
          <a:lstStyle/>
          <a:p>
            <a:r>
              <a:rPr lang="en-US" sz="2000" b="1" dirty="0" smtClean="0"/>
              <a:t>Enterprise</a:t>
            </a:r>
            <a:endParaRPr lang="en-US" sz="2000" b="1" dirty="0"/>
          </a:p>
        </p:txBody>
      </p:sp>
      <p:sp>
        <p:nvSpPr>
          <p:cNvPr id="43" name="TextBox 42"/>
          <p:cNvSpPr txBox="1"/>
          <p:nvPr/>
        </p:nvSpPr>
        <p:spPr>
          <a:xfrm>
            <a:off x="8574831" y="4229313"/>
            <a:ext cx="461665" cy="1143903"/>
          </a:xfrm>
          <a:prstGeom prst="rect">
            <a:avLst/>
          </a:prstGeom>
          <a:noFill/>
        </p:spPr>
        <p:txBody>
          <a:bodyPr vert="eaVert" wrap="none" rtlCol="0">
            <a:spAutoFit/>
          </a:bodyPr>
          <a:lstStyle/>
          <a:p>
            <a:r>
              <a:rPr lang="en-US" b="1" dirty="0" smtClean="0"/>
              <a:t>Solutions</a:t>
            </a:r>
            <a:endParaRPr lang="en-US" b="1" dirty="0"/>
          </a:p>
        </p:txBody>
      </p:sp>
      <p:sp>
        <p:nvSpPr>
          <p:cNvPr id="2" name="Striped Right Arrow 1"/>
          <p:cNvSpPr/>
          <p:nvPr/>
        </p:nvSpPr>
        <p:spPr>
          <a:xfrm>
            <a:off x="1043608" y="2276872"/>
            <a:ext cx="1512168" cy="628648"/>
          </a:xfrm>
          <a:prstGeom prst="striped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511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lstStyle/>
          <a:p>
            <a:r>
              <a:rPr lang="en-AU" sz="2800" dirty="0" smtClean="0"/>
              <a:t>SCOR contains </a:t>
            </a:r>
            <a:r>
              <a:rPr lang="en-AU" sz="2800" u="sng" dirty="0" smtClean="0"/>
              <a:t>three levels of process </a:t>
            </a:r>
            <a:r>
              <a:rPr lang="en-AU" sz="2800" dirty="0" smtClean="0"/>
              <a:t>detail</a:t>
            </a:r>
            <a:endParaRPr lang="en-AU" sz="2800" dirty="0"/>
          </a:p>
        </p:txBody>
      </p:sp>
      <p:graphicFrame>
        <p:nvGraphicFramePr>
          <p:cNvPr id="4" name="Table 3"/>
          <p:cNvGraphicFramePr>
            <a:graphicFrameLocks noGrp="1"/>
          </p:cNvGraphicFramePr>
          <p:nvPr>
            <p:extLst>
              <p:ext uri="{D42A27DB-BD31-4B8C-83A1-F6EECF244321}">
                <p14:modId xmlns:p14="http://schemas.microsoft.com/office/powerpoint/2010/main" val="1035856641"/>
              </p:ext>
            </p:extLst>
          </p:nvPr>
        </p:nvGraphicFramePr>
        <p:xfrm>
          <a:off x="251520" y="634247"/>
          <a:ext cx="8640959" cy="5459049"/>
        </p:xfrm>
        <a:graphic>
          <a:graphicData uri="http://schemas.openxmlformats.org/drawingml/2006/table">
            <a:tbl>
              <a:tblPr firstRow="1" bandRow="1">
                <a:tableStyleId>{5C22544A-7EE6-4342-B048-85BDC9FD1C3A}</a:tableStyleId>
              </a:tblPr>
              <a:tblGrid>
                <a:gridCol w="1234423"/>
                <a:gridCol w="719185"/>
                <a:gridCol w="3201923"/>
                <a:gridCol w="3485428"/>
              </a:tblGrid>
              <a:tr h="311879">
                <a:tc rowSpan="4">
                  <a:txBody>
                    <a:bodyPr/>
                    <a:lstStyle/>
                    <a:p>
                      <a:pPr algn="r"/>
                      <a:r>
                        <a:rPr lang="en-AU" dirty="0" smtClean="0">
                          <a:solidFill>
                            <a:schemeClr val="bg1"/>
                          </a:solidFill>
                        </a:rPr>
                        <a:t>In Scope</a:t>
                      </a:r>
                    </a:p>
                    <a:p>
                      <a:pPr algn="r"/>
                      <a:endParaRPr lang="en-AU" b="0" dirty="0" smtClean="0">
                        <a:solidFill>
                          <a:schemeClr val="bg1"/>
                        </a:solidFill>
                      </a:endParaRPr>
                    </a:p>
                    <a:p>
                      <a:pPr algn="r"/>
                      <a:r>
                        <a:rPr lang="en-AU" b="0" dirty="0" smtClean="0">
                          <a:solidFill>
                            <a:schemeClr val="bg1"/>
                          </a:solidFill>
                        </a:rPr>
                        <a:t>Applicable across Industries</a:t>
                      </a:r>
                      <a:endParaRPr lang="en-AU" b="0" dirty="0">
                        <a:solidFill>
                          <a:schemeClr val="bg1"/>
                        </a:solidFill>
                      </a:endParaRPr>
                    </a:p>
                  </a:txBody>
                  <a:tcPr vert="vert270" anchor="b">
                    <a:solidFill>
                      <a:schemeClr val="accent1">
                        <a:lumMod val="75000"/>
                      </a:schemeClr>
                    </a:solidFill>
                  </a:tcPr>
                </a:tc>
                <a:tc>
                  <a:txBody>
                    <a:bodyPr/>
                    <a:lstStyle/>
                    <a:p>
                      <a:r>
                        <a:rPr lang="en-AU" sz="1400" dirty="0" smtClean="0"/>
                        <a:t>Level</a:t>
                      </a:r>
                      <a:endParaRPr lang="en-AU" sz="1400" dirty="0"/>
                    </a:p>
                  </a:txBody>
                  <a:tcPr>
                    <a:solidFill>
                      <a:schemeClr val="accent1">
                        <a:lumMod val="50000"/>
                      </a:schemeClr>
                    </a:solidFill>
                  </a:tcPr>
                </a:tc>
                <a:tc>
                  <a:txBody>
                    <a:bodyPr/>
                    <a:lstStyle/>
                    <a:p>
                      <a:r>
                        <a:rPr lang="en-AU" sz="1400" dirty="0" smtClean="0"/>
                        <a:t>Application</a:t>
                      </a:r>
                      <a:endParaRPr lang="en-AU" sz="1400" dirty="0"/>
                    </a:p>
                  </a:txBody>
                  <a:tcPr>
                    <a:solidFill>
                      <a:schemeClr val="accent1">
                        <a:lumMod val="75000"/>
                      </a:schemeClr>
                    </a:solidFill>
                  </a:tcPr>
                </a:tc>
                <a:tc>
                  <a:txBody>
                    <a:bodyPr/>
                    <a:lstStyle/>
                    <a:p>
                      <a:r>
                        <a:rPr lang="en-AU" sz="1400" dirty="0" smtClean="0"/>
                        <a:t>Examples</a:t>
                      </a:r>
                      <a:endParaRPr lang="en-AU" sz="1400" dirty="0"/>
                    </a:p>
                  </a:txBody>
                  <a:tcPr/>
                </a:tc>
              </a:tr>
              <a:tr h="776237">
                <a:tc vMerge="1">
                  <a:txBody>
                    <a:bodyPr/>
                    <a:lstStyle/>
                    <a:p>
                      <a:endParaRPr lang="en-AU" dirty="0"/>
                    </a:p>
                  </a:txBody>
                  <a:tcPr/>
                </a:tc>
                <a:tc>
                  <a:txBody>
                    <a:bodyPr/>
                    <a:lstStyle/>
                    <a:p>
                      <a:pPr algn="ctr"/>
                      <a:r>
                        <a:rPr lang="en-AU" sz="3200" b="1" dirty="0" smtClean="0">
                          <a:solidFill>
                            <a:schemeClr val="accent1">
                              <a:lumMod val="25000"/>
                            </a:schemeClr>
                          </a:solidFill>
                        </a:rPr>
                        <a:t>1</a:t>
                      </a:r>
                      <a:endParaRPr lang="en-AU" sz="3200" b="1" dirty="0">
                        <a:solidFill>
                          <a:schemeClr val="accent1">
                            <a:lumMod val="25000"/>
                          </a:schemeClr>
                        </a:solidFill>
                      </a:endParaRPr>
                    </a:p>
                  </a:txBody>
                  <a:tcPr/>
                </a:tc>
                <a:tc>
                  <a:txBody>
                    <a:bodyPr/>
                    <a:lstStyle/>
                    <a:p>
                      <a:r>
                        <a:rPr lang="en-AU" sz="1200" dirty="0" smtClean="0">
                          <a:solidFill>
                            <a:schemeClr val="accent1">
                              <a:lumMod val="25000"/>
                            </a:schemeClr>
                          </a:solidFill>
                        </a:rPr>
                        <a:t>Level 1 processes are </a:t>
                      </a:r>
                      <a:r>
                        <a:rPr lang="en-AU" sz="1200" u="sng" dirty="0" smtClean="0">
                          <a:solidFill>
                            <a:schemeClr val="accent1">
                              <a:lumMod val="25000"/>
                            </a:schemeClr>
                          </a:solidFill>
                        </a:rPr>
                        <a:t>used to describe the scope and high level</a:t>
                      </a:r>
                      <a:r>
                        <a:rPr lang="en-AU" sz="1200" u="sng" baseline="0" dirty="0" smtClean="0">
                          <a:solidFill>
                            <a:schemeClr val="accent1">
                              <a:lumMod val="25000"/>
                            </a:schemeClr>
                          </a:solidFill>
                        </a:rPr>
                        <a:t> configuration of a supply chain</a:t>
                      </a:r>
                      <a:r>
                        <a:rPr lang="en-AU" sz="1200" baseline="0" dirty="0" smtClean="0">
                          <a:solidFill>
                            <a:schemeClr val="accent1">
                              <a:lumMod val="25000"/>
                            </a:schemeClr>
                          </a:solidFill>
                        </a:rPr>
                        <a:t>. SCOR has five level 1 processes.</a:t>
                      </a:r>
                      <a:endParaRPr lang="en-AU" sz="1200" dirty="0">
                        <a:solidFill>
                          <a:schemeClr val="accent1">
                            <a:lumMod val="25000"/>
                          </a:schemeClr>
                        </a:solidFill>
                      </a:endParaRPr>
                    </a:p>
                  </a:txBody>
                  <a:tcPr/>
                </a:tc>
                <a:tc>
                  <a:txBody>
                    <a:bodyPr/>
                    <a:lstStyle/>
                    <a:p>
                      <a:r>
                        <a:rPr lang="en-AU" sz="1200" kern="1200" dirty="0" smtClean="0">
                          <a:solidFill>
                            <a:schemeClr val="accent1">
                              <a:lumMod val="25000"/>
                            </a:schemeClr>
                          </a:solidFill>
                          <a:latin typeface="+mn-lt"/>
                          <a:ea typeface="+mn-ea"/>
                          <a:cs typeface="+mn-cs"/>
                        </a:rPr>
                        <a:t>Plan, Source, Make, Deliver and Return</a:t>
                      </a:r>
                    </a:p>
                  </a:txBody>
                  <a:tcPr/>
                </a:tc>
              </a:tr>
              <a:tr h="1121231">
                <a:tc vMerge="1">
                  <a:txBody>
                    <a:bodyPr/>
                    <a:lstStyle/>
                    <a:p>
                      <a:endParaRPr lang="en-AU" dirty="0"/>
                    </a:p>
                  </a:txBody>
                  <a:tcPr/>
                </a:tc>
                <a:tc>
                  <a:txBody>
                    <a:bodyPr/>
                    <a:lstStyle/>
                    <a:p>
                      <a:pPr algn="ctr"/>
                      <a:r>
                        <a:rPr lang="en-AU" sz="3200" b="1" dirty="0" smtClean="0">
                          <a:solidFill>
                            <a:schemeClr val="accent1">
                              <a:lumMod val="25000"/>
                            </a:schemeClr>
                          </a:solidFill>
                        </a:rPr>
                        <a:t>2</a:t>
                      </a:r>
                      <a:endParaRPr lang="en-AU" sz="3200" b="1" dirty="0">
                        <a:solidFill>
                          <a:schemeClr val="accent1">
                            <a:lumMod val="25000"/>
                          </a:schemeClr>
                        </a:solidFill>
                      </a:endParaRPr>
                    </a:p>
                  </a:txBody>
                  <a:tcPr/>
                </a:tc>
                <a:tc>
                  <a:txBody>
                    <a:bodyPr/>
                    <a:lstStyle/>
                    <a:p>
                      <a:r>
                        <a:rPr lang="en-AU" sz="1200" dirty="0" smtClean="0">
                          <a:solidFill>
                            <a:schemeClr val="accent1">
                              <a:lumMod val="25000"/>
                            </a:schemeClr>
                          </a:solidFill>
                        </a:rPr>
                        <a:t>Level 2 processes</a:t>
                      </a:r>
                      <a:r>
                        <a:rPr lang="en-AU" sz="1200" baseline="0" dirty="0" smtClean="0">
                          <a:solidFill>
                            <a:schemeClr val="accent1">
                              <a:lumMod val="25000"/>
                            </a:schemeClr>
                          </a:solidFill>
                        </a:rPr>
                        <a:t> differentiate the strategies of the level 1 processes. </a:t>
                      </a:r>
                      <a:r>
                        <a:rPr lang="en-AU" sz="1200" u="sng" baseline="0" dirty="0" smtClean="0">
                          <a:solidFill>
                            <a:schemeClr val="accent1">
                              <a:lumMod val="25000"/>
                            </a:schemeClr>
                          </a:solidFill>
                        </a:rPr>
                        <a:t>Both the level 2 processes themselves as well as their positioning in the supply chain determine the supply chain strategy</a:t>
                      </a:r>
                      <a:r>
                        <a:rPr lang="en-AU" sz="1200" baseline="0" dirty="0" smtClean="0">
                          <a:solidFill>
                            <a:schemeClr val="accent1">
                              <a:lumMod val="25000"/>
                            </a:schemeClr>
                          </a:solidFill>
                        </a:rPr>
                        <a:t>. SCOR contains 26 level 2 processes.</a:t>
                      </a:r>
                      <a:endParaRPr lang="en-AU" sz="1200" dirty="0">
                        <a:solidFill>
                          <a:schemeClr val="accent1">
                            <a:lumMod val="25000"/>
                          </a:schemeClr>
                        </a:solidFill>
                      </a:endParaRPr>
                    </a:p>
                  </a:txBody>
                  <a:tcPr/>
                </a:tc>
                <a:tc>
                  <a:txBody>
                    <a:bodyPr/>
                    <a:lstStyle/>
                    <a:p>
                      <a:r>
                        <a:rPr lang="en-AU" sz="1200" kern="1200" dirty="0" smtClean="0">
                          <a:solidFill>
                            <a:schemeClr val="accent1">
                              <a:lumMod val="25000"/>
                            </a:schemeClr>
                          </a:solidFill>
                          <a:latin typeface="+mn-lt"/>
                          <a:ea typeface="+mn-ea"/>
                          <a:cs typeface="+mn-cs"/>
                        </a:rPr>
                        <a:t>Example </a:t>
                      </a:r>
                      <a:r>
                        <a:rPr lang="en-AU" sz="1200" u="sng" kern="1200" dirty="0" smtClean="0">
                          <a:solidFill>
                            <a:schemeClr val="accent1">
                              <a:lumMod val="25000"/>
                            </a:schemeClr>
                          </a:solidFill>
                          <a:latin typeface="+mn-lt"/>
                          <a:ea typeface="+mn-ea"/>
                          <a:cs typeface="+mn-cs"/>
                        </a:rPr>
                        <a:t>Make</a:t>
                      </a:r>
                      <a:r>
                        <a:rPr lang="en-AU" sz="1200" kern="1200" dirty="0" smtClean="0">
                          <a:solidFill>
                            <a:schemeClr val="accent1">
                              <a:lumMod val="25000"/>
                            </a:schemeClr>
                          </a:solidFill>
                          <a:latin typeface="+mn-lt"/>
                          <a:ea typeface="+mn-ea"/>
                          <a:cs typeface="+mn-cs"/>
                        </a:rPr>
                        <a:t> level 2 processes:</a:t>
                      </a:r>
                    </a:p>
                    <a:p>
                      <a:pPr>
                        <a:buFont typeface="Arial" pitchFamily="34" charset="0"/>
                        <a:buChar char="•"/>
                      </a:pPr>
                      <a:r>
                        <a:rPr lang="en-AU" sz="1200" kern="1200" dirty="0" smtClean="0">
                          <a:solidFill>
                            <a:schemeClr val="accent1">
                              <a:lumMod val="25000"/>
                            </a:schemeClr>
                          </a:solidFill>
                          <a:latin typeface="+mn-lt"/>
                          <a:ea typeface="+mn-ea"/>
                          <a:cs typeface="+mn-cs"/>
                        </a:rPr>
                        <a:t> Make-to-Stock</a:t>
                      </a:r>
                    </a:p>
                    <a:p>
                      <a:pPr>
                        <a:buFont typeface="Arial" pitchFamily="34" charset="0"/>
                        <a:buChar char="•"/>
                      </a:pPr>
                      <a:r>
                        <a:rPr lang="en-AU" sz="1200" kern="1200" baseline="0" dirty="0" smtClean="0">
                          <a:solidFill>
                            <a:schemeClr val="accent1">
                              <a:lumMod val="25000"/>
                            </a:schemeClr>
                          </a:solidFill>
                          <a:latin typeface="+mn-lt"/>
                          <a:ea typeface="+mn-ea"/>
                          <a:cs typeface="+mn-cs"/>
                        </a:rPr>
                        <a:t> Make-to-Order</a:t>
                      </a:r>
                    </a:p>
                    <a:p>
                      <a:pPr>
                        <a:buFont typeface="Arial" pitchFamily="34" charset="0"/>
                        <a:buChar char="•"/>
                      </a:pPr>
                      <a:r>
                        <a:rPr lang="en-AU" sz="1200" kern="1200" baseline="0" dirty="0" smtClean="0">
                          <a:solidFill>
                            <a:schemeClr val="accent1">
                              <a:lumMod val="25000"/>
                            </a:schemeClr>
                          </a:solidFill>
                          <a:latin typeface="+mn-lt"/>
                          <a:ea typeface="+mn-ea"/>
                          <a:cs typeface="+mn-cs"/>
                        </a:rPr>
                        <a:t> Engineer-to-Order</a:t>
                      </a:r>
                      <a:endParaRPr lang="en-AU" sz="1200" kern="1200" dirty="0" smtClean="0">
                        <a:solidFill>
                          <a:schemeClr val="accent1">
                            <a:lumMod val="25000"/>
                          </a:schemeClr>
                        </a:solidFill>
                        <a:latin typeface="+mn-lt"/>
                        <a:ea typeface="+mn-ea"/>
                        <a:cs typeface="+mn-cs"/>
                      </a:endParaRPr>
                    </a:p>
                  </a:txBody>
                  <a:tcPr/>
                </a:tc>
              </a:tr>
              <a:tr h="1466226">
                <a:tc vMerge="1">
                  <a:txBody>
                    <a:bodyPr/>
                    <a:lstStyle/>
                    <a:p>
                      <a:endParaRPr lang="en-AU" dirty="0"/>
                    </a:p>
                  </a:txBody>
                  <a:tcPr/>
                </a:tc>
                <a:tc>
                  <a:txBody>
                    <a:bodyPr/>
                    <a:lstStyle/>
                    <a:p>
                      <a:pPr algn="ctr"/>
                      <a:r>
                        <a:rPr lang="en-AU" sz="3200" b="1" dirty="0" smtClean="0">
                          <a:solidFill>
                            <a:schemeClr val="accent1">
                              <a:lumMod val="25000"/>
                            </a:schemeClr>
                          </a:solidFill>
                        </a:rPr>
                        <a:t>3</a:t>
                      </a:r>
                      <a:endParaRPr lang="en-AU" sz="3200" b="1" dirty="0">
                        <a:solidFill>
                          <a:schemeClr val="accent1">
                            <a:lumMod val="25000"/>
                          </a:schemeClr>
                        </a:solidFill>
                      </a:endParaRPr>
                    </a:p>
                  </a:txBody>
                  <a:tcPr/>
                </a:tc>
                <a:tc>
                  <a:txBody>
                    <a:bodyPr/>
                    <a:lstStyle/>
                    <a:p>
                      <a:r>
                        <a:rPr lang="en-AU" sz="1200" dirty="0" smtClean="0">
                          <a:solidFill>
                            <a:schemeClr val="accent1">
                              <a:lumMod val="25000"/>
                            </a:schemeClr>
                          </a:solidFill>
                        </a:rPr>
                        <a:t>Level 3 processes describe </a:t>
                      </a:r>
                      <a:r>
                        <a:rPr lang="en-AU" sz="1200" u="sng" dirty="0" smtClean="0">
                          <a:solidFill>
                            <a:schemeClr val="accent1">
                              <a:lumMod val="25000"/>
                            </a:schemeClr>
                          </a:solidFill>
                        </a:rPr>
                        <a:t>the steps performed to execute the level 2 processes</a:t>
                      </a:r>
                      <a:r>
                        <a:rPr lang="en-AU" sz="1200" dirty="0" smtClean="0">
                          <a:solidFill>
                            <a:schemeClr val="accent1">
                              <a:lumMod val="25000"/>
                            </a:schemeClr>
                          </a:solidFill>
                        </a:rPr>
                        <a:t>. The sequence in which</a:t>
                      </a:r>
                      <a:r>
                        <a:rPr lang="en-AU" sz="1200" baseline="0" dirty="0" smtClean="0">
                          <a:solidFill>
                            <a:schemeClr val="accent1">
                              <a:lumMod val="25000"/>
                            </a:schemeClr>
                          </a:solidFill>
                        </a:rPr>
                        <a:t> these processes are executed influences the performance of the level 2 processes and the overall supply chain. SCOR contains 185 level 3 processes.</a:t>
                      </a:r>
                      <a:endParaRPr lang="en-AU" sz="1200" dirty="0">
                        <a:solidFill>
                          <a:schemeClr val="accent1">
                            <a:lumMod val="25000"/>
                          </a:schemeClr>
                        </a:solidFill>
                      </a:endParaRPr>
                    </a:p>
                  </a:txBody>
                  <a:tcPr/>
                </a:tc>
                <a:tc>
                  <a:txBody>
                    <a:bodyPr/>
                    <a:lstStyle/>
                    <a:p>
                      <a:r>
                        <a:rPr lang="en-AU" sz="1200" kern="1200" dirty="0" smtClean="0">
                          <a:solidFill>
                            <a:schemeClr val="accent1">
                              <a:lumMod val="25000"/>
                            </a:schemeClr>
                          </a:solidFill>
                          <a:latin typeface="+mn-lt"/>
                          <a:ea typeface="+mn-ea"/>
                          <a:cs typeface="+mn-cs"/>
                        </a:rPr>
                        <a:t>Example </a:t>
                      </a:r>
                      <a:r>
                        <a:rPr lang="en-AU" sz="1200" u="sng" kern="1200" dirty="0" smtClean="0">
                          <a:solidFill>
                            <a:schemeClr val="accent1">
                              <a:lumMod val="25000"/>
                            </a:schemeClr>
                          </a:solidFill>
                          <a:latin typeface="+mn-lt"/>
                          <a:ea typeface="+mn-ea"/>
                          <a:cs typeface="+mn-cs"/>
                        </a:rPr>
                        <a:t>Make-to-Order</a:t>
                      </a:r>
                      <a:r>
                        <a:rPr lang="en-AU" sz="1200" kern="1200" baseline="0" dirty="0" smtClean="0">
                          <a:solidFill>
                            <a:schemeClr val="accent1">
                              <a:lumMod val="25000"/>
                            </a:schemeClr>
                          </a:solidFill>
                          <a:latin typeface="+mn-lt"/>
                          <a:ea typeface="+mn-ea"/>
                          <a:cs typeface="+mn-cs"/>
                        </a:rPr>
                        <a:t> level 3 processes:</a:t>
                      </a:r>
                    </a:p>
                    <a:p>
                      <a:pPr>
                        <a:buFont typeface="Arial" pitchFamily="34" charset="0"/>
                        <a:buChar char="•"/>
                      </a:pPr>
                      <a:r>
                        <a:rPr lang="en-AU" sz="1200" kern="1200" baseline="0" dirty="0" smtClean="0">
                          <a:solidFill>
                            <a:schemeClr val="accent1">
                              <a:lumMod val="25000"/>
                            </a:schemeClr>
                          </a:solidFill>
                          <a:latin typeface="+mn-lt"/>
                          <a:ea typeface="+mn-ea"/>
                          <a:cs typeface="+mn-cs"/>
                        </a:rPr>
                        <a:t> Schedule Production Activities</a:t>
                      </a:r>
                    </a:p>
                    <a:p>
                      <a:pPr>
                        <a:buFont typeface="Arial" pitchFamily="34" charset="0"/>
                        <a:buChar char="•"/>
                      </a:pPr>
                      <a:r>
                        <a:rPr lang="en-AU" sz="1200" kern="1200" baseline="0" dirty="0" smtClean="0">
                          <a:solidFill>
                            <a:schemeClr val="accent1">
                              <a:lumMod val="25000"/>
                            </a:schemeClr>
                          </a:solidFill>
                          <a:latin typeface="+mn-lt"/>
                          <a:ea typeface="+mn-ea"/>
                          <a:cs typeface="+mn-cs"/>
                        </a:rPr>
                        <a:t> Issue Product</a:t>
                      </a:r>
                    </a:p>
                    <a:p>
                      <a:pPr>
                        <a:buFont typeface="Arial" pitchFamily="34" charset="0"/>
                        <a:buChar char="•"/>
                      </a:pPr>
                      <a:r>
                        <a:rPr lang="en-AU" sz="1200" kern="1200" baseline="0" dirty="0" smtClean="0">
                          <a:solidFill>
                            <a:schemeClr val="accent1">
                              <a:lumMod val="25000"/>
                            </a:schemeClr>
                          </a:solidFill>
                          <a:latin typeface="+mn-lt"/>
                          <a:ea typeface="+mn-ea"/>
                          <a:cs typeface="+mn-cs"/>
                        </a:rPr>
                        <a:t> Produce and Test</a:t>
                      </a:r>
                    </a:p>
                    <a:p>
                      <a:pPr>
                        <a:buFont typeface="Arial" pitchFamily="34" charset="0"/>
                        <a:buChar char="•"/>
                      </a:pPr>
                      <a:r>
                        <a:rPr lang="en-AU" sz="1200" kern="1200" baseline="0" dirty="0" smtClean="0">
                          <a:solidFill>
                            <a:schemeClr val="accent1">
                              <a:lumMod val="25000"/>
                            </a:schemeClr>
                          </a:solidFill>
                          <a:latin typeface="+mn-lt"/>
                          <a:ea typeface="+mn-ea"/>
                          <a:cs typeface="+mn-cs"/>
                        </a:rPr>
                        <a:t> Package</a:t>
                      </a:r>
                    </a:p>
                    <a:p>
                      <a:pPr>
                        <a:buFont typeface="Arial" pitchFamily="34" charset="0"/>
                        <a:buChar char="•"/>
                      </a:pPr>
                      <a:r>
                        <a:rPr lang="en-AU" sz="1200" kern="1200" baseline="0" dirty="0" smtClean="0">
                          <a:solidFill>
                            <a:schemeClr val="accent1">
                              <a:lumMod val="25000"/>
                            </a:schemeClr>
                          </a:solidFill>
                          <a:latin typeface="+mn-lt"/>
                          <a:ea typeface="+mn-ea"/>
                          <a:cs typeface="+mn-cs"/>
                        </a:rPr>
                        <a:t> Stage</a:t>
                      </a:r>
                    </a:p>
                    <a:p>
                      <a:pPr>
                        <a:buFont typeface="Arial" pitchFamily="34" charset="0"/>
                        <a:buChar char="•"/>
                      </a:pPr>
                      <a:r>
                        <a:rPr lang="en-AU" sz="1200" kern="1200" baseline="0" dirty="0" smtClean="0">
                          <a:solidFill>
                            <a:schemeClr val="accent1">
                              <a:lumMod val="25000"/>
                            </a:schemeClr>
                          </a:solidFill>
                          <a:latin typeface="+mn-lt"/>
                          <a:ea typeface="+mn-ea"/>
                          <a:cs typeface="+mn-cs"/>
                        </a:rPr>
                        <a:t> Dispose Waste</a:t>
                      </a:r>
                    </a:p>
                    <a:p>
                      <a:pPr>
                        <a:buFont typeface="Arial" pitchFamily="34" charset="0"/>
                        <a:buChar char="•"/>
                      </a:pPr>
                      <a:r>
                        <a:rPr lang="en-AU" sz="1200" kern="1200" baseline="0" dirty="0" smtClean="0">
                          <a:solidFill>
                            <a:schemeClr val="accent1">
                              <a:lumMod val="25000"/>
                            </a:schemeClr>
                          </a:solidFill>
                          <a:latin typeface="+mn-lt"/>
                          <a:ea typeface="+mn-ea"/>
                          <a:cs typeface="+mn-cs"/>
                        </a:rPr>
                        <a:t> Release Product</a:t>
                      </a:r>
                      <a:endParaRPr lang="en-AU" sz="1200" kern="1200" dirty="0" smtClean="0">
                        <a:solidFill>
                          <a:schemeClr val="accent1">
                            <a:lumMod val="25000"/>
                          </a:schemeClr>
                        </a:solidFill>
                        <a:latin typeface="+mn-lt"/>
                        <a:ea typeface="+mn-ea"/>
                        <a:cs typeface="+mn-cs"/>
                      </a:endParaRPr>
                    </a:p>
                  </a:txBody>
                  <a:tcPr/>
                </a:tc>
              </a:tr>
              <a:tr h="1581010">
                <a:tc>
                  <a:txBody>
                    <a:bodyPr/>
                    <a:lstStyle/>
                    <a:p>
                      <a:pPr algn="r"/>
                      <a:r>
                        <a:rPr lang="en-AU" b="1" dirty="0" smtClean="0">
                          <a:solidFill>
                            <a:schemeClr val="bg1"/>
                          </a:solidFill>
                        </a:rPr>
                        <a:t>Not in Scope</a:t>
                      </a:r>
                    </a:p>
                    <a:p>
                      <a:pPr algn="r"/>
                      <a:endParaRPr lang="en-AU" dirty="0" smtClean="0">
                        <a:solidFill>
                          <a:schemeClr val="bg1"/>
                        </a:solidFill>
                      </a:endParaRPr>
                    </a:p>
                    <a:p>
                      <a:pPr algn="r"/>
                      <a:r>
                        <a:rPr lang="en-AU" dirty="0" smtClean="0">
                          <a:solidFill>
                            <a:schemeClr val="bg1"/>
                          </a:solidFill>
                        </a:rPr>
                        <a:t>Industry Specific</a:t>
                      </a:r>
                      <a:endParaRPr lang="en-AU" dirty="0">
                        <a:solidFill>
                          <a:schemeClr val="bg1"/>
                        </a:solidFill>
                      </a:endParaRPr>
                    </a:p>
                  </a:txBody>
                  <a:tcPr vert="vert270" anchor="b">
                    <a:solidFill>
                      <a:schemeClr val="accent1">
                        <a:lumMod val="50000"/>
                      </a:schemeClr>
                    </a:solidFill>
                  </a:tcPr>
                </a:tc>
                <a:tc>
                  <a:txBody>
                    <a:bodyPr/>
                    <a:lstStyle/>
                    <a:p>
                      <a:pPr algn="ctr"/>
                      <a:r>
                        <a:rPr lang="en-AU" dirty="0" smtClean="0">
                          <a:solidFill>
                            <a:schemeClr val="accent1">
                              <a:lumMod val="25000"/>
                            </a:schemeClr>
                          </a:solidFill>
                        </a:rPr>
                        <a:t>4</a:t>
                      </a:r>
                      <a:endParaRPr lang="en-AU" dirty="0">
                        <a:solidFill>
                          <a:schemeClr val="accent1">
                            <a:lumMod val="25000"/>
                          </a:schemeClr>
                        </a:solidFill>
                      </a:endParaRPr>
                    </a:p>
                  </a:txBody>
                  <a:tcPr/>
                </a:tc>
                <a:tc>
                  <a:txBody>
                    <a:bodyPr/>
                    <a:lstStyle/>
                    <a:p>
                      <a:r>
                        <a:rPr lang="en-AU" sz="1200" dirty="0" smtClean="0">
                          <a:solidFill>
                            <a:schemeClr val="accent1">
                              <a:lumMod val="25000"/>
                            </a:schemeClr>
                          </a:solidFill>
                        </a:rPr>
                        <a:t>Level 4 processes describe the industry</a:t>
                      </a:r>
                      <a:r>
                        <a:rPr lang="en-AU" sz="1200" baseline="0" dirty="0" smtClean="0">
                          <a:solidFill>
                            <a:schemeClr val="accent1">
                              <a:lumMod val="25000"/>
                            </a:schemeClr>
                          </a:solidFill>
                        </a:rPr>
                        <a:t> specific activities required to perform level 3 processes. Level 4 processes describe the detailed implementation of a process. SCOR does not detail level 4 processes. Organizations and industries develop their own level 4 processes.</a:t>
                      </a:r>
                      <a:endParaRPr lang="en-AU" sz="1200" dirty="0">
                        <a:solidFill>
                          <a:schemeClr val="accent1">
                            <a:lumMod val="25000"/>
                          </a:schemeClr>
                        </a:solidFill>
                      </a:endParaRPr>
                    </a:p>
                  </a:txBody>
                  <a:tcPr/>
                </a:tc>
                <a:tc>
                  <a:txBody>
                    <a:bodyPr/>
                    <a:lstStyle/>
                    <a:p>
                      <a:r>
                        <a:rPr lang="en-AU" sz="1200" kern="1200" dirty="0" smtClean="0">
                          <a:solidFill>
                            <a:schemeClr val="accent1">
                              <a:lumMod val="25000"/>
                            </a:schemeClr>
                          </a:solidFill>
                          <a:latin typeface="+mn-lt"/>
                          <a:ea typeface="+mn-ea"/>
                          <a:cs typeface="+mn-cs"/>
                        </a:rPr>
                        <a:t>Example Issue Product level 4 processes for the electronics industry:</a:t>
                      </a:r>
                    </a:p>
                    <a:p>
                      <a:pPr>
                        <a:buFont typeface="Arial" pitchFamily="34" charset="0"/>
                        <a:buChar char="•"/>
                      </a:pPr>
                      <a:r>
                        <a:rPr lang="en-AU" sz="1200" kern="1200" dirty="0" smtClean="0">
                          <a:solidFill>
                            <a:schemeClr val="accent1">
                              <a:lumMod val="25000"/>
                            </a:schemeClr>
                          </a:solidFill>
                          <a:latin typeface="+mn-lt"/>
                          <a:ea typeface="+mn-ea"/>
                          <a:cs typeface="+mn-cs"/>
                        </a:rPr>
                        <a:t> Print Pick List</a:t>
                      </a:r>
                    </a:p>
                    <a:p>
                      <a:pPr>
                        <a:buFont typeface="Arial" pitchFamily="34" charset="0"/>
                        <a:buChar char="•"/>
                      </a:pPr>
                      <a:r>
                        <a:rPr lang="en-AU" sz="1200" kern="1200" dirty="0" smtClean="0">
                          <a:solidFill>
                            <a:schemeClr val="accent1">
                              <a:lumMod val="25000"/>
                            </a:schemeClr>
                          </a:solidFill>
                          <a:latin typeface="+mn-lt"/>
                          <a:ea typeface="+mn-ea"/>
                          <a:cs typeface="+mn-cs"/>
                        </a:rPr>
                        <a:t> Pick Items (Bin)</a:t>
                      </a:r>
                    </a:p>
                    <a:p>
                      <a:pPr>
                        <a:buFont typeface="Arial" pitchFamily="34" charset="0"/>
                        <a:buChar char="•"/>
                      </a:pPr>
                      <a:r>
                        <a:rPr lang="en-AU" sz="1200" kern="1200" baseline="0" dirty="0" smtClean="0">
                          <a:solidFill>
                            <a:schemeClr val="accent1">
                              <a:lumMod val="25000"/>
                            </a:schemeClr>
                          </a:solidFill>
                          <a:latin typeface="+mn-lt"/>
                          <a:ea typeface="+mn-ea"/>
                          <a:cs typeface="+mn-cs"/>
                        </a:rPr>
                        <a:t> Deliver Bin to Production Cell</a:t>
                      </a:r>
                    </a:p>
                    <a:p>
                      <a:pPr>
                        <a:buFont typeface="Arial" pitchFamily="34" charset="0"/>
                        <a:buChar char="•"/>
                      </a:pPr>
                      <a:r>
                        <a:rPr lang="en-AU" sz="1200" kern="1200" baseline="0" dirty="0" smtClean="0">
                          <a:solidFill>
                            <a:schemeClr val="accent1">
                              <a:lumMod val="25000"/>
                            </a:schemeClr>
                          </a:solidFill>
                          <a:latin typeface="+mn-lt"/>
                          <a:ea typeface="+mn-ea"/>
                          <a:cs typeface="+mn-cs"/>
                        </a:rPr>
                        <a:t> Return Empty Bins to Pick Area</a:t>
                      </a:r>
                    </a:p>
                    <a:p>
                      <a:pPr>
                        <a:buFont typeface="Arial" pitchFamily="34" charset="0"/>
                        <a:buChar char="•"/>
                      </a:pPr>
                      <a:r>
                        <a:rPr lang="en-AU" sz="1200" kern="1200" baseline="0" dirty="0" smtClean="0">
                          <a:solidFill>
                            <a:schemeClr val="accent1">
                              <a:lumMod val="25000"/>
                            </a:schemeClr>
                          </a:solidFill>
                          <a:latin typeface="+mn-lt"/>
                          <a:ea typeface="+mn-ea"/>
                          <a:cs typeface="+mn-cs"/>
                        </a:rPr>
                        <a:t> Close Pick Order</a:t>
                      </a:r>
                      <a:endParaRPr lang="en-AU" sz="1200" kern="1200" dirty="0" smtClean="0">
                        <a:solidFill>
                          <a:schemeClr val="accent1">
                            <a:lumMod val="25000"/>
                          </a:schemeClr>
                        </a:solidFill>
                        <a:latin typeface="+mn-lt"/>
                        <a:ea typeface="+mn-ea"/>
                        <a:cs typeface="+mn-cs"/>
                      </a:endParaRPr>
                    </a:p>
                  </a:txBody>
                  <a:tcPr/>
                </a:tc>
              </a:tr>
            </a:tbl>
          </a:graphicData>
        </a:graphic>
      </p:graphicFrame>
      <p:sp>
        <p:nvSpPr>
          <p:cNvPr id="5" name="Rectangle 4"/>
          <p:cNvSpPr/>
          <p:nvPr/>
        </p:nvSpPr>
        <p:spPr>
          <a:xfrm>
            <a:off x="2563688" y="5877272"/>
            <a:ext cx="6400800" cy="400110"/>
          </a:xfrm>
          <a:prstGeom prst="rect">
            <a:avLst/>
          </a:prstGeom>
        </p:spPr>
        <p:txBody>
          <a:bodyPr wrap="square">
            <a:spAutoFit/>
          </a:bodyPr>
          <a:lstStyle/>
          <a:p>
            <a:r>
              <a:rPr lang="en-AU" sz="1000" b="1" dirty="0" smtClean="0"/>
              <a:t>Source: SCOR web site, </a:t>
            </a:r>
            <a:r>
              <a:rPr lang="en-US" sz="1000" b="1" dirty="0" smtClean="0"/>
              <a:t>http</a:t>
            </a:r>
            <a:r>
              <a:rPr lang="en-US" sz="1000" b="1" dirty="0"/>
              <a:t>://supply-chain.org/SCOR-overview</a:t>
            </a:r>
            <a:endParaRPr lang="en-AU" sz="1000" b="1" dirty="0"/>
          </a:p>
          <a:p>
            <a:endParaRPr lang="en-AU" sz="1000" dirty="0"/>
          </a:p>
        </p:txBody>
      </p:sp>
    </p:spTree>
    <p:extLst>
      <p:ext uri="{BB962C8B-B14F-4D97-AF65-F5344CB8AC3E}">
        <p14:creationId xmlns:p14="http://schemas.microsoft.com/office/powerpoint/2010/main" val="3878847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34280"/>
            <a:ext cx="8229600" cy="1143000"/>
          </a:xfrm>
        </p:spPr>
        <p:txBody>
          <a:bodyPr/>
          <a:lstStyle/>
          <a:p>
            <a:r>
              <a:rPr lang="en-AU" sz="2800" dirty="0" smtClean="0"/>
              <a:t>SCOR process model</a:t>
            </a:r>
            <a:endParaRPr lang="en-AU" sz="2800" dirty="0"/>
          </a:p>
        </p:txBody>
      </p:sp>
      <p:graphicFrame>
        <p:nvGraphicFramePr>
          <p:cNvPr id="4" name="Table 3"/>
          <p:cNvGraphicFramePr>
            <a:graphicFrameLocks noGrp="1"/>
          </p:cNvGraphicFramePr>
          <p:nvPr/>
        </p:nvGraphicFramePr>
        <p:xfrm>
          <a:off x="251520" y="120556"/>
          <a:ext cx="8712968" cy="5684708"/>
        </p:xfrm>
        <a:graphic>
          <a:graphicData uri="http://schemas.openxmlformats.org/drawingml/2006/table">
            <a:tbl>
              <a:tblPr firstRow="1" bandRow="1">
                <a:tableStyleId>{5C22544A-7EE6-4342-B048-85BDC9FD1C3A}</a:tableStyleId>
              </a:tblPr>
              <a:tblGrid>
                <a:gridCol w="1089121"/>
                <a:gridCol w="1089121"/>
                <a:gridCol w="414046"/>
                <a:gridCol w="675075"/>
                <a:gridCol w="1089121"/>
                <a:gridCol w="1089121"/>
                <a:gridCol w="1089121"/>
                <a:gridCol w="594066"/>
                <a:gridCol w="495055"/>
                <a:gridCol w="1089121"/>
              </a:tblGrid>
              <a:tr h="259268">
                <a:tc gridSpan="6">
                  <a:txBody>
                    <a:bodyPr/>
                    <a:lstStyle/>
                    <a:p>
                      <a:r>
                        <a:rPr lang="en-AU" sz="1400" dirty="0" smtClean="0"/>
                        <a:t>sP</a:t>
                      </a:r>
                      <a:r>
                        <a:rPr lang="en-AU" sz="1400" baseline="0" dirty="0" smtClean="0"/>
                        <a:t> PLAN</a:t>
                      </a:r>
                      <a:endParaRPr lang="en-AU" sz="1400" dirty="0"/>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gridSpan="4">
                  <a:txBody>
                    <a:bodyPr/>
                    <a:lstStyle/>
                    <a:p>
                      <a:r>
                        <a:rPr lang="en-AU" sz="1400" dirty="0" smtClean="0"/>
                        <a:t>sS SOURCE</a:t>
                      </a:r>
                      <a:endParaRPr lang="en-AU" sz="1400" dirty="0"/>
                    </a:p>
                  </a:txBody>
                  <a:tcPr>
                    <a:solidFill>
                      <a:schemeClr val="accent1">
                        <a:lumMod val="75000"/>
                      </a:schemeClr>
                    </a:solidFill>
                  </a:tcPr>
                </a:tc>
                <a:tc hMerge="1">
                  <a:txBody>
                    <a:bodyPr/>
                    <a:lstStyle/>
                    <a:p>
                      <a:endParaRPr lang="en-AU" dirty="0"/>
                    </a:p>
                  </a:txBody>
                  <a:tcPr/>
                </a:tc>
                <a:tc hMerge="1">
                  <a:txBody>
                    <a:bodyPr/>
                    <a:lstStyle/>
                    <a:p>
                      <a:endParaRPr lang="en-AU"/>
                    </a:p>
                  </a:txBody>
                  <a:tcPr/>
                </a:tc>
                <a:tc hMerge="1">
                  <a:txBody>
                    <a:bodyPr/>
                    <a:lstStyle/>
                    <a:p>
                      <a:endParaRPr lang="en-AU" dirty="0"/>
                    </a:p>
                  </a:txBody>
                  <a:tcPr/>
                </a:tc>
              </a:tr>
              <a:tr h="462283">
                <a:tc>
                  <a:txBody>
                    <a:bodyPr/>
                    <a:lstStyle/>
                    <a:p>
                      <a:r>
                        <a:rPr lang="en-AU" sz="1000" dirty="0" smtClean="0">
                          <a:solidFill>
                            <a:schemeClr val="bg1"/>
                          </a:solidFill>
                        </a:rPr>
                        <a:t>sP1 Plan Supply Chain</a:t>
                      </a:r>
                      <a:endParaRPr lang="en-AU" sz="1000" dirty="0">
                        <a:solidFill>
                          <a:schemeClr val="bg1"/>
                        </a:solidFill>
                      </a:endParaRPr>
                    </a:p>
                  </a:txBody>
                  <a:tcPr>
                    <a:solidFill>
                      <a:schemeClr val="accent1">
                        <a:lumMod val="50000"/>
                      </a:schemeClr>
                    </a:solidFill>
                  </a:tcPr>
                </a:tc>
                <a:tc>
                  <a:txBody>
                    <a:bodyPr/>
                    <a:lstStyle/>
                    <a:p>
                      <a:r>
                        <a:rPr lang="en-AU" sz="1000" dirty="0" smtClean="0">
                          <a:solidFill>
                            <a:schemeClr val="bg1"/>
                          </a:solidFill>
                        </a:rPr>
                        <a:t>sP2 Plan Source</a:t>
                      </a:r>
                      <a:endParaRPr lang="en-AU" sz="1000" dirty="0">
                        <a:solidFill>
                          <a:schemeClr val="bg1"/>
                        </a:solidFill>
                      </a:endParaRPr>
                    </a:p>
                  </a:txBody>
                  <a:tcPr>
                    <a:solidFill>
                      <a:schemeClr val="accent1">
                        <a:lumMod val="50000"/>
                      </a:schemeClr>
                    </a:solidFill>
                  </a:tcPr>
                </a:tc>
                <a:tc gridSpan="2">
                  <a:txBody>
                    <a:bodyPr/>
                    <a:lstStyle/>
                    <a:p>
                      <a:r>
                        <a:rPr lang="en-AU" sz="1000" dirty="0" smtClean="0">
                          <a:solidFill>
                            <a:schemeClr val="bg1"/>
                          </a:solidFill>
                        </a:rPr>
                        <a:t>sP3 Plan Make</a:t>
                      </a:r>
                      <a:endParaRPr lang="en-AU" sz="1000" dirty="0">
                        <a:solidFill>
                          <a:schemeClr val="bg1"/>
                        </a:solidFill>
                      </a:endParaRPr>
                    </a:p>
                  </a:txBody>
                  <a:tcPr>
                    <a:solidFill>
                      <a:schemeClr val="accent1">
                        <a:lumMod val="50000"/>
                      </a:schemeClr>
                    </a:solidFill>
                  </a:tcPr>
                </a:tc>
                <a:tc hMerge="1">
                  <a:txBody>
                    <a:bodyPr/>
                    <a:lstStyle/>
                    <a:p>
                      <a:endParaRPr lang="en-AU"/>
                    </a:p>
                  </a:txBody>
                  <a:tcPr/>
                </a:tc>
                <a:tc>
                  <a:txBody>
                    <a:bodyPr/>
                    <a:lstStyle/>
                    <a:p>
                      <a:r>
                        <a:rPr lang="en-AU" sz="1000" dirty="0" smtClean="0">
                          <a:solidFill>
                            <a:schemeClr val="bg1"/>
                          </a:solidFill>
                        </a:rPr>
                        <a:t>sP4 Plan Deliver</a:t>
                      </a:r>
                      <a:endParaRPr lang="en-AU" sz="1000" dirty="0">
                        <a:solidFill>
                          <a:schemeClr val="bg1"/>
                        </a:solidFill>
                      </a:endParaRPr>
                    </a:p>
                  </a:txBody>
                  <a:tcPr>
                    <a:solidFill>
                      <a:schemeClr val="accent1">
                        <a:lumMod val="50000"/>
                      </a:schemeClr>
                    </a:solidFill>
                  </a:tcPr>
                </a:tc>
                <a:tc>
                  <a:txBody>
                    <a:bodyPr/>
                    <a:lstStyle/>
                    <a:p>
                      <a:r>
                        <a:rPr lang="en-AU" sz="1000" dirty="0" smtClean="0">
                          <a:solidFill>
                            <a:schemeClr val="bg1"/>
                          </a:solidFill>
                        </a:rPr>
                        <a:t>sP5 Plan Return</a:t>
                      </a:r>
                      <a:endParaRPr lang="en-AU" sz="1000" dirty="0">
                        <a:solidFill>
                          <a:schemeClr val="bg1"/>
                        </a:solidFill>
                      </a:endParaRPr>
                    </a:p>
                  </a:txBody>
                  <a:tcPr>
                    <a:solidFill>
                      <a:schemeClr val="accent1">
                        <a:lumMod val="50000"/>
                      </a:schemeClr>
                    </a:solidFill>
                  </a:tcPr>
                </a:tc>
                <a:tc>
                  <a:txBody>
                    <a:bodyPr/>
                    <a:lstStyle/>
                    <a:p>
                      <a:r>
                        <a:rPr lang="en-AU" sz="1000" dirty="0" smtClean="0">
                          <a:solidFill>
                            <a:schemeClr val="bg1"/>
                          </a:solidFill>
                        </a:rPr>
                        <a:t>sS1 Source Stocked Product</a:t>
                      </a:r>
                      <a:endParaRPr lang="en-AU" sz="1000" dirty="0">
                        <a:solidFill>
                          <a:schemeClr val="bg1"/>
                        </a:solidFill>
                      </a:endParaRPr>
                    </a:p>
                  </a:txBody>
                  <a:tcPr>
                    <a:solidFill>
                      <a:schemeClr val="accent1">
                        <a:lumMod val="50000"/>
                      </a:schemeClr>
                    </a:solidFill>
                  </a:tcPr>
                </a:tc>
                <a:tc gridSpan="2">
                  <a:txBody>
                    <a:bodyPr/>
                    <a:lstStyle/>
                    <a:p>
                      <a:r>
                        <a:rPr lang="en-AU" sz="1000" dirty="0" smtClean="0">
                          <a:solidFill>
                            <a:schemeClr val="bg1"/>
                          </a:solidFill>
                        </a:rPr>
                        <a:t>sS2 Source Make-to-Order Product</a:t>
                      </a:r>
                      <a:endParaRPr lang="en-AU" sz="1000" dirty="0">
                        <a:solidFill>
                          <a:schemeClr val="bg1"/>
                        </a:solidFill>
                      </a:endParaRPr>
                    </a:p>
                  </a:txBody>
                  <a:tcPr>
                    <a:solidFill>
                      <a:schemeClr val="accent1">
                        <a:lumMod val="50000"/>
                      </a:schemeClr>
                    </a:solidFill>
                  </a:tcPr>
                </a:tc>
                <a:tc hMerge="1">
                  <a:txBody>
                    <a:bodyPr/>
                    <a:lstStyle/>
                    <a:p>
                      <a:endParaRPr lang="en-AU"/>
                    </a:p>
                  </a:txBody>
                  <a:tcPr/>
                </a:tc>
                <a:tc>
                  <a:txBody>
                    <a:bodyPr/>
                    <a:lstStyle/>
                    <a:p>
                      <a:r>
                        <a:rPr lang="en-AU" sz="1000" dirty="0" smtClean="0">
                          <a:solidFill>
                            <a:schemeClr val="bg1"/>
                          </a:solidFill>
                        </a:rPr>
                        <a:t>sS3 Source Engineer-to-Order-Product</a:t>
                      </a:r>
                      <a:endParaRPr lang="en-AU" sz="1000" dirty="0">
                        <a:solidFill>
                          <a:schemeClr val="bg1"/>
                        </a:solidFill>
                      </a:endParaRPr>
                    </a:p>
                  </a:txBody>
                  <a:tcPr>
                    <a:solidFill>
                      <a:schemeClr val="accent1">
                        <a:lumMod val="50000"/>
                      </a:schemeClr>
                    </a:solidFill>
                  </a:tcPr>
                </a:tc>
              </a:tr>
              <a:tr h="2538119">
                <a:tc>
                  <a:txBody>
                    <a:bodyPr/>
                    <a:lstStyle/>
                    <a:p>
                      <a:r>
                        <a:rPr lang="en-AU" sz="800" b="1" dirty="0" smtClean="0"/>
                        <a:t>sP1.1:</a:t>
                      </a:r>
                      <a:r>
                        <a:rPr lang="en-AU" sz="800" b="1" baseline="0" dirty="0" smtClean="0"/>
                        <a:t> </a:t>
                      </a:r>
                      <a:r>
                        <a:rPr lang="en-AU" sz="800" baseline="0" dirty="0" smtClean="0"/>
                        <a:t>Identify, Prioritize, and Aggregate Supply Chain Requirements</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sP1.2:</a:t>
                      </a:r>
                      <a:r>
                        <a:rPr lang="en-AU" sz="800" b="1" baseline="0" dirty="0" smtClean="0"/>
                        <a:t> </a:t>
                      </a:r>
                      <a:r>
                        <a:rPr lang="en-AU" sz="800" baseline="0" dirty="0" smtClean="0"/>
                        <a:t>Identify, Prioritize, and Aggregate Supply Chain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sP1.3:</a:t>
                      </a:r>
                      <a:r>
                        <a:rPr lang="en-AU" sz="800" b="1" baseline="0" dirty="0" smtClean="0"/>
                        <a:t> </a:t>
                      </a:r>
                      <a:r>
                        <a:rPr lang="en-AU" sz="800" baseline="0" dirty="0" smtClean="0"/>
                        <a:t>Balance Supply Chain Resources with Supply-Chain-Requirements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sP1.4:</a:t>
                      </a:r>
                      <a:r>
                        <a:rPr lang="en-AU" sz="800" b="1" baseline="0" dirty="0" smtClean="0"/>
                        <a:t> </a:t>
                      </a:r>
                      <a:r>
                        <a:rPr lang="en-AU" sz="800" baseline="0" dirty="0" smtClean="0"/>
                        <a:t>Establish and Communicate Supply Chain Plans</a:t>
                      </a:r>
                      <a:endParaRPr lang="en-AU" sz="800" dirty="0" smtClean="0"/>
                    </a:p>
                    <a:p>
                      <a:endParaRPr lang="en-AU" sz="800" dirty="0"/>
                    </a:p>
                  </a:txBody>
                  <a:tcPr>
                    <a:solidFill>
                      <a:schemeClr val="accent1"/>
                    </a:solidFill>
                  </a:tcPr>
                </a:tc>
                <a:tc>
                  <a:txBody>
                    <a:bodyPr/>
                    <a:lstStyle/>
                    <a:p>
                      <a:r>
                        <a:rPr lang="en-AU" sz="800" b="1" dirty="0" smtClean="0"/>
                        <a:t>sP2.1:</a:t>
                      </a:r>
                      <a:r>
                        <a:rPr lang="en-AU" sz="800" b="1" baseline="0" dirty="0" smtClean="0"/>
                        <a:t> </a:t>
                      </a:r>
                      <a:r>
                        <a:rPr lang="en-AU" sz="800" baseline="0" dirty="0" smtClean="0"/>
                        <a:t>Identify, Prioritize, and Aggregate Product Requirements</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sP2.2:</a:t>
                      </a:r>
                      <a:r>
                        <a:rPr lang="en-AU" sz="800" b="1" baseline="0" dirty="0" smtClean="0"/>
                        <a:t> </a:t>
                      </a:r>
                      <a:r>
                        <a:rPr lang="en-AU" sz="800" baseline="0" dirty="0" smtClean="0"/>
                        <a:t>Identify, Assess, and Aggregate Product Resources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sP2.3:</a:t>
                      </a:r>
                      <a:r>
                        <a:rPr lang="en-AU" sz="800" b="1" baseline="0" dirty="0" smtClean="0"/>
                        <a:t> </a:t>
                      </a:r>
                      <a:r>
                        <a:rPr lang="en-AU" sz="800" baseline="0" dirty="0" smtClean="0"/>
                        <a:t>Balance  Product Resources with Product Requirements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sP2.4:</a:t>
                      </a:r>
                      <a:r>
                        <a:rPr lang="en-AU" sz="800" b="1" baseline="0" dirty="0" smtClean="0"/>
                        <a:t> </a:t>
                      </a:r>
                      <a:r>
                        <a:rPr lang="en-AU" sz="800" baseline="0" dirty="0" smtClean="0"/>
                        <a:t>Establish Sourcing Plans</a:t>
                      </a:r>
                      <a:endParaRPr lang="en-AU" sz="800" dirty="0" smtClean="0"/>
                    </a:p>
                    <a:p>
                      <a:endParaRPr lang="en-AU" sz="800" dirty="0"/>
                    </a:p>
                  </a:txBody>
                  <a:tcPr>
                    <a:solidFill>
                      <a:schemeClr val="accent5"/>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sP3.1:</a:t>
                      </a:r>
                      <a:r>
                        <a:rPr lang="en-AU" sz="800" b="1" baseline="0" dirty="0" smtClean="0"/>
                        <a:t> </a:t>
                      </a:r>
                      <a:r>
                        <a:rPr lang="en-AU" sz="800" baseline="0" dirty="0" smtClean="0"/>
                        <a:t>Identify, Prioritize, and Aggregate Product ion Requirements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sP3.2:</a:t>
                      </a:r>
                      <a:r>
                        <a:rPr lang="en-AU" sz="800" b="1" baseline="0" dirty="0" smtClean="0"/>
                        <a:t> </a:t>
                      </a:r>
                      <a:r>
                        <a:rPr lang="en-AU" sz="800" baseline="0" dirty="0" smtClean="0"/>
                        <a:t>Identify, Assess, and Aggregate Product ion Resources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sP3.3:</a:t>
                      </a:r>
                      <a:r>
                        <a:rPr lang="en-AU" sz="800" b="1" baseline="0" dirty="0" smtClean="0"/>
                        <a:t> </a:t>
                      </a:r>
                      <a:r>
                        <a:rPr lang="en-AU" sz="800" baseline="0" dirty="0" smtClean="0"/>
                        <a:t>Balance Production Resources with Production Requirements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sP3.4:</a:t>
                      </a:r>
                      <a:r>
                        <a:rPr lang="en-AU" sz="800" b="1" baseline="0" dirty="0" smtClean="0"/>
                        <a:t> </a:t>
                      </a:r>
                      <a:r>
                        <a:rPr lang="en-AU" sz="800" baseline="0" dirty="0" smtClean="0"/>
                        <a:t>Establish Production Plans</a:t>
                      </a:r>
                      <a:endParaRPr lang="en-AU" sz="800" dirty="0" smtClean="0"/>
                    </a:p>
                    <a:p>
                      <a:endParaRPr lang="en-AU" sz="800" dirty="0"/>
                    </a:p>
                  </a:txBody>
                  <a:tcPr>
                    <a:solidFill>
                      <a:schemeClr val="accent1"/>
                    </a:solidFill>
                  </a:tcPr>
                </a:tc>
                <a:tc hMerge="1">
                  <a:txBody>
                    <a:bodyPr/>
                    <a:lstStyle/>
                    <a:p>
                      <a:endParaRPr lang="en-A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sP4.1:</a:t>
                      </a:r>
                      <a:r>
                        <a:rPr lang="en-AU" sz="800" b="1" baseline="0" dirty="0" smtClean="0"/>
                        <a:t> </a:t>
                      </a:r>
                      <a:r>
                        <a:rPr lang="en-AU" sz="800" baseline="0" dirty="0" smtClean="0"/>
                        <a:t>Identify, Prioritize, and Aggregate Delivery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sP4.2:</a:t>
                      </a:r>
                      <a:r>
                        <a:rPr lang="en-AU" sz="800" b="1" baseline="0" dirty="0" smtClean="0"/>
                        <a:t> </a:t>
                      </a:r>
                      <a:r>
                        <a:rPr lang="en-AU" sz="800" baseline="0" dirty="0" smtClean="0"/>
                        <a:t>Identify, Assess, and Aggregate Delivery Resources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sP4.3: </a:t>
                      </a:r>
                      <a:r>
                        <a:rPr lang="en-AU" sz="800" baseline="0" dirty="0" smtClean="0"/>
                        <a:t>Balance Delivery Resources with Delivery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sP4.4:</a:t>
                      </a:r>
                      <a:r>
                        <a:rPr lang="en-AU" sz="800" b="1" baseline="0" dirty="0" smtClean="0"/>
                        <a:t> </a:t>
                      </a:r>
                      <a:r>
                        <a:rPr lang="en-AU" sz="800" baseline="0" dirty="0" smtClean="0"/>
                        <a:t>Establish Delivery Plans</a:t>
                      </a:r>
                      <a:endParaRPr lang="en-AU" sz="800" dirty="0" smtClean="0"/>
                    </a:p>
                    <a:p>
                      <a:endParaRPr lang="en-AU" sz="800" dirty="0"/>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sP5.1:</a:t>
                      </a:r>
                      <a:r>
                        <a:rPr lang="en-AU" sz="800" b="1" baseline="0" dirty="0" smtClean="0"/>
                        <a:t> </a:t>
                      </a:r>
                      <a:r>
                        <a:rPr lang="en-AU" sz="800" baseline="0" dirty="0" smtClean="0"/>
                        <a:t>Identify, Prioritize, and Aggregate Return Requirements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sP5.2:</a:t>
                      </a:r>
                      <a:r>
                        <a:rPr lang="en-AU" sz="800" b="1" baseline="0" dirty="0" smtClean="0"/>
                        <a:t> </a:t>
                      </a:r>
                      <a:r>
                        <a:rPr lang="en-AU" sz="800" baseline="0" dirty="0" smtClean="0"/>
                        <a:t>Identify, Assess, and Aggregate Return Resources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sP5.3: </a:t>
                      </a:r>
                      <a:r>
                        <a:rPr lang="en-AU" sz="800" baseline="0" dirty="0" smtClean="0"/>
                        <a:t>Balance Return Resources with Return Requirements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sP5.4:</a:t>
                      </a:r>
                      <a:r>
                        <a:rPr lang="en-AU" sz="800" b="1" baseline="0" dirty="0" smtClean="0"/>
                        <a:t> </a:t>
                      </a:r>
                      <a:r>
                        <a:rPr lang="en-AU" sz="800" baseline="0" dirty="0" smtClean="0"/>
                        <a:t>Establish  and Communicate Return Plans</a:t>
                      </a:r>
                      <a:endParaRPr lang="en-AU" sz="800" dirty="0" smtClean="0"/>
                    </a:p>
                    <a:p>
                      <a:endParaRPr lang="en-AU" sz="800" dirty="0"/>
                    </a:p>
                  </a:txBody>
                  <a:tcPr>
                    <a:solidFill>
                      <a:schemeClr val="accent1"/>
                    </a:solidFill>
                  </a:tcPr>
                </a:tc>
                <a:tc>
                  <a:txBody>
                    <a:bodyPr/>
                    <a:lstStyle/>
                    <a:p>
                      <a:r>
                        <a:rPr lang="en-AU" sz="800" b="1" dirty="0" smtClean="0"/>
                        <a:t>sS1.1: </a:t>
                      </a:r>
                      <a:r>
                        <a:rPr lang="en-AU" sz="800" dirty="0" smtClean="0"/>
                        <a:t>Schedule Product</a:t>
                      </a:r>
                      <a:r>
                        <a:rPr lang="en-AU" sz="800" baseline="0" dirty="0" smtClean="0"/>
                        <a:t> Deliveries</a:t>
                      </a:r>
                    </a:p>
                    <a:p>
                      <a:endParaRPr lang="en-AU" sz="800" dirty="0"/>
                    </a:p>
                    <a:p>
                      <a:r>
                        <a:rPr lang="en-AU" sz="800" b="1" dirty="0" smtClean="0"/>
                        <a:t>sS1.2: </a:t>
                      </a:r>
                      <a:r>
                        <a:rPr lang="en-AU" sz="800" dirty="0" smtClean="0"/>
                        <a:t>Receive Product</a:t>
                      </a:r>
                    </a:p>
                    <a:p>
                      <a:endParaRPr lang="en-AU" sz="800" dirty="0"/>
                    </a:p>
                    <a:p>
                      <a:r>
                        <a:rPr lang="en-AU" sz="800" b="1" dirty="0" smtClean="0"/>
                        <a:t>sS1.3: </a:t>
                      </a:r>
                      <a:r>
                        <a:rPr lang="en-AU" sz="800" dirty="0" smtClean="0"/>
                        <a:t>Verify Product</a:t>
                      </a:r>
                    </a:p>
                    <a:p>
                      <a:endParaRPr lang="en-AU" sz="800" dirty="0"/>
                    </a:p>
                    <a:p>
                      <a:r>
                        <a:rPr lang="en-AU" sz="800" b="1" dirty="0" smtClean="0"/>
                        <a:t>sS1.4: </a:t>
                      </a:r>
                      <a:r>
                        <a:rPr lang="en-AU" sz="800" dirty="0" smtClean="0"/>
                        <a:t>Transfer Product</a:t>
                      </a:r>
                    </a:p>
                    <a:p>
                      <a:endParaRPr lang="en-AU" sz="800" dirty="0"/>
                    </a:p>
                    <a:p>
                      <a:r>
                        <a:rPr lang="en-AU" sz="800" b="1" dirty="0" smtClean="0"/>
                        <a:t>sS1.5: </a:t>
                      </a:r>
                      <a:r>
                        <a:rPr lang="en-AU" sz="800" dirty="0" smtClean="0"/>
                        <a:t>Authorize Supplier Payment</a:t>
                      </a:r>
                      <a:endParaRPr lang="en-AU" sz="800" dirty="0"/>
                    </a:p>
                  </a:txBody>
                  <a:tcPr>
                    <a:solidFill>
                      <a:schemeClr val="accent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sS2.1: </a:t>
                      </a:r>
                      <a:r>
                        <a:rPr lang="en-AU" sz="800" dirty="0" smtClean="0"/>
                        <a:t>Schedule Product</a:t>
                      </a:r>
                      <a:r>
                        <a:rPr lang="en-AU" sz="800" baseline="0" dirty="0" smtClean="0"/>
                        <a:t> Deliveries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sS2.2: </a:t>
                      </a:r>
                      <a:r>
                        <a:rPr lang="en-AU" sz="800" dirty="0" smtClean="0"/>
                        <a:t>Receive Product</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sS2.3: </a:t>
                      </a:r>
                      <a:r>
                        <a:rPr lang="en-AU" sz="800" dirty="0" smtClean="0"/>
                        <a:t>Verify Product</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sS2.4: </a:t>
                      </a:r>
                      <a:r>
                        <a:rPr lang="en-AU" sz="800" dirty="0" smtClean="0"/>
                        <a:t>Transfer Product</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sS2.5: </a:t>
                      </a:r>
                      <a:r>
                        <a:rPr lang="en-AU" sz="800" dirty="0" smtClean="0"/>
                        <a:t>Authorize Supplier Payment</a:t>
                      </a:r>
                    </a:p>
                    <a:p>
                      <a:endParaRPr lang="en-AU" sz="800" dirty="0"/>
                    </a:p>
                  </a:txBody>
                  <a:tcPr>
                    <a:solidFill>
                      <a:schemeClr val="accent5"/>
                    </a:solidFill>
                  </a:tcPr>
                </a:tc>
                <a:tc hMerge="1">
                  <a:txBody>
                    <a:bodyPr/>
                    <a:lstStyle/>
                    <a:p>
                      <a:endParaRPr lang="en-A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sS3.1: </a:t>
                      </a:r>
                      <a:r>
                        <a:rPr lang="en-AU" sz="800" dirty="0" smtClean="0"/>
                        <a:t>Identify</a:t>
                      </a:r>
                      <a:r>
                        <a:rPr lang="en-AU" sz="800" baseline="0" dirty="0" smtClean="0"/>
                        <a:t> Sources of Supply</a:t>
                      </a:r>
                      <a:endParaRPr lang="en-AU" sz="800" dirty="0" smtClean="0"/>
                    </a:p>
                    <a:p>
                      <a:endParaRPr lang="en-AU" sz="800" dirty="0"/>
                    </a:p>
                    <a:p>
                      <a:r>
                        <a:rPr lang="en-AU" sz="800" b="1" dirty="0" smtClean="0"/>
                        <a:t>sS3.2: </a:t>
                      </a:r>
                      <a:r>
                        <a:rPr lang="en-AU" sz="800" dirty="0" smtClean="0"/>
                        <a:t>Select Final Supplier(s) and Negotiate</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sS3.3: </a:t>
                      </a:r>
                      <a:r>
                        <a:rPr lang="en-AU" sz="800" b="0" dirty="0" smtClean="0"/>
                        <a:t>Schedule</a:t>
                      </a:r>
                      <a:r>
                        <a:rPr lang="en-AU" sz="800" b="0" baseline="0" dirty="0" smtClean="0"/>
                        <a:t> Product Deliveries</a:t>
                      </a:r>
                      <a:endParaRPr lang="en-AU" sz="800" dirty="0" smtClean="0"/>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sS3.4: </a:t>
                      </a:r>
                      <a:r>
                        <a:rPr lang="en-AU" sz="800" dirty="0" smtClean="0"/>
                        <a:t>Receive Product</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sS3.5: </a:t>
                      </a:r>
                      <a:r>
                        <a:rPr lang="en-AU" sz="800" dirty="0" smtClean="0"/>
                        <a:t>Verify Product</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sS3.6: </a:t>
                      </a:r>
                      <a:r>
                        <a:rPr lang="en-AU" sz="800" dirty="0" smtClean="0"/>
                        <a:t>Transfer Product</a:t>
                      </a:r>
                    </a:p>
                    <a:p>
                      <a:endParaRPr lang="en-AU" sz="8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800" b="1" dirty="0" smtClean="0"/>
                        <a:t>sS3.7: </a:t>
                      </a:r>
                      <a:r>
                        <a:rPr lang="en-AU" sz="800" dirty="0" smtClean="0"/>
                        <a:t>Authorize Supplier Payment</a:t>
                      </a:r>
                    </a:p>
                    <a:p>
                      <a:endParaRPr lang="en-AU" sz="800" dirty="0"/>
                    </a:p>
                  </a:txBody>
                  <a:tcPr>
                    <a:solidFill>
                      <a:schemeClr val="accent1"/>
                    </a:solidFill>
                  </a:tcPr>
                </a:tc>
              </a:tr>
              <a:tr h="259268">
                <a:tc gridSpan="6">
                  <a:txBody>
                    <a:bodyPr/>
                    <a:lstStyle/>
                    <a:p>
                      <a:r>
                        <a:rPr lang="en-AU" sz="1000" dirty="0" smtClean="0">
                          <a:solidFill>
                            <a:schemeClr val="bg1"/>
                          </a:solidFill>
                        </a:rPr>
                        <a:t>sEP Enable Plan</a:t>
                      </a:r>
                      <a:endParaRPr lang="en-AU" sz="1000" dirty="0">
                        <a:solidFill>
                          <a:schemeClr val="bg1"/>
                        </a:solidFill>
                      </a:endParaRPr>
                    </a:p>
                  </a:txBody>
                  <a:tcPr>
                    <a:solidFill>
                      <a:schemeClr val="accent1">
                        <a:lumMod val="50000"/>
                      </a:schemeClr>
                    </a:solidFill>
                  </a:tcPr>
                </a:tc>
                <a:tc hMerge="1">
                  <a:txBody>
                    <a:bodyPr/>
                    <a:lstStyle/>
                    <a:p>
                      <a:endParaRPr lang="en-AU" dirty="0"/>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gridSpan="4">
                  <a:txBody>
                    <a:bodyPr/>
                    <a:lstStyle/>
                    <a:p>
                      <a:r>
                        <a:rPr lang="en-AU" sz="1000" dirty="0" smtClean="0">
                          <a:solidFill>
                            <a:schemeClr val="bg1"/>
                          </a:solidFill>
                        </a:rPr>
                        <a:t>sES Enable</a:t>
                      </a:r>
                      <a:r>
                        <a:rPr lang="en-AU" sz="1000" baseline="0" dirty="0" smtClean="0">
                          <a:solidFill>
                            <a:schemeClr val="bg1"/>
                          </a:solidFill>
                        </a:rPr>
                        <a:t> Source</a:t>
                      </a:r>
                      <a:endParaRPr lang="en-AU" sz="1000" dirty="0">
                        <a:solidFill>
                          <a:schemeClr val="bg1"/>
                        </a:solidFill>
                      </a:endParaRPr>
                    </a:p>
                  </a:txBody>
                  <a:tcPr>
                    <a:solidFill>
                      <a:schemeClr val="accent1">
                        <a:lumMod val="50000"/>
                      </a:schemeClr>
                    </a:solidFill>
                  </a:tcPr>
                </a:tc>
                <a:tc hMerge="1">
                  <a:txBody>
                    <a:bodyPr/>
                    <a:lstStyle/>
                    <a:p>
                      <a:endParaRPr lang="en-AU" dirty="0"/>
                    </a:p>
                  </a:txBody>
                  <a:tcPr/>
                </a:tc>
                <a:tc hMerge="1">
                  <a:txBody>
                    <a:bodyPr/>
                    <a:lstStyle/>
                    <a:p>
                      <a:endParaRPr lang="en-AU"/>
                    </a:p>
                  </a:txBody>
                  <a:tcPr/>
                </a:tc>
                <a:tc hMerge="1">
                  <a:txBody>
                    <a:bodyPr/>
                    <a:lstStyle/>
                    <a:p>
                      <a:endParaRPr lang="en-AU" dirty="0"/>
                    </a:p>
                  </a:txBody>
                  <a:tcPr/>
                </a:tc>
              </a:tr>
              <a:tr h="1412530">
                <a:tc gridSpan="3">
                  <a:txBody>
                    <a:bodyPr/>
                    <a:lstStyle/>
                    <a:p>
                      <a:r>
                        <a:rPr lang="en-AU" sz="800" b="1" dirty="0" smtClean="0"/>
                        <a:t>sEP.1: </a:t>
                      </a:r>
                      <a:r>
                        <a:rPr lang="en-AU" sz="800" dirty="0" smtClean="0"/>
                        <a:t>Manage Business Rules</a:t>
                      </a:r>
                      <a:r>
                        <a:rPr lang="en-AU" sz="800" baseline="0" dirty="0" smtClean="0"/>
                        <a:t> for Plan Processes</a:t>
                      </a:r>
                    </a:p>
                    <a:p>
                      <a:endParaRPr lang="en-AU" sz="800" dirty="0"/>
                    </a:p>
                    <a:p>
                      <a:r>
                        <a:rPr lang="en-AU" sz="800" b="1" dirty="0" smtClean="0"/>
                        <a:t>sEP.2: </a:t>
                      </a:r>
                      <a:r>
                        <a:rPr lang="en-AU" sz="800" dirty="0" smtClean="0"/>
                        <a:t>Manage Performance of Supply Chains</a:t>
                      </a:r>
                    </a:p>
                    <a:p>
                      <a:endParaRPr lang="en-AU" sz="800" dirty="0"/>
                    </a:p>
                    <a:p>
                      <a:r>
                        <a:rPr lang="en-AU" sz="800" b="1" dirty="0" smtClean="0"/>
                        <a:t>sEP.3</a:t>
                      </a:r>
                      <a:r>
                        <a:rPr lang="en-AU" sz="800" dirty="0" smtClean="0"/>
                        <a:t>: Manage Plan Data Collection</a:t>
                      </a:r>
                    </a:p>
                    <a:p>
                      <a:endParaRPr lang="en-AU" sz="800" dirty="0"/>
                    </a:p>
                    <a:p>
                      <a:r>
                        <a:rPr lang="en-AU" sz="800" b="1" dirty="0" smtClean="0"/>
                        <a:t>sEP.4: </a:t>
                      </a:r>
                      <a:r>
                        <a:rPr lang="en-AU" sz="800" dirty="0" smtClean="0"/>
                        <a:t>Manage</a:t>
                      </a:r>
                      <a:r>
                        <a:rPr lang="en-AU" sz="800" baseline="0" dirty="0" smtClean="0"/>
                        <a:t> Integrated Supply Chain Inventory</a:t>
                      </a:r>
                    </a:p>
                    <a:p>
                      <a:endParaRPr lang="en-AU" sz="800" dirty="0"/>
                    </a:p>
                    <a:p>
                      <a:r>
                        <a:rPr lang="en-AU" sz="800" b="1" dirty="0" smtClean="0"/>
                        <a:t>sEP.5</a:t>
                      </a:r>
                      <a:r>
                        <a:rPr lang="en-AU" sz="800" dirty="0" smtClean="0"/>
                        <a:t>: Manage Integrated Supply Chain Capital Assets</a:t>
                      </a:r>
                      <a:endParaRPr lang="en-AU" sz="800" dirty="0"/>
                    </a:p>
                  </a:txBody>
                  <a:tcPr>
                    <a:solidFill>
                      <a:schemeClr val="accent5">
                        <a:lumMod val="90000"/>
                      </a:schemeClr>
                    </a:solidFill>
                  </a:tcPr>
                </a:tc>
                <a:tc hMerge="1">
                  <a:txBody>
                    <a:bodyPr/>
                    <a:lstStyle/>
                    <a:p>
                      <a:endParaRPr lang="en-AU" sz="800" dirty="0"/>
                    </a:p>
                  </a:txBody>
                  <a:tcPr>
                    <a:solidFill>
                      <a:schemeClr val="accent5">
                        <a:lumMod val="90000"/>
                      </a:schemeClr>
                    </a:solidFill>
                  </a:tcPr>
                </a:tc>
                <a:tc hMerge="1">
                  <a:txBody>
                    <a:bodyPr/>
                    <a:lstStyle/>
                    <a:p>
                      <a:endParaRPr lang="en-AU" sz="800" dirty="0"/>
                    </a:p>
                  </a:txBody>
                  <a:tcPr>
                    <a:solidFill>
                      <a:schemeClr val="accent5">
                        <a:lumMod val="90000"/>
                      </a:schemeClr>
                    </a:solidFill>
                  </a:tcPr>
                </a:tc>
                <a:tc gridSpan="3">
                  <a:txBody>
                    <a:bodyPr/>
                    <a:lstStyle/>
                    <a:p>
                      <a:r>
                        <a:rPr lang="en-AU" sz="800" b="1" kern="1200" dirty="0" smtClean="0">
                          <a:solidFill>
                            <a:schemeClr val="dk1"/>
                          </a:solidFill>
                          <a:latin typeface="+mn-lt"/>
                          <a:ea typeface="+mn-ea"/>
                          <a:cs typeface="+mn-cs"/>
                        </a:rPr>
                        <a:t>sEP.6:</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Manage Integrated Supply Chain Transportation</a:t>
                      </a:r>
                    </a:p>
                    <a:p>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sEP.7: </a:t>
                      </a:r>
                      <a:r>
                        <a:rPr lang="en-AU" sz="800" b="0" kern="1200" dirty="0" smtClean="0">
                          <a:solidFill>
                            <a:schemeClr val="dk1"/>
                          </a:solidFill>
                          <a:latin typeface="+mn-lt"/>
                          <a:ea typeface="+mn-ea"/>
                          <a:cs typeface="+mn-cs"/>
                        </a:rPr>
                        <a:t>Manage Planning</a:t>
                      </a:r>
                      <a:r>
                        <a:rPr lang="en-AU" sz="800" b="0" kern="1200" baseline="0" dirty="0" smtClean="0">
                          <a:solidFill>
                            <a:schemeClr val="dk1"/>
                          </a:solidFill>
                          <a:latin typeface="+mn-lt"/>
                          <a:ea typeface="+mn-ea"/>
                          <a:cs typeface="+mn-cs"/>
                        </a:rPr>
                        <a:t> Configuration</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sEP.8: </a:t>
                      </a:r>
                      <a:r>
                        <a:rPr lang="en-AU" sz="800" b="0" kern="1200" dirty="0" smtClean="0">
                          <a:solidFill>
                            <a:schemeClr val="dk1"/>
                          </a:solidFill>
                          <a:latin typeface="+mn-lt"/>
                          <a:ea typeface="+mn-ea"/>
                          <a:cs typeface="+mn-cs"/>
                        </a:rPr>
                        <a:t>Manage Plan Regulatory Requirements and Compliance</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sEP.9: </a:t>
                      </a:r>
                      <a:r>
                        <a:rPr lang="en-AU" sz="800" b="0" kern="1200" dirty="0" smtClean="0">
                          <a:solidFill>
                            <a:schemeClr val="dk1"/>
                          </a:solidFill>
                          <a:latin typeface="+mn-lt"/>
                          <a:ea typeface="+mn-ea"/>
                          <a:cs typeface="+mn-cs"/>
                        </a:rPr>
                        <a:t>Manage Supply Chain Risk</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sEP.10: </a:t>
                      </a:r>
                      <a:r>
                        <a:rPr lang="en-AU" sz="800" b="0" kern="1200" dirty="0" smtClean="0">
                          <a:solidFill>
                            <a:schemeClr val="dk1"/>
                          </a:solidFill>
                          <a:latin typeface="+mn-lt"/>
                          <a:ea typeface="+mn-ea"/>
                          <a:cs typeface="+mn-cs"/>
                        </a:rPr>
                        <a:t>Align Supply Chain Unit Plan with Financial Plan</a:t>
                      </a:r>
                      <a:endParaRPr lang="en-AU" sz="800" b="1" kern="1200" dirty="0" smtClean="0">
                        <a:solidFill>
                          <a:schemeClr val="dk1"/>
                        </a:solidFill>
                        <a:latin typeface="+mn-lt"/>
                        <a:ea typeface="+mn-ea"/>
                        <a:cs typeface="+mn-cs"/>
                      </a:endParaRPr>
                    </a:p>
                  </a:txBody>
                  <a:tcPr>
                    <a:solidFill>
                      <a:schemeClr val="accent5">
                        <a:lumMod val="90000"/>
                      </a:schemeClr>
                    </a:solidFill>
                  </a:tcPr>
                </a:tc>
                <a:tc hMerge="1">
                  <a:txBody>
                    <a:bodyPr/>
                    <a:lstStyle/>
                    <a:p>
                      <a:endParaRPr lang="en-AU" sz="800" dirty="0"/>
                    </a:p>
                  </a:txBody>
                  <a:tcPr>
                    <a:solidFill>
                      <a:schemeClr val="accent5">
                        <a:lumMod val="90000"/>
                      </a:schemeClr>
                    </a:solidFill>
                  </a:tcPr>
                </a:tc>
                <a:tc hMerge="1">
                  <a:txBody>
                    <a:bodyPr/>
                    <a:lstStyle/>
                    <a:p>
                      <a:endParaRPr lang="en-AU" sz="800" dirty="0"/>
                    </a:p>
                  </a:txBody>
                  <a:tcPr>
                    <a:solidFill>
                      <a:schemeClr val="accent5">
                        <a:lumMod val="90000"/>
                      </a:schemeClr>
                    </a:solidFill>
                  </a:tcPr>
                </a:tc>
                <a:tc gridSpan="2">
                  <a:txBody>
                    <a:bodyPr/>
                    <a:lstStyle/>
                    <a:p>
                      <a:r>
                        <a:rPr lang="en-AU" sz="800" b="1" dirty="0" smtClean="0"/>
                        <a:t>sES.1: </a:t>
                      </a:r>
                      <a:r>
                        <a:rPr lang="en-AU" sz="800" dirty="0" smtClean="0"/>
                        <a:t>Manage Sourcing</a:t>
                      </a:r>
                      <a:r>
                        <a:rPr lang="en-AU" sz="800" baseline="0" dirty="0" smtClean="0"/>
                        <a:t> Business Rules</a:t>
                      </a:r>
                    </a:p>
                    <a:p>
                      <a:endParaRPr lang="en-AU" sz="800" dirty="0"/>
                    </a:p>
                    <a:p>
                      <a:pPr marL="0" algn="l" defTabSz="914400" rtl="0" eaLnBrk="1" latinLnBrk="0" hangingPunct="1"/>
                      <a:r>
                        <a:rPr lang="en-AU" sz="800" b="1" kern="1200" dirty="0" smtClean="0">
                          <a:solidFill>
                            <a:schemeClr val="dk1"/>
                          </a:solidFill>
                          <a:latin typeface="+mn-lt"/>
                          <a:ea typeface="+mn-ea"/>
                          <a:cs typeface="+mn-cs"/>
                        </a:rPr>
                        <a:t>sES.2: </a:t>
                      </a:r>
                      <a:r>
                        <a:rPr lang="en-AU" sz="800" b="0" kern="1200" dirty="0" smtClean="0">
                          <a:solidFill>
                            <a:schemeClr val="dk1"/>
                          </a:solidFill>
                          <a:latin typeface="+mn-lt"/>
                          <a:ea typeface="+mn-ea"/>
                          <a:cs typeface="+mn-cs"/>
                        </a:rPr>
                        <a:t>Access Supplier Performance</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sES.3: </a:t>
                      </a:r>
                      <a:r>
                        <a:rPr lang="en-AU" sz="800" b="0" kern="1200" dirty="0" smtClean="0">
                          <a:solidFill>
                            <a:schemeClr val="dk1"/>
                          </a:solidFill>
                          <a:latin typeface="+mn-lt"/>
                          <a:ea typeface="+mn-ea"/>
                          <a:cs typeface="+mn-cs"/>
                        </a:rPr>
                        <a:t>Maintain Source Data</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sES.4: </a:t>
                      </a:r>
                      <a:r>
                        <a:rPr lang="en-AU" sz="800" b="0" kern="1200" dirty="0" smtClean="0">
                          <a:solidFill>
                            <a:schemeClr val="dk1"/>
                          </a:solidFill>
                          <a:latin typeface="+mn-lt"/>
                          <a:ea typeface="+mn-ea"/>
                          <a:cs typeface="+mn-cs"/>
                        </a:rPr>
                        <a:t>Manage Product Inventory</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sES.5: </a:t>
                      </a:r>
                      <a:r>
                        <a:rPr lang="en-AU" sz="800" b="0" kern="1200" dirty="0" smtClean="0">
                          <a:solidFill>
                            <a:schemeClr val="dk1"/>
                          </a:solidFill>
                          <a:latin typeface="+mn-lt"/>
                          <a:ea typeface="+mn-ea"/>
                          <a:cs typeface="+mn-cs"/>
                        </a:rPr>
                        <a:t>Manage Capital Assets</a:t>
                      </a:r>
                    </a:p>
                  </a:txBody>
                  <a:tcPr>
                    <a:solidFill>
                      <a:schemeClr val="accent5"/>
                    </a:solidFill>
                  </a:tcPr>
                </a:tc>
                <a:tc hMerge="1">
                  <a:txBody>
                    <a:bodyPr/>
                    <a:lstStyle/>
                    <a:p>
                      <a:endParaRPr lang="en-AU" sz="800" dirty="0"/>
                    </a:p>
                  </a:txBody>
                  <a:tcPr>
                    <a:solidFill>
                      <a:schemeClr val="accent5"/>
                    </a:solidFill>
                  </a:tcPr>
                </a:tc>
                <a:tc gridSpan="2">
                  <a:txBody>
                    <a:bodyPr/>
                    <a:lstStyle/>
                    <a:p>
                      <a:pPr marL="0" algn="l" defTabSz="914400" rtl="0" eaLnBrk="1" latinLnBrk="0" hangingPunct="1"/>
                      <a:r>
                        <a:rPr lang="en-AU" sz="800" b="1" kern="1200" dirty="0" smtClean="0">
                          <a:solidFill>
                            <a:schemeClr val="dk1"/>
                          </a:solidFill>
                          <a:latin typeface="+mn-lt"/>
                          <a:ea typeface="+mn-ea"/>
                          <a:cs typeface="+mn-cs"/>
                        </a:rPr>
                        <a:t>sES.6: </a:t>
                      </a:r>
                      <a:r>
                        <a:rPr lang="en-AU" sz="800" b="0" kern="1200" dirty="0" smtClean="0">
                          <a:solidFill>
                            <a:schemeClr val="dk1"/>
                          </a:solidFill>
                          <a:latin typeface="+mn-lt"/>
                          <a:ea typeface="+mn-ea"/>
                          <a:cs typeface="+mn-cs"/>
                        </a:rPr>
                        <a:t>Manage Incoming Product</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sEs.7:</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Manage Supplier Network</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sES.8: </a:t>
                      </a:r>
                      <a:r>
                        <a:rPr lang="en-AU" sz="800" b="0" kern="1200" dirty="0" smtClean="0">
                          <a:solidFill>
                            <a:schemeClr val="dk1"/>
                          </a:solidFill>
                          <a:latin typeface="+mn-lt"/>
                          <a:ea typeface="+mn-ea"/>
                          <a:cs typeface="+mn-cs"/>
                        </a:rPr>
                        <a:t>Manage Import/Export</a:t>
                      </a:r>
                      <a:r>
                        <a:rPr lang="en-AU" sz="800" b="0" kern="1200" baseline="0" dirty="0" smtClean="0">
                          <a:solidFill>
                            <a:schemeClr val="dk1"/>
                          </a:solidFill>
                          <a:latin typeface="+mn-lt"/>
                          <a:ea typeface="+mn-ea"/>
                          <a:cs typeface="+mn-cs"/>
                        </a:rPr>
                        <a:t> Requirements</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sES.9:</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Manage Supply Chain Source Risk</a:t>
                      </a:r>
                    </a:p>
                    <a:p>
                      <a:pPr marL="0" algn="l" defTabSz="914400" rtl="0" eaLnBrk="1" latinLnBrk="0" hangingPunct="1"/>
                      <a:endParaRPr lang="en-AU" sz="800" b="1"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SES.10: </a:t>
                      </a:r>
                      <a:r>
                        <a:rPr lang="en-AU" sz="800" b="0" kern="1200" dirty="0" smtClean="0">
                          <a:solidFill>
                            <a:schemeClr val="dk1"/>
                          </a:solidFill>
                          <a:latin typeface="+mn-lt"/>
                          <a:ea typeface="+mn-ea"/>
                          <a:cs typeface="+mn-cs"/>
                        </a:rPr>
                        <a:t>Manage Supplier Agreements</a:t>
                      </a:r>
                    </a:p>
                  </a:txBody>
                  <a:tcPr>
                    <a:solidFill>
                      <a:schemeClr val="accent5"/>
                    </a:solidFill>
                  </a:tcPr>
                </a:tc>
                <a:tc hMerge="1">
                  <a:txBody>
                    <a:bodyPr/>
                    <a:lstStyle/>
                    <a:p>
                      <a:endParaRPr lang="en-AU" sz="800" dirty="0"/>
                    </a:p>
                  </a:txBody>
                  <a:tcPr>
                    <a:solidFill>
                      <a:schemeClr val="accent5"/>
                    </a:solidFill>
                  </a:tcPr>
                </a:tc>
              </a:tr>
            </a:tbl>
          </a:graphicData>
        </a:graphic>
      </p:graphicFrame>
      <p:sp>
        <p:nvSpPr>
          <p:cNvPr id="5" name="Rectangle 4"/>
          <p:cNvSpPr/>
          <p:nvPr/>
        </p:nvSpPr>
        <p:spPr>
          <a:xfrm>
            <a:off x="691480" y="5517232"/>
            <a:ext cx="6400800" cy="400110"/>
          </a:xfrm>
          <a:prstGeom prst="rect">
            <a:avLst/>
          </a:prstGeom>
        </p:spPr>
        <p:txBody>
          <a:bodyPr wrap="square">
            <a:spAutoFit/>
          </a:bodyPr>
          <a:lstStyle/>
          <a:p>
            <a:r>
              <a:rPr lang="en-AU" sz="1000" b="1" dirty="0" smtClean="0"/>
              <a:t>Source: SCOR web site, </a:t>
            </a:r>
            <a:r>
              <a:rPr lang="en-US" sz="1000" b="1" dirty="0" smtClean="0"/>
              <a:t>http</a:t>
            </a:r>
            <a:r>
              <a:rPr lang="en-US" sz="1000" b="1" dirty="0"/>
              <a:t>://supply-chain.org/SCOR-overview</a:t>
            </a:r>
            <a:endParaRPr lang="en-AU" sz="1000" b="1" dirty="0"/>
          </a:p>
          <a:p>
            <a:endParaRPr lang="en-AU" sz="1000" dirty="0"/>
          </a:p>
        </p:txBody>
      </p:sp>
    </p:spTree>
    <p:extLst>
      <p:ext uri="{BB962C8B-B14F-4D97-AF65-F5344CB8AC3E}">
        <p14:creationId xmlns:p14="http://schemas.microsoft.com/office/powerpoint/2010/main" val="610785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79512" y="332656"/>
          <a:ext cx="8784980" cy="5040560"/>
        </p:xfrm>
        <a:graphic>
          <a:graphicData uri="http://schemas.openxmlformats.org/drawingml/2006/table">
            <a:tbl>
              <a:tblPr firstRow="1" bandRow="1">
                <a:tableStyleId>{5C22544A-7EE6-4342-B048-85BDC9FD1C3A}</a:tableStyleId>
              </a:tblPr>
              <a:tblGrid>
                <a:gridCol w="878498"/>
                <a:gridCol w="878498"/>
                <a:gridCol w="878498"/>
                <a:gridCol w="878498"/>
                <a:gridCol w="878498"/>
                <a:gridCol w="878498"/>
                <a:gridCol w="878498"/>
                <a:gridCol w="878498"/>
                <a:gridCol w="878498"/>
                <a:gridCol w="878498"/>
              </a:tblGrid>
              <a:tr h="352215">
                <a:tc gridSpan="3">
                  <a:txBody>
                    <a:bodyPr/>
                    <a:lstStyle/>
                    <a:p>
                      <a:pPr marL="0" algn="l" defTabSz="914400" rtl="0" eaLnBrk="1" latinLnBrk="0" hangingPunct="1"/>
                      <a:r>
                        <a:rPr lang="en-AU" sz="1400" b="1" kern="1200" dirty="0" smtClean="0">
                          <a:solidFill>
                            <a:schemeClr val="lt1"/>
                          </a:solidFill>
                          <a:latin typeface="+mn-lt"/>
                          <a:ea typeface="+mn-ea"/>
                          <a:cs typeface="+mn-cs"/>
                        </a:rPr>
                        <a:t>sM MAKE</a:t>
                      </a:r>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c gridSpan="4">
                  <a:txBody>
                    <a:bodyPr/>
                    <a:lstStyle/>
                    <a:p>
                      <a:pPr marL="0" algn="l" defTabSz="914400" rtl="0" eaLnBrk="1" latinLnBrk="0" hangingPunct="1"/>
                      <a:r>
                        <a:rPr lang="en-AU" sz="1400" b="1" kern="1200" dirty="0" smtClean="0">
                          <a:solidFill>
                            <a:schemeClr val="lt1"/>
                          </a:solidFill>
                          <a:latin typeface="+mn-lt"/>
                          <a:ea typeface="+mn-ea"/>
                          <a:cs typeface="+mn-cs"/>
                        </a:rPr>
                        <a:t>sD DELIVER</a:t>
                      </a:r>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gridSpan="3">
                  <a:txBody>
                    <a:bodyPr/>
                    <a:lstStyle/>
                    <a:p>
                      <a:pPr marL="0" algn="l" defTabSz="914400" rtl="0" eaLnBrk="1" latinLnBrk="0" hangingPunct="1"/>
                      <a:r>
                        <a:rPr lang="en-AU" sz="1400" b="1" kern="1200" dirty="0" smtClean="0">
                          <a:solidFill>
                            <a:schemeClr val="lt1"/>
                          </a:solidFill>
                          <a:latin typeface="+mn-lt"/>
                          <a:ea typeface="+mn-ea"/>
                          <a:cs typeface="+mn-cs"/>
                        </a:rPr>
                        <a:t>sR RETURN</a:t>
                      </a:r>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r>
              <a:tr h="683717">
                <a:tc>
                  <a:txBody>
                    <a:bodyPr/>
                    <a:lstStyle/>
                    <a:p>
                      <a:pPr marL="0" algn="l" defTabSz="914400" rtl="0" eaLnBrk="1" latinLnBrk="0" hangingPunct="1"/>
                      <a:r>
                        <a:rPr lang="en-AU" sz="900" kern="1200" dirty="0" smtClean="0">
                          <a:solidFill>
                            <a:schemeClr val="bg1"/>
                          </a:solidFill>
                          <a:latin typeface="+mn-lt"/>
                          <a:ea typeface="+mn-ea"/>
                          <a:cs typeface="+mn-cs"/>
                        </a:rPr>
                        <a:t>sM1 Make-to-Stock</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sM2 Make-to-order</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sM3 Engineer-to-order</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sD1 Deliver Stocked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sD2 Deliver Make-to-order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sD3 Deliver Engineer-to-order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sD4 Deliver Retail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sSR1 Source Return Defective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sSR2 Source Return MRO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sSR3 Source Return Excess Product</a:t>
                      </a:r>
                    </a:p>
                  </a:txBody>
                  <a:tcPr>
                    <a:solidFill>
                      <a:schemeClr val="accent1">
                        <a:lumMod val="50000"/>
                      </a:schemeClr>
                    </a:solidFill>
                  </a:tcPr>
                </a:tc>
              </a:tr>
              <a:tr h="4004628">
                <a:tc>
                  <a:txBody>
                    <a:bodyPr/>
                    <a:lstStyle/>
                    <a:p>
                      <a:r>
                        <a:rPr lang="en-AU" sz="800" b="1" dirty="0" smtClean="0"/>
                        <a:t>sM1.1: </a:t>
                      </a:r>
                      <a:r>
                        <a:rPr lang="en-AU" sz="800" dirty="0" smtClean="0"/>
                        <a:t>Schedule</a:t>
                      </a:r>
                      <a:r>
                        <a:rPr lang="en-AU" sz="800" baseline="0" dirty="0" smtClean="0"/>
                        <a:t> Production Activities</a:t>
                      </a:r>
                    </a:p>
                    <a:p>
                      <a:endParaRPr lang="en-AU" sz="800" baseline="0" dirty="0" smtClean="0"/>
                    </a:p>
                    <a:p>
                      <a:r>
                        <a:rPr lang="en-AU" sz="800" b="1" baseline="0" dirty="0" smtClean="0"/>
                        <a:t>sM1.2: </a:t>
                      </a:r>
                      <a:r>
                        <a:rPr lang="en-AU" sz="800" b="0" baseline="0" dirty="0" smtClean="0"/>
                        <a:t>Issue Product</a:t>
                      </a:r>
                    </a:p>
                    <a:p>
                      <a:endParaRPr lang="en-AU" sz="800" b="0" baseline="0" dirty="0" smtClean="0"/>
                    </a:p>
                    <a:p>
                      <a:r>
                        <a:rPr lang="en-AU" sz="800" b="1" baseline="0" dirty="0" smtClean="0"/>
                        <a:t>sM1.3: </a:t>
                      </a:r>
                      <a:r>
                        <a:rPr lang="en-AU" sz="800" b="0" baseline="0" dirty="0" smtClean="0"/>
                        <a:t>Produce and Test</a:t>
                      </a:r>
                    </a:p>
                    <a:p>
                      <a:endParaRPr lang="en-AU" sz="800" b="0" baseline="0" dirty="0" smtClean="0"/>
                    </a:p>
                    <a:p>
                      <a:r>
                        <a:rPr lang="en-AU" sz="800" b="1" baseline="0" dirty="0" smtClean="0"/>
                        <a:t>sM1.4: </a:t>
                      </a:r>
                      <a:r>
                        <a:rPr lang="en-AU" sz="800" b="0" baseline="0" dirty="0" smtClean="0"/>
                        <a:t>Package</a:t>
                      </a:r>
                    </a:p>
                    <a:p>
                      <a:endParaRPr lang="en-AU" sz="800" b="0" baseline="0" dirty="0" smtClean="0"/>
                    </a:p>
                    <a:p>
                      <a:r>
                        <a:rPr lang="en-AU" sz="800" b="1" baseline="0" dirty="0" smtClean="0"/>
                        <a:t>sM1.5: </a:t>
                      </a:r>
                      <a:r>
                        <a:rPr lang="en-AU" sz="800" b="0" baseline="0" dirty="0" smtClean="0"/>
                        <a:t>Stage Product</a:t>
                      </a:r>
                    </a:p>
                    <a:p>
                      <a:endParaRPr lang="en-AU" sz="800" b="0" baseline="0" dirty="0" smtClean="0"/>
                    </a:p>
                    <a:p>
                      <a:r>
                        <a:rPr lang="en-AU" sz="800" b="1" baseline="0" dirty="0" smtClean="0"/>
                        <a:t>sM1.7: </a:t>
                      </a:r>
                      <a:r>
                        <a:rPr lang="en-AU" sz="800" b="0" baseline="0" dirty="0" smtClean="0"/>
                        <a:t>Waste Disposal</a:t>
                      </a:r>
                      <a:endParaRPr lang="en-AU" sz="800" b="1" dirty="0"/>
                    </a:p>
                  </a:txBody>
                  <a:tcPr>
                    <a:solidFill>
                      <a:schemeClr val="accent1"/>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sM2.1: </a:t>
                      </a:r>
                      <a:r>
                        <a:rPr lang="en-AU" sz="800" b="0" kern="1200" dirty="0" smtClean="0">
                          <a:solidFill>
                            <a:schemeClr val="dk1"/>
                          </a:solidFill>
                          <a:latin typeface="+mn-lt"/>
                          <a:ea typeface="+mn-ea"/>
                          <a:cs typeface="+mn-cs"/>
                        </a:rPr>
                        <a:t>Schedule Production Activities</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sM2.2:</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Issue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sM2.3: </a:t>
                      </a:r>
                      <a:r>
                        <a:rPr lang="en-AU" sz="800" b="0" kern="1200" baseline="0" dirty="0" smtClean="0">
                          <a:solidFill>
                            <a:schemeClr val="dk1"/>
                          </a:solidFill>
                          <a:latin typeface="+mn-lt"/>
                          <a:ea typeface="+mn-ea"/>
                          <a:cs typeface="+mn-cs"/>
                        </a:rPr>
                        <a:t>Produce and Test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sM2.4: </a:t>
                      </a:r>
                      <a:r>
                        <a:rPr lang="en-AU" sz="800" b="0" kern="1200" dirty="0" smtClean="0">
                          <a:solidFill>
                            <a:schemeClr val="dk1"/>
                          </a:solidFill>
                          <a:latin typeface="+mn-lt"/>
                          <a:ea typeface="+mn-ea"/>
                          <a:cs typeface="+mn-cs"/>
                        </a:rPr>
                        <a:t>Package</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sM2.5: </a:t>
                      </a:r>
                      <a:r>
                        <a:rPr lang="en-AU" sz="800" b="0" kern="1200" dirty="0" smtClean="0">
                          <a:solidFill>
                            <a:schemeClr val="dk1"/>
                          </a:solidFill>
                          <a:latin typeface="+mn-lt"/>
                          <a:ea typeface="+mn-ea"/>
                          <a:cs typeface="+mn-cs"/>
                        </a:rPr>
                        <a:t>Stage Finished Product</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sM2.6: </a:t>
                      </a:r>
                      <a:r>
                        <a:rPr lang="en-AU" sz="800" b="0" kern="1200" dirty="0" smtClean="0">
                          <a:solidFill>
                            <a:schemeClr val="dk1"/>
                          </a:solidFill>
                          <a:latin typeface="+mn-lt"/>
                          <a:ea typeface="+mn-ea"/>
                          <a:cs typeface="+mn-cs"/>
                        </a:rPr>
                        <a:t>Release Finished Product to Deliver</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sM2.7: </a:t>
                      </a:r>
                      <a:r>
                        <a:rPr lang="en-AU" sz="800" b="0" kern="1200" dirty="0" smtClean="0">
                          <a:solidFill>
                            <a:schemeClr val="dk1"/>
                          </a:solidFill>
                          <a:latin typeface="+mn-lt"/>
                          <a:ea typeface="+mn-ea"/>
                          <a:cs typeface="+mn-cs"/>
                        </a:rPr>
                        <a:t>Waste Disposal</a:t>
                      </a:r>
                      <a:endParaRPr lang="en-AU" sz="800" b="1" kern="1200" dirty="0" smtClean="0">
                        <a:solidFill>
                          <a:schemeClr val="dk1"/>
                        </a:solidFill>
                        <a:latin typeface="+mn-lt"/>
                        <a:ea typeface="+mn-ea"/>
                        <a:cs typeface="+mn-cs"/>
                      </a:endParaRPr>
                    </a:p>
                  </a:txBody>
                  <a:tcPr>
                    <a:solidFill>
                      <a:schemeClr val="accent5"/>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sM3.1</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Finalize Production Engineering</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sM3.2: </a:t>
                      </a:r>
                      <a:r>
                        <a:rPr lang="en-AU" sz="800" b="0" kern="1200" baseline="0" dirty="0" smtClean="0">
                          <a:solidFill>
                            <a:schemeClr val="dk1"/>
                          </a:solidFill>
                          <a:latin typeface="+mn-lt"/>
                          <a:ea typeface="+mn-ea"/>
                          <a:cs typeface="+mn-cs"/>
                        </a:rPr>
                        <a:t>Schedule Production Activities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sM3.3: </a:t>
                      </a:r>
                      <a:r>
                        <a:rPr lang="en-AU" sz="800" b="0" kern="1200" baseline="0" dirty="0" smtClean="0">
                          <a:solidFill>
                            <a:schemeClr val="dk1"/>
                          </a:solidFill>
                          <a:latin typeface="+mn-lt"/>
                          <a:ea typeface="+mn-ea"/>
                          <a:cs typeface="+mn-cs"/>
                        </a:rPr>
                        <a:t>Issue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sM3.4: </a:t>
                      </a:r>
                      <a:r>
                        <a:rPr lang="en-AU" sz="800" b="0" kern="1200" baseline="0" dirty="0" smtClean="0">
                          <a:solidFill>
                            <a:schemeClr val="dk1"/>
                          </a:solidFill>
                          <a:latin typeface="+mn-lt"/>
                          <a:ea typeface="+mn-ea"/>
                          <a:cs typeface="+mn-cs"/>
                        </a:rPr>
                        <a:t>Produce and Test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sM3.5: </a:t>
                      </a:r>
                      <a:r>
                        <a:rPr lang="en-AU" sz="800" b="0" kern="1200" baseline="0" dirty="0" smtClean="0">
                          <a:solidFill>
                            <a:schemeClr val="dk1"/>
                          </a:solidFill>
                          <a:latin typeface="+mn-lt"/>
                          <a:ea typeface="+mn-ea"/>
                          <a:cs typeface="+mn-cs"/>
                        </a:rPr>
                        <a:t>Package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sM3.6: </a:t>
                      </a:r>
                      <a:r>
                        <a:rPr lang="en-AU" sz="800" b="0" kern="1200" baseline="0" dirty="0" smtClean="0">
                          <a:solidFill>
                            <a:schemeClr val="dk1"/>
                          </a:solidFill>
                          <a:latin typeface="+mn-lt"/>
                          <a:ea typeface="+mn-ea"/>
                          <a:cs typeface="+mn-cs"/>
                        </a:rPr>
                        <a:t>Stage Finished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sM3.7: </a:t>
                      </a:r>
                      <a:r>
                        <a:rPr lang="en-AU" sz="800" b="0" kern="1200" baseline="0" dirty="0" smtClean="0">
                          <a:solidFill>
                            <a:schemeClr val="dk1"/>
                          </a:solidFill>
                          <a:latin typeface="+mn-lt"/>
                          <a:ea typeface="+mn-ea"/>
                          <a:cs typeface="+mn-cs"/>
                        </a:rPr>
                        <a:t>Release Product to Deliver</a:t>
                      </a:r>
                    </a:p>
                    <a:p>
                      <a:pPr marL="0" algn="l" defTabSz="914400" rtl="0" eaLnBrk="1" latinLnBrk="0" hangingPunct="1"/>
                      <a:endParaRPr lang="en-AU" sz="800" b="0" kern="1200" baseline="0" dirty="0" smtClean="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sD1.1: </a:t>
                      </a:r>
                      <a:r>
                        <a:rPr lang="en-AU" sz="800" b="0" kern="1200" dirty="0" smtClean="0">
                          <a:solidFill>
                            <a:schemeClr val="dk1"/>
                          </a:solidFill>
                          <a:latin typeface="+mn-lt"/>
                          <a:ea typeface="+mn-ea"/>
                          <a:cs typeface="+mn-cs"/>
                        </a:rPr>
                        <a:t>Process Inquiry and Quote</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sD1.2:</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Receive, Enter and Validate Order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sD1.3: </a:t>
                      </a:r>
                      <a:r>
                        <a:rPr lang="en-AU" sz="800" b="0" kern="1200" baseline="0" dirty="0" smtClean="0">
                          <a:solidFill>
                            <a:schemeClr val="dk1"/>
                          </a:solidFill>
                          <a:latin typeface="+mn-lt"/>
                          <a:ea typeface="+mn-ea"/>
                          <a:cs typeface="+mn-cs"/>
                        </a:rPr>
                        <a:t>Reserve Inventory and Determine Delivery Date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sD1.4: </a:t>
                      </a:r>
                      <a:r>
                        <a:rPr lang="en-AU" sz="800" b="0" kern="1200" baseline="0" dirty="0" smtClean="0">
                          <a:solidFill>
                            <a:schemeClr val="dk1"/>
                          </a:solidFill>
                          <a:latin typeface="+mn-lt"/>
                          <a:ea typeface="+mn-ea"/>
                          <a:cs typeface="+mn-cs"/>
                        </a:rPr>
                        <a:t>Consolidate Offers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sD1.5: </a:t>
                      </a:r>
                      <a:r>
                        <a:rPr lang="en-AU" sz="800" b="0" kern="1200" baseline="0" dirty="0" smtClean="0">
                          <a:solidFill>
                            <a:schemeClr val="dk1"/>
                          </a:solidFill>
                          <a:latin typeface="+mn-lt"/>
                          <a:ea typeface="+mn-ea"/>
                          <a:cs typeface="+mn-cs"/>
                        </a:rPr>
                        <a:t>Build Loads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sD1.6: </a:t>
                      </a:r>
                      <a:r>
                        <a:rPr lang="en-AU" sz="800" b="0" kern="1200" baseline="0" dirty="0" smtClean="0">
                          <a:solidFill>
                            <a:schemeClr val="dk1"/>
                          </a:solidFill>
                          <a:latin typeface="+mn-lt"/>
                          <a:ea typeface="+mn-ea"/>
                          <a:cs typeface="+mn-cs"/>
                        </a:rPr>
                        <a:t>Route Shipments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sD1.7: </a:t>
                      </a:r>
                      <a:r>
                        <a:rPr lang="en-AU" sz="800" b="0" kern="1200" baseline="0" dirty="0" smtClean="0">
                          <a:solidFill>
                            <a:schemeClr val="dk1"/>
                          </a:solidFill>
                          <a:latin typeface="+mn-lt"/>
                          <a:ea typeface="+mn-ea"/>
                          <a:cs typeface="+mn-cs"/>
                        </a:rPr>
                        <a:t>Select Carriers and Rate Shipments</a:t>
                      </a:r>
                    </a:p>
                  </a:txBody>
                  <a:tcPr>
                    <a:solidFill>
                      <a:schemeClr val="accent1"/>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sD2.1: </a:t>
                      </a:r>
                      <a:r>
                        <a:rPr lang="en-AU" sz="800" b="0" kern="1200" dirty="0" smtClean="0">
                          <a:solidFill>
                            <a:schemeClr val="dk1"/>
                          </a:solidFill>
                          <a:latin typeface="+mn-lt"/>
                          <a:ea typeface="+mn-ea"/>
                          <a:cs typeface="+mn-cs"/>
                        </a:rPr>
                        <a:t>Process Inquire and Quote</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sD2.2.:</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Receive, Configure, Enter and Validate Order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sD2.3: </a:t>
                      </a:r>
                      <a:r>
                        <a:rPr lang="en-AU" sz="800" b="0" kern="1200" baseline="0" dirty="0" smtClean="0">
                          <a:solidFill>
                            <a:schemeClr val="dk1"/>
                          </a:solidFill>
                          <a:latin typeface="+mn-lt"/>
                          <a:ea typeface="+mn-ea"/>
                          <a:cs typeface="+mn-cs"/>
                        </a:rPr>
                        <a:t>Reserve Inventory and Determine Delivery Date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sD2.4: </a:t>
                      </a:r>
                      <a:r>
                        <a:rPr lang="en-AU" sz="800" b="0" kern="1200" baseline="0" dirty="0" smtClean="0">
                          <a:solidFill>
                            <a:schemeClr val="dk1"/>
                          </a:solidFill>
                          <a:latin typeface="+mn-lt"/>
                          <a:ea typeface="+mn-ea"/>
                          <a:cs typeface="+mn-cs"/>
                        </a:rPr>
                        <a:t>Consolidate Order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sD2.5: </a:t>
                      </a:r>
                      <a:r>
                        <a:rPr lang="en-AU" sz="800" b="0" kern="1200" baseline="0" dirty="0" smtClean="0">
                          <a:solidFill>
                            <a:schemeClr val="dk1"/>
                          </a:solidFill>
                          <a:latin typeface="+mn-lt"/>
                          <a:ea typeface="+mn-ea"/>
                          <a:cs typeface="+mn-cs"/>
                        </a:rPr>
                        <a:t>Build Loads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sD2.6: </a:t>
                      </a:r>
                      <a:r>
                        <a:rPr lang="en-AU" sz="800" b="0" kern="1200" baseline="0" dirty="0" smtClean="0">
                          <a:solidFill>
                            <a:schemeClr val="dk1"/>
                          </a:solidFill>
                          <a:latin typeface="+mn-lt"/>
                          <a:ea typeface="+mn-ea"/>
                          <a:cs typeface="+mn-cs"/>
                        </a:rPr>
                        <a:t>Route Shipments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sD2.7: </a:t>
                      </a:r>
                      <a:r>
                        <a:rPr lang="en-AU" sz="800" b="0" kern="1200" baseline="0" dirty="0" smtClean="0">
                          <a:solidFill>
                            <a:schemeClr val="dk1"/>
                          </a:solidFill>
                          <a:latin typeface="+mn-lt"/>
                          <a:ea typeface="+mn-ea"/>
                          <a:cs typeface="+mn-cs"/>
                        </a:rPr>
                        <a:t>Select Carriers and Rate Shipment</a:t>
                      </a:r>
                    </a:p>
                  </a:txBody>
                  <a:tcPr>
                    <a:solidFill>
                      <a:schemeClr val="accent5"/>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sD3.1: </a:t>
                      </a:r>
                      <a:r>
                        <a:rPr lang="en-AU" sz="800" b="0" kern="1200" dirty="0" smtClean="0">
                          <a:solidFill>
                            <a:schemeClr val="dk1"/>
                          </a:solidFill>
                          <a:latin typeface="+mn-lt"/>
                          <a:ea typeface="+mn-ea"/>
                          <a:cs typeface="+mn-cs"/>
                        </a:rPr>
                        <a:t>Obtain</a:t>
                      </a:r>
                      <a:r>
                        <a:rPr lang="en-AU" sz="800" b="0" kern="1200" baseline="0" dirty="0" smtClean="0">
                          <a:solidFill>
                            <a:schemeClr val="dk1"/>
                          </a:solidFill>
                          <a:latin typeface="+mn-lt"/>
                          <a:ea typeface="+mn-ea"/>
                          <a:cs typeface="+mn-cs"/>
                        </a:rPr>
                        <a:t> and Respond to RFP/RFQ</a:t>
                      </a:r>
                      <a:endParaRPr lang="en-AU" sz="800" b="0" kern="1200" dirty="0" smtClean="0">
                        <a:solidFill>
                          <a:schemeClr val="dk1"/>
                        </a:solidFill>
                        <a:latin typeface="+mn-lt"/>
                        <a:ea typeface="+mn-ea"/>
                        <a:cs typeface="+mn-cs"/>
                      </a:endParaRP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sD3.2.:</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Negotiate and Receive Contract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sD3.3: </a:t>
                      </a:r>
                      <a:r>
                        <a:rPr lang="en-AU" sz="800" b="0" kern="1200" baseline="0" dirty="0" smtClean="0">
                          <a:solidFill>
                            <a:schemeClr val="dk1"/>
                          </a:solidFill>
                          <a:latin typeface="+mn-lt"/>
                          <a:ea typeface="+mn-ea"/>
                          <a:cs typeface="+mn-cs"/>
                        </a:rPr>
                        <a:t>Enter Order, Commit Resources, and Launch Program</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sD3.4: </a:t>
                      </a:r>
                      <a:r>
                        <a:rPr lang="en-AU" sz="800" b="0" kern="1200" baseline="0" dirty="0" smtClean="0">
                          <a:solidFill>
                            <a:schemeClr val="dk1"/>
                          </a:solidFill>
                          <a:latin typeface="+mn-lt"/>
                          <a:ea typeface="+mn-ea"/>
                          <a:cs typeface="+mn-cs"/>
                        </a:rPr>
                        <a:t>Schedule Installation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sD3.5: </a:t>
                      </a:r>
                      <a:r>
                        <a:rPr lang="en-AU" sz="800" b="0" kern="1200" baseline="0" dirty="0" smtClean="0">
                          <a:solidFill>
                            <a:schemeClr val="dk1"/>
                          </a:solidFill>
                          <a:latin typeface="+mn-lt"/>
                          <a:ea typeface="+mn-ea"/>
                          <a:cs typeface="+mn-cs"/>
                        </a:rPr>
                        <a:t>Build Loads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sD3.6: </a:t>
                      </a:r>
                      <a:r>
                        <a:rPr lang="en-AU" sz="800" b="0" kern="1200" baseline="0" dirty="0" smtClean="0">
                          <a:solidFill>
                            <a:schemeClr val="dk1"/>
                          </a:solidFill>
                          <a:latin typeface="+mn-lt"/>
                          <a:ea typeface="+mn-ea"/>
                          <a:cs typeface="+mn-cs"/>
                        </a:rPr>
                        <a:t>Route Shipments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sD3.7: </a:t>
                      </a:r>
                      <a:r>
                        <a:rPr lang="en-AU" sz="800" b="0" kern="1200" baseline="0" dirty="0" smtClean="0">
                          <a:solidFill>
                            <a:schemeClr val="dk1"/>
                          </a:solidFill>
                          <a:latin typeface="+mn-lt"/>
                          <a:ea typeface="+mn-ea"/>
                          <a:cs typeface="+mn-cs"/>
                        </a:rPr>
                        <a:t>Select Carriers and Rate Shipment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endParaRPr lang="en-AU" sz="800" b="1" kern="1200" dirty="0" smtClean="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sD4.1: </a:t>
                      </a:r>
                      <a:r>
                        <a:rPr lang="en-AU" sz="800" b="0" kern="1200" dirty="0" smtClean="0">
                          <a:solidFill>
                            <a:schemeClr val="dk1"/>
                          </a:solidFill>
                          <a:latin typeface="+mn-lt"/>
                          <a:ea typeface="+mn-ea"/>
                          <a:cs typeface="+mn-cs"/>
                        </a:rPr>
                        <a:t>Generate Stocking Schedule</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sD4.2:</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Receive Product at the Store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sD4.3: </a:t>
                      </a:r>
                      <a:r>
                        <a:rPr lang="en-AU" sz="800" b="0" kern="1200" baseline="0" dirty="0" smtClean="0">
                          <a:solidFill>
                            <a:schemeClr val="dk1"/>
                          </a:solidFill>
                          <a:latin typeface="+mn-lt"/>
                          <a:ea typeface="+mn-ea"/>
                          <a:cs typeface="+mn-cs"/>
                        </a:rPr>
                        <a:t>Pick Product from Backroom</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sD4.4: </a:t>
                      </a:r>
                      <a:r>
                        <a:rPr lang="en-AU" sz="800" b="0" kern="1200" baseline="0" dirty="0" smtClean="0">
                          <a:solidFill>
                            <a:schemeClr val="dk1"/>
                          </a:solidFill>
                          <a:latin typeface="+mn-lt"/>
                          <a:ea typeface="+mn-ea"/>
                          <a:cs typeface="+mn-cs"/>
                        </a:rPr>
                        <a:t>Stock Shelf</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sD4.5: </a:t>
                      </a:r>
                      <a:r>
                        <a:rPr lang="en-AU" sz="800" b="0" kern="1200" baseline="0" dirty="0" smtClean="0">
                          <a:solidFill>
                            <a:schemeClr val="dk1"/>
                          </a:solidFill>
                          <a:latin typeface="+mn-lt"/>
                          <a:ea typeface="+mn-ea"/>
                          <a:cs typeface="+mn-cs"/>
                        </a:rPr>
                        <a:t>Fill Shopping Cart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sD4.6: </a:t>
                      </a:r>
                      <a:r>
                        <a:rPr lang="en-AU" sz="800" b="0" kern="1200" baseline="0" dirty="0" smtClean="0">
                          <a:solidFill>
                            <a:schemeClr val="dk1"/>
                          </a:solidFill>
                          <a:latin typeface="+mn-lt"/>
                          <a:ea typeface="+mn-ea"/>
                          <a:cs typeface="+mn-cs"/>
                        </a:rPr>
                        <a:t>Checkout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sD4.7: </a:t>
                      </a:r>
                      <a:r>
                        <a:rPr lang="en-AU" sz="800" b="0" kern="1200" baseline="0" dirty="0" smtClean="0">
                          <a:solidFill>
                            <a:schemeClr val="dk1"/>
                          </a:solidFill>
                          <a:latin typeface="+mn-lt"/>
                          <a:ea typeface="+mn-ea"/>
                          <a:cs typeface="+mn-cs"/>
                        </a:rPr>
                        <a:t>Deliver and/or Install</a:t>
                      </a:r>
                      <a:endParaRPr lang="en-AU" sz="800" b="1" kern="1200" dirty="0" smtClean="0">
                        <a:solidFill>
                          <a:schemeClr val="dk1"/>
                        </a:solidFill>
                        <a:latin typeface="+mn-lt"/>
                        <a:ea typeface="+mn-ea"/>
                        <a:cs typeface="+mn-cs"/>
                      </a:endParaRPr>
                    </a:p>
                  </a:txBody>
                  <a:tcPr>
                    <a:solidFill>
                      <a:schemeClr val="accent5"/>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sSR1.1: </a:t>
                      </a:r>
                      <a:r>
                        <a:rPr lang="en-AU" sz="800" b="0" kern="1200" dirty="0" smtClean="0">
                          <a:solidFill>
                            <a:schemeClr val="dk1"/>
                          </a:solidFill>
                          <a:latin typeface="+mn-lt"/>
                          <a:ea typeface="+mn-ea"/>
                          <a:cs typeface="+mn-cs"/>
                        </a:rPr>
                        <a:t>Identify Defective Product Condition</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sSR1.2: </a:t>
                      </a:r>
                      <a:r>
                        <a:rPr lang="en-AU" sz="800" b="0" kern="1200" dirty="0" smtClean="0">
                          <a:solidFill>
                            <a:schemeClr val="dk1"/>
                          </a:solidFill>
                          <a:latin typeface="+mn-lt"/>
                          <a:ea typeface="+mn-ea"/>
                          <a:cs typeface="+mn-cs"/>
                        </a:rPr>
                        <a:t>Disposition Defective product</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sSR1.3:</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Request Defective Product Return Authorization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sSR1.4:</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Schedule Defective Product Shipment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sSR1.5: </a:t>
                      </a:r>
                      <a:r>
                        <a:rPr lang="en-AU" sz="800" b="0" kern="1200" baseline="0" dirty="0" smtClean="0">
                          <a:solidFill>
                            <a:schemeClr val="dk1"/>
                          </a:solidFill>
                          <a:latin typeface="+mn-lt"/>
                          <a:ea typeface="+mn-ea"/>
                          <a:cs typeface="+mn-cs"/>
                        </a:rPr>
                        <a:t>Return Defective Product</a:t>
                      </a:r>
                      <a:endParaRPr lang="en-AU" sz="800" b="1" kern="1200" dirty="0" smtClean="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sSR2.1: </a:t>
                      </a:r>
                      <a:r>
                        <a:rPr lang="en-AU" sz="800" b="0" kern="1200" dirty="0" smtClean="0">
                          <a:solidFill>
                            <a:schemeClr val="dk1"/>
                          </a:solidFill>
                          <a:latin typeface="+mn-lt"/>
                          <a:ea typeface="+mn-ea"/>
                          <a:cs typeface="+mn-cs"/>
                        </a:rPr>
                        <a:t>Identify</a:t>
                      </a:r>
                      <a:r>
                        <a:rPr lang="en-AU" sz="800" b="0" kern="1200" baseline="0" dirty="0" smtClean="0">
                          <a:solidFill>
                            <a:schemeClr val="dk1"/>
                          </a:solidFill>
                          <a:latin typeface="+mn-lt"/>
                          <a:ea typeface="+mn-ea"/>
                          <a:cs typeface="+mn-cs"/>
                        </a:rPr>
                        <a:t> MRO Product Condition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sSR2.2: </a:t>
                      </a:r>
                      <a:r>
                        <a:rPr lang="en-AU" sz="800" b="0" kern="1200" baseline="0" dirty="0" smtClean="0">
                          <a:solidFill>
                            <a:schemeClr val="dk1"/>
                          </a:solidFill>
                          <a:latin typeface="+mn-lt"/>
                          <a:ea typeface="+mn-ea"/>
                          <a:cs typeface="+mn-cs"/>
                        </a:rPr>
                        <a:t>Disposition MRO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sSR2.3: </a:t>
                      </a:r>
                      <a:r>
                        <a:rPr lang="en-AU" sz="800" b="0" kern="1200" baseline="0" dirty="0" smtClean="0">
                          <a:solidFill>
                            <a:schemeClr val="dk1"/>
                          </a:solidFill>
                          <a:latin typeface="+mn-lt"/>
                          <a:ea typeface="+mn-ea"/>
                          <a:cs typeface="+mn-cs"/>
                        </a:rPr>
                        <a:t>Request MRO Return Authorization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sSR2.4: </a:t>
                      </a:r>
                      <a:r>
                        <a:rPr lang="en-AU" sz="800" b="0" kern="1200" baseline="0" dirty="0" smtClean="0">
                          <a:solidFill>
                            <a:schemeClr val="dk1"/>
                          </a:solidFill>
                          <a:latin typeface="+mn-lt"/>
                          <a:ea typeface="+mn-ea"/>
                          <a:cs typeface="+mn-cs"/>
                        </a:rPr>
                        <a:t>Schedule MRO Shipment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sSR2.5: </a:t>
                      </a:r>
                      <a:r>
                        <a:rPr lang="en-AU" sz="800" b="0" kern="1200" baseline="0" dirty="0" smtClean="0">
                          <a:solidFill>
                            <a:schemeClr val="dk1"/>
                          </a:solidFill>
                          <a:latin typeface="+mn-lt"/>
                          <a:ea typeface="+mn-ea"/>
                          <a:cs typeface="+mn-cs"/>
                        </a:rPr>
                        <a:t>Return MRO Product</a:t>
                      </a:r>
                      <a:endParaRPr lang="en-AU" sz="800" b="1" kern="1200" baseline="0" dirty="0" smtClean="0">
                        <a:solidFill>
                          <a:schemeClr val="dk1"/>
                        </a:solidFill>
                        <a:latin typeface="+mn-lt"/>
                        <a:ea typeface="+mn-ea"/>
                        <a:cs typeface="+mn-cs"/>
                      </a:endParaRPr>
                    </a:p>
                  </a:txBody>
                  <a:tcPr>
                    <a:solidFill>
                      <a:schemeClr val="accent5"/>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sSR3.1: </a:t>
                      </a:r>
                      <a:r>
                        <a:rPr lang="en-AU" sz="800" b="0" kern="1200" dirty="0" smtClean="0">
                          <a:solidFill>
                            <a:schemeClr val="dk1"/>
                          </a:solidFill>
                          <a:latin typeface="+mn-lt"/>
                          <a:ea typeface="+mn-ea"/>
                          <a:cs typeface="+mn-cs"/>
                        </a:rPr>
                        <a:t>Identify Excess Product Condition</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sSR3.2: </a:t>
                      </a:r>
                      <a:r>
                        <a:rPr lang="en-AU" sz="800" b="0" kern="1200" dirty="0" smtClean="0">
                          <a:solidFill>
                            <a:schemeClr val="dk1"/>
                          </a:solidFill>
                          <a:latin typeface="+mn-lt"/>
                          <a:ea typeface="+mn-ea"/>
                          <a:cs typeface="+mn-cs"/>
                        </a:rPr>
                        <a:t>Disposition Excess Product</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sSR3.3:</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Request Excess Product Return Authorization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sSR3.4: </a:t>
                      </a:r>
                      <a:r>
                        <a:rPr lang="en-AU" sz="800" b="0" kern="1200" baseline="0" dirty="0" smtClean="0">
                          <a:solidFill>
                            <a:schemeClr val="dk1"/>
                          </a:solidFill>
                          <a:latin typeface="+mn-lt"/>
                          <a:ea typeface="+mn-ea"/>
                          <a:cs typeface="+mn-cs"/>
                        </a:rPr>
                        <a:t>Schedule Excess Product Shipment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sSR3.5: </a:t>
                      </a:r>
                      <a:r>
                        <a:rPr lang="en-AU" sz="800" b="0" kern="1200" baseline="0" dirty="0" smtClean="0">
                          <a:solidFill>
                            <a:schemeClr val="dk1"/>
                          </a:solidFill>
                          <a:latin typeface="+mn-lt"/>
                          <a:ea typeface="+mn-ea"/>
                          <a:cs typeface="+mn-cs"/>
                        </a:rPr>
                        <a:t>Return Excess Product</a:t>
                      </a:r>
                      <a:endParaRPr lang="en-AU" sz="800" b="1" kern="1200" dirty="0" smtClean="0">
                        <a:solidFill>
                          <a:schemeClr val="dk1"/>
                        </a:solidFill>
                        <a:latin typeface="+mn-lt"/>
                        <a:ea typeface="+mn-ea"/>
                        <a:cs typeface="+mn-cs"/>
                      </a:endParaRPr>
                    </a:p>
                  </a:txBody>
                  <a:tcPr>
                    <a:solidFill>
                      <a:schemeClr val="accent1"/>
                    </a:solidFill>
                  </a:tcPr>
                </a:tc>
              </a:tr>
            </a:tbl>
          </a:graphicData>
        </a:graphic>
      </p:graphicFrame>
    </p:spTree>
    <p:extLst>
      <p:ext uri="{BB962C8B-B14F-4D97-AF65-F5344CB8AC3E}">
        <p14:creationId xmlns:p14="http://schemas.microsoft.com/office/powerpoint/2010/main" val="3703161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graphicFrame>
        <p:nvGraphicFramePr>
          <p:cNvPr id="6" name="Content Placeholder 5"/>
          <p:cNvGraphicFramePr>
            <a:graphicFrameLocks noGrp="1"/>
          </p:cNvGraphicFramePr>
          <p:nvPr>
            <p:ph idx="1"/>
          </p:nvPr>
        </p:nvGraphicFramePr>
        <p:xfrm>
          <a:off x="179508" y="260648"/>
          <a:ext cx="8784980" cy="5358760"/>
        </p:xfrm>
        <a:graphic>
          <a:graphicData uri="http://schemas.openxmlformats.org/drawingml/2006/table">
            <a:tbl>
              <a:tblPr firstRow="1" bandRow="1">
                <a:tableStyleId>{5C22544A-7EE6-4342-B048-85BDC9FD1C3A}</a:tableStyleId>
              </a:tblPr>
              <a:tblGrid>
                <a:gridCol w="878498"/>
                <a:gridCol w="878498"/>
                <a:gridCol w="878498"/>
                <a:gridCol w="878498"/>
                <a:gridCol w="878498"/>
                <a:gridCol w="878498"/>
                <a:gridCol w="878498"/>
                <a:gridCol w="878498"/>
                <a:gridCol w="878498"/>
                <a:gridCol w="878498"/>
              </a:tblGrid>
              <a:tr h="360040">
                <a:tc gridSpan="3">
                  <a:txBody>
                    <a:bodyPr/>
                    <a:lstStyle/>
                    <a:p>
                      <a:pPr marL="0" algn="l" defTabSz="914400" rtl="0" eaLnBrk="1" latinLnBrk="0" hangingPunct="1"/>
                      <a:r>
                        <a:rPr lang="en-AU" sz="1400" b="1" kern="1200" dirty="0" smtClean="0">
                          <a:solidFill>
                            <a:schemeClr val="lt1"/>
                          </a:solidFill>
                          <a:latin typeface="+mn-lt"/>
                          <a:ea typeface="+mn-ea"/>
                          <a:cs typeface="+mn-cs"/>
                        </a:rPr>
                        <a:t>sM MAKE</a:t>
                      </a:r>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c gridSpan="4">
                  <a:txBody>
                    <a:bodyPr/>
                    <a:lstStyle/>
                    <a:p>
                      <a:pPr marL="0" algn="l" defTabSz="914400" rtl="0" eaLnBrk="1" latinLnBrk="0" hangingPunct="1"/>
                      <a:r>
                        <a:rPr lang="en-AU" sz="1400" b="1" kern="1200" dirty="0" smtClean="0">
                          <a:solidFill>
                            <a:schemeClr val="lt1"/>
                          </a:solidFill>
                          <a:latin typeface="+mn-lt"/>
                          <a:ea typeface="+mn-ea"/>
                          <a:cs typeface="+mn-cs"/>
                        </a:rPr>
                        <a:t>sD DELIVER</a:t>
                      </a:r>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gridSpan="3">
                  <a:txBody>
                    <a:bodyPr/>
                    <a:lstStyle/>
                    <a:p>
                      <a:pPr marL="0" algn="l" defTabSz="914400" rtl="0" eaLnBrk="1" latinLnBrk="0" hangingPunct="1"/>
                      <a:r>
                        <a:rPr lang="en-AU" sz="1400" b="1" kern="1200" dirty="0" smtClean="0">
                          <a:solidFill>
                            <a:schemeClr val="lt1"/>
                          </a:solidFill>
                          <a:latin typeface="+mn-lt"/>
                          <a:ea typeface="+mn-ea"/>
                          <a:cs typeface="+mn-cs"/>
                        </a:rPr>
                        <a:t>sR RETURN</a:t>
                      </a:r>
                    </a:p>
                  </a:txBody>
                  <a:tcPr>
                    <a:solidFill>
                      <a:schemeClr val="accent1">
                        <a:lumMod val="75000"/>
                      </a:schemeClr>
                    </a:solidFill>
                  </a:tcPr>
                </a:tc>
                <a:tc hMerge="1">
                  <a:txBody>
                    <a:bodyPr/>
                    <a:lstStyle/>
                    <a:p>
                      <a:endParaRPr lang="en-AU" dirty="0"/>
                    </a:p>
                  </a:txBody>
                  <a:tcPr/>
                </a:tc>
                <a:tc hMerge="1">
                  <a:txBody>
                    <a:bodyPr/>
                    <a:lstStyle/>
                    <a:p>
                      <a:endParaRPr lang="en-AU" dirty="0"/>
                    </a:p>
                  </a:txBody>
                  <a:tcPr/>
                </a:tc>
              </a:tr>
              <a:tr h="576064">
                <a:tc>
                  <a:txBody>
                    <a:bodyPr/>
                    <a:lstStyle/>
                    <a:p>
                      <a:pPr marL="0" algn="l" defTabSz="914400" rtl="0" eaLnBrk="1" latinLnBrk="0" hangingPunct="1"/>
                      <a:r>
                        <a:rPr lang="en-AU" sz="900" kern="1200" dirty="0" smtClean="0">
                          <a:solidFill>
                            <a:schemeClr val="bg1"/>
                          </a:solidFill>
                          <a:latin typeface="+mn-lt"/>
                          <a:ea typeface="+mn-ea"/>
                          <a:cs typeface="+mn-cs"/>
                        </a:rPr>
                        <a:t>sM1 Make-to-Stock</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sM2 Make-to-order</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sM3 Engineer-to-order</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sD1 Deliver Stocked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sD2 Deliver Make-to-order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sD3 Deliver Engineer-to-order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sD4 Deliver Retail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sSR1 Source Return Defective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sSR2 Source Return MRO Product</a:t>
                      </a:r>
                    </a:p>
                  </a:txBody>
                  <a:tcPr>
                    <a:solidFill>
                      <a:schemeClr val="accent1">
                        <a:lumMod val="50000"/>
                      </a:schemeClr>
                    </a:solidFill>
                  </a:tcPr>
                </a:tc>
                <a:tc>
                  <a:txBody>
                    <a:bodyPr/>
                    <a:lstStyle/>
                    <a:p>
                      <a:pPr marL="0" algn="l" defTabSz="914400" rtl="0" eaLnBrk="1" latinLnBrk="0" hangingPunct="1"/>
                      <a:r>
                        <a:rPr lang="en-AU" sz="900" kern="1200" dirty="0" smtClean="0">
                          <a:solidFill>
                            <a:schemeClr val="bg1"/>
                          </a:solidFill>
                          <a:latin typeface="+mn-lt"/>
                          <a:ea typeface="+mn-ea"/>
                          <a:cs typeface="+mn-cs"/>
                        </a:rPr>
                        <a:t>sSR3 Source Return Excess Product</a:t>
                      </a:r>
                    </a:p>
                  </a:txBody>
                  <a:tcPr>
                    <a:solidFill>
                      <a:schemeClr val="accent1">
                        <a:lumMod val="50000"/>
                      </a:schemeClr>
                    </a:solidFill>
                  </a:tcPr>
                </a:tc>
              </a:tr>
              <a:tr h="1065718">
                <a:tc rowSpan="3">
                  <a:txBody>
                    <a:bodyPr/>
                    <a:lstStyle/>
                    <a:p>
                      <a:endParaRPr lang="en-AU" sz="800" b="1" dirty="0"/>
                    </a:p>
                  </a:txBody>
                  <a:tcPr>
                    <a:solidFill>
                      <a:schemeClr val="accent1"/>
                    </a:solidFill>
                  </a:tcPr>
                </a:tc>
                <a:tc rowSpan="3">
                  <a:txBody>
                    <a:bodyPr/>
                    <a:lstStyle/>
                    <a:p>
                      <a:pPr marL="0" algn="l" defTabSz="914400" rtl="0" eaLnBrk="1" latinLnBrk="0" hangingPunct="1"/>
                      <a:endParaRPr lang="en-AU" sz="800" b="1" kern="1200" dirty="0" smtClean="0">
                        <a:solidFill>
                          <a:schemeClr val="dk1"/>
                        </a:solidFill>
                        <a:latin typeface="+mn-lt"/>
                        <a:ea typeface="+mn-ea"/>
                        <a:cs typeface="+mn-cs"/>
                      </a:endParaRPr>
                    </a:p>
                  </a:txBody>
                  <a:tcPr>
                    <a:solidFill>
                      <a:schemeClr val="accent5"/>
                    </a:solidFill>
                  </a:tcPr>
                </a:tc>
                <a:tc rowSpan="3">
                  <a:txBody>
                    <a:bodyPr/>
                    <a:lstStyle/>
                    <a:p>
                      <a:pPr marL="0" algn="l" defTabSz="914400" rtl="0" eaLnBrk="1" latinLnBrk="0" hangingPunct="1"/>
                      <a:r>
                        <a:rPr lang="en-AU" sz="800" b="0" kern="1200" baseline="0" dirty="0" smtClean="0">
                          <a:solidFill>
                            <a:schemeClr val="dk1"/>
                          </a:solidFill>
                          <a:latin typeface="+mn-lt"/>
                          <a:ea typeface="+mn-ea"/>
                          <a:cs typeface="+mn-cs"/>
                        </a:rPr>
                        <a:t>Deliver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sM3.8: </a:t>
                      </a:r>
                      <a:r>
                        <a:rPr lang="en-AU" sz="800" b="0" kern="1200" baseline="0" dirty="0" smtClean="0">
                          <a:solidFill>
                            <a:schemeClr val="dk1"/>
                          </a:solidFill>
                          <a:latin typeface="+mn-lt"/>
                          <a:ea typeface="+mn-ea"/>
                          <a:cs typeface="+mn-cs"/>
                        </a:rPr>
                        <a:t>Waste Disposal</a:t>
                      </a:r>
                      <a:endParaRPr lang="en-AU" sz="800" b="1" kern="1200" dirty="0" smtClean="0">
                        <a:solidFill>
                          <a:schemeClr val="dk1"/>
                        </a:solidFill>
                        <a:latin typeface="+mn-lt"/>
                        <a:ea typeface="+mn-ea"/>
                        <a:cs typeface="+mn-cs"/>
                      </a:endParaRPr>
                    </a:p>
                  </a:txBody>
                  <a:tcPr>
                    <a:solidFill>
                      <a:schemeClr val="accent1"/>
                    </a:solidFill>
                  </a:tcPr>
                </a:tc>
                <a:tc rowSpan="3">
                  <a:txBody>
                    <a:bodyPr/>
                    <a:lstStyle/>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sD1.8: </a:t>
                      </a:r>
                      <a:r>
                        <a:rPr lang="en-AU" sz="800" b="0" kern="1200" baseline="0" dirty="0" smtClean="0">
                          <a:solidFill>
                            <a:schemeClr val="dk1"/>
                          </a:solidFill>
                          <a:latin typeface="+mn-lt"/>
                          <a:ea typeface="+mn-ea"/>
                          <a:cs typeface="+mn-cs"/>
                        </a:rPr>
                        <a:t>Receive Product from Source or Make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sD1.9: </a:t>
                      </a:r>
                      <a:r>
                        <a:rPr lang="en-AU" sz="800" b="0" kern="1200" baseline="0" dirty="0" smtClean="0">
                          <a:solidFill>
                            <a:schemeClr val="dk1"/>
                          </a:solidFill>
                          <a:latin typeface="+mn-lt"/>
                          <a:ea typeface="+mn-ea"/>
                          <a:cs typeface="+mn-cs"/>
                        </a:rPr>
                        <a:t>Pick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sD1.10: </a:t>
                      </a:r>
                      <a:r>
                        <a:rPr lang="en-AU" sz="800" b="0" kern="1200" baseline="0" dirty="0" smtClean="0">
                          <a:solidFill>
                            <a:schemeClr val="dk1"/>
                          </a:solidFill>
                          <a:latin typeface="+mn-lt"/>
                          <a:ea typeface="+mn-ea"/>
                          <a:cs typeface="+mn-cs"/>
                        </a:rPr>
                        <a:t>Pack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s.D1.11: </a:t>
                      </a:r>
                      <a:r>
                        <a:rPr lang="en-AU" sz="800" b="0" kern="1200" baseline="0" dirty="0" smtClean="0">
                          <a:solidFill>
                            <a:schemeClr val="dk1"/>
                          </a:solidFill>
                          <a:latin typeface="+mn-lt"/>
                          <a:ea typeface="+mn-ea"/>
                          <a:cs typeface="+mn-cs"/>
                        </a:rPr>
                        <a:t>Load Vehicle and Generate Shipping Docks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sD1.12: </a:t>
                      </a:r>
                      <a:r>
                        <a:rPr lang="en-AU" sz="800" b="0" kern="1200" baseline="0" dirty="0" smtClean="0">
                          <a:solidFill>
                            <a:schemeClr val="dk1"/>
                          </a:solidFill>
                          <a:latin typeface="+mn-lt"/>
                          <a:ea typeface="+mn-ea"/>
                          <a:cs typeface="+mn-cs"/>
                        </a:rPr>
                        <a:t>Ship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sD1.12:</a:t>
                      </a:r>
                      <a:r>
                        <a:rPr lang="en-AU" sz="800" b="0" kern="1200" baseline="0" dirty="0" smtClean="0">
                          <a:solidFill>
                            <a:schemeClr val="dk1"/>
                          </a:solidFill>
                          <a:latin typeface="+mn-lt"/>
                          <a:ea typeface="+mn-ea"/>
                          <a:cs typeface="+mn-cs"/>
                        </a:rPr>
                        <a:t> Ship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sD1.13: </a:t>
                      </a:r>
                      <a:r>
                        <a:rPr lang="en-AU" sz="800" b="0" kern="1200" baseline="0" dirty="0" smtClean="0">
                          <a:solidFill>
                            <a:schemeClr val="dk1"/>
                          </a:solidFill>
                          <a:latin typeface="+mn-lt"/>
                          <a:ea typeface="+mn-ea"/>
                          <a:cs typeface="+mn-cs"/>
                        </a:rPr>
                        <a:t>Receive and Verify Product by Customer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sD1.14: </a:t>
                      </a:r>
                      <a:r>
                        <a:rPr lang="en-AU" sz="800" b="0" kern="1200" baseline="0" dirty="0" smtClean="0">
                          <a:solidFill>
                            <a:schemeClr val="dk1"/>
                          </a:solidFill>
                          <a:latin typeface="+mn-lt"/>
                          <a:ea typeface="+mn-ea"/>
                          <a:cs typeface="+mn-cs"/>
                        </a:rPr>
                        <a:t>Install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sD1.15: </a:t>
                      </a:r>
                      <a:r>
                        <a:rPr lang="en-AU" sz="800" b="0" kern="1200" baseline="0" dirty="0" smtClean="0">
                          <a:solidFill>
                            <a:schemeClr val="dk1"/>
                          </a:solidFill>
                          <a:latin typeface="+mn-lt"/>
                          <a:ea typeface="+mn-ea"/>
                          <a:cs typeface="+mn-cs"/>
                        </a:rPr>
                        <a:t>Invoice</a:t>
                      </a:r>
                      <a:endParaRPr lang="en-AU" sz="800" b="1" kern="1200" dirty="0" smtClean="0">
                        <a:solidFill>
                          <a:schemeClr val="dk1"/>
                        </a:solidFill>
                        <a:latin typeface="+mn-lt"/>
                        <a:ea typeface="+mn-ea"/>
                        <a:cs typeface="+mn-cs"/>
                      </a:endParaRPr>
                    </a:p>
                  </a:txBody>
                  <a:tcPr>
                    <a:solidFill>
                      <a:schemeClr val="accent1"/>
                    </a:solidFill>
                  </a:tcPr>
                </a:tc>
                <a:tc rowSpan="3">
                  <a:txBody>
                    <a:bodyPr/>
                    <a:lstStyle/>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sD2.8: </a:t>
                      </a:r>
                      <a:r>
                        <a:rPr lang="en-AU" sz="800" b="0" kern="1200" baseline="0" dirty="0" smtClean="0">
                          <a:solidFill>
                            <a:schemeClr val="dk1"/>
                          </a:solidFill>
                          <a:latin typeface="+mn-lt"/>
                          <a:ea typeface="+mn-ea"/>
                          <a:cs typeface="+mn-cs"/>
                        </a:rPr>
                        <a:t>Receive Product from Source or Make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sD2.9: </a:t>
                      </a:r>
                      <a:r>
                        <a:rPr lang="en-AU" sz="800" b="0" kern="1200" baseline="0" dirty="0" smtClean="0">
                          <a:solidFill>
                            <a:schemeClr val="dk1"/>
                          </a:solidFill>
                          <a:latin typeface="+mn-lt"/>
                          <a:ea typeface="+mn-ea"/>
                          <a:cs typeface="+mn-cs"/>
                        </a:rPr>
                        <a:t>Pick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sD2.10: </a:t>
                      </a:r>
                      <a:r>
                        <a:rPr lang="en-AU" sz="800" b="0" kern="1200" baseline="0" dirty="0" smtClean="0">
                          <a:solidFill>
                            <a:schemeClr val="dk1"/>
                          </a:solidFill>
                          <a:latin typeface="+mn-lt"/>
                          <a:ea typeface="+mn-ea"/>
                          <a:cs typeface="+mn-cs"/>
                        </a:rPr>
                        <a:t>Pack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sD2.11: </a:t>
                      </a:r>
                      <a:r>
                        <a:rPr lang="en-AU" sz="800" b="0" kern="1200" baseline="0" dirty="0" smtClean="0">
                          <a:solidFill>
                            <a:schemeClr val="dk1"/>
                          </a:solidFill>
                          <a:latin typeface="+mn-lt"/>
                          <a:ea typeface="+mn-ea"/>
                          <a:cs typeface="+mn-cs"/>
                        </a:rPr>
                        <a:t>Load Product and Generate Shipping Docks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sD2.12: </a:t>
                      </a:r>
                      <a:r>
                        <a:rPr lang="en-AU" sz="800" b="0" kern="1200" baseline="0" dirty="0" smtClean="0">
                          <a:solidFill>
                            <a:schemeClr val="dk1"/>
                          </a:solidFill>
                          <a:latin typeface="+mn-lt"/>
                          <a:ea typeface="+mn-ea"/>
                          <a:cs typeface="+mn-cs"/>
                        </a:rPr>
                        <a:t>Ship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sD2.13: </a:t>
                      </a:r>
                      <a:r>
                        <a:rPr lang="en-AU" sz="800" b="0" kern="1200" baseline="0" dirty="0" smtClean="0">
                          <a:solidFill>
                            <a:schemeClr val="dk1"/>
                          </a:solidFill>
                          <a:latin typeface="+mn-lt"/>
                          <a:ea typeface="+mn-ea"/>
                          <a:cs typeface="+mn-cs"/>
                        </a:rPr>
                        <a:t>Receive and Verify Product my Customer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sD2.14: </a:t>
                      </a:r>
                      <a:r>
                        <a:rPr lang="en-AU" sz="800" b="0" kern="1200" baseline="0" dirty="0" smtClean="0">
                          <a:solidFill>
                            <a:schemeClr val="dk1"/>
                          </a:solidFill>
                          <a:latin typeface="+mn-lt"/>
                          <a:ea typeface="+mn-ea"/>
                          <a:cs typeface="+mn-cs"/>
                        </a:rPr>
                        <a:t>Install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sD2.15: </a:t>
                      </a:r>
                      <a:r>
                        <a:rPr lang="en-AU" sz="800" b="0" kern="1200" baseline="0" dirty="0" smtClean="0">
                          <a:solidFill>
                            <a:schemeClr val="dk1"/>
                          </a:solidFill>
                          <a:latin typeface="+mn-lt"/>
                          <a:ea typeface="+mn-ea"/>
                          <a:cs typeface="+mn-cs"/>
                        </a:rPr>
                        <a:t>Invoice</a:t>
                      </a:r>
                      <a:endParaRPr lang="en-AU" sz="800" b="1" kern="1200" dirty="0" smtClean="0">
                        <a:solidFill>
                          <a:schemeClr val="dk1"/>
                        </a:solidFill>
                        <a:latin typeface="+mn-lt"/>
                        <a:ea typeface="+mn-ea"/>
                        <a:cs typeface="+mn-cs"/>
                      </a:endParaRPr>
                    </a:p>
                  </a:txBody>
                  <a:tcPr>
                    <a:solidFill>
                      <a:schemeClr val="accent5"/>
                    </a:solidFill>
                  </a:tcPr>
                </a:tc>
                <a:tc rowSpan="3">
                  <a:txBody>
                    <a:bodyPr/>
                    <a:lstStyle/>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sD3.8: </a:t>
                      </a:r>
                      <a:r>
                        <a:rPr lang="en-AU" sz="800" b="0" kern="1200" baseline="0" dirty="0" smtClean="0">
                          <a:solidFill>
                            <a:schemeClr val="dk1"/>
                          </a:solidFill>
                          <a:latin typeface="+mn-lt"/>
                          <a:ea typeface="+mn-ea"/>
                          <a:cs typeface="+mn-cs"/>
                        </a:rPr>
                        <a:t>Receive Product from Source or Make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sD3.9: </a:t>
                      </a:r>
                      <a:r>
                        <a:rPr lang="en-AU" sz="800" b="0" kern="1200" baseline="0" dirty="0" smtClean="0">
                          <a:solidFill>
                            <a:schemeClr val="dk1"/>
                          </a:solidFill>
                          <a:latin typeface="+mn-lt"/>
                          <a:ea typeface="+mn-ea"/>
                          <a:cs typeface="+mn-cs"/>
                        </a:rPr>
                        <a:t>Pick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sD3.10: </a:t>
                      </a:r>
                      <a:r>
                        <a:rPr lang="en-AU" sz="800" b="0" kern="1200" baseline="0" dirty="0" smtClean="0">
                          <a:solidFill>
                            <a:schemeClr val="dk1"/>
                          </a:solidFill>
                          <a:latin typeface="+mn-lt"/>
                          <a:ea typeface="+mn-ea"/>
                          <a:cs typeface="+mn-cs"/>
                        </a:rPr>
                        <a:t>Pack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sD3.11: </a:t>
                      </a:r>
                      <a:r>
                        <a:rPr lang="en-AU" sz="800" b="0" kern="1200" baseline="0" dirty="0" smtClean="0">
                          <a:solidFill>
                            <a:schemeClr val="dk1"/>
                          </a:solidFill>
                          <a:latin typeface="+mn-lt"/>
                          <a:ea typeface="+mn-ea"/>
                          <a:cs typeface="+mn-cs"/>
                        </a:rPr>
                        <a:t>Load Product and Generate Shipping Docks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sD3.12: </a:t>
                      </a:r>
                      <a:r>
                        <a:rPr lang="en-AU" sz="800" b="0" kern="1200" baseline="0" dirty="0" smtClean="0">
                          <a:solidFill>
                            <a:schemeClr val="dk1"/>
                          </a:solidFill>
                          <a:latin typeface="+mn-lt"/>
                          <a:ea typeface="+mn-ea"/>
                          <a:cs typeface="+mn-cs"/>
                        </a:rPr>
                        <a:t>Ship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sD3.13: </a:t>
                      </a:r>
                      <a:r>
                        <a:rPr lang="en-AU" sz="800" b="0" kern="1200" baseline="0" dirty="0" smtClean="0">
                          <a:solidFill>
                            <a:schemeClr val="dk1"/>
                          </a:solidFill>
                          <a:latin typeface="+mn-lt"/>
                          <a:ea typeface="+mn-ea"/>
                          <a:cs typeface="+mn-cs"/>
                        </a:rPr>
                        <a:t>Receive and Verify Product my Customer</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sD3.14: </a:t>
                      </a:r>
                      <a:r>
                        <a:rPr lang="en-AU" sz="800" b="0" kern="1200" baseline="0" dirty="0" smtClean="0">
                          <a:solidFill>
                            <a:schemeClr val="dk1"/>
                          </a:solidFill>
                          <a:latin typeface="+mn-lt"/>
                          <a:ea typeface="+mn-ea"/>
                          <a:cs typeface="+mn-cs"/>
                        </a:rPr>
                        <a:t>Install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sD3.15: </a:t>
                      </a:r>
                      <a:r>
                        <a:rPr lang="en-AU" sz="800" b="0" kern="1200" baseline="0" dirty="0" smtClean="0">
                          <a:solidFill>
                            <a:schemeClr val="dk1"/>
                          </a:solidFill>
                          <a:latin typeface="+mn-lt"/>
                          <a:ea typeface="+mn-ea"/>
                          <a:cs typeface="+mn-cs"/>
                        </a:rPr>
                        <a:t>Invoice</a:t>
                      </a:r>
                      <a:endParaRPr lang="en-AU" sz="800" b="1" kern="1200" dirty="0" smtClean="0">
                        <a:solidFill>
                          <a:schemeClr val="dk1"/>
                        </a:solidFill>
                        <a:latin typeface="+mn-lt"/>
                        <a:ea typeface="+mn-ea"/>
                        <a:cs typeface="+mn-cs"/>
                      </a:endParaRPr>
                    </a:p>
                    <a:p>
                      <a:pPr marL="0" algn="l" defTabSz="914400" rtl="0" eaLnBrk="1" latinLnBrk="0" hangingPunct="1"/>
                      <a:endParaRPr lang="en-AU" sz="800" b="1" kern="1200" dirty="0" smtClean="0">
                        <a:solidFill>
                          <a:schemeClr val="dk1"/>
                        </a:solidFill>
                        <a:latin typeface="+mn-lt"/>
                        <a:ea typeface="+mn-ea"/>
                        <a:cs typeface="+mn-cs"/>
                      </a:endParaRPr>
                    </a:p>
                  </a:txBody>
                  <a:tcPr>
                    <a:solidFill>
                      <a:schemeClr val="accent1"/>
                    </a:solidFill>
                  </a:tcPr>
                </a:tc>
                <a:tc rowSpan="3">
                  <a:txBody>
                    <a:bodyPr/>
                    <a:lstStyle/>
                    <a:p>
                      <a:pPr marL="0" algn="l" defTabSz="914400" rtl="0" eaLnBrk="1" latinLnBrk="0" hangingPunct="1"/>
                      <a:endParaRPr lang="en-AU" sz="800" b="1" kern="1200" dirty="0" smtClean="0">
                        <a:solidFill>
                          <a:schemeClr val="dk1"/>
                        </a:solidFill>
                        <a:latin typeface="+mn-lt"/>
                        <a:ea typeface="+mn-ea"/>
                        <a:cs typeface="+mn-cs"/>
                      </a:endParaRPr>
                    </a:p>
                  </a:txBody>
                  <a:tcPr>
                    <a:solidFill>
                      <a:schemeClr val="accent5"/>
                    </a:solidFill>
                  </a:tcPr>
                </a:tc>
                <a:tc>
                  <a:txBody>
                    <a:bodyPr/>
                    <a:lstStyle/>
                    <a:p>
                      <a:endParaRPr lang="en-AU" dirty="0"/>
                    </a:p>
                  </a:txBody>
                  <a:tcPr>
                    <a:solidFill>
                      <a:schemeClr val="accent1"/>
                    </a:solidFill>
                  </a:tcPr>
                </a:tc>
                <a:tc>
                  <a:txBody>
                    <a:bodyPr/>
                    <a:lstStyle/>
                    <a:p>
                      <a:endParaRPr lang="en-AU" dirty="0"/>
                    </a:p>
                  </a:txBody>
                  <a:tcPr>
                    <a:solidFill>
                      <a:schemeClr val="accent5"/>
                    </a:solidFill>
                  </a:tcPr>
                </a:tc>
                <a:tc>
                  <a:txBody>
                    <a:bodyPr/>
                    <a:lstStyle/>
                    <a:p>
                      <a:endParaRPr lang="en-AU" dirty="0"/>
                    </a:p>
                  </a:txBody>
                  <a:tcPr>
                    <a:solidFill>
                      <a:schemeClr val="accent1"/>
                    </a:solidFill>
                  </a:tcPr>
                </a:tc>
              </a:tr>
              <a:tr h="526450">
                <a:tc vMerge="1">
                  <a:txBody>
                    <a:bodyPr/>
                    <a:lstStyle/>
                    <a:p>
                      <a:endParaRPr lang="en-AU" dirty="0"/>
                    </a:p>
                  </a:txBody>
                  <a:tcPr/>
                </a:tc>
                <a:tc vMerge="1">
                  <a:txBody>
                    <a:bodyPr/>
                    <a:lstStyle/>
                    <a:p>
                      <a:endParaRPr lang="en-AU" dirty="0"/>
                    </a:p>
                  </a:txBody>
                  <a:tcPr/>
                </a:tc>
                <a:tc vMerge="1">
                  <a:txBody>
                    <a:bodyPr/>
                    <a:lstStyle/>
                    <a:p>
                      <a:endParaRPr lang="en-AU" dirty="0"/>
                    </a:p>
                  </a:txBody>
                  <a:tcPr/>
                </a:tc>
                <a:tc vMerge="1">
                  <a:txBody>
                    <a:bodyPr/>
                    <a:lstStyle/>
                    <a:p>
                      <a:endParaRPr lang="en-AU" dirty="0"/>
                    </a:p>
                  </a:txBody>
                  <a:tcPr>
                    <a:solidFill>
                      <a:schemeClr val="accent5"/>
                    </a:solidFill>
                  </a:tcPr>
                </a:tc>
                <a:tc vMerge="1">
                  <a:txBody>
                    <a:bodyPr/>
                    <a:lstStyle/>
                    <a:p>
                      <a:endParaRPr lang="en-AU" dirty="0"/>
                    </a:p>
                  </a:txBody>
                  <a:tcPr>
                    <a:solidFill>
                      <a:schemeClr val="accent5"/>
                    </a:solidFill>
                  </a:tcPr>
                </a:tc>
                <a:tc vMerge="1">
                  <a:txBody>
                    <a:bodyPr/>
                    <a:lstStyle/>
                    <a:p>
                      <a:endParaRPr lang="en-AU" dirty="0"/>
                    </a:p>
                  </a:txBody>
                  <a:tcPr>
                    <a:solidFill>
                      <a:schemeClr val="accent5"/>
                    </a:solidFill>
                  </a:tcPr>
                </a:tc>
                <a:tc vMerge="1">
                  <a:txBody>
                    <a:bodyPr/>
                    <a:lstStyle/>
                    <a:p>
                      <a:endParaRPr lang="en-AU" dirty="0"/>
                    </a:p>
                  </a:txBody>
                  <a:tcPr>
                    <a:solidFill>
                      <a:schemeClr val="accent5"/>
                    </a:solidFill>
                  </a:tcPr>
                </a:tc>
                <a:tc>
                  <a:txBody>
                    <a:bodyPr/>
                    <a:lstStyle/>
                    <a:p>
                      <a:r>
                        <a:rPr lang="en-AU" sz="900" kern="1200" dirty="0" smtClean="0">
                          <a:solidFill>
                            <a:schemeClr val="bg1"/>
                          </a:solidFill>
                          <a:latin typeface="+mn-lt"/>
                          <a:ea typeface="+mn-ea"/>
                          <a:cs typeface="+mn-cs"/>
                        </a:rPr>
                        <a:t>sDR1 Deliver Return Defective Product</a:t>
                      </a:r>
                    </a:p>
                  </a:txBody>
                  <a:tcPr>
                    <a:solidFill>
                      <a:schemeClr val="accent1">
                        <a:lumMod val="50000"/>
                      </a:schemeClr>
                    </a:solidFill>
                  </a:tcPr>
                </a:tc>
                <a:tc>
                  <a:txBody>
                    <a:bodyPr/>
                    <a:lstStyle/>
                    <a:p>
                      <a:r>
                        <a:rPr lang="en-AU" sz="900" kern="1200" dirty="0" smtClean="0">
                          <a:solidFill>
                            <a:schemeClr val="bg1"/>
                          </a:solidFill>
                          <a:latin typeface="+mn-lt"/>
                          <a:ea typeface="+mn-ea"/>
                          <a:cs typeface="+mn-cs"/>
                        </a:rPr>
                        <a:t>sDR2 Deliver Return MRO</a:t>
                      </a:r>
                      <a:r>
                        <a:rPr lang="en-AU" sz="900" kern="1200" baseline="0" dirty="0" smtClean="0">
                          <a:solidFill>
                            <a:schemeClr val="bg1"/>
                          </a:solidFill>
                          <a:latin typeface="+mn-lt"/>
                          <a:ea typeface="+mn-ea"/>
                          <a:cs typeface="+mn-cs"/>
                        </a:rPr>
                        <a:t> Product</a:t>
                      </a:r>
                      <a:endParaRPr lang="en-AU" sz="900" kern="1200" dirty="0" smtClean="0">
                        <a:solidFill>
                          <a:schemeClr val="bg1"/>
                        </a:solidFill>
                        <a:latin typeface="+mn-lt"/>
                        <a:ea typeface="+mn-ea"/>
                        <a:cs typeface="+mn-cs"/>
                      </a:endParaRPr>
                    </a:p>
                  </a:txBody>
                  <a:tcPr>
                    <a:solidFill>
                      <a:schemeClr val="accent1">
                        <a:lumMod val="50000"/>
                      </a:schemeClr>
                    </a:solidFill>
                  </a:tcPr>
                </a:tc>
                <a:tc>
                  <a:txBody>
                    <a:bodyPr/>
                    <a:lstStyle/>
                    <a:p>
                      <a:r>
                        <a:rPr lang="en-AU" sz="900" kern="1200" dirty="0" smtClean="0">
                          <a:solidFill>
                            <a:schemeClr val="bg1"/>
                          </a:solidFill>
                          <a:latin typeface="+mn-lt"/>
                          <a:ea typeface="+mn-ea"/>
                          <a:cs typeface="+mn-cs"/>
                        </a:rPr>
                        <a:t>sDR3 Deliver Return Excess Product</a:t>
                      </a:r>
                    </a:p>
                  </a:txBody>
                  <a:tcPr>
                    <a:solidFill>
                      <a:schemeClr val="accent1">
                        <a:lumMod val="50000"/>
                      </a:schemeClr>
                    </a:solidFill>
                  </a:tcPr>
                </a:tc>
              </a:tr>
              <a:tr h="1065718">
                <a:tc vMerge="1">
                  <a:txBody>
                    <a:bodyPr/>
                    <a:lstStyle/>
                    <a:p>
                      <a:endParaRPr lang="en-AU" dirty="0"/>
                    </a:p>
                  </a:txBody>
                  <a:tcPr/>
                </a:tc>
                <a:tc vMerge="1">
                  <a:txBody>
                    <a:bodyPr/>
                    <a:lstStyle/>
                    <a:p>
                      <a:endParaRPr lang="en-AU" dirty="0"/>
                    </a:p>
                  </a:txBody>
                  <a:tcPr/>
                </a:tc>
                <a:tc vMerge="1">
                  <a:txBody>
                    <a:bodyPr/>
                    <a:lstStyle/>
                    <a:p>
                      <a:endParaRPr lang="en-AU" dirty="0"/>
                    </a:p>
                  </a:txBody>
                  <a:tcPr/>
                </a:tc>
                <a:tc vMerge="1">
                  <a:txBody>
                    <a:bodyPr/>
                    <a:lstStyle/>
                    <a:p>
                      <a:endParaRPr lang="en-AU" dirty="0"/>
                    </a:p>
                  </a:txBody>
                  <a:tcPr>
                    <a:solidFill>
                      <a:schemeClr val="accent5"/>
                    </a:solidFill>
                  </a:tcPr>
                </a:tc>
                <a:tc vMerge="1">
                  <a:txBody>
                    <a:bodyPr/>
                    <a:lstStyle/>
                    <a:p>
                      <a:endParaRPr lang="en-AU" dirty="0"/>
                    </a:p>
                  </a:txBody>
                  <a:tcPr>
                    <a:solidFill>
                      <a:schemeClr val="accent5"/>
                    </a:solidFill>
                  </a:tcPr>
                </a:tc>
                <a:tc vMerge="1">
                  <a:txBody>
                    <a:bodyPr/>
                    <a:lstStyle/>
                    <a:p>
                      <a:endParaRPr lang="en-AU" dirty="0"/>
                    </a:p>
                  </a:txBody>
                  <a:tcPr>
                    <a:solidFill>
                      <a:schemeClr val="accent5"/>
                    </a:solidFill>
                  </a:tcPr>
                </a:tc>
                <a:tc vMerge="1">
                  <a:txBody>
                    <a:bodyPr/>
                    <a:lstStyle/>
                    <a:p>
                      <a:endParaRPr lang="en-AU" dirty="0"/>
                    </a:p>
                  </a:txBody>
                  <a:tcPr>
                    <a:solidFill>
                      <a:schemeClr val="accent5"/>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sDR1.1:</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Authorize Defective Product Return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sDR1.2: </a:t>
                      </a:r>
                      <a:r>
                        <a:rPr lang="en-AU" sz="800" b="0" kern="1200" baseline="0" dirty="0" smtClean="0">
                          <a:solidFill>
                            <a:schemeClr val="dk1"/>
                          </a:solidFill>
                          <a:latin typeface="+mn-lt"/>
                          <a:ea typeface="+mn-ea"/>
                          <a:cs typeface="+mn-cs"/>
                        </a:rPr>
                        <a:t>Schedule Defective Return Receipt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sDR1.3: </a:t>
                      </a:r>
                      <a:r>
                        <a:rPr lang="en-AU" sz="800" b="0" kern="1200" baseline="0" dirty="0" smtClean="0">
                          <a:solidFill>
                            <a:schemeClr val="dk1"/>
                          </a:solidFill>
                          <a:latin typeface="+mn-lt"/>
                          <a:ea typeface="+mn-ea"/>
                          <a:cs typeface="+mn-cs"/>
                        </a:rPr>
                        <a:t>Receive Defective Product (includes Verify)</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sDR1.4: </a:t>
                      </a:r>
                      <a:r>
                        <a:rPr lang="en-AU" sz="800" b="0" kern="1200" baseline="0" dirty="0" smtClean="0">
                          <a:solidFill>
                            <a:schemeClr val="dk1"/>
                          </a:solidFill>
                          <a:latin typeface="+mn-lt"/>
                          <a:ea typeface="+mn-ea"/>
                          <a:cs typeface="+mn-cs"/>
                        </a:rPr>
                        <a:t>Transfer Defective Product</a:t>
                      </a:r>
                      <a:endParaRPr lang="en-AU" sz="800" b="1" kern="1200" dirty="0" smtClean="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sDR2.1:</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Authorize MRO Product Return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sDR2.2: </a:t>
                      </a:r>
                      <a:r>
                        <a:rPr lang="en-AU" sz="800" b="0" kern="1200" baseline="0" dirty="0" smtClean="0">
                          <a:solidFill>
                            <a:schemeClr val="dk1"/>
                          </a:solidFill>
                          <a:latin typeface="+mn-lt"/>
                          <a:ea typeface="+mn-ea"/>
                          <a:cs typeface="+mn-cs"/>
                        </a:rPr>
                        <a:t>Schedule MRO Return Receipt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sDR2.3: </a:t>
                      </a:r>
                      <a:r>
                        <a:rPr lang="en-AU" sz="800" b="0" kern="1200" baseline="0" dirty="0" smtClean="0">
                          <a:solidFill>
                            <a:schemeClr val="dk1"/>
                          </a:solidFill>
                          <a:latin typeface="+mn-lt"/>
                          <a:ea typeface="+mn-ea"/>
                          <a:cs typeface="+mn-cs"/>
                        </a:rPr>
                        <a:t>Receive MRO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sDR2.4: </a:t>
                      </a:r>
                      <a:r>
                        <a:rPr lang="en-AU" sz="800" b="0" kern="1200" baseline="0" dirty="0" smtClean="0">
                          <a:solidFill>
                            <a:schemeClr val="dk1"/>
                          </a:solidFill>
                          <a:latin typeface="+mn-lt"/>
                          <a:ea typeface="+mn-ea"/>
                          <a:cs typeface="+mn-cs"/>
                        </a:rPr>
                        <a:t>Transfer MRO Product</a:t>
                      </a:r>
                      <a:endParaRPr lang="en-AU" sz="800" b="1" kern="1200" dirty="0" smtClean="0">
                        <a:solidFill>
                          <a:schemeClr val="dk1"/>
                        </a:solidFill>
                        <a:latin typeface="+mn-lt"/>
                        <a:ea typeface="+mn-ea"/>
                        <a:cs typeface="+mn-cs"/>
                      </a:endParaRPr>
                    </a:p>
                  </a:txBody>
                  <a:tcPr>
                    <a:solidFill>
                      <a:schemeClr val="accent5"/>
                    </a:solidFill>
                  </a:tcPr>
                </a:tc>
                <a:tc>
                  <a:txBody>
                    <a:bodyPr/>
                    <a:lstStyle/>
                    <a:p>
                      <a:pPr marL="0" algn="l" defTabSz="914400" rtl="0" eaLnBrk="1" latinLnBrk="0" hangingPunct="1"/>
                      <a:r>
                        <a:rPr lang="en-AU" sz="800" b="1" kern="1200" dirty="0" smtClean="0">
                          <a:solidFill>
                            <a:schemeClr val="dk1"/>
                          </a:solidFill>
                          <a:latin typeface="+mn-lt"/>
                          <a:ea typeface="+mn-ea"/>
                          <a:cs typeface="+mn-cs"/>
                        </a:rPr>
                        <a:t>sDR3.1: </a:t>
                      </a:r>
                      <a:r>
                        <a:rPr lang="en-AU" sz="800" b="0" kern="1200" dirty="0" smtClean="0">
                          <a:solidFill>
                            <a:schemeClr val="dk1"/>
                          </a:solidFill>
                          <a:latin typeface="+mn-lt"/>
                          <a:ea typeface="+mn-ea"/>
                          <a:cs typeface="+mn-cs"/>
                        </a:rPr>
                        <a:t>Authorize Excess Product Return</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sDR3.2: </a:t>
                      </a:r>
                      <a:r>
                        <a:rPr lang="en-AU" sz="800" b="0" kern="1200" dirty="0" smtClean="0">
                          <a:solidFill>
                            <a:schemeClr val="dk1"/>
                          </a:solidFill>
                          <a:latin typeface="+mn-lt"/>
                          <a:ea typeface="+mn-ea"/>
                          <a:cs typeface="+mn-cs"/>
                        </a:rPr>
                        <a:t>Schedule Excess</a:t>
                      </a:r>
                      <a:r>
                        <a:rPr lang="en-AU" sz="800" b="0" kern="1200" baseline="0" dirty="0" smtClean="0">
                          <a:solidFill>
                            <a:schemeClr val="dk1"/>
                          </a:solidFill>
                          <a:latin typeface="+mn-lt"/>
                          <a:ea typeface="+mn-ea"/>
                          <a:cs typeface="+mn-cs"/>
                        </a:rPr>
                        <a:t> Return Receipt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sDR3.3: </a:t>
                      </a:r>
                      <a:r>
                        <a:rPr lang="en-AU" sz="800" b="0" kern="1200" baseline="0" dirty="0" smtClean="0">
                          <a:solidFill>
                            <a:schemeClr val="dk1"/>
                          </a:solidFill>
                          <a:latin typeface="+mn-lt"/>
                          <a:ea typeface="+mn-ea"/>
                          <a:cs typeface="+mn-cs"/>
                        </a:rPr>
                        <a:t>Receive Excess Product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sDR3.4: </a:t>
                      </a:r>
                      <a:r>
                        <a:rPr lang="en-AU" sz="800" b="0" kern="1200" baseline="0" dirty="0" smtClean="0">
                          <a:solidFill>
                            <a:schemeClr val="dk1"/>
                          </a:solidFill>
                          <a:latin typeface="+mn-lt"/>
                          <a:ea typeface="+mn-ea"/>
                          <a:cs typeface="+mn-cs"/>
                        </a:rPr>
                        <a:t>Transfer Excess Product</a:t>
                      </a:r>
                      <a:endParaRPr lang="en-AU" sz="800" b="1" kern="1200" dirty="0" smtClean="0">
                        <a:solidFill>
                          <a:schemeClr val="dk1"/>
                        </a:solidFill>
                        <a:latin typeface="+mn-lt"/>
                        <a:ea typeface="+mn-ea"/>
                        <a:cs typeface="+mn-cs"/>
                      </a:endParaRPr>
                    </a:p>
                  </a:txBody>
                  <a:tcPr>
                    <a:solidFill>
                      <a:schemeClr val="accent1"/>
                    </a:solidFill>
                  </a:tcPr>
                </a:tc>
              </a:tr>
            </a:tbl>
          </a:graphicData>
        </a:graphic>
      </p:graphicFrame>
    </p:spTree>
    <p:extLst>
      <p:ext uri="{BB962C8B-B14F-4D97-AF65-F5344CB8AC3E}">
        <p14:creationId xmlns:p14="http://schemas.microsoft.com/office/powerpoint/2010/main" val="3769766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graphicFrame>
        <p:nvGraphicFramePr>
          <p:cNvPr id="4" name="Content Placeholder 3"/>
          <p:cNvGraphicFramePr>
            <a:graphicFrameLocks noGrp="1"/>
          </p:cNvGraphicFramePr>
          <p:nvPr>
            <p:ph idx="1"/>
          </p:nvPr>
        </p:nvGraphicFramePr>
        <p:xfrm>
          <a:off x="359020" y="3068960"/>
          <a:ext cx="8784980" cy="2314832"/>
        </p:xfrm>
        <a:graphic>
          <a:graphicData uri="http://schemas.openxmlformats.org/drawingml/2006/table">
            <a:tbl>
              <a:tblPr firstRow="1" bandRow="1">
                <a:tableStyleId>{5C22544A-7EE6-4342-B048-85BDC9FD1C3A}</a:tableStyleId>
              </a:tblPr>
              <a:tblGrid>
                <a:gridCol w="878498"/>
                <a:gridCol w="439249"/>
                <a:gridCol w="439249"/>
                <a:gridCol w="878498"/>
                <a:gridCol w="878498"/>
                <a:gridCol w="878498"/>
                <a:gridCol w="878498"/>
                <a:gridCol w="878498"/>
                <a:gridCol w="878498"/>
                <a:gridCol w="439249"/>
                <a:gridCol w="439249"/>
                <a:gridCol w="878498"/>
              </a:tblGrid>
              <a:tr h="272672">
                <a:tc gridSpan="4">
                  <a:txBody>
                    <a:bodyPr/>
                    <a:lstStyle/>
                    <a:p>
                      <a:r>
                        <a:rPr lang="en-AU" sz="900" kern="1200" dirty="0" smtClean="0">
                          <a:solidFill>
                            <a:schemeClr val="bg1"/>
                          </a:solidFill>
                          <a:latin typeface="+mn-lt"/>
                          <a:ea typeface="+mn-ea"/>
                          <a:cs typeface="+mn-cs"/>
                        </a:rPr>
                        <a:t>sEM Enable Make</a:t>
                      </a:r>
                    </a:p>
                  </a:txBody>
                  <a:tcPr>
                    <a:solidFill>
                      <a:schemeClr val="accent1">
                        <a:lumMod val="50000"/>
                      </a:schemeClr>
                    </a:solidFill>
                  </a:tcPr>
                </a:tc>
                <a:tc hMerge="1">
                  <a:txBody>
                    <a:bodyPr/>
                    <a:lstStyle/>
                    <a:p>
                      <a:endParaRPr lang="en-AU" dirty="0"/>
                    </a:p>
                  </a:txBody>
                  <a:tcPr>
                    <a:solidFill>
                      <a:schemeClr val="accent1">
                        <a:lumMod val="50000"/>
                      </a:schemeClr>
                    </a:solidFill>
                  </a:tcPr>
                </a:tc>
                <a:tc hMerge="1">
                  <a:txBody>
                    <a:bodyPr/>
                    <a:lstStyle/>
                    <a:p>
                      <a:endParaRPr lang="en-AU"/>
                    </a:p>
                  </a:txBody>
                  <a:tcPr/>
                </a:tc>
                <a:tc hMerge="1">
                  <a:txBody>
                    <a:bodyPr/>
                    <a:lstStyle/>
                    <a:p>
                      <a:endParaRPr lang="en-AU" dirty="0"/>
                    </a:p>
                  </a:txBody>
                  <a:tcPr>
                    <a:solidFill>
                      <a:schemeClr val="accent1">
                        <a:lumMod val="50000"/>
                      </a:schemeClr>
                    </a:solidFill>
                  </a:tcPr>
                </a:tc>
                <a:tc gridSpan="4">
                  <a:txBody>
                    <a:bodyPr/>
                    <a:lstStyle/>
                    <a:p>
                      <a:r>
                        <a:rPr lang="en-AU" sz="900" kern="1200" dirty="0" smtClean="0">
                          <a:solidFill>
                            <a:schemeClr val="bg1"/>
                          </a:solidFill>
                          <a:latin typeface="+mn-lt"/>
                          <a:ea typeface="+mn-ea"/>
                          <a:cs typeface="+mn-cs"/>
                        </a:rPr>
                        <a:t>sED Enable Deliver</a:t>
                      </a:r>
                    </a:p>
                  </a:txBody>
                  <a:tcPr>
                    <a:solidFill>
                      <a:schemeClr val="accent1">
                        <a:lumMod val="50000"/>
                      </a:schemeClr>
                    </a:solidFill>
                  </a:tcPr>
                </a:tc>
                <a:tc hMerge="1">
                  <a:txBody>
                    <a:bodyPr/>
                    <a:lstStyle/>
                    <a:p>
                      <a:endParaRPr lang="en-AU" dirty="0"/>
                    </a:p>
                  </a:txBody>
                  <a:tcPr>
                    <a:solidFill>
                      <a:schemeClr val="accent1">
                        <a:lumMod val="50000"/>
                      </a:schemeClr>
                    </a:solidFill>
                  </a:tcPr>
                </a:tc>
                <a:tc hMerge="1">
                  <a:txBody>
                    <a:bodyPr/>
                    <a:lstStyle/>
                    <a:p>
                      <a:endParaRPr lang="en-AU" dirty="0"/>
                    </a:p>
                  </a:txBody>
                  <a:tcPr>
                    <a:solidFill>
                      <a:schemeClr val="accent1">
                        <a:lumMod val="50000"/>
                      </a:schemeClr>
                    </a:solidFill>
                  </a:tcPr>
                </a:tc>
                <a:tc hMerge="1">
                  <a:txBody>
                    <a:bodyPr/>
                    <a:lstStyle/>
                    <a:p>
                      <a:endParaRPr lang="en-AU" dirty="0"/>
                    </a:p>
                  </a:txBody>
                  <a:tcPr>
                    <a:solidFill>
                      <a:schemeClr val="accent1">
                        <a:lumMod val="50000"/>
                      </a:schemeClr>
                    </a:solidFill>
                  </a:tcPr>
                </a:tc>
                <a:tc gridSpan="4">
                  <a:txBody>
                    <a:bodyPr/>
                    <a:lstStyle/>
                    <a:p>
                      <a:r>
                        <a:rPr lang="en-AU" sz="900" kern="1200" dirty="0" smtClean="0">
                          <a:solidFill>
                            <a:schemeClr val="bg1"/>
                          </a:solidFill>
                          <a:latin typeface="+mn-lt"/>
                          <a:ea typeface="+mn-ea"/>
                          <a:cs typeface="+mn-cs"/>
                        </a:rPr>
                        <a:t>sER Enable Return</a:t>
                      </a:r>
                    </a:p>
                  </a:txBody>
                  <a:tcPr>
                    <a:solidFill>
                      <a:schemeClr val="accent1">
                        <a:lumMod val="50000"/>
                      </a:schemeClr>
                    </a:solidFill>
                  </a:tcPr>
                </a:tc>
                <a:tc hMerge="1">
                  <a:txBody>
                    <a:bodyPr/>
                    <a:lstStyle/>
                    <a:p>
                      <a:endParaRPr lang="en-AU" dirty="0"/>
                    </a:p>
                  </a:txBody>
                  <a:tcPr>
                    <a:solidFill>
                      <a:schemeClr val="accent1">
                        <a:lumMod val="50000"/>
                      </a:schemeClr>
                    </a:solidFill>
                  </a:tcPr>
                </a:tc>
                <a:tc hMerge="1">
                  <a:txBody>
                    <a:bodyPr/>
                    <a:lstStyle/>
                    <a:p>
                      <a:endParaRPr lang="en-AU"/>
                    </a:p>
                  </a:txBody>
                  <a:tcPr/>
                </a:tc>
                <a:tc hMerge="1">
                  <a:txBody>
                    <a:bodyPr/>
                    <a:lstStyle/>
                    <a:p>
                      <a:endParaRPr lang="en-AU" dirty="0"/>
                    </a:p>
                  </a:txBody>
                  <a:tcPr>
                    <a:solidFill>
                      <a:schemeClr val="accent1">
                        <a:lumMod val="50000"/>
                      </a:schemeClr>
                    </a:solidFill>
                  </a:tcPr>
                </a:tc>
              </a:tr>
              <a:tr h="1065718">
                <a:tc gridSpan="2">
                  <a:txBody>
                    <a:bodyPr/>
                    <a:lstStyle/>
                    <a:p>
                      <a:pPr marL="0" algn="l" defTabSz="914400" rtl="0" eaLnBrk="1" latinLnBrk="0" hangingPunct="1"/>
                      <a:r>
                        <a:rPr lang="en-AU" sz="800" b="1" kern="1200" dirty="0" smtClean="0">
                          <a:solidFill>
                            <a:schemeClr val="dk1"/>
                          </a:solidFill>
                          <a:latin typeface="+mn-lt"/>
                          <a:ea typeface="+mn-ea"/>
                          <a:cs typeface="+mn-cs"/>
                        </a:rPr>
                        <a:t>sEM.1:</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Manage Production Rules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sEM.2: </a:t>
                      </a:r>
                      <a:r>
                        <a:rPr lang="en-AU" sz="800" b="0" kern="1200" baseline="0" dirty="0" smtClean="0">
                          <a:solidFill>
                            <a:schemeClr val="dk1"/>
                          </a:solidFill>
                          <a:latin typeface="+mn-lt"/>
                          <a:ea typeface="+mn-ea"/>
                          <a:cs typeface="+mn-cs"/>
                        </a:rPr>
                        <a:t>Manage Production Performance</a:t>
                      </a:r>
                    </a:p>
                    <a:p>
                      <a:pPr marL="0" algn="l" defTabSz="914400" rtl="0" eaLnBrk="1" latinLnBrk="0" hangingPunct="1"/>
                      <a:endParaRPr lang="en-AU" sz="800" b="1" kern="1200" baseline="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sEM.3:</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Manage Make Information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sEM.4: </a:t>
                      </a:r>
                      <a:r>
                        <a:rPr lang="en-AU" sz="800" b="0" kern="1200" baseline="0" dirty="0" smtClean="0">
                          <a:solidFill>
                            <a:schemeClr val="dk1"/>
                          </a:solidFill>
                          <a:latin typeface="+mn-lt"/>
                          <a:ea typeface="+mn-ea"/>
                          <a:cs typeface="+mn-cs"/>
                        </a:rPr>
                        <a:t>Manage in-Process Products (WIP)</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sEM.5: </a:t>
                      </a:r>
                      <a:r>
                        <a:rPr lang="en-AU" sz="800" b="0" kern="1200" baseline="0" dirty="0" smtClean="0">
                          <a:solidFill>
                            <a:schemeClr val="dk1"/>
                          </a:solidFill>
                          <a:latin typeface="+mn-lt"/>
                          <a:ea typeface="+mn-ea"/>
                          <a:cs typeface="+mn-cs"/>
                        </a:rPr>
                        <a:t>Manage Make Equipment and Facilities</a:t>
                      </a:r>
                      <a:endParaRPr lang="en-AU" sz="800" b="1" kern="1200" dirty="0" smtClean="0">
                        <a:solidFill>
                          <a:schemeClr val="dk1"/>
                        </a:solidFill>
                        <a:latin typeface="+mn-lt"/>
                        <a:ea typeface="+mn-ea"/>
                        <a:cs typeface="+mn-cs"/>
                      </a:endParaRPr>
                    </a:p>
                  </a:txBody>
                  <a:tcPr>
                    <a:solidFill>
                      <a:schemeClr val="accent1"/>
                    </a:solidFill>
                  </a:tcPr>
                </a:tc>
                <a:tc hMerge="1">
                  <a:txBody>
                    <a:bodyPr/>
                    <a:lstStyle/>
                    <a:p>
                      <a:endParaRPr lang="en-AU" dirty="0"/>
                    </a:p>
                  </a:txBody>
                  <a:tcPr>
                    <a:solidFill>
                      <a:schemeClr val="accent1"/>
                    </a:solidFill>
                  </a:tcPr>
                </a:tc>
                <a:tc gridSpan="2">
                  <a:txBody>
                    <a:bodyPr/>
                    <a:lstStyle/>
                    <a:p>
                      <a:pPr marL="0" algn="l" defTabSz="914400" rtl="0" eaLnBrk="1" latinLnBrk="0" hangingPunct="1"/>
                      <a:r>
                        <a:rPr lang="en-AU" sz="800" b="1" kern="1200" dirty="0" smtClean="0">
                          <a:solidFill>
                            <a:schemeClr val="dk1"/>
                          </a:solidFill>
                          <a:latin typeface="+mn-lt"/>
                          <a:ea typeface="+mn-ea"/>
                          <a:cs typeface="+mn-cs"/>
                        </a:rPr>
                        <a:t>sEM.6:</a:t>
                      </a:r>
                      <a:r>
                        <a:rPr lang="en-AU" sz="800" b="1" kern="1200" baseline="0" dirty="0" smtClean="0">
                          <a:solidFill>
                            <a:schemeClr val="dk1"/>
                          </a:solidFill>
                          <a:latin typeface="+mn-lt"/>
                          <a:ea typeface="+mn-ea"/>
                          <a:cs typeface="+mn-cs"/>
                        </a:rPr>
                        <a:t> </a:t>
                      </a:r>
                      <a:r>
                        <a:rPr lang="en-AU" sz="800" b="0" kern="1200" baseline="0" dirty="0" smtClean="0">
                          <a:solidFill>
                            <a:schemeClr val="dk1"/>
                          </a:solidFill>
                          <a:latin typeface="+mn-lt"/>
                          <a:ea typeface="+mn-ea"/>
                          <a:cs typeface="+mn-cs"/>
                        </a:rPr>
                        <a:t>Manage Transportation (WIP)</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sEM.7: </a:t>
                      </a:r>
                      <a:r>
                        <a:rPr lang="en-AU" sz="800" b="0" kern="1200" baseline="0" dirty="0" smtClean="0">
                          <a:solidFill>
                            <a:schemeClr val="dk1"/>
                          </a:solidFill>
                          <a:latin typeface="+mn-lt"/>
                          <a:ea typeface="+mn-ea"/>
                          <a:cs typeface="+mn-cs"/>
                        </a:rPr>
                        <a:t>Manage Production Network</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sEM.8: </a:t>
                      </a:r>
                      <a:r>
                        <a:rPr lang="en-AU" sz="800" b="0" kern="1200" baseline="0" dirty="0" smtClean="0">
                          <a:solidFill>
                            <a:schemeClr val="dk1"/>
                          </a:solidFill>
                          <a:latin typeface="+mn-lt"/>
                          <a:ea typeface="+mn-ea"/>
                          <a:cs typeface="+mn-cs"/>
                        </a:rPr>
                        <a:t>Manage Make Regulatory Environment</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sEM.9: </a:t>
                      </a:r>
                      <a:r>
                        <a:rPr lang="en-AU" sz="800" b="0" kern="1200" baseline="0" dirty="0" smtClean="0">
                          <a:solidFill>
                            <a:schemeClr val="dk1"/>
                          </a:solidFill>
                          <a:latin typeface="+mn-lt"/>
                          <a:ea typeface="+mn-ea"/>
                          <a:cs typeface="+mn-cs"/>
                        </a:rPr>
                        <a:t>Manage Supply Chain Make Risk</a:t>
                      </a:r>
                      <a:endParaRPr lang="en-AU" sz="800" b="1" kern="1200" dirty="0" smtClean="0">
                        <a:solidFill>
                          <a:schemeClr val="dk1"/>
                        </a:solidFill>
                        <a:latin typeface="+mn-lt"/>
                        <a:ea typeface="+mn-ea"/>
                        <a:cs typeface="+mn-cs"/>
                      </a:endParaRPr>
                    </a:p>
                  </a:txBody>
                  <a:tcPr>
                    <a:solidFill>
                      <a:schemeClr val="accent1"/>
                    </a:solidFill>
                  </a:tcPr>
                </a:tc>
                <a:tc hMerge="1">
                  <a:txBody>
                    <a:bodyPr/>
                    <a:lstStyle/>
                    <a:p>
                      <a:endParaRPr lang="en-AU" dirty="0"/>
                    </a:p>
                  </a:txBody>
                  <a:tcPr>
                    <a:solidFill>
                      <a:schemeClr val="accent1"/>
                    </a:solidFill>
                  </a:tcPr>
                </a:tc>
                <a:tc gridSpan="2">
                  <a:txBody>
                    <a:bodyPr/>
                    <a:lstStyle/>
                    <a:p>
                      <a:pPr marL="0" algn="l" defTabSz="914400" rtl="0" eaLnBrk="1" latinLnBrk="0" hangingPunct="1"/>
                      <a:r>
                        <a:rPr lang="en-AU" sz="800" b="1" kern="1200" dirty="0" smtClean="0">
                          <a:solidFill>
                            <a:schemeClr val="dk1"/>
                          </a:solidFill>
                          <a:latin typeface="+mn-lt"/>
                          <a:ea typeface="+mn-ea"/>
                          <a:cs typeface="+mn-cs"/>
                        </a:rPr>
                        <a:t>sED.1: </a:t>
                      </a:r>
                      <a:r>
                        <a:rPr lang="en-AU" sz="800" b="0" kern="1200" dirty="0" smtClean="0">
                          <a:solidFill>
                            <a:schemeClr val="dk1"/>
                          </a:solidFill>
                          <a:latin typeface="+mn-lt"/>
                          <a:ea typeface="+mn-ea"/>
                          <a:cs typeface="+mn-cs"/>
                        </a:rPr>
                        <a:t>Manage Deliver Business Rules</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sED.2: </a:t>
                      </a:r>
                      <a:r>
                        <a:rPr lang="en-AU" sz="800" b="0" kern="1200" dirty="0" smtClean="0">
                          <a:solidFill>
                            <a:schemeClr val="dk1"/>
                          </a:solidFill>
                          <a:latin typeface="+mn-lt"/>
                          <a:ea typeface="+mn-ea"/>
                          <a:cs typeface="+mn-cs"/>
                        </a:rPr>
                        <a:t>Assess Delivery Performance</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sED.3: </a:t>
                      </a:r>
                      <a:r>
                        <a:rPr lang="en-AU" sz="800" b="0" kern="1200" dirty="0" smtClean="0">
                          <a:solidFill>
                            <a:schemeClr val="dk1"/>
                          </a:solidFill>
                          <a:latin typeface="+mn-lt"/>
                          <a:ea typeface="+mn-ea"/>
                          <a:cs typeface="+mn-cs"/>
                        </a:rPr>
                        <a:t>Manage Delivery Information</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sED.4: </a:t>
                      </a:r>
                      <a:r>
                        <a:rPr lang="en-AU" sz="800" b="0" kern="1200" dirty="0" smtClean="0">
                          <a:solidFill>
                            <a:schemeClr val="dk1"/>
                          </a:solidFill>
                          <a:latin typeface="+mn-lt"/>
                          <a:ea typeface="+mn-ea"/>
                          <a:cs typeface="+mn-cs"/>
                        </a:rPr>
                        <a:t>Manage Finished Goods Inventory</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sED.5: </a:t>
                      </a:r>
                      <a:r>
                        <a:rPr lang="en-AU" sz="800" b="0" kern="1200" dirty="0" smtClean="0">
                          <a:solidFill>
                            <a:schemeClr val="dk1"/>
                          </a:solidFill>
                          <a:latin typeface="+mn-lt"/>
                          <a:ea typeface="+mn-ea"/>
                          <a:cs typeface="+mn-cs"/>
                        </a:rPr>
                        <a:t>Manage Deliver Capital Assets</a:t>
                      </a:r>
                      <a:endParaRPr lang="en-AU" sz="800" b="1" kern="1200" dirty="0" smtClean="0">
                        <a:solidFill>
                          <a:schemeClr val="dk1"/>
                        </a:solidFill>
                        <a:latin typeface="+mn-lt"/>
                        <a:ea typeface="+mn-ea"/>
                        <a:cs typeface="+mn-cs"/>
                      </a:endParaRP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endParaRPr lang="en-AU" sz="800" b="1" kern="1200" dirty="0" smtClean="0">
                        <a:solidFill>
                          <a:schemeClr val="dk1"/>
                        </a:solidFill>
                        <a:latin typeface="+mn-lt"/>
                        <a:ea typeface="+mn-ea"/>
                        <a:cs typeface="+mn-cs"/>
                      </a:endParaRPr>
                    </a:p>
                  </a:txBody>
                  <a:tcPr>
                    <a:solidFill>
                      <a:schemeClr val="accent5"/>
                    </a:solidFill>
                  </a:tcPr>
                </a:tc>
                <a:tc hMerge="1">
                  <a:txBody>
                    <a:bodyPr/>
                    <a:lstStyle/>
                    <a:p>
                      <a:endParaRPr lang="en-AU" dirty="0"/>
                    </a:p>
                  </a:txBody>
                  <a:tcPr/>
                </a:tc>
                <a:tc gridSpan="2">
                  <a:txBody>
                    <a:bodyPr/>
                    <a:lstStyle/>
                    <a:p>
                      <a:pPr marL="0" algn="l" defTabSz="914400" rtl="0" eaLnBrk="1" latinLnBrk="0" hangingPunct="1"/>
                      <a:r>
                        <a:rPr lang="en-AU" sz="800" b="1" kern="1200" dirty="0" smtClean="0">
                          <a:solidFill>
                            <a:schemeClr val="dk1"/>
                          </a:solidFill>
                          <a:latin typeface="+mn-lt"/>
                          <a:ea typeface="+mn-ea"/>
                          <a:cs typeface="+mn-cs"/>
                        </a:rPr>
                        <a:t>sED.6: </a:t>
                      </a:r>
                      <a:r>
                        <a:rPr lang="en-AU" sz="800" b="0" kern="1200" dirty="0" smtClean="0">
                          <a:solidFill>
                            <a:schemeClr val="dk1"/>
                          </a:solidFill>
                          <a:latin typeface="+mn-lt"/>
                          <a:ea typeface="+mn-ea"/>
                          <a:cs typeface="+mn-cs"/>
                        </a:rPr>
                        <a:t>Manage Transportation</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sED.7: </a:t>
                      </a:r>
                      <a:r>
                        <a:rPr lang="en-AU" sz="800" b="0" kern="1200" dirty="0" smtClean="0">
                          <a:solidFill>
                            <a:schemeClr val="dk1"/>
                          </a:solidFill>
                          <a:latin typeface="+mn-lt"/>
                          <a:ea typeface="+mn-ea"/>
                          <a:cs typeface="+mn-cs"/>
                        </a:rPr>
                        <a:t>Manage Product Life Cycle</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sED.8: </a:t>
                      </a:r>
                      <a:r>
                        <a:rPr lang="en-AU" sz="800" b="0" kern="1200" dirty="0" smtClean="0">
                          <a:solidFill>
                            <a:schemeClr val="dk1"/>
                          </a:solidFill>
                          <a:latin typeface="+mn-lt"/>
                          <a:ea typeface="+mn-ea"/>
                          <a:cs typeface="+mn-cs"/>
                        </a:rPr>
                        <a:t>Manage Import/Export Requirements</a:t>
                      </a:r>
                    </a:p>
                    <a:p>
                      <a:pPr marL="0" algn="l" defTabSz="914400" rtl="0" eaLnBrk="1" latinLnBrk="0" hangingPunct="1"/>
                      <a:endParaRPr lang="en-AU" sz="800" b="0" kern="1200" dirty="0" smtClean="0">
                        <a:solidFill>
                          <a:schemeClr val="dk1"/>
                        </a:solidFill>
                        <a:latin typeface="+mn-lt"/>
                        <a:ea typeface="+mn-ea"/>
                        <a:cs typeface="+mn-cs"/>
                      </a:endParaRPr>
                    </a:p>
                    <a:p>
                      <a:pPr marL="0" algn="l" defTabSz="914400" rtl="0" eaLnBrk="1" latinLnBrk="0" hangingPunct="1"/>
                      <a:r>
                        <a:rPr lang="en-AU" sz="800" b="1" kern="1200" dirty="0" smtClean="0">
                          <a:solidFill>
                            <a:schemeClr val="dk1"/>
                          </a:solidFill>
                          <a:latin typeface="+mn-lt"/>
                          <a:ea typeface="+mn-ea"/>
                          <a:cs typeface="+mn-cs"/>
                        </a:rPr>
                        <a:t>sED.9: </a:t>
                      </a:r>
                      <a:r>
                        <a:rPr lang="en-AU" sz="800" b="0" kern="1200" dirty="0" smtClean="0">
                          <a:solidFill>
                            <a:schemeClr val="dk1"/>
                          </a:solidFill>
                          <a:latin typeface="+mn-lt"/>
                          <a:ea typeface="+mn-ea"/>
                          <a:cs typeface="+mn-cs"/>
                        </a:rPr>
                        <a:t>Manage Supply Chain Deliver Risk</a:t>
                      </a:r>
                      <a:endParaRPr lang="en-AU" sz="800" b="1" kern="1200" dirty="0" smtClean="0">
                        <a:solidFill>
                          <a:schemeClr val="dk1"/>
                        </a:solidFill>
                        <a:latin typeface="+mn-lt"/>
                        <a:ea typeface="+mn-ea"/>
                        <a:cs typeface="+mn-cs"/>
                      </a:endParaRPr>
                    </a:p>
                  </a:txBody>
                  <a:tcPr>
                    <a:solidFill>
                      <a:schemeClr val="accent5"/>
                    </a:solidFill>
                  </a:tcPr>
                </a:tc>
                <a:tc hMerge="1">
                  <a:txBody>
                    <a:bodyPr/>
                    <a:lstStyle/>
                    <a:p>
                      <a:endParaRPr lang="en-AU" dirty="0"/>
                    </a:p>
                  </a:txBody>
                  <a:tcPr/>
                </a:tc>
                <a:tc gridSpan="2">
                  <a:txBody>
                    <a:bodyPr/>
                    <a:lstStyle/>
                    <a:p>
                      <a:pPr marL="0" algn="l" defTabSz="914400" rtl="0" eaLnBrk="1" latinLnBrk="0" hangingPunct="1"/>
                      <a:r>
                        <a:rPr lang="en-AU" sz="800" b="1" kern="1200" dirty="0" smtClean="0">
                          <a:solidFill>
                            <a:schemeClr val="dk1"/>
                          </a:solidFill>
                          <a:latin typeface="+mn-lt"/>
                          <a:ea typeface="+mn-ea"/>
                          <a:cs typeface="+mn-cs"/>
                        </a:rPr>
                        <a:t>sER.1: </a:t>
                      </a:r>
                      <a:r>
                        <a:rPr lang="en-AU" sz="800" b="0" kern="1200" dirty="0" smtClean="0">
                          <a:solidFill>
                            <a:schemeClr val="dk1"/>
                          </a:solidFill>
                          <a:latin typeface="+mn-lt"/>
                          <a:ea typeface="+mn-ea"/>
                          <a:cs typeface="+mn-cs"/>
                        </a:rPr>
                        <a:t>Manage Business</a:t>
                      </a:r>
                      <a:r>
                        <a:rPr lang="en-AU" sz="800" b="0" kern="1200" baseline="0" dirty="0" smtClean="0">
                          <a:solidFill>
                            <a:schemeClr val="dk1"/>
                          </a:solidFill>
                          <a:latin typeface="+mn-lt"/>
                          <a:ea typeface="+mn-ea"/>
                          <a:cs typeface="+mn-cs"/>
                        </a:rPr>
                        <a:t> Rules for Return Process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sER.2: </a:t>
                      </a:r>
                      <a:r>
                        <a:rPr lang="en-AU" sz="800" b="0" kern="1200" baseline="0" dirty="0" smtClean="0">
                          <a:solidFill>
                            <a:schemeClr val="dk1"/>
                          </a:solidFill>
                          <a:latin typeface="+mn-lt"/>
                          <a:ea typeface="+mn-ea"/>
                          <a:cs typeface="+mn-cs"/>
                        </a:rPr>
                        <a:t>Manage Performance of Return Process</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sER.3: </a:t>
                      </a:r>
                      <a:r>
                        <a:rPr lang="en-AU" sz="800" b="0" kern="1200" baseline="0" dirty="0" smtClean="0">
                          <a:solidFill>
                            <a:schemeClr val="dk1"/>
                          </a:solidFill>
                          <a:latin typeface="+mn-lt"/>
                          <a:ea typeface="+mn-ea"/>
                          <a:cs typeface="+mn-cs"/>
                        </a:rPr>
                        <a:t>Manage Return Data Collection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sER.4: </a:t>
                      </a:r>
                      <a:r>
                        <a:rPr lang="en-AU" sz="800" b="0" kern="1200" baseline="0" dirty="0" smtClean="0">
                          <a:solidFill>
                            <a:schemeClr val="dk1"/>
                          </a:solidFill>
                          <a:latin typeface="+mn-lt"/>
                          <a:ea typeface="+mn-ea"/>
                          <a:cs typeface="+mn-cs"/>
                        </a:rPr>
                        <a:t>Manage Return Inventory</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sER.5: </a:t>
                      </a:r>
                      <a:r>
                        <a:rPr lang="en-AU" sz="800" b="0" kern="1200" baseline="0" dirty="0" smtClean="0">
                          <a:solidFill>
                            <a:schemeClr val="dk1"/>
                          </a:solidFill>
                          <a:latin typeface="+mn-lt"/>
                          <a:ea typeface="+mn-ea"/>
                          <a:cs typeface="+mn-cs"/>
                        </a:rPr>
                        <a:t>Manage Return Capital Assets</a:t>
                      </a:r>
                      <a:endParaRPr lang="en-AU" sz="800" b="1" kern="1200" dirty="0" smtClean="0">
                        <a:solidFill>
                          <a:schemeClr val="dk1"/>
                        </a:solidFill>
                        <a:latin typeface="+mn-lt"/>
                        <a:ea typeface="+mn-ea"/>
                        <a:cs typeface="+mn-cs"/>
                      </a:endParaRPr>
                    </a:p>
                  </a:txBody>
                  <a:tcPr>
                    <a:solidFill>
                      <a:schemeClr val="accent1"/>
                    </a:solidFill>
                  </a:tcPr>
                </a:tc>
                <a:tc hMerge="1">
                  <a:txBody>
                    <a:bodyPr/>
                    <a:lstStyle/>
                    <a:p>
                      <a:endParaRPr lang="en-AU" dirty="0"/>
                    </a:p>
                  </a:txBody>
                  <a:tcPr/>
                </a:tc>
                <a:tc gridSpan="2">
                  <a:txBody>
                    <a:bodyPr/>
                    <a:lstStyle/>
                    <a:p>
                      <a:pPr marL="0" algn="l" defTabSz="914400" rtl="0" eaLnBrk="1" latinLnBrk="0" hangingPunct="1"/>
                      <a:r>
                        <a:rPr lang="en-AU" sz="800" b="1" kern="1200" dirty="0" smtClean="0">
                          <a:solidFill>
                            <a:schemeClr val="dk1"/>
                          </a:solidFill>
                          <a:latin typeface="+mn-lt"/>
                          <a:ea typeface="+mn-ea"/>
                          <a:cs typeface="+mn-cs"/>
                        </a:rPr>
                        <a:t>sER.6: </a:t>
                      </a:r>
                      <a:r>
                        <a:rPr lang="en-AU" sz="800" b="0" kern="1200" dirty="0" smtClean="0">
                          <a:solidFill>
                            <a:schemeClr val="dk1"/>
                          </a:solidFill>
                          <a:latin typeface="+mn-lt"/>
                          <a:ea typeface="+mn-ea"/>
                          <a:cs typeface="+mn-cs"/>
                        </a:rPr>
                        <a:t>Manage</a:t>
                      </a:r>
                      <a:r>
                        <a:rPr lang="en-AU" sz="800" b="0" kern="1200" baseline="0" dirty="0" smtClean="0">
                          <a:solidFill>
                            <a:schemeClr val="dk1"/>
                          </a:solidFill>
                          <a:latin typeface="+mn-lt"/>
                          <a:ea typeface="+mn-ea"/>
                          <a:cs typeface="+mn-cs"/>
                        </a:rPr>
                        <a:t> Return Transportation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sER.7: </a:t>
                      </a:r>
                      <a:r>
                        <a:rPr lang="en-AU" sz="800" b="0" kern="1200" baseline="0" dirty="0" smtClean="0">
                          <a:solidFill>
                            <a:schemeClr val="dk1"/>
                          </a:solidFill>
                          <a:latin typeface="+mn-lt"/>
                          <a:ea typeface="+mn-ea"/>
                          <a:cs typeface="+mn-cs"/>
                        </a:rPr>
                        <a:t>Manage Return Network Configuration</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sER.8: </a:t>
                      </a:r>
                      <a:r>
                        <a:rPr lang="en-AU" sz="800" b="0" kern="1200" baseline="0" dirty="0" smtClean="0">
                          <a:solidFill>
                            <a:schemeClr val="dk1"/>
                          </a:solidFill>
                          <a:latin typeface="+mn-lt"/>
                          <a:ea typeface="+mn-ea"/>
                          <a:cs typeface="+mn-cs"/>
                        </a:rPr>
                        <a:t>Manage Return Regulatory Requirements and Compliance</a:t>
                      </a:r>
                    </a:p>
                    <a:p>
                      <a:pPr marL="0" algn="l" defTabSz="914400" rtl="0" eaLnBrk="1" latinLnBrk="0" hangingPunct="1"/>
                      <a:endParaRPr lang="en-AU" sz="800" b="0" kern="1200" baseline="0" dirty="0" smtClean="0">
                        <a:solidFill>
                          <a:schemeClr val="dk1"/>
                        </a:solidFill>
                        <a:latin typeface="+mn-lt"/>
                        <a:ea typeface="+mn-ea"/>
                        <a:cs typeface="+mn-cs"/>
                      </a:endParaRPr>
                    </a:p>
                    <a:p>
                      <a:pPr marL="0" algn="l" defTabSz="914400" rtl="0" eaLnBrk="1" latinLnBrk="0" hangingPunct="1"/>
                      <a:r>
                        <a:rPr lang="en-AU" sz="800" b="1" kern="1200" baseline="0" dirty="0" smtClean="0">
                          <a:solidFill>
                            <a:schemeClr val="dk1"/>
                          </a:solidFill>
                          <a:latin typeface="+mn-lt"/>
                          <a:ea typeface="+mn-ea"/>
                          <a:cs typeface="+mn-cs"/>
                        </a:rPr>
                        <a:t>sER.9: </a:t>
                      </a:r>
                      <a:r>
                        <a:rPr lang="en-AU" sz="800" b="0" kern="1200" baseline="0" dirty="0" smtClean="0">
                          <a:solidFill>
                            <a:schemeClr val="dk1"/>
                          </a:solidFill>
                          <a:latin typeface="+mn-lt"/>
                          <a:ea typeface="+mn-ea"/>
                          <a:cs typeface="+mn-cs"/>
                        </a:rPr>
                        <a:t>Manage Supply Chain Return Risk</a:t>
                      </a:r>
                      <a:endParaRPr lang="en-AU" sz="800" b="1" kern="1200" dirty="0" smtClean="0">
                        <a:solidFill>
                          <a:schemeClr val="dk1"/>
                        </a:solidFill>
                        <a:latin typeface="+mn-lt"/>
                        <a:ea typeface="+mn-ea"/>
                        <a:cs typeface="+mn-cs"/>
                      </a:endParaRPr>
                    </a:p>
                  </a:txBody>
                  <a:tcPr>
                    <a:solidFill>
                      <a:schemeClr val="accent1"/>
                    </a:solidFill>
                  </a:tcPr>
                </a:tc>
                <a:tc hMerge="1">
                  <a:txBody>
                    <a:bodyPr/>
                    <a:lstStyle/>
                    <a:p>
                      <a:endParaRPr lang="en-AU" dirty="0"/>
                    </a:p>
                  </a:txBody>
                  <a:tcPr/>
                </a:tc>
              </a:tr>
            </a:tbl>
          </a:graphicData>
        </a:graphic>
      </p:graphicFrame>
    </p:spTree>
    <p:extLst>
      <p:ext uri="{BB962C8B-B14F-4D97-AF65-F5344CB8AC3E}">
        <p14:creationId xmlns:p14="http://schemas.microsoft.com/office/powerpoint/2010/main" val="20990306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Steps to building </a:t>
            </a:r>
            <a:r>
              <a:rPr lang="en-AU" u="sng" dirty="0" smtClean="0"/>
              <a:t>Capability Map</a:t>
            </a:r>
            <a:endParaRPr lang="en-AU" u="sng" dirty="0"/>
          </a:p>
        </p:txBody>
      </p:sp>
      <p:sp>
        <p:nvSpPr>
          <p:cNvPr id="3" name="Content Placeholder 2"/>
          <p:cNvSpPr txBox="1">
            <a:spLocks/>
          </p:cNvSpPr>
          <p:nvPr/>
        </p:nvSpPr>
        <p:spPr>
          <a:xfrm>
            <a:off x="457200" y="1628775"/>
            <a:ext cx="8229600" cy="3989388"/>
          </a:xfrm>
          <a:prstGeom prst="rect">
            <a:avLst/>
          </a:prstGeom>
        </p:spPr>
        <p:txBody>
          <a:bodyPr/>
          <a:lstStyle>
            <a:lvl1pPr marL="342900" indent="-342900" algn="l" rtl="0" eaLnBrk="1" fontAlgn="base" hangingPunct="1">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1" fontAlgn="base" hangingPunct="1">
              <a:spcBef>
                <a:spcPct val="20000"/>
              </a:spcBef>
              <a:spcAft>
                <a:spcPct val="0"/>
              </a:spcAft>
              <a:buClr>
                <a:srgbClr val="B1B1B1"/>
              </a:buClr>
              <a:buChar char="–"/>
              <a:defRPr sz="2400">
                <a:solidFill>
                  <a:srgbClr val="103566"/>
                </a:solidFill>
                <a:latin typeface="+mn-lt"/>
              </a:defRPr>
            </a:lvl2pPr>
            <a:lvl3pPr marL="1143000" indent="-228600" algn="l" rtl="0" eaLnBrk="1" fontAlgn="base" hangingPunct="1">
              <a:spcBef>
                <a:spcPct val="20000"/>
              </a:spcBef>
              <a:spcAft>
                <a:spcPct val="0"/>
              </a:spcAft>
              <a:buClr>
                <a:srgbClr val="B1B1B1"/>
              </a:buClr>
              <a:buChar char="•"/>
              <a:defRPr sz="2000">
                <a:solidFill>
                  <a:srgbClr val="103566"/>
                </a:solidFill>
                <a:latin typeface="+mn-lt"/>
              </a:defRPr>
            </a:lvl3pPr>
            <a:lvl4pPr marL="1600200" indent="-228600" algn="l" rtl="0" eaLnBrk="1" fontAlgn="base" hangingPunct="1">
              <a:spcBef>
                <a:spcPct val="20000"/>
              </a:spcBef>
              <a:spcAft>
                <a:spcPct val="0"/>
              </a:spcAft>
              <a:buClr>
                <a:srgbClr val="B1B1B1"/>
              </a:buClr>
              <a:buChar char="–"/>
              <a:defRPr>
                <a:solidFill>
                  <a:srgbClr val="103566"/>
                </a:solidFill>
                <a:latin typeface="+mn-lt"/>
              </a:defRPr>
            </a:lvl4pPr>
            <a:lvl5pPr marL="2057400" indent="-228600" algn="l" rtl="0" eaLnBrk="1" fontAlgn="base" hangingPunct="1">
              <a:spcBef>
                <a:spcPct val="20000"/>
              </a:spcBef>
              <a:spcAft>
                <a:spcPct val="0"/>
              </a:spcAft>
              <a:buClr>
                <a:srgbClr val="B1B1B1"/>
              </a:buClr>
              <a:buChar char="»"/>
              <a:defRPr sz="1600">
                <a:solidFill>
                  <a:srgbClr val="103566"/>
                </a:solidFill>
                <a:latin typeface="+mn-lt"/>
              </a:defRPr>
            </a:lvl5pPr>
            <a:lvl6pPr marL="2514600" indent="-228600" algn="l" rtl="0" eaLnBrk="1" fontAlgn="base" hangingPunct="1">
              <a:spcBef>
                <a:spcPct val="20000"/>
              </a:spcBef>
              <a:spcAft>
                <a:spcPct val="0"/>
              </a:spcAft>
              <a:buClr>
                <a:srgbClr val="B1B1B1"/>
              </a:buClr>
              <a:buChar char="»"/>
              <a:defRPr sz="1600">
                <a:solidFill>
                  <a:srgbClr val="103566"/>
                </a:solidFill>
                <a:latin typeface="+mn-lt"/>
              </a:defRPr>
            </a:lvl6pPr>
            <a:lvl7pPr marL="2971800" indent="-228600" algn="l" rtl="0" eaLnBrk="1" fontAlgn="base" hangingPunct="1">
              <a:spcBef>
                <a:spcPct val="20000"/>
              </a:spcBef>
              <a:spcAft>
                <a:spcPct val="0"/>
              </a:spcAft>
              <a:buClr>
                <a:srgbClr val="B1B1B1"/>
              </a:buClr>
              <a:buChar char="»"/>
              <a:defRPr sz="1600">
                <a:solidFill>
                  <a:srgbClr val="103566"/>
                </a:solidFill>
                <a:latin typeface="+mn-lt"/>
              </a:defRPr>
            </a:lvl7pPr>
            <a:lvl8pPr marL="3429000" indent="-228600" algn="l" rtl="0" eaLnBrk="1" fontAlgn="base" hangingPunct="1">
              <a:spcBef>
                <a:spcPct val="20000"/>
              </a:spcBef>
              <a:spcAft>
                <a:spcPct val="0"/>
              </a:spcAft>
              <a:buClr>
                <a:srgbClr val="B1B1B1"/>
              </a:buClr>
              <a:buChar char="»"/>
              <a:defRPr sz="1600">
                <a:solidFill>
                  <a:srgbClr val="103566"/>
                </a:solidFill>
                <a:latin typeface="+mn-lt"/>
              </a:defRPr>
            </a:lvl8pPr>
            <a:lvl9pPr marL="3886200" indent="-228600" algn="l" rtl="0" eaLnBrk="1" fontAlgn="base" hangingPunct="1">
              <a:spcBef>
                <a:spcPct val="20000"/>
              </a:spcBef>
              <a:spcAft>
                <a:spcPct val="0"/>
              </a:spcAft>
              <a:buClr>
                <a:srgbClr val="B1B1B1"/>
              </a:buClr>
              <a:buChar char="»"/>
              <a:defRPr sz="1600">
                <a:solidFill>
                  <a:srgbClr val="103566"/>
                </a:solidFill>
                <a:latin typeface="+mn-lt"/>
              </a:defRPr>
            </a:lvl9pPr>
          </a:lstStyle>
          <a:p>
            <a:pPr marL="514350" indent="-514350">
              <a:buClrTx/>
              <a:buFont typeface="+mj-lt"/>
              <a:buAutoNum type="arabicPeriod"/>
            </a:pPr>
            <a:r>
              <a:rPr lang="en-US" sz="1800" b="1" dirty="0" smtClean="0"/>
              <a:t>Obtain capability references as starting points</a:t>
            </a:r>
          </a:p>
          <a:p>
            <a:pPr marL="1314450" lvl="2" indent="-514350">
              <a:buClrTx/>
              <a:buFont typeface="Arial"/>
              <a:buChar char="•"/>
            </a:pPr>
            <a:r>
              <a:rPr lang="en-US" sz="1400" dirty="0"/>
              <a:t>I</a:t>
            </a:r>
            <a:r>
              <a:rPr lang="en-US" sz="1400" dirty="0" smtClean="0"/>
              <a:t>ndustry capability maps (e.g. BIAM)</a:t>
            </a:r>
          </a:p>
          <a:p>
            <a:pPr marL="1314450" lvl="2" indent="-514350">
              <a:buClrTx/>
              <a:buFont typeface="Arial"/>
              <a:buChar char="•"/>
            </a:pPr>
            <a:r>
              <a:rPr lang="en-US" sz="1400" dirty="0" smtClean="0"/>
              <a:t>BP reference models (e.g. SAP BP reference models) or hybrid BP/capability models (e.g. SCOR)</a:t>
            </a:r>
          </a:p>
          <a:p>
            <a:pPr marL="1314450" lvl="2" indent="-514350">
              <a:buClrTx/>
              <a:buFont typeface="Arial"/>
              <a:buChar char="•"/>
            </a:pPr>
            <a:r>
              <a:rPr lang="en-US" sz="1400" dirty="0" smtClean="0"/>
              <a:t>B2B industry standards (e.g. PIDX, CIDX, VICS)</a:t>
            </a:r>
          </a:p>
          <a:p>
            <a:pPr marL="1314450" lvl="2" indent="-514350">
              <a:buClrTx/>
              <a:buFont typeface="Arial"/>
              <a:buChar char="•"/>
            </a:pPr>
            <a:r>
              <a:rPr lang="en-US" sz="1400" dirty="0" smtClean="0"/>
              <a:t>Consultancy-supplied capability models</a:t>
            </a:r>
          </a:p>
          <a:p>
            <a:pPr marL="1314450" lvl="2" indent="-514350">
              <a:buClrTx/>
              <a:buFont typeface="Arial"/>
              <a:buChar char="•"/>
            </a:pPr>
            <a:r>
              <a:rPr lang="en-US" sz="1400" dirty="0" smtClean="0"/>
              <a:t>Enterprise inputs: org. charts, information asset definitions, value chain and stream models etc.</a:t>
            </a:r>
          </a:p>
          <a:p>
            <a:pPr marL="514350" indent="-514350">
              <a:buClrTx/>
              <a:buFont typeface="+mj-lt"/>
              <a:buAutoNum type="arabicPeriod"/>
            </a:pPr>
            <a:endParaRPr lang="en-US" sz="1800" dirty="0" smtClean="0"/>
          </a:p>
          <a:p>
            <a:pPr marL="514350" indent="-514350">
              <a:buClrTx/>
              <a:buFont typeface="+mj-lt"/>
              <a:buAutoNum type="arabicPeriod"/>
            </a:pPr>
            <a:r>
              <a:rPr lang="en-US" sz="1800" b="1" dirty="0" smtClean="0"/>
              <a:t>Draft organisation-specific level 1 CM</a:t>
            </a:r>
          </a:p>
          <a:p>
            <a:pPr marL="1314450" lvl="2" indent="-514350">
              <a:buFont typeface="Arial"/>
              <a:buChar char="•"/>
            </a:pPr>
            <a:r>
              <a:rPr lang="en-US" sz="1400" dirty="0" smtClean="0"/>
              <a:t>Common capability categories: Customer and stakeholder management, account, policy, contract or similar management; investments, marketing and other strategic management, industry-specific categories like claims, routing or money management; support capabilities like accounting, HR, IT and legal</a:t>
            </a:r>
          </a:p>
        </p:txBody>
      </p:sp>
    </p:spTree>
    <p:extLst>
      <p:ext uri="{BB962C8B-B14F-4D97-AF65-F5344CB8AC3E}">
        <p14:creationId xmlns:p14="http://schemas.microsoft.com/office/powerpoint/2010/main" val="18051111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Steps to building </a:t>
            </a:r>
            <a:r>
              <a:rPr lang="en-AU" u="sng" dirty="0" smtClean="0"/>
              <a:t>Capability Map </a:t>
            </a:r>
            <a:r>
              <a:rPr lang="en-AU" dirty="0" smtClean="0"/>
              <a:t>(cont’d)</a:t>
            </a:r>
            <a:endParaRPr lang="en-AU" dirty="0"/>
          </a:p>
        </p:txBody>
      </p:sp>
      <p:sp>
        <p:nvSpPr>
          <p:cNvPr id="3" name="Content Placeholder 2"/>
          <p:cNvSpPr txBox="1">
            <a:spLocks/>
          </p:cNvSpPr>
          <p:nvPr/>
        </p:nvSpPr>
        <p:spPr>
          <a:xfrm>
            <a:off x="457200" y="1628775"/>
            <a:ext cx="8229600" cy="3989388"/>
          </a:xfrm>
          <a:prstGeom prst="rect">
            <a:avLst/>
          </a:prstGeom>
        </p:spPr>
        <p:txBody>
          <a:bodyPr/>
          <a:lstStyle>
            <a:lvl1pPr marL="342900" indent="-342900" algn="l" rtl="0" eaLnBrk="1" fontAlgn="base" hangingPunct="1">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1" fontAlgn="base" hangingPunct="1">
              <a:spcBef>
                <a:spcPct val="20000"/>
              </a:spcBef>
              <a:spcAft>
                <a:spcPct val="0"/>
              </a:spcAft>
              <a:buClr>
                <a:srgbClr val="B1B1B1"/>
              </a:buClr>
              <a:buChar char="–"/>
              <a:defRPr sz="2400">
                <a:solidFill>
                  <a:srgbClr val="103566"/>
                </a:solidFill>
                <a:latin typeface="+mn-lt"/>
              </a:defRPr>
            </a:lvl2pPr>
            <a:lvl3pPr marL="1143000" indent="-228600" algn="l" rtl="0" eaLnBrk="1" fontAlgn="base" hangingPunct="1">
              <a:spcBef>
                <a:spcPct val="20000"/>
              </a:spcBef>
              <a:spcAft>
                <a:spcPct val="0"/>
              </a:spcAft>
              <a:buClr>
                <a:srgbClr val="B1B1B1"/>
              </a:buClr>
              <a:buChar char="•"/>
              <a:defRPr sz="2000">
                <a:solidFill>
                  <a:srgbClr val="103566"/>
                </a:solidFill>
                <a:latin typeface="+mn-lt"/>
              </a:defRPr>
            </a:lvl3pPr>
            <a:lvl4pPr marL="1600200" indent="-228600" algn="l" rtl="0" eaLnBrk="1" fontAlgn="base" hangingPunct="1">
              <a:spcBef>
                <a:spcPct val="20000"/>
              </a:spcBef>
              <a:spcAft>
                <a:spcPct val="0"/>
              </a:spcAft>
              <a:buClr>
                <a:srgbClr val="B1B1B1"/>
              </a:buClr>
              <a:buChar char="–"/>
              <a:defRPr>
                <a:solidFill>
                  <a:srgbClr val="103566"/>
                </a:solidFill>
                <a:latin typeface="+mn-lt"/>
              </a:defRPr>
            </a:lvl4pPr>
            <a:lvl5pPr marL="2057400" indent="-228600" algn="l" rtl="0" eaLnBrk="1" fontAlgn="base" hangingPunct="1">
              <a:spcBef>
                <a:spcPct val="20000"/>
              </a:spcBef>
              <a:spcAft>
                <a:spcPct val="0"/>
              </a:spcAft>
              <a:buClr>
                <a:srgbClr val="B1B1B1"/>
              </a:buClr>
              <a:buChar char="»"/>
              <a:defRPr sz="1600">
                <a:solidFill>
                  <a:srgbClr val="103566"/>
                </a:solidFill>
                <a:latin typeface="+mn-lt"/>
              </a:defRPr>
            </a:lvl5pPr>
            <a:lvl6pPr marL="2514600" indent="-228600" algn="l" rtl="0" eaLnBrk="1" fontAlgn="base" hangingPunct="1">
              <a:spcBef>
                <a:spcPct val="20000"/>
              </a:spcBef>
              <a:spcAft>
                <a:spcPct val="0"/>
              </a:spcAft>
              <a:buClr>
                <a:srgbClr val="B1B1B1"/>
              </a:buClr>
              <a:buChar char="»"/>
              <a:defRPr sz="1600">
                <a:solidFill>
                  <a:srgbClr val="103566"/>
                </a:solidFill>
                <a:latin typeface="+mn-lt"/>
              </a:defRPr>
            </a:lvl6pPr>
            <a:lvl7pPr marL="2971800" indent="-228600" algn="l" rtl="0" eaLnBrk="1" fontAlgn="base" hangingPunct="1">
              <a:spcBef>
                <a:spcPct val="20000"/>
              </a:spcBef>
              <a:spcAft>
                <a:spcPct val="0"/>
              </a:spcAft>
              <a:buClr>
                <a:srgbClr val="B1B1B1"/>
              </a:buClr>
              <a:buChar char="»"/>
              <a:defRPr sz="1600">
                <a:solidFill>
                  <a:srgbClr val="103566"/>
                </a:solidFill>
                <a:latin typeface="+mn-lt"/>
              </a:defRPr>
            </a:lvl7pPr>
            <a:lvl8pPr marL="3429000" indent="-228600" algn="l" rtl="0" eaLnBrk="1" fontAlgn="base" hangingPunct="1">
              <a:spcBef>
                <a:spcPct val="20000"/>
              </a:spcBef>
              <a:spcAft>
                <a:spcPct val="0"/>
              </a:spcAft>
              <a:buClr>
                <a:srgbClr val="B1B1B1"/>
              </a:buClr>
              <a:buChar char="»"/>
              <a:defRPr sz="1600">
                <a:solidFill>
                  <a:srgbClr val="103566"/>
                </a:solidFill>
                <a:latin typeface="+mn-lt"/>
              </a:defRPr>
            </a:lvl8pPr>
            <a:lvl9pPr marL="3886200" indent="-228600" algn="l" rtl="0" eaLnBrk="1" fontAlgn="base" hangingPunct="1">
              <a:spcBef>
                <a:spcPct val="20000"/>
              </a:spcBef>
              <a:spcAft>
                <a:spcPct val="0"/>
              </a:spcAft>
              <a:buClr>
                <a:srgbClr val="B1B1B1"/>
              </a:buClr>
              <a:buChar char="»"/>
              <a:defRPr sz="1600">
                <a:solidFill>
                  <a:srgbClr val="103566"/>
                </a:solidFill>
                <a:latin typeface="+mn-lt"/>
              </a:defRPr>
            </a:lvl9pPr>
          </a:lstStyle>
          <a:p>
            <a:pPr marL="0" indent="0">
              <a:buClrTx/>
              <a:buNone/>
            </a:pPr>
            <a:r>
              <a:rPr lang="en-US" sz="1800" b="1" dirty="0" smtClean="0"/>
              <a:t>3. </a:t>
            </a:r>
            <a:r>
              <a:rPr lang="en-US" sz="1800" b="1" dirty="0" err="1" smtClean="0"/>
              <a:t>Finalise</a:t>
            </a:r>
            <a:r>
              <a:rPr lang="en-US" sz="1800" b="1" dirty="0" smtClean="0"/>
              <a:t> level 1 CM around core team and stakeholders</a:t>
            </a:r>
          </a:p>
          <a:p>
            <a:pPr lvl="1">
              <a:buClrTx/>
              <a:buFont typeface="Arial"/>
              <a:buChar char="•"/>
            </a:pPr>
            <a:r>
              <a:rPr lang="en-US" sz="1400" dirty="0" smtClean="0"/>
              <a:t>Senior business reps from each LOB should be included in steering committee</a:t>
            </a:r>
          </a:p>
          <a:p>
            <a:pPr lvl="1">
              <a:buClrTx/>
              <a:buFont typeface="Arial"/>
              <a:buChar char="•"/>
            </a:pPr>
            <a:r>
              <a:rPr lang="en-US" sz="1400" dirty="0" smtClean="0"/>
              <a:t>Review draft level 1 CM</a:t>
            </a:r>
          </a:p>
          <a:p>
            <a:pPr lvl="1">
              <a:buClrTx/>
              <a:buFont typeface="Arial"/>
              <a:buChar char="•"/>
            </a:pPr>
            <a:r>
              <a:rPr lang="en-US" sz="1400" dirty="0" smtClean="0"/>
              <a:t>Establish definitions for capabilities from an information “lens” (descriptive parts like product, money, account)</a:t>
            </a:r>
          </a:p>
          <a:p>
            <a:pPr lvl="1">
              <a:buClrTx/>
              <a:buFont typeface="Arial"/>
              <a:buChar char="•"/>
            </a:pPr>
            <a:r>
              <a:rPr lang="en-US" sz="1400" dirty="0" smtClean="0"/>
              <a:t>Rationalise capability names across LOBs and divisions (e.g. policy versus contract)</a:t>
            </a:r>
          </a:p>
          <a:p>
            <a:pPr lvl="1">
              <a:buClrTx/>
              <a:buFont typeface="Arial"/>
              <a:buChar char="•"/>
            </a:pPr>
            <a:r>
              <a:rPr lang="en-US" sz="1400" dirty="0" smtClean="0"/>
              <a:t>Do gap analysis</a:t>
            </a:r>
          </a:p>
          <a:p>
            <a:pPr marL="0" indent="0">
              <a:buClrTx/>
              <a:buNone/>
            </a:pPr>
            <a:endParaRPr lang="en-US" sz="1800" dirty="0"/>
          </a:p>
          <a:p>
            <a:pPr marL="0" indent="0">
              <a:buClrTx/>
              <a:buNone/>
            </a:pPr>
            <a:r>
              <a:rPr lang="en-US" sz="1800" b="1" dirty="0" smtClean="0"/>
              <a:t>4. Solicit wider input for level 1 CM</a:t>
            </a:r>
          </a:p>
          <a:p>
            <a:pPr marL="0" indent="0">
              <a:buClrTx/>
              <a:buNone/>
            </a:pPr>
            <a:endParaRPr lang="en-US" sz="1800" dirty="0"/>
          </a:p>
          <a:p>
            <a:pPr marL="0" indent="0">
              <a:buClrTx/>
              <a:buNone/>
            </a:pPr>
            <a:r>
              <a:rPr lang="en-US" sz="1800" b="1" dirty="0" smtClean="0"/>
              <a:t>5. Establish level 2 capability priorities</a:t>
            </a:r>
          </a:p>
          <a:p>
            <a:pPr lvl="1">
              <a:buClrTx/>
              <a:buFont typeface="Arial"/>
              <a:buChar char="•"/>
            </a:pPr>
            <a:r>
              <a:rPr lang="en-US" sz="1400" u="sng" dirty="0" smtClean="0"/>
              <a:t>Focus on strategic and value-added capabilities first</a:t>
            </a:r>
            <a:r>
              <a:rPr lang="en-US" sz="1400" dirty="0" smtClean="0"/>
              <a:t> (then focus on support capabilities)</a:t>
            </a:r>
          </a:p>
          <a:p>
            <a:pPr lvl="1">
              <a:buClrTx/>
              <a:buFont typeface="Arial"/>
              <a:buChar char="•"/>
            </a:pPr>
            <a:r>
              <a:rPr lang="en-US" sz="1400" dirty="0" smtClean="0"/>
              <a:t>Strategic capabilities could be decomposed at the directive of management initiatives</a:t>
            </a:r>
          </a:p>
          <a:p>
            <a:pPr>
              <a:buFont typeface="Arial"/>
              <a:buChar char="•"/>
            </a:pPr>
            <a:endParaRPr lang="en-US" sz="1800" dirty="0" smtClean="0"/>
          </a:p>
          <a:p>
            <a:pPr>
              <a:buAutoNum type="arabicPeriod"/>
            </a:pPr>
            <a:endParaRPr lang="en-US" sz="1800" dirty="0"/>
          </a:p>
        </p:txBody>
      </p:sp>
    </p:spTree>
    <p:extLst>
      <p:ext uri="{BB962C8B-B14F-4D97-AF65-F5344CB8AC3E}">
        <p14:creationId xmlns:p14="http://schemas.microsoft.com/office/powerpoint/2010/main" val="1480001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Steps to building Capability Map (cont’d)</a:t>
            </a:r>
            <a:endParaRPr lang="en-AU" dirty="0"/>
          </a:p>
        </p:txBody>
      </p:sp>
      <p:sp>
        <p:nvSpPr>
          <p:cNvPr id="3" name="Content Placeholder 2"/>
          <p:cNvSpPr txBox="1">
            <a:spLocks/>
          </p:cNvSpPr>
          <p:nvPr/>
        </p:nvSpPr>
        <p:spPr>
          <a:xfrm>
            <a:off x="457200" y="1628775"/>
            <a:ext cx="8229600" cy="3989388"/>
          </a:xfrm>
          <a:prstGeom prst="rect">
            <a:avLst/>
          </a:prstGeom>
        </p:spPr>
        <p:txBody>
          <a:bodyPr/>
          <a:lstStyle>
            <a:lvl1pPr marL="342900" indent="-342900" algn="l" rtl="0" eaLnBrk="1" fontAlgn="base" hangingPunct="1">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1" fontAlgn="base" hangingPunct="1">
              <a:spcBef>
                <a:spcPct val="20000"/>
              </a:spcBef>
              <a:spcAft>
                <a:spcPct val="0"/>
              </a:spcAft>
              <a:buClr>
                <a:srgbClr val="B1B1B1"/>
              </a:buClr>
              <a:buChar char="–"/>
              <a:defRPr sz="2400">
                <a:solidFill>
                  <a:srgbClr val="103566"/>
                </a:solidFill>
                <a:latin typeface="+mn-lt"/>
              </a:defRPr>
            </a:lvl2pPr>
            <a:lvl3pPr marL="1143000" indent="-228600" algn="l" rtl="0" eaLnBrk="1" fontAlgn="base" hangingPunct="1">
              <a:spcBef>
                <a:spcPct val="20000"/>
              </a:spcBef>
              <a:spcAft>
                <a:spcPct val="0"/>
              </a:spcAft>
              <a:buClr>
                <a:srgbClr val="B1B1B1"/>
              </a:buClr>
              <a:buChar char="•"/>
              <a:defRPr sz="2000">
                <a:solidFill>
                  <a:srgbClr val="103566"/>
                </a:solidFill>
                <a:latin typeface="+mn-lt"/>
              </a:defRPr>
            </a:lvl3pPr>
            <a:lvl4pPr marL="1600200" indent="-228600" algn="l" rtl="0" eaLnBrk="1" fontAlgn="base" hangingPunct="1">
              <a:spcBef>
                <a:spcPct val="20000"/>
              </a:spcBef>
              <a:spcAft>
                <a:spcPct val="0"/>
              </a:spcAft>
              <a:buClr>
                <a:srgbClr val="B1B1B1"/>
              </a:buClr>
              <a:buChar char="–"/>
              <a:defRPr>
                <a:solidFill>
                  <a:srgbClr val="103566"/>
                </a:solidFill>
                <a:latin typeface="+mn-lt"/>
              </a:defRPr>
            </a:lvl4pPr>
            <a:lvl5pPr marL="2057400" indent="-228600" algn="l" rtl="0" eaLnBrk="1" fontAlgn="base" hangingPunct="1">
              <a:spcBef>
                <a:spcPct val="20000"/>
              </a:spcBef>
              <a:spcAft>
                <a:spcPct val="0"/>
              </a:spcAft>
              <a:buClr>
                <a:srgbClr val="B1B1B1"/>
              </a:buClr>
              <a:buChar char="»"/>
              <a:defRPr sz="1600">
                <a:solidFill>
                  <a:srgbClr val="103566"/>
                </a:solidFill>
                <a:latin typeface="+mn-lt"/>
              </a:defRPr>
            </a:lvl5pPr>
            <a:lvl6pPr marL="2514600" indent="-228600" algn="l" rtl="0" eaLnBrk="1" fontAlgn="base" hangingPunct="1">
              <a:spcBef>
                <a:spcPct val="20000"/>
              </a:spcBef>
              <a:spcAft>
                <a:spcPct val="0"/>
              </a:spcAft>
              <a:buClr>
                <a:srgbClr val="B1B1B1"/>
              </a:buClr>
              <a:buChar char="»"/>
              <a:defRPr sz="1600">
                <a:solidFill>
                  <a:srgbClr val="103566"/>
                </a:solidFill>
                <a:latin typeface="+mn-lt"/>
              </a:defRPr>
            </a:lvl6pPr>
            <a:lvl7pPr marL="2971800" indent="-228600" algn="l" rtl="0" eaLnBrk="1" fontAlgn="base" hangingPunct="1">
              <a:spcBef>
                <a:spcPct val="20000"/>
              </a:spcBef>
              <a:spcAft>
                <a:spcPct val="0"/>
              </a:spcAft>
              <a:buClr>
                <a:srgbClr val="B1B1B1"/>
              </a:buClr>
              <a:buChar char="»"/>
              <a:defRPr sz="1600">
                <a:solidFill>
                  <a:srgbClr val="103566"/>
                </a:solidFill>
                <a:latin typeface="+mn-lt"/>
              </a:defRPr>
            </a:lvl7pPr>
            <a:lvl8pPr marL="3429000" indent="-228600" algn="l" rtl="0" eaLnBrk="1" fontAlgn="base" hangingPunct="1">
              <a:spcBef>
                <a:spcPct val="20000"/>
              </a:spcBef>
              <a:spcAft>
                <a:spcPct val="0"/>
              </a:spcAft>
              <a:buClr>
                <a:srgbClr val="B1B1B1"/>
              </a:buClr>
              <a:buChar char="»"/>
              <a:defRPr sz="1600">
                <a:solidFill>
                  <a:srgbClr val="103566"/>
                </a:solidFill>
                <a:latin typeface="+mn-lt"/>
              </a:defRPr>
            </a:lvl8pPr>
            <a:lvl9pPr marL="3886200" indent="-228600" algn="l" rtl="0" eaLnBrk="1" fontAlgn="base" hangingPunct="1">
              <a:spcBef>
                <a:spcPct val="20000"/>
              </a:spcBef>
              <a:spcAft>
                <a:spcPct val="0"/>
              </a:spcAft>
              <a:buClr>
                <a:srgbClr val="B1B1B1"/>
              </a:buClr>
              <a:buChar char="»"/>
              <a:defRPr sz="1600">
                <a:solidFill>
                  <a:srgbClr val="103566"/>
                </a:solidFill>
                <a:latin typeface="+mn-lt"/>
              </a:defRPr>
            </a:lvl9pPr>
          </a:lstStyle>
          <a:p>
            <a:pPr marL="0" indent="0">
              <a:buClrTx/>
              <a:buNone/>
            </a:pPr>
            <a:r>
              <a:rPr lang="en-US" sz="1800" b="1" dirty="0" smtClean="0"/>
              <a:t>6. Decompose level 2 capabilities</a:t>
            </a:r>
          </a:p>
          <a:p>
            <a:pPr lvl="1">
              <a:buClrTx/>
              <a:buFont typeface="Arial"/>
              <a:buChar char="•"/>
            </a:pPr>
            <a:r>
              <a:rPr lang="en-US" sz="1400" dirty="0" smtClean="0"/>
              <a:t>Work sessions per level 1 capability</a:t>
            </a:r>
          </a:p>
          <a:p>
            <a:pPr lvl="1">
              <a:buClrTx/>
              <a:buFont typeface="Arial"/>
              <a:buChar char="•"/>
            </a:pPr>
            <a:r>
              <a:rPr lang="en-US" sz="1400" dirty="0" smtClean="0"/>
              <a:t>Ensure all LOBs are represented (e.g. retail procurements, wholesale procurements, sell-from stock, make-from-stock, in-house asset transportation 3</a:t>
            </a:r>
            <a:r>
              <a:rPr lang="en-US" sz="1400" baseline="30000" dirty="0" smtClean="0"/>
              <a:t>rd</a:t>
            </a:r>
            <a:r>
              <a:rPr lang="en-US" sz="1400" dirty="0" smtClean="0"/>
              <a:t> party logistics)</a:t>
            </a:r>
          </a:p>
          <a:p>
            <a:pPr lvl="1">
              <a:buClrTx/>
              <a:buFont typeface="Arial"/>
              <a:buChar char="•"/>
            </a:pPr>
            <a:r>
              <a:rPr lang="en-US" sz="1400" dirty="0" smtClean="0"/>
              <a:t>Level 3 decomposition may be achieved with same teams</a:t>
            </a:r>
          </a:p>
          <a:p>
            <a:pPr lvl="1">
              <a:buClrTx/>
              <a:buFont typeface="Arial"/>
              <a:buChar char="•"/>
            </a:pPr>
            <a:r>
              <a:rPr lang="en-US" sz="1400" dirty="0" smtClean="0"/>
              <a:t>Detailed information asset views may be useful</a:t>
            </a:r>
          </a:p>
          <a:p>
            <a:pPr marL="800100" lvl="1" indent="-342900">
              <a:buClrTx/>
              <a:buFont typeface="+mj-lt"/>
              <a:buAutoNum type="arabicPeriod"/>
            </a:pPr>
            <a:endParaRPr lang="en-US" sz="1400" dirty="0" smtClean="0"/>
          </a:p>
          <a:p>
            <a:pPr marL="0" indent="0">
              <a:buClrTx/>
              <a:buNone/>
            </a:pPr>
            <a:r>
              <a:rPr lang="en-US" sz="1800" b="1" dirty="0" smtClean="0"/>
              <a:t>7. Establish level 3 capability decomposition </a:t>
            </a:r>
            <a:r>
              <a:rPr lang="en-US" sz="1800" b="1" u="sng" dirty="0" smtClean="0"/>
              <a:t>priorities </a:t>
            </a:r>
          </a:p>
          <a:p>
            <a:pPr lvl="1">
              <a:buClrTx/>
            </a:pPr>
            <a:r>
              <a:rPr lang="en-US" sz="1400" dirty="0" smtClean="0"/>
              <a:t>Obtain business priorities, strategies and directives as guide from executive</a:t>
            </a:r>
          </a:p>
          <a:p>
            <a:pPr lvl="1">
              <a:buClrTx/>
            </a:pPr>
            <a:r>
              <a:rPr lang="en-US" sz="1400" u="sng" dirty="0" smtClean="0"/>
              <a:t>Avoid “bias</a:t>
            </a:r>
            <a:r>
              <a:rPr lang="en-US" sz="1400" dirty="0" smtClean="0"/>
              <a:t>” in capabilities, e.g. key ERP roll-outs priority could imbalance detailed conceptions for full range of level 3 capabilities </a:t>
            </a:r>
            <a:endParaRPr lang="en-US" sz="1800" dirty="0" smtClean="0"/>
          </a:p>
          <a:p>
            <a:pPr marL="0" indent="0">
              <a:buClrTx/>
              <a:buNone/>
            </a:pPr>
            <a:r>
              <a:rPr lang="en-US" sz="1800" b="1" dirty="0" smtClean="0"/>
              <a:t>8. Decompose level 3 capabilities </a:t>
            </a:r>
          </a:p>
          <a:p>
            <a:pPr marL="0" indent="0">
              <a:buNone/>
            </a:pPr>
            <a:endParaRPr lang="en-US" sz="1800" dirty="0"/>
          </a:p>
        </p:txBody>
      </p:sp>
    </p:spTree>
    <p:extLst>
      <p:ext uri="{BB962C8B-B14F-4D97-AF65-F5344CB8AC3E}">
        <p14:creationId xmlns:p14="http://schemas.microsoft.com/office/powerpoint/2010/main" val="648487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Steps to building Capability Map (cont’d)</a:t>
            </a:r>
            <a:endParaRPr lang="en-AU" dirty="0"/>
          </a:p>
        </p:txBody>
      </p:sp>
      <p:sp>
        <p:nvSpPr>
          <p:cNvPr id="3" name="Content Placeholder 2"/>
          <p:cNvSpPr txBox="1">
            <a:spLocks/>
          </p:cNvSpPr>
          <p:nvPr/>
        </p:nvSpPr>
        <p:spPr>
          <a:xfrm>
            <a:off x="457200" y="1628775"/>
            <a:ext cx="8229600" cy="3989388"/>
          </a:xfrm>
          <a:prstGeom prst="rect">
            <a:avLst/>
          </a:prstGeom>
        </p:spPr>
        <p:txBody>
          <a:bodyPr/>
          <a:lstStyle>
            <a:lvl1pPr marL="342900" indent="-342900" algn="l" rtl="0" eaLnBrk="1" fontAlgn="base" hangingPunct="1">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1" fontAlgn="base" hangingPunct="1">
              <a:spcBef>
                <a:spcPct val="20000"/>
              </a:spcBef>
              <a:spcAft>
                <a:spcPct val="0"/>
              </a:spcAft>
              <a:buClr>
                <a:srgbClr val="B1B1B1"/>
              </a:buClr>
              <a:buChar char="–"/>
              <a:defRPr sz="2400">
                <a:solidFill>
                  <a:srgbClr val="103566"/>
                </a:solidFill>
                <a:latin typeface="+mn-lt"/>
              </a:defRPr>
            </a:lvl2pPr>
            <a:lvl3pPr marL="1143000" indent="-228600" algn="l" rtl="0" eaLnBrk="1" fontAlgn="base" hangingPunct="1">
              <a:spcBef>
                <a:spcPct val="20000"/>
              </a:spcBef>
              <a:spcAft>
                <a:spcPct val="0"/>
              </a:spcAft>
              <a:buClr>
                <a:srgbClr val="B1B1B1"/>
              </a:buClr>
              <a:buChar char="•"/>
              <a:defRPr sz="2000">
                <a:solidFill>
                  <a:srgbClr val="103566"/>
                </a:solidFill>
                <a:latin typeface="+mn-lt"/>
              </a:defRPr>
            </a:lvl3pPr>
            <a:lvl4pPr marL="1600200" indent="-228600" algn="l" rtl="0" eaLnBrk="1" fontAlgn="base" hangingPunct="1">
              <a:spcBef>
                <a:spcPct val="20000"/>
              </a:spcBef>
              <a:spcAft>
                <a:spcPct val="0"/>
              </a:spcAft>
              <a:buClr>
                <a:srgbClr val="B1B1B1"/>
              </a:buClr>
              <a:buChar char="–"/>
              <a:defRPr>
                <a:solidFill>
                  <a:srgbClr val="103566"/>
                </a:solidFill>
                <a:latin typeface="+mn-lt"/>
              </a:defRPr>
            </a:lvl4pPr>
            <a:lvl5pPr marL="2057400" indent="-228600" algn="l" rtl="0" eaLnBrk="1" fontAlgn="base" hangingPunct="1">
              <a:spcBef>
                <a:spcPct val="20000"/>
              </a:spcBef>
              <a:spcAft>
                <a:spcPct val="0"/>
              </a:spcAft>
              <a:buClr>
                <a:srgbClr val="B1B1B1"/>
              </a:buClr>
              <a:buChar char="»"/>
              <a:defRPr sz="1600">
                <a:solidFill>
                  <a:srgbClr val="103566"/>
                </a:solidFill>
                <a:latin typeface="+mn-lt"/>
              </a:defRPr>
            </a:lvl5pPr>
            <a:lvl6pPr marL="2514600" indent="-228600" algn="l" rtl="0" eaLnBrk="1" fontAlgn="base" hangingPunct="1">
              <a:spcBef>
                <a:spcPct val="20000"/>
              </a:spcBef>
              <a:spcAft>
                <a:spcPct val="0"/>
              </a:spcAft>
              <a:buClr>
                <a:srgbClr val="B1B1B1"/>
              </a:buClr>
              <a:buChar char="»"/>
              <a:defRPr sz="1600">
                <a:solidFill>
                  <a:srgbClr val="103566"/>
                </a:solidFill>
                <a:latin typeface="+mn-lt"/>
              </a:defRPr>
            </a:lvl6pPr>
            <a:lvl7pPr marL="2971800" indent="-228600" algn="l" rtl="0" eaLnBrk="1" fontAlgn="base" hangingPunct="1">
              <a:spcBef>
                <a:spcPct val="20000"/>
              </a:spcBef>
              <a:spcAft>
                <a:spcPct val="0"/>
              </a:spcAft>
              <a:buClr>
                <a:srgbClr val="B1B1B1"/>
              </a:buClr>
              <a:buChar char="»"/>
              <a:defRPr sz="1600">
                <a:solidFill>
                  <a:srgbClr val="103566"/>
                </a:solidFill>
                <a:latin typeface="+mn-lt"/>
              </a:defRPr>
            </a:lvl7pPr>
            <a:lvl8pPr marL="3429000" indent="-228600" algn="l" rtl="0" eaLnBrk="1" fontAlgn="base" hangingPunct="1">
              <a:spcBef>
                <a:spcPct val="20000"/>
              </a:spcBef>
              <a:spcAft>
                <a:spcPct val="0"/>
              </a:spcAft>
              <a:buClr>
                <a:srgbClr val="B1B1B1"/>
              </a:buClr>
              <a:buChar char="»"/>
              <a:defRPr sz="1600">
                <a:solidFill>
                  <a:srgbClr val="103566"/>
                </a:solidFill>
                <a:latin typeface="+mn-lt"/>
              </a:defRPr>
            </a:lvl8pPr>
            <a:lvl9pPr marL="3886200" indent="-228600" algn="l" rtl="0" eaLnBrk="1" fontAlgn="base" hangingPunct="1">
              <a:spcBef>
                <a:spcPct val="20000"/>
              </a:spcBef>
              <a:spcAft>
                <a:spcPct val="0"/>
              </a:spcAft>
              <a:buClr>
                <a:srgbClr val="B1B1B1"/>
              </a:buClr>
              <a:buChar char="»"/>
              <a:defRPr sz="1600">
                <a:solidFill>
                  <a:srgbClr val="103566"/>
                </a:solidFill>
                <a:latin typeface="+mn-lt"/>
              </a:defRPr>
            </a:lvl9pPr>
          </a:lstStyle>
          <a:p>
            <a:pPr marL="0" indent="0">
              <a:buClrTx/>
              <a:buNone/>
            </a:pPr>
            <a:r>
              <a:rPr lang="en-US" sz="1800" b="1" dirty="0" smtClean="0"/>
              <a:t>9. </a:t>
            </a:r>
            <a:r>
              <a:rPr lang="en-US" sz="1800" b="1" dirty="0" err="1" smtClean="0"/>
              <a:t>Socialise</a:t>
            </a:r>
            <a:r>
              <a:rPr lang="en-US" sz="1800" b="1" dirty="0" smtClean="0"/>
              <a:t> and refine overall CM</a:t>
            </a:r>
            <a:endParaRPr lang="en-US" sz="1800" b="1" dirty="0"/>
          </a:p>
          <a:p>
            <a:pPr lvl="2">
              <a:buClrTx/>
              <a:buFont typeface="Arial"/>
              <a:buChar char="•"/>
            </a:pPr>
            <a:r>
              <a:rPr lang="en-US" sz="1400" dirty="0" smtClean="0"/>
              <a:t>Reconcile capabilities up/down/across CM, </a:t>
            </a:r>
            <a:r>
              <a:rPr lang="en-US" sz="1400" u="sng" dirty="0" smtClean="0"/>
              <a:t>ensuring capability principles are met</a:t>
            </a:r>
          </a:p>
          <a:p>
            <a:pPr marL="800100" lvl="1" indent="-342900">
              <a:buClrTx/>
              <a:buFont typeface="+mj-lt"/>
              <a:buAutoNum type="arabicPeriod"/>
            </a:pPr>
            <a:endParaRPr lang="en-US" sz="1400" dirty="0"/>
          </a:p>
          <a:p>
            <a:pPr marL="0" indent="0">
              <a:buClrTx/>
              <a:buNone/>
            </a:pPr>
            <a:r>
              <a:rPr lang="en-US" sz="1800" b="1" dirty="0" smtClean="0"/>
              <a:t>10. Publish and maintain CM</a:t>
            </a:r>
          </a:p>
          <a:p>
            <a:pPr marL="1200150" lvl="2" indent="-342900">
              <a:buClrTx/>
              <a:buFont typeface="Arial"/>
              <a:buChar char="•"/>
            </a:pPr>
            <a:r>
              <a:rPr lang="en-US" sz="1400" dirty="0" smtClean="0"/>
              <a:t>Publish priority and well-developed capabilities ahead of full development</a:t>
            </a:r>
          </a:p>
          <a:p>
            <a:pPr marL="1200150" lvl="2" indent="-342900">
              <a:buClrTx/>
              <a:buFont typeface="Arial"/>
              <a:buChar char="•"/>
            </a:pPr>
            <a:r>
              <a:rPr lang="en-US" sz="1400" dirty="0" smtClean="0"/>
              <a:t>Create governance regime</a:t>
            </a:r>
          </a:p>
          <a:p>
            <a:pPr marL="1200150" lvl="2" indent="-342900">
              <a:buClrTx/>
              <a:buFont typeface="Arial"/>
              <a:buChar char="•"/>
            </a:pPr>
            <a:r>
              <a:rPr lang="en-US" sz="1400" dirty="0" smtClean="0"/>
              <a:t>Provide on-going validation with LOBs, IT projects etc</a:t>
            </a:r>
          </a:p>
          <a:p>
            <a:pPr lvl="1">
              <a:buAutoNum type="arabicPeriod" startAt="6"/>
            </a:pPr>
            <a:endParaRPr lang="en-US" sz="1400" dirty="0"/>
          </a:p>
          <a:p>
            <a:pPr>
              <a:buAutoNum type="arabicPeriod" startAt="6"/>
            </a:pPr>
            <a:endParaRPr lang="en-US" sz="1800" dirty="0" smtClean="0"/>
          </a:p>
          <a:p>
            <a:pPr>
              <a:buAutoNum type="arabicPeriod" startAt="6"/>
            </a:pPr>
            <a:endParaRPr lang="en-US" sz="1800" dirty="0"/>
          </a:p>
          <a:p>
            <a:pPr>
              <a:buAutoNum type="arabicPeriod" startAt="6"/>
            </a:pPr>
            <a:endParaRPr lang="en-US" sz="1800" dirty="0" smtClean="0"/>
          </a:p>
          <a:p>
            <a:pPr>
              <a:buAutoNum type="arabicPeriod" startAt="6"/>
            </a:pPr>
            <a:endParaRPr lang="en-US" sz="1800" dirty="0"/>
          </a:p>
          <a:p>
            <a:pPr>
              <a:buAutoNum type="arabicPeriod" startAt="6"/>
            </a:pPr>
            <a:endParaRPr lang="en-US" sz="1800" dirty="0"/>
          </a:p>
        </p:txBody>
      </p:sp>
    </p:spTree>
    <p:extLst>
      <p:ext uri="{BB962C8B-B14F-4D97-AF65-F5344CB8AC3E}">
        <p14:creationId xmlns:p14="http://schemas.microsoft.com/office/powerpoint/2010/main" val="5560764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827584" y="1743868"/>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Introduction to business capabilities</a:t>
            </a:r>
          </a:p>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Principles of capabilities</a:t>
            </a:r>
          </a:p>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charset="2"/>
              <a:buChar char="ü"/>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Capability maps</a:t>
            </a:r>
          </a:p>
          <a:p>
            <a:pPr marL="342900" marR="0" lvl="0" indent="-342900" algn="l" defTabSz="914400" rtl="0" eaLnBrk="1" fontAlgn="base" latinLnBrk="0" hangingPunct="1">
              <a:lnSpc>
                <a:spcPct val="100000"/>
              </a:lnSpc>
              <a:spcBef>
                <a:spcPct val="20000"/>
              </a:spcBef>
              <a:spcAft>
                <a:spcPct val="0"/>
              </a:spcAft>
              <a:buClrTx/>
              <a:buSzTx/>
              <a:buFont typeface="Arial"/>
              <a:buChar char="•"/>
              <a:tabLst/>
              <a:defRPr/>
            </a:pPr>
            <a:endParaRPr kumimoji="0" lang="en-AU" sz="2800" b="0" i="0" u="none" strike="noStrike" kern="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a:buChar char="•"/>
              <a:tabLst/>
              <a:defRPr/>
            </a:pPr>
            <a:r>
              <a:rPr kumimoji="0" lang="en-AU" sz="2800" b="0" i="0" u="none" strike="noStrike" kern="0" cap="none" spc="0" normalizeH="0" baseline="0" noProof="0" dirty="0" smtClean="0">
                <a:ln>
                  <a:noFill/>
                </a:ln>
                <a:solidFill>
                  <a:srgbClr val="002060"/>
                </a:solidFill>
                <a:effectLst/>
                <a:uLnTx/>
                <a:uFillTx/>
                <a:latin typeface="+mn-lt"/>
                <a:ea typeface="+mn-ea"/>
                <a:cs typeface="+mn-cs"/>
              </a:rPr>
              <a:t>Capabilities and business/IT analysis</a:t>
            </a:r>
          </a:p>
          <a:p>
            <a:pPr marL="342900" marR="0" lvl="0" indent="-342900" algn="l" defTabSz="914400" rtl="0" eaLnBrk="1" fontAlgn="base" latinLnBrk="0" hangingPunct="1">
              <a:lnSpc>
                <a:spcPct val="100000"/>
              </a:lnSpc>
              <a:spcBef>
                <a:spcPct val="20000"/>
              </a:spcBef>
              <a:spcAft>
                <a:spcPct val="0"/>
              </a:spcAft>
              <a:buClr>
                <a:srgbClr val="B1B1B1"/>
              </a:buClr>
              <a:buSzTx/>
              <a:buFontTx/>
              <a:buChar char="•"/>
              <a:tabLst/>
              <a:defRPr/>
            </a:pPr>
            <a:endParaRPr kumimoji="0" lang="en-US" sz="2400" b="0" i="0" u="none" strike="noStrike" kern="0" cap="none" spc="0" normalizeH="0" baseline="0" noProof="0" dirty="0">
              <a:ln>
                <a:noFill/>
              </a:ln>
              <a:solidFill>
                <a:srgbClr val="002060"/>
              </a:solidFill>
              <a:effectLst/>
              <a:uLnTx/>
              <a:uFillTx/>
              <a:latin typeface="+mn-lt"/>
              <a:ea typeface="+mn-ea"/>
              <a:cs typeface="+mn-cs"/>
            </a:endParaRPr>
          </a:p>
        </p:txBody>
      </p:sp>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a:xfrm>
            <a:off x="827584" y="1743868"/>
            <a:ext cx="8229600" cy="3989388"/>
          </a:xfrm>
        </p:spPr>
        <p:txBody>
          <a:bodyPr/>
          <a:lstStyle/>
          <a:p>
            <a:pPr>
              <a:buClrTx/>
              <a:buFont typeface="Wingdings" charset="2"/>
              <a:buChar char="ü"/>
            </a:pPr>
            <a:r>
              <a:rPr lang="en-AU" dirty="0" smtClean="0">
                <a:solidFill>
                  <a:schemeClr val="bg1">
                    <a:lumMod val="65000"/>
                  </a:schemeClr>
                </a:solidFill>
              </a:rPr>
              <a:t>Introduction to business capabilities</a:t>
            </a:r>
          </a:p>
          <a:p>
            <a:pPr>
              <a:buClrTx/>
              <a:buFont typeface="Wingdings" charset="2"/>
              <a:buChar char="ü"/>
            </a:pPr>
            <a:endParaRPr lang="en-AU" dirty="0" smtClean="0">
              <a:solidFill>
                <a:schemeClr val="bg1">
                  <a:lumMod val="65000"/>
                </a:schemeClr>
              </a:solidFill>
            </a:endParaRPr>
          </a:p>
          <a:p>
            <a:pPr>
              <a:buClrTx/>
              <a:buFont typeface="Wingdings" charset="2"/>
              <a:buChar char="ü"/>
            </a:pPr>
            <a:r>
              <a:rPr lang="en-AU" dirty="0" smtClean="0">
                <a:solidFill>
                  <a:schemeClr val="bg1">
                    <a:lumMod val="65000"/>
                  </a:schemeClr>
                </a:solidFill>
              </a:rPr>
              <a:t>Principles of capabilities</a:t>
            </a:r>
          </a:p>
          <a:p>
            <a:pPr>
              <a:buClrTx/>
              <a:buFont typeface="Wingdings" charset="2"/>
              <a:buChar char="ü"/>
            </a:pPr>
            <a:endParaRPr lang="en-AU" dirty="0" smtClean="0">
              <a:solidFill>
                <a:schemeClr val="bg1">
                  <a:lumMod val="65000"/>
                </a:schemeClr>
              </a:solidFill>
            </a:endParaRPr>
          </a:p>
          <a:p>
            <a:pPr>
              <a:buClrTx/>
              <a:buFont typeface="Wingdings" charset="2"/>
              <a:buChar char="ü"/>
            </a:pPr>
            <a:r>
              <a:rPr lang="en-AU" dirty="0" smtClean="0">
                <a:solidFill>
                  <a:schemeClr val="bg1">
                    <a:lumMod val="65000"/>
                  </a:schemeClr>
                </a:solidFill>
              </a:rPr>
              <a:t>Capability maps</a:t>
            </a:r>
          </a:p>
          <a:p>
            <a:pPr>
              <a:buClrTx/>
              <a:buFont typeface="Arial"/>
              <a:buChar char="•"/>
            </a:pPr>
            <a:endParaRPr lang="en-AU" dirty="0" smtClean="0"/>
          </a:p>
          <a:p>
            <a:pPr>
              <a:buClrTx/>
              <a:buFont typeface="Arial"/>
              <a:buChar char="•"/>
            </a:pPr>
            <a:r>
              <a:rPr lang="en-AU" dirty="0" smtClean="0"/>
              <a:t>Capabilities and business/IT analysis</a:t>
            </a:r>
          </a:p>
          <a:p>
            <a:endParaRPr lang="en-AU" sz="2400"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230188" y="4795411"/>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36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Business capabilities and strategy</a:t>
            </a:r>
            <a:endParaRPr lang="en-AU" dirty="0"/>
          </a:p>
        </p:txBody>
      </p:sp>
      <p:sp>
        <p:nvSpPr>
          <p:cNvPr id="3" name="Content Placeholder 2"/>
          <p:cNvSpPr>
            <a:spLocks noGrp="1"/>
          </p:cNvSpPr>
          <p:nvPr>
            <p:ph idx="1"/>
          </p:nvPr>
        </p:nvSpPr>
        <p:spPr>
          <a:xfrm>
            <a:off x="457200" y="1412776"/>
            <a:ext cx="8229600" cy="3989388"/>
          </a:xfrm>
        </p:spPr>
        <p:txBody>
          <a:bodyPr>
            <a:noAutofit/>
          </a:bodyPr>
          <a:lstStyle/>
          <a:p>
            <a:pPr>
              <a:buClrTx/>
            </a:pPr>
            <a:r>
              <a:rPr lang="en-AU" sz="1800" u="sng" dirty="0" smtClean="0"/>
              <a:t>A business capability model</a:t>
            </a:r>
            <a:r>
              <a:rPr lang="en-AU" sz="1800" dirty="0" smtClean="0"/>
              <a:t> is an </a:t>
            </a:r>
            <a:r>
              <a:rPr lang="en-AU" sz="2400" b="1" dirty="0" smtClean="0"/>
              <a:t>abstract</a:t>
            </a:r>
            <a:r>
              <a:rPr lang="en-AU" sz="1800" dirty="0" smtClean="0"/>
              <a:t>, </a:t>
            </a:r>
            <a:r>
              <a:rPr lang="en-AU" sz="1800" u="sng" dirty="0" smtClean="0"/>
              <a:t>compact representation of an organization's business</a:t>
            </a:r>
            <a:r>
              <a:rPr lang="en-AU" sz="1800" dirty="0" smtClean="0"/>
              <a:t>: </a:t>
            </a:r>
          </a:p>
          <a:p>
            <a:pPr lvl="1">
              <a:buClrTx/>
            </a:pPr>
            <a:r>
              <a:rPr lang="en-AU" sz="1800" dirty="0" smtClean="0"/>
              <a:t>independent of organizational structure, processes, people, systems, domains etc.</a:t>
            </a:r>
          </a:p>
          <a:p>
            <a:pPr lvl="1">
              <a:buClrTx/>
            </a:pPr>
            <a:endParaRPr lang="en-AU" sz="1800" dirty="0" smtClean="0"/>
          </a:p>
          <a:p>
            <a:pPr>
              <a:buClrTx/>
            </a:pPr>
            <a:r>
              <a:rPr lang="en-AU" sz="1800" dirty="0"/>
              <a:t>D</a:t>
            </a:r>
            <a:r>
              <a:rPr lang="en-AU" sz="1800" dirty="0" smtClean="0"/>
              <a:t>esigned to enable an organisation </a:t>
            </a:r>
            <a:r>
              <a:rPr lang="en-AU" sz="1800" u="sng" dirty="0" smtClean="0">
                <a:solidFill>
                  <a:schemeClr val="tx1"/>
                </a:solidFill>
              </a:rPr>
              <a:t>to explore and express what it does, so it can plan, understand impact, and change</a:t>
            </a:r>
          </a:p>
          <a:p>
            <a:pPr>
              <a:buClrTx/>
            </a:pPr>
            <a:endParaRPr lang="en-AU" sz="1800" dirty="0" smtClean="0"/>
          </a:p>
          <a:p>
            <a:pPr>
              <a:buClrTx/>
            </a:pPr>
            <a:r>
              <a:rPr lang="en-AU" sz="1800" u="sng" dirty="0" smtClean="0">
                <a:solidFill>
                  <a:schemeClr val="tx1"/>
                </a:solidFill>
              </a:rPr>
              <a:t>Enables business and IT strategic planners to make decisions</a:t>
            </a:r>
            <a:r>
              <a:rPr lang="en-AU" sz="1800" dirty="0" smtClean="0"/>
              <a:t>, justified from business </a:t>
            </a:r>
          </a:p>
          <a:p>
            <a:pPr>
              <a:buClrTx/>
            </a:pPr>
            <a:endParaRPr lang="en-AU" sz="1800" dirty="0" smtClean="0"/>
          </a:p>
          <a:p>
            <a:pPr>
              <a:buClrTx/>
            </a:pPr>
            <a:r>
              <a:rPr lang="en-AU" sz="1800" dirty="0" smtClean="0"/>
              <a:t>These decisions can guide business and IT architectural changes, and in turn, implementations</a:t>
            </a:r>
          </a:p>
          <a:p>
            <a:pPr>
              <a:buClrTx/>
            </a:pPr>
            <a:endParaRPr lang="en-AU" sz="1100" b="1" dirty="0" smtClean="0"/>
          </a:p>
          <a:p>
            <a:endParaRPr lang="en-AU" sz="1100" b="1" dirty="0" smtClean="0"/>
          </a:p>
          <a:p>
            <a:endParaRPr lang="en-AU" dirty="0"/>
          </a:p>
        </p:txBody>
      </p:sp>
    </p:spTree>
    <p:extLst>
      <p:ext uri="{BB962C8B-B14F-4D97-AF65-F5344CB8AC3E}">
        <p14:creationId xmlns:p14="http://schemas.microsoft.com/office/powerpoint/2010/main" val="296440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Discerning capabilities</a:t>
            </a:r>
            <a:endParaRPr lang="en-AU" dirty="0"/>
          </a:p>
        </p:txBody>
      </p:sp>
      <p:sp>
        <p:nvSpPr>
          <p:cNvPr id="3" name="Content Placeholder 2"/>
          <p:cNvSpPr>
            <a:spLocks noGrp="1"/>
          </p:cNvSpPr>
          <p:nvPr>
            <p:ph idx="1"/>
          </p:nvPr>
        </p:nvSpPr>
        <p:spPr/>
        <p:txBody>
          <a:bodyPr>
            <a:normAutofit/>
          </a:bodyPr>
          <a:lstStyle/>
          <a:p>
            <a:pPr>
              <a:buClrTx/>
            </a:pPr>
            <a:r>
              <a:rPr lang="en-AU" sz="2000" dirty="0" smtClean="0"/>
              <a:t>Functional perspective</a:t>
            </a:r>
          </a:p>
          <a:p>
            <a:pPr lvl="1">
              <a:buClrTx/>
            </a:pPr>
            <a:r>
              <a:rPr lang="en-AU" sz="2000" dirty="0" smtClean="0"/>
              <a:t>alludes to capabilities of an organization</a:t>
            </a:r>
          </a:p>
          <a:p>
            <a:pPr lvl="1">
              <a:buClrTx/>
            </a:pPr>
            <a:r>
              <a:rPr lang="en-AU" sz="2000" dirty="0" smtClean="0">
                <a:solidFill>
                  <a:schemeClr val="accent6">
                    <a:lumMod val="75000"/>
                  </a:schemeClr>
                </a:solidFill>
              </a:rPr>
              <a:t>Solid basis for strategic, tactical and operational alignment</a:t>
            </a:r>
          </a:p>
          <a:p>
            <a:pPr lvl="1">
              <a:buClrTx/>
            </a:pPr>
            <a:r>
              <a:rPr lang="en-AU" sz="2000" dirty="0" smtClean="0">
                <a:solidFill>
                  <a:schemeClr val="accent6">
                    <a:lumMod val="75000"/>
                  </a:schemeClr>
                </a:solidFill>
              </a:rPr>
              <a:t>Can get caught into </a:t>
            </a:r>
            <a:r>
              <a:rPr lang="en-AU" sz="2000" i="1" dirty="0" smtClean="0">
                <a:solidFill>
                  <a:schemeClr val="accent6">
                    <a:lumMod val="75000"/>
                  </a:schemeClr>
                </a:solidFill>
              </a:rPr>
              <a:t>how</a:t>
            </a:r>
            <a:r>
              <a:rPr lang="en-AU" sz="2000" dirty="0" smtClean="0">
                <a:solidFill>
                  <a:schemeClr val="accent6">
                    <a:lumMod val="75000"/>
                  </a:schemeClr>
                </a:solidFill>
              </a:rPr>
              <a:t> of organizational work</a:t>
            </a:r>
          </a:p>
          <a:p>
            <a:pPr lvl="1">
              <a:buClrTx/>
            </a:pPr>
            <a:r>
              <a:rPr lang="en-AU" sz="2000" dirty="0" smtClean="0">
                <a:solidFill>
                  <a:schemeClr val="accent6">
                    <a:lumMod val="75000"/>
                  </a:schemeClr>
                </a:solidFill>
              </a:rPr>
              <a:t>Can lead to stovepipes: redundancies and bias in capabilities</a:t>
            </a:r>
          </a:p>
          <a:p>
            <a:pPr>
              <a:buClrTx/>
            </a:pPr>
            <a:r>
              <a:rPr lang="en-AU" sz="2000" dirty="0" smtClean="0">
                <a:solidFill>
                  <a:schemeClr val="accent6">
                    <a:lumMod val="75000"/>
                  </a:schemeClr>
                </a:solidFill>
              </a:rPr>
              <a:t>Use org/resource and functional perspectives to locate or scope capabilities and information perspective to conceptualise</a:t>
            </a:r>
            <a:endParaRPr lang="en-AU" sz="2000" dirty="0">
              <a:solidFill>
                <a:schemeClr val="accent6">
                  <a:lumMod val="75000"/>
                </a:schemeClr>
              </a:solidFill>
            </a:endParaRPr>
          </a:p>
        </p:txBody>
      </p:sp>
    </p:spTree>
    <p:extLst>
      <p:ext uri="{BB962C8B-B14F-4D97-AF65-F5344CB8AC3E}">
        <p14:creationId xmlns:p14="http://schemas.microsoft.com/office/powerpoint/2010/main" val="2172640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From business to IT levels</a:t>
            </a:r>
            <a:r>
              <a:rPr lang="en-AU" dirty="0" smtClean="0"/>
              <a:t> through capabilities</a:t>
            </a:r>
            <a:endParaRPr lang="en-AU" dirty="0"/>
          </a:p>
        </p:txBody>
      </p:sp>
      <p:sp>
        <p:nvSpPr>
          <p:cNvPr id="3" name="Content Placeholder 2"/>
          <p:cNvSpPr>
            <a:spLocks noGrp="1"/>
          </p:cNvSpPr>
          <p:nvPr>
            <p:ph idx="1"/>
          </p:nvPr>
        </p:nvSpPr>
        <p:spPr/>
        <p:txBody>
          <a:bodyPr/>
          <a:lstStyle/>
          <a:p>
            <a:pPr>
              <a:buClrTx/>
            </a:pPr>
            <a:r>
              <a:rPr lang="en-AU" sz="2400" dirty="0" smtClean="0"/>
              <a:t>Capability to org. unit</a:t>
            </a:r>
          </a:p>
          <a:p>
            <a:pPr>
              <a:buClrTx/>
            </a:pPr>
            <a:r>
              <a:rPr lang="en-AU" sz="2400" dirty="0" smtClean="0"/>
              <a:t>Capability and org. unit to whole value stream</a:t>
            </a:r>
          </a:p>
          <a:p>
            <a:pPr>
              <a:buClrTx/>
            </a:pPr>
            <a:r>
              <a:rPr lang="en-AU" sz="2400" dirty="0" smtClean="0"/>
              <a:t>Capability to stage of value stream</a:t>
            </a:r>
          </a:p>
          <a:p>
            <a:pPr>
              <a:buClrTx/>
            </a:pPr>
            <a:r>
              <a:rPr lang="en-AU" sz="2400" dirty="0" smtClean="0"/>
              <a:t>Capability to business objects</a:t>
            </a:r>
          </a:p>
          <a:p>
            <a:pPr>
              <a:buClrTx/>
            </a:pPr>
            <a:r>
              <a:rPr lang="en-AU" sz="2400" dirty="0" smtClean="0"/>
              <a:t>Stage of value stream to business service and business process mapping</a:t>
            </a:r>
          </a:p>
          <a:p>
            <a:pPr>
              <a:buClrTx/>
            </a:pPr>
            <a:r>
              <a:rPr lang="en-AU" sz="2400" dirty="0" smtClean="0"/>
              <a:t>Business process, business service, detailed capability to applications – IT services</a:t>
            </a:r>
          </a:p>
          <a:p>
            <a:pPr>
              <a:buClrTx/>
            </a:pPr>
            <a:r>
              <a:rPr lang="en-AU" sz="2400" dirty="0" smtClean="0"/>
              <a:t>IT services to SOA application stack </a:t>
            </a:r>
            <a:endParaRPr lang="en-AU" sz="2400" dirty="0"/>
          </a:p>
        </p:txBody>
      </p:sp>
    </p:spTree>
    <p:extLst>
      <p:ext uri="{BB962C8B-B14F-4D97-AF65-F5344CB8AC3E}">
        <p14:creationId xmlns:p14="http://schemas.microsoft.com/office/powerpoint/2010/main" val="722611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u="sng" dirty="0" smtClean="0"/>
              <a:t>Capability mapping to org. units</a:t>
            </a:r>
            <a:endParaRPr lang="en-AU" u="sng" dirty="0"/>
          </a:p>
        </p:txBody>
      </p:sp>
      <p:sp>
        <p:nvSpPr>
          <p:cNvPr id="3" name="Content Placeholder 2"/>
          <p:cNvSpPr>
            <a:spLocks noGrp="1"/>
          </p:cNvSpPr>
          <p:nvPr>
            <p:ph idx="1"/>
          </p:nvPr>
        </p:nvSpPr>
        <p:spPr/>
        <p:txBody>
          <a:bodyPr/>
          <a:lstStyle/>
          <a:p>
            <a:pPr>
              <a:buClrTx/>
              <a:buFont typeface="Arial"/>
              <a:buChar char="•"/>
            </a:pPr>
            <a:r>
              <a:rPr lang="en-AU" dirty="0" smtClean="0"/>
              <a:t>Capability map to org. units and value chain models allows highest org. context for capabilities – horizontally shared capabilities</a:t>
            </a:r>
          </a:p>
          <a:p>
            <a:pPr>
              <a:buClrTx/>
              <a:buFont typeface="Arial"/>
              <a:buChar char="•"/>
            </a:pPr>
            <a:r>
              <a:rPr lang="en-AU" dirty="0" smtClean="0"/>
              <a:t>Can overcome misaligned conceptions and definitions of same fundamental capability</a:t>
            </a:r>
          </a:p>
        </p:txBody>
      </p:sp>
    </p:spTree>
    <p:extLst>
      <p:ext uri="{BB962C8B-B14F-4D97-AF65-F5344CB8AC3E}">
        <p14:creationId xmlns:p14="http://schemas.microsoft.com/office/powerpoint/2010/main" val="8909886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143000"/>
          </a:xfrm>
        </p:spPr>
        <p:txBody>
          <a:bodyPr/>
          <a:lstStyle/>
          <a:p>
            <a:r>
              <a:rPr lang="en-AU" sz="2400" u="sng" dirty="0" smtClean="0"/>
              <a:t>Organization-unit-to-business-capability</a:t>
            </a:r>
            <a:r>
              <a:rPr lang="en-AU" sz="2400" dirty="0" smtClean="0"/>
              <a:t> mapping</a:t>
            </a:r>
            <a:endParaRPr lang="en-AU" sz="2400" dirty="0"/>
          </a:p>
        </p:txBody>
      </p:sp>
      <p:sp>
        <p:nvSpPr>
          <p:cNvPr id="3" name="Oval 2"/>
          <p:cNvSpPr/>
          <p:nvPr/>
        </p:nvSpPr>
        <p:spPr>
          <a:xfrm>
            <a:off x="3203848" y="3140968"/>
            <a:ext cx="1008112" cy="504056"/>
          </a:xfrm>
          <a:prstGeom prst="ellipse">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ABC Insurance</a:t>
            </a:r>
            <a:endParaRPr lang="en-AU" sz="900" dirty="0">
              <a:solidFill>
                <a:schemeClr val="tx1"/>
              </a:solidFill>
            </a:endParaRPr>
          </a:p>
        </p:txBody>
      </p:sp>
      <p:sp>
        <p:nvSpPr>
          <p:cNvPr id="6" name="Oval 5"/>
          <p:cNvSpPr/>
          <p:nvPr/>
        </p:nvSpPr>
        <p:spPr>
          <a:xfrm>
            <a:off x="3203848" y="2204864"/>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Finance</a:t>
            </a:r>
            <a:endParaRPr lang="en-AU" sz="900" dirty="0">
              <a:solidFill>
                <a:schemeClr val="tx1"/>
              </a:solidFill>
            </a:endParaRPr>
          </a:p>
        </p:txBody>
      </p:sp>
      <p:sp>
        <p:nvSpPr>
          <p:cNvPr id="7" name="Oval 6"/>
          <p:cNvSpPr/>
          <p:nvPr/>
        </p:nvSpPr>
        <p:spPr>
          <a:xfrm>
            <a:off x="1907704" y="2276872"/>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Marketing</a:t>
            </a:r>
            <a:endParaRPr lang="en-AU" sz="900" dirty="0">
              <a:solidFill>
                <a:schemeClr val="tx1"/>
              </a:solidFill>
            </a:endParaRPr>
          </a:p>
        </p:txBody>
      </p:sp>
      <p:sp>
        <p:nvSpPr>
          <p:cNvPr id="8" name="Oval 7"/>
          <p:cNvSpPr/>
          <p:nvPr/>
        </p:nvSpPr>
        <p:spPr>
          <a:xfrm>
            <a:off x="1259632" y="3068960"/>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HR</a:t>
            </a:r>
            <a:endParaRPr lang="en-AU" sz="900" dirty="0">
              <a:solidFill>
                <a:schemeClr val="tx1"/>
              </a:solidFill>
            </a:endParaRPr>
          </a:p>
        </p:txBody>
      </p:sp>
      <p:sp>
        <p:nvSpPr>
          <p:cNvPr id="9" name="Oval 8"/>
          <p:cNvSpPr/>
          <p:nvPr/>
        </p:nvSpPr>
        <p:spPr>
          <a:xfrm>
            <a:off x="1691680" y="3933056"/>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Legal</a:t>
            </a:r>
            <a:endParaRPr lang="en-AU" sz="900" dirty="0">
              <a:solidFill>
                <a:schemeClr val="tx1"/>
              </a:solidFill>
            </a:endParaRPr>
          </a:p>
        </p:txBody>
      </p:sp>
      <p:sp>
        <p:nvSpPr>
          <p:cNvPr id="10" name="Oval 9"/>
          <p:cNvSpPr/>
          <p:nvPr/>
        </p:nvSpPr>
        <p:spPr>
          <a:xfrm>
            <a:off x="2699792" y="4293096"/>
            <a:ext cx="1071736" cy="495672"/>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Purchasing</a:t>
            </a:r>
            <a:endParaRPr lang="en-AU" sz="900" dirty="0">
              <a:solidFill>
                <a:schemeClr val="tx1"/>
              </a:solidFill>
            </a:endParaRPr>
          </a:p>
        </p:txBody>
      </p:sp>
      <p:sp>
        <p:nvSpPr>
          <p:cNvPr id="11" name="Oval 10"/>
          <p:cNvSpPr/>
          <p:nvPr/>
        </p:nvSpPr>
        <p:spPr>
          <a:xfrm>
            <a:off x="4211960" y="4365104"/>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IT</a:t>
            </a:r>
            <a:endParaRPr lang="en-AU" sz="900" dirty="0">
              <a:solidFill>
                <a:schemeClr val="tx1"/>
              </a:solidFill>
            </a:endParaRPr>
          </a:p>
        </p:txBody>
      </p:sp>
      <p:sp>
        <p:nvSpPr>
          <p:cNvPr id="12" name="Oval 11"/>
          <p:cNvSpPr/>
          <p:nvPr/>
        </p:nvSpPr>
        <p:spPr>
          <a:xfrm>
            <a:off x="5436096" y="3501008"/>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Health</a:t>
            </a:r>
            <a:endParaRPr lang="en-AU" sz="900" dirty="0">
              <a:solidFill>
                <a:schemeClr val="tx1"/>
              </a:solidFill>
            </a:endParaRPr>
          </a:p>
        </p:txBody>
      </p:sp>
      <p:sp>
        <p:nvSpPr>
          <p:cNvPr id="13" name="Oval 12"/>
          <p:cNvSpPr/>
          <p:nvPr/>
        </p:nvSpPr>
        <p:spPr>
          <a:xfrm>
            <a:off x="5436096" y="2636912"/>
            <a:ext cx="1008112" cy="504056"/>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Life &amp; Disability</a:t>
            </a:r>
            <a:endParaRPr lang="en-AU" sz="900" dirty="0">
              <a:solidFill>
                <a:schemeClr val="tx1"/>
              </a:solidFill>
            </a:endParaRPr>
          </a:p>
        </p:txBody>
      </p:sp>
      <p:sp>
        <p:nvSpPr>
          <p:cNvPr id="14" name="Oval 13"/>
          <p:cNvSpPr/>
          <p:nvPr/>
        </p:nvSpPr>
        <p:spPr>
          <a:xfrm>
            <a:off x="5364088" y="1772816"/>
            <a:ext cx="1143744" cy="567680"/>
          </a:xfrm>
          <a:prstGeom prst="ellipse">
            <a:avLst/>
          </a:prstGeom>
          <a:solidFill>
            <a:srgbClr val="6699FF"/>
          </a:solidFill>
          <a:ln>
            <a:solidFill>
              <a:schemeClr val="tx2"/>
            </a:solidFill>
          </a:ln>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Property &amp; Purchasing</a:t>
            </a:r>
            <a:endParaRPr lang="en-AU" sz="900" dirty="0">
              <a:solidFill>
                <a:schemeClr val="tx1"/>
              </a:solidFill>
            </a:endParaRPr>
          </a:p>
        </p:txBody>
      </p:sp>
      <p:sp>
        <p:nvSpPr>
          <p:cNvPr id="15" name="Oval 14"/>
          <p:cNvSpPr/>
          <p:nvPr/>
        </p:nvSpPr>
        <p:spPr>
          <a:xfrm>
            <a:off x="4139952" y="1412776"/>
            <a:ext cx="1224136" cy="504056"/>
          </a:xfrm>
          <a:prstGeom prst="ellipse">
            <a:avLst/>
          </a:prstGeom>
          <a:solidFill>
            <a:srgbClr val="00BB0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Investment Management</a:t>
            </a:r>
            <a:endParaRPr lang="en-AU" sz="900" dirty="0">
              <a:solidFill>
                <a:schemeClr val="tx1"/>
              </a:solidFill>
            </a:endParaRPr>
          </a:p>
        </p:txBody>
      </p:sp>
      <p:sp>
        <p:nvSpPr>
          <p:cNvPr id="20" name="Oval 19"/>
          <p:cNvSpPr/>
          <p:nvPr/>
        </p:nvSpPr>
        <p:spPr>
          <a:xfrm>
            <a:off x="2699792" y="1412776"/>
            <a:ext cx="1224136" cy="504056"/>
          </a:xfrm>
          <a:prstGeom prst="ellipse">
            <a:avLst/>
          </a:prstGeom>
          <a:solidFill>
            <a:srgbClr val="00BB0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Reserves Management</a:t>
            </a:r>
            <a:endParaRPr lang="en-AU" sz="900" dirty="0">
              <a:solidFill>
                <a:schemeClr val="tx1"/>
              </a:solidFill>
            </a:endParaRPr>
          </a:p>
        </p:txBody>
      </p:sp>
      <p:sp>
        <p:nvSpPr>
          <p:cNvPr id="21" name="Oval 20"/>
          <p:cNvSpPr/>
          <p:nvPr/>
        </p:nvSpPr>
        <p:spPr>
          <a:xfrm>
            <a:off x="107504" y="2276872"/>
            <a:ext cx="1224136" cy="504056"/>
          </a:xfrm>
          <a:prstGeom prst="ellipse">
            <a:avLst/>
          </a:prstGeom>
          <a:solidFill>
            <a:srgbClr val="00BB0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Marketing Management</a:t>
            </a:r>
            <a:endParaRPr lang="en-AU" sz="900" dirty="0">
              <a:solidFill>
                <a:schemeClr val="tx1"/>
              </a:solidFill>
            </a:endParaRPr>
          </a:p>
        </p:txBody>
      </p:sp>
      <p:sp>
        <p:nvSpPr>
          <p:cNvPr id="22" name="Oval 21"/>
          <p:cNvSpPr/>
          <p:nvPr/>
        </p:nvSpPr>
        <p:spPr>
          <a:xfrm>
            <a:off x="7812360" y="4437112"/>
            <a:ext cx="1224136" cy="504056"/>
          </a:xfrm>
          <a:prstGeom prst="ellipse">
            <a:avLst/>
          </a:prstGeom>
          <a:solidFill>
            <a:srgbClr val="00BB0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Customer Management</a:t>
            </a:r>
            <a:endParaRPr lang="en-AU" sz="900" dirty="0">
              <a:solidFill>
                <a:schemeClr val="tx1"/>
              </a:solidFill>
            </a:endParaRPr>
          </a:p>
        </p:txBody>
      </p:sp>
      <p:sp>
        <p:nvSpPr>
          <p:cNvPr id="23" name="Oval 22"/>
          <p:cNvSpPr/>
          <p:nvPr/>
        </p:nvSpPr>
        <p:spPr>
          <a:xfrm>
            <a:off x="7812360" y="3645024"/>
            <a:ext cx="1224136" cy="504056"/>
          </a:xfrm>
          <a:prstGeom prst="ellipse">
            <a:avLst/>
          </a:prstGeom>
          <a:solidFill>
            <a:srgbClr val="CCCC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Account Management</a:t>
            </a:r>
            <a:endParaRPr lang="en-AU" sz="900" dirty="0">
              <a:solidFill>
                <a:schemeClr val="tx1"/>
              </a:solidFill>
            </a:endParaRPr>
          </a:p>
        </p:txBody>
      </p:sp>
      <p:sp>
        <p:nvSpPr>
          <p:cNvPr id="24" name="Oval 23"/>
          <p:cNvSpPr/>
          <p:nvPr/>
        </p:nvSpPr>
        <p:spPr>
          <a:xfrm>
            <a:off x="7812360" y="2852936"/>
            <a:ext cx="1224136" cy="504056"/>
          </a:xfrm>
          <a:prstGeom prst="ellipse">
            <a:avLst/>
          </a:prstGeom>
          <a:solidFill>
            <a:srgbClr val="CCCC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Payment Management</a:t>
            </a:r>
            <a:endParaRPr lang="en-AU" sz="900" dirty="0">
              <a:solidFill>
                <a:schemeClr val="tx1"/>
              </a:solidFill>
            </a:endParaRPr>
          </a:p>
        </p:txBody>
      </p:sp>
      <p:sp>
        <p:nvSpPr>
          <p:cNvPr id="25" name="Oval 24"/>
          <p:cNvSpPr/>
          <p:nvPr/>
        </p:nvSpPr>
        <p:spPr>
          <a:xfrm>
            <a:off x="7812360" y="2060848"/>
            <a:ext cx="1224136" cy="504056"/>
          </a:xfrm>
          <a:prstGeom prst="ellipse">
            <a:avLst/>
          </a:prstGeom>
          <a:solidFill>
            <a:srgbClr val="CCCC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Product Management</a:t>
            </a:r>
            <a:endParaRPr lang="en-AU" sz="900" dirty="0">
              <a:solidFill>
                <a:schemeClr val="tx1"/>
              </a:solidFill>
            </a:endParaRPr>
          </a:p>
        </p:txBody>
      </p:sp>
      <p:sp>
        <p:nvSpPr>
          <p:cNvPr id="26" name="Oval 25"/>
          <p:cNvSpPr/>
          <p:nvPr/>
        </p:nvSpPr>
        <p:spPr>
          <a:xfrm>
            <a:off x="7812360" y="1268760"/>
            <a:ext cx="1224136" cy="504056"/>
          </a:xfrm>
          <a:prstGeom prst="ellipse">
            <a:avLst/>
          </a:prstGeom>
          <a:solidFill>
            <a:srgbClr val="CCCC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Claims Management</a:t>
            </a:r>
            <a:endParaRPr lang="en-AU" sz="900" dirty="0">
              <a:solidFill>
                <a:schemeClr val="tx1"/>
              </a:solidFill>
            </a:endParaRPr>
          </a:p>
        </p:txBody>
      </p:sp>
      <p:sp>
        <p:nvSpPr>
          <p:cNvPr id="27" name="Oval 26"/>
          <p:cNvSpPr/>
          <p:nvPr/>
        </p:nvSpPr>
        <p:spPr>
          <a:xfrm>
            <a:off x="4067944" y="5229200"/>
            <a:ext cx="1224136" cy="504056"/>
          </a:xfrm>
          <a:prstGeom prst="ellipse">
            <a:avLst/>
          </a:prstGeom>
          <a:solidFill>
            <a:srgbClr val="CCCC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Information Technology</a:t>
            </a:r>
            <a:endParaRPr lang="en-AU" sz="900" dirty="0">
              <a:solidFill>
                <a:schemeClr val="tx1"/>
              </a:solidFill>
            </a:endParaRPr>
          </a:p>
        </p:txBody>
      </p:sp>
      <p:sp>
        <p:nvSpPr>
          <p:cNvPr id="28" name="Oval 27"/>
          <p:cNvSpPr/>
          <p:nvPr/>
        </p:nvSpPr>
        <p:spPr>
          <a:xfrm>
            <a:off x="1043608" y="1412776"/>
            <a:ext cx="1224136" cy="504056"/>
          </a:xfrm>
          <a:prstGeom prst="ellipse">
            <a:avLst/>
          </a:prstGeom>
          <a:solidFill>
            <a:srgbClr val="FF80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Accounting Management</a:t>
            </a:r>
            <a:endParaRPr lang="en-AU" sz="900" dirty="0">
              <a:solidFill>
                <a:schemeClr val="tx1"/>
              </a:solidFill>
            </a:endParaRPr>
          </a:p>
        </p:txBody>
      </p:sp>
      <p:sp>
        <p:nvSpPr>
          <p:cNvPr id="29" name="Oval 28"/>
          <p:cNvSpPr/>
          <p:nvPr/>
        </p:nvSpPr>
        <p:spPr>
          <a:xfrm>
            <a:off x="107504" y="3573016"/>
            <a:ext cx="1224136" cy="504056"/>
          </a:xfrm>
          <a:prstGeom prst="ellipse">
            <a:avLst/>
          </a:prstGeom>
          <a:solidFill>
            <a:srgbClr val="FF80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HR Management</a:t>
            </a:r>
            <a:endParaRPr lang="en-AU" sz="900" dirty="0">
              <a:solidFill>
                <a:schemeClr val="tx1"/>
              </a:solidFill>
            </a:endParaRPr>
          </a:p>
        </p:txBody>
      </p:sp>
      <p:sp>
        <p:nvSpPr>
          <p:cNvPr id="30" name="Oval 29"/>
          <p:cNvSpPr/>
          <p:nvPr/>
        </p:nvSpPr>
        <p:spPr>
          <a:xfrm>
            <a:off x="539552" y="4653136"/>
            <a:ext cx="1224136" cy="504056"/>
          </a:xfrm>
          <a:prstGeom prst="ellipse">
            <a:avLst/>
          </a:prstGeom>
          <a:solidFill>
            <a:srgbClr val="FF80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Legal Management</a:t>
            </a:r>
            <a:endParaRPr lang="en-AU" sz="900" dirty="0">
              <a:solidFill>
                <a:schemeClr val="tx1"/>
              </a:solidFill>
            </a:endParaRPr>
          </a:p>
        </p:txBody>
      </p:sp>
      <p:sp>
        <p:nvSpPr>
          <p:cNvPr id="31" name="Oval 30"/>
          <p:cNvSpPr/>
          <p:nvPr/>
        </p:nvSpPr>
        <p:spPr>
          <a:xfrm>
            <a:off x="2483768" y="5157192"/>
            <a:ext cx="1224136" cy="504056"/>
          </a:xfrm>
          <a:prstGeom prst="ellipse">
            <a:avLst/>
          </a:prstGeom>
          <a:solidFill>
            <a:srgbClr val="FF80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Procurement Management</a:t>
            </a:r>
            <a:endParaRPr lang="en-AU" sz="900" dirty="0">
              <a:solidFill>
                <a:schemeClr val="tx1"/>
              </a:solidFill>
            </a:endParaRPr>
          </a:p>
        </p:txBody>
      </p:sp>
      <p:cxnSp>
        <p:nvCxnSpPr>
          <p:cNvPr id="33" name="Gerade Verbindung 32"/>
          <p:cNvCxnSpPr>
            <a:stCxn id="6" idx="4"/>
            <a:endCxn id="3" idx="0"/>
          </p:cNvCxnSpPr>
          <p:nvPr/>
        </p:nvCxnSpPr>
        <p:spPr>
          <a:xfrm>
            <a:off x="3707904" y="2708920"/>
            <a:ext cx="0" cy="43204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5" name="Gerade Verbindung 34"/>
          <p:cNvCxnSpPr>
            <a:stCxn id="7" idx="5"/>
            <a:endCxn id="3" idx="2"/>
          </p:cNvCxnSpPr>
          <p:nvPr/>
        </p:nvCxnSpPr>
        <p:spPr>
          <a:xfrm>
            <a:off x="2768181" y="2707111"/>
            <a:ext cx="435667" cy="685885"/>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a:stCxn id="8" idx="6"/>
            <a:endCxn id="3" idx="2"/>
          </p:cNvCxnSpPr>
          <p:nvPr/>
        </p:nvCxnSpPr>
        <p:spPr>
          <a:xfrm>
            <a:off x="2267744" y="3320988"/>
            <a:ext cx="936104" cy="720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 name="Gerade Verbindung 40"/>
          <p:cNvCxnSpPr>
            <a:stCxn id="3" idx="2"/>
            <a:endCxn id="9" idx="7"/>
          </p:cNvCxnSpPr>
          <p:nvPr/>
        </p:nvCxnSpPr>
        <p:spPr>
          <a:xfrm flipH="1">
            <a:off x="2552157" y="3392996"/>
            <a:ext cx="651691" cy="613877"/>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Gerade Verbindung 43"/>
          <p:cNvCxnSpPr>
            <a:stCxn id="3" idx="2"/>
            <a:endCxn id="10" idx="0"/>
          </p:cNvCxnSpPr>
          <p:nvPr/>
        </p:nvCxnSpPr>
        <p:spPr>
          <a:xfrm>
            <a:off x="3203848" y="3392996"/>
            <a:ext cx="31812" cy="90010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7" name="Gerade Verbindung 46"/>
          <p:cNvCxnSpPr>
            <a:stCxn id="3" idx="5"/>
            <a:endCxn id="11" idx="0"/>
          </p:cNvCxnSpPr>
          <p:nvPr/>
        </p:nvCxnSpPr>
        <p:spPr>
          <a:xfrm>
            <a:off x="4064325" y="3571207"/>
            <a:ext cx="651691" cy="793897"/>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0" name="Gerade Verbindung 49"/>
          <p:cNvCxnSpPr>
            <a:stCxn id="3" idx="6"/>
            <a:endCxn id="12" idx="2"/>
          </p:cNvCxnSpPr>
          <p:nvPr/>
        </p:nvCxnSpPr>
        <p:spPr>
          <a:xfrm>
            <a:off x="4211960" y="3392996"/>
            <a:ext cx="1224136" cy="36004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Gerade Verbindung 53"/>
          <p:cNvCxnSpPr>
            <a:stCxn id="3" idx="6"/>
            <a:endCxn id="13" idx="2"/>
          </p:cNvCxnSpPr>
          <p:nvPr/>
        </p:nvCxnSpPr>
        <p:spPr>
          <a:xfrm flipV="1">
            <a:off x="4211960" y="2888940"/>
            <a:ext cx="1224136" cy="50405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Gerade Verbindung 58"/>
          <p:cNvCxnSpPr>
            <a:stCxn id="14" idx="2"/>
            <a:endCxn id="3" idx="6"/>
          </p:cNvCxnSpPr>
          <p:nvPr/>
        </p:nvCxnSpPr>
        <p:spPr>
          <a:xfrm flipH="1">
            <a:off x="4211960" y="2056656"/>
            <a:ext cx="1152128" cy="133634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Gerade Verbindung 65"/>
          <p:cNvCxnSpPr>
            <a:stCxn id="20" idx="4"/>
            <a:endCxn id="6" idx="0"/>
          </p:cNvCxnSpPr>
          <p:nvPr/>
        </p:nvCxnSpPr>
        <p:spPr>
          <a:xfrm>
            <a:off x="3311860" y="1916832"/>
            <a:ext cx="396044" cy="288032"/>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9" name="Gerade Verbindung 68"/>
          <p:cNvCxnSpPr>
            <a:stCxn id="15" idx="3"/>
            <a:endCxn id="6" idx="0"/>
          </p:cNvCxnSpPr>
          <p:nvPr/>
        </p:nvCxnSpPr>
        <p:spPr>
          <a:xfrm flipH="1">
            <a:off x="3707904" y="1843015"/>
            <a:ext cx="611319" cy="36184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Gerade Verbindung 71"/>
          <p:cNvCxnSpPr>
            <a:stCxn id="28" idx="5"/>
            <a:endCxn id="6" idx="1"/>
          </p:cNvCxnSpPr>
          <p:nvPr/>
        </p:nvCxnSpPr>
        <p:spPr>
          <a:xfrm>
            <a:off x="2088473" y="1843015"/>
            <a:ext cx="1263010" cy="43566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7" name="Gerade Verbindung 76"/>
          <p:cNvCxnSpPr>
            <a:stCxn id="21" idx="6"/>
            <a:endCxn id="7" idx="2"/>
          </p:cNvCxnSpPr>
          <p:nvPr/>
        </p:nvCxnSpPr>
        <p:spPr>
          <a:xfrm>
            <a:off x="1331640" y="2528900"/>
            <a:ext cx="576064" cy="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0" name="Gerade Verbindung 79"/>
          <p:cNvCxnSpPr>
            <a:stCxn id="8" idx="2"/>
            <a:endCxn id="29" idx="0"/>
          </p:cNvCxnSpPr>
          <p:nvPr/>
        </p:nvCxnSpPr>
        <p:spPr>
          <a:xfrm flipH="1">
            <a:off x="719572" y="3320988"/>
            <a:ext cx="540060" cy="25202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3" name="Gerade Verbindung 82"/>
          <p:cNvCxnSpPr>
            <a:stCxn id="9" idx="3"/>
            <a:endCxn id="30" idx="7"/>
          </p:cNvCxnSpPr>
          <p:nvPr/>
        </p:nvCxnSpPr>
        <p:spPr>
          <a:xfrm flipH="1">
            <a:off x="1584417" y="4363295"/>
            <a:ext cx="254898" cy="36365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Gerade Verbindung 85"/>
          <p:cNvCxnSpPr>
            <a:stCxn id="10" idx="4"/>
            <a:endCxn id="31" idx="0"/>
          </p:cNvCxnSpPr>
          <p:nvPr/>
        </p:nvCxnSpPr>
        <p:spPr>
          <a:xfrm flipH="1">
            <a:off x="3095836" y="4788768"/>
            <a:ext cx="139824" cy="36842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9" name="Gerade Verbindung 88"/>
          <p:cNvCxnSpPr>
            <a:stCxn id="11" idx="4"/>
            <a:endCxn id="27" idx="0"/>
          </p:cNvCxnSpPr>
          <p:nvPr/>
        </p:nvCxnSpPr>
        <p:spPr>
          <a:xfrm flipH="1">
            <a:off x="4680012" y="4869160"/>
            <a:ext cx="36004" cy="36004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4" name="Gerade Verbindung 93"/>
          <p:cNvCxnSpPr>
            <a:stCxn id="26" idx="2"/>
            <a:endCxn id="14" idx="6"/>
          </p:cNvCxnSpPr>
          <p:nvPr/>
        </p:nvCxnSpPr>
        <p:spPr>
          <a:xfrm flipH="1">
            <a:off x="6507832" y="1520788"/>
            <a:ext cx="1304528" cy="53586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5" name="Gerade Verbindung 104"/>
          <p:cNvCxnSpPr>
            <a:stCxn id="25" idx="2"/>
            <a:endCxn id="14" idx="6"/>
          </p:cNvCxnSpPr>
          <p:nvPr/>
        </p:nvCxnSpPr>
        <p:spPr>
          <a:xfrm flipH="1" flipV="1">
            <a:off x="6507832" y="2056656"/>
            <a:ext cx="1304528" cy="25622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8" name="Gerade Verbindung 107"/>
          <p:cNvCxnSpPr>
            <a:stCxn id="24" idx="2"/>
            <a:endCxn id="14" idx="6"/>
          </p:cNvCxnSpPr>
          <p:nvPr/>
        </p:nvCxnSpPr>
        <p:spPr>
          <a:xfrm flipH="1" flipV="1">
            <a:off x="6507832" y="2056656"/>
            <a:ext cx="1304528" cy="1048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1" name="Gerade Verbindung 110"/>
          <p:cNvCxnSpPr>
            <a:stCxn id="23" idx="2"/>
            <a:endCxn id="14" idx="6"/>
          </p:cNvCxnSpPr>
          <p:nvPr/>
        </p:nvCxnSpPr>
        <p:spPr>
          <a:xfrm flipH="1" flipV="1">
            <a:off x="6507832" y="2056656"/>
            <a:ext cx="1304528" cy="184039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4" name="Gerade Verbindung 113"/>
          <p:cNvCxnSpPr>
            <a:stCxn id="22" idx="2"/>
            <a:endCxn id="14" idx="6"/>
          </p:cNvCxnSpPr>
          <p:nvPr/>
        </p:nvCxnSpPr>
        <p:spPr>
          <a:xfrm flipH="1" flipV="1">
            <a:off x="6507832" y="2056656"/>
            <a:ext cx="1304528" cy="263248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8" name="Gerade Verbindung 117"/>
          <p:cNvCxnSpPr>
            <a:stCxn id="26" idx="2"/>
            <a:endCxn id="13" idx="6"/>
          </p:cNvCxnSpPr>
          <p:nvPr/>
        </p:nvCxnSpPr>
        <p:spPr>
          <a:xfrm flipH="1">
            <a:off x="6444208" y="1520788"/>
            <a:ext cx="1368152" cy="1368152"/>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21" name="Gerade Verbindung 120"/>
          <p:cNvCxnSpPr>
            <a:stCxn id="25" idx="2"/>
            <a:endCxn id="13" idx="6"/>
          </p:cNvCxnSpPr>
          <p:nvPr/>
        </p:nvCxnSpPr>
        <p:spPr>
          <a:xfrm flipH="1">
            <a:off x="6444208" y="2312876"/>
            <a:ext cx="1368152" cy="57606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24" name="Gerade Verbindung 123"/>
          <p:cNvCxnSpPr>
            <a:stCxn id="24" idx="2"/>
            <a:endCxn id="13" idx="6"/>
          </p:cNvCxnSpPr>
          <p:nvPr/>
        </p:nvCxnSpPr>
        <p:spPr>
          <a:xfrm flipH="1" flipV="1">
            <a:off x="6444208" y="2888940"/>
            <a:ext cx="1368152" cy="21602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27" name="Gerade Verbindung 126"/>
          <p:cNvCxnSpPr>
            <a:stCxn id="23" idx="2"/>
            <a:endCxn id="13" idx="6"/>
          </p:cNvCxnSpPr>
          <p:nvPr/>
        </p:nvCxnSpPr>
        <p:spPr>
          <a:xfrm flipH="1" flipV="1">
            <a:off x="6444208" y="2888940"/>
            <a:ext cx="1368152" cy="1008112"/>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0" name="Gerade Verbindung 129"/>
          <p:cNvCxnSpPr>
            <a:stCxn id="22" idx="2"/>
            <a:endCxn id="13" idx="6"/>
          </p:cNvCxnSpPr>
          <p:nvPr/>
        </p:nvCxnSpPr>
        <p:spPr>
          <a:xfrm flipH="1" flipV="1">
            <a:off x="6444208" y="2888940"/>
            <a:ext cx="1368152" cy="180020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3" name="Gerade Verbindung 132"/>
          <p:cNvCxnSpPr>
            <a:stCxn id="26" idx="2"/>
            <a:endCxn id="12" idx="6"/>
          </p:cNvCxnSpPr>
          <p:nvPr/>
        </p:nvCxnSpPr>
        <p:spPr>
          <a:xfrm flipH="1">
            <a:off x="6444208" y="1520788"/>
            <a:ext cx="1368152" cy="223224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6" name="Gerade Verbindung 135"/>
          <p:cNvCxnSpPr>
            <a:stCxn id="25" idx="2"/>
            <a:endCxn id="12" idx="6"/>
          </p:cNvCxnSpPr>
          <p:nvPr/>
        </p:nvCxnSpPr>
        <p:spPr>
          <a:xfrm flipH="1">
            <a:off x="6444208" y="2312876"/>
            <a:ext cx="1368152" cy="144016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9" name="Gerade Verbindung 138"/>
          <p:cNvCxnSpPr>
            <a:stCxn id="24" idx="2"/>
            <a:endCxn id="12" idx="6"/>
          </p:cNvCxnSpPr>
          <p:nvPr/>
        </p:nvCxnSpPr>
        <p:spPr>
          <a:xfrm flipH="1">
            <a:off x="6444208" y="3104964"/>
            <a:ext cx="1368152" cy="648072"/>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2" name="Gerade Verbindung 141"/>
          <p:cNvCxnSpPr>
            <a:stCxn id="23" idx="2"/>
            <a:endCxn id="12" idx="6"/>
          </p:cNvCxnSpPr>
          <p:nvPr/>
        </p:nvCxnSpPr>
        <p:spPr>
          <a:xfrm flipH="1" flipV="1">
            <a:off x="6444208" y="3753036"/>
            <a:ext cx="1368152" cy="14401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5" name="Gerade Verbindung 144"/>
          <p:cNvCxnSpPr>
            <a:stCxn id="22" idx="2"/>
            <a:endCxn id="12" idx="6"/>
          </p:cNvCxnSpPr>
          <p:nvPr/>
        </p:nvCxnSpPr>
        <p:spPr>
          <a:xfrm flipH="1" flipV="1">
            <a:off x="6444208" y="3753036"/>
            <a:ext cx="1368152" cy="93610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154" name="Rechteck 153"/>
          <p:cNvSpPr/>
          <p:nvPr/>
        </p:nvSpPr>
        <p:spPr>
          <a:xfrm>
            <a:off x="5724128" y="4653136"/>
            <a:ext cx="1440160" cy="216024"/>
          </a:xfrm>
          <a:prstGeom prst="rect">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Enterprise</a:t>
            </a:r>
            <a:endParaRPr lang="en-AU" sz="900" dirty="0">
              <a:solidFill>
                <a:schemeClr val="tx1"/>
              </a:solidFill>
            </a:endParaRPr>
          </a:p>
        </p:txBody>
      </p:sp>
      <p:sp>
        <p:nvSpPr>
          <p:cNvPr id="155" name="Rechteck 154"/>
          <p:cNvSpPr/>
          <p:nvPr/>
        </p:nvSpPr>
        <p:spPr>
          <a:xfrm>
            <a:off x="5724128" y="4869160"/>
            <a:ext cx="1440160" cy="216024"/>
          </a:xfrm>
          <a:prstGeom prst="rect">
            <a:avLst/>
          </a:prstGeom>
          <a:solidFill>
            <a:srgbClr val="6699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Business Unit</a:t>
            </a:r>
            <a:endParaRPr lang="en-AU" sz="900" dirty="0">
              <a:solidFill>
                <a:schemeClr val="tx1"/>
              </a:solidFill>
            </a:endParaRPr>
          </a:p>
        </p:txBody>
      </p:sp>
      <p:sp>
        <p:nvSpPr>
          <p:cNvPr id="156" name="Rechteck 155"/>
          <p:cNvSpPr/>
          <p:nvPr/>
        </p:nvSpPr>
        <p:spPr>
          <a:xfrm>
            <a:off x="5724128" y="5085184"/>
            <a:ext cx="1440160" cy="216024"/>
          </a:xfrm>
          <a:prstGeom prst="rect">
            <a:avLst/>
          </a:prstGeom>
          <a:solidFill>
            <a:srgbClr val="CCCC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Value-Add Capabilities</a:t>
            </a:r>
            <a:endParaRPr lang="en-AU" sz="900" dirty="0">
              <a:solidFill>
                <a:schemeClr val="tx1"/>
              </a:solidFill>
            </a:endParaRPr>
          </a:p>
        </p:txBody>
      </p:sp>
      <p:sp>
        <p:nvSpPr>
          <p:cNvPr id="157" name="Rechteck 156"/>
          <p:cNvSpPr/>
          <p:nvPr/>
        </p:nvSpPr>
        <p:spPr>
          <a:xfrm>
            <a:off x="5724128" y="5301208"/>
            <a:ext cx="1440160" cy="216024"/>
          </a:xfrm>
          <a:prstGeom prst="rect">
            <a:avLst/>
          </a:prstGeom>
          <a:solidFill>
            <a:srgbClr val="00BB0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Strategic Capabilities</a:t>
            </a:r>
            <a:endParaRPr lang="en-AU" sz="900" dirty="0">
              <a:solidFill>
                <a:schemeClr val="tx1"/>
              </a:solidFill>
            </a:endParaRPr>
          </a:p>
        </p:txBody>
      </p:sp>
      <p:sp>
        <p:nvSpPr>
          <p:cNvPr id="158" name="Rechteck 157"/>
          <p:cNvSpPr/>
          <p:nvPr/>
        </p:nvSpPr>
        <p:spPr>
          <a:xfrm>
            <a:off x="5724128" y="5517232"/>
            <a:ext cx="1440160" cy="216024"/>
          </a:xfrm>
          <a:prstGeom prst="rect">
            <a:avLst/>
          </a:prstGeom>
          <a:solidFill>
            <a:srgbClr val="FF80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900" dirty="0" smtClean="0">
                <a:solidFill>
                  <a:schemeClr val="tx1"/>
                </a:solidFill>
              </a:rPr>
              <a:t>Supporting Capabilities</a:t>
            </a:r>
            <a:endParaRPr lang="en-AU" sz="900" dirty="0">
              <a:solidFill>
                <a:schemeClr val="tx1"/>
              </a:solidFill>
            </a:endParaRPr>
          </a:p>
        </p:txBody>
      </p:sp>
      <p:sp>
        <p:nvSpPr>
          <p:cNvPr id="159" name="Rechteck 158"/>
          <p:cNvSpPr/>
          <p:nvPr/>
        </p:nvSpPr>
        <p:spPr>
          <a:xfrm>
            <a:off x="5724128" y="4437112"/>
            <a:ext cx="1440160"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sz="900" dirty="0" smtClean="0">
                <a:solidFill>
                  <a:schemeClr val="tx1"/>
                </a:solidFill>
              </a:rPr>
              <a:t>Key</a:t>
            </a:r>
            <a:endParaRPr lang="en-AU" sz="900" dirty="0">
              <a:solidFill>
                <a:schemeClr val="tx1"/>
              </a:solidFill>
            </a:endParaRPr>
          </a:p>
        </p:txBody>
      </p:sp>
    </p:spTree>
    <p:extLst>
      <p:ext uri="{BB962C8B-B14F-4D97-AF65-F5344CB8AC3E}">
        <p14:creationId xmlns:p14="http://schemas.microsoft.com/office/powerpoint/2010/main" val="6678864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Value stream example</a:t>
            </a:r>
            <a:endParaRPr lang="en-AU" dirty="0"/>
          </a:p>
        </p:txBody>
      </p:sp>
      <p:sp>
        <p:nvSpPr>
          <p:cNvPr id="4" name="Right Arrow 3"/>
          <p:cNvSpPr/>
          <p:nvPr/>
        </p:nvSpPr>
        <p:spPr>
          <a:xfrm>
            <a:off x="251520" y="2132856"/>
            <a:ext cx="8784976" cy="2664296"/>
          </a:xfrm>
          <a:prstGeom prst="rightArrow">
            <a:avLst>
              <a:gd name="adj1" fmla="val 72329"/>
              <a:gd name="adj2" fmla="val 50000"/>
            </a:avLst>
          </a:prstGeom>
          <a:solidFill>
            <a:srgbClr val="9999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solidFill>
              </a:rPr>
              <a:t>Acquire Product</a:t>
            </a:r>
          </a:p>
          <a:p>
            <a:pPr algn="ctr"/>
            <a:endParaRPr lang="en-AU" dirty="0" smtClean="0">
              <a:solidFill>
                <a:schemeClr val="bg1"/>
              </a:solidFill>
            </a:endParaRPr>
          </a:p>
          <a:p>
            <a:pPr algn="ctr"/>
            <a:endParaRPr lang="en-AU" dirty="0" smtClean="0">
              <a:solidFill>
                <a:schemeClr val="bg1"/>
              </a:solidFill>
            </a:endParaRPr>
          </a:p>
          <a:p>
            <a:pPr algn="ctr"/>
            <a:endParaRPr lang="en-AU" dirty="0" smtClean="0">
              <a:solidFill>
                <a:schemeClr val="bg1"/>
              </a:solidFill>
            </a:endParaRPr>
          </a:p>
          <a:p>
            <a:pPr algn="ctr"/>
            <a:endParaRPr lang="en-AU" dirty="0">
              <a:solidFill>
                <a:schemeClr val="bg1"/>
              </a:solidFill>
            </a:endParaRPr>
          </a:p>
        </p:txBody>
      </p:sp>
      <p:sp>
        <p:nvSpPr>
          <p:cNvPr id="5" name="Rounded Rectangle 4"/>
          <p:cNvSpPr/>
          <p:nvPr/>
        </p:nvSpPr>
        <p:spPr>
          <a:xfrm>
            <a:off x="323528" y="3429000"/>
            <a:ext cx="1080120" cy="792088"/>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Inquiry</a:t>
            </a:r>
          </a:p>
        </p:txBody>
      </p:sp>
      <p:sp>
        <p:nvSpPr>
          <p:cNvPr id="6" name="Rounded Rectangle 5"/>
          <p:cNvSpPr/>
          <p:nvPr/>
        </p:nvSpPr>
        <p:spPr>
          <a:xfrm>
            <a:off x="1691680" y="3429000"/>
            <a:ext cx="1080120" cy="792088"/>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Apply for Product</a:t>
            </a:r>
          </a:p>
        </p:txBody>
      </p:sp>
      <p:sp>
        <p:nvSpPr>
          <p:cNvPr id="7" name="Rounded Rectangle 6"/>
          <p:cNvSpPr/>
          <p:nvPr/>
        </p:nvSpPr>
        <p:spPr>
          <a:xfrm>
            <a:off x="3059832" y="3429000"/>
            <a:ext cx="1152128" cy="792088"/>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Accept application</a:t>
            </a:r>
          </a:p>
        </p:txBody>
      </p:sp>
      <p:sp>
        <p:nvSpPr>
          <p:cNvPr id="8" name="Rounded Rectangle 7"/>
          <p:cNvSpPr/>
          <p:nvPr/>
        </p:nvSpPr>
        <p:spPr>
          <a:xfrm>
            <a:off x="4499992" y="3429000"/>
            <a:ext cx="1080120" cy="792088"/>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Register &amp; Deliver Product</a:t>
            </a:r>
          </a:p>
        </p:txBody>
      </p:sp>
      <p:sp>
        <p:nvSpPr>
          <p:cNvPr id="9" name="Rounded Rectangle 8"/>
          <p:cNvSpPr/>
          <p:nvPr/>
        </p:nvSpPr>
        <p:spPr>
          <a:xfrm>
            <a:off x="5796136" y="3429000"/>
            <a:ext cx="1080120" cy="792088"/>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Notify Customer</a:t>
            </a:r>
          </a:p>
        </p:txBody>
      </p:sp>
      <p:sp>
        <p:nvSpPr>
          <p:cNvPr id="10" name="Rounded Rectangle 9"/>
          <p:cNvSpPr/>
          <p:nvPr/>
        </p:nvSpPr>
        <p:spPr>
          <a:xfrm>
            <a:off x="7092280" y="3429000"/>
            <a:ext cx="1080120" cy="792088"/>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Manage Payment</a:t>
            </a:r>
          </a:p>
        </p:txBody>
      </p:sp>
      <p:sp>
        <p:nvSpPr>
          <p:cNvPr id="11" name="Right Arrow 10"/>
          <p:cNvSpPr/>
          <p:nvPr/>
        </p:nvSpPr>
        <p:spPr>
          <a:xfrm>
            <a:off x="1331640" y="3645024"/>
            <a:ext cx="432048" cy="360040"/>
          </a:xfrm>
          <a:prstGeom prst="rightArrow">
            <a:avLst/>
          </a:prstGeom>
          <a:solidFill>
            <a:srgbClr val="3366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ight Arrow 11"/>
          <p:cNvSpPr/>
          <p:nvPr/>
        </p:nvSpPr>
        <p:spPr>
          <a:xfrm>
            <a:off x="2699792" y="3645024"/>
            <a:ext cx="432048" cy="360040"/>
          </a:xfrm>
          <a:prstGeom prst="rightArrow">
            <a:avLst/>
          </a:prstGeom>
          <a:solidFill>
            <a:srgbClr val="3366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ight Arrow 12"/>
          <p:cNvSpPr/>
          <p:nvPr/>
        </p:nvSpPr>
        <p:spPr>
          <a:xfrm>
            <a:off x="4139952" y="3645024"/>
            <a:ext cx="432048" cy="360040"/>
          </a:xfrm>
          <a:prstGeom prst="rightArrow">
            <a:avLst/>
          </a:prstGeom>
          <a:solidFill>
            <a:srgbClr val="3366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Right Arrow 13"/>
          <p:cNvSpPr/>
          <p:nvPr/>
        </p:nvSpPr>
        <p:spPr>
          <a:xfrm>
            <a:off x="5508104" y="3645024"/>
            <a:ext cx="432048" cy="360040"/>
          </a:xfrm>
          <a:prstGeom prst="rightArrow">
            <a:avLst/>
          </a:prstGeom>
          <a:solidFill>
            <a:srgbClr val="3366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Right Arrow 14"/>
          <p:cNvSpPr/>
          <p:nvPr/>
        </p:nvSpPr>
        <p:spPr>
          <a:xfrm>
            <a:off x="6804248" y="3645024"/>
            <a:ext cx="432048" cy="360040"/>
          </a:xfrm>
          <a:prstGeom prst="rightArrow">
            <a:avLst/>
          </a:prstGeom>
          <a:solidFill>
            <a:srgbClr val="3366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1310438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AU" dirty="0" smtClean="0"/>
              <a:t>Capability, value stream, business process mappings</a:t>
            </a:r>
            <a:endParaRPr lang="en-AU" dirty="0"/>
          </a:p>
        </p:txBody>
      </p:sp>
      <p:sp>
        <p:nvSpPr>
          <p:cNvPr id="3" name="Rechteck 2"/>
          <p:cNvSpPr/>
          <p:nvPr/>
        </p:nvSpPr>
        <p:spPr>
          <a:xfrm>
            <a:off x="1043608" y="2060848"/>
            <a:ext cx="1728192" cy="1368152"/>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4" name="Rechteck 3"/>
          <p:cNvSpPr/>
          <p:nvPr/>
        </p:nvSpPr>
        <p:spPr>
          <a:xfrm>
            <a:off x="899592" y="1916832"/>
            <a:ext cx="1728192" cy="1368152"/>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5" name="Rechteck 4"/>
          <p:cNvSpPr/>
          <p:nvPr/>
        </p:nvSpPr>
        <p:spPr>
          <a:xfrm>
            <a:off x="755576" y="1772816"/>
            <a:ext cx="1728192" cy="1368152"/>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6" name="Rechteck 5"/>
          <p:cNvSpPr/>
          <p:nvPr/>
        </p:nvSpPr>
        <p:spPr>
          <a:xfrm>
            <a:off x="899592" y="4005064"/>
            <a:ext cx="2808312" cy="1368152"/>
          </a:xfrm>
          <a:prstGeom prst="rect">
            <a:avLst/>
          </a:prstGeom>
          <a:solidFill>
            <a:srgbClr val="9999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solidFill>
                <a:schemeClr val="bg1"/>
              </a:solidFill>
            </a:endParaRPr>
          </a:p>
        </p:txBody>
      </p:sp>
      <p:sp>
        <p:nvSpPr>
          <p:cNvPr id="7" name="Rechteck 6"/>
          <p:cNvSpPr/>
          <p:nvPr/>
        </p:nvSpPr>
        <p:spPr>
          <a:xfrm>
            <a:off x="4716016" y="1988840"/>
            <a:ext cx="3600400" cy="1512168"/>
          </a:xfrm>
          <a:prstGeom prst="rect">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8" name="Rechteck 7"/>
          <p:cNvSpPr/>
          <p:nvPr/>
        </p:nvSpPr>
        <p:spPr>
          <a:xfrm>
            <a:off x="5076056" y="3861048"/>
            <a:ext cx="2880320" cy="86409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9" name="Textfeld 8"/>
          <p:cNvSpPr txBox="1"/>
          <p:nvPr/>
        </p:nvSpPr>
        <p:spPr>
          <a:xfrm>
            <a:off x="2195736" y="2852936"/>
            <a:ext cx="284515" cy="307777"/>
          </a:xfrm>
          <a:prstGeom prst="rect">
            <a:avLst/>
          </a:prstGeom>
          <a:noFill/>
          <a:ln>
            <a:noFill/>
          </a:ln>
        </p:spPr>
        <p:txBody>
          <a:bodyPr wrap="none" rtlCol="0">
            <a:spAutoFit/>
          </a:bodyPr>
          <a:lstStyle/>
          <a:p>
            <a:r>
              <a:rPr lang="en-AU" sz="1400" dirty="0" smtClean="0">
                <a:solidFill>
                  <a:srgbClr val="002060"/>
                </a:solidFill>
              </a:rPr>
              <a:t>1</a:t>
            </a:r>
            <a:endParaRPr lang="en-AU" sz="1400" dirty="0">
              <a:solidFill>
                <a:srgbClr val="002060"/>
              </a:solidFill>
            </a:endParaRPr>
          </a:p>
        </p:txBody>
      </p:sp>
      <p:sp>
        <p:nvSpPr>
          <p:cNvPr id="10" name="Textfeld 9"/>
          <p:cNvSpPr txBox="1"/>
          <p:nvPr/>
        </p:nvSpPr>
        <p:spPr>
          <a:xfrm>
            <a:off x="2411760" y="2996952"/>
            <a:ext cx="284515" cy="307777"/>
          </a:xfrm>
          <a:prstGeom prst="rect">
            <a:avLst/>
          </a:prstGeom>
          <a:noFill/>
          <a:ln>
            <a:noFill/>
          </a:ln>
        </p:spPr>
        <p:txBody>
          <a:bodyPr wrap="none" rtlCol="0">
            <a:spAutoFit/>
          </a:bodyPr>
          <a:lstStyle/>
          <a:p>
            <a:r>
              <a:rPr lang="en-AU" sz="1400" dirty="0">
                <a:solidFill>
                  <a:srgbClr val="002060"/>
                </a:solidFill>
              </a:rPr>
              <a:t>2</a:t>
            </a:r>
          </a:p>
        </p:txBody>
      </p:sp>
      <p:sp>
        <p:nvSpPr>
          <p:cNvPr id="11" name="Textfeld 10"/>
          <p:cNvSpPr txBox="1"/>
          <p:nvPr/>
        </p:nvSpPr>
        <p:spPr>
          <a:xfrm>
            <a:off x="2555776" y="3140968"/>
            <a:ext cx="284515" cy="307777"/>
          </a:xfrm>
          <a:prstGeom prst="rect">
            <a:avLst/>
          </a:prstGeom>
          <a:noFill/>
          <a:ln>
            <a:noFill/>
          </a:ln>
        </p:spPr>
        <p:txBody>
          <a:bodyPr wrap="none" rtlCol="0">
            <a:spAutoFit/>
          </a:bodyPr>
          <a:lstStyle/>
          <a:p>
            <a:r>
              <a:rPr lang="en-AU" sz="1400" dirty="0" smtClean="0">
                <a:solidFill>
                  <a:srgbClr val="002060"/>
                </a:solidFill>
              </a:rPr>
              <a:t>3</a:t>
            </a:r>
            <a:endParaRPr lang="en-AU" sz="1400" dirty="0">
              <a:solidFill>
                <a:srgbClr val="002060"/>
              </a:solidFill>
            </a:endParaRPr>
          </a:p>
        </p:txBody>
      </p:sp>
      <p:sp>
        <p:nvSpPr>
          <p:cNvPr id="12" name="Rechteck 11"/>
          <p:cNvSpPr/>
          <p:nvPr/>
        </p:nvSpPr>
        <p:spPr>
          <a:xfrm>
            <a:off x="899592" y="1916832"/>
            <a:ext cx="360040" cy="288032"/>
          </a:xfrm>
          <a:prstGeom prst="rect">
            <a:avLst/>
          </a:prstGeom>
          <a:solidFill>
            <a:schemeClr val="accent1">
              <a:lumMod val="2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16" name="Rechteck 15"/>
          <p:cNvSpPr/>
          <p:nvPr/>
        </p:nvSpPr>
        <p:spPr>
          <a:xfrm>
            <a:off x="899592" y="2276872"/>
            <a:ext cx="360040" cy="288032"/>
          </a:xfrm>
          <a:prstGeom prst="rect">
            <a:avLst/>
          </a:prstGeom>
          <a:solidFill>
            <a:schemeClr val="accent1">
              <a:lumMod val="2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17" name="Rechteck 16"/>
          <p:cNvSpPr/>
          <p:nvPr/>
        </p:nvSpPr>
        <p:spPr>
          <a:xfrm>
            <a:off x="1691680" y="1916832"/>
            <a:ext cx="360040" cy="288032"/>
          </a:xfrm>
          <a:prstGeom prst="rect">
            <a:avLst/>
          </a:prstGeom>
          <a:solidFill>
            <a:schemeClr val="accent1">
              <a:lumMod val="2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18" name="Rechteck 17"/>
          <p:cNvSpPr/>
          <p:nvPr/>
        </p:nvSpPr>
        <p:spPr>
          <a:xfrm>
            <a:off x="1691680" y="2276872"/>
            <a:ext cx="360040" cy="288032"/>
          </a:xfrm>
          <a:prstGeom prst="rect">
            <a:avLst/>
          </a:prstGeom>
          <a:solidFill>
            <a:schemeClr val="accent1">
              <a:lumMod val="2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20" name="Rechteck 19"/>
          <p:cNvSpPr/>
          <p:nvPr/>
        </p:nvSpPr>
        <p:spPr>
          <a:xfrm>
            <a:off x="1691680" y="2636912"/>
            <a:ext cx="360040" cy="288032"/>
          </a:xfrm>
          <a:prstGeom prst="rect">
            <a:avLst/>
          </a:prstGeom>
          <a:solidFill>
            <a:schemeClr val="accent1">
              <a:lumMod val="2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21" name="Richtungspfeil 20"/>
          <p:cNvSpPr/>
          <p:nvPr/>
        </p:nvSpPr>
        <p:spPr>
          <a:xfrm>
            <a:off x="971600" y="4437112"/>
            <a:ext cx="792088" cy="576064"/>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cxnSp>
        <p:nvCxnSpPr>
          <p:cNvPr id="25" name="Gerade Verbindung 24"/>
          <p:cNvCxnSpPr>
            <a:stCxn id="21" idx="3"/>
            <a:endCxn id="23" idx="3"/>
          </p:cNvCxnSpPr>
          <p:nvPr/>
        </p:nvCxnSpPr>
        <p:spPr>
          <a:xfrm>
            <a:off x="1763688" y="4725144"/>
            <a:ext cx="1872208"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22" name="Richtungspfeil 21"/>
          <p:cNvSpPr/>
          <p:nvPr/>
        </p:nvSpPr>
        <p:spPr>
          <a:xfrm>
            <a:off x="1907704" y="4437112"/>
            <a:ext cx="792088" cy="576064"/>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23" name="Richtungspfeil 22"/>
          <p:cNvSpPr/>
          <p:nvPr/>
        </p:nvSpPr>
        <p:spPr>
          <a:xfrm>
            <a:off x="2843808" y="4437112"/>
            <a:ext cx="792088" cy="576064"/>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cxnSp>
        <p:nvCxnSpPr>
          <p:cNvPr id="33" name="Gerade Verbindung 32"/>
          <p:cNvCxnSpPr/>
          <p:nvPr/>
        </p:nvCxnSpPr>
        <p:spPr>
          <a:xfrm>
            <a:off x="5364088" y="2276872"/>
            <a:ext cx="1766234"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4860032" y="2069488"/>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27" name="Oval 26"/>
          <p:cNvSpPr/>
          <p:nvPr/>
        </p:nvSpPr>
        <p:spPr>
          <a:xfrm>
            <a:off x="5724128" y="2069488"/>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28" name="Oval 27"/>
          <p:cNvSpPr/>
          <p:nvPr/>
        </p:nvSpPr>
        <p:spPr>
          <a:xfrm>
            <a:off x="6588224" y="2069488"/>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29" name="Oval 28"/>
          <p:cNvSpPr/>
          <p:nvPr/>
        </p:nvSpPr>
        <p:spPr>
          <a:xfrm>
            <a:off x="5004048" y="2861576"/>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cxnSp>
        <p:nvCxnSpPr>
          <p:cNvPr id="34" name="Gerade Verbindung 33"/>
          <p:cNvCxnSpPr>
            <a:stCxn id="29" idx="6"/>
            <a:endCxn id="32" idx="2"/>
          </p:cNvCxnSpPr>
          <p:nvPr/>
        </p:nvCxnSpPr>
        <p:spPr>
          <a:xfrm>
            <a:off x="5615437" y="3073280"/>
            <a:ext cx="1980899"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p:cNvSpPr/>
          <p:nvPr/>
        </p:nvSpPr>
        <p:spPr>
          <a:xfrm>
            <a:off x="5868144" y="2861576"/>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31" name="Oval 30"/>
          <p:cNvSpPr/>
          <p:nvPr/>
        </p:nvSpPr>
        <p:spPr>
          <a:xfrm>
            <a:off x="6732240" y="2861576"/>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32" name="Oval 31"/>
          <p:cNvSpPr/>
          <p:nvPr/>
        </p:nvSpPr>
        <p:spPr>
          <a:xfrm>
            <a:off x="7596336" y="2861576"/>
            <a:ext cx="611389" cy="423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cxnSp>
        <p:nvCxnSpPr>
          <p:cNvPr id="37" name="Gerade Verbindung 36"/>
          <p:cNvCxnSpPr>
            <a:stCxn id="26" idx="4"/>
            <a:endCxn id="29" idx="0"/>
          </p:cNvCxnSpPr>
          <p:nvPr/>
        </p:nvCxnSpPr>
        <p:spPr>
          <a:xfrm>
            <a:off x="5165727" y="2492895"/>
            <a:ext cx="144016" cy="368681"/>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5148064" y="4165696"/>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53" name="Oval 52"/>
          <p:cNvSpPr/>
          <p:nvPr/>
        </p:nvSpPr>
        <p:spPr>
          <a:xfrm>
            <a:off x="5724128" y="3949672"/>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54" name="Oval 53"/>
          <p:cNvSpPr/>
          <p:nvPr/>
        </p:nvSpPr>
        <p:spPr>
          <a:xfrm>
            <a:off x="5724128" y="4381720"/>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55" name="Oval 54"/>
          <p:cNvSpPr/>
          <p:nvPr/>
        </p:nvSpPr>
        <p:spPr>
          <a:xfrm>
            <a:off x="6444208" y="3877664"/>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56" name="Oval 55"/>
          <p:cNvSpPr/>
          <p:nvPr/>
        </p:nvSpPr>
        <p:spPr>
          <a:xfrm>
            <a:off x="6444208" y="4165696"/>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57" name="Oval 56"/>
          <p:cNvSpPr/>
          <p:nvPr/>
        </p:nvSpPr>
        <p:spPr>
          <a:xfrm>
            <a:off x="6444208" y="4453728"/>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62" name="Oval 61"/>
          <p:cNvSpPr/>
          <p:nvPr/>
        </p:nvSpPr>
        <p:spPr>
          <a:xfrm>
            <a:off x="6948264" y="3877664"/>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63" name="Oval 62"/>
          <p:cNvSpPr/>
          <p:nvPr/>
        </p:nvSpPr>
        <p:spPr>
          <a:xfrm>
            <a:off x="6948264" y="4165696"/>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64" name="Oval 63"/>
          <p:cNvSpPr/>
          <p:nvPr/>
        </p:nvSpPr>
        <p:spPr>
          <a:xfrm>
            <a:off x="6948264" y="4453728"/>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65" name="Oval 64"/>
          <p:cNvSpPr/>
          <p:nvPr/>
        </p:nvSpPr>
        <p:spPr>
          <a:xfrm>
            <a:off x="7452320" y="3877664"/>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66" name="Oval 65"/>
          <p:cNvSpPr/>
          <p:nvPr/>
        </p:nvSpPr>
        <p:spPr>
          <a:xfrm>
            <a:off x="7452320" y="4165696"/>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sp>
        <p:nvSpPr>
          <p:cNvPr id="67" name="Oval 66"/>
          <p:cNvSpPr/>
          <p:nvPr/>
        </p:nvSpPr>
        <p:spPr>
          <a:xfrm>
            <a:off x="7452320" y="4453728"/>
            <a:ext cx="267937" cy="199407"/>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rgbClr val="002060"/>
              </a:solidFill>
            </a:endParaRPr>
          </a:p>
        </p:txBody>
      </p:sp>
      <p:cxnSp>
        <p:nvCxnSpPr>
          <p:cNvPr id="68" name="Gerade Verbindung 67"/>
          <p:cNvCxnSpPr>
            <a:stCxn id="52" idx="6"/>
            <a:endCxn id="53" idx="3"/>
          </p:cNvCxnSpPr>
          <p:nvPr/>
        </p:nvCxnSpPr>
        <p:spPr>
          <a:xfrm flipV="1">
            <a:off x="5416001" y="4119877"/>
            <a:ext cx="347365" cy="145523"/>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Gerade Verbindung 71"/>
          <p:cNvCxnSpPr>
            <a:stCxn id="52" idx="6"/>
            <a:endCxn id="54" idx="1"/>
          </p:cNvCxnSpPr>
          <p:nvPr/>
        </p:nvCxnSpPr>
        <p:spPr>
          <a:xfrm>
            <a:off x="5416001" y="4265400"/>
            <a:ext cx="347365" cy="145522"/>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Gerade Verbindung 76"/>
          <p:cNvCxnSpPr>
            <a:stCxn id="53" idx="6"/>
            <a:endCxn id="56" idx="2"/>
          </p:cNvCxnSpPr>
          <p:nvPr/>
        </p:nvCxnSpPr>
        <p:spPr>
          <a:xfrm>
            <a:off x="5992065" y="4049376"/>
            <a:ext cx="452143" cy="216024"/>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Gerade Verbindung 77"/>
          <p:cNvCxnSpPr>
            <a:stCxn id="53" idx="6"/>
            <a:endCxn id="55" idx="2"/>
          </p:cNvCxnSpPr>
          <p:nvPr/>
        </p:nvCxnSpPr>
        <p:spPr>
          <a:xfrm flipV="1">
            <a:off x="5992065" y="3977368"/>
            <a:ext cx="452143" cy="72008"/>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Gerade Verbindung 87"/>
          <p:cNvCxnSpPr>
            <a:stCxn id="54" idx="6"/>
            <a:endCxn id="57" idx="2"/>
          </p:cNvCxnSpPr>
          <p:nvPr/>
        </p:nvCxnSpPr>
        <p:spPr>
          <a:xfrm>
            <a:off x="5992065" y="4481424"/>
            <a:ext cx="452143" cy="72008"/>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Gerade Verbindung 90"/>
          <p:cNvCxnSpPr>
            <a:stCxn id="55" idx="6"/>
            <a:endCxn id="62" idx="2"/>
          </p:cNvCxnSpPr>
          <p:nvPr/>
        </p:nvCxnSpPr>
        <p:spPr>
          <a:xfrm>
            <a:off x="6712145" y="3977368"/>
            <a:ext cx="236119"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Gerade Verbindung 93"/>
          <p:cNvCxnSpPr>
            <a:stCxn id="56" idx="6"/>
            <a:endCxn id="63" idx="2"/>
          </p:cNvCxnSpPr>
          <p:nvPr/>
        </p:nvCxnSpPr>
        <p:spPr>
          <a:xfrm>
            <a:off x="6712145" y="4265400"/>
            <a:ext cx="236119"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Gerade Verbindung 96"/>
          <p:cNvCxnSpPr>
            <a:stCxn id="57" idx="6"/>
            <a:endCxn id="64" idx="2"/>
          </p:cNvCxnSpPr>
          <p:nvPr/>
        </p:nvCxnSpPr>
        <p:spPr>
          <a:xfrm>
            <a:off x="6712145" y="4553432"/>
            <a:ext cx="236119"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Gerade Verbindung 100"/>
          <p:cNvCxnSpPr>
            <a:stCxn id="57" idx="6"/>
            <a:endCxn id="63" idx="2"/>
          </p:cNvCxnSpPr>
          <p:nvPr/>
        </p:nvCxnSpPr>
        <p:spPr>
          <a:xfrm flipV="1">
            <a:off x="6712145" y="4265400"/>
            <a:ext cx="236119" cy="288032"/>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Gerade Verbindung 103"/>
          <p:cNvCxnSpPr>
            <a:stCxn id="62" idx="6"/>
            <a:endCxn id="65" idx="2"/>
          </p:cNvCxnSpPr>
          <p:nvPr/>
        </p:nvCxnSpPr>
        <p:spPr>
          <a:xfrm>
            <a:off x="7216201" y="3977368"/>
            <a:ext cx="236119"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Gerade Verbindung 107"/>
          <p:cNvCxnSpPr>
            <a:stCxn id="63" idx="6"/>
            <a:endCxn id="65" idx="2"/>
          </p:cNvCxnSpPr>
          <p:nvPr/>
        </p:nvCxnSpPr>
        <p:spPr>
          <a:xfrm flipV="1">
            <a:off x="7216201" y="3977368"/>
            <a:ext cx="236119" cy="288032"/>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Gerade Verbindung 110"/>
          <p:cNvCxnSpPr>
            <a:stCxn id="64" idx="6"/>
          </p:cNvCxnSpPr>
          <p:nvPr/>
        </p:nvCxnSpPr>
        <p:spPr>
          <a:xfrm flipV="1">
            <a:off x="7216201" y="4293096"/>
            <a:ext cx="236119" cy="260336"/>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Gerade Verbindung 114"/>
          <p:cNvCxnSpPr>
            <a:stCxn id="64" idx="6"/>
            <a:endCxn id="67" idx="2"/>
          </p:cNvCxnSpPr>
          <p:nvPr/>
        </p:nvCxnSpPr>
        <p:spPr>
          <a:xfrm>
            <a:off x="7216201" y="4553432"/>
            <a:ext cx="236119"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118" name="Textfeld 117"/>
          <p:cNvSpPr txBox="1"/>
          <p:nvPr/>
        </p:nvSpPr>
        <p:spPr>
          <a:xfrm>
            <a:off x="1547664" y="5373216"/>
            <a:ext cx="1578878" cy="369332"/>
          </a:xfrm>
          <a:prstGeom prst="rect">
            <a:avLst/>
          </a:prstGeom>
          <a:noFill/>
        </p:spPr>
        <p:txBody>
          <a:bodyPr wrap="none" rtlCol="0">
            <a:spAutoFit/>
          </a:bodyPr>
          <a:lstStyle/>
          <a:p>
            <a:r>
              <a:rPr lang="en-AU" dirty="0" smtClean="0">
                <a:solidFill>
                  <a:srgbClr val="002060"/>
                </a:solidFill>
              </a:rPr>
              <a:t>Value Stream</a:t>
            </a:r>
            <a:endParaRPr lang="en-AU" dirty="0">
              <a:solidFill>
                <a:srgbClr val="002060"/>
              </a:solidFill>
            </a:endParaRPr>
          </a:p>
        </p:txBody>
      </p:sp>
      <p:sp>
        <p:nvSpPr>
          <p:cNvPr id="119" name="Textfeld 118"/>
          <p:cNvSpPr txBox="1"/>
          <p:nvPr/>
        </p:nvSpPr>
        <p:spPr>
          <a:xfrm>
            <a:off x="5796136" y="1340768"/>
            <a:ext cx="1403412" cy="646331"/>
          </a:xfrm>
          <a:prstGeom prst="rect">
            <a:avLst/>
          </a:prstGeom>
          <a:noFill/>
        </p:spPr>
        <p:txBody>
          <a:bodyPr wrap="none" rtlCol="0">
            <a:spAutoFit/>
          </a:bodyPr>
          <a:lstStyle/>
          <a:p>
            <a:r>
              <a:rPr lang="en-AU" b="1" dirty="0" smtClean="0">
                <a:solidFill>
                  <a:srgbClr val="002060"/>
                </a:solidFill>
              </a:rPr>
              <a:t>Processes</a:t>
            </a:r>
          </a:p>
          <a:p>
            <a:r>
              <a:rPr lang="en-AU" dirty="0" smtClean="0">
                <a:solidFill>
                  <a:srgbClr val="002060"/>
                </a:solidFill>
              </a:rPr>
              <a:t>(Levels 1-</a:t>
            </a:r>
            <a:r>
              <a:rPr lang="en-AU" i="1" dirty="0" smtClean="0">
                <a:solidFill>
                  <a:srgbClr val="002060"/>
                </a:solidFill>
              </a:rPr>
              <a:t>n</a:t>
            </a:r>
            <a:r>
              <a:rPr lang="en-AU" dirty="0" smtClean="0">
                <a:solidFill>
                  <a:srgbClr val="002060"/>
                </a:solidFill>
              </a:rPr>
              <a:t>)</a:t>
            </a:r>
            <a:endParaRPr lang="en-AU" dirty="0">
              <a:solidFill>
                <a:srgbClr val="002060"/>
              </a:solidFill>
            </a:endParaRPr>
          </a:p>
        </p:txBody>
      </p:sp>
      <p:sp>
        <p:nvSpPr>
          <p:cNvPr id="120" name="Textfeld 119"/>
          <p:cNvSpPr txBox="1"/>
          <p:nvPr/>
        </p:nvSpPr>
        <p:spPr>
          <a:xfrm>
            <a:off x="755576" y="1052736"/>
            <a:ext cx="1480281" cy="646331"/>
          </a:xfrm>
          <a:prstGeom prst="rect">
            <a:avLst/>
          </a:prstGeom>
          <a:noFill/>
        </p:spPr>
        <p:txBody>
          <a:bodyPr wrap="none" rtlCol="0">
            <a:spAutoFit/>
          </a:bodyPr>
          <a:lstStyle/>
          <a:p>
            <a:r>
              <a:rPr lang="en-AU" b="1" dirty="0" smtClean="0">
                <a:solidFill>
                  <a:srgbClr val="002060"/>
                </a:solidFill>
              </a:rPr>
              <a:t>Capabilities</a:t>
            </a:r>
          </a:p>
          <a:p>
            <a:r>
              <a:rPr lang="en-AU" dirty="0" smtClean="0">
                <a:solidFill>
                  <a:srgbClr val="002060"/>
                </a:solidFill>
              </a:rPr>
              <a:t>(Levels 1-</a:t>
            </a:r>
            <a:r>
              <a:rPr lang="en-AU" dirty="0">
                <a:solidFill>
                  <a:srgbClr val="002060"/>
                </a:solidFill>
              </a:rPr>
              <a:t>3</a:t>
            </a:r>
            <a:r>
              <a:rPr lang="en-AU" dirty="0" smtClean="0">
                <a:solidFill>
                  <a:srgbClr val="002060"/>
                </a:solidFill>
              </a:rPr>
              <a:t>)</a:t>
            </a:r>
            <a:endParaRPr lang="en-AU" dirty="0">
              <a:solidFill>
                <a:srgbClr val="002060"/>
              </a:solidFill>
            </a:endParaRPr>
          </a:p>
        </p:txBody>
      </p:sp>
      <p:sp>
        <p:nvSpPr>
          <p:cNvPr id="122" name="Right Arrow 43"/>
          <p:cNvSpPr/>
          <p:nvPr/>
        </p:nvSpPr>
        <p:spPr>
          <a:xfrm rot="5400000">
            <a:off x="6264188" y="3537012"/>
            <a:ext cx="540060" cy="1800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123" name="Right Arrow 43"/>
          <p:cNvSpPr/>
          <p:nvPr/>
        </p:nvSpPr>
        <p:spPr>
          <a:xfrm rot="18933039">
            <a:off x="1964156" y="3312555"/>
            <a:ext cx="3176529" cy="22520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126" name="Right Arrow 43"/>
          <p:cNvSpPr/>
          <p:nvPr/>
        </p:nvSpPr>
        <p:spPr>
          <a:xfrm rot="5004755">
            <a:off x="389588" y="3404660"/>
            <a:ext cx="1100432" cy="22688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cene3d>
              <a:camera prst="obliqueTopRight"/>
              <a:lightRig rig="threePt" dir="t"/>
            </a:scene3d>
          </a:bodyPr>
          <a:lstStyle/>
          <a:p>
            <a:pPr algn="ctr"/>
            <a:endParaRPr lang="en-AU" sz="1400" dirty="0">
              <a:solidFill>
                <a:srgbClr val="002060"/>
              </a:solidFill>
            </a:endParaRPr>
          </a:p>
        </p:txBody>
      </p:sp>
      <p:sp>
        <p:nvSpPr>
          <p:cNvPr id="127" name="Textfeld 126"/>
          <p:cNvSpPr txBox="1"/>
          <p:nvPr/>
        </p:nvSpPr>
        <p:spPr>
          <a:xfrm>
            <a:off x="4103440" y="4869160"/>
            <a:ext cx="5040560" cy="830997"/>
          </a:xfrm>
          <a:prstGeom prst="rect">
            <a:avLst/>
          </a:prstGeom>
          <a:noFill/>
        </p:spPr>
        <p:txBody>
          <a:bodyPr wrap="square" rtlCol="0">
            <a:spAutoFit/>
          </a:bodyPr>
          <a:lstStyle/>
          <a:p>
            <a:pPr marL="285750" indent="-285750">
              <a:buFont typeface="Arial"/>
              <a:buChar char="•"/>
            </a:pPr>
            <a:r>
              <a:rPr lang="en-AU" sz="1600" dirty="0" smtClean="0">
                <a:solidFill>
                  <a:srgbClr val="002060"/>
                </a:solidFill>
              </a:rPr>
              <a:t>Level 1 capability maps to value stream</a:t>
            </a:r>
          </a:p>
          <a:p>
            <a:pPr marL="285750" indent="-285750">
              <a:buFont typeface="Arial"/>
              <a:buChar char="•"/>
            </a:pPr>
            <a:r>
              <a:rPr lang="en-AU" sz="1600" dirty="0">
                <a:solidFill>
                  <a:srgbClr val="002060"/>
                </a:solidFill>
              </a:rPr>
              <a:t>Level </a:t>
            </a:r>
            <a:r>
              <a:rPr lang="en-AU" sz="1600" dirty="0" smtClean="0">
                <a:solidFill>
                  <a:srgbClr val="002060"/>
                </a:solidFill>
              </a:rPr>
              <a:t>3 </a:t>
            </a:r>
            <a:r>
              <a:rPr lang="en-AU" sz="1600" dirty="0">
                <a:solidFill>
                  <a:srgbClr val="002060"/>
                </a:solidFill>
              </a:rPr>
              <a:t>capability maps to value </a:t>
            </a:r>
            <a:r>
              <a:rPr lang="en-AU" sz="1600" dirty="0" smtClean="0">
                <a:solidFill>
                  <a:srgbClr val="002060"/>
                </a:solidFill>
              </a:rPr>
              <a:t>stream stage</a:t>
            </a:r>
            <a:endParaRPr lang="en-AU" sz="1600" dirty="0">
              <a:solidFill>
                <a:srgbClr val="002060"/>
              </a:solidFill>
            </a:endParaRPr>
          </a:p>
          <a:p>
            <a:pPr marL="285750" indent="-285750">
              <a:buFont typeface="Arial"/>
              <a:buChar char="•"/>
            </a:pPr>
            <a:r>
              <a:rPr lang="en-AU" sz="1600" dirty="0" smtClean="0">
                <a:solidFill>
                  <a:srgbClr val="002060"/>
                </a:solidFill>
              </a:rPr>
              <a:t>Value stream stage maps to business process</a:t>
            </a:r>
            <a:endParaRPr lang="en-AU" sz="1600" dirty="0">
              <a:solidFill>
                <a:srgbClr val="002060"/>
              </a:solidFill>
            </a:endParaRPr>
          </a:p>
        </p:txBody>
      </p:sp>
      <p:sp>
        <p:nvSpPr>
          <p:cNvPr id="69" name="Right Arrow 43"/>
          <p:cNvSpPr/>
          <p:nvPr/>
        </p:nvSpPr>
        <p:spPr>
          <a:xfrm rot="4123893">
            <a:off x="1350193" y="3858834"/>
            <a:ext cx="1371990" cy="20532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2060"/>
              </a:solidFill>
            </a:endParaRPr>
          </a:p>
        </p:txBody>
      </p:sp>
      <p:sp>
        <p:nvSpPr>
          <p:cNvPr id="70" name="TextBox 69"/>
          <p:cNvSpPr txBox="1"/>
          <p:nvPr/>
        </p:nvSpPr>
        <p:spPr>
          <a:xfrm rot="5062047">
            <a:off x="-126591" y="3573016"/>
            <a:ext cx="1497526" cy="307777"/>
          </a:xfrm>
          <a:prstGeom prst="rect">
            <a:avLst/>
          </a:prstGeom>
          <a:noFill/>
          <a:ln>
            <a:noFill/>
          </a:ln>
        </p:spPr>
        <p:txBody>
          <a:bodyPr wrap="none" rtlCol="0">
            <a:spAutoFit/>
          </a:bodyPr>
          <a:lstStyle/>
          <a:p>
            <a:r>
              <a:rPr lang="en-AU" sz="1400" dirty="0" smtClean="0"/>
              <a:t>Level 1 Mapping</a:t>
            </a:r>
            <a:endParaRPr lang="en-AU" sz="1400" dirty="0"/>
          </a:p>
        </p:txBody>
      </p:sp>
    </p:spTree>
    <p:extLst>
      <p:ext uri="{BB962C8B-B14F-4D97-AF65-F5344CB8AC3E}">
        <p14:creationId xmlns:p14="http://schemas.microsoft.com/office/powerpoint/2010/main" val="32263541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AU" dirty="0" smtClean="0"/>
              <a:t>The </a:t>
            </a:r>
            <a:r>
              <a:rPr lang="en-AU" u="sng" dirty="0" smtClean="0"/>
              <a:t>role</a:t>
            </a:r>
            <a:r>
              <a:rPr lang="en-AU" dirty="0" smtClean="0"/>
              <a:t> of business capabilities in EA</a:t>
            </a:r>
            <a:endParaRPr lang="en-AU" dirty="0"/>
          </a:p>
        </p:txBody>
      </p:sp>
      <p:sp>
        <p:nvSpPr>
          <p:cNvPr id="4" name="Rectangle 3"/>
          <p:cNvSpPr/>
          <p:nvPr/>
        </p:nvSpPr>
        <p:spPr>
          <a:xfrm>
            <a:off x="1947814" y="1052736"/>
            <a:ext cx="15121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Business</a:t>
            </a:r>
            <a:endParaRPr lang="en-AU" sz="1400" dirty="0">
              <a:solidFill>
                <a:schemeClr val="accent2">
                  <a:lumMod val="75000"/>
                </a:schemeClr>
              </a:solidFill>
            </a:endParaRPr>
          </a:p>
        </p:txBody>
      </p:sp>
      <p:sp>
        <p:nvSpPr>
          <p:cNvPr id="5" name="Rectangle 4"/>
          <p:cNvSpPr/>
          <p:nvPr/>
        </p:nvSpPr>
        <p:spPr>
          <a:xfrm>
            <a:off x="1947814" y="1340768"/>
            <a:ext cx="15121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Information</a:t>
            </a:r>
            <a:endParaRPr lang="en-AU" sz="1400" dirty="0">
              <a:solidFill>
                <a:schemeClr val="accent2">
                  <a:lumMod val="75000"/>
                </a:schemeClr>
              </a:solidFill>
            </a:endParaRPr>
          </a:p>
        </p:txBody>
      </p:sp>
      <p:sp>
        <p:nvSpPr>
          <p:cNvPr id="6" name="Rectangle 5"/>
          <p:cNvSpPr/>
          <p:nvPr/>
        </p:nvSpPr>
        <p:spPr>
          <a:xfrm>
            <a:off x="1947814" y="1628800"/>
            <a:ext cx="15121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Application</a:t>
            </a:r>
            <a:endParaRPr lang="en-AU" sz="1400" dirty="0">
              <a:solidFill>
                <a:schemeClr val="accent2">
                  <a:lumMod val="75000"/>
                </a:schemeClr>
              </a:solidFill>
            </a:endParaRPr>
          </a:p>
        </p:txBody>
      </p:sp>
      <p:sp>
        <p:nvSpPr>
          <p:cNvPr id="7" name="Rectangle 6"/>
          <p:cNvSpPr/>
          <p:nvPr/>
        </p:nvSpPr>
        <p:spPr>
          <a:xfrm>
            <a:off x="1947814" y="1916832"/>
            <a:ext cx="15121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Technology</a:t>
            </a:r>
            <a:endParaRPr lang="en-AU" sz="1400" dirty="0">
              <a:solidFill>
                <a:schemeClr val="accent2">
                  <a:lumMod val="75000"/>
                </a:schemeClr>
              </a:solidFill>
            </a:endParaRPr>
          </a:p>
        </p:txBody>
      </p:sp>
      <p:sp>
        <p:nvSpPr>
          <p:cNvPr id="8" name="TextBox 7"/>
          <p:cNvSpPr txBox="1"/>
          <p:nvPr/>
        </p:nvSpPr>
        <p:spPr>
          <a:xfrm>
            <a:off x="1587774" y="692696"/>
            <a:ext cx="2264146" cy="338554"/>
          </a:xfrm>
          <a:prstGeom prst="rect">
            <a:avLst/>
          </a:prstGeom>
          <a:noFill/>
        </p:spPr>
        <p:txBody>
          <a:bodyPr wrap="none" rtlCol="0">
            <a:spAutoFit/>
          </a:bodyPr>
          <a:lstStyle/>
          <a:p>
            <a:r>
              <a:rPr lang="en-AU" sz="1600" i="1" dirty="0" smtClean="0">
                <a:solidFill>
                  <a:schemeClr val="accent2">
                    <a:lumMod val="75000"/>
                  </a:schemeClr>
                </a:solidFill>
              </a:rPr>
              <a:t>Enterprise Architecture</a:t>
            </a:r>
            <a:endParaRPr lang="en-AU" sz="1600" i="1" dirty="0">
              <a:solidFill>
                <a:schemeClr val="accent2">
                  <a:lumMod val="75000"/>
                </a:schemeClr>
              </a:solidFill>
            </a:endParaRPr>
          </a:p>
        </p:txBody>
      </p:sp>
      <p:sp>
        <p:nvSpPr>
          <p:cNvPr id="9" name="Rectangle 8"/>
          <p:cNvSpPr/>
          <p:nvPr/>
        </p:nvSpPr>
        <p:spPr>
          <a:xfrm>
            <a:off x="4283968" y="1412776"/>
            <a:ext cx="1512168" cy="2880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2">
                    <a:lumMod val="75000"/>
                  </a:schemeClr>
                </a:solidFill>
              </a:rPr>
              <a:t>Infrastructure</a:t>
            </a:r>
            <a:endParaRPr lang="en-AU" sz="1400" dirty="0">
              <a:solidFill>
                <a:schemeClr val="accent2">
                  <a:lumMod val="75000"/>
                </a:schemeClr>
              </a:solidFill>
            </a:endParaRPr>
          </a:p>
        </p:txBody>
      </p:sp>
      <p:sp>
        <p:nvSpPr>
          <p:cNvPr id="10" name="Rechteck 5"/>
          <p:cNvSpPr/>
          <p:nvPr/>
        </p:nvSpPr>
        <p:spPr>
          <a:xfrm>
            <a:off x="4211960" y="692696"/>
            <a:ext cx="1656184"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1" name="TextBox 10"/>
          <p:cNvSpPr txBox="1"/>
          <p:nvPr/>
        </p:nvSpPr>
        <p:spPr>
          <a:xfrm>
            <a:off x="5940152" y="692696"/>
            <a:ext cx="1224136" cy="523220"/>
          </a:xfrm>
          <a:prstGeom prst="rect">
            <a:avLst/>
          </a:prstGeom>
          <a:noFill/>
        </p:spPr>
        <p:txBody>
          <a:bodyPr wrap="square" rtlCol="0">
            <a:spAutoFit/>
          </a:bodyPr>
          <a:lstStyle/>
          <a:p>
            <a:r>
              <a:rPr lang="en-AU" sz="1400" i="1" dirty="0" smtClean="0">
                <a:solidFill>
                  <a:schemeClr val="accent2">
                    <a:lumMod val="75000"/>
                  </a:schemeClr>
                </a:solidFill>
              </a:rPr>
              <a:t>Other applications</a:t>
            </a:r>
            <a:endParaRPr lang="en-AU" sz="1400" i="1" dirty="0">
              <a:solidFill>
                <a:schemeClr val="accent2">
                  <a:lumMod val="75000"/>
                </a:schemeClr>
              </a:solidFill>
            </a:endParaRPr>
          </a:p>
        </p:txBody>
      </p:sp>
      <p:sp>
        <p:nvSpPr>
          <p:cNvPr id="12" name="Rectangle 11"/>
          <p:cNvSpPr/>
          <p:nvPr/>
        </p:nvSpPr>
        <p:spPr>
          <a:xfrm>
            <a:off x="4499992" y="1052736"/>
            <a:ext cx="308606" cy="1620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3" name="Rectangle 12"/>
          <p:cNvSpPr/>
          <p:nvPr/>
        </p:nvSpPr>
        <p:spPr>
          <a:xfrm>
            <a:off x="5436096" y="980728"/>
            <a:ext cx="308606" cy="1620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4" name="Rectangle 13"/>
          <p:cNvSpPr/>
          <p:nvPr/>
        </p:nvSpPr>
        <p:spPr>
          <a:xfrm>
            <a:off x="5004048" y="1124744"/>
            <a:ext cx="216024" cy="900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5" name="Can 14"/>
          <p:cNvSpPr/>
          <p:nvPr/>
        </p:nvSpPr>
        <p:spPr>
          <a:xfrm>
            <a:off x="4355976" y="764704"/>
            <a:ext cx="360040" cy="216024"/>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6" name="Can 15"/>
          <p:cNvSpPr/>
          <p:nvPr/>
        </p:nvSpPr>
        <p:spPr>
          <a:xfrm>
            <a:off x="5004048" y="764704"/>
            <a:ext cx="360040" cy="216024"/>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7" name="Rectangle 16"/>
          <p:cNvSpPr/>
          <p:nvPr/>
        </p:nvSpPr>
        <p:spPr>
          <a:xfrm>
            <a:off x="3707904" y="2564904"/>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p:cNvCxnSpPr/>
          <p:nvPr/>
        </p:nvCxnSpPr>
        <p:spPr>
          <a:xfrm>
            <a:off x="3635896" y="2636912"/>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79912"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51920"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hteck 5"/>
          <p:cNvSpPr/>
          <p:nvPr/>
        </p:nvSpPr>
        <p:spPr>
          <a:xfrm>
            <a:off x="3563888" y="2420888"/>
            <a:ext cx="216024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26" name="Rectangle 25"/>
          <p:cNvSpPr/>
          <p:nvPr/>
        </p:nvSpPr>
        <p:spPr>
          <a:xfrm>
            <a:off x="4067944" y="2564904"/>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7" name="Straight Connector 26"/>
          <p:cNvCxnSpPr/>
          <p:nvPr/>
        </p:nvCxnSpPr>
        <p:spPr>
          <a:xfrm>
            <a:off x="3995936" y="2636912"/>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39952"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11960"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499992" y="2564904"/>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1" name="Straight Connector 30"/>
          <p:cNvCxnSpPr/>
          <p:nvPr/>
        </p:nvCxnSpPr>
        <p:spPr>
          <a:xfrm>
            <a:off x="4427984" y="2636912"/>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72000"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644008"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860032" y="2564904"/>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5" name="Straight Connector 34"/>
          <p:cNvCxnSpPr/>
          <p:nvPr/>
        </p:nvCxnSpPr>
        <p:spPr>
          <a:xfrm>
            <a:off x="4788024" y="2636912"/>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32040"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04048"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292080" y="2564904"/>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9" name="Straight Connector 38"/>
          <p:cNvCxnSpPr/>
          <p:nvPr/>
        </p:nvCxnSpPr>
        <p:spPr>
          <a:xfrm>
            <a:off x="5220072" y="2636912"/>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64088"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36096" y="2636912"/>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24128" y="3212976"/>
            <a:ext cx="1224136" cy="523220"/>
          </a:xfrm>
          <a:prstGeom prst="rect">
            <a:avLst/>
          </a:prstGeom>
          <a:noFill/>
        </p:spPr>
        <p:txBody>
          <a:bodyPr wrap="square" rtlCol="0">
            <a:spAutoFit/>
          </a:bodyPr>
          <a:lstStyle/>
          <a:p>
            <a:r>
              <a:rPr lang="en-AU" sz="1400" dirty="0" smtClean="0">
                <a:solidFill>
                  <a:schemeClr val="accent2">
                    <a:lumMod val="75000"/>
                  </a:schemeClr>
                </a:solidFill>
              </a:rPr>
              <a:t>Business Processes</a:t>
            </a:r>
            <a:endParaRPr lang="en-AU" sz="1400" dirty="0">
              <a:solidFill>
                <a:schemeClr val="accent2">
                  <a:lumMod val="75000"/>
                </a:schemeClr>
              </a:solidFill>
            </a:endParaRPr>
          </a:p>
        </p:txBody>
      </p:sp>
      <p:sp>
        <p:nvSpPr>
          <p:cNvPr id="44" name="Rechteck 5"/>
          <p:cNvSpPr/>
          <p:nvPr/>
        </p:nvSpPr>
        <p:spPr>
          <a:xfrm>
            <a:off x="3563888" y="3212976"/>
            <a:ext cx="216024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5" name="Rechteck 5"/>
          <p:cNvSpPr/>
          <p:nvPr/>
        </p:nvSpPr>
        <p:spPr>
          <a:xfrm>
            <a:off x="3563888" y="3789040"/>
            <a:ext cx="216024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6" name="Rechteck 5"/>
          <p:cNvSpPr/>
          <p:nvPr/>
        </p:nvSpPr>
        <p:spPr>
          <a:xfrm>
            <a:off x="3563888" y="4365104"/>
            <a:ext cx="216024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7" name="Rechteck 5"/>
          <p:cNvSpPr/>
          <p:nvPr/>
        </p:nvSpPr>
        <p:spPr>
          <a:xfrm>
            <a:off x="3563888" y="4869160"/>
            <a:ext cx="216024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8" name="TextBox 47"/>
          <p:cNvSpPr txBox="1"/>
          <p:nvPr/>
        </p:nvSpPr>
        <p:spPr>
          <a:xfrm>
            <a:off x="5724128" y="2204864"/>
            <a:ext cx="1224136" cy="523220"/>
          </a:xfrm>
          <a:prstGeom prst="rect">
            <a:avLst/>
          </a:prstGeom>
          <a:noFill/>
        </p:spPr>
        <p:txBody>
          <a:bodyPr wrap="square" rtlCol="0">
            <a:spAutoFit/>
          </a:bodyPr>
          <a:lstStyle/>
          <a:p>
            <a:r>
              <a:rPr lang="en-AU" sz="1400" dirty="0" smtClean="0">
                <a:solidFill>
                  <a:schemeClr val="accent2">
                    <a:lumMod val="75000"/>
                  </a:schemeClr>
                </a:solidFill>
              </a:rPr>
              <a:t>Business Entities</a:t>
            </a:r>
            <a:endParaRPr lang="en-AU" sz="1400" dirty="0">
              <a:solidFill>
                <a:schemeClr val="accent2">
                  <a:lumMod val="75000"/>
                </a:schemeClr>
              </a:solidFill>
            </a:endParaRPr>
          </a:p>
        </p:txBody>
      </p:sp>
      <p:sp>
        <p:nvSpPr>
          <p:cNvPr id="49" name="TextBox 48"/>
          <p:cNvSpPr txBox="1"/>
          <p:nvPr/>
        </p:nvSpPr>
        <p:spPr>
          <a:xfrm>
            <a:off x="5724128" y="3789040"/>
            <a:ext cx="1872208" cy="523220"/>
          </a:xfrm>
          <a:prstGeom prst="rect">
            <a:avLst/>
          </a:prstGeom>
          <a:noFill/>
        </p:spPr>
        <p:txBody>
          <a:bodyPr wrap="square" rtlCol="0">
            <a:spAutoFit/>
          </a:bodyPr>
          <a:lstStyle/>
          <a:p>
            <a:r>
              <a:rPr lang="en-AU" sz="1400" dirty="0" smtClean="0">
                <a:solidFill>
                  <a:schemeClr val="accent2">
                    <a:lumMod val="75000"/>
                  </a:schemeClr>
                </a:solidFill>
              </a:rPr>
              <a:t>SOA Business and Information Services</a:t>
            </a:r>
            <a:endParaRPr lang="en-AU" sz="1400" dirty="0">
              <a:solidFill>
                <a:schemeClr val="accent2">
                  <a:lumMod val="75000"/>
                </a:schemeClr>
              </a:solidFill>
            </a:endParaRPr>
          </a:p>
        </p:txBody>
      </p:sp>
      <p:sp>
        <p:nvSpPr>
          <p:cNvPr id="50" name="TextBox 49"/>
          <p:cNvSpPr txBox="1"/>
          <p:nvPr/>
        </p:nvSpPr>
        <p:spPr>
          <a:xfrm>
            <a:off x="5796136" y="4365104"/>
            <a:ext cx="1224136" cy="523220"/>
          </a:xfrm>
          <a:prstGeom prst="rect">
            <a:avLst/>
          </a:prstGeom>
          <a:noFill/>
        </p:spPr>
        <p:txBody>
          <a:bodyPr wrap="square" rtlCol="0">
            <a:spAutoFit/>
          </a:bodyPr>
          <a:lstStyle/>
          <a:p>
            <a:r>
              <a:rPr lang="en-AU" sz="1400" dirty="0" smtClean="0">
                <a:solidFill>
                  <a:schemeClr val="accent2">
                    <a:lumMod val="75000"/>
                  </a:schemeClr>
                </a:solidFill>
              </a:rPr>
              <a:t>Integration Services</a:t>
            </a:r>
            <a:endParaRPr lang="en-AU" sz="1400" dirty="0">
              <a:solidFill>
                <a:schemeClr val="accent2">
                  <a:lumMod val="75000"/>
                </a:schemeClr>
              </a:solidFill>
            </a:endParaRPr>
          </a:p>
        </p:txBody>
      </p:sp>
      <p:sp>
        <p:nvSpPr>
          <p:cNvPr id="51" name="TextBox 50"/>
          <p:cNvSpPr txBox="1"/>
          <p:nvPr/>
        </p:nvSpPr>
        <p:spPr>
          <a:xfrm>
            <a:off x="5796136" y="4869160"/>
            <a:ext cx="1224136" cy="523220"/>
          </a:xfrm>
          <a:prstGeom prst="rect">
            <a:avLst/>
          </a:prstGeom>
          <a:noFill/>
        </p:spPr>
        <p:txBody>
          <a:bodyPr wrap="square" rtlCol="0">
            <a:spAutoFit/>
          </a:bodyPr>
          <a:lstStyle/>
          <a:p>
            <a:r>
              <a:rPr lang="en-AU" sz="1400" dirty="0" smtClean="0">
                <a:solidFill>
                  <a:schemeClr val="accent2">
                    <a:lumMod val="75000"/>
                  </a:schemeClr>
                </a:solidFill>
              </a:rPr>
              <a:t>Operational Resources</a:t>
            </a:r>
            <a:endParaRPr lang="en-AU" sz="1400" dirty="0">
              <a:solidFill>
                <a:schemeClr val="accent2">
                  <a:lumMod val="75000"/>
                </a:schemeClr>
              </a:solidFill>
            </a:endParaRPr>
          </a:p>
        </p:txBody>
      </p:sp>
      <p:sp>
        <p:nvSpPr>
          <p:cNvPr id="52" name="TextBox 51"/>
          <p:cNvSpPr txBox="1"/>
          <p:nvPr/>
        </p:nvSpPr>
        <p:spPr>
          <a:xfrm>
            <a:off x="3491880" y="5445224"/>
            <a:ext cx="2431563" cy="307777"/>
          </a:xfrm>
          <a:prstGeom prst="rect">
            <a:avLst/>
          </a:prstGeom>
          <a:noFill/>
        </p:spPr>
        <p:txBody>
          <a:bodyPr wrap="none" rtlCol="0">
            <a:spAutoFit/>
          </a:bodyPr>
          <a:lstStyle/>
          <a:p>
            <a:r>
              <a:rPr lang="en-AU" sz="1400" i="1" dirty="0" smtClean="0">
                <a:solidFill>
                  <a:schemeClr val="accent2">
                    <a:lumMod val="75000"/>
                  </a:schemeClr>
                </a:solidFill>
              </a:rPr>
              <a:t>SOA Reference Architecture</a:t>
            </a:r>
            <a:endParaRPr lang="en-AU" sz="1400" i="1" dirty="0">
              <a:solidFill>
                <a:schemeClr val="accent2">
                  <a:lumMod val="75000"/>
                </a:schemeClr>
              </a:solidFill>
            </a:endParaRPr>
          </a:p>
        </p:txBody>
      </p:sp>
      <p:sp>
        <p:nvSpPr>
          <p:cNvPr id="53" name="Rechteck 2"/>
          <p:cNvSpPr/>
          <p:nvPr/>
        </p:nvSpPr>
        <p:spPr>
          <a:xfrm>
            <a:off x="899592" y="2863969"/>
            <a:ext cx="136815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54" name="Rechteck 3"/>
          <p:cNvSpPr/>
          <p:nvPr/>
        </p:nvSpPr>
        <p:spPr>
          <a:xfrm>
            <a:off x="755576" y="2719953"/>
            <a:ext cx="136815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55" name="Rechteck 4"/>
          <p:cNvSpPr/>
          <p:nvPr/>
        </p:nvSpPr>
        <p:spPr>
          <a:xfrm>
            <a:off x="611560" y="2575937"/>
            <a:ext cx="136815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56" name="Rechteck 5"/>
          <p:cNvSpPr/>
          <p:nvPr/>
        </p:nvSpPr>
        <p:spPr>
          <a:xfrm>
            <a:off x="683568" y="4952201"/>
            <a:ext cx="2160240" cy="602592"/>
          </a:xfrm>
          <a:prstGeom prst="rect">
            <a:avLst/>
          </a:prstGeom>
          <a:solidFill>
            <a:srgbClr val="9999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57" name="Textfeld 8"/>
          <p:cNvSpPr txBox="1"/>
          <p:nvPr/>
        </p:nvSpPr>
        <p:spPr>
          <a:xfrm>
            <a:off x="1754471" y="3538463"/>
            <a:ext cx="225241" cy="261610"/>
          </a:xfrm>
          <a:prstGeom prst="rect">
            <a:avLst/>
          </a:prstGeom>
          <a:noFill/>
        </p:spPr>
        <p:txBody>
          <a:bodyPr wrap="square" rtlCol="0">
            <a:spAutoFit/>
          </a:bodyPr>
          <a:lstStyle/>
          <a:p>
            <a:r>
              <a:rPr lang="en-AU" sz="1100" dirty="0" smtClean="0"/>
              <a:t>1</a:t>
            </a:r>
            <a:endParaRPr lang="en-AU" sz="1100" dirty="0"/>
          </a:p>
        </p:txBody>
      </p:sp>
      <p:sp>
        <p:nvSpPr>
          <p:cNvPr id="58" name="Textfeld 9"/>
          <p:cNvSpPr txBox="1"/>
          <p:nvPr/>
        </p:nvSpPr>
        <p:spPr>
          <a:xfrm>
            <a:off x="1970495" y="3682479"/>
            <a:ext cx="225241" cy="261610"/>
          </a:xfrm>
          <a:prstGeom prst="rect">
            <a:avLst/>
          </a:prstGeom>
          <a:noFill/>
        </p:spPr>
        <p:txBody>
          <a:bodyPr wrap="square" rtlCol="0">
            <a:spAutoFit/>
          </a:bodyPr>
          <a:lstStyle/>
          <a:p>
            <a:r>
              <a:rPr lang="en-AU" sz="1100" dirty="0"/>
              <a:t>2</a:t>
            </a:r>
          </a:p>
        </p:txBody>
      </p:sp>
      <p:sp>
        <p:nvSpPr>
          <p:cNvPr id="59" name="Textfeld 10"/>
          <p:cNvSpPr txBox="1"/>
          <p:nvPr/>
        </p:nvSpPr>
        <p:spPr>
          <a:xfrm>
            <a:off x="2114511" y="3826495"/>
            <a:ext cx="225241" cy="261610"/>
          </a:xfrm>
          <a:prstGeom prst="rect">
            <a:avLst/>
          </a:prstGeom>
          <a:noFill/>
        </p:spPr>
        <p:txBody>
          <a:bodyPr wrap="square" rtlCol="0">
            <a:spAutoFit/>
          </a:bodyPr>
          <a:lstStyle/>
          <a:p>
            <a:r>
              <a:rPr lang="en-AU" sz="1100" dirty="0" smtClean="0"/>
              <a:t>3</a:t>
            </a:r>
            <a:endParaRPr lang="en-AU" sz="1100" dirty="0"/>
          </a:p>
        </p:txBody>
      </p:sp>
      <p:sp>
        <p:nvSpPr>
          <p:cNvPr id="60" name="Rechteck 11"/>
          <p:cNvSpPr/>
          <p:nvPr/>
        </p:nvSpPr>
        <p:spPr>
          <a:xfrm>
            <a:off x="758576" y="2693424"/>
            <a:ext cx="285032" cy="242553"/>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1" name="Rechteck 15"/>
          <p:cNvSpPr/>
          <p:nvPr/>
        </p:nvSpPr>
        <p:spPr>
          <a:xfrm>
            <a:off x="758576" y="3053464"/>
            <a:ext cx="285032" cy="242553"/>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2" name="Rechteck 16"/>
          <p:cNvSpPr/>
          <p:nvPr/>
        </p:nvSpPr>
        <p:spPr>
          <a:xfrm>
            <a:off x="1550664" y="2693424"/>
            <a:ext cx="285032" cy="242553"/>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3" name="Rechteck 17"/>
          <p:cNvSpPr/>
          <p:nvPr/>
        </p:nvSpPr>
        <p:spPr>
          <a:xfrm>
            <a:off x="1550664" y="3053464"/>
            <a:ext cx="285032" cy="242553"/>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4" name="Rechteck 19"/>
          <p:cNvSpPr/>
          <p:nvPr/>
        </p:nvSpPr>
        <p:spPr>
          <a:xfrm>
            <a:off x="1550664" y="3413504"/>
            <a:ext cx="285032" cy="242553"/>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5" name="Richtungspfeil 20"/>
          <p:cNvSpPr/>
          <p:nvPr/>
        </p:nvSpPr>
        <p:spPr>
          <a:xfrm>
            <a:off x="810966" y="5096217"/>
            <a:ext cx="548369" cy="333511"/>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66" name="Gerade Verbindung 24"/>
          <p:cNvCxnSpPr>
            <a:stCxn id="65" idx="3"/>
            <a:endCxn id="68" idx="3"/>
          </p:cNvCxnSpPr>
          <p:nvPr/>
        </p:nvCxnSpPr>
        <p:spPr>
          <a:xfrm>
            <a:off x="1359335" y="5262973"/>
            <a:ext cx="1340457"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67" name="Richtungspfeil 21"/>
          <p:cNvSpPr/>
          <p:nvPr/>
        </p:nvSpPr>
        <p:spPr>
          <a:xfrm>
            <a:off x="1531046" y="5096217"/>
            <a:ext cx="548369" cy="333511"/>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68" name="Richtungspfeil 22"/>
          <p:cNvSpPr/>
          <p:nvPr/>
        </p:nvSpPr>
        <p:spPr>
          <a:xfrm>
            <a:off x="2151423" y="5096217"/>
            <a:ext cx="548369" cy="333511"/>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69" name="Textfeld 117"/>
          <p:cNvSpPr txBox="1"/>
          <p:nvPr/>
        </p:nvSpPr>
        <p:spPr>
          <a:xfrm>
            <a:off x="1364156" y="5528265"/>
            <a:ext cx="1102994" cy="276999"/>
          </a:xfrm>
          <a:prstGeom prst="rect">
            <a:avLst/>
          </a:prstGeom>
          <a:noFill/>
        </p:spPr>
        <p:txBody>
          <a:bodyPr wrap="none" rtlCol="0">
            <a:spAutoFit/>
          </a:bodyPr>
          <a:lstStyle/>
          <a:p>
            <a:r>
              <a:rPr lang="en-AU" sz="1200" dirty="0" smtClean="0"/>
              <a:t>Value Stream</a:t>
            </a:r>
            <a:endParaRPr lang="en-AU" sz="1200" dirty="0"/>
          </a:p>
        </p:txBody>
      </p:sp>
      <p:sp>
        <p:nvSpPr>
          <p:cNvPr id="70" name="Textfeld 119"/>
          <p:cNvSpPr txBox="1"/>
          <p:nvPr/>
        </p:nvSpPr>
        <p:spPr>
          <a:xfrm>
            <a:off x="611560" y="2287905"/>
            <a:ext cx="974947" cy="276999"/>
          </a:xfrm>
          <a:prstGeom prst="rect">
            <a:avLst/>
          </a:prstGeom>
          <a:noFill/>
        </p:spPr>
        <p:txBody>
          <a:bodyPr wrap="none" rtlCol="0">
            <a:spAutoFit/>
          </a:bodyPr>
          <a:lstStyle/>
          <a:p>
            <a:r>
              <a:rPr lang="en-AU" sz="1200" dirty="0" smtClean="0"/>
              <a:t>Capabilities</a:t>
            </a:r>
          </a:p>
        </p:txBody>
      </p:sp>
      <p:sp>
        <p:nvSpPr>
          <p:cNvPr id="73" name="Right Arrow 43"/>
          <p:cNvSpPr/>
          <p:nvPr/>
        </p:nvSpPr>
        <p:spPr>
          <a:xfrm rot="4574625">
            <a:off x="866574" y="4370471"/>
            <a:ext cx="1506195" cy="1864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4" name="Right Arrow 43"/>
          <p:cNvSpPr/>
          <p:nvPr/>
        </p:nvSpPr>
        <p:spPr>
          <a:xfrm rot="5004755">
            <a:off x="58987" y="4153557"/>
            <a:ext cx="1480918" cy="20725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cene3d>
              <a:camera prst="obliqueTopRight"/>
              <a:lightRig rig="threePt" dir="t"/>
            </a:scene3d>
          </a:bodyPr>
          <a:lstStyle/>
          <a:p>
            <a:pPr algn="ctr"/>
            <a:endParaRPr lang="en-AU" sz="1400" dirty="0"/>
          </a:p>
        </p:txBody>
      </p:sp>
      <p:sp>
        <p:nvSpPr>
          <p:cNvPr id="79" name="Rectangle 78"/>
          <p:cNvSpPr/>
          <p:nvPr/>
        </p:nvSpPr>
        <p:spPr>
          <a:xfrm>
            <a:off x="3635896" y="3429000"/>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0" name="Diamond 79"/>
          <p:cNvSpPr/>
          <p:nvPr/>
        </p:nvSpPr>
        <p:spPr>
          <a:xfrm flipH="1">
            <a:off x="3851920" y="3429000"/>
            <a:ext cx="72008" cy="72008"/>
          </a:xfrm>
          <a:prstGeom prst="diamond">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4" name="Rectangle 83"/>
          <p:cNvSpPr/>
          <p:nvPr/>
        </p:nvSpPr>
        <p:spPr>
          <a:xfrm>
            <a:off x="3923928" y="3284984"/>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5" name="Rectangle 84"/>
          <p:cNvSpPr/>
          <p:nvPr/>
        </p:nvSpPr>
        <p:spPr>
          <a:xfrm>
            <a:off x="4211960" y="3284984"/>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6" name="Rectangle 85"/>
          <p:cNvSpPr/>
          <p:nvPr/>
        </p:nvSpPr>
        <p:spPr>
          <a:xfrm>
            <a:off x="4427984" y="3284984"/>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8" name="Rectangle 87"/>
          <p:cNvSpPr/>
          <p:nvPr/>
        </p:nvSpPr>
        <p:spPr>
          <a:xfrm>
            <a:off x="4427984" y="3429000"/>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9" name="Diamond 88"/>
          <p:cNvSpPr/>
          <p:nvPr/>
        </p:nvSpPr>
        <p:spPr>
          <a:xfrm flipH="1">
            <a:off x="4211960" y="3501008"/>
            <a:ext cx="72008" cy="72008"/>
          </a:xfrm>
          <a:prstGeom prst="diamond">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0" name="Diamond 89"/>
          <p:cNvSpPr/>
          <p:nvPr/>
        </p:nvSpPr>
        <p:spPr>
          <a:xfrm flipH="1">
            <a:off x="4932040" y="3429000"/>
            <a:ext cx="72008" cy="72008"/>
          </a:xfrm>
          <a:prstGeom prst="diamond">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1" name="Rectangle 90"/>
          <p:cNvSpPr/>
          <p:nvPr/>
        </p:nvSpPr>
        <p:spPr>
          <a:xfrm>
            <a:off x="4644008" y="3429000"/>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2" name="Rectangle 91"/>
          <p:cNvSpPr/>
          <p:nvPr/>
        </p:nvSpPr>
        <p:spPr>
          <a:xfrm>
            <a:off x="4427984" y="3573016"/>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3" name="Rectangle 92"/>
          <p:cNvSpPr/>
          <p:nvPr/>
        </p:nvSpPr>
        <p:spPr>
          <a:xfrm>
            <a:off x="4644008" y="3573016"/>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4" name="Rectangle 93"/>
          <p:cNvSpPr/>
          <p:nvPr/>
        </p:nvSpPr>
        <p:spPr>
          <a:xfrm>
            <a:off x="5076056" y="3356992"/>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5" name="Rectangle 94"/>
          <p:cNvSpPr/>
          <p:nvPr/>
        </p:nvSpPr>
        <p:spPr>
          <a:xfrm>
            <a:off x="5076056" y="3501008"/>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6" name="Rectangle 95"/>
          <p:cNvSpPr/>
          <p:nvPr/>
        </p:nvSpPr>
        <p:spPr>
          <a:xfrm>
            <a:off x="5364088" y="3429000"/>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98" name="Straight Connector 97"/>
          <p:cNvCxnSpPr>
            <a:stCxn id="79" idx="3"/>
            <a:endCxn id="80" idx="3"/>
          </p:cNvCxnSpPr>
          <p:nvPr/>
        </p:nvCxnSpPr>
        <p:spPr>
          <a:xfrm>
            <a:off x="3779912" y="3465004"/>
            <a:ext cx="72008"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87" idx="3"/>
            <a:endCxn id="89" idx="3"/>
          </p:cNvCxnSpPr>
          <p:nvPr/>
        </p:nvCxnSpPr>
        <p:spPr>
          <a:xfrm>
            <a:off x="4139952" y="3537012"/>
            <a:ext cx="72008"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4" idx="3"/>
            <a:endCxn id="85" idx="1"/>
          </p:cNvCxnSpPr>
          <p:nvPr/>
        </p:nvCxnSpPr>
        <p:spPr>
          <a:xfrm>
            <a:off x="4067944" y="3320988"/>
            <a:ext cx="144016"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86" idx="1"/>
            <a:endCxn id="85" idx="3"/>
          </p:cNvCxnSpPr>
          <p:nvPr/>
        </p:nvCxnSpPr>
        <p:spPr>
          <a:xfrm flipH="1">
            <a:off x="4355976" y="3320988"/>
            <a:ext cx="72008"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91" idx="1"/>
            <a:endCxn id="88" idx="3"/>
          </p:cNvCxnSpPr>
          <p:nvPr/>
        </p:nvCxnSpPr>
        <p:spPr>
          <a:xfrm flipH="1">
            <a:off x="4572000" y="3465004"/>
            <a:ext cx="72008"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92" idx="3"/>
            <a:endCxn id="93" idx="1"/>
          </p:cNvCxnSpPr>
          <p:nvPr/>
        </p:nvCxnSpPr>
        <p:spPr>
          <a:xfrm>
            <a:off x="4572000" y="3609020"/>
            <a:ext cx="72008"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hape 121"/>
          <p:cNvCxnSpPr>
            <a:stCxn id="80" idx="0"/>
            <a:endCxn id="84" idx="1"/>
          </p:cNvCxnSpPr>
          <p:nvPr/>
        </p:nvCxnSpPr>
        <p:spPr>
          <a:xfrm rot="5400000" flipH="1" flipV="1">
            <a:off x="3851920" y="3356992"/>
            <a:ext cx="108012" cy="36004"/>
          </a:xfrm>
          <a:prstGeom prst="bentConnector2">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80" idx="1"/>
            <a:endCxn id="87" idx="1"/>
          </p:cNvCxnSpPr>
          <p:nvPr/>
        </p:nvCxnSpPr>
        <p:spPr>
          <a:xfrm>
            <a:off x="3923928" y="3465004"/>
            <a:ext cx="72008" cy="72008"/>
          </a:xfrm>
          <a:prstGeom prst="bentConnector3">
            <a:avLst>
              <a:gd name="adj1" fmla="val -55822"/>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89" idx="1"/>
            <a:endCxn id="88" idx="1"/>
          </p:cNvCxnSpPr>
          <p:nvPr/>
        </p:nvCxnSpPr>
        <p:spPr>
          <a:xfrm flipV="1">
            <a:off x="4283968" y="3465004"/>
            <a:ext cx="144016" cy="72008"/>
          </a:xfrm>
          <a:prstGeom prst="bentConnector3">
            <a:avLst>
              <a:gd name="adj1" fmla="val -26059"/>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89" idx="1"/>
            <a:endCxn id="92" idx="1"/>
          </p:cNvCxnSpPr>
          <p:nvPr/>
        </p:nvCxnSpPr>
        <p:spPr>
          <a:xfrm>
            <a:off x="4283968" y="3537012"/>
            <a:ext cx="144016" cy="72008"/>
          </a:xfrm>
          <a:prstGeom prst="bentConnector3">
            <a:avLst>
              <a:gd name="adj1" fmla="val -26059"/>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hape 132"/>
          <p:cNvCxnSpPr>
            <a:stCxn id="86" idx="3"/>
            <a:endCxn id="91" idx="2"/>
          </p:cNvCxnSpPr>
          <p:nvPr/>
        </p:nvCxnSpPr>
        <p:spPr>
          <a:xfrm>
            <a:off x="4572000" y="3320988"/>
            <a:ext cx="144016" cy="180020"/>
          </a:xfrm>
          <a:prstGeom prst="bentConnector4">
            <a:avLst>
              <a:gd name="adj1" fmla="val 25000"/>
              <a:gd name="adj2" fmla="val 84127"/>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92" idx="3"/>
            <a:endCxn id="91" idx="1"/>
          </p:cNvCxnSpPr>
          <p:nvPr/>
        </p:nvCxnSpPr>
        <p:spPr>
          <a:xfrm flipV="1">
            <a:off x="4572000" y="3465004"/>
            <a:ext cx="72008" cy="144016"/>
          </a:xfrm>
          <a:prstGeom prst="bentConnector3">
            <a:avLst>
              <a:gd name="adj1" fmla="val 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91" idx="3"/>
            <a:endCxn id="90" idx="3"/>
          </p:cNvCxnSpPr>
          <p:nvPr/>
        </p:nvCxnSpPr>
        <p:spPr>
          <a:xfrm>
            <a:off x="4788024" y="3465004"/>
            <a:ext cx="144016" cy="12700"/>
          </a:xfrm>
          <a:prstGeom prst="bentConnector3">
            <a:avLst>
              <a:gd name="adj1" fmla="val 109525"/>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stCxn id="93" idx="3"/>
            <a:endCxn id="96" idx="1"/>
          </p:cNvCxnSpPr>
          <p:nvPr/>
        </p:nvCxnSpPr>
        <p:spPr>
          <a:xfrm flipV="1">
            <a:off x="4788024" y="3465004"/>
            <a:ext cx="576064" cy="144016"/>
          </a:xfrm>
          <a:prstGeom prst="bentConnector3">
            <a:avLst>
              <a:gd name="adj1" fmla="val 89683"/>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90" idx="1"/>
            <a:endCxn id="95" idx="1"/>
          </p:cNvCxnSpPr>
          <p:nvPr/>
        </p:nvCxnSpPr>
        <p:spPr>
          <a:xfrm>
            <a:off x="5004048" y="3465004"/>
            <a:ext cx="72008" cy="72008"/>
          </a:xfrm>
          <a:prstGeom prst="bentConnector3">
            <a:avLst>
              <a:gd name="adj1" fmla="val 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90" idx="1"/>
            <a:endCxn id="94" idx="1"/>
          </p:cNvCxnSpPr>
          <p:nvPr/>
        </p:nvCxnSpPr>
        <p:spPr>
          <a:xfrm flipV="1">
            <a:off x="5004048" y="3392996"/>
            <a:ext cx="72008" cy="72008"/>
          </a:xfrm>
          <a:prstGeom prst="bentConnector3">
            <a:avLst>
              <a:gd name="adj1" fmla="val 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94" idx="3"/>
            <a:endCxn id="96" idx="1"/>
          </p:cNvCxnSpPr>
          <p:nvPr/>
        </p:nvCxnSpPr>
        <p:spPr>
          <a:xfrm>
            <a:off x="5220072" y="3392996"/>
            <a:ext cx="144016" cy="72008"/>
          </a:xfrm>
          <a:prstGeom prst="bentConnector3">
            <a:avLst>
              <a:gd name="adj1" fmla="val 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3635896" y="400506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Rectangle 150"/>
          <p:cNvSpPr/>
          <p:nvPr/>
        </p:nvSpPr>
        <p:spPr>
          <a:xfrm>
            <a:off x="4211960" y="400506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2" name="Rectangle 151"/>
          <p:cNvSpPr/>
          <p:nvPr/>
        </p:nvSpPr>
        <p:spPr>
          <a:xfrm>
            <a:off x="4788024" y="400506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3" name="Rectangle 152"/>
          <p:cNvSpPr/>
          <p:nvPr/>
        </p:nvSpPr>
        <p:spPr>
          <a:xfrm>
            <a:off x="5076056" y="400506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Rectangle 153"/>
          <p:cNvSpPr/>
          <p:nvPr/>
        </p:nvSpPr>
        <p:spPr>
          <a:xfrm>
            <a:off x="4499992" y="3861048"/>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55" name="Straight Connector 154"/>
          <p:cNvCxnSpPr/>
          <p:nvPr/>
        </p:nvCxnSpPr>
        <p:spPr>
          <a:xfrm>
            <a:off x="4427984" y="3933056"/>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572000" y="393305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644008" y="393305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5364088" y="3861048"/>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59" name="Straight Connector 158"/>
          <p:cNvCxnSpPr/>
          <p:nvPr/>
        </p:nvCxnSpPr>
        <p:spPr>
          <a:xfrm>
            <a:off x="5292080" y="3933056"/>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436096" y="393305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508104" y="393305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3923928" y="3861048"/>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63" name="Straight Connector 162"/>
          <p:cNvCxnSpPr/>
          <p:nvPr/>
        </p:nvCxnSpPr>
        <p:spPr>
          <a:xfrm>
            <a:off x="3851920" y="3933056"/>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95936" y="393305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067944" y="393305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619036"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67" name="TextBox 166"/>
          <p:cNvSpPr txBox="1"/>
          <p:nvPr/>
        </p:nvSpPr>
        <p:spPr>
          <a:xfrm>
            <a:off x="3619036"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68" name="Oval 167"/>
          <p:cNvSpPr/>
          <p:nvPr/>
        </p:nvSpPr>
        <p:spPr>
          <a:xfrm>
            <a:off x="3923928"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69" name="TextBox 168"/>
          <p:cNvSpPr txBox="1"/>
          <p:nvPr/>
        </p:nvSpPr>
        <p:spPr>
          <a:xfrm>
            <a:off x="3923928"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70" name="Oval 169"/>
          <p:cNvSpPr/>
          <p:nvPr/>
        </p:nvSpPr>
        <p:spPr>
          <a:xfrm>
            <a:off x="4211960"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71" name="TextBox 170"/>
          <p:cNvSpPr txBox="1"/>
          <p:nvPr/>
        </p:nvSpPr>
        <p:spPr>
          <a:xfrm>
            <a:off x="4211960"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72" name="Oval 171"/>
          <p:cNvSpPr/>
          <p:nvPr/>
        </p:nvSpPr>
        <p:spPr>
          <a:xfrm>
            <a:off x="4499992"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73" name="TextBox 172"/>
          <p:cNvSpPr txBox="1"/>
          <p:nvPr/>
        </p:nvSpPr>
        <p:spPr>
          <a:xfrm>
            <a:off x="4499992"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76" name="Oval 175"/>
          <p:cNvSpPr/>
          <p:nvPr/>
        </p:nvSpPr>
        <p:spPr>
          <a:xfrm>
            <a:off x="4788024"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77" name="TextBox 176"/>
          <p:cNvSpPr txBox="1"/>
          <p:nvPr/>
        </p:nvSpPr>
        <p:spPr>
          <a:xfrm>
            <a:off x="4788024"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78" name="Oval 177"/>
          <p:cNvSpPr/>
          <p:nvPr/>
        </p:nvSpPr>
        <p:spPr>
          <a:xfrm>
            <a:off x="5076056"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79" name="TextBox 178"/>
          <p:cNvSpPr txBox="1"/>
          <p:nvPr/>
        </p:nvSpPr>
        <p:spPr>
          <a:xfrm>
            <a:off x="5076056"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80" name="Oval 179"/>
          <p:cNvSpPr/>
          <p:nvPr/>
        </p:nvSpPr>
        <p:spPr>
          <a:xfrm>
            <a:off x="5364088" y="45091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AU" sz="800" dirty="0">
              <a:solidFill>
                <a:schemeClr val="accent2">
                  <a:lumMod val="75000"/>
                </a:schemeClr>
              </a:solidFill>
            </a:endParaRPr>
          </a:p>
        </p:txBody>
      </p:sp>
      <p:sp>
        <p:nvSpPr>
          <p:cNvPr id="181" name="TextBox 180"/>
          <p:cNvSpPr txBox="1"/>
          <p:nvPr/>
        </p:nvSpPr>
        <p:spPr>
          <a:xfrm>
            <a:off x="5364088" y="4509120"/>
            <a:ext cx="304892" cy="246221"/>
          </a:xfrm>
          <a:prstGeom prst="rect">
            <a:avLst/>
          </a:prstGeom>
          <a:noFill/>
        </p:spPr>
        <p:txBody>
          <a:bodyPr wrap="none" rtlCol="0">
            <a:spAutoFit/>
          </a:bodyPr>
          <a:lstStyle/>
          <a:p>
            <a:r>
              <a:rPr lang="en-AU" sz="1000" dirty="0" smtClean="0">
                <a:solidFill>
                  <a:schemeClr val="accent2">
                    <a:lumMod val="75000"/>
                  </a:schemeClr>
                </a:solidFill>
              </a:rPr>
              <a:t>IS</a:t>
            </a:r>
            <a:endParaRPr lang="en-AU" sz="1000" dirty="0">
              <a:solidFill>
                <a:schemeClr val="accent2">
                  <a:lumMod val="75000"/>
                </a:schemeClr>
              </a:solidFill>
            </a:endParaRPr>
          </a:p>
        </p:txBody>
      </p:sp>
      <p:sp>
        <p:nvSpPr>
          <p:cNvPr id="182" name="Can 181"/>
          <p:cNvSpPr/>
          <p:nvPr/>
        </p:nvSpPr>
        <p:spPr>
          <a:xfrm>
            <a:off x="3851920" y="5157192"/>
            <a:ext cx="216024" cy="14401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3" name="Can 182"/>
          <p:cNvSpPr/>
          <p:nvPr/>
        </p:nvSpPr>
        <p:spPr>
          <a:xfrm>
            <a:off x="4283968" y="5157192"/>
            <a:ext cx="216024" cy="14401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4" name="Can 183"/>
          <p:cNvSpPr/>
          <p:nvPr/>
        </p:nvSpPr>
        <p:spPr>
          <a:xfrm>
            <a:off x="4572000" y="5157192"/>
            <a:ext cx="216024" cy="14401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5" name="Can 184"/>
          <p:cNvSpPr/>
          <p:nvPr/>
        </p:nvSpPr>
        <p:spPr>
          <a:xfrm>
            <a:off x="5364088" y="5157192"/>
            <a:ext cx="216024" cy="14401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26" name="Picture 2" descr="C:\Users\schaper\AppData\Local\Microsoft\Windows\Temporary Internet Files\Content.IE5\NV7QRPN1\MC900434845[1].png"/>
          <p:cNvPicPr>
            <a:picLocks noChangeAspect="1" noChangeArrowheads="1"/>
          </p:cNvPicPr>
          <p:nvPr/>
        </p:nvPicPr>
        <p:blipFill>
          <a:blip r:embed="rId3" cstate="print"/>
          <a:srcRect/>
          <a:stretch>
            <a:fillRect/>
          </a:stretch>
        </p:blipFill>
        <p:spPr bwMode="auto">
          <a:xfrm>
            <a:off x="4002782" y="4941168"/>
            <a:ext cx="137170" cy="137170"/>
          </a:xfrm>
          <a:prstGeom prst="rect">
            <a:avLst/>
          </a:prstGeom>
          <a:noFill/>
        </p:spPr>
      </p:pic>
      <p:pic>
        <p:nvPicPr>
          <p:cNvPr id="187" name="Picture 2" descr="C:\Users\schaper\AppData\Local\Microsoft\Windows\Temporary Internet Files\Content.IE5\NV7QRPN1\MC900434845[1].png"/>
          <p:cNvPicPr>
            <a:picLocks noChangeAspect="1" noChangeArrowheads="1"/>
          </p:cNvPicPr>
          <p:nvPr/>
        </p:nvPicPr>
        <p:blipFill>
          <a:blip r:embed="rId3" cstate="print"/>
          <a:srcRect/>
          <a:stretch>
            <a:fillRect/>
          </a:stretch>
        </p:blipFill>
        <p:spPr bwMode="auto">
          <a:xfrm>
            <a:off x="4139952" y="4941168"/>
            <a:ext cx="137170" cy="137170"/>
          </a:xfrm>
          <a:prstGeom prst="rect">
            <a:avLst/>
          </a:prstGeom>
          <a:noFill/>
        </p:spPr>
      </p:pic>
      <p:pic>
        <p:nvPicPr>
          <p:cNvPr id="189" name="Picture 2" descr="C:\Users\schaper\AppData\Local\Microsoft\Windows\Temporary Internet Files\Content.IE5\NV7QRPN1\MC900434845[1].png"/>
          <p:cNvPicPr>
            <a:picLocks noChangeAspect="1" noChangeArrowheads="1"/>
          </p:cNvPicPr>
          <p:nvPr/>
        </p:nvPicPr>
        <p:blipFill>
          <a:blip r:embed="rId3" cstate="print"/>
          <a:srcRect/>
          <a:stretch>
            <a:fillRect/>
          </a:stretch>
        </p:blipFill>
        <p:spPr bwMode="auto">
          <a:xfrm>
            <a:off x="4788024" y="4941168"/>
            <a:ext cx="137170" cy="137170"/>
          </a:xfrm>
          <a:prstGeom prst="rect">
            <a:avLst/>
          </a:prstGeom>
          <a:noFill/>
        </p:spPr>
      </p:pic>
      <p:pic>
        <p:nvPicPr>
          <p:cNvPr id="191" name="Picture 2" descr="C:\Users\schaper\AppData\Local\Microsoft\Windows\Temporary Internet Files\Content.IE5\NV7QRPN1\MC900434845[1].png"/>
          <p:cNvPicPr>
            <a:picLocks noChangeAspect="1" noChangeArrowheads="1"/>
          </p:cNvPicPr>
          <p:nvPr/>
        </p:nvPicPr>
        <p:blipFill>
          <a:blip r:embed="rId3" cstate="print"/>
          <a:srcRect/>
          <a:stretch>
            <a:fillRect/>
          </a:stretch>
        </p:blipFill>
        <p:spPr bwMode="auto">
          <a:xfrm>
            <a:off x="4860032" y="5085184"/>
            <a:ext cx="137170" cy="137170"/>
          </a:xfrm>
          <a:prstGeom prst="rect">
            <a:avLst/>
          </a:prstGeom>
          <a:noFill/>
        </p:spPr>
      </p:pic>
      <p:pic>
        <p:nvPicPr>
          <p:cNvPr id="1028" name="Picture 4" descr="C:\Users\schaper\AppData\Local\Microsoft\Windows\Temporary Internet Files\Content.IE5\S9NKCQT1\MC900197438[1].wmf"/>
          <p:cNvPicPr>
            <a:picLocks noChangeAspect="1" noChangeArrowheads="1"/>
          </p:cNvPicPr>
          <p:nvPr/>
        </p:nvPicPr>
        <p:blipFill>
          <a:blip r:embed="rId4" cstate="print"/>
          <a:srcRect/>
          <a:stretch>
            <a:fillRect/>
          </a:stretch>
        </p:blipFill>
        <p:spPr bwMode="auto">
          <a:xfrm>
            <a:off x="3635896" y="4941168"/>
            <a:ext cx="105811" cy="149563"/>
          </a:xfrm>
          <a:prstGeom prst="rect">
            <a:avLst/>
          </a:prstGeom>
          <a:noFill/>
        </p:spPr>
      </p:pic>
      <p:pic>
        <p:nvPicPr>
          <p:cNvPr id="194" name="Picture 4" descr="C:\Users\schaper\AppData\Local\Microsoft\Windows\Temporary Internet Files\Content.IE5\S9NKCQT1\MC900197438[1].wmf"/>
          <p:cNvPicPr>
            <a:picLocks noChangeAspect="1" noChangeArrowheads="1"/>
          </p:cNvPicPr>
          <p:nvPr/>
        </p:nvPicPr>
        <p:blipFill>
          <a:blip r:embed="rId4" cstate="print"/>
          <a:srcRect/>
          <a:stretch>
            <a:fillRect/>
          </a:stretch>
        </p:blipFill>
        <p:spPr bwMode="auto">
          <a:xfrm>
            <a:off x="3707904" y="5157192"/>
            <a:ext cx="105811" cy="149563"/>
          </a:xfrm>
          <a:prstGeom prst="rect">
            <a:avLst/>
          </a:prstGeom>
          <a:noFill/>
        </p:spPr>
      </p:pic>
      <p:pic>
        <p:nvPicPr>
          <p:cNvPr id="195" name="Picture 4" descr="C:\Users\schaper\AppData\Local\Microsoft\Windows\Temporary Internet Files\Content.IE5\S9NKCQT1\MC900197438[1].wmf"/>
          <p:cNvPicPr>
            <a:picLocks noChangeAspect="1" noChangeArrowheads="1"/>
          </p:cNvPicPr>
          <p:nvPr/>
        </p:nvPicPr>
        <p:blipFill>
          <a:blip r:embed="rId4" cstate="print"/>
          <a:srcRect/>
          <a:stretch>
            <a:fillRect/>
          </a:stretch>
        </p:blipFill>
        <p:spPr bwMode="auto">
          <a:xfrm>
            <a:off x="3779913" y="4988948"/>
            <a:ext cx="72008" cy="101783"/>
          </a:xfrm>
          <a:prstGeom prst="rect">
            <a:avLst/>
          </a:prstGeom>
          <a:noFill/>
        </p:spPr>
      </p:pic>
      <p:pic>
        <p:nvPicPr>
          <p:cNvPr id="196" name="Picture 4" descr="C:\Users\schaper\AppData\Local\Microsoft\Windows\Temporary Internet Files\Content.IE5\S9NKCQT1\MC900197438[1].wmf"/>
          <p:cNvPicPr>
            <a:picLocks noChangeAspect="1" noChangeArrowheads="1"/>
          </p:cNvPicPr>
          <p:nvPr/>
        </p:nvPicPr>
        <p:blipFill>
          <a:blip r:embed="rId4" cstate="print"/>
          <a:srcRect/>
          <a:stretch>
            <a:fillRect/>
          </a:stretch>
        </p:blipFill>
        <p:spPr bwMode="auto">
          <a:xfrm>
            <a:off x="5148063" y="4941168"/>
            <a:ext cx="105811" cy="149563"/>
          </a:xfrm>
          <a:prstGeom prst="rect">
            <a:avLst/>
          </a:prstGeom>
          <a:noFill/>
        </p:spPr>
      </p:pic>
      <p:pic>
        <p:nvPicPr>
          <p:cNvPr id="197" name="Picture 4" descr="C:\Users\schaper\AppData\Local\Microsoft\Windows\Temporary Internet Files\Content.IE5\S9NKCQT1\MC900197438[1].wmf"/>
          <p:cNvPicPr>
            <a:picLocks noChangeAspect="1" noChangeArrowheads="1"/>
          </p:cNvPicPr>
          <p:nvPr/>
        </p:nvPicPr>
        <p:blipFill>
          <a:blip r:embed="rId4" cstate="print"/>
          <a:srcRect/>
          <a:stretch>
            <a:fillRect/>
          </a:stretch>
        </p:blipFill>
        <p:spPr bwMode="auto">
          <a:xfrm>
            <a:off x="5220071" y="5157192"/>
            <a:ext cx="105811" cy="149563"/>
          </a:xfrm>
          <a:prstGeom prst="rect">
            <a:avLst/>
          </a:prstGeom>
          <a:noFill/>
        </p:spPr>
      </p:pic>
      <p:sp>
        <p:nvSpPr>
          <p:cNvPr id="199" name="Right Arrow 43"/>
          <p:cNvSpPr/>
          <p:nvPr/>
        </p:nvSpPr>
        <p:spPr>
          <a:xfrm rot="18797285">
            <a:off x="1549325" y="4174926"/>
            <a:ext cx="2474499" cy="20054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0" name="Right Arrow 43"/>
          <p:cNvSpPr/>
          <p:nvPr/>
        </p:nvSpPr>
        <p:spPr>
          <a:xfrm rot="1954112">
            <a:off x="2123912" y="3404370"/>
            <a:ext cx="979506" cy="14333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1" name="Right Arrow 43"/>
          <p:cNvSpPr/>
          <p:nvPr/>
        </p:nvSpPr>
        <p:spPr>
          <a:xfrm rot="21240516">
            <a:off x="2056525" y="2914698"/>
            <a:ext cx="979506" cy="14333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02" name="Straight Arrow Connector 201"/>
          <p:cNvCxnSpPr>
            <a:stCxn id="7" idx="3"/>
            <a:endCxn id="9" idx="1"/>
          </p:cNvCxnSpPr>
          <p:nvPr/>
        </p:nvCxnSpPr>
        <p:spPr>
          <a:xfrm flipV="1">
            <a:off x="3459982" y="1556792"/>
            <a:ext cx="823986"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6" idx="3"/>
            <a:endCxn id="10" idx="1"/>
          </p:cNvCxnSpPr>
          <p:nvPr/>
        </p:nvCxnSpPr>
        <p:spPr>
          <a:xfrm flipV="1">
            <a:off x="3459982" y="980728"/>
            <a:ext cx="751978" cy="7920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4" name="Elbow Connector 213"/>
          <p:cNvCxnSpPr>
            <a:stCxn id="4" idx="1"/>
            <a:endCxn id="70" idx="0"/>
          </p:cNvCxnSpPr>
          <p:nvPr/>
        </p:nvCxnSpPr>
        <p:spPr>
          <a:xfrm rot="10800000" flipV="1">
            <a:off x="1099034" y="1196751"/>
            <a:ext cx="848780" cy="109115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stCxn id="5" idx="1"/>
          </p:cNvCxnSpPr>
          <p:nvPr/>
        </p:nvCxnSpPr>
        <p:spPr>
          <a:xfrm rot="10800000" flipH="1" flipV="1">
            <a:off x="1947814" y="1484784"/>
            <a:ext cx="1616074" cy="1008112"/>
          </a:xfrm>
          <a:prstGeom prst="bentConnector3">
            <a:avLst>
              <a:gd name="adj1" fmla="val -1414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9" name="Elbow Connector 228"/>
          <p:cNvCxnSpPr>
            <a:stCxn id="7" idx="3"/>
            <a:endCxn id="51" idx="3"/>
          </p:cNvCxnSpPr>
          <p:nvPr/>
        </p:nvCxnSpPr>
        <p:spPr>
          <a:xfrm>
            <a:off x="3459982" y="2060848"/>
            <a:ext cx="3560290" cy="3069922"/>
          </a:xfrm>
          <a:prstGeom prst="bentConnector3">
            <a:avLst>
              <a:gd name="adj1" fmla="val 11446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3" name="Elbow Connector 232"/>
          <p:cNvCxnSpPr>
            <a:stCxn id="6" idx="3"/>
            <a:endCxn id="49" idx="3"/>
          </p:cNvCxnSpPr>
          <p:nvPr/>
        </p:nvCxnSpPr>
        <p:spPr>
          <a:xfrm>
            <a:off x="3459982" y="1772816"/>
            <a:ext cx="4136354" cy="2277834"/>
          </a:xfrm>
          <a:prstGeom prst="bentConnector3">
            <a:avLst>
              <a:gd name="adj1" fmla="val 10552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30" idx="2"/>
            <a:endCxn id="151" idx="0"/>
          </p:cNvCxnSpPr>
          <p:nvPr/>
        </p:nvCxnSpPr>
        <p:spPr>
          <a:xfrm flipH="1">
            <a:off x="4319972" y="2780928"/>
            <a:ext cx="288032" cy="122413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34" idx="2"/>
            <a:endCxn id="153" idx="0"/>
          </p:cNvCxnSpPr>
          <p:nvPr/>
        </p:nvCxnSpPr>
        <p:spPr>
          <a:xfrm>
            <a:off x="4968044" y="2780928"/>
            <a:ext cx="216024" cy="122413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79" idx="2"/>
            <a:endCxn id="150" idx="0"/>
          </p:cNvCxnSpPr>
          <p:nvPr/>
        </p:nvCxnSpPr>
        <p:spPr>
          <a:xfrm>
            <a:off x="3707904" y="3501008"/>
            <a:ext cx="36004" cy="5040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50" idx="2"/>
            <a:endCxn id="167" idx="0"/>
          </p:cNvCxnSpPr>
          <p:nvPr/>
        </p:nvCxnSpPr>
        <p:spPr>
          <a:xfrm>
            <a:off x="3743908" y="4221088"/>
            <a:ext cx="27574"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166" idx="4"/>
            <a:endCxn id="1028" idx="0"/>
          </p:cNvCxnSpPr>
          <p:nvPr/>
        </p:nvCxnSpPr>
        <p:spPr>
          <a:xfrm flipH="1">
            <a:off x="3688802" y="4725144"/>
            <a:ext cx="74250"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166" idx="4"/>
            <a:endCxn id="195" idx="0"/>
          </p:cNvCxnSpPr>
          <p:nvPr/>
        </p:nvCxnSpPr>
        <p:spPr>
          <a:xfrm>
            <a:off x="3763052" y="4725144"/>
            <a:ext cx="52865" cy="26380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84" idx="2"/>
            <a:endCxn id="162" idx="0"/>
          </p:cNvCxnSpPr>
          <p:nvPr/>
        </p:nvCxnSpPr>
        <p:spPr>
          <a:xfrm>
            <a:off x="3995936" y="3356992"/>
            <a:ext cx="36004" cy="5040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87" idx="2"/>
            <a:endCxn id="162" idx="0"/>
          </p:cNvCxnSpPr>
          <p:nvPr/>
        </p:nvCxnSpPr>
        <p:spPr>
          <a:xfrm flipH="1">
            <a:off x="4031940" y="3573016"/>
            <a:ext cx="36004"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995936" y="3501008"/>
            <a:ext cx="144016" cy="7200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41" name="Straight Connector 240"/>
          <p:cNvCxnSpPr>
            <a:stCxn id="162" idx="2"/>
            <a:endCxn id="169" idx="0"/>
          </p:cNvCxnSpPr>
          <p:nvPr/>
        </p:nvCxnSpPr>
        <p:spPr>
          <a:xfrm>
            <a:off x="4031940" y="4077072"/>
            <a:ext cx="44434"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168" idx="4"/>
            <a:endCxn id="182" idx="1"/>
          </p:cNvCxnSpPr>
          <p:nvPr/>
        </p:nvCxnSpPr>
        <p:spPr>
          <a:xfrm flipH="1">
            <a:off x="3959932" y="4725144"/>
            <a:ext cx="108012"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151" idx="2"/>
            <a:endCxn id="169" idx="0"/>
          </p:cNvCxnSpPr>
          <p:nvPr/>
        </p:nvCxnSpPr>
        <p:spPr>
          <a:xfrm flipH="1">
            <a:off x="4076374" y="4221088"/>
            <a:ext cx="243598"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170" idx="4"/>
            <a:endCxn id="1026" idx="0"/>
          </p:cNvCxnSpPr>
          <p:nvPr/>
        </p:nvCxnSpPr>
        <p:spPr>
          <a:xfrm flipH="1">
            <a:off x="4071367" y="4725144"/>
            <a:ext cx="284609"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170" idx="4"/>
            <a:endCxn id="187" idx="0"/>
          </p:cNvCxnSpPr>
          <p:nvPr/>
        </p:nvCxnSpPr>
        <p:spPr>
          <a:xfrm flipH="1">
            <a:off x="4208537" y="4725144"/>
            <a:ext cx="147439"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172" idx="4"/>
            <a:endCxn id="182" idx="4"/>
          </p:cNvCxnSpPr>
          <p:nvPr/>
        </p:nvCxnSpPr>
        <p:spPr>
          <a:xfrm flipH="1">
            <a:off x="4067944" y="4725144"/>
            <a:ext cx="576064" cy="5040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88" name="Picture 2" descr="C:\Users\schaper\AppData\Local\Microsoft\Windows\Temporary Internet Files\Content.IE5\NV7QRPN1\MC900434845[1].png"/>
          <p:cNvPicPr>
            <a:picLocks noChangeAspect="1" noChangeArrowheads="1"/>
          </p:cNvPicPr>
          <p:nvPr/>
        </p:nvPicPr>
        <p:blipFill>
          <a:blip r:embed="rId3" cstate="print"/>
          <a:srcRect/>
          <a:stretch>
            <a:fillRect/>
          </a:stretch>
        </p:blipFill>
        <p:spPr bwMode="auto">
          <a:xfrm>
            <a:off x="4074790" y="5085184"/>
            <a:ext cx="137170" cy="137170"/>
          </a:xfrm>
          <a:prstGeom prst="rect">
            <a:avLst/>
          </a:prstGeom>
          <a:noFill/>
        </p:spPr>
      </p:pic>
      <p:cxnSp>
        <p:nvCxnSpPr>
          <p:cNvPr id="263" name="Straight Connector 262"/>
          <p:cNvCxnSpPr>
            <a:stCxn id="172" idx="4"/>
            <a:endCxn id="183" idx="1"/>
          </p:cNvCxnSpPr>
          <p:nvPr/>
        </p:nvCxnSpPr>
        <p:spPr>
          <a:xfrm flipH="1">
            <a:off x="4391980" y="4725144"/>
            <a:ext cx="252028"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172" idx="4"/>
            <a:endCxn id="184" idx="1"/>
          </p:cNvCxnSpPr>
          <p:nvPr/>
        </p:nvCxnSpPr>
        <p:spPr>
          <a:xfrm>
            <a:off x="4644008" y="4725144"/>
            <a:ext cx="36004"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176" idx="4"/>
            <a:endCxn id="189" idx="0"/>
          </p:cNvCxnSpPr>
          <p:nvPr/>
        </p:nvCxnSpPr>
        <p:spPr>
          <a:xfrm flipH="1">
            <a:off x="4856609" y="4725144"/>
            <a:ext cx="75431"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176" idx="4"/>
            <a:endCxn id="190" idx="0"/>
          </p:cNvCxnSpPr>
          <p:nvPr/>
        </p:nvCxnSpPr>
        <p:spPr>
          <a:xfrm>
            <a:off x="4932040" y="4725144"/>
            <a:ext cx="68585"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a:stCxn id="178" idx="4"/>
            <a:endCxn id="196" idx="0"/>
          </p:cNvCxnSpPr>
          <p:nvPr/>
        </p:nvCxnSpPr>
        <p:spPr>
          <a:xfrm flipH="1">
            <a:off x="5200969" y="4725144"/>
            <a:ext cx="19103"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a:stCxn id="178" idx="4"/>
            <a:endCxn id="198" idx="0"/>
          </p:cNvCxnSpPr>
          <p:nvPr/>
        </p:nvCxnSpPr>
        <p:spPr>
          <a:xfrm>
            <a:off x="5220072" y="4725144"/>
            <a:ext cx="108012" cy="26380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180" idx="4"/>
            <a:endCxn id="185" idx="1"/>
          </p:cNvCxnSpPr>
          <p:nvPr/>
        </p:nvCxnSpPr>
        <p:spPr>
          <a:xfrm flipH="1">
            <a:off x="5472100" y="4725144"/>
            <a:ext cx="36004"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a:stCxn id="180" idx="4"/>
            <a:endCxn id="197" idx="0"/>
          </p:cNvCxnSpPr>
          <p:nvPr/>
        </p:nvCxnSpPr>
        <p:spPr>
          <a:xfrm flipH="1">
            <a:off x="5272977" y="4725144"/>
            <a:ext cx="235127"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98" name="Picture 4" descr="C:\Users\schaper\AppData\Local\Microsoft\Windows\Temporary Internet Files\Content.IE5\S9NKCQT1\MC900197438[1].wmf"/>
          <p:cNvPicPr>
            <a:picLocks noChangeAspect="1" noChangeArrowheads="1"/>
          </p:cNvPicPr>
          <p:nvPr/>
        </p:nvPicPr>
        <p:blipFill>
          <a:blip r:embed="rId4" cstate="print"/>
          <a:srcRect/>
          <a:stretch>
            <a:fillRect/>
          </a:stretch>
        </p:blipFill>
        <p:spPr bwMode="auto">
          <a:xfrm>
            <a:off x="5292080" y="4988948"/>
            <a:ext cx="72008" cy="101783"/>
          </a:xfrm>
          <a:prstGeom prst="rect">
            <a:avLst/>
          </a:prstGeom>
          <a:noFill/>
        </p:spPr>
      </p:pic>
      <p:cxnSp>
        <p:nvCxnSpPr>
          <p:cNvPr id="295" name="Straight Connector 294"/>
          <p:cNvCxnSpPr>
            <a:stCxn id="178" idx="4"/>
            <a:endCxn id="191" idx="0"/>
          </p:cNvCxnSpPr>
          <p:nvPr/>
        </p:nvCxnSpPr>
        <p:spPr>
          <a:xfrm flipH="1">
            <a:off x="4928617" y="4725144"/>
            <a:ext cx="291455" cy="3600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90" name="Picture 2" descr="C:\Users\schaper\AppData\Local\Microsoft\Windows\Temporary Internet Files\Content.IE5\NV7QRPN1\MC900434845[1].png"/>
          <p:cNvPicPr>
            <a:picLocks noChangeAspect="1" noChangeArrowheads="1"/>
          </p:cNvPicPr>
          <p:nvPr/>
        </p:nvPicPr>
        <p:blipFill>
          <a:blip r:embed="rId3" cstate="print"/>
          <a:srcRect/>
          <a:stretch>
            <a:fillRect/>
          </a:stretch>
        </p:blipFill>
        <p:spPr bwMode="auto">
          <a:xfrm>
            <a:off x="4932040" y="4941168"/>
            <a:ext cx="137170" cy="137170"/>
          </a:xfrm>
          <a:prstGeom prst="rect">
            <a:avLst/>
          </a:prstGeom>
          <a:noFill/>
        </p:spPr>
      </p:pic>
      <p:cxnSp>
        <p:nvCxnSpPr>
          <p:cNvPr id="300" name="Straight Connector 299"/>
          <p:cNvCxnSpPr>
            <a:stCxn id="158" idx="2"/>
            <a:endCxn id="181" idx="0"/>
          </p:cNvCxnSpPr>
          <p:nvPr/>
        </p:nvCxnSpPr>
        <p:spPr>
          <a:xfrm>
            <a:off x="5472100" y="4077072"/>
            <a:ext cx="44434"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158" idx="2"/>
            <a:endCxn id="179" idx="0"/>
          </p:cNvCxnSpPr>
          <p:nvPr/>
        </p:nvCxnSpPr>
        <p:spPr>
          <a:xfrm flipH="1">
            <a:off x="5228502" y="4077072"/>
            <a:ext cx="243598"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153" idx="2"/>
            <a:endCxn id="179" idx="0"/>
          </p:cNvCxnSpPr>
          <p:nvPr/>
        </p:nvCxnSpPr>
        <p:spPr>
          <a:xfrm>
            <a:off x="5184068" y="4221088"/>
            <a:ext cx="44434"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stCxn id="152" idx="2"/>
            <a:endCxn id="178" idx="0"/>
          </p:cNvCxnSpPr>
          <p:nvPr/>
        </p:nvCxnSpPr>
        <p:spPr>
          <a:xfrm>
            <a:off x="4896036" y="4221088"/>
            <a:ext cx="324036"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152" idx="2"/>
            <a:endCxn id="177" idx="0"/>
          </p:cNvCxnSpPr>
          <p:nvPr/>
        </p:nvCxnSpPr>
        <p:spPr>
          <a:xfrm>
            <a:off x="4896036" y="4221088"/>
            <a:ext cx="44434"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154" idx="2"/>
            <a:endCxn id="173" idx="0"/>
          </p:cNvCxnSpPr>
          <p:nvPr/>
        </p:nvCxnSpPr>
        <p:spPr>
          <a:xfrm>
            <a:off x="4608004" y="4077072"/>
            <a:ext cx="44434"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154" idx="2"/>
            <a:endCxn id="170" idx="0"/>
          </p:cNvCxnSpPr>
          <p:nvPr/>
        </p:nvCxnSpPr>
        <p:spPr>
          <a:xfrm flipH="1">
            <a:off x="4355976" y="4077072"/>
            <a:ext cx="252028"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151" idx="2"/>
            <a:endCxn id="170" idx="0"/>
          </p:cNvCxnSpPr>
          <p:nvPr/>
        </p:nvCxnSpPr>
        <p:spPr>
          <a:xfrm>
            <a:off x="4319972" y="4221088"/>
            <a:ext cx="36004"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96" idx="2"/>
            <a:endCxn id="158" idx="0"/>
          </p:cNvCxnSpPr>
          <p:nvPr/>
        </p:nvCxnSpPr>
        <p:spPr>
          <a:xfrm>
            <a:off x="5436096" y="3501008"/>
            <a:ext cx="36004" cy="3600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95" idx="2"/>
            <a:endCxn id="158" idx="0"/>
          </p:cNvCxnSpPr>
          <p:nvPr/>
        </p:nvCxnSpPr>
        <p:spPr>
          <a:xfrm>
            <a:off x="5148064" y="3573016"/>
            <a:ext cx="324036" cy="28803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95" idx="2"/>
            <a:endCxn id="153" idx="0"/>
          </p:cNvCxnSpPr>
          <p:nvPr/>
        </p:nvCxnSpPr>
        <p:spPr>
          <a:xfrm>
            <a:off x="5148064" y="3573016"/>
            <a:ext cx="36004"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91" idx="2"/>
            <a:endCxn id="153" idx="0"/>
          </p:cNvCxnSpPr>
          <p:nvPr/>
        </p:nvCxnSpPr>
        <p:spPr>
          <a:xfrm>
            <a:off x="4716016" y="3501008"/>
            <a:ext cx="468052" cy="5040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93" idx="2"/>
            <a:endCxn id="152" idx="0"/>
          </p:cNvCxnSpPr>
          <p:nvPr/>
        </p:nvCxnSpPr>
        <p:spPr>
          <a:xfrm>
            <a:off x="4716016" y="3645024"/>
            <a:ext cx="180020" cy="3600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stCxn id="88" idx="2"/>
            <a:endCxn id="152" idx="0"/>
          </p:cNvCxnSpPr>
          <p:nvPr/>
        </p:nvCxnSpPr>
        <p:spPr>
          <a:xfrm>
            <a:off x="4499992" y="3501008"/>
            <a:ext cx="396044" cy="5040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86" idx="2"/>
            <a:endCxn id="154" idx="0"/>
          </p:cNvCxnSpPr>
          <p:nvPr/>
        </p:nvCxnSpPr>
        <p:spPr>
          <a:xfrm>
            <a:off x="4499992" y="3356992"/>
            <a:ext cx="108012" cy="5040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92" idx="2"/>
            <a:endCxn id="154" idx="0"/>
          </p:cNvCxnSpPr>
          <p:nvPr/>
        </p:nvCxnSpPr>
        <p:spPr>
          <a:xfrm>
            <a:off x="4499992" y="3645024"/>
            <a:ext cx="108012" cy="21602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85" idx="2"/>
            <a:endCxn id="151" idx="0"/>
          </p:cNvCxnSpPr>
          <p:nvPr/>
        </p:nvCxnSpPr>
        <p:spPr>
          <a:xfrm>
            <a:off x="4283968" y="3356992"/>
            <a:ext cx="36004" cy="64807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rot="4854386">
            <a:off x="225022" y="4197120"/>
            <a:ext cx="771365" cy="461665"/>
          </a:xfrm>
          <a:prstGeom prst="rect">
            <a:avLst/>
          </a:prstGeom>
          <a:noFill/>
        </p:spPr>
        <p:txBody>
          <a:bodyPr wrap="none" rtlCol="0">
            <a:spAutoFit/>
          </a:bodyPr>
          <a:lstStyle/>
          <a:p>
            <a:r>
              <a:rPr lang="en-AU" sz="1200" dirty="0" smtClean="0"/>
              <a:t>Level 1</a:t>
            </a:r>
          </a:p>
          <a:p>
            <a:r>
              <a:rPr lang="en-AU" sz="1200" dirty="0" smtClean="0"/>
              <a:t>Mapping</a:t>
            </a:r>
            <a:endParaRPr lang="en-AU" sz="1200" dirty="0"/>
          </a:p>
        </p:txBody>
      </p:sp>
    </p:spTree>
    <p:extLst>
      <p:ext uri="{BB962C8B-B14F-4D97-AF65-F5344CB8AC3E}">
        <p14:creationId xmlns:p14="http://schemas.microsoft.com/office/powerpoint/2010/main" val="16431938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332656"/>
            <a:ext cx="8229600" cy="1143000"/>
          </a:xfrm>
        </p:spPr>
        <p:txBody>
          <a:bodyPr/>
          <a:lstStyle/>
          <a:p>
            <a:r>
              <a:rPr lang="en-AU" u="sng" dirty="0" smtClean="0"/>
              <a:t>Capability to application architecture </a:t>
            </a:r>
            <a:r>
              <a:rPr lang="en-AU" dirty="0" smtClean="0"/>
              <a:t>mapping</a:t>
            </a:r>
            <a:endParaRPr lang="en-AU" dirty="0"/>
          </a:p>
        </p:txBody>
      </p:sp>
      <p:sp>
        <p:nvSpPr>
          <p:cNvPr id="4" name="Rectangle 18"/>
          <p:cNvSpPr/>
          <p:nvPr/>
        </p:nvSpPr>
        <p:spPr>
          <a:xfrm>
            <a:off x="3203848" y="1772816"/>
            <a:ext cx="4176464" cy="3816424"/>
          </a:xfrm>
          <a:prstGeom prst="rect">
            <a:avLst/>
          </a:prstGeom>
          <a:solidFill>
            <a:srgbClr val="FEFF97"/>
          </a:solidFill>
          <a:ln>
            <a:noFill/>
          </a:ln>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Partner Management</a:t>
            </a:r>
          </a:p>
          <a:p>
            <a:pPr algn="ctr"/>
            <a:r>
              <a:rPr lang="en-AU" sz="1600" dirty="0" smtClean="0">
                <a:solidFill>
                  <a:srgbClr val="000000"/>
                </a:solidFill>
              </a:rPr>
              <a:t> </a:t>
            </a: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a:solidFill>
                <a:srgbClr val="000000"/>
              </a:solidFill>
            </a:endParaRPr>
          </a:p>
        </p:txBody>
      </p:sp>
      <p:sp>
        <p:nvSpPr>
          <p:cNvPr id="69" name="Rectangle 19"/>
          <p:cNvSpPr/>
          <p:nvPr/>
        </p:nvSpPr>
        <p:spPr>
          <a:xfrm>
            <a:off x="3347864" y="2204864"/>
            <a:ext cx="3922799" cy="3096344"/>
          </a:xfrm>
          <a:prstGeom prst="rect">
            <a:avLst/>
          </a:prstGeom>
          <a:solidFill>
            <a:schemeClr val="accent3">
              <a:lumMod val="85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Vendor Management</a:t>
            </a: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a:solidFill>
                <a:srgbClr val="000000"/>
              </a:solidFill>
            </a:endParaRPr>
          </a:p>
        </p:txBody>
      </p:sp>
      <p:sp>
        <p:nvSpPr>
          <p:cNvPr id="5" name="Rectangle 19"/>
          <p:cNvSpPr/>
          <p:nvPr/>
        </p:nvSpPr>
        <p:spPr>
          <a:xfrm>
            <a:off x="3419872" y="2564905"/>
            <a:ext cx="3756416" cy="1440159"/>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Vendor Information Management</a:t>
            </a: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p:txBody>
      </p:sp>
      <p:sp>
        <p:nvSpPr>
          <p:cNvPr id="6" name="Rounded Rectangle 9"/>
          <p:cNvSpPr/>
          <p:nvPr/>
        </p:nvSpPr>
        <p:spPr>
          <a:xfrm>
            <a:off x="3519077" y="2945365"/>
            <a:ext cx="3549200" cy="267611"/>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Vendor Information Addition</a:t>
            </a:r>
            <a:endParaRPr lang="en-AU" sz="1200" dirty="0">
              <a:solidFill>
                <a:srgbClr val="000000"/>
              </a:solidFill>
            </a:endParaRPr>
          </a:p>
        </p:txBody>
      </p:sp>
      <p:sp>
        <p:nvSpPr>
          <p:cNvPr id="7" name="Rounded Rectangle 10"/>
          <p:cNvSpPr/>
          <p:nvPr/>
        </p:nvSpPr>
        <p:spPr>
          <a:xfrm>
            <a:off x="3519077" y="3305405"/>
            <a:ext cx="3549200" cy="267611"/>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Vendor Information Update</a:t>
            </a:r>
            <a:endParaRPr lang="en-AU" sz="1200" dirty="0">
              <a:solidFill>
                <a:srgbClr val="000000"/>
              </a:solidFill>
            </a:endParaRPr>
          </a:p>
        </p:txBody>
      </p:sp>
      <p:sp>
        <p:nvSpPr>
          <p:cNvPr id="8" name="Rounded Rectangle 13"/>
          <p:cNvSpPr/>
          <p:nvPr/>
        </p:nvSpPr>
        <p:spPr>
          <a:xfrm>
            <a:off x="3519077" y="3665445"/>
            <a:ext cx="3549200" cy="267611"/>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Vendor  Information Deletion</a:t>
            </a:r>
            <a:endParaRPr lang="en-AU" sz="1200" dirty="0">
              <a:solidFill>
                <a:srgbClr val="000000"/>
              </a:solidFill>
            </a:endParaRPr>
          </a:p>
        </p:txBody>
      </p:sp>
      <p:sp>
        <p:nvSpPr>
          <p:cNvPr id="9" name="Rectangle 20"/>
          <p:cNvSpPr/>
          <p:nvPr/>
        </p:nvSpPr>
        <p:spPr>
          <a:xfrm>
            <a:off x="3419871" y="4221088"/>
            <a:ext cx="3744417" cy="936104"/>
          </a:xfrm>
          <a:prstGeom prst="rect">
            <a:avLst/>
          </a:prstGeom>
          <a:solidFill>
            <a:schemeClr val="tx1">
              <a:lumMod val="50000"/>
              <a:lumOff val="50000"/>
            </a:schemeClr>
          </a:solidFill>
          <a:ln>
            <a:solidFill>
              <a:schemeClr val="tx1">
                <a:lumMod val="75000"/>
                <a:lumOff val="25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0000"/>
                </a:solidFill>
              </a:rPr>
              <a:t>Vendor Contact Management</a:t>
            </a:r>
          </a:p>
          <a:p>
            <a:pPr algn="ctr"/>
            <a:endParaRPr lang="en-AU" sz="1600" dirty="0" smtClean="0">
              <a:solidFill>
                <a:srgbClr val="000000"/>
              </a:solidFill>
            </a:endParaRPr>
          </a:p>
          <a:p>
            <a:pPr algn="ctr"/>
            <a:endParaRPr lang="en-AU" sz="1600" dirty="0" smtClean="0">
              <a:solidFill>
                <a:srgbClr val="000000"/>
              </a:solidFill>
            </a:endParaRPr>
          </a:p>
          <a:p>
            <a:pPr algn="ctr"/>
            <a:endParaRPr lang="en-AU" sz="1600" dirty="0" smtClean="0">
              <a:solidFill>
                <a:srgbClr val="000000"/>
              </a:solidFill>
            </a:endParaRPr>
          </a:p>
        </p:txBody>
      </p:sp>
      <p:sp>
        <p:nvSpPr>
          <p:cNvPr id="10" name="Rounded Rectangle 11"/>
          <p:cNvSpPr/>
          <p:nvPr/>
        </p:nvSpPr>
        <p:spPr>
          <a:xfrm>
            <a:off x="3591085" y="4817572"/>
            <a:ext cx="3549200" cy="267611"/>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Vendor Contact Inquiry</a:t>
            </a:r>
            <a:endParaRPr lang="en-AU" sz="1200" dirty="0">
              <a:solidFill>
                <a:srgbClr val="000000"/>
              </a:solidFill>
            </a:endParaRPr>
          </a:p>
        </p:txBody>
      </p:sp>
      <p:sp>
        <p:nvSpPr>
          <p:cNvPr id="11" name="Rounded Rectangle 12"/>
          <p:cNvSpPr/>
          <p:nvPr/>
        </p:nvSpPr>
        <p:spPr>
          <a:xfrm>
            <a:off x="3591085" y="4457532"/>
            <a:ext cx="3549200" cy="267611"/>
          </a:xfrm>
          <a:prstGeom prst="roundRect">
            <a:avLst/>
          </a:prstGeom>
          <a:solidFill>
            <a:srgbClr val="CCFF99"/>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0000"/>
                </a:solidFill>
              </a:rPr>
              <a:t>Vendor Contact Notification</a:t>
            </a:r>
            <a:endParaRPr lang="en-AU" sz="1200" dirty="0">
              <a:solidFill>
                <a:srgbClr val="000000"/>
              </a:solidFill>
            </a:endParaRPr>
          </a:p>
        </p:txBody>
      </p:sp>
      <p:sp>
        <p:nvSpPr>
          <p:cNvPr id="12" name="Right Brace 14"/>
          <p:cNvSpPr/>
          <p:nvPr/>
        </p:nvSpPr>
        <p:spPr>
          <a:xfrm>
            <a:off x="6948264" y="3015119"/>
            <a:ext cx="498134" cy="869737"/>
          </a:xfrm>
          <a:prstGeom prst="rightBrace">
            <a:avLst>
              <a:gd name="adj1" fmla="val 8333"/>
              <a:gd name="adj2" fmla="val 50000"/>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4" name="TextBox 16"/>
          <p:cNvSpPr txBox="1"/>
          <p:nvPr/>
        </p:nvSpPr>
        <p:spPr>
          <a:xfrm>
            <a:off x="7470088" y="3194392"/>
            <a:ext cx="1673912" cy="738664"/>
          </a:xfrm>
          <a:prstGeom prst="rect">
            <a:avLst/>
          </a:prstGeom>
          <a:noFill/>
        </p:spPr>
        <p:txBody>
          <a:bodyPr wrap="square" rtlCol="0">
            <a:spAutoFit/>
          </a:bodyPr>
          <a:lstStyle/>
          <a:p>
            <a:r>
              <a:rPr lang="en-AU" sz="1400" dirty="0" smtClean="0">
                <a:solidFill>
                  <a:schemeClr val="accent2">
                    <a:lumMod val="75000"/>
                  </a:schemeClr>
                </a:solidFill>
              </a:rPr>
              <a:t>Example of Capability </a:t>
            </a:r>
            <a:r>
              <a:rPr lang="en-AU" sz="1400" b="1" u="sng" dirty="0" smtClean="0">
                <a:solidFill>
                  <a:schemeClr val="accent2">
                    <a:lumMod val="75000"/>
                  </a:schemeClr>
                </a:solidFill>
              </a:rPr>
              <a:t>Level 4</a:t>
            </a:r>
            <a:r>
              <a:rPr lang="en-AU" sz="1400" dirty="0" smtClean="0">
                <a:solidFill>
                  <a:schemeClr val="accent2">
                    <a:lumMod val="75000"/>
                  </a:schemeClr>
                </a:solidFill>
              </a:rPr>
              <a:t> Decomposition</a:t>
            </a:r>
            <a:endParaRPr lang="en-AU" sz="1400" dirty="0">
              <a:solidFill>
                <a:schemeClr val="accent2">
                  <a:lumMod val="75000"/>
                </a:schemeClr>
              </a:solidFill>
            </a:endParaRPr>
          </a:p>
        </p:txBody>
      </p:sp>
      <p:sp>
        <p:nvSpPr>
          <p:cNvPr id="19" name="Abgerundetes Rechteck 18"/>
          <p:cNvSpPr/>
          <p:nvPr/>
        </p:nvSpPr>
        <p:spPr>
          <a:xfrm>
            <a:off x="107504" y="1772816"/>
            <a:ext cx="2808312" cy="345638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accent2">
                  <a:lumMod val="75000"/>
                </a:schemeClr>
              </a:solidFill>
            </a:endParaRPr>
          </a:p>
        </p:txBody>
      </p:sp>
      <p:graphicFrame>
        <p:nvGraphicFramePr>
          <p:cNvPr id="17" name="Diagramm 16"/>
          <p:cNvGraphicFramePr/>
          <p:nvPr>
            <p:extLst>
              <p:ext uri="{D42A27DB-BD31-4B8C-83A1-F6EECF244321}">
                <p14:modId xmlns:p14="http://schemas.microsoft.com/office/powerpoint/2010/main" val="4260712346"/>
              </p:ext>
            </p:extLst>
          </p:nvPr>
        </p:nvGraphicFramePr>
        <p:xfrm>
          <a:off x="-519112" y="2060848"/>
          <a:ext cx="3866976" cy="1494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m 17"/>
          <p:cNvGraphicFramePr/>
          <p:nvPr>
            <p:extLst>
              <p:ext uri="{D42A27DB-BD31-4B8C-83A1-F6EECF244321}">
                <p14:modId xmlns:p14="http://schemas.microsoft.com/office/powerpoint/2010/main" val="74612842"/>
              </p:ext>
            </p:extLst>
          </p:nvPr>
        </p:nvGraphicFramePr>
        <p:xfrm>
          <a:off x="-811708" y="3212976"/>
          <a:ext cx="5023668" cy="1770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1" name="Gerade Verbindung mit Pfeil 20"/>
          <p:cNvCxnSpPr/>
          <p:nvPr/>
        </p:nvCxnSpPr>
        <p:spPr>
          <a:xfrm flipH="1" flipV="1">
            <a:off x="2195736" y="2492896"/>
            <a:ext cx="1584177" cy="576064"/>
          </a:xfrm>
          <a:prstGeom prst="straightConnector1">
            <a:avLst/>
          </a:prstGeom>
          <a:ln>
            <a:solidFill>
              <a:schemeClr val="accent1">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Gerade Verbindung mit Pfeil 22"/>
          <p:cNvCxnSpPr/>
          <p:nvPr/>
        </p:nvCxnSpPr>
        <p:spPr>
          <a:xfrm flipH="1">
            <a:off x="2339752" y="3068960"/>
            <a:ext cx="1512168" cy="576064"/>
          </a:xfrm>
          <a:prstGeom prst="straightConnector1">
            <a:avLst/>
          </a:prstGeom>
          <a:ln>
            <a:solidFill>
              <a:schemeClr val="accent1">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Gerade Verbindung mit Pfeil 28"/>
          <p:cNvCxnSpPr/>
          <p:nvPr/>
        </p:nvCxnSpPr>
        <p:spPr>
          <a:xfrm flipH="1" flipV="1">
            <a:off x="539552" y="2852936"/>
            <a:ext cx="3168353" cy="576064"/>
          </a:xfrm>
          <a:prstGeom prst="straightConnector1">
            <a:avLst/>
          </a:prstGeom>
          <a:ln>
            <a:solidFill>
              <a:schemeClr val="accent1">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Gerade Verbindung mit Pfeil 31"/>
          <p:cNvCxnSpPr/>
          <p:nvPr/>
        </p:nvCxnSpPr>
        <p:spPr>
          <a:xfrm flipH="1">
            <a:off x="1331641" y="3501008"/>
            <a:ext cx="2448271" cy="432048"/>
          </a:xfrm>
          <a:prstGeom prst="straightConnector1">
            <a:avLst/>
          </a:prstGeom>
          <a:ln>
            <a:solidFill>
              <a:schemeClr val="accent1">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 name="Gerade Verbindung mit Pfeil 35"/>
          <p:cNvCxnSpPr/>
          <p:nvPr/>
        </p:nvCxnSpPr>
        <p:spPr>
          <a:xfrm flipH="1">
            <a:off x="2771800" y="3789040"/>
            <a:ext cx="1008113" cy="864096"/>
          </a:xfrm>
          <a:prstGeom prst="straightConnector1">
            <a:avLst/>
          </a:prstGeom>
          <a:ln>
            <a:solidFill>
              <a:schemeClr val="accent1">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Gerade Verbindung mit Pfeil 39"/>
          <p:cNvCxnSpPr/>
          <p:nvPr/>
        </p:nvCxnSpPr>
        <p:spPr>
          <a:xfrm flipH="1">
            <a:off x="2771800" y="3789040"/>
            <a:ext cx="936105" cy="432048"/>
          </a:xfrm>
          <a:prstGeom prst="straightConnector1">
            <a:avLst/>
          </a:prstGeom>
          <a:ln>
            <a:solidFill>
              <a:schemeClr val="accent1">
                <a:lumMod val="2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444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sz="2800" u="sng" dirty="0" smtClean="0"/>
              <a:t>Capability mapping to future-state architecture</a:t>
            </a:r>
            <a:endParaRPr lang="en-AU" sz="2800" u="sng" dirty="0"/>
          </a:p>
        </p:txBody>
      </p:sp>
      <p:sp>
        <p:nvSpPr>
          <p:cNvPr id="4" name="Rechteck 2"/>
          <p:cNvSpPr/>
          <p:nvPr/>
        </p:nvSpPr>
        <p:spPr>
          <a:xfrm>
            <a:off x="1835696" y="1628800"/>
            <a:ext cx="1728192"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5" name="Rechteck 3"/>
          <p:cNvSpPr/>
          <p:nvPr/>
        </p:nvSpPr>
        <p:spPr>
          <a:xfrm>
            <a:off x="1691680" y="1484784"/>
            <a:ext cx="1728192"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 name="Rechteck 4"/>
          <p:cNvSpPr/>
          <p:nvPr/>
        </p:nvSpPr>
        <p:spPr>
          <a:xfrm>
            <a:off x="1547664" y="1340768"/>
            <a:ext cx="1728192"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 name="Rechteck 11"/>
          <p:cNvSpPr/>
          <p:nvPr/>
        </p:nvSpPr>
        <p:spPr>
          <a:xfrm>
            <a:off x="1691680" y="148478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8" name="Rechteck 15"/>
          <p:cNvSpPr/>
          <p:nvPr/>
        </p:nvSpPr>
        <p:spPr>
          <a:xfrm>
            <a:off x="1691680" y="184482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 name="Rechteck 16"/>
          <p:cNvSpPr/>
          <p:nvPr/>
        </p:nvSpPr>
        <p:spPr>
          <a:xfrm>
            <a:off x="2483768" y="148478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0" name="Rechteck 17"/>
          <p:cNvSpPr/>
          <p:nvPr/>
        </p:nvSpPr>
        <p:spPr>
          <a:xfrm>
            <a:off x="2483768" y="184482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1" name="Rechteck 19"/>
          <p:cNvSpPr/>
          <p:nvPr/>
        </p:nvSpPr>
        <p:spPr>
          <a:xfrm>
            <a:off x="2483768" y="220486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2" name="Rechteck 2"/>
          <p:cNvSpPr/>
          <p:nvPr/>
        </p:nvSpPr>
        <p:spPr>
          <a:xfrm>
            <a:off x="6660232" y="1628800"/>
            <a:ext cx="1728192"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3" name="Rechteck 3"/>
          <p:cNvSpPr/>
          <p:nvPr/>
        </p:nvSpPr>
        <p:spPr>
          <a:xfrm>
            <a:off x="6516216" y="1484784"/>
            <a:ext cx="1728192"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4" name="Rechteck 4"/>
          <p:cNvSpPr/>
          <p:nvPr/>
        </p:nvSpPr>
        <p:spPr>
          <a:xfrm>
            <a:off x="6372200" y="1340768"/>
            <a:ext cx="1728192" cy="13681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5" name="Rechteck 11"/>
          <p:cNvSpPr/>
          <p:nvPr/>
        </p:nvSpPr>
        <p:spPr>
          <a:xfrm>
            <a:off x="6516216" y="148478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6" name="Rechteck 15"/>
          <p:cNvSpPr/>
          <p:nvPr/>
        </p:nvSpPr>
        <p:spPr>
          <a:xfrm>
            <a:off x="6516216" y="184482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7" name="Rechteck 16"/>
          <p:cNvSpPr/>
          <p:nvPr/>
        </p:nvSpPr>
        <p:spPr>
          <a:xfrm>
            <a:off x="7308304" y="148478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8" name="Rechteck 17"/>
          <p:cNvSpPr/>
          <p:nvPr/>
        </p:nvSpPr>
        <p:spPr>
          <a:xfrm>
            <a:off x="7308304" y="184482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9" name="Rechteck 19"/>
          <p:cNvSpPr/>
          <p:nvPr/>
        </p:nvSpPr>
        <p:spPr>
          <a:xfrm>
            <a:off x="7308304" y="2204864"/>
            <a:ext cx="360040"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20" name="TextBox 19"/>
          <p:cNvSpPr txBox="1"/>
          <p:nvPr/>
        </p:nvSpPr>
        <p:spPr>
          <a:xfrm>
            <a:off x="1619672" y="836712"/>
            <a:ext cx="1556836" cy="369332"/>
          </a:xfrm>
          <a:prstGeom prst="rect">
            <a:avLst/>
          </a:prstGeom>
          <a:noFill/>
        </p:spPr>
        <p:txBody>
          <a:bodyPr wrap="square" rtlCol="0">
            <a:spAutoFit/>
          </a:bodyPr>
          <a:lstStyle/>
          <a:p>
            <a:r>
              <a:rPr lang="en-AU" dirty="0" smtClean="0"/>
              <a:t>Current State</a:t>
            </a:r>
            <a:endParaRPr lang="en-AU" dirty="0"/>
          </a:p>
        </p:txBody>
      </p:sp>
      <p:sp>
        <p:nvSpPr>
          <p:cNvPr id="21" name="TextBox 20"/>
          <p:cNvSpPr txBox="1"/>
          <p:nvPr/>
        </p:nvSpPr>
        <p:spPr>
          <a:xfrm>
            <a:off x="6588224" y="836712"/>
            <a:ext cx="1454244" cy="369332"/>
          </a:xfrm>
          <a:prstGeom prst="rect">
            <a:avLst/>
          </a:prstGeom>
          <a:noFill/>
        </p:spPr>
        <p:txBody>
          <a:bodyPr wrap="none" rtlCol="0">
            <a:spAutoFit/>
          </a:bodyPr>
          <a:lstStyle/>
          <a:p>
            <a:r>
              <a:rPr lang="en-AU" dirty="0" smtClean="0"/>
              <a:t>Future State</a:t>
            </a:r>
            <a:endParaRPr lang="en-AU" dirty="0"/>
          </a:p>
        </p:txBody>
      </p:sp>
      <p:sp>
        <p:nvSpPr>
          <p:cNvPr id="22" name="Right Arrow 43"/>
          <p:cNvSpPr/>
          <p:nvPr/>
        </p:nvSpPr>
        <p:spPr>
          <a:xfrm>
            <a:off x="3635896" y="764704"/>
            <a:ext cx="2520280" cy="52535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TextBox 23"/>
          <p:cNvSpPr txBox="1"/>
          <p:nvPr/>
        </p:nvSpPr>
        <p:spPr>
          <a:xfrm>
            <a:off x="0" y="1908701"/>
            <a:ext cx="1556836" cy="800219"/>
          </a:xfrm>
          <a:prstGeom prst="rect">
            <a:avLst/>
          </a:prstGeom>
          <a:noFill/>
        </p:spPr>
        <p:txBody>
          <a:bodyPr wrap="square" rtlCol="0">
            <a:spAutoFit/>
          </a:bodyPr>
          <a:lstStyle/>
          <a:p>
            <a:r>
              <a:rPr lang="en-AU" b="1" dirty="0" smtClean="0">
                <a:solidFill>
                  <a:srgbClr val="800000"/>
                </a:solidFill>
              </a:rPr>
              <a:t>Gaps</a:t>
            </a:r>
            <a:r>
              <a:rPr lang="en-AU" dirty="0" smtClean="0">
                <a:solidFill>
                  <a:srgbClr val="800000"/>
                </a:solidFill>
              </a:rPr>
              <a:t>:	  </a:t>
            </a:r>
            <a:r>
              <a:rPr lang="en-AU" b="1" i="1" dirty="0" smtClean="0">
                <a:solidFill>
                  <a:srgbClr val="800000"/>
                </a:solidFill>
              </a:rPr>
              <a:t>?</a:t>
            </a:r>
          </a:p>
          <a:p>
            <a:r>
              <a:rPr lang="en-AU" sz="1400" dirty="0" smtClean="0">
                <a:solidFill>
                  <a:srgbClr val="800000"/>
                </a:solidFill>
              </a:rPr>
              <a:t>Capabilities are not implemented</a:t>
            </a:r>
            <a:endParaRPr lang="en-AU" sz="1400" dirty="0">
              <a:solidFill>
                <a:srgbClr val="800000"/>
              </a:solidFill>
            </a:endParaRPr>
          </a:p>
        </p:txBody>
      </p:sp>
      <p:cxnSp>
        <p:nvCxnSpPr>
          <p:cNvPr id="26" name="Straight Arrow Connector 25"/>
          <p:cNvCxnSpPr/>
          <p:nvPr/>
        </p:nvCxnSpPr>
        <p:spPr>
          <a:xfrm flipH="1">
            <a:off x="1331640" y="1628800"/>
            <a:ext cx="504056" cy="432048"/>
          </a:xfrm>
          <a:prstGeom prst="straightConnector1">
            <a:avLst/>
          </a:prstGeom>
          <a:ln w="19050">
            <a:solidFill>
              <a:srgbClr val="800000"/>
            </a:solidFill>
            <a:tailEnd type="arrow"/>
          </a:ln>
        </p:spPr>
        <p:style>
          <a:lnRef idx="1">
            <a:schemeClr val="accent1"/>
          </a:lnRef>
          <a:fillRef idx="0">
            <a:schemeClr val="accent1"/>
          </a:fillRef>
          <a:effectRef idx="0">
            <a:schemeClr val="accent1"/>
          </a:effectRef>
          <a:fontRef idx="minor">
            <a:schemeClr val="tx1"/>
          </a:fontRef>
        </p:style>
      </p:cxnSp>
      <p:sp>
        <p:nvSpPr>
          <p:cNvPr id="29" name="Rechteck 5"/>
          <p:cNvSpPr/>
          <p:nvPr/>
        </p:nvSpPr>
        <p:spPr>
          <a:xfrm>
            <a:off x="1187624" y="3789040"/>
            <a:ext cx="2808312" cy="15121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1" name="Rectangle 30"/>
          <p:cNvSpPr/>
          <p:nvPr/>
        </p:nvSpPr>
        <p:spPr>
          <a:xfrm>
            <a:off x="2051720" y="400506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2" name="Rectangle 31"/>
          <p:cNvSpPr/>
          <p:nvPr/>
        </p:nvSpPr>
        <p:spPr>
          <a:xfrm>
            <a:off x="1475656" y="400506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3" name="Rectangle 32"/>
          <p:cNvSpPr/>
          <p:nvPr/>
        </p:nvSpPr>
        <p:spPr>
          <a:xfrm>
            <a:off x="2627784" y="400506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4" name="Rectangle 33"/>
          <p:cNvSpPr/>
          <p:nvPr/>
        </p:nvSpPr>
        <p:spPr>
          <a:xfrm>
            <a:off x="3203848" y="400506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5" name="Rectangle 34"/>
          <p:cNvSpPr/>
          <p:nvPr/>
        </p:nvSpPr>
        <p:spPr>
          <a:xfrm>
            <a:off x="1763688" y="4437112"/>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6" name="Rectangle 35"/>
          <p:cNvSpPr/>
          <p:nvPr/>
        </p:nvSpPr>
        <p:spPr>
          <a:xfrm>
            <a:off x="2339752" y="4437112"/>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7" name="Rectangle 36"/>
          <p:cNvSpPr/>
          <p:nvPr/>
        </p:nvSpPr>
        <p:spPr>
          <a:xfrm>
            <a:off x="2987824" y="4437112"/>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8" name="Can 37"/>
          <p:cNvSpPr/>
          <p:nvPr/>
        </p:nvSpPr>
        <p:spPr>
          <a:xfrm>
            <a:off x="1403648" y="4869160"/>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1" name="Can 40"/>
          <p:cNvSpPr/>
          <p:nvPr/>
        </p:nvSpPr>
        <p:spPr>
          <a:xfrm>
            <a:off x="2051720" y="4869160"/>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2" name="Can 41"/>
          <p:cNvSpPr/>
          <p:nvPr/>
        </p:nvSpPr>
        <p:spPr>
          <a:xfrm>
            <a:off x="2699792" y="4869160"/>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43" name="Can 42"/>
          <p:cNvSpPr/>
          <p:nvPr/>
        </p:nvSpPr>
        <p:spPr>
          <a:xfrm>
            <a:off x="3347864" y="4869160"/>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cxnSp>
        <p:nvCxnSpPr>
          <p:cNvPr id="44" name="Gerade Verbindung 36"/>
          <p:cNvCxnSpPr>
            <a:stCxn id="31" idx="2"/>
            <a:endCxn id="36" idx="0"/>
          </p:cNvCxnSpPr>
          <p:nvPr/>
        </p:nvCxnSpPr>
        <p:spPr>
          <a:xfrm>
            <a:off x="2267744" y="4221088"/>
            <a:ext cx="288032"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47" name="Gerade Verbindung 36"/>
          <p:cNvCxnSpPr>
            <a:stCxn id="34" idx="2"/>
            <a:endCxn id="37" idx="0"/>
          </p:cNvCxnSpPr>
          <p:nvPr/>
        </p:nvCxnSpPr>
        <p:spPr>
          <a:xfrm flipH="1">
            <a:off x="3203848" y="4221088"/>
            <a:ext cx="216024"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0" name="Gerade Verbindung 36"/>
          <p:cNvCxnSpPr>
            <a:stCxn id="33" idx="2"/>
            <a:endCxn id="42" idx="1"/>
          </p:cNvCxnSpPr>
          <p:nvPr/>
        </p:nvCxnSpPr>
        <p:spPr>
          <a:xfrm>
            <a:off x="2843808" y="4221088"/>
            <a:ext cx="108012" cy="648072"/>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3" name="Gerade Verbindung 36"/>
          <p:cNvCxnSpPr>
            <a:stCxn id="35" idx="2"/>
            <a:endCxn id="38" idx="1"/>
          </p:cNvCxnSpPr>
          <p:nvPr/>
        </p:nvCxnSpPr>
        <p:spPr>
          <a:xfrm flipH="1">
            <a:off x="1655676" y="4653136"/>
            <a:ext cx="324036"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8" name="Gerade Verbindung 36"/>
          <p:cNvCxnSpPr>
            <a:stCxn id="35" idx="2"/>
            <a:endCxn id="41" idx="1"/>
          </p:cNvCxnSpPr>
          <p:nvPr/>
        </p:nvCxnSpPr>
        <p:spPr>
          <a:xfrm>
            <a:off x="1979712" y="4653136"/>
            <a:ext cx="324036"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61" name="Gerade Verbindung 36"/>
          <p:cNvCxnSpPr>
            <a:stCxn id="36" idx="2"/>
            <a:endCxn id="41" idx="1"/>
          </p:cNvCxnSpPr>
          <p:nvPr/>
        </p:nvCxnSpPr>
        <p:spPr>
          <a:xfrm flipH="1">
            <a:off x="2303748" y="4653136"/>
            <a:ext cx="252028"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64" name="Gerade Verbindung 36"/>
          <p:cNvCxnSpPr>
            <a:stCxn id="37" idx="2"/>
            <a:endCxn id="43" idx="1"/>
          </p:cNvCxnSpPr>
          <p:nvPr/>
        </p:nvCxnSpPr>
        <p:spPr>
          <a:xfrm>
            <a:off x="3203848" y="4653136"/>
            <a:ext cx="396044"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67" name="Rechteck 5"/>
          <p:cNvSpPr/>
          <p:nvPr/>
        </p:nvSpPr>
        <p:spPr>
          <a:xfrm>
            <a:off x="6012160" y="4509120"/>
            <a:ext cx="2808312"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2" name="Rectangle 71"/>
          <p:cNvSpPr/>
          <p:nvPr/>
        </p:nvSpPr>
        <p:spPr>
          <a:xfrm>
            <a:off x="6588224" y="472514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3" name="Rectangle 72"/>
          <p:cNvSpPr/>
          <p:nvPr/>
        </p:nvSpPr>
        <p:spPr>
          <a:xfrm>
            <a:off x="7164288" y="472514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4" name="Rectangle 73"/>
          <p:cNvSpPr/>
          <p:nvPr/>
        </p:nvSpPr>
        <p:spPr>
          <a:xfrm>
            <a:off x="7812360" y="4725144"/>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6" name="Can 75"/>
          <p:cNvSpPr/>
          <p:nvPr/>
        </p:nvSpPr>
        <p:spPr>
          <a:xfrm>
            <a:off x="6876256" y="5157192"/>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7" name="Can 76"/>
          <p:cNvSpPr/>
          <p:nvPr/>
        </p:nvSpPr>
        <p:spPr>
          <a:xfrm>
            <a:off x="7524328" y="5157192"/>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8" name="Can 77"/>
          <p:cNvSpPr/>
          <p:nvPr/>
        </p:nvSpPr>
        <p:spPr>
          <a:xfrm>
            <a:off x="8172400" y="5157192"/>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cxnSp>
        <p:nvCxnSpPr>
          <p:cNvPr id="83" name="Gerade Verbindung 36"/>
          <p:cNvCxnSpPr/>
          <p:nvPr/>
        </p:nvCxnSpPr>
        <p:spPr>
          <a:xfrm>
            <a:off x="7488324" y="4941168"/>
            <a:ext cx="324036"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84" name="Gerade Verbindung 36"/>
          <p:cNvCxnSpPr/>
          <p:nvPr/>
        </p:nvCxnSpPr>
        <p:spPr>
          <a:xfrm flipH="1">
            <a:off x="7812360" y="4941168"/>
            <a:ext cx="252028" cy="21602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86" name="Rechteck 5"/>
          <p:cNvSpPr/>
          <p:nvPr/>
        </p:nvSpPr>
        <p:spPr>
          <a:xfrm>
            <a:off x="6012160" y="3284984"/>
            <a:ext cx="2808312"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87" name="Rectangle 86"/>
          <p:cNvSpPr/>
          <p:nvPr/>
        </p:nvSpPr>
        <p:spPr>
          <a:xfrm>
            <a:off x="6156176" y="364502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8" name="Rectangle 87"/>
          <p:cNvSpPr/>
          <p:nvPr/>
        </p:nvSpPr>
        <p:spPr>
          <a:xfrm>
            <a:off x="6804248" y="364502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9" name="Rectangle 88"/>
          <p:cNvSpPr/>
          <p:nvPr/>
        </p:nvSpPr>
        <p:spPr>
          <a:xfrm>
            <a:off x="7524328" y="3645024"/>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0" name="Rectangle 89"/>
          <p:cNvSpPr/>
          <p:nvPr/>
        </p:nvSpPr>
        <p:spPr>
          <a:xfrm>
            <a:off x="7884368" y="3501008"/>
            <a:ext cx="216024" cy="216024"/>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1" name="Rectangle 90"/>
          <p:cNvSpPr/>
          <p:nvPr/>
        </p:nvSpPr>
        <p:spPr>
          <a:xfrm>
            <a:off x="7164288" y="3501008"/>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93" name="Straight Connector 92"/>
          <p:cNvCxnSpPr/>
          <p:nvPr/>
        </p:nvCxnSpPr>
        <p:spPr>
          <a:xfrm>
            <a:off x="7092280" y="3573016"/>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236296" y="357301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308304" y="357301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6444208" y="3501008"/>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09" name="Straight Connector 108"/>
          <p:cNvCxnSpPr/>
          <p:nvPr/>
        </p:nvCxnSpPr>
        <p:spPr>
          <a:xfrm>
            <a:off x="6372200" y="3573016"/>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516216" y="357301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588224" y="3573016"/>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316416" y="3573016"/>
            <a:ext cx="216024" cy="2160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3" name="Straight Connector 112"/>
          <p:cNvCxnSpPr/>
          <p:nvPr/>
        </p:nvCxnSpPr>
        <p:spPr>
          <a:xfrm>
            <a:off x="8244408" y="3645024"/>
            <a:ext cx="3600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8388424" y="3645024"/>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8460432" y="3645024"/>
            <a:ext cx="8384" cy="29641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33" idx="0"/>
          </p:cNvCxnSpPr>
          <p:nvPr/>
        </p:nvCxnSpPr>
        <p:spPr>
          <a:xfrm>
            <a:off x="1835696" y="1988840"/>
            <a:ext cx="1008112" cy="201622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31" idx="0"/>
          </p:cNvCxnSpPr>
          <p:nvPr/>
        </p:nvCxnSpPr>
        <p:spPr>
          <a:xfrm>
            <a:off x="1835696" y="1988840"/>
            <a:ext cx="432048" cy="201622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1691680" y="1988840"/>
            <a:ext cx="144016" cy="201622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 idx="2"/>
            <a:endCxn id="35" idx="0"/>
          </p:cNvCxnSpPr>
          <p:nvPr/>
        </p:nvCxnSpPr>
        <p:spPr>
          <a:xfrm>
            <a:off x="1871700" y="2132856"/>
            <a:ext cx="108012" cy="230425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32" idx="0"/>
          </p:cNvCxnSpPr>
          <p:nvPr/>
        </p:nvCxnSpPr>
        <p:spPr>
          <a:xfrm flipH="1">
            <a:off x="1691680" y="1988840"/>
            <a:ext cx="1008112" cy="2016224"/>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33" idx="0"/>
          </p:cNvCxnSpPr>
          <p:nvPr/>
        </p:nvCxnSpPr>
        <p:spPr>
          <a:xfrm>
            <a:off x="2699792" y="1988840"/>
            <a:ext cx="144016" cy="2016224"/>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endCxn id="36" idx="0"/>
          </p:cNvCxnSpPr>
          <p:nvPr/>
        </p:nvCxnSpPr>
        <p:spPr>
          <a:xfrm flipH="1">
            <a:off x="2555776" y="1988840"/>
            <a:ext cx="144016" cy="2448272"/>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34" idx="0"/>
          </p:cNvCxnSpPr>
          <p:nvPr/>
        </p:nvCxnSpPr>
        <p:spPr>
          <a:xfrm>
            <a:off x="2699792" y="2348880"/>
            <a:ext cx="720080" cy="165618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endCxn id="31" idx="0"/>
          </p:cNvCxnSpPr>
          <p:nvPr/>
        </p:nvCxnSpPr>
        <p:spPr>
          <a:xfrm flipH="1">
            <a:off x="2267744" y="2348880"/>
            <a:ext cx="432048" cy="165618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endCxn id="43" idx="1"/>
          </p:cNvCxnSpPr>
          <p:nvPr/>
        </p:nvCxnSpPr>
        <p:spPr>
          <a:xfrm>
            <a:off x="2699792" y="1628800"/>
            <a:ext cx="900100" cy="3240360"/>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0" y="2852936"/>
            <a:ext cx="1556836" cy="892552"/>
          </a:xfrm>
          <a:prstGeom prst="rect">
            <a:avLst/>
          </a:prstGeom>
          <a:noFill/>
        </p:spPr>
        <p:txBody>
          <a:bodyPr wrap="square" rtlCol="0">
            <a:spAutoFit/>
          </a:bodyPr>
          <a:lstStyle/>
          <a:p>
            <a:r>
              <a:rPr lang="en-AU" sz="1600" b="1" dirty="0" smtClean="0">
                <a:solidFill>
                  <a:schemeClr val="tx2"/>
                </a:solidFill>
              </a:rPr>
              <a:t>Redundancy</a:t>
            </a:r>
            <a:endParaRPr lang="en-AU" sz="1600" b="1" i="1" dirty="0" smtClean="0">
              <a:solidFill>
                <a:schemeClr val="tx2"/>
              </a:solidFill>
            </a:endParaRPr>
          </a:p>
          <a:p>
            <a:r>
              <a:rPr lang="en-AU" sz="1200" dirty="0" smtClean="0">
                <a:solidFill>
                  <a:schemeClr val="tx2"/>
                </a:solidFill>
              </a:rPr>
              <a:t>The same capability is implemented by multiple systems</a:t>
            </a:r>
            <a:endParaRPr lang="en-AU" sz="1200" dirty="0">
              <a:solidFill>
                <a:schemeClr val="tx2"/>
              </a:solidFill>
            </a:endParaRPr>
          </a:p>
        </p:txBody>
      </p:sp>
      <p:sp>
        <p:nvSpPr>
          <p:cNvPr id="158" name="TextBox 157"/>
          <p:cNvSpPr txBox="1"/>
          <p:nvPr/>
        </p:nvSpPr>
        <p:spPr>
          <a:xfrm>
            <a:off x="3419872" y="2924944"/>
            <a:ext cx="1556836" cy="892552"/>
          </a:xfrm>
          <a:prstGeom prst="rect">
            <a:avLst/>
          </a:prstGeom>
          <a:noFill/>
        </p:spPr>
        <p:txBody>
          <a:bodyPr wrap="square" rtlCol="0">
            <a:spAutoFit/>
          </a:bodyPr>
          <a:lstStyle/>
          <a:p>
            <a:r>
              <a:rPr lang="en-AU" sz="1600" b="1" dirty="0" smtClean="0">
                <a:solidFill>
                  <a:srgbClr val="0070C0"/>
                </a:solidFill>
              </a:rPr>
              <a:t>Overlaps</a:t>
            </a:r>
            <a:endParaRPr lang="en-AU" sz="1600" b="1" i="1" dirty="0" smtClean="0">
              <a:solidFill>
                <a:srgbClr val="0070C0"/>
              </a:solidFill>
            </a:endParaRPr>
          </a:p>
          <a:p>
            <a:r>
              <a:rPr lang="en-AU" sz="1200" dirty="0" smtClean="0">
                <a:solidFill>
                  <a:srgbClr val="0070C0"/>
                </a:solidFill>
              </a:rPr>
              <a:t>Some systems implement multiple capabilities</a:t>
            </a:r>
            <a:endParaRPr lang="en-AU" sz="1200" dirty="0">
              <a:solidFill>
                <a:srgbClr val="0070C0"/>
              </a:solidFill>
            </a:endParaRPr>
          </a:p>
        </p:txBody>
      </p:sp>
      <p:cxnSp>
        <p:nvCxnSpPr>
          <p:cNvPr id="159" name="Straight Arrow Connector 158"/>
          <p:cNvCxnSpPr>
            <a:endCxn id="87" idx="0"/>
          </p:cNvCxnSpPr>
          <p:nvPr/>
        </p:nvCxnSpPr>
        <p:spPr>
          <a:xfrm flipH="1">
            <a:off x="6264188" y="1628800"/>
            <a:ext cx="468052" cy="201622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87" idx="2"/>
            <a:endCxn id="72" idx="0"/>
          </p:cNvCxnSpPr>
          <p:nvPr/>
        </p:nvCxnSpPr>
        <p:spPr>
          <a:xfrm>
            <a:off x="6264188" y="3861048"/>
            <a:ext cx="540060" cy="86409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8" idx="0"/>
          </p:cNvCxnSpPr>
          <p:nvPr/>
        </p:nvCxnSpPr>
        <p:spPr>
          <a:xfrm flipH="1">
            <a:off x="6912260" y="1988840"/>
            <a:ext cx="540060" cy="165618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88" idx="2"/>
            <a:endCxn id="72" idx="0"/>
          </p:cNvCxnSpPr>
          <p:nvPr/>
        </p:nvCxnSpPr>
        <p:spPr>
          <a:xfrm flipH="1">
            <a:off x="6804248" y="3861048"/>
            <a:ext cx="108012" cy="86409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89" idx="0"/>
          </p:cNvCxnSpPr>
          <p:nvPr/>
        </p:nvCxnSpPr>
        <p:spPr>
          <a:xfrm>
            <a:off x="7524328" y="2348880"/>
            <a:ext cx="108012" cy="129614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endCxn id="90" idx="0"/>
          </p:cNvCxnSpPr>
          <p:nvPr/>
        </p:nvCxnSpPr>
        <p:spPr>
          <a:xfrm>
            <a:off x="7524328" y="2348880"/>
            <a:ext cx="468052" cy="115212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89" idx="2"/>
            <a:endCxn id="73" idx="0"/>
          </p:cNvCxnSpPr>
          <p:nvPr/>
        </p:nvCxnSpPr>
        <p:spPr>
          <a:xfrm flipH="1">
            <a:off x="7380312" y="3861048"/>
            <a:ext cx="252028" cy="86409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90" idx="2"/>
            <a:endCxn id="74" idx="0"/>
          </p:cNvCxnSpPr>
          <p:nvPr/>
        </p:nvCxnSpPr>
        <p:spPr>
          <a:xfrm>
            <a:off x="7992380" y="3717032"/>
            <a:ext cx="36004" cy="100811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08" idx="0"/>
          </p:cNvCxnSpPr>
          <p:nvPr/>
        </p:nvCxnSpPr>
        <p:spPr>
          <a:xfrm flipH="1">
            <a:off x="6552220" y="2060848"/>
            <a:ext cx="180020" cy="1440160"/>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91" idx="0"/>
          </p:cNvCxnSpPr>
          <p:nvPr/>
        </p:nvCxnSpPr>
        <p:spPr>
          <a:xfrm flipH="1">
            <a:off x="7272300" y="1988840"/>
            <a:ext cx="216024" cy="1512168"/>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12" idx="0"/>
          </p:cNvCxnSpPr>
          <p:nvPr/>
        </p:nvCxnSpPr>
        <p:spPr>
          <a:xfrm>
            <a:off x="7524328" y="1628800"/>
            <a:ext cx="900100" cy="1944216"/>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08" idx="2"/>
            <a:endCxn id="76" idx="1"/>
          </p:cNvCxnSpPr>
          <p:nvPr/>
        </p:nvCxnSpPr>
        <p:spPr>
          <a:xfrm>
            <a:off x="6552220" y="3717032"/>
            <a:ext cx="576064" cy="1440160"/>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91" idx="2"/>
            <a:endCxn id="76" idx="1"/>
          </p:cNvCxnSpPr>
          <p:nvPr/>
        </p:nvCxnSpPr>
        <p:spPr>
          <a:xfrm flipH="1">
            <a:off x="7128284" y="3717032"/>
            <a:ext cx="144016" cy="1440160"/>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12" idx="2"/>
            <a:endCxn id="78" idx="1"/>
          </p:cNvCxnSpPr>
          <p:nvPr/>
        </p:nvCxnSpPr>
        <p:spPr>
          <a:xfrm>
            <a:off x="8424428" y="3789040"/>
            <a:ext cx="0" cy="1368152"/>
          </a:xfrm>
          <a:prstGeom prst="straightConnector1">
            <a:avLst/>
          </a:prstGeom>
          <a:ln w="19050">
            <a:solidFill>
              <a:srgbClr val="4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1889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AU" sz="2800" dirty="0" smtClean="0"/>
              <a:t>Capability, value stream, business mapping process to IT architecture</a:t>
            </a:r>
            <a:endParaRPr lang="en-AU" sz="2800" dirty="0"/>
          </a:p>
        </p:txBody>
      </p:sp>
      <p:sp>
        <p:nvSpPr>
          <p:cNvPr id="4" name="Rechteck 2"/>
          <p:cNvSpPr/>
          <p:nvPr/>
        </p:nvSpPr>
        <p:spPr>
          <a:xfrm>
            <a:off x="969543" y="2836316"/>
            <a:ext cx="1283800" cy="113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5" name="Rechteck 3"/>
          <p:cNvSpPr/>
          <p:nvPr/>
        </p:nvSpPr>
        <p:spPr>
          <a:xfrm>
            <a:off x="862559" y="2716624"/>
            <a:ext cx="1283800" cy="113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 name="Rechteck 4"/>
          <p:cNvSpPr/>
          <p:nvPr/>
        </p:nvSpPr>
        <p:spPr>
          <a:xfrm>
            <a:off x="755576" y="2596932"/>
            <a:ext cx="1283800" cy="113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 name="Rechteck 5"/>
          <p:cNvSpPr/>
          <p:nvPr/>
        </p:nvSpPr>
        <p:spPr>
          <a:xfrm>
            <a:off x="862559" y="4452163"/>
            <a:ext cx="2086175" cy="1137077"/>
          </a:xfrm>
          <a:prstGeom prst="rect">
            <a:avLst/>
          </a:prstGeom>
          <a:solidFill>
            <a:srgbClr val="9999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8" name="Rechteck 6"/>
          <p:cNvSpPr/>
          <p:nvPr/>
        </p:nvSpPr>
        <p:spPr>
          <a:xfrm>
            <a:off x="3697617" y="2776470"/>
            <a:ext cx="2674583" cy="1256770"/>
          </a:xfrm>
          <a:prstGeom prst="rect">
            <a:avLst/>
          </a:prstGeom>
          <a:solidFill>
            <a:srgbClr val="00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 name="Rechteck 7"/>
          <p:cNvSpPr/>
          <p:nvPr/>
        </p:nvSpPr>
        <p:spPr>
          <a:xfrm>
            <a:off x="3965075" y="4332471"/>
            <a:ext cx="2139666" cy="718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0" name="Textfeld 8"/>
          <p:cNvSpPr txBox="1"/>
          <p:nvPr/>
        </p:nvSpPr>
        <p:spPr>
          <a:xfrm>
            <a:off x="1825409" y="3494624"/>
            <a:ext cx="211354" cy="255795"/>
          </a:xfrm>
          <a:prstGeom prst="rect">
            <a:avLst/>
          </a:prstGeom>
          <a:noFill/>
        </p:spPr>
        <p:txBody>
          <a:bodyPr wrap="none" rtlCol="0">
            <a:spAutoFit/>
          </a:bodyPr>
          <a:lstStyle/>
          <a:p>
            <a:r>
              <a:rPr lang="en-AU" sz="1400" dirty="0" smtClean="0"/>
              <a:t>1</a:t>
            </a:r>
            <a:endParaRPr lang="en-AU" sz="1400" dirty="0"/>
          </a:p>
        </p:txBody>
      </p:sp>
      <p:sp>
        <p:nvSpPr>
          <p:cNvPr id="11" name="Textfeld 9"/>
          <p:cNvSpPr txBox="1"/>
          <p:nvPr/>
        </p:nvSpPr>
        <p:spPr>
          <a:xfrm>
            <a:off x="1985884" y="3614317"/>
            <a:ext cx="211354" cy="255795"/>
          </a:xfrm>
          <a:prstGeom prst="rect">
            <a:avLst/>
          </a:prstGeom>
          <a:noFill/>
        </p:spPr>
        <p:txBody>
          <a:bodyPr wrap="none" rtlCol="0">
            <a:spAutoFit/>
          </a:bodyPr>
          <a:lstStyle/>
          <a:p>
            <a:r>
              <a:rPr lang="en-AU" sz="1400" dirty="0"/>
              <a:t>2</a:t>
            </a:r>
          </a:p>
        </p:txBody>
      </p:sp>
      <p:sp>
        <p:nvSpPr>
          <p:cNvPr id="12" name="Textfeld 10"/>
          <p:cNvSpPr txBox="1"/>
          <p:nvPr/>
        </p:nvSpPr>
        <p:spPr>
          <a:xfrm>
            <a:off x="2092867" y="3734009"/>
            <a:ext cx="211354" cy="255795"/>
          </a:xfrm>
          <a:prstGeom prst="rect">
            <a:avLst/>
          </a:prstGeom>
          <a:noFill/>
        </p:spPr>
        <p:txBody>
          <a:bodyPr wrap="none" rtlCol="0">
            <a:spAutoFit/>
          </a:bodyPr>
          <a:lstStyle/>
          <a:p>
            <a:r>
              <a:rPr lang="en-AU" sz="1400" dirty="0" smtClean="0"/>
              <a:t>3</a:t>
            </a:r>
            <a:endParaRPr lang="en-AU" sz="1400" dirty="0"/>
          </a:p>
        </p:txBody>
      </p:sp>
      <p:sp>
        <p:nvSpPr>
          <p:cNvPr id="13" name="Rechteck 11"/>
          <p:cNvSpPr/>
          <p:nvPr/>
        </p:nvSpPr>
        <p:spPr>
          <a:xfrm>
            <a:off x="862559" y="2716624"/>
            <a:ext cx="267458" cy="239385"/>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4" name="Rechteck 15"/>
          <p:cNvSpPr/>
          <p:nvPr/>
        </p:nvSpPr>
        <p:spPr>
          <a:xfrm>
            <a:off x="862559" y="3015855"/>
            <a:ext cx="267458" cy="239385"/>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5" name="Rechteck 16"/>
          <p:cNvSpPr/>
          <p:nvPr/>
        </p:nvSpPr>
        <p:spPr>
          <a:xfrm>
            <a:off x="1450968" y="2716624"/>
            <a:ext cx="267458" cy="239385"/>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6" name="Rechteck 17"/>
          <p:cNvSpPr/>
          <p:nvPr/>
        </p:nvSpPr>
        <p:spPr>
          <a:xfrm>
            <a:off x="1450968" y="3015855"/>
            <a:ext cx="267458" cy="239385"/>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7" name="Rechteck 19"/>
          <p:cNvSpPr/>
          <p:nvPr/>
        </p:nvSpPr>
        <p:spPr>
          <a:xfrm>
            <a:off x="1450968" y="3315086"/>
            <a:ext cx="267458" cy="239385"/>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18" name="Richtungspfeil 20"/>
          <p:cNvSpPr/>
          <p:nvPr/>
        </p:nvSpPr>
        <p:spPr>
          <a:xfrm>
            <a:off x="916051" y="4811240"/>
            <a:ext cx="588408" cy="478769"/>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19" name="Gerade Verbindung 24"/>
          <p:cNvCxnSpPr>
            <a:stCxn id="18" idx="3"/>
            <a:endCxn id="21" idx="3"/>
          </p:cNvCxnSpPr>
          <p:nvPr/>
        </p:nvCxnSpPr>
        <p:spPr>
          <a:xfrm>
            <a:off x="1504459" y="5050625"/>
            <a:ext cx="1390783"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20" name="Richtungspfeil 21"/>
          <p:cNvSpPr/>
          <p:nvPr/>
        </p:nvSpPr>
        <p:spPr>
          <a:xfrm>
            <a:off x="1611443" y="4811240"/>
            <a:ext cx="588408" cy="478769"/>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21" name="Richtungspfeil 22"/>
          <p:cNvSpPr/>
          <p:nvPr/>
        </p:nvSpPr>
        <p:spPr>
          <a:xfrm>
            <a:off x="2306834" y="4811240"/>
            <a:ext cx="588408" cy="478769"/>
          </a:xfrm>
          <a:prstGeom prst="homePlat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22" name="Gerade Verbindung 32"/>
          <p:cNvCxnSpPr/>
          <p:nvPr/>
        </p:nvCxnSpPr>
        <p:spPr>
          <a:xfrm>
            <a:off x="4179042" y="3015855"/>
            <a:ext cx="1312060"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3804600" y="2843497"/>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24" name="Oval 23"/>
          <p:cNvSpPr/>
          <p:nvPr/>
        </p:nvSpPr>
        <p:spPr>
          <a:xfrm>
            <a:off x="4446500" y="2843497"/>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25" name="Oval 24"/>
          <p:cNvSpPr/>
          <p:nvPr/>
        </p:nvSpPr>
        <p:spPr>
          <a:xfrm>
            <a:off x="5088400" y="2843497"/>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26" name="Oval 25"/>
          <p:cNvSpPr/>
          <p:nvPr/>
        </p:nvSpPr>
        <p:spPr>
          <a:xfrm>
            <a:off x="3911584" y="3501805"/>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27" name="Gerade Verbindung 33"/>
          <p:cNvCxnSpPr>
            <a:stCxn id="26" idx="6"/>
            <a:endCxn id="30" idx="2"/>
          </p:cNvCxnSpPr>
          <p:nvPr/>
        </p:nvCxnSpPr>
        <p:spPr>
          <a:xfrm>
            <a:off x="4365758" y="3677753"/>
            <a:ext cx="1471525"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28" name="Oval 27"/>
          <p:cNvSpPr/>
          <p:nvPr/>
        </p:nvSpPr>
        <p:spPr>
          <a:xfrm>
            <a:off x="4553484" y="3501805"/>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29" name="Oval 28"/>
          <p:cNvSpPr/>
          <p:nvPr/>
        </p:nvSpPr>
        <p:spPr>
          <a:xfrm>
            <a:off x="5195384" y="3501805"/>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0" name="Oval 29"/>
          <p:cNvSpPr/>
          <p:nvPr/>
        </p:nvSpPr>
        <p:spPr>
          <a:xfrm>
            <a:off x="5837283" y="3501805"/>
            <a:ext cx="454175" cy="35189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31" name="Gerade Verbindung 36"/>
          <p:cNvCxnSpPr>
            <a:stCxn id="23" idx="4"/>
            <a:endCxn id="26" idx="0"/>
          </p:cNvCxnSpPr>
          <p:nvPr/>
        </p:nvCxnSpPr>
        <p:spPr>
          <a:xfrm>
            <a:off x="4031688" y="3195393"/>
            <a:ext cx="106983" cy="306412"/>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4018567" y="4585665"/>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3" name="Oval 32"/>
          <p:cNvSpPr/>
          <p:nvPr/>
        </p:nvSpPr>
        <p:spPr>
          <a:xfrm>
            <a:off x="4446500" y="4406127"/>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4" name="Oval 33"/>
          <p:cNvSpPr/>
          <p:nvPr/>
        </p:nvSpPr>
        <p:spPr>
          <a:xfrm>
            <a:off x="4446500" y="4765204"/>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5" name="Oval 34"/>
          <p:cNvSpPr/>
          <p:nvPr/>
        </p:nvSpPr>
        <p:spPr>
          <a:xfrm>
            <a:off x="4981417" y="4346280"/>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6" name="Oval 35"/>
          <p:cNvSpPr/>
          <p:nvPr/>
        </p:nvSpPr>
        <p:spPr>
          <a:xfrm>
            <a:off x="4981417" y="4585665"/>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7" name="Oval 36"/>
          <p:cNvSpPr/>
          <p:nvPr/>
        </p:nvSpPr>
        <p:spPr>
          <a:xfrm>
            <a:off x="4981417" y="4825050"/>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8" name="Oval 37"/>
          <p:cNvSpPr/>
          <p:nvPr/>
        </p:nvSpPr>
        <p:spPr>
          <a:xfrm>
            <a:off x="5355859" y="4346280"/>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39" name="Oval 38"/>
          <p:cNvSpPr/>
          <p:nvPr/>
        </p:nvSpPr>
        <p:spPr>
          <a:xfrm>
            <a:off x="5355859" y="4585665"/>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40" name="Oval 39"/>
          <p:cNvSpPr/>
          <p:nvPr/>
        </p:nvSpPr>
        <p:spPr>
          <a:xfrm>
            <a:off x="5355859" y="4825050"/>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41" name="Oval 40"/>
          <p:cNvSpPr/>
          <p:nvPr/>
        </p:nvSpPr>
        <p:spPr>
          <a:xfrm>
            <a:off x="5730300" y="4346280"/>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42" name="Oval 41"/>
          <p:cNvSpPr/>
          <p:nvPr/>
        </p:nvSpPr>
        <p:spPr>
          <a:xfrm>
            <a:off x="5730300" y="4585665"/>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43" name="Oval 42"/>
          <p:cNvSpPr/>
          <p:nvPr/>
        </p:nvSpPr>
        <p:spPr>
          <a:xfrm>
            <a:off x="5730300" y="4825050"/>
            <a:ext cx="199039" cy="1657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44" name="Gerade Verbindung 67"/>
          <p:cNvCxnSpPr>
            <a:stCxn id="32" idx="6"/>
            <a:endCxn id="33" idx="3"/>
          </p:cNvCxnSpPr>
          <p:nvPr/>
        </p:nvCxnSpPr>
        <p:spPr>
          <a:xfrm flipV="1">
            <a:off x="4217606" y="4547585"/>
            <a:ext cx="258043" cy="120945"/>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45" name="Gerade Verbindung 71"/>
          <p:cNvCxnSpPr>
            <a:stCxn id="32" idx="6"/>
            <a:endCxn id="34" idx="1"/>
          </p:cNvCxnSpPr>
          <p:nvPr/>
        </p:nvCxnSpPr>
        <p:spPr>
          <a:xfrm>
            <a:off x="4217606" y="4668530"/>
            <a:ext cx="258043" cy="120944"/>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46" name="Gerade Verbindung 76"/>
          <p:cNvCxnSpPr>
            <a:stCxn id="33" idx="6"/>
            <a:endCxn id="36" idx="2"/>
          </p:cNvCxnSpPr>
          <p:nvPr/>
        </p:nvCxnSpPr>
        <p:spPr>
          <a:xfrm>
            <a:off x="4645539" y="4488991"/>
            <a:ext cx="335878" cy="179539"/>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47" name="Gerade Verbindung 77"/>
          <p:cNvCxnSpPr>
            <a:stCxn id="33" idx="6"/>
            <a:endCxn id="35" idx="2"/>
          </p:cNvCxnSpPr>
          <p:nvPr/>
        </p:nvCxnSpPr>
        <p:spPr>
          <a:xfrm flipV="1">
            <a:off x="4645539" y="4429145"/>
            <a:ext cx="335878" cy="59846"/>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48" name="Gerade Verbindung 87"/>
          <p:cNvCxnSpPr>
            <a:stCxn id="34" idx="6"/>
            <a:endCxn id="37" idx="2"/>
          </p:cNvCxnSpPr>
          <p:nvPr/>
        </p:nvCxnSpPr>
        <p:spPr>
          <a:xfrm>
            <a:off x="4645539" y="4848068"/>
            <a:ext cx="335878" cy="59846"/>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49" name="Gerade Verbindung 90"/>
          <p:cNvCxnSpPr>
            <a:stCxn id="35" idx="6"/>
            <a:endCxn id="38" idx="2"/>
          </p:cNvCxnSpPr>
          <p:nvPr/>
        </p:nvCxnSpPr>
        <p:spPr>
          <a:xfrm>
            <a:off x="5180456" y="4429145"/>
            <a:ext cx="175403"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0" name="Gerade Verbindung 93"/>
          <p:cNvCxnSpPr>
            <a:stCxn id="36" idx="6"/>
            <a:endCxn id="39" idx="2"/>
          </p:cNvCxnSpPr>
          <p:nvPr/>
        </p:nvCxnSpPr>
        <p:spPr>
          <a:xfrm>
            <a:off x="5180456" y="4668530"/>
            <a:ext cx="175403"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1" name="Gerade Verbindung 96"/>
          <p:cNvCxnSpPr>
            <a:stCxn id="37" idx="6"/>
            <a:endCxn id="40" idx="2"/>
          </p:cNvCxnSpPr>
          <p:nvPr/>
        </p:nvCxnSpPr>
        <p:spPr>
          <a:xfrm>
            <a:off x="5180456" y="4907914"/>
            <a:ext cx="175403"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2" name="Gerade Verbindung 100"/>
          <p:cNvCxnSpPr>
            <a:stCxn id="37" idx="6"/>
            <a:endCxn id="39" idx="2"/>
          </p:cNvCxnSpPr>
          <p:nvPr/>
        </p:nvCxnSpPr>
        <p:spPr>
          <a:xfrm flipV="1">
            <a:off x="5180456" y="4668530"/>
            <a:ext cx="175403" cy="239385"/>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3" name="Gerade Verbindung 103"/>
          <p:cNvCxnSpPr>
            <a:stCxn id="38" idx="6"/>
            <a:endCxn id="41" idx="2"/>
          </p:cNvCxnSpPr>
          <p:nvPr/>
        </p:nvCxnSpPr>
        <p:spPr>
          <a:xfrm>
            <a:off x="5554897" y="4429145"/>
            <a:ext cx="175403"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4" name="Gerade Verbindung 107"/>
          <p:cNvCxnSpPr>
            <a:stCxn id="39" idx="6"/>
            <a:endCxn id="41" idx="2"/>
          </p:cNvCxnSpPr>
          <p:nvPr/>
        </p:nvCxnSpPr>
        <p:spPr>
          <a:xfrm flipV="1">
            <a:off x="5554897" y="4429145"/>
            <a:ext cx="175403" cy="239385"/>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5" name="Gerade Verbindung 110"/>
          <p:cNvCxnSpPr>
            <a:stCxn id="40" idx="6"/>
          </p:cNvCxnSpPr>
          <p:nvPr/>
        </p:nvCxnSpPr>
        <p:spPr>
          <a:xfrm flipV="1">
            <a:off x="5554897" y="4691548"/>
            <a:ext cx="175403" cy="216366"/>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56" name="Gerade Verbindung 114"/>
          <p:cNvCxnSpPr>
            <a:stCxn id="40" idx="6"/>
            <a:endCxn id="43" idx="2"/>
          </p:cNvCxnSpPr>
          <p:nvPr/>
        </p:nvCxnSpPr>
        <p:spPr>
          <a:xfrm>
            <a:off x="5554897" y="4907914"/>
            <a:ext cx="175403" cy="0"/>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57" name="Textfeld 117"/>
          <p:cNvSpPr txBox="1"/>
          <p:nvPr/>
        </p:nvSpPr>
        <p:spPr>
          <a:xfrm>
            <a:off x="1331640" y="5517232"/>
            <a:ext cx="1270989" cy="369332"/>
          </a:xfrm>
          <a:prstGeom prst="rect">
            <a:avLst/>
          </a:prstGeom>
          <a:noFill/>
        </p:spPr>
        <p:txBody>
          <a:bodyPr wrap="none" rtlCol="0">
            <a:spAutoFit/>
          </a:bodyPr>
          <a:lstStyle/>
          <a:p>
            <a:r>
              <a:rPr lang="en-AU" sz="1400" dirty="0" smtClean="0"/>
              <a:t>Value</a:t>
            </a:r>
            <a:r>
              <a:rPr lang="en-AU" dirty="0" smtClean="0"/>
              <a:t> </a:t>
            </a:r>
            <a:r>
              <a:rPr lang="en-AU" sz="1400" dirty="0" smtClean="0"/>
              <a:t>Stream</a:t>
            </a:r>
            <a:endParaRPr lang="en-AU" sz="1400" dirty="0"/>
          </a:p>
        </p:txBody>
      </p:sp>
      <p:sp>
        <p:nvSpPr>
          <p:cNvPr id="58" name="Textfeld 118"/>
          <p:cNvSpPr txBox="1"/>
          <p:nvPr/>
        </p:nvSpPr>
        <p:spPr>
          <a:xfrm>
            <a:off x="4427984" y="2276872"/>
            <a:ext cx="1128835" cy="523220"/>
          </a:xfrm>
          <a:prstGeom prst="rect">
            <a:avLst/>
          </a:prstGeom>
          <a:noFill/>
        </p:spPr>
        <p:txBody>
          <a:bodyPr wrap="none" rtlCol="0">
            <a:spAutoFit/>
          </a:bodyPr>
          <a:lstStyle/>
          <a:p>
            <a:r>
              <a:rPr lang="en-AU" sz="1400" b="1" dirty="0" smtClean="0"/>
              <a:t>Processes</a:t>
            </a:r>
          </a:p>
          <a:p>
            <a:r>
              <a:rPr lang="en-AU" sz="1400" dirty="0" smtClean="0"/>
              <a:t>(Levels 1-</a:t>
            </a:r>
            <a:r>
              <a:rPr lang="en-AU" sz="1400" i="1" dirty="0" smtClean="0"/>
              <a:t>n</a:t>
            </a:r>
            <a:r>
              <a:rPr lang="en-AU" sz="1400" dirty="0" smtClean="0"/>
              <a:t>)</a:t>
            </a:r>
            <a:endParaRPr lang="en-AU" sz="1400" dirty="0"/>
          </a:p>
        </p:txBody>
      </p:sp>
      <p:sp>
        <p:nvSpPr>
          <p:cNvPr id="59" name="Textfeld 119"/>
          <p:cNvSpPr txBox="1"/>
          <p:nvPr/>
        </p:nvSpPr>
        <p:spPr>
          <a:xfrm>
            <a:off x="827584" y="2060848"/>
            <a:ext cx="1188146" cy="523220"/>
          </a:xfrm>
          <a:prstGeom prst="rect">
            <a:avLst/>
          </a:prstGeom>
          <a:noFill/>
        </p:spPr>
        <p:txBody>
          <a:bodyPr wrap="none" rtlCol="0">
            <a:spAutoFit/>
          </a:bodyPr>
          <a:lstStyle/>
          <a:p>
            <a:r>
              <a:rPr lang="en-AU" sz="1400" b="1" dirty="0" smtClean="0"/>
              <a:t>Capabilities</a:t>
            </a:r>
          </a:p>
          <a:p>
            <a:r>
              <a:rPr lang="en-AU" sz="1400" dirty="0" smtClean="0"/>
              <a:t>(Levels 1-</a:t>
            </a:r>
            <a:r>
              <a:rPr lang="en-AU" sz="1400" dirty="0"/>
              <a:t>3</a:t>
            </a:r>
            <a:r>
              <a:rPr lang="en-AU" sz="1400" dirty="0" smtClean="0"/>
              <a:t>)</a:t>
            </a:r>
            <a:endParaRPr lang="en-AU" sz="1400" dirty="0"/>
          </a:p>
        </p:txBody>
      </p:sp>
      <p:sp>
        <p:nvSpPr>
          <p:cNvPr id="60" name="Right Arrow 43"/>
          <p:cNvSpPr/>
          <p:nvPr/>
        </p:nvSpPr>
        <p:spPr>
          <a:xfrm rot="5400000">
            <a:off x="4888665" y="4028930"/>
            <a:ext cx="448846" cy="2180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1" name="Right Arrow 43"/>
          <p:cNvSpPr/>
          <p:nvPr/>
        </p:nvSpPr>
        <p:spPr>
          <a:xfrm rot="18933039">
            <a:off x="1705778" y="4062285"/>
            <a:ext cx="2320325" cy="24559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3" name="Right Arrow 43"/>
          <p:cNvSpPr/>
          <p:nvPr/>
        </p:nvSpPr>
        <p:spPr>
          <a:xfrm rot="4123893">
            <a:off x="1094886" y="4224838"/>
            <a:ext cx="1251805" cy="25835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4" name="Right Arrow 43"/>
          <p:cNvSpPr/>
          <p:nvPr/>
        </p:nvSpPr>
        <p:spPr>
          <a:xfrm rot="5004755">
            <a:off x="298222" y="4123762"/>
            <a:ext cx="1341953" cy="28471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cene3d>
              <a:camera prst="obliqueTopRight"/>
              <a:lightRig rig="threePt" dir="t"/>
            </a:scene3d>
          </a:bodyPr>
          <a:lstStyle/>
          <a:p>
            <a:pPr algn="ctr"/>
            <a:endParaRPr lang="en-AU" sz="1000" dirty="0"/>
          </a:p>
        </p:txBody>
      </p:sp>
      <p:sp>
        <p:nvSpPr>
          <p:cNvPr id="66" name="Rechteck 6"/>
          <p:cNvSpPr/>
          <p:nvPr/>
        </p:nvSpPr>
        <p:spPr>
          <a:xfrm>
            <a:off x="3851920" y="1124744"/>
            <a:ext cx="2448272" cy="111275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67" name="Can 66"/>
          <p:cNvSpPr/>
          <p:nvPr/>
        </p:nvSpPr>
        <p:spPr>
          <a:xfrm>
            <a:off x="4067944" y="1308134"/>
            <a:ext cx="504056" cy="288032"/>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8" name="Can 67"/>
          <p:cNvSpPr/>
          <p:nvPr/>
        </p:nvSpPr>
        <p:spPr>
          <a:xfrm>
            <a:off x="5076056" y="1308134"/>
            <a:ext cx="504056" cy="288032"/>
          </a:xfrm>
          <a:prstGeom prst="can">
            <a:avLst>
              <a:gd name="adj" fmla="val 23226"/>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9" name="Rectangle 68"/>
          <p:cNvSpPr/>
          <p:nvPr/>
        </p:nvSpPr>
        <p:spPr>
          <a:xfrm>
            <a:off x="4067944" y="1884198"/>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0" name="Rectangle 69"/>
          <p:cNvSpPr/>
          <p:nvPr/>
        </p:nvSpPr>
        <p:spPr>
          <a:xfrm>
            <a:off x="5796136" y="1740182"/>
            <a:ext cx="432048" cy="21602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1" name="Rectangle 70"/>
          <p:cNvSpPr/>
          <p:nvPr/>
        </p:nvSpPr>
        <p:spPr>
          <a:xfrm>
            <a:off x="5076056" y="2028214"/>
            <a:ext cx="360040" cy="1440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cxnSp>
        <p:nvCxnSpPr>
          <p:cNvPr id="72" name="Gerade Verbindung 36"/>
          <p:cNvCxnSpPr>
            <a:stCxn id="67" idx="3"/>
            <a:endCxn id="69" idx="0"/>
          </p:cNvCxnSpPr>
          <p:nvPr/>
        </p:nvCxnSpPr>
        <p:spPr>
          <a:xfrm flipH="1">
            <a:off x="4283968" y="1596166"/>
            <a:ext cx="36004" cy="288032"/>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75" name="Gerade Verbindung 36"/>
          <p:cNvCxnSpPr>
            <a:stCxn id="69" idx="3"/>
            <a:endCxn id="71" idx="1"/>
          </p:cNvCxnSpPr>
          <p:nvPr/>
        </p:nvCxnSpPr>
        <p:spPr>
          <a:xfrm>
            <a:off x="4499992" y="1992210"/>
            <a:ext cx="576064" cy="108012"/>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79" name="Gerade Verbindung 36"/>
          <p:cNvCxnSpPr>
            <a:stCxn id="69" idx="0"/>
            <a:endCxn id="68" idx="3"/>
          </p:cNvCxnSpPr>
          <p:nvPr/>
        </p:nvCxnSpPr>
        <p:spPr>
          <a:xfrm flipV="1">
            <a:off x="4283968" y="1596166"/>
            <a:ext cx="1044116" cy="288032"/>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82" name="Gerade Verbindung 36"/>
          <p:cNvCxnSpPr>
            <a:stCxn id="71" idx="0"/>
            <a:endCxn id="68" idx="3"/>
          </p:cNvCxnSpPr>
          <p:nvPr/>
        </p:nvCxnSpPr>
        <p:spPr>
          <a:xfrm flipV="1">
            <a:off x="5256076" y="1596166"/>
            <a:ext cx="72008" cy="432048"/>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cxnSp>
        <p:nvCxnSpPr>
          <p:cNvPr id="85" name="Gerade Verbindung 36"/>
          <p:cNvCxnSpPr>
            <a:stCxn id="68" idx="3"/>
            <a:endCxn id="70" idx="1"/>
          </p:cNvCxnSpPr>
          <p:nvPr/>
        </p:nvCxnSpPr>
        <p:spPr>
          <a:xfrm>
            <a:off x="5328084" y="1596166"/>
            <a:ext cx="468052" cy="252028"/>
          </a:xfrm>
          <a:prstGeom prst="lin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cxnSp>
      <p:sp>
        <p:nvSpPr>
          <p:cNvPr id="88" name="Textfeld 118"/>
          <p:cNvSpPr txBox="1"/>
          <p:nvPr/>
        </p:nvSpPr>
        <p:spPr>
          <a:xfrm>
            <a:off x="3851920" y="836712"/>
            <a:ext cx="2236510" cy="307777"/>
          </a:xfrm>
          <a:prstGeom prst="rect">
            <a:avLst/>
          </a:prstGeom>
          <a:noFill/>
        </p:spPr>
        <p:txBody>
          <a:bodyPr wrap="none" rtlCol="0">
            <a:spAutoFit/>
          </a:bodyPr>
          <a:lstStyle/>
          <a:p>
            <a:r>
              <a:rPr lang="en-AU" sz="1400" dirty="0" smtClean="0"/>
              <a:t>Applications and Services</a:t>
            </a:r>
            <a:endParaRPr lang="en-AU" sz="1400" dirty="0"/>
          </a:p>
        </p:txBody>
      </p:sp>
      <p:sp>
        <p:nvSpPr>
          <p:cNvPr id="89" name="Rechteck 6"/>
          <p:cNvSpPr/>
          <p:nvPr/>
        </p:nvSpPr>
        <p:spPr>
          <a:xfrm>
            <a:off x="6516216" y="1124744"/>
            <a:ext cx="2448272" cy="111275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90" name="Round Diagonal Corner Rectangle 89"/>
          <p:cNvSpPr/>
          <p:nvPr/>
        </p:nvSpPr>
        <p:spPr>
          <a:xfrm>
            <a:off x="6660232" y="1268760"/>
            <a:ext cx="648072" cy="288032"/>
          </a:xfrm>
          <a:prstGeom prst="round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1" name="Round Diagonal Corner Rectangle 90"/>
          <p:cNvSpPr/>
          <p:nvPr/>
        </p:nvSpPr>
        <p:spPr>
          <a:xfrm>
            <a:off x="6812632" y="1421160"/>
            <a:ext cx="648072" cy="288032"/>
          </a:xfrm>
          <a:prstGeom prst="round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2" name="Round Diagonal Corner Rectangle 91"/>
          <p:cNvSpPr/>
          <p:nvPr/>
        </p:nvSpPr>
        <p:spPr>
          <a:xfrm>
            <a:off x="6965032" y="1573560"/>
            <a:ext cx="648072" cy="288032"/>
          </a:xfrm>
          <a:prstGeom prst="round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3" name="Round Diagonal Corner Rectangle 92"/>
          <p:cNvSpPr/>
          <p:nvPr/>
        </p:nvSpPr>
        <p:spPr>
          <a:xfrm>
            <a:off x="7812360" y="1412776"/>
            <a:ext cx="648072" cy="288032"/>
          </a:xfrm>
          <a:prstGeom prst="round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4" name="Round Diagonal Corner Rectangle 93"/>
          <p:cNvSpPr/>
          <p:nvPr/>
        </p:nvSpPr>
        <p:spPr>
          <a:xfrm>
            <a:off x="7964760" y="1565176"/>
            <a:ext cx="648072" cy="288032"/>
          </a:xfrm>
          <a:prstGeom prst="round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5" name="Round Diagonal Corner Rectangle 94"/>
          <p:cNvSpPr/>
          <p:nvPr/>
        </p:nvSpPr>
        <p:spPr>
          <a:xfrm>
            <a:off x="8117160" y="1717576"/>
            <a:ext cx="648072" cy="288032"/>
          </a:xfrm>
          <a:prstGeom prst="round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96" name="Textfeld 118"/>
          <p:cNvSpPr txBox="1"/>
          <p:nvPr/>
        </p:nvSpPr>
        <p:spPr>
          <a:xfrm>
            <a:off x="7020272" y="836712"/>
            <a:ext cx="1398140" cy="307777"/>
          </a:xfrm>
          <a:prstGeom prst="rect">
            <a:avLst/>
          </a:prstGeom>
          <a:noFill/>
        </p:spPr>
        <p:txBody>
          <a:bodyPr wrap="none" rtlCol="0">
            <a:spAutoFit/>
          </a:bodyPr>
          <a:lstStyle/>
          <a:p>
            <a:r>
              <a:rPr lang="en-AU" sz="1400" dirty="0" smtClean="0"/>
              <a:t>User Interfaces</a:t>
            </a:r>
            <a:endParaRPr lang="en-AU" sz="1400" dirty="0"/>
          </a:p>
        </p:txBody>
      </p:sp>
      <p:sp>
        <p:nvSpPr>
          <p:cNvPr id="97" name="Textfeld 126"/>
          <p:cNvSpPr txBox="1"/>
          <p:nvPr/>
        </p:nvSpPr>
        <p:spPr>
          <a:xfrm>
            <a:off x="3131840" y="5086925"/>
            <a:ext cx="5040560" cy="646331"/>
          </a:xfrm>
          <a:prstGeom prst="rect">
            <a:avLst/>
          </a:prstGeom>
          <a:noFill/>
        </p:spPr>
        <p:txBody>
          <a:bodyPr wrap="square" rtlCol="0">
            <a:spAutoFit/>
          </a:bodyPr>
          <a:lstStyle/>
          <a:p>
            <a:pPr marL="285750" indent="-285750">
              <a:buFont typeface="Arial"/>
              <a:buChar char="•"/>
            </a:pPr>
            <a:r>
              <a:rPr lang="en-AU" sz="1200" dirty="0" smtClean="0"/>
              <a:t>Level 1 capability maps to value stream</a:t>
            </a:r>
          </a:p>
          <a:p>
            <a:pPr marL="285750" indent="-285750">
              <a:buFont typeface="Arial"/>
              <a:buChar char="•"/>
            </a:pPr>
            <a:r>
              <a:rPr lang="en-AU" sz="1200" dirty="0"/>
              <a:t>Level </a:t>
            </a:r>
            <a:r>
              <a:rPr lang="en-AU" sz="1200" dirty="0" smtClean="0"/>
              <a:t>3 </a:t>
            </a:r>
            <a:r>
              <a:rPr lang="en-AU" sz="1200" dirty="0"/>
              <a:t>capability maps to value </a:t>
            </a:r>
            <a:r>
              <a:rPr lang="en-AU" sz="1200" dirty="0" smtClean="0"/>
              <a:t>stream stage</a:t>
            </a:r>
            <a:endParaRPr lang="en-AU" sz="1200" dirty="0"/>
          </a:p>
          <a:p>
            <a:pPr marL="285750" indent="-285750">
              <a:buFont typeface="Arial"/>
              <a:buChar char="•"/>
            </a:pPr>
            <a:r>
              <a:rPr lang="en-AU" sz="1200" dirty="0" smtClean="0"/>
              <a:t>Value stream stage maps to business process</a:t>
            </a:r>
            <a:endParaRPr lang="en-AU" sz="1200" dirty="0"/>
          </a:p>
        </p:txBody>
      </p:sp>
      <p:sp>
        <p:nvSpPr>
          <p:cNvPr id="98" name="Right Arrow 43"/>
          <p:cNvSpPr/>
          <p:nvPr/>
        </p:nvSpPr>
        <p:spPr>
          <a:xfrm rot="18033639">
            <a:off x="5208053" y="3325652"/>
            <a:ext cx="3027677" cy="2607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9" name="Right Arrow 43"/>
          <p:cNvSpPr/>
          <p:nvPr/>
        </p:nvSpPr>
        <p:spPr>
          <a:xfrm>
            <a:off x="6156176" y="1556792"/>
            <a:ext cx="504056" cy="21602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7" name="Right Arrow 43"/>
          <p:cNvSpPr/>
          <p:nvPr/>
        </p:nvSpPr>
        <p:spPr>
          <a:xfrm rot="20576692">
            <a:off x="1863139" y="2145141"/>
            <a:ext cx="2099020" cy="340886"/>
          </a:xfrm>
          <a:prstGeom prst="rightArrow">
            <a:avLst>
              <a:gd name="adj1" fmla="val 34424"/>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rot="4854386">
            <a:off x="225022" y="4197120"/>
            <a:ext cx="771365" cy="461665"/>
          </a:xfrm>
          <a:prstGeom prst="rect">
            <a:avLst/>
          </a:prstGeom>
          <a:noFill/>
        </p:spPr>
        <p:txBody>
          <a:bodyPr wrap="none" rtlCol="0">
            <a:spAutoFit/>
          </a:bodyPr>
          <a:lstStyle/>
          <a:p>
            <a:r>
              <a:rPr lang="en-AU" sz="1200" dirty="0" smtClean="0"/>
              <a:t>Level 1</a:t>
            </a:r>
          </a:p>
          <a:p>
            <a:r>
              <a:rPr lang="en-AU" sz="1200" dirty="0" smtClean="0"/>
              <a:t>Mapping</a:t>
            </a:r>
            <a:endParaRPr lang="en-AU" sz="1200" dirty="0"/>
          </a:p>
        </p:txBody>
      </p:sp>
    </p:spTree>
    <p:extLst>
      <p:ext uri="{BB962C8B-B14F-4D97-AF65-F5344CB8AC3E}">
        <p14:creationId xmlns:p14="http://schemas.microsoft.com/office/powerpoint/2010/main" val="271358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wn Ribbon 4"/>
          <p:cNvSpPr/>
          <p:nvPr/>
        </p:nvSpPr>
        <p:spPr>
          <a:xfrm>
            <a:off x="755576" y="4365104"/>
            <a:ext cx="7704856" cy="1008112"/>
          </a:xfrm>
          <a:prstGeom prst="ribbon">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2060"/>
                </a:solidFill>
              </a:rPr>
              <a:t>Facilitates business-to-business and</a:t>
            </a:r>
          </a:p>
          <a:p>
            <a:pPr algn="ctr"/>
            <a:r>
              <a:rPr lang="en-US" dirty="0" smtClean="0">
                <a:solidFill>
                  <a:srgbClr val="002060"/>
                </a:solidFill>
              </a:rPr>
              <a:t>business-to-IT communications</a:t>
            </a:r>
            <a:endParaRPr lang="en-US" dirty="0">
              <a:solidFill>
                <a:srgbClr val="002060"/>
              </a:solidFill>
            </a:endParaRPr>
          </a:p>
        </p:txBody>
      </p:sp>
      <p:sp>
        <p:nvSpPr>
          <p:cNvPr id="2" name="Title 1"/>
          <p:cNvSpPr>
            <a:spLocks noGrp="1"/>
          </p:cNvSpPr>
          <p:nvPr>
            <p:ph type="title"/>
          </p:nvPr>
        </p:nvSpPr>
        <p:spPr/>
        <p:txBody>
          <a:bodyPr/>
          <a:lstStyle/>
          <a:p>
            <a:r>
              <a:rPr lang="en-AU" dirty="0" smtClean="0"/>
              <a:t>Key </a:t>
            </a:r>
            <a:r>
              <a:rPr lang="en-AU" u="sng" dirty="0" smtClean="0"/>
              <a:t>stakeholders</a:t>
            </a:r>
            <a:endParaRPr lang="en-AU" u="sng" dirty="0"/>
          </a:p>
        </p:txBody>
      </p:sp>
      <p:sp>
        <p:nvSpPr>
          <p:cNvPr id="3" name="Content Placeholder 2"/>
          <p:cNvSpPr>
            <a:spLocks noGrp="1"/>
          </p:cNvSpPr>
          <p:nvPr>
            <p:ph idx="1"/>
          </p:nvPr>
        </p:nvSpPr>
        <p:spPr/>
        <p:txBody>
          <a:bodyPr/>
          <a:lstStyle/>
          <a:p>
            <a:pPr>
              <a:lnSpc>
                <a:spcPct val="150000"/>
              </a:lnSpc>
              <a:buClrTx/>
            </a:pPr>
            <a:r>
              <a:rPr lang="en-AU" sz="1800" dirty="0" smtClean="0"/>
              <a:t>Business planning teams</a:t>
            </a:r>
          </a:p>
          <a:p>
            <a:pPr>
              <a:lnSpc>
                <a:spcPct val="150000"/>
              </a:lnSpc>
              <a:buClrTx/>
            </a:pPr>
            <a:r>
              <a:rPr lang="en-AU" sz="1800" dirty="0" smtClean="0"/>
              <a:t>Executive steering committees</a:t>
            </a:r>
          </a:p>
          <a:p>
            <a:pPr>
              <a:lnSpc>
                <a:spcPct val="150000"/>
              </a:lnSpc>
              <a:buClrTx/>
            </a:pPr>
            <a:r>
              <a:rPr lang="en-AU" sz="1800" dirty="0" smtClean="0"/>
              <a:t>Business architecture teams</a:t>
            </a:r>
          </a:p>
          <a:p>
            <a:pPr>
              <a:lnSpc>
                <a:spcPct val="150000"/>
              </a:lnSpc>
              <a:buClrTx/>
            </a:pPr>
            <a:r>
              <a:rPr lang="en-AU" sz="1800" dirty="0" smtClean="0"/>
              <a:t>Business/IT transformation initiatives</a:t>
            </a:r>
          </a:p>
          <a:p>
            <a:pPr>
              <a:lnSpc>
                <a:spcPct val="150000"/>
              </a:lnSpc>
              <a:buClrTx/>
            </a:pPr>
            <a:r>
              <a:rPr lang="en-AU" sz="1800" dirty="0" smtClean="0"/>
              <a:t>Enterprise architecture teams</a:t>
            </a:r>
          </a:p>
        </p:txBody>
      </p:sp>
    </p:spTree>
    <p:extLst>
      <p:ext uri="{BB962C8B-B14F-4D97-AF65-F5344CB8AC3E}">
        <p14:creationId xmlns:p14="http://schemas.microsoft.com/office/powerpoint/2010/main" val="15486668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5"/>
          <p:cNvSpPr/>
          <p:nvPr/>
        </p:nvSpPr>
        <p:spPr>
          <a:xfrm>
            <a:off x="323528" y="4149079"/>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Product Display</a:t>
            </a:r>
          </a:p>
        </p:txBody>
      </p:sp>
      <p:sp>
        <p:nvSpPr>
          <p:cNvPr id="25" name="Rechteck 5"/>
          <p:cNvSpPr/>
          <p:nvPr/>
        </p:nvSpPr>
        <p:spPr>
          <a:xfrm>
            <a:off x="323528" y="4509119"/>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Product Browse</a:t>
            </a:r>
          </a:p>
        </p:txBody>
      </p:sp>
      <p:sp>
        <p:nvSpPr>
          <p:cNvPr id="26" name="Rechteck 5"/>
          <p:cNvSpPr/>
          <p:nvPr/>
        </p:nvSpPr>
        <p:spPr>
          <a:xfrm>
            <a:off x="323528" y="4869159"/>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Product Select</a:t>
            </a:r>
          </a:p>
        </p:txBody>
      </p:sp>
      <p:sp>
        <p:nvSpPr>
          <p:cNvPr id="28" name="Rechteck 5"/>
          <p:cNvSpPr/>
          <p:nvPr/>
        </p:nvSpPr>
        <p:spPr>
          <a:xfrm>
            <a:off x="1403648" y="450911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Application Receipt</a:t>
            </a:r>
          </a:p>
        </p:txBody>
      </p:sp>
      <p:sp>
        <p:nvSpPr>
          <p:cNvPr id="29" name="Rechteck 5"/>
          <p:cNvSpPr/>
          <p:nvPr/>
        </p:nvSpPr>
        <p:spPr>
          <a:xfrm>
            <a:off x="1403648" y="486915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Receipt Notification</a:t>
            </a:r>
          </a:p>
        </p:txBody>
      </p:sp>
      <p:sp>
        <p:nvSpPr>
          <p:cNvPr id="31" name="Rechteck 5"/>
          <p:cNvSpPr/>
          <p:nvPr/>
        </p:nvSpPr>
        <p:spPr>
          <a:xfrm>
            <a:off x="2483768" y="450911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Information Verification</a:t>
            </a:r>
          </a:p>
        </p:txBody>
      </p:sp>
      <p:sp>
        <p:nvSpPr>
          <p:cNvPr id="32" name="Rechteck 5"/>
          <p:cNvSpPr/>
          <p:nvPr/>
        </p:nvSpPr>
        <p:spPr>
          <a:xfrm>
            <a:off x="2483768" y="486915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Acceptance Notification</a:t>
            </a:r>
          </a:p>
        </p:txBody>
      </p:sp>
      <p:sp>
        <p:nvSpPr>
          <p:cNvPr id="35" name="Rechteck 5"/>
          <p:cNvSpPr/>
          <p:nvPr/>
        </p:nvSpPr>
        <p:spPr>
          <a:xfrm>
            <a:off x="3635896" y="4869159"/>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Product Ship</a:t>
            </a:r>
          </a:p>
        </p:txBody>
      </p:sp>
      <p:sp>
        <p:nvSpPr>
          <p:cNvPr id="38" name="Rechteck 5"/>
          <p:cNvSpPr/>
          <p:nvPr/>
        </p:nvSpPr>
        <p:spPr>
          <a:xfrm>
            <a:off x="4572000" y="486915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Shipment Track</a:t>
            </a:r>
          </a:p>
        </p:txBody>
      </p:sp>
      <p:sp>
        <p:nvSpPr>
          <p:cNvPr id="41" name="Rechteck 5"/>
          <p:cNvSpPr/>
          <p:nvPr/>
        </p:nvSpPr>
        <p:spPr>
          <a:xfrm>
            <a:off x="5652120" y="4797151"/>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Payment Processing</a:t>
            </a:r>
          </a:p>
        </p:txBody>
      </p:sp>
      <p:sp>
        <p:nvSpPr>
          <p:cNvPr id="45" name="Rechteck 5"/>
          <p:cNvSpPr/>
          <p:nvPr/>
        </p:nvSpPr>
        <p:spPr>
          <a:xfrm>
            <a:off x="5652120" y="5157191"/>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Account Update</a:t>
            </a:r>
          </a:p>
        </p:txBody>
      </p:sp>
      <p:sp>
        <p:nvSpPr>
          <p:cNvPr id="46" name="Rechteck 5"/>
          <p:cNvSpPr/>
          <p:nvPr/>
        </p:nvSpPr>
        <p:spPr>
          <a:xfrm>
            <a:off x="5652120" y="5517231"/>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Financial Update</a:t>
            </a:r>
          </a:p>
        </p:txBody>
      </p:sp>
      <p:sp>
        <p:nvSpPr>
          <p:cNvPr id="70" name="Right Arrow 69"/>
          <p:cNvSpPr/>
          <p:nvPr/>
        </p:nvSpPr>
        <p:spPr>
          <a:xfrm rot="5400000">
            <a:off x="618053" y="3926565"/>
            <a:ext cx="275046" cy="2880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2" name="Title 1"/>
          <p:cNvSpPr>
            <a:spLocks noGrp="1"/>
          </p:cNvSpPr>
          <p:nvPr>
            <p:ph type="title"/>
          </p:nvPr>
        </p:nvSpPr>
        <p:spPr/>
        <p:txBody>
          <a:bodyPr/>
          <a:lstStyle/>
          <a:p>
            <a:r>
              <a:rPr lang="en-AU" dirty="0" smtClean="0"/>
              <a:t>Value stream-driven view of process alignment and automation</a:t>
            </a:r>
            <a:endParaRPr lang="en-AU" dirty="0"/>
          </a:p>
        </p:txBody>
      </p:sp>
      <p:sp>
        <p:nvSpPr>
          <p:cNvPr id="17" name="Rechteck 5"/>
          <p:cNvSpPr/>
          <p:nvPr/>
        </p:nvSpPr>
        <p:spPr>
          <a:xfrm>
            <a:off x="251520" y="1340768"/>
            <a:ext cx="61926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accent2">
                    <a:lumMod val="75000"/>
                  </a:schemeClr>
                </a:solidFill>
              </a:rPr>
              <a:t>Value stream maps user/business interface as a basis for transforming process/workflow automation for internal and external stakeholders</a:t>
            </a:r>
          </a:p>
          <a:p>
            <a:pPr algn="ctr"/>
            <a:endParaRPr lang="en-AU" sz="1200" dirty="0" smtClean="0">
              <a:solidFill>
                <a:schemeClr val="accent2">
                  <a:lumMod val="75000"/>
                </a:schemeClr>
              </a:solidFill>
            </a:endParaRPr>
          </a:p>
          <a:p>
            <a:pPr algn="ctr"/>
            <a:endParaRPr lang="en-AU" sz="1200" dirty="0" smtClean="0">
              <a:solidFill>
                <a:schemeClr val="accent2">
                  <a:lumMod val="75000"/>
                </a:schemeClr>
              </a:solidFill>
            </a:endParaRPr>
          </a:p>
          <a:p>
            <a:pPr algn="ctr"/>
            <a:endParaRPr lang="en-AU" sz="1200" dirty="0">
              <a:solidFill>
                <a:schemeClr val="accent2">
                  <a:lumMod val="75000"/>
                </a:schemeClr>
              </a:solidFill>
            </a:endParaRPr>
          </a:p>
        </p:txBody>
      </p:sp>
      <p:sp>
        <p:nvSpPr>
          <p:cNvPr id="2050" name="laptop"/>
          <p:cNvSpPr>
            <a:spLocks noEditPoints="1" noChangeArrowheads="1"/>
          </p:cNvSpPr>
          <p:nvPr/>
        </p:nvSpPr>
        <p:spPr bwMode="auto">
          <a:xfrm>
            <a:off x="467544" y="1916831"/>
            <a:ext cx="576064" cy="42597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19" name="laptop"/>
          <p:cNvSpPr>
            <a:spLocks noEditPoints="1" noChangeArrowheads="1"/>
          </p:cNvSpPr>
          <p:nvPr/>
        </p:nvSpPr>
        <p:spPr bwMode="auto">
          <a:xfrm>
            <a:off x="1619672" y="1916831"/>
            <a:ext cx="576064" cy="42597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0" name="laptop"/>
          <p:cNvSpPr>
            <a:spLocks noEditPoints="1" noChangeArrowheads="1"/>
          </p:cNvSpPr>
          <p:nvPr/>
        </p:nvSpPr>
        <p:spPr bwMode="auto">
          <a:xfrm>
            <a:off x="2627784" y="1916831"/>
            <a:ext cx="576064" cy="42597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1" name="laptop"/>
          <p:cNvSpPr>
            <a:spLocks noEditPoints="1" noChangeArrowheads="1"/>
          </p:cNvSpPr>
          <p:nvPr/>
        </p:nvSpPr>
        <p:spPr bwMode="auto">
          <a:xfrm>
            <a:off x="3779912" y="1916831"/>
            <a:ext cx="576064" cy="42597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2" name="laptop"/>
          <p:cNvSpPr>
            <a:spLocks noEditPoints="1" noChangeArrowheads="1"/>
          </p:cNvSpPr>
          <p:nvPr/>
        </p:nvSpPr>
        <p:spPr bwMode="auto">
          <a:xfrm>
            <a:off x="4788024" y="1916831"/>
            <a:ext cx="576064" cy="42597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23" name="laptop"/>
          <p:cNvSpPr>
            <a:spLocks noEditPoints="1" noChangeArrowheads="1"/>
          </p:cNvSpPr>
          <p:nvPr/>
        </p:nvSpPr>
        <p:spPr bwMode="auto">
          <a:xfrm>
            <a:off x="5724128" y="1916831"/>
            <a:ext cx="576064" cy="425971"/>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dirty="0"/>
          </a:p>
        </p:txBody>
      </p:sp>
      <p:sp>
        <p:nvSpPr>
          <p:cNvPr id="47" name="Rectangle 46"/>
          <p:cNvSpPr/>
          <p:nvPr/>
        </p:nvSpPr>
        <p:spPr>
          <a:xfrm>
            <a:off x="6948264" y="4077072"/>
            <a:ext cx="1872208" cy="480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a:solidFill>
                <a:schemeClr val="accent2">
                  <a:lumMod val="75000"/>
                </a:schemeClr>
              </a:solidFill>
            </a:endParaRPr>
          </a:p>
        </p:txBody>
      </p:sp>
      <p:sp>
        <p:nvSpPr>
          <p:cNvPr id="48" name="Rectangle 47"/>
          <p:cNvSpPr/>
          <p:nvPr/>
        </p:nvSpPr>
        <p:spPr>
          <a:xfrm>
            <a:off x="6948264" y="4557125"/>
            <a:ext cx="1872208" cy="480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a:solidFill>
                <a:schemeClr val="accent2">
                  <a:lumMod val="75000"/>
                </a:schemeClr>
              </a:solidFill>
            </a:endParaRPr>
          </a:p>
        </p:txBody>
      </p:sp>
      <p:sp>
        <p:nvSpPr>
          <p:cNvPr id="49" name="Rectangle 48"/>
          <p:cNvSpPr/>
          <p:nvPr/>
        </p:nvSpPr>
        <p:spPr>
          <a:xfrm>
            <a:off x="6948264" y="5037179"/>
            <a:ext cx="1872208" cy="480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a:solidFill>
                <a:schemeClr val="accent2">
                  <a:lumMod val="75000"/>
                </a:schemeClr>
              </a:solidFill>
            </a:endParaRPr>
          </a:p>
        </p:txBody>
      </p:sp>
      <p:sp>
        <p:nvSpPr>
          <p:cNvPr id="52" name="Rectangle 51"/>
          <p:cNvSpPr/>
          <p:nvPr/>
        </p:nvSpPr>
        <p:spPr>
          <a:xfrm>
            <a:off x="8204013" y="4122792"/>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Marketing</a:t>
            </a:r>
          </a:p>
        </p:txBody>
      </p:sp>
      <p:sp>
        <p:nvSpPr>
          <p:cNvPr id="54" name="Rectangle 53"/>
          <p:cNvSpPr/>
          <p:nvPr/>
        </p:nvSpPr>
        <p:spPr>
          <a:xfrm>
            <a:off x="7610386" y="4328528"/>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smtClean="0">
              <a:solidFill>
                <a:schemeClr val="accent2">
                  <a:lumMod val="75000"/>
                </a:schemeClr>
              </a:solidFill>
            </a:endParaRPr>
          </a:p>
        </p:txBody>
      </p:sp>
      <p:sp>
        <p:nvSpPr>
          <p:cNvPr id="55" name="Rectangle 54"/>
          <p:cNvSpPr/>
          <p:nvPr/>
        </p:nvSpPr>
        <p:spPr>
          <a:xfrm>
            <a:off x="8204013" y="4328528"/>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smtClean="0">
              <a:solidFill>
                <a:schemeClr val="accent2">
                  <a:lumMod val="75000"/>
                </a:schemeClr>
              </a:solidFill>
            </a:endParaRPr>
          </a:p>
        </p:txBody>
      </p:sp>
      <p:sp>
        <p:nvSpPr>
          <p:cNvPr id="56" name="Rectangle 55"/>
          <p:cNvSpPr/>
          <p:nvPr/>
        </p:nvSpPr>
        <p:spPr>
          <a:xfrm>
            <a:off x="7016760" y="4602845"/>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Claims</a:t>
            </a:r>
          </a:p>
        </p:txBody>
      </p:sp>
      <p:sp>
        <p:nvSpPr>
          <p:cNvPr id="57" name="Rectangle 56"/>
          <p:cNvSpPr/>
          <p:nvPr/>
        </p:nvSpPr>
        <p:spPr>
          <a:xfrm>
            <a:off x="7596336" y="4602845"/>
            <a:ext cx="648072"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Administration</a:t>
            </a:r>
          </a:p>
        </p:txBody>
      </p:sp>
      <p:sp>
        <p:nvSpPr>
          <p:cNvPr id="58" name="Rectangle 57"/>
          <p:cNvSpPr/>
          <p:nvPr/>
        </p:nvSpPr>
        <p:spPr>
          <a:xfrm>
            <a:off x="8204013" y="4602845"/>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Billing</a:t>
            </a:r>
          </a:p>
        </p:txBody>
      </p:sp>
      <p:sp>
        <p:nvSpPr>
          <p:cNvPr id="59" name="Rectangle 58"/>
          <p:cNvSpPr/>
          <p:nvPr/>
        </p:nvSpPr>
        <p:spPr>
          <a:xfrm>
            <a:off x="7016760" y="4808582"/>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Sales</a:t>
            </a:r>
          </a:p>
        </p:txBody>
      </p:sp>
      <p:sp>
        <p:nvSpPr>
          <p:cNvPr id="60" name="Rectangle 59"/>
          <p:cNvSpPr/>
          <p:nvPr/>
        </p:nvSpPr>
        <p:spPr>
          <a:xfrm>
            <a:off x="7610386" y="4808582"/>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Information Technology</a:t>
            </a:r>
          </a:p>
        </p:txBody>
      </p:sp>
      <p:sp>
        <p:nvSpPr>
          <p:cNvPr id="61" name="Rectangle 60"/>
          <p:cNvSpPr/>
          <p:nvPr/>
        </p:nvSpPr>
        <p:spPr>
          <a:xfrm>
            <a:off x="8204013" y="4808582"/>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Account Management</a:t>
            </a:r>
          </a:p>
        </p:txBody>
      </p:sp>
      <p:sp>
        <p:nvSpPr>
          <p:cNvPr id="62" name="Rectangle 61"/>
          <p:cNvSpPr/>
          <p:nvPr/>
        </p:nvSpPr>
        <p:spPr>
          <a:xfrm>
            <a:off x="7016760" y="5082898"/>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HR</a:t>
            </a:r>
          </a:p>
        </p:txBody>
      </p:sp>
      <p:sp>
        <p:nvSpPr>
          <p:cNvPr id="63" name="Rectangle 62"/>
          <p:cNvSpPr/>
          <p:nvPr/>
        </p:nvSpPr>
        <p:spPr>
          <a:xfrm>
            <a:off x="7610386" y="5082898"/>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Procurement</a:t>
            </a:r>
          </a:p>
        </p:txBody>
      </p:sp>
      <p:sp>
        <p:nvSpPr>
          <p:cNvPr id="64" name="Rectangle 63"/>
          <p:cNvSpPr/>
          <p:nvPr/>
        </p:nvSpPr>
        <p:spPr>
          <a:xfrm>
            <a:off x="8204013" y="5082898"/>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Legal</a:t>
            </a:r>
          </a:p>
        </p:txBody>
      </p:sp>
      <p:sp>
        <p:nvSpPr>
          <p:cNvPr id="65" name="Rectangle 64"/>
          <p:cNvSpPr/>
          <p:nvPr/>
        </p:nvSpPr>
        <p:spPr>
          <a:xfrm>
            <a:off x="7016760" y="5288635"/>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Accounting</a:t>
            </a:r>
          </a:p>
        </p:txBody>
      </p:sp>
      <p:sp>
        <p:nvSpPr>
          <p:cNvPr id="66" name="Rectangle 65"/>
          <p:cNvSpPr/>
          <p:nvPr/>
        </p:nvSpPr>
        <p:spPr>
          <a:xfrm>
            <a:off x="7607728" y="5285973"/>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smtClean="0">
              <a:solidFill>
                <a:schemeClr val="accent2">
                  <a:lumMod val="75000"/>
                </a:schemeClr>
              </a:solidFill>
            </a:endParaRPr>
          </a:p>
        </p:txBody>
      </p:sp>
      <p:sp>
        <p:nvSpPr>
          <p:cNvPr id="67" name="Rectangle 66"/>
          <p:cNvSpPr/>
          <p:nvPr/>
        </p:nvSpPr>
        <p:spPr>
          <a:xfrm>
            <a:off x="8204013" y="5288635"/>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0" dirty="0" smtClean="0">
              <a:solidFill>
                <a:schemeClr val="accent2">
                  <a:lumMod val="75000"/>
                </a:schemeClr>
              </a:solidFill>
            </a:endParaRPr>
          </a:p>
        </p:txBody>
      </p:sp>
      <p:sp>
        <p:nvSpPr>
          <p:cNvPr id="69" name="Textfeld 118"/>
          <p:cNvSpPr txBox="1"/>
          <p:nvPr/>
        </p:nvSpPr>
        <p:spPr>
          <a:xfrm>
            <a:off x="7092280" y="5517232"/>
            <a:ext cx="1369286" cy="307777"/>
          </a:xfrm>
          <a:prstGeom prst="rect">
            <a:avLst/>
          </a:prstGeom>
          <a:noFill/>
        </p:spPr>
        <p:txBody>
          <a:bodyPr wrap="none" rtlCol="0">
            <a:spAutoFit/>
          </a:bodyPr>
          <a:lstStyle/>
          <a:p>
            <a:r>
              <a:rPr lang="en-AU" sz="1400" dirty="0" smtClean="0"/>
              <a:t>Capability Map</a:t>
            </a:r>
            <a:endParaRPr lang="en-AU" sz="1400" dirty="0"/>
          </a:p>
        </p:txBody>
      </p:sp>
      <p:sp>
        <p:nvSpPr>
          <p:cNvPr id="50" name="Rectangle 49"/>
          <p:cNvSpPr/>
          <p:nvPr/>
        </p:nvSpPr>
        <p:spPr>
          <a:xfrm>
            <a:off x="7016760" y="4122792"/>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Investments</a:t>
            </a:r>
          </a:p>
        </p:txBody>
      </p:sp>
      <p:sp>
        <p:nvSpPr>
          <p:cNvPr id="51" name="Rectangle 50"/>
          <p:cNvSpPr/>
          <p:nvPr/>
        </p:nvSpPr>
        <p:spPr>
          <a:xfrm>
            <a:off x="7610386" y="4122792"/>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Reserves Management</a:t>
            </a:r>
          </a:p>
        </p:txBody>
      </p:sp>
      <p:cxnSp>
        <p:nvCxnSpPr>
          <p:cNvPr id="76" name="Straight Arrow Connector 75"/>
          <p:cNvCxnSpPr>
            <a:endCxn id="24" idx="3"/>
          </p:cNvCxnSpPr>
          <p:nvPr/>
        </p:nvCxnSpPr>
        <p:spPr>
          <a:xfrm flipH="1">
            <a:off x="1187624" y="4221088"/>
            <a:ext cx="7128792" cy="108011"/>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Rechteck 5"/>
          <p:cNvSpPr/>
          <p:nvPr/>
        </p:nvSpPr>
        <p:spPr>
          <a:xfrm>
            <a:off x="1403648" y="414907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Application Completion</a:t>
            </a:r>
          </a:p>
        </p:txBody>
      </p:sp>
      <p:cxnSp>
        <p:nvCxnSpPr>
          <p:cNvPr id="80" name="Straight Arrow Connector 79"/>
          <p:cNvCxnSpPr>
            <a:endCxn id="36" idx="3"/>
          </p:cNvCxnSpPr>
          <p:nvPr/>
        </p:nvCxnSpPr>
        <p:spPr>
          <a:xfrm flipH="1" flipV="1">
            <a:off x="5508104" y="4329099"/>
            <a:ext cx="1656184" cy="396045"/>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hteck 5"/>
          <p:cNvSpPr/>
          <p:nvPr/>
        </p:nvSpPr>
        <p:spPr>
          <a:xfrm>
            <a:off x="5652120" y="4149079"/>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Invoice</a:t>
            </a:r>
          </a:p>
        </p:txBody>
      </p:sp>
      <p:sp>
        <p:nvSpPr>
          <p:cNvPr id="53" name="Rectangle 52"/>
          <p:cNvSpPr/>
          <p:nvPr/>
        </p:nvSpPr>
        <p:spPr>
          <a:xfrm>
            <a:off x="7016760" y="4328528"/>
            <a:ext cx="570795" cy="1828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dirty="0" smtClean="0">
                <a:solidFill>
                  <a:schemeClr val="accent2">
                    <a:lumMod val="75000"/>
                  </a:schemeClr>
                </a:solidFill>
              </a:rPr>
              <a:t>Customer Management</a:t>
            </a:r>
          </a:p>
        </p:txBody>
      </p:sp>
      <p:cxnSp>
        <p:nvCxnSpPr>
          <p:cNvPr id="83" name="Straight Arrow Connector 82"/>
          <p:cNvCxnSpPr>
            <a:endCxn id="39" idx="3"/>
          </p:cNvCxnSpPr>
          <p:nvPr/>
        </p:nvCxnSpPr>
        <p:spPr>
          <a:xfrm flipH="1" flipV="1">
            <a:off x="6588224" y="4293095"/>
            <a:ext cx="1728192" cy="432049"/>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33" idx="3"/>
          </p:cNvCxnSpPr>
          <p:nvPr/>
        </p:nvCxnSpPr>
        <p:spPr>
          <a:xfrm flipH="1" flipV="1">
            <a:off x="4499992" y="4329099"/>
            <a:ext cx="3816425" cy="540062"/>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31" idx="3"/>
          </p:cNvCxnSpPr>
          <p:nvPr/>
        </p:nvCxnSpPr>
        <p:spPr>
          <a:xfrm flipH="1" flipV="1">
            <a:off x="3419872" y="4689139"/>
            <a:ext cx="4896545" cy="180022"/>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27" idx="3"/>
          </p:cNvCxnSpPr>
          <p:nvPr/>
        </p:nvCxnSpPr>
        <p:spPr>
          <a:xfrm flipH="1" flipV="1">
            <a:off x="2339752" y="4329099"/>
            <a:ext cx="5976665" cy="540062"/>
          </a:xfrm>
          <a:prstGeom prst="straightConnector1">
            <a:avLst/>
          </a:prstGeom>
          <a:ln w="190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hteck 5"/>
          <p:cNvSpPr/>
          <p:nvPr/>
        </p:nvSpPr>
        <p:spPr>
          <a:xfrm>
            <a:off x="3635896" y="4509119"/>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Financial Update</a:t>
            </a:r>
          </a:p>
        </p:txBody>
      </p:sp>
      <p:sp>
        <p:nvSpPr>
          <p:cNvPr id="37" name="Rechteck 5"/>
          <p:cNvSpPr/>
          <p:nvPr/>
        </p:nvSpPr>
        <p:spPr>
          <a:xfrm>
            <a:off x="4572000" y="450911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Notification Issuance</a:t>
            </a:r>
          </a:p>
        </p:txBody>
      </p:sp>
      <p:sp>
        <p:nvSpPr>
          <p:cNvPr id="30" name="Rechteck 5"/>
          <p:cNvSpPr/>
          <p:nvPr/>
        </p:nvSpPr>
        <p:spPr>
          <a:xfrm>
            <a:off x="2483768" y="414907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Information Validation</a:t>
            </a:r>
          </a:p>
        </p:txBody>
      </p:sp>
      <p:sp>
        <p:nvSpPr>
          <p:cNvPr id="33" name="Rechteck 5"/>
          <p:cNvSpPr/>
          <p:nvPr/>
        </p:nvSpPr>
        <p:spPr>
          <a:xfrm>
            <a:off x="3635896" y="4149079"/>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Account Update</a:t>
            </a:r>
          </a:p>
        </p:txBody>
      </p:sp>
      <p:sp>
        <p:nvSpPr>
          <p:cNvPr id="36" name="Rechteck 5"/>
          <p:cNvSpPr/>
          <p:nvPr/>
        </p:nvSpPr>
        <p:spPr>
          <a:xfrm>
            <a:off x="4572000" y="4149079"/>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Notification Creation</a:t>
            </a:r>
          </a:p>
        </p:txBody>
      </p:sp>
      <p:sp>
        <p:nvSpPr>
          <p:cNvPr id="40" name="Rechteck 5"/>
          <p:cNvSpPr/>
          <p:nvPr/>
        </p:nvSpPr>
        <p:spPr>
          <a:xfrm>
            <a:off x="5652120" y="4437111"/>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Payment Tracking</a:t>
            </a:r>
          </a:p>
        </p:txBody>
      </p:sp>
      <p:sp>
        <p:nvSpPr>
          <p:cNvPr id="71" name="Right Arrow 70"/>
          <p:cNvSpPr/>
          <p:nvPr/>
        </p:nvSpPr>
        <p:spPr>
          <a:xfrm rot="5400000">
            <a:off x="1698173" y="3926563"/>
            <a:ext cx="275046" cy="2880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72" name="Right Arrow 71"/>
          <p:cNvSpPr/>
          <p:nvPr/>
        </p:nvSpPr>
        <p:spPr>
          <a:xfrm rot="5400000">
            <a:off x="2850301" y="3926563"/>
            <a:ext cx="275046" cy="2880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73" name="Right Arrow 72"/>
          <p:cNvSpPr/>
          <p:nvPr/>
        </p:nvSpPr>
        <p:spPr>
          <a:xfrm rot="5400000">
            <a:off x="3930421" y="3926563"/>
            <a:ext cx="275046" cy="2880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74" name="Right Arrow 73"/>
          <p:cNvSpPr/>
          <p:nvPr/>
        </p:nvSpPr>
        <p:spPr>
          <a:xfrm rot="5400000">
            <a:off x="4938533" y="3926563"/>
            <a:ext cx="275046" cy="2880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75" name="Right Arrow 74"/>
          <p:cNvSpPr/>
          <p:nvPr/>
        </p:nvSpPr>
        <p:spPr>
          <a:xfrm rot="5400000">
            <a:off x="5946645" y="3926563"/>
            <a:ext cx="275046" cy="2880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4" name="Right Arrow 3"/>
          <p:cNvSpPr/>
          <p:nvPr/>
        </p:nvSpPr>
        <p:spPr>
          <a:xfrm>
            <a:off x="251520" y="2420888"/>
            <a:ext cx="7056784" cy="1800200"/>
          </a:xfrm>
          <a:prstGeom prst="rightArrow">
            <a:avLst>
              <a:gd name="adj1" fmla="val 72329"/>
              <a:gd name="adj2" fmla="val 50000"/>
            </a:avLst>
          </a:prstGeom>
          <a:solidFill>
            <a:srgbClr val="9999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solidFill>
              </a:rPr>
              <a:t>Acquire Product</a:t>
            </a:r>
          </a:p>
          <a:p>
            <a:pPr algn="ctr"/>
            <a:endParaRPr lang="en-AU" dirty="0" smtClean="0">
              <a:solidFill>
                <a:schemeClr val="bg1"/>
              </a:solidFill>
            </a:endParaRPr>
          </a:p>
          <a:p>
            <a:pPr algn="ctr"/>
            <a:endParaRPr lang="en-AU" dirty="0" smtClean="0">
              <a:solidFill>
                <a:schemeClr val="bg1"/>
              </a:solidFill>
            </a:endParaRPr>
          </a:p>
          <a:p>
            <a:pPr algn="ctr"/>
            <a:endParaRPr lang="en-AU" dirty="0">
              <a:solidFill>
                <a:schemeClr val="bg1"/>
              </a:solidFill>
            </a:endParaRPr>
          </a:p>
        </p:txBody>
      </p:sp>
      <p:sp>
        <p:nvSpPr>
          <p:cNvPr id="5" name="Rounded Rectangle 4"/>
          <p:cNvSpPr/>
          <p:nvPr/>
        </p:nvSpPr>
        <p:spPr>
          <a:xfrm>
            <a:off x="309362" y="3140968"/>
            <a:ext cx="867637" cy="5780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Inquiry</a:t>
            </a:r>
          </a:p>
        </p:txBody>
      </p:sp>
      <p:sp>
        <p:nvSpPr>
          <p:cNvPr id="6" name="Rounded Rectangle 5"/>
          <p:cNvSpPr/>
          <p:nvPr/>
        </p:nvSpPr>
        <p:spPr>
          <a:xfrm>
            <a:off x="1408370" y="3140968"/>
            <a:ext cx="867637" cy="5780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Apply for Product</a:t>
            </a:r>
          </a:p>
        </p:txBody>
      </p:sp>
      <p:sp>
        <p:nvSpPr>
          <p:cNvPr id="7" name="Rounded Rectangle 6"/>
          <p:cNvSpPr/>
          <p:nvPr/>
        </p:nvSpPr>
        <p:spPr>
          <a:xfrm>
            <a:off x="2507377" y="3140968"/>
            <a:ext cx="925480" cy="5780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Accept application</a:t>
            </a:r>
          </a:p>
        </p:txBody>
      </p:sp>
      <p:sp>
        <p:nvSpPr>
          <p:cNvPr id="8" name="Rounded Rectangle 7"/>
          <p:cNvSpPr/>
          <p:nvPr/>
        </p:nvSpPr>
        <p:spPr>
          <a:xfrm>
            <a:off x="3664227" y="3140968"/>
            <a:ext cx="867637" cy="5780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Register &amp; Deliver Product</a:t>
            </a:r>
          </a:p>
        </p:txBody>
      </p:sp>
      <p:sp>
        <p:nvSpPr>
          <p:cNvPr id="9" name="Rounded Rectangle 8"/>
          <p:cNvSpPr/>
          <p:nvPr/>
        </p:nvSpPr>
        <p:spPr>
          <a:xfrm>
            <a:off x="4705392" y="3140968"/>
            <a:ext cx="867637" cy="5780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Notify Customer</a:t>
            </a:r>
          </a:p>
        </p:txBody>
      </p:sp>
      <p:sp>
        <p:nvSpPr>
          <p:cNvPr id="10" name="Rounded Rectangle 9"/>
          <p:cNvSpPr/>
          <p:nvPr/>
        </p:nvSpPr>
        <p:spPr>
          <a:xfrm>
            <a:off x="5746557" y="3140968"/>
            <a:ext cx="867637" cy="57801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accent2">
                    <a:lumMod val="75000"/>
                  </a:schemeClr>
                </a:solidFill>
              </a:rPr>
              <a:t>Manage Payment</a:t>
            </a:r>
          </a:p>
        </p:txBody>
      </p:sp>
      <p:sp>
        <p:nvSpPr>
          <p:cNvPr id="11" name="Right Arrow 10"/>
          <p:cNvSpPr/>
          <p:nvPr/>
        </p:nvSpPr>
        <p:spPr>
          <a:xfrm>
            <a:off x="1119157" y="3298607"/>
            <a:ext cx="347055" cy="2627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12" name="Right Arrow 11"/>
          <p:cNvSpPr/>
          <p:nvPr/>
        </p:nvSpPr>
        <p:spPr>
          <a:xfrm>
            <a:off x="2218165" y="3298607"/>
            <a:ext cx="347055" cy="2627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13" name="Right Arrow 12"/>
          <p:cNvSpPr/>
          <p:nvPr/>
        </p:nvSpPr>
        <p:spPr>
          <a:xfrm>
            <a:off x="3375015" y="3298607"/>
            <a:ext cx="347055" cy="2627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14" name="Right Arrow 13"/>
          <p:cNvSpPr/>
          <p:nvPr/>
        </p:nvSpPr>
        <p:spPr>
          <a:xfrm>
            <a:off x="4474022" y="3298607"/>
            <a:ext cx="347055" cy="2627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15" name="Right Arrow 14"/>
          <p:cNvSpPr/>
          <p:nvPr/>
        </p:nvSpPr>
        <p:spPr>
          <a:xfrm>
            <a:off x="5515187" y="3298607"/>
            <a:ext cx="347055" cy="262732"/>
          </a:xfrm>
          <a:prstGeom prst="rightArrow">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Tree>
    <p:extLst>
      <p:ext uri="{BB962C8B-B14F-4D97-AF65-F5344CB8AC3E}">
        <p14:creationId xmlns:p14="http://schemas.microsoft.com/office/powerpoint/2010/main" val="709398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smtClean="0"/>
              <a:t>Capability-based transformation to back-end application architecture via modernization</a:t>
            </a:r>
            <a:endParaRPr lang="en-AU" sz="2800" dirty="0"/>
          </a:p>
        </p:txBody>
      </p:sp>
      <p:sp>
        <p:nvSpPr>
          <p:cNvPr id="4" name="Abgerundetes Rechteck 18"/>
          <p:cNvSpPr/>
          <p:nvPr/>
        </p:nvSpPr>
        <p:spPr>
          <a:xfrm>
            <a:off x="107504" y="1772816"/>
            <a:ext cx="2808312" cy="3456384"/>
          </a:xfrm>
          <a:prstGeom prst="roundRect">
            <a:avLst/>
          </a:prstGeom>
          <a:solidFill>
            <a:srgbClr val="00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accent2">
                  <a:lumMod val="75000"/>
                </a:schemeClr>
              </a:solidFill>
            </a:endParaRPr>
          </a:p>
        </p:txBody>
      </p:sp>
      <p:graphicFrame>
        <p:nvGraphicFramePr>
          <p:cNvPr id="5" name="Diagramm 16"/>
          <p:cNvGraphicFramePr/>
          <p:nvPr>
            <p:extLst>
              <p:ext uri="{D42A27DB-BD31-4B8C-83A1-F6EECF244321}">
                <p14:modId xmlns:p14="http://schemas.microsoft.com/office/powerpoint/2010/main" val="2979357780"/>
              </p:ext>
            </p:extLst>
          </p:nvPr>
        </p:nvGraphicFramePr>
        <p:xfrm>
          <a:off x="-519112" y="2060848"/>
          <a:ext cx="3866976" cy="1494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m 17"/>
          <p:cNvGraphicFramePr/>
          <p:nvPr>
            <p:extLst>
              <p:ext uri="{D42A27DB-BD31-4B8C-83A1-F6EECF244321}">
                <p14:modId xmlns:p14="http://schemas.microsoft.com/office/powerpoint/2010/main" val="1033494903"/>
              </p:ext>
            </p:extLst>
          </p:nvPr>
        </p:nvGraphicFramePr>
        <p:xfrm>
          <a:off x="-811708" y="3212976"/>
          <a:ext cx="5023668" cy="1770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hteck 5"/>
          <p:cNvSpPr/>
          <p:nvPr/>
        </p:nvSpPr>
        <p:spPr>
          <a:xfrm>
            <a:off x="3203848" y="2276872"/>
            <a:ext cx="1296144" cy="25922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smtClean="0">
              <a:solidFill>
                <a:schemeClr val="accent2">
                  <a:lumMod val="75000"/>
                </a:schemeClr>
              </a:solidFill>
            </a:endParaRPr>
          </a:p>
          <a:p>
            <a:pPr algn="ctr"/>
            <a:endParaRPr lang="en-AU" sz="1200" dirty="0" smtClean="0">
              <a:solidFill>
                <a:schemeClr val="accent2">
                  <a:lumMod val="75000"/>
                </a:schemeClr>
              </a:solidFill>
            </a:endParaRPr>
          </a:p>
          <a:p>
            <a:pPr algn="ctr"/>
            <a:endParaRPr lang="en-AU" sz="1200" dirty="0">
              <a:solidFill>
                <a:schemeClr val="accent2">
                  <a:lumMod val="75000"/>
                </a:schemeClr>
              </a:solidFill>
            </a:endParaRPr>
          </a:p>
        </p:txBody>
      </p:sp>
      <p:sp>
        <p:nvSpPr>
          <p:cNvPr id="9" name="Rechteck 5"/>
          <p:cNvSpPr/>
          <p:nvPr/>
        </p:nvSpPr>
        <p:spPr>
          <a:xfrm>
            <a:off x="4572000" y="2276872"/>
            <a:ext cx="1368152" cy="25922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smtClean="0">
              <a:solidFill>
                <a:schemeClr val="accent2">
                  <a:lumMod val="75000"/>
                </a:schemeClr>
              </a:solidFill>
            </a:endParaRPr>
          </a:p>
          <a:p>
            <a:pPr algn="ctr"/>
            <a:endParaRPr lang="en-AU" sz="1200" dirty="0" smtClean="0">
              <a:solidFill>
                <a:schemeClr val="accent2">
                  <a:lumMod val="75000"/>
                </a:schemeClr>
              </a:solidFill>
            </a:endParaRPr>
          </a:p>
          <a:p>
            <a:pPr algn="ctr"/>
            <a:endParaRPr lang="en-AU" sz="1200" dirty="0">
              <a:solidFill>
                <a:schemeClr val="accent2">
                  <a:lumMod val="75000"/>
                </a:schemeClr>
              </a:solidFill>
            </a:endParaRPr>
          </a:p>
        </p:txBody>
      </p:sp>
      <p:sp>
        <p:nvSpPr>
          <p:cNvPr id="7" name="Right Arrow 6"/>
          <p:cNvSpPr/>
          <p:nvPr/>
        </p:nvSpPr>
        <p:spPr>
          <a:xfrm>
            <a:off x="2771800" y="3284984"/>
            <a:ext cx="504056" cy="43204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10" name="Rectangle 9"/>
          <p:cNvSpPr/>
          <p:nvPr/>
        </p:nvSpPr>
        <p:spPr>
          <a:xfrm>
            <a:off x="3347864" y="2348880"/>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800" dirty="0" smtClean="0">
                <a:solidFill>
                  <a:schemeClr val="accent2">
                    <a:lumMod val="75000"/>
                  </a:schemeClr>
                </a:solidFill>
              </a:rPr>
              <a:t>Function </a:t>
            </a:r>
          </a:p>
          <a:p>
            <a:pPr algn="ctr"/>
            <a:r>
              <a:rPr lang="en-AU" sz="800" dirty="0" smtClean="0">
                <a:solidFill>
                  <a:schemeClr val="accent2">
                    <a:lumMod val="75000"/>
                  </a:schemeClr>
                </a:solidFill>
              </a:rPr>
              <a:t>A</a:t>
            </a:r>
            <a:endParaRPr lang="en-AU" sz="800" dirty="0">
              <a:solidFill>
                <a:schemeClr val="accent2">
                  <a:lumMod val="75000"/>
                </a:schemeClr>
              </a:solidFill>
            </a:endParaRPr>
          </a:p>
        </p:txBody>
      </p:sp>
      <p:sp>
        <p:nvSpPr>
          <p:cNvPr id="11" name="Rectangle 10"/>
          <p:cNvSpPr/>
          <p:nvPr/>
        </p:nvSpPr>
        <p:spPr>
          <a:xfrm>
            <a:off x="3851920" y="2348880"/>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800" dirty="0" smtClean="0">
                <a:solidFill>
                  <a:schemeClr val="accent2">
                    <a:lumMod val="75000"/>
                  </a:schemeClr>
                </a:solidFill>
              </a:rPr>
              <a:t>Function </a:t>
            </a:r>
          </a:p>
          <a:p>
            <a:pPr algn="ctr"/>
            <a:r>
              <a:rPr lang="en-AU" sz="800" dirty="0" smtClean="0">
                <a:solidFill>
                  <a:schemeClr val="accent2">
                    <a:lumMod val="75000"/>
                  </a:schemeClr>
                </a:solidFill>
              </a:rPr>
              <a:t>B</a:t>
            </a:r>
            <a:endParaRPr lang="en-AU" sz="800" dirty="0">
              <a:solidFill>
                <a:schemeClr val="accent2">
                  <a:lumMod val="75000"/>
                </a:schemeClr>
              </a:solidFill>
            </a:endParaRPr>
          </a:p>
        </p:txBody>
      </p:sp>
      <p:sp>
        <p:nvSpPr>
          <p:cNvPr id="12" name="Rectangle 11"/>
          <p:cNvSpPr/>
          <p:nvPr/>
        </p:nvSpPr>
        <p:spPr>
          <a:xfrm>
            <a:off x="3347864" y="299695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800" dirty="0" smtClean="0">
                <a:solidFill>
                  <a:schemeClr val="accent2">
                    <a:lumMod val="75000"/>
                  </a:schemeClr>
                </a:solidFill>
              </a:rPr>
              <a:t>Function </a:t>
            </a:r>
          </a:p>
          <a:p>
            <a:pPr algn="ctr"/>
            <a:r>
              <a:rPr lang="en-AU" sz="800" dirty="0" smtClean="0">
                <a:solidFill>
                  <a:schemeClr val="accent2">
                    <a:lumMod val="75000"/>
                  </a:schemeClr>
                </a:solidFill>
              </a:rPr>
              <a:t>A</a:t>
            </a:r>
            <a:endParaRPr lang="en-AU" sz="800" dirty="0">
              <a:solidFill>
                <a:schemeClr val="accent2">
                  <a:lumMod val="75000"/>
                </a:schemeClr>
              </a:solidFill>
            </a:endParaRPr>
          </a:p>
        </p:txBody>
      </p:sp>
      <p:sp>
        <p:nvSpPr>
          <p:cNvPr id="13" name="Rectangle 12"/>
          <p:cNvSpPr/>
          <p:nvPr/>
        </p:nvSpPr>
        <p:spPr>
          <a:xfrm>
            <a:off x="3851920" y="299695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800" dirty="0" smtClean="0">
                <a:solidFill>
                  <a:schemeClr val="accent2">
                    <a:lumMod val="75000"/>
                  </a:schemeClr>
                </a:solidFill>
              </a:rPr>
              <a:t>Function </a:t>
            </a:r>
          </a:p>
          <a:p>
            <a:pPr algn="ctr"/>
            <a:r>
              <a:rPr lang="en-AU" sz="800" dirty="0" smtClean="0">
                <a:solidFill>
                  <a:schemeClr val="accent2">
                    <a:lumMod val="75000"/>
                  </a:schemeClr>
                </a:solidFill>
              </a:rPr>
              <a:t>C</a:t>
            </a:r>
            <a:endParaRPr lang="en-AU" sz="800" dirty="0">
              <a:solidFill>
                <a:schemeClr val="accent2">
                  <a:lumMod val="75000"/>
                </a:schemeClr>
              </a:solidFill>
            </a:endParaRPr>
          </a:p>
        </p:txBody>
      </p:sp>
      <p:sp>
        <p:nvSpPr>
          <p:cNvPr id="14" name="Rectangle 13"/>
          <p:cNvSpPr/>
          <p:nvPr/>
        </p:nvSpPr>
        <p:spPr>
          <a:xfrm>
            <a:off x="3419872" y="3645024"/>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800" dirty="0" smtClean="0">
                <a:solidFill>
                  <a:schemeClr val="accent2">
                    <a:lumMod val="75000"/>
                  </a:schemeClr>
                </a:solidFill>
              </a:rPr>
              <a:t>Function </a:t>
            </a:r>
          </a:p>
          <a:p>
            <a:pPr algn="ctr"/>
            <a:r>
              <a:rPr lang="en-AU" sz="800" dirty="0" smtClean="0">
                <a:solidFill>
                  <a:schemeClr val="accent2">
                    <a:lumMod val="75000"/>
                  </a:schemeClr>
                </a:solidFill>
              </a:rPr>
              <a:t>D</a:t>
            </a:r>
            <a:endParaRPr lang="en-AU" sz="800" dirty="0">
              <a:solidFill>
                <a:schemeClr val="accent2">
                  <a:lumMod val="75000"/>
                </a:schemeClr>
              </a:solidFill>
            </a:endParaRPr>
          </a:p>
        </p:txBody>
      </p:sp>
      <p:sp>
        <p:nvSpPr>
          <p:cNvPr id="16" name="Rounded Rectangle 15"/>
          <p:cNvSpPr/>
          <p:nvPr/>
        </p:nvSpPr>
        <p:spPr>
          <a:xfrm>
            <a:off x="4788024" y="2708920"/>
            <a:ext cx="64807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smtClean="0">
                <a:solidFill>
                  <a:schemeClr val="accent2">
                    <a:lumMod val="75000"/>
                  </a:schemeClr>
                </a:solidFill>
              </a:rPr>
              <a:t>Function A</a:t>
            </a:r>
          </a:p>
        </p:txBody>
      </p:sp>
      <p:sp>
        <p:nvSpPr>
          <p:cNvPr id="17" name="Rounded Rectangle 16"/>
          <p:cNvSpPr/>
          <p:nvPr/>
        </p:nvSpPr>
        <p:spPr>
          <a:xfrm>
            <a:off x="4788024" y="3212976"/>
            <a:ext cx="64807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smtClean="0">
                <a:solidFill>
                  <a:schemeClr val="accent2">
                    <a:lumMod val="75000"/>
                  </a:schemeClr>
                </a:solidFill>
              </a:rPr>
              <a:t>Function C</a:t>
            </a:r>
          </a:p>
        </p:txBody>
      </p:sp>
      <p:sp>
        <p:nvSpPr>
          <p:cNvPr id="18" name="Rounded Rectangle 17"/>
          <p:cNvSpPr/>
          <p:nvPr/>
        </p:nvSpPr>
        <p:spPr>
          <a:xfrm>
            <a:off x="5220072" y="3645024"/>
            <a:ext cx="64807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smtClean="0">
                <a:solidFill>
                  <a:schemeClr val="accent2">
                    <a:lumMod val="75000"/>
                  </a:schemeClr>
                </a:solidFill>
              </a:rPr>
              <a:t>Function B</a:t>
            </a:r>
          </a:p>
        </p:txBody>
      </p:sp>
      <p:sp>
        <p:nvSpPr>
          <p:cNvPr id="19" name="Rounded Rectangle 18"/>
          <p:cNvSpPr/>
          <p:nvPr/>
        </p:nvSpPr>
        <p:spPr>
          <a:xfrm>
            <a:off x="4716016" y="4077072"/>
            <a:ext cx="64807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smtClean="0">
                <a:solidFill>
                  <a:schemeClr val="accent2">
                    <a:lumMod val="75000"/>
                  </a:schemeClr>
                </a:solidFill>
              </a:rPr>
              <a:t>Function D</a:t>
            </a:r>
          </a:p>
        </p:txBody>
      </p:sp>
      <p:cxnSp>
        <p:nvCxnSpPr>
          <p:cNvPr id="21" name="Shape 20"/>
          <p:cNvCxnSpPr>
            <a:endCxn id="18" idx="0"/>
          </p:cNvCxnSpPr>
          <p:nvPr/>
        </p:nvCxnSpPr>
        <p:spPr>
          <a:xfrm>
            <a:off x="4355976" y="2636912"/>
            <a:ext cx="1188132" cy="1008112"/>
          </a:xfrm>
          <a:prstGeom prst="bentConnector2">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a:stCxn id="10" idx="2"/>
            <a:endCxn id="12" idx="0"/>
          </p:cNvCxnSpPr>
          <p:nvPr/>
        </p:nvCxnSpPr>
        <p:spPr>
          <a:xfrm>
            <a:off x="3599892" y="2708920"/>
            <a:ext cx="0" cy="288032"/>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4" name="Elbow Connector 33"/>
          <p:cNvCxnSpPr>
            <a:endCxn id="16" idx="1"/>
          </p:cNvCxnSpPr>
          <p:nvPr/>
        </p:nvCxnSpPr>
        <p:spPr>
          <a:xfrm>
            <a:off x="3563888" y="2708920"/>
            <a:ext cx="1224136" cy="180020"/>
          </a:xfrm>
          <a:prstGeom prst="bentConnector3">
            <a:avLst>
              <a:gd name="adj1" fmla="val 2925"/>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6" name="Elbow Connector 35"/>
          <p:cNvCxnSpPr>
            <a:stCxn id="14" idx="2"/>
            <a:endCxn id="19" idx="1"/>
          </p:cNvCxnSpPr>
          <p:nvPr/>
        </p:nvCxnSpPr>
        <p:spPr>
          <a:xfrm rot="16200000" flipH="1">
            <a:off x="4067944" y="3609020"/>
            <a:ext cx="252028" cy="1044116"/>
          </a:xfrm>
          <a:prstGeom prst="bentConnector2">
            <a:avLst/>
          </a:prstGeom>
        </p:spPr>
        <p:style>
          <a:lnRef idx="2">
            <a:schemeClr val="accent1">
              <a:shade val="50000"/>
            </a:schemeClr>
          </a:lnRef>
          <a:fillRef idx="1">
            <a:schemeClr val="accent1"/>
          </a:fillRef>
          <a:effectRef idx="0">
            <a:schemeClr val="accent1"/>
          </a:effectRef>
          <a:fontRef idx="minor">
            <a:schemeClr val="lt1"/>
          </a:fontRef>
        </p:style>
      </p:cxnSp>
      <p:cxnSp>
        <p:nvCxnSpPr>
          <p:cNvPr id="40" name="Elbow Connector 39"/>
          <p:cNvCxnSpPr>
            <a:stCxn id="15" idx="3"/>
            <a:endCxn id="18" idx="1"/>
          </p:cNvCxnSpPr>
          <p:nvPr/>
        </p:nvCxnSpPr>
        <p:spPr>
          <a:xfrm>
            <a:off x="4427984" y="3825044"/>
            <a:ext cx="792088" cy="12700"/>
          </a:xfrm>
          <a:prstGeom prst="bentConnector3">
            <a:avLst>
              <a:gd name="adj1" fmla="val -1708"/>
            </a:avLst>
          </a:prstGeom>
        </p:spPr>
        <p:style>
          <a:lnRef idx="2">
            <a:schemeClr val="accent1">
              <a:shade val="50000"/>
            </a:schemeClr>
          </a:lnRef>
          <a:fillRef idx="1">
            <a:schemeClr val="accent1"/>
          </a:fillRef>
          <a:effectRef idx="0">
            <a:schemeClr val="accent1"/>
          </a:effectRef>
          <a:fontRef idx="minor">
            <a:schemeClr val="lt1"/>
          </a:fontRef>
        </p:style>
      </p:cxnSp>
      <p:cxnSp>
        <p:nvCxnSpPr>
          <p:cNvPr id="45" name="Shape 44"/>
          <p:cNvCxnSpPr>
            <a:stCxn id="13" idx="2"/>
          </p:cNvCxnSpPr>
          <p:nvPr/>
        </p:nvCxnSpPr>
        <p:spPr>
          <a:xfrm rot="16200000" flipH="1">
            <a:off x="4409982" y="3050958"/>
            <a:ext cx="72008" cy="684076"/>
          </a:xfrm>
          <a:prstGeom prst="bentConnector2">
            <a:avLst/>
          </a:prstGeom>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3923928" y="3645024"/>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800" dirty="0" smtClean="0">
                <a:solidFill>
                  <a:schemeClr val="accent2">
                    <a:lumMod val="75000"/>
                  </a:schemeClr>
                </a:solidFill>
              </a:rPr>
              <a:t>Function </a:t>
            </a:r>
          </a:p>
          <a:p>
            <a:pPr algn="ctr"/>
            <a:r>
              <a:rPr lang="en-AU" sz="800" dirty="0" smtClean="0">
                <a:solidFill>
                  <a:schemeClr val="accent2">
                    <a:lumMod val="75000"/>
                  </a:schemeClr>
                </a:solidFill>
              </a:rPr>
              <a:t>B</a:t>
            </a:r>
            <a:endParaRPr lang="en-AU" sz="800" dirty="0">
              <a:solidFill>
                <a:schemeClr val="accent2">
                  <a:lumMod val="75000"/>
                </a:schemeClr>
              </a:solidFill>
            </a:endParaRPr>
          </a:p>
        </p:txBody>
      </p:sp>
      <p:sp>
        <p:nvSpPr>
          <p:cNvPr id="55" name="Right Arrow 54"/>
          <p:cNvSpPr/>
          <p:nvPr/>
        </p:nvSpPr>
        <p:spPr>
          <a:xfrm>
            <a:off x="6084168" y="4077072"/>
            <a:ext cx="504056" cy="43204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
        <p:nvSpPr>
          <p:cNvPr id="56" name="Rechteck 5"/>
          <p:cNvSpPr/>
          <p:nvPr/>
        </p:nvSpPr>
        <p:spPr>
          <a:xfrm>
            <a:off x="6660232" y="3861048"/>
            <a:ext cx="216024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smtClean="0">
              <a:solidFill>
                <a:schemeClr val="accent2">
                  <a:lumMod val="75000"/>
                </a:schemeClr>
              </a:solidFill>
            </a:endParaRPr>
          </a:p>
          <a:p>
            <a:pPr algn="ctr"/>
            <a:endParaRPr lang="en-AU" sz="1200" dirty="0" smtClean="0">
              <a:solidFill>
                <a:schemeClr val="accent2">
                  <a:lumMod val="75000"/>
                </a:schemeClr>
              </a:solidFill>
            </a:endParaRPr>
          </a:p>
        </p:txBody>
      </p:sp>
      <p:sp>
        <p:nvSpPr>
          <p:cNvPr id="58" name="Rechteck 5"/>
          <p:cNvSpPr/>
          <p:nvPr/>
        </p:nvSpPr>
        <p:spPr>
          <a:xfrm>
            <a:off x="6407696" y="1772816"/>
            <a:ext cx="2628800" cy="1584176"/>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smtClean="0">
              <a:solidFill>
                <a:schemeClr val="accent2">
                  <a:lumMod val="75000"/>
                </a:schemeClr>
              </a:solidFill>
            </a:endParaRPr>
          </a:p>
          <a:p>
            <a:pPr algn="ctr"/>
            <a:endParaRPr lang="en-AU" sz="1200" dirty="0" smtClean="0">
              <a:solidFill>
                <a:schemeClr val="accent2">
                  <a:lumMod val="75000"/>
                </a:schemeClr>
              </a:solidFill>
            </a:endParaRPr>
          </a:p>
        </p:txBody>
      </p:sp>
      <p:sp>
        <p:nvSpPr>
          <p:cNvPr id="59" name="Textfeld 118"/>
          <p:cNvSpPr txBox="1"/>
          <p:nvPr/>
        </p:nvSpPr>
        <p:spPr>
          <a:xfrm>
            <a:off x="467544" y="1484784"/>
            <a:ext cx="2175339" cy="307777"/>
          </a:xfrm>
          <a:prstGeom prst="rect">
            <a:avLst/>
          </a:prstGeom>
          <a:noFill/>
        </p:spPr>
        <p:txBody>
          <a:bodyPr wrap="none" rtlCol="0">
            <a:spAutoFit/>
          </a:bodyPr>
          <a:lstStyle/>
          <a:p>
            <a:r>
              <a:rPr lang="en-AU" sz="1400" dirty="0" smtClean="0"/>
              <a:t>Current-State Application</a:t>
            </a:r>
            <a:endParaRPr lang="en-AU" sz="1400" dirty="0"/>
          </a:p>
        </p:txBody>
      </p:sp>
      <p:sp>
        <p:nvSpPr>
          <p:cNvPr id="60" name="Textfeld 118"/>
          <p:cNvSpPr txBox="1"/>
          <p:nvPr/>
        </p:nvSpPr>
        <p:spPr>
          <a:xfrm>
            <a:off x="3419872" y="1916832"/>
            <a:ext cx="2125647" cy="307777"/>
          </a:xfrm>
          <a:prstGeom prst="rect">
            <a:avLst/>
          </a:prstGeom>
          <a:noFill/>
        </p:spPr>
        <p:txBody>
          <a:bodyPr wrap="none" rtlCol="0">
            <a:spAutoFit/>
          </a:bodyPr>
          <a:lstStyle/>
          <a:p>
            <a:r>
              <a:rPr lang="en-AU" sz="1400" dirty="0" smtClean="0"/>
              <a:t>Interim-State Application</a:t>
            </a:r>
            <a:endParaRPr lang="en-AU" sz="1400" dirty="0"/>
          </a:p>
        </p:txBody>
      </p:sp>
      <p:sp>
        <p:nvSpPr>
          <p:cNvPr id="61" name="Textfeld 118"/>
          <p:cNvSpPr txBox="1"/>
          <p:nvPr/>
        </p:nvSpPr>
        <p:spPr>
          <a:xfrm>
            <a:off x="6588224" y="1412776"/>
            <a:ext cx="2392963" cy="307777"/>
          </a:xfrm>
          <a:prstGeom prst="rect">
            <a:avLst/>
          </a:prstGeom>
          <a:noFill/>
        </p:spPr>
        <p:txBody>
          <a:bodyPr wrap="none" rtlCol="0">
            <a:spAutoFit/>
          </a:bodyPr>
          <a:lstStyle/>
          <a:p>
            <a:r>
              <a:rPr lang="en-AU" sz="1400" dirty="0" smtClean="0"/>
              <a:t>Target-State Design Models</a:t>
            </a:r>
            <a:endParaRPr lang="en-AU" sz="1400" dirty="0"/>
          </a:p>
        </p:txBody>
      </p:sp>
      <p:sp>
        <p:nvSpPr>
          <p:cNvPr id="62" name="Textfeld 118"/>
          <p:cNvSpPr txBox="1"/>
          <p:nvPr/>
        </p:nvSpPr>
        <p:spPr>
          <a:xfrm>
            <a:off x="6732240" y="3573016"/>
            <a:ext cx="1993816" cy="307777"/>
          </a:xfrm>
          <a:prstGeom prst="rect">
            <a:avLst/>
          </a:prstGeom>
          <a:noFill/>
        </p:spPr>
        <p:txBody>
          <a:bodyPr wrap="none" rtlCol="0">
            <a:spAutoFit/>
          </a:bodyPr>
          <a:lstStyle/>
          <a:p>
            <a:r>
              <a:rPr lang="en-AU" sz="1400" dirty="0" smtClean="0"/>
              <a:t>Target State Language</a:t>
            </a:r>
            <a:endParaRPr lang="en-AU" sz="1400" dirty="0"/>
          </a:p>
        </p:txBody>
      </p:sp>
      <p:sp>
        <p:nvSpPr>
          <p:cNvPr id="63" name="Rectangle 62"/>
          <p:cNvSpPr/>
          <p:nvPr/>
        </p:nvSpPr>
        <p:spPr>
          <a:xfrm>
            <a:off x="6444208" y="1844824"/>
            <a:ext cx="792088" cy="3600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Insured Employee</a:t>
            </a:r>
            <a:endParaRPr lang="en-AU" sz="1000" dirty="0"/>
          </a:p>
        </p:txBody>
      </p:sp>
      <p:sp>
        <p:nvSpPr>
          <p:cNvPr id="64" name="Rectangle 63"/>
          <p:cNvSpPr/>
          <p:nvPr/>
        </p:nvSpPr>
        <p:spPr>
          <a:xfrm>
            <a:off x="6876256" y="2492896"/>
            <a:ext cx="792088" cy="3600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Register</a:t>
            </a:r>
            <a:r>
              <a:rPr lang="en-AU" sz="1200" dirty="0" smtClean="0"/>
              <a:t> </a:t>
            </a:r>
            <a:r>
              <a:rPr lang="en-AU" sz="1000" dirty="0" smtClean="0"/>
              <a:t>Claim</a:t>
            </a:r>
            <a:endParaRPr lang="en-AU" sz="1000" dirty="0"/>
          </a:p>
        </p:txBody>
      </p:sp>
      <p:sp>
        <p:nvSpPr>
          <p:cNvPr id="65" name="Rectangle 64"/>
          <p:cNvSpPr/>
          <p:nvPr/>
        </p:nvSpPr>
        <p:spPr>
          <a:xfrm>
            <a:off x="7956376" y="2492896"/>
            <a:ext cx="792088" cy="3600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Approve Claim</a:t>
            </a:r>
            <a:endParaRPr lang="en-AU" sz="1000" dirty="0"/>
          </a:p>
        </p:txBody>
      </p:sp>
      <p:cxnSp>
        <p:nvCxnSpPr>
          <p:cNvPr id="67" name="Shape 66"/>
          <p:cNvCxnSpPr>
            <a:endCxn id="64" idx="1"/>
          </p:cNvCxnSpPr>
          <p:nvPr/>
        </p:nvCxnSpPr>
        <p:spPr>
          <a:xfrm rot="16200000" flipH="1">
            <a:off x="6534218" y="2330878"/>
            <a:ext cx="468052" cy="216024"/>
          </a:xfrm>
          <a:prstGeom prst="bentConnector2">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516216" y="2204864"/>
            <a:ext cx="144016" cy="14401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660232" y="2204864"/>
            <a:ext cx="144016" cy="14401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668344" y="2708920"/>
            <a:ext cx="28803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7668344" y="2564904"/>
            <a:ext cx="144016" cy="14401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668344" y="2708920"/>
            <a:ext cx="144016" cy="14401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7" name="Shape 86"/>
          <p:cNvCxnSpPr>
            <a:stCxn id="90" idx="0"/>
            <a:endCxn id="65" idx="0"/>
          </p:cNvCxnSpPr>
          <p:nvPr/>
        </p:nvCxnSpPr>
        <p:spPr>
          <a:xfrm rot="10800000" flipV="1">
            <a:off x="8352420" y="2159732"/>
            <a:ext cx="396044" cy="333164"/>
          </a:xfrm>
          <a:prstGeom prst="bentConnector2">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0" name="Isosceles Triangle 89"/>
          <p:cNvSpPr/>
          <p:nvPr/>
        </p:nvSpPr>
        <p:spPr>
          <a:xfrm rot="16200000">
            <a:off x="8730716" y="2078596"/>
            <a:ext cx="197768" cy="162272"/>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2" name="Rectangle 91"/>
          <p:cNvSpPr/>
          <p:nvPr/>
        </p:nvSpPr>
        <p:spPr>
          <a:xfrm>
            <a:off x="6300192" y="2924944"/>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smtClean="0"/>
              <a:t>Trigger</a:t>
            </a:r>
            <a:r>
              <a:rPr lang="en-AU" sz="800" dirty="0" smtClean="0"/>
              <a:t>: Employee makes a claim</a:t>
            </a:r>
            <a:endParaRPr lang="en-AU" sz="800" dirty="0"/>
          </a:p>
        </p:txBody>
      </p:sp>
      <p:cxnSp>
        <p:nvCxnSpPr>
          <p:cNvPr id="93" name="Straight Connector 92"/>
          <p:cNvCxnSpPr/>
          <p:nvPr/>
        </p:nvCxnSpPr>
        <p:spPr>
          <a:xfrm flipH="1">
            <a:off x="6588224" y="2636912"/>
            <a:ext cx="72008" cy="21602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7380312" y="2996952"/>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smtClean="0"/>
              <a:t>Precondition</a:t>
            </a:r>
            <a:r>
              <a:rPr lang="en-AU" sz="800" dirty="0" smtClean="0"/>
              <a:t>: Register claim</a:t>
            </a:r>
            <a:endParaRPr lang="en-AU" sz="800" dirty="0"/>
          </a:p>
        </p:txBody>
      </p:sp>
      <p:cxnSp>
        <p:nvCxnSpPr>
          <p:cNvPr id="97" name="Straight Connector 96"/>
          <p:cNvCxnSpPr/>
          <p:nvPr/>
        </p:nvCxnSpPr>
        <p:spPr>
          <a:xfrm>
            <a:off x="7884368" y="2708920"/>
            <a:ext cx="0" cy="21602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7308304" y="1844824"/>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smtClean="0"/>
              <a:t>Object</a:t>
            </a:r>
            <a:r>
              <a:rPr lang="en-AU" sz="800" dirty="0" smtClean="0"/>
              <a:t>: From object data model</a:t>
            </a:r>
            <a:endParaRPr lang="en-AU" sz="800" dirty="0"/>
          </a:p>
        </p:txBody>
      </p:sp>
      <p:cxnSp>
        <p:nvCxnSpPr>
          <p:cNvPr id="103" name="Straight Connector 102"/>
          <p:cNvCxnSpPr/>
          <p:nvPr/>
        </p:nvCxnSpPr>
        <p:spPr>
          <a:xfrm flipV="1">
            <a:off x="7236296" y="1988840"/>
            <a:ext cx="144016" cy="72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8172400" y="1772816"/>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smtClean="0"/>
              <a:t>Trigger</a:t>
            </a:r>
            <a:r>
              <a:rPr lang="en-AU" sz="800" dirty="0" smtClean="0"/>
              <a:t>: Daily claim review process</a:t>
            </a:r>
            <a:endParaRPr lang="en-AU" sz="800" dirty="0"/>
          </a:p>
        </p:txBody>
      </p:sp>
      <p:cxnSp>
        <p:nvCxnSpPr>
          <p:cNvPr id="107" name="Straight Connector 106"/>
          <p:cNvCxnSpPr>
            <a:stCxn id="90" idx="5"/>
          </p:cNvCxnSpPr>
          <p:nvPr/>
        </p:nvCxnSpPr>
        <p:spPr>
          <a:xfrm flipH="1" flipV="1">
            <a:off x="8820472" y="1988840"/>
            <a:ext cx="9128" cy="12145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Right Arrow 56"/>
          <p:cNvSpPr/>
          <p:nvPr/>
        </p:nvSpPr>
        <p:spPr>
          <a:xfrm>
            <a:off x="5940152" y="2276872"/>
            <a:ext cx="504056" cy="43204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a:p>
        </p:txBody>
      </p:sp>
    </p:spTree>
    <p:extLst>
      <p:ext uri="{BB962C8B-B14F-4D97-AF65-F5344CB8AC3E}">
        <p14:creationId xmlns:p14="http://schemas.microsoft.com/office/powerpoint/2010/main" val="17205393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Goal/Objective &amp; Service Diagram</a:t>
            </a:r>
            <a:endParaRPr lang="en-AU" dirty="0"/>
          </a:p>
        </p:txBody>
      </p:sp>
      <p:pic>
        <p:nvPicPr>
          <p:cNvPr id="60418" name="Picture 2"/>
          <p:cNvPicPr>
            <a:picLocks noGrp="1" noChangeAspect="1" noChangeArrowheads="1"/>
          </p:cNvPicPr>
          <p:nvPr>
            <p:ph idx="1"/>
          </p:nvPr>
        </p:nvPicPr>
        <p:blipFill>
          <a:blip r:embed="rId3" cstate="print"/>
          <a:srcRect l="21589" t="8418" r="5805" b="5717"/>
          <a:stretch>
            <a:fillRect/>
          </a:stretch>
        </p:blipFill>
        <p:spPr bwMode="auto">
          <a:xfrm>
            <a:off x="899592" y="1196752"/>
            <a:ext cx="7575376" cy="4158971"/>
          </a:xfrm>
          <a:prstGeom prst="rect">
            <a:avLst/>
          </a:prstGeom>
          <a:noFill/>
          <a:ln w="9525">
            <a:noFill/>
            <a:miter lim="800000"/>
            <a:headEnd/>
            <a:tailEnd/>
          </a:ln>
        </p:spPr>
      </p:pic>
    </p:spTree>
    <p:extLst>
      <p:ext uri="{BB962C8B-B14F-4D97-AF65-F5344CB8AC3E}">
        <p14:creationId xmlns:p14="http://schemas.microsoft.com/office/powerpoint/2010/main" val="17281031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3563888" y="620688"/>
            <a:ext cx="4824536" cy="3456384"/>
            <a:chOff x="2555776" y="1412776"/>
            <a:chExt cx="6120680" cy="4320480"/>
          </a:xfrm>
        </p:grpSpPr>
        <p:sp>
          <p:nvSpPr>
            <p:cNvPr id="53" name="Rectangle 52"/>
            <p:cNvSpPr/>
            <p:nvPr/>
          </p:nvSpPr>
          <p:spPr>
            <a:xfrm>
              <a:off x="2555776" y="1412776"/>
              <a:ext cx="6120680" cy="4320480"/>
            </a:xfrm>
            <a:prstGeom prst="rect">
              <a:avLst/>
            </a:prstGeom>
            <a:solidFill>
              <a:srgbClr val="EAB54C"/>
            </a:solidFill>
            <a:ln>
              <a:noFill/>
            </a:ln>
            <a:effectLst>
              <a:outerShdw blurRad="76200" dir="13500000" sy="23000" kx="1200000" algn="br" rotWithShape="0">
                <a:prstClr val="black">
                  <a:alpha val="20000"/>
                </a:prstClr>
              </a:outerShdw>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smtClean="0">
                <a:solidFill>
                  <a:srgbClr val="000000"/>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a:p>
              <a:pPr algn="ctr"/>
              <a:endParaRPr lang="en-AU" sz="1400" dirty="0" smtClean="0">
                <a:solidFill>
                  <a:schemeClr val="accent2">
                    <a:lumMod val="75000"/>
                  </a:schemeClr>
                </a:solidFill>
              </a:endParaRPr>
            </a:p>
          </p:txBody>
        </p:sp>
        <p:sp>
          <p:nvSpPr>
            <p:cNvPr id="54" name="Rectangle 53"/>
            <p:cNvSpPr/>
            <p:nvPr/>
          </p:nvSpPr>
          <p:spPr>
            <a:xfrm>
              <a:off x="2843808" y="1628800"/>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Investment management</a:t>
              </a:r>
            </a:p>
          </p:txBody>
        </p:sp>
        <p:sp>
          <p:nvSpPr>
            <p:cNvPr id="55" name="Rectangle 54"/>
            <p:cNvSpPr/>
            <p:nvPr/>
          </p:nvSpPr>
          <p:spPr>
            <a:xfrm>
              <a:off x="4716016" y="1628800"/>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Money</a:t>
              </a:r>
            </a:p>
            <a:p>
              <a:pPr algn="ctr"/>
              <a:r>
                <a:rPr lang="en-AU" sz="1050" dirty="0">
                  <a:solidFill>
                    <a:schemeClr val="tx1"/>
                  </a:solidFill>
                </a:rPr>
                <a:t>m</a:t>
              </a:r>
              <a:r>
                <a:rPr lang="en-AU" sz="1050" dirty="0" smtClean="0">
                  <a:solidFill>
                    <a:schemeClr val="tx1"/>
                  </a:solidFill>
                </a:rPr>
                <a:t>anagement</a:t>
              </a:r>
            </a:p>
          </p:txBody>
        </p:sp>
        <p:sp>
          <p:nvSpPr>
            <p:cNvPr id="56" name="Rectangle 55"/>
            <p:cNvSpPr/>
            <p:nvPr/>
          </p:nvSpPr>
          <p:spPr>
            <a:xfrm>
              <a:off x="6588224" y="1628800"/>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Business areas &amp; models mgmt.</a:t>
              </a:r>
            </a:p>
          </p:txBody>
        </p:sp>
        <p:sp>
          <p:nvSpPr>
            <p:cNvPr id="57" name="Rectangle 56"/>
            <p:cNvSpPr/>
            <p:nvPr/>
          </p:nvSpPr>
          <p:spPr>
            <a:xfrm>
              <a:off x="2843808" y="227687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Strategic partnerships management</a:t>
              </a:r>
            </a:p>
          </p:txBody>
        </p:sp>
        <p:sp>
          <p:nvSpPr>
            <p:cNvPr id="58" name="Rectangle 57"/>
            <p:cNvSpPr/>
            <p:nvPr/>
          </p:nvSpPr>
          <p:spPr>
            <a:xfrm>
              <a:off x="4716016" y="227687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Business policy</a:t>
              </a:r>
            </a:p>
            <a:p>
              <a:pPr algn="ctr"/>
              <a:r>
                <a:rPr lang="en-AU" sz="1050" dirty="0" smtClean="0">
                  <a:solidFill>
                    <a:schemeClr val="tx1"/>
                  </a:solidFill>
                </a:rPr>
                <a:t>management</a:t>
              </a:r>
            </a:p>
          </p:txBody>
        </p:sp>
        <p:sp>
          <p:nvSpPr>
            <p:cNvPr id="59" name="Rectangle 58"/>
            <p:cNvSpPr/>
            <p:nvPr/>
          </p:nvSpPr>
          <p:spPr>
            <a:xfrm>
              <a:off x="6588224" y="227687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Marketing</a:t>
              </a:r>
            </a:p>
            <a:p>
              <a:pPr algn="ctr"/>
              <a:r>
                <a:rPr lang="en-AU" sz="1050" dirty="0">
                  <a:solidFill>
                    <a:schemeClr val="tx1"/>
                  </a:solidFill>
                </a:rPr>
                <a:t>m</a:t>
              </a:r>
              <a:r>
                <a:rPr lang="en-AU" sz="1050" dirty="0" smtClean="0">
                  <a:solidFill>
                    <a:schemeClr val="tx1"/>
                  </a:solidFill>
                </a:rPr>
                <a:t>anagement</a:t>
              </a:r>
              <a:endParaRPr lang="en-AU" sz="1050" dirty="0">
                <a:solidFill>
                  <a:schemeClr val="tx1"/>
                </a:solidFill>
              </a:endParaRPr>
            </a:p>
          </p:txBody>
        </p:sp>
        <p:sp>
          <p:nvSpPr>
            <p:cNvPr id="64" name="Rectangle 63"/>
            <p:cNvSpPr/>
            <p:nvPr/>
          </p:nvSpPr>
          <p:spPr>
            <a:xfrm>
              <a:off x="2843808" y="299695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Customer</a:t>
              </a:r>
            </a:p>
            <a:p>
              <a:pPr algn="ctr"/>
              <a:r>
                <a:rPr lang="en-AU" sz="1050" dirty="0">
                  <a:solidFill>
                    <a:schemeClr val="tx1"/>
                  </a:solidFill>
                </a:rPr>
                <a:t>m</a:t>
              </a:r>
              <a:r>
                <a:rPr lang="en-AU" sz="1050" dirty="0" smtClean="0">
                  <a:solidFill>
                    <a:schemeClr val="tx1"/>
                  </a:solidFill>
                </a:rPr>
                <a:t>anagement</a:t>
              </a:r>
            </a:p>
          </p:txBody>
        </p:sp>
        <p:sp>
          <p:nvSpPr>
            <p:cNvPr id="65" name="Rectangle 64"/>
            <p:cNvSpPr/>
            <p:nvPr/>
          </p:nvSpPr>
          <p:spPr>
            <a:xfrm>
              <a:off x="4716016" y="299695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Product</a:t>
              </a:r>
            </a:p>
            <a:p>
              <a:pPr algn="ctr"/>
              <a:r>
                <a:rPr lang="en-AU" sz="1050" dirty="0">
                  <a:solidFill>
                    <a:schemeClr val="tx1"/>
                  </a:solidFill>
                </a:rPr>
                <a:t>m</a:t>
              </a:r>
              <a:r>
                <a:rPr lang="en-AU" sz="1050" dirty="0" smtClean="0">
                  <a:solidFill>
                    <a:schemeClr val="tx1"/>
                  </a:solidFill>
                </a:rPr>
                <a:t>anagement</a:t>
              </a:r>
            </a:p>
          </p:txBody>
        </p:sp>
        <p:sp>
          <p:nvSpPr>
            <p:cNvPr id="66" name="Rectangle 65"/>
            <p:cNvSpPr/>
            <p:nvPr/>
          </p:nvSpPr>
          <p:spPr>
            <a:xfrm>
              <a:off x="6588224" y="299695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Service</a:t>
              </a:r>
              <a:endParaRPr lang="en-AU" sz="1050" dirty="0">
                <a:solidFill>
                  <a:schemeClr val="tx1"/>
                </a:solidFill>
              </a:endParaRPr>
            </a:p>
            <a:p>
              <a:pPr algn="ctr"/>
              <a:r>
                <a:rPr lang="en-AU" sz="1050" dirty="0">
                  <a:solidFill>
                    <a:schemeClr val="tx1"/>
                  </a:solidFill>
                </a:rPr>
                <a:t>m</a:t>
              </a:r>
              <a:r>
                <a:rPr lang="en-AU" sz="1050" dirty="0" smtClean="0">
                  <a:solidFill>
                    <a:schemeClr val="tx1"/>
                  </a:solidFill>
                </a:rPr>
                <a:t>anagement</a:t>
              </a:r>
            </a:p>
          </p:txBody>
        </p:sp>
        <p:sp>
          <p:nvSpPr>
            <p:cNvPr id="67" name="Rectangle 66"/>
            <p:cNvSpPr/>
            <p:nvPr/>
          </p:nvSpPr>
          <p:spPr>
            <a:xfrm>
              <a:off x="2843808" y="364502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Partner</a:t>
              </a:r>
            </a:p>
            <a:p>
              <a:pPr algn="ctr"/>
              <a:r>
                <a:rPr lang="en-AU" sz="1050" dirty="0">
                  <a:solidFill>
                    <a:schemeClr val="tx1"/>
                  </a:solidFill>
                </a:rPr>
                <a:t>m</a:t>
              </a:r>
              <a:r>
                <a:rPr lang="en-AU" sz="1050" dirty="0" smtClean="0">
                  <a:solidFill>
                    <a:schemeClr val="tx1"/>
                  </a:solidFill>
                </a:rPr>
                <a:t>anagement</a:t>
              </a:r>
            </a:p>
          </p:txBody>
        </p:sp>
        <p:sp>
          <p:nvSpPr>
            <p:cNvPr id="68" name="Rectangle 67"/>
            <p:cNvSpPr/>
            <p:nvPr/>
          </p:nvSpPr>
          <p:spPr>
            <a:xfrm>
              <a:off x="4716016" y="364502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Distribution Channel </a:t>
              </a:r>
              <a:r>
                <a:rPr lang="en-AU" sz="1050" dirty="0">
                  <a:solidFill>
                    <a:schemeClr val="tx1"/>
                  </a:solidFill>
                </a:rPr>
                <a:t>m</a:t>
              </a:r>
              <a:r>
                <a:rPr lang="en-AU" sz="1050" dirty="0" smtClean="0">
                  <a:solidFill>
                    <a:schemeClr val="tx1"/>
                  </a:solidFill>
                </a:rPr>
                <a:t>anagement</a:t>
              </a:r>
            </a:p>
          </p:txBody>
        </p:sp>
        <p:sp>
          <p:nvSpPr>
            <p:cNvPr id="69" name="Rectangle 68"/>
            <p:cNvSpPr/>
            <p:nvPr/>
          </p:nvSpPr>
          <p:spPr>
            <a:xfrm>
              <a:off x="6588224" y="364502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Account</a:t>
              </a:r>
            </a:p>
            <a:p>
              <a:pPr algn="ctr"/>
              <a:r>
                <a:rPr lang="en-AU" sz="1050" dirty="0">
                  <a:solidFill>
                    <a:schemeClr val="tx1"/>
                  </a:solidFill>
                </a:rPr>
                <a:t>m</a:t>
              </a:r>
              <a:r>
                <a:rPr lang="en-AU" sz="1050" dirty="0" smtClean="0">
                  <a:solidFill>
                    <a:schemeClr val="tx1"/>
                  </a:solidFill>
                </a:rPr>
                <a:t>anagement</a:t>
              </a:r>
            </a:p>
          </p:txBody>
        </p:sp>
        <p:sp>
          <p:nvSpPr>
            <p:cNvPr id="70" name="Rectangle 69"/>
            <p:cNvSpPr/>
            <p:nvPr/>
          </p:nvSpPr>
          <p:spPr>
            <a:xfrm>
              <a:off x="2843808" y="436510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rgbClr val="000000"/>
                  </a:solidFill>
                </a:rPr>
                <a:t>HR</a:t>
              </a:r>
            </a:p>
            <a:p>
              <a:pPr algn="ctr"/>
              <a:r>
                <a:rPr lang="en-AU" sz="1050" dirty="0">
                  <a:solidFill>
                    <a:srgbClr val="000000"/>
                  </a:solidFill>
                </a:rPr>
                <a:t>m</a:t>
              </a:r>
              <a:r>
                <a:rPr lang="en-AU" sz="1050" dirty="0" smtClean="0">
                  <a:solidFill>
                    <a:srgbClr val="000000"/>
                  </a:solidFill>
                </a:rPr>
                <a:t>anagement</a:t>
              </a:r>
            </a:p>
          </p:txBody>
        </p:sp>
        <p:sp>
          <p:nvSpPr>
            <p:cNvPr id="71" name="Rectangle 70"/>
            <p:cNvSpPr/>
            <p:nvPr/>
          </p:nvSpPr>
          <p:spPr>
            <a:xfrm>
              <a:off x="4716016" y="436510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rgbClr val="000000"/>
                  </a:solidFill>
                </a:rPr>
                <a:t>Partner acquisition</a:t>
              </a:r>
            </a:p>
            <a:p>
              <a:pPr algn="ctr"/>
              <a:r>
                <a:rPr lang="en-AU" sz="1050" dirty="0" smtClean="0">
                  <a:solidFill>
                    <a:srgbClr val="000000"/>
                  </a:solidFill>
                </a:rPr>
                <a:t>management</a:t>
              </a:r>
            </a:p>
          </p:txBody>
        </p:sp>
        <p:sp>
          <p:nvSpPr>
            <p:cNvPr id="72" name="Rectangle 71"/>
            <p:cNvSpPr/>
            <p:nvPr/>
          </p:nvSpPr>
          <p:spPr>
            <a:xfrm>
              <a:off x="6588224" y="4365104"/>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rgbClr val="000000"/>
                  </a:solidFill>
                </a:rPr>
                <a:t>Production</a:t>
              </a:r>
            </a:p>
            <a:p>
              <a:pPr algn="ctr"/>
              <a:r>
                <a:rPr lang="en-AU" sz="1050" dirty="0" smtClean="0">
                  <a:solidFill>
                    <a:srgbClr val="000000"/>
                  </a:solidFill>
                </a:rPr>
                <a:t>management</a:t>
              </a:r>
            </a:p>
          </p:txBody>
        </p:sp>
        <p:sp>
          <p:nvSpPr>
            <p:cNvPr id="73" name="Rectangle 72"/>
            <p:cNvSpPr/>
            <p:nvPr/>
          </p:nvSpPr>
          <p:spPr>
            <a:xfrm>
              <a:off x="2843808" y="5013176"/>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rgbClr val="000000"/>
                  </a:solidFill>
                </a:rPr>
                <a:t>Warehouse</a:t>
              </a:r>
            </a:p>
            <a:p>
              <a:pPr algn="ctr"/>
              <a:r>
                <a:rPr lang="en-AU" sz="1050" dirty="0">
                  <a:solidFill>
                    <a:srgbClr val="000000"/>
                  </a:solidFill>
                </a:rPr>
                <a:t>m</a:t>
              </a:r>
              <a:r>
                <a:rPr lang="en-AU" sz="1050" dirty="0" smtClean="0">
                  <a:solidFill>
                    <a:srgbClr val="000000"/>
                  </a:solidFill>
                </a:rPr>
                <a:t>anagement</a:t>
              </a:r>
            </a:p>
          </p:txBody>
        </p:sp>
        <p:sp>
          <p:nvSpPr>
            <p:cNvPr id="74" name="Rectangle 73"/>
            <p:cNvSpPr/>
            <p:nvPr/>
          </p:nvSpPr>
          <p:spPr>
            <a:xfrm>
              <a:off x="4707632" y="5004792"/>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rgbClr val="000000"/>
                  </a:solidFill>
                </a:rPr>
                <a:t>Financial</a:t>
              </a:r>
            </a:p>
            <a:p>
              <a:pPr algn="ctr"/>
              <a:r>
                <a:rPr lang="en-AU" sz="1050" dirty="0">
                  <a:solidFill>
                    <a:srgbClr val="000000"/>
                  </a:solidFill>
                </a:rPr>
                <a:t>m</a:t>
              </a:r>
              <a:r>
                <a:rPr lang="en-AU" sz="1050" dirty="0" smtClean="0">
                  <a:solidFill>
                    <a:srgbClr val="000000"/>
                  </a:solidFill>
                </a:rPr>
                <a:t>anagement</a:t>
              </a:r>
            </a:p>
          </p:txBody>
        </p:sp>
        <p:sp>
          <p:nvSpPr>
            <p:cNvPr id="75" name="Rectangle 74"/>
            <p:cNvSpPr/>
            <p:nvPr/>
          </p:nvSpPr>
          <p:spPr>
            <a:xfrm>
              <a:off x="6588224" y="5013176"/>
              <a:ext cx="1800200" cy="576064"/>
            </a:xfrm>
            <a:prstGeom prst="rect">
              <a:avLst/>
            </a:prstGeom>
            <a:solidFill>
              <a:srgbClr val="FEFF97"/>
            </a:solidFill>
            <a:ln>
              <a:solidFill>
                <a:srgbClr val="D28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rgbClr val="000000"/>
                  </a:solidFill>
                </a:rPr>
                <a:t>IT</a:t>
              </a:r>
            </a:p>
            <a:p>
              <a:pPr algn="ctr"/>
              <a:r>
                <a:rPr lang="en-AU" sz="1050" dirty="0">
                  <a:solidFill>
                    <a:srgbClr val="000000"/>
                  </a:solidFill>
                </a:rPr>
                <a:t>m</a:t>
              </a:r>
              <a:r>
                <a:rPr lang="en-AU" sz="1050" dirty="0" smtClean="0">
                  <a:solidFill>
                    <a:srgbClr val="000000"/>
                  </a:solidFill>
                </a:rPr>
                <a:t>anagement</a:t>
              </a:r>
            </a:p>
          </p:txBody>
        </p:sp>
      </p:grpSp>
      <p:grpSp>
        <p:nvGrpSpPr>
          <p:cNvPr id="61" name="Group 60"/>
          <p:cNvGrpSpPr/>
          <p:nvPr/>
        </p:nvGrpSpPr>
        <p:grpSpPr>
          <a:xfrm>
            <a:off x="0" y="2060848"/>
            <a:ext cx="3528392" cy="3096344"/>
            <a:chOff x="-4140968" y="908720"/>
            <a:chExt cx="4392488" cy="4176464"/>
          </a:xfrm>
        </p:grpSpPr>
        <p:sp>
          <p:nvSpPr>
            <p:cNvPr id="47" name="Rectangle 46"/>
            <p:cNvSpPr/>
            <p:nvPr/>
          </p:nvSpPr>
          <p:spPr>
            <a:xfrm>
              <a:off x="-4140968" y="908720"/>
              <a:ext cx="4392488" cy="4176464"/>
            </a:xfrm>
            <a:prstGeom prst="rect">
              <a:avLst/>
            </a:prstGeom>
            <a:solidFill>
              <a:srgbClr val="FEFF97"/>
            </a:solidFill>
            <a:ln>
              <a:noFill/>
            </a:ln>
            <a:effectLst>
              <a:outerShdw blurRad="76200" dir="13500000" sy="23000" kx="1200000" algn="br" rotWithShape="0">
                <a:prstClr val="black">
                  <a:alpha val="20000"/>
                </a:prstClr>
              </a:outerShdw>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Partner Management</a:t>
              </a:r>
            </a:p>
            <a:p>
              <a:pPr algn="ctr"/>
              <a:endParaRPr lang="en-AU" sz="1400" b="1" dirty="0" smtClean="0">
                <a:solidFill>
                  <a:schemeClr val="tx1"/>
                </a:solidFill>
              </a:endParaRPr>
            </a:p>
            <a:p>
              <a:pPr algn="ctr"/>
              <a:r>
                <a:rPr lang="en-AU" sz="1400" b="1" dirty="0" smtClean="0">
                  <a:solidFill>
                    <a:schemeClr val="tx1"/>
                  </a:solidFill>
                </a:rPr>
                <a:t>Vendor Management</a:t>
              </a:r>
            </a:p>
            <a:p>
              <a:pPr algn="ctr"/>
              <a:endParaRPr lang="en-AU" sz="1400" b="1" dirty="0" smtClean="0">
                <a:solidFill>
                  <a:schemeClr val="tx1"/>
                </a:solidFill>
              </a:endParaRPr>
            </a:p>
            <a:p>
              <a:pPr algn="ctr"/>
              <a:endParaRPr lang="en-AU" sz="1400" b="1" dirty="0" smtClean="0">
                <a:solidFill>
                  <a:schemeClr val="tx1"/>
                </a:solidFill>
              </a:endParaRPr>
            </a:p>
            <a:p>
              <a:pPr algn="ctr"/>
              <a:endParaRPr lang="en-AU" sz="1400" b="1" dirty="0" smtClean="0">
                <a:solidFill>
                  <a:schemeClr val="tx1"/>
                </a:solidFill>
              </a:endParaRPr>
            </a:p>
            <a:p>
              <a:pPr algn="ctr"/>
              <a:endParaRPr lang="en-AU" sz="1400" b="1" dirty="0" smtClean="0">
                <a:solidFill>
                  <a:schemeClr val="tx1"/>
                </a:solidFill>
              </a:endParaRPr>
            </a:p>
            <a:p>
              <a:pPr algn="ctr"/>
              <a:r>
                <a:rPr lang="en-AU" sz="1400" b="1" dirty="0" smtClean="0">
                  <a:solidFill>
                    <a:schemeClr val="tx1"/>
                  </a:solidFill>
                </a:rPr>
                <a:t>Manage Product Acquisition</a:t>
              </a:r>
            </a:p>
            <a:p>
              <a:pPr algn="ctr"/>
              <a:endParaRPr lang="en-AU" sz="1400" b="1" dirty="0" smtClean="0">
                <a:solidFill>
                  <a:schemeClr val="tx1"/>
                </a:solidFill>
              </a:endParaRPr>
            </a:p>
            <a:p>
              <a:pPr algn="ctr"/>
              <a:endParaRPr lang="en-AU" sz="1400" b="1" dirty="0" smtClean="0">
                <a:solidFill>
                  <a:schemeClr val="tx1"/>
                </a:solidFill>
              </a:endParaRPr>
            </a:p>
            <a:p>
              <a:pPr algn="ctr"/>
              <a:endParaRPr lang="en-AU" sz="1400" b="1" dirty="0" smtClean="0">
                <a:solidFill>
                  <a:schemeClr val="tx1"/>
                </a:solidFill>
              </a:endParaRPr>
            </a:p>
            <a:p>
              <a:pPr algn="ctr"/>
              <a:endParaRPr lang="en-AU" sz="1400" b="1" dirty="0" smtClean="0">
                <a:solidFill>
                  <a:schemeClr val="tx1"/>
                </a:solidFill>
              </a:endParaRPr>
            </a:p>
            <a:p>
              <a:pPr algn="ctr"/>
              <a:endParaRPr lang="en-AU" sz="1400" b="1" dirty="0">
                <a:solidFill>
                  <a:schemeClr val="tx1"/>
                </a:solidFill>
              </a:endParaRPr>
            </a:p>
          </p:txBody>
        </p:sp>
        <p:sp>
          <p:nvSpPr>
            <p:cNvPr id="48" name="Rectangle 47"/>
            <p:cNvSpPr/>
            <p:nvPr/>
          </p:nvSpPr>
          <p:spPr>
            <a:xfrm>
              <a:off x="-3996952" y="1556792"/>
              <a:ext cx="4104456" cy="3384376"/>
            </a:xfrm>
            <a:prstGeom prst="rect">
              <a:avLst/>
            </a:prstGeom>
            <a:solidFill>
              <a:schemeClr val="accent3">
                <a:lumMod val="85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rgbClr val="000000"/>
                  </a:solidFill>
                  <a:cs typeface="Times"/>
                </a:rPr>
                <a:t>Vendor Management</a:t>
              </a: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a:p>
              <a:pPr algn="ctr"/>
              <a:r>
                <a:rPr lang="en-AU" sz="1400" b="1" dirty="0" smtClean="0">
                  <a:solidFill>
                    <a:srgbClr val="000000"/>
                  </a:solidFill>
                  <a:cs typeface="Times"/>
                </a:rPr>
                <a:t>Manage Product Acquisition</a:t>
              </a: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a:p>
              <a:pPr algn="ctr"/>
              <a:endParaRPr lang="en-AU" sz="1400" b="1" dirty="0" smtClean="0">
                <a:solidFill>
                  <a:srgbClr val="000000"/>
                </a:solidFill>
                <a:cs typeface="Times"/>
              </a:endParaRPr>
            </a:p>
          </p:txBody>
        </p:sp>
        <p:sp>
          <p:nvSpPr>
            <p:cNvPr id="49" name="Rounded Rectangle 48"/>
            <p:cNvSpPr/>
            <p:nvPr/>
          </p:nvSpPr>
          <p:spPr>
            <a:xfrm>
              <a:off x="-3780928" y="2060848"/>
              <a:ext cx="3744416" cy="360040"/>
            </a:xfrm>
            <a:prstGeom prst="roundRect">
              <a:avLst/>
            </a:prstGeom>
            <a:solidFill>
              <a:schemeClr val="tx1">
                <a:lumMod val="50000"/>
                <a:lumOff val="50000"/>
              </a:schemeClr>
            </a:solidFill>
            <a:ln>
              <a:solidFill>
                <a:srgbClr val="FF00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rgbClr val="000000"/>
                  </a:solidFill>
                </a:rPr>
                <a:t>Vendor Information Management</a:t>
              </a:r>
              <a:endParaRPr lang="en-AU" sz="1200" b="1" dirty="0">
                <a:solidFill>
                  <a:srgbClr val="000000"/>
                </a:solidFill>
              </a:endParaRPr>
            </a:p>
          </p:txBody>
        </p:sp>
        <p:sp>
          <p:nvSpPr>
            <p:cNvPr id="50" name="Rounded Rectangle 49"/>
            <p:cNvSpPr/>
            <p:nvPr/>
          </p:nvSpPr>
          <p:spPr>
            <a:xfrm>
              <a:off x="-3780928" y="2492896"/>
              <a:ext cx="3744416" cy="360040"/>
            </a:xfrm>
            <a:prstGeom prst="roundRect">
              <a:avLst/>
            </a:prstGeom>
            <a:solidFill>
              <a:schemeClr val="tx1">
                <a:lumMod val="50000"/>
                <a:lumOff val="5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rgbClr val="000000"/>
                  </a:solidFill>
                </a:rPr>
                <a:t>Vendor Contact Management</a:t>
              </a:r>
              <a:endParaRPr lang="en-AU" sz="1200" b="1" dirty="0">
                <a:solidFill>
                  <a:srgbClr val="000000"/>
                </a:solidFill>
              </a:endParaRPr>
            </a:p>
          </p:txBody>
        </p:sp>
        <p:sp>
          <p:nvSpPr>
            <p:cNvPr id="51" name="Rounded Rectangle 50"/>
            <p:cNvSpPr/>
            <p:nvPr/>
          </p:nvSpPr>
          <p:spPr>
            <a:xfrm>
              <a:off x="-3780928" y="3429000"/>
              <a:ext cx="3744416" cy="360040"/>
            </a:xfrm>
            <a:prstGeom prst="roundRect">
              <a:avLst/>
            </a:prstGeom>
            <a:solidFill>
              <a:schemeClr val="tx1">
                <a:lumMod val="50000"/>
                <a:lumOff val="5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rgbClr val="000000"/>
                  </a:solidFill>
                </a:rPr>
                <a:t>Product Information Management</a:t>
              </a:r>
              <a:endParaRPr lang="en-AU" sz="1200" b="1" dirty="0">
                <a:solidFill>
                  <a:srgbClr val="000000"/>
                </a:solidFill>
              </a:endParaRPr>
            </a:p>
          </p:txBody>
        </p:sp>
        <p:sp>
          <p:nvSpPr>
            <p:cNvPr id="52" name="Rounded Rectangle 51"/>
            <p:cNvSpPr/>
            <p:nvPr/>
          </p:nvSpPr>
          <p:spPr>
            <a:xfrm>
              <a:off x="-3780928" y="3861048"/>
              <a:ext cx="3744416" cy="360040"/>
            </a:xfrm>
            <a:prstGeom prst="roundRect">
              <a:avLst/>
            </a:prstGeom>
            <a:solidFill>
              <a:schemeClr val="tx1">
                <a:lumMod val="50000"/>
                <a:lumOff val="5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rgbClr val="000000"/>
                  </a:solidFill>
                </a:rPr>
                <a:t>Product Request Management</a:t>
              </a:r>
              <a:endParaRPr lang="en-AU" sz="1200" b="1" dirty="0">
                <a:solidFill>
                  <a:srgbClr val="000000"/>
                </a:solidFill>
              </a:endParaRPr>
            </a:p>
          </p:txBody>
        </p:sp>
        <p:sp>
          <p:nvSpPr>
            <p:cNvPr id="60" name="Rounded Rectangle 59"/>
            <p:cNvSpPr/>
            <p:nvPr/>
          </p:nvSpPr>
          <p:spPr>
            <a:xfrm>
              <a:off x="-3780928" y="4293096"/>
              <a:ext cx="3744416" cy="360040"/>
            </a:xfrm>
            <a:prstGeom prst="roundRect">
              <a:avLst/>
            </a:prstGeom>
            <a:solidFill>
              <a:schemeClr val="tx1">
                <a:lumMod val="50000"/>
                <a:lumOff val="5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rgbClr val="000000"/>
                  </a:solidFill>
                </a:rPr>
                <a:t>Product Fulfilment Management</a:t>
              </a:r>
              <a:endParaRPr lang="en-AU" sz="1200" b="1" dirty="0">
                <a:solidFill>
                  <a:srgbClr val="000000"/>
                </a:solidFill>
              </a:endParaRPr>
            </a:p>
          </p:txBody>
        </p:sp>
      </p:grpSp>
      <p:sp>
        <p:nvSpPr>
          <p:cNvPr id="2" name="Title 1"/>
          <p:cNvSpPr>
            <a:spLocks noGrp="1"/>
          </p:cNvSpPr>
          <p:nvPr>
            <p:ph type="title"/>
          </p:nvPr>
        </p:nvSpPr>
        <p:spPr>
          <a:xfrm>
            <a:off x="35496" y="-171400"/>
            <a:ext cx="9011344" cy="1143000"/>
          </a:xfrm>
        </p:spPr>
        <p:txBody>
          <a:bodyPr/>
          <a:lstStyle/>
          <a:p>
            <a:r>
              <a:rPr lang="en-AU" dirty="0" smtClean="0"/>
              <a:t>Capability of capabilities: </a:t>
            </a:r>
            <a:r>
              <a:rPr lang="en-AU" u="sng" dirty="0" smtClean="0"/>
              <a:t>heat map analysis</a:t>
            </a:r>
            <a:endParaRPr lang="en-AU" u="sng" dirty="0"/>
          </a:p>
        </p:txBody>
      </p:sp>
      <p:pic>
        <p:nvPicPr>
          <p:cNvPr id="3075" name="Picture 3"/>
          <p:cNvPicPr>
            <a:picLocks noChangeAspect="1" noChangeArrowheads="1"/>
          </p:cNvPicPr>
          <p:nvPr/>
        </p:nvPicPr>
        <p:blipFill>
          <a:blip r:embed="rId3" cstate="print"/>
          <a:srcRect/>
          <a:stretch>
            <a:fillRect/>
          </a:stretch>
        </p:blipFill>
        <p:spPr bwMode="auto">
          <a:xfrm>
            <a:off x="3851920" y="3933056"/>
            <a:ext cx="1872208" cy="1795588"/>
          </a:xfrm>
          <a:prstGeom prst="rect">
            <a:avLst/>
          </a:prstGeom>
          <a:noFill/>
          <a:ln w="9525">
            <a:noFill/>
            <a:miter lim="800000"/>
            <a:headEnd/>
            <a:tailEnd/>
          </a:ln>
        </p:spPr>
      </p:pic>
      <p:sp>
        <p:nvSpPr>
          <p:cNvPr id="62" name="Right Arrow 43"/>
          <p:cNvSpPr/>
          <p:nvPr/>
        </p:nvSpPr>
        <p:spPr>
          <a:xfrm rot="10124223">
            <a:off x="2968265" y="3349983"/>
            <a:ext cx="2432888" cy="1941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3" name="Right Arrow 43"/>
          <p:cNvSpPr/>
          <p:nvPr/>
        </p:nvSpPr>
        <p:spPr>
          <a:xfrm rot="568264">
            <a:off x="2246413" y="4964115"/>
            <a:ext cx="1448955" cy="27239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6" name="Right Arrow 43"/>
          <p:cNvSpPr/>
          <p:nvPr/>
        </p:nvSpPr>
        <p:spPr>
          <a:xfrm rot="568264" flipV="1">
            <a:off x="5545769" y="4567635"/>
            <a:ext cx="1609977" cy="28403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TextBox 2"/>
          <p:cNvSpPr txBox="1"/>
          <p:nvPr/>
        </p:nvSpPr>
        <p:spPr>
          <a:xfrm>
            <a:off x="7236296" y="4653136"/>
            <a:ext cx="1185428" cy="646331"/>
          </a:xfrm>
          <a:prstGeom prst="rect">
            <a:avLst/>
          </a:prstGeom>
          <a:noFill/>
        </p:spPr>
        <p:txBody>
          <a:bodyPr wrap="none" rtlCol="0">
            <a:spAutoFit/>
          </a:bodyPr>
          <a:lstStyle/>
          <a:p>
            <a:r>
              <a:rPr lang="en-US" dirty="0" smtClean="0"/>
              <a:t>Heat map</a:t>
            </a:r>
          </a:p>
          <a:p>
            <a:r>
              <a:rPr lang="en-US" dirty="0" smtClean="0"/>
              <a:t>analysis</a:t>
            </a:r>
            <a:endParaRPr lang="en-US" dirty="0"/>
          </a:p>
        </p:txBody>
      </p:sp>
    </p:spTree>
    <p:extLst>
      <p:ext uri="{BB962C8B-B14F-4D97-AF65-F5344CB8AC3E}">
        <p14:creationId xmlns:p14="http://schemas.microsoft.com/office/powerpoint/2010/main" val="205859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AU" u="sng" dirty="0" smtClean="0"/>
              <a:t>Heat mapping </a:t>
            </a:r>
            <a:r>
              <a:rPr lang="en-AU" dirty="0" smtClean="0"/>
              <a:t>a business capability</a:t>
            </a:r>
            <a:endParaRPr lang="en-AU" dirty="0"/>
          </a:p>
        </p:txBody>
      </p:sp>
      <p:sp>
        <p:nvSpPr>
          <p:cNvPr id="11" name="Rectangle 10"/>
          <p:cNvSpPr/>
          <p:nvPr/>
        </p:nvSpPr>
        <p:spPr>
          <a:xfrm>
            <a:off x="2339752" y="1484784"/>
            <a:ext cx="4392488" cy="4176464"/>
          </a:xfrm>
          <a:prstGeom prst="rect">
            <a:avLst/>
          </a:prstGeom>
          <a:solidFill>
            <a:srgbClr val="FEFF97"/>
          </a:solidFill>
          <a:ln>
            <a:noFill/>
          </a:ln>
          <a:effectLst>
            <a:outerShdw blurRad="76200" dir="13500000" sy="23000" kx="1200000" algn="br" rotWithShape="0">
              <a:prstClr val="black">
                <a:alpha val="20000"/>
              </a:prstClr>
            </a:outerShdw>
          </a:effectLst>
          <a:scene3d>
            <a:camera prst="obliqueTopRigh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Partner Management</a:t>
            </a:r>
          </a:p>
          <a:p>
            <a:pPr algn="ctr"/>
            <a:endParaRPr lang="en-AU" b="1" dirty="0" smtClean="0">
              <a:solidFill>
                <a:schemeClr val="tx1"/>
              </a:solidFill>
            </a:endParaRPr>
          </a:p>
          <a:p>
            <a:pPr algn="ctr"/>
            <a:r>
              <a:rPr lang="en-AU" b="1" dirty="0" smtClean="0">
                <a:solidFill>
                  <a:schemeClr val="tx1"/>
                </a:solidFill>
              </a:rPr>
              <a:t>Vendor Management</a:t>
            </a:r>
          </a:p>
          <a:p>
            <a:pPr algn="ctr"/>
            <a:endParaRPr lang="en-AU" b="1" dirty="0" smtClean="0">
              <a:solidFill>
                <a:schemeClr val="tx1"/>
              </a:solidFill>
            </a:endParaRPr>
          </a:p>
          <a:p>
            <a:pPr algn="ctr"/>
            <a:endParaRPr lang="en-AU" b="1" dirty="0" smtClean="0">
              <a:solidFill>
                <a:schemeClr val="tx1"/>
              </a:solidFill>
            </a:endParaRPr>
          </a:p>
          <a:p>
            <a:pPr algn="ctr"/>
            <a:endParaRPr lang="en-AU" b="1" dirty="0" smtClean="0">
              <a:solidFill>
                <a:schemeClr val="tx1"/>
              </a:solidFill>
            </a:endParaRPr>
          </a:p>
          <a:p>
            <a:pPr algn="ctr"/>
            <a:endParaRPr lang="en-AU" b="1" dirty="0" smtClean="0">
              <a:solidFill>
                <a:schemeClr val="tx1"/>
              </a:solidFill>
            </a:endParaRPr>
          </a:p>
          <a:p>
            <a:pPr algn="ctr"/>
            <a:r>
              <a:rPr lang="en-AU" b="1" dirty="0" smtClean="0">
                <a:solidFill>
                  <a:schemeClr val="tx1"/>
                </a:solidFill>
              </a:rPr>
              <a:t>Manage Product Acquisition</a:t>
            </a:r>
          </a:p>
          <a:p>
            <a:pPr algn="ctr"/>
            <a:endParaRPr lang="en-AU" b="1" dirty="0" smtClean="0">
              <a:solidFill>
                <a:schemeClr val="tx1"/>
              </a:solidFill>
            </a:endParaRPr>
          </a:p>
          <a:p>
            <a:pPr algn="ctr"/>
            <a:endParaRPr lang="en-AU" b="1" dirty="0" smtClean="0">
              <a:solidFill>
                <a:schemeClr val="tx1"/>
              </a:solidFill>
            </a:endParaRPr>
          </a:p>
          <a:p>
            <a:pPr algn="ctr"/>
            <a:endParaRPr lang="en-AU" b="1" dirty="0" smtClean="0">
              <a:solidFill>
                <a:schemeClr val="tx1"/>
              </a:solidFill>
            </a:endParaRPr>
          </a:p>
          <a:p>
            <a:pPr algn="ctr"/>
            <a:endParaRPr lang="en-AU" b="1" dirty="0" smtClean="0">
              <a:solidFill>
                <a:schemeClr val="tx1"/>
              </a:solidFill>
            </a:endParaRPr>
          </a:p>
          <a:p>
            <a:pPr algn="ctr"/>
            <a:endParaRPr lang="en-AU" b="1" dirty="0">
              <a:solidFill>
                <a:schemeClr val="tx1"/>
              </a:solidFill>
            </a:endParaRPr>
          </a:p>
        </p:txBody>
      </p:sp>
      <p:sp>
        <p:nvSpPr>
          <p:cNvPr id="18" name="Rectangle 17"/>
          <p:cNvSpPr/>
          <p:nvPr/>
        </p:nvSpPr>
        <p:spPr>
          <a:xfrm>
            <a:off x="2483768" y="2132856"/>
            <a:ext cx="4104456" cy="3384376"/>
          </a:xfrm>
          <a:prstGeom prst="rect">
            <a:avLst/>
          </a:prstGeom>
          <a:solidFill>
            <a:schemeClr val="accent3">
              <a:lumMod val="85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rgbClr val="000000"/>
                </a:solidFill>
                <a:cs typeface="Times"/>
              </a:rPr>
              <a:t>Vendor Management</a:t>
            </a: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r>
              <a:rPr lang="en-AU" b="1" dirty="0" smtClean="0">
                <a:solidFill>
                  <a:srgbClr val="000000"/>
                </a:solidFill>
                <a:cs typeface="Times"/>
              </a:rPr>
              <a:t>Manage Product Acquisition</a:t>
            </a: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endParaRPr lang="en-AU" b="1" dirty="0" smtClean="0">
              <a:solidFill>
                <a:srgbClr val="000000"/>
              </a:solidFill>
              <a:cs typeface="Times"/>
            </a:endParaRPr>
          </a:p>
          <a:p>
            <a:pPr algn="ctr"/>
            <a:endParaRPr lang="en-AU" b="1" dirty="0" smtClean="0">
              <a:solidFill>
                <a:srgbClr val="000000"/>
              </a:solidFill>
              <a:cs typeface="Times"/>
            </a:endParaRPr>
          </a:p>
        </p:txBody>
      </p:sp>
      <p:sp>
        <p:nvSpPr>
          <p:cNvPr id="12" name="Rounded Rectangle 11"/>
          <p:cNvSpPr/>
          <p:nvPr/>
        </p:nvSpPr>
        <p:spPr>
          <a:xfrm>
            <a:off x="2699792" y="2636912"/>
            <a:ext cx="3744416" cy="360040"/>
          </a:xfrm>
          <a:prstGeom prst="roundRect">
            <a:avLst/>
          </a:prstGeom>
          <a:solidFill>
            <a:srgbClr val="FF0000"/>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smtClean="0">
                <a:solidFill>
                  <a:srgbClr val="000000"/>
                </a:solidFill>
              </a:rPr>
              <a:t>Vendor Information Management</a:t>
            </a:r>
            <a:endParaRPr lang="en-AU" sz="1600" b="1" dirty="0">
              <a:solidFill>
                <a:srgbClr val="000000"/>
              </a:solidFill>
            </a:endParaRPr>
          </a:p>
        </p:txBody>
      </p:sp>
      <p:sp>
        <p:nvSpPr>
          <p:cNvPr id="13" name="Rounded Rectangle 12"/>
          <p:cNvSpPr/>
          <p:nvPr/>
        </p:nvSpPr>
        <p:spPr>
          <a:xfrm>
            <a:off x="2699792" y="3068960"/>
            <a:ext cx="3744416" cy="360040"/>
          </a:xfrm>
          <a:prstGeom prst="roundRect">
            <a:avLst/>
          </a:prstGeom>
          <a:solidFill>
            <a:srgbClr val="00B050"/>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smtClean="0">
                <a:solidFill>
                  <a:srgbClr val="000000"/>
                </a:solidFill>
              </a:rPr>
              <a:t>Vendor Contact Management</a:t>
            </a:r>
            <a:endParaRPr lang="en-AU" sz="1600" b="1" dirty="0">
              <a:solidFill>
                <a:srgbClr val="000000"/>
              </a:solidFill>
            </a:endParaRPr>
          </a:p>
        </p:txBody>
      </p:sp>
      <p:sp>
        <p:nvSpPr>
          <p:cNvPr id="14" name="Rounded Rectangle 13"/>
          <p:cNvSpPr/>
          <p:nvPr/>
        </p:nvSpPr>
        <p:spPr>
          <a:xfrm>
            <a:off x="2699792" y="4005064"/>
            <a:ext cx="3744416" cy="360040"/>
          </a:xfrm>
          <a:prstGeom prst="roundRect">
            <a:avLst/>
          </a:prstGeom>
          <a:solidFill>
            <a:srgbClr val="00B050"/>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smtClean="0">
                <a:solidFill>
                  <a:srgbClr val="000000"/>
                </a:solidFill>
              </a:rPr>
              <a:t>Product Information Management</a:t>
            </a:r>
            <a:endParaRPr lang="en-AU" sz="1600" b="1" dirty="0">
              <a:solidFill>
                <a:srgbClr val="000000"/>
              </a:solidFill>
            </a:endParaRPr>
          </a:p>
        </p:txBody>
      </p:sp>
      <p:sp>
        <p:nvSpPr>
          <p:cNvPr id="15" name="Rounded Rectangle 14"/>
          <p:cNvSpPr/>
          <p:nvPr/>
        </p:nvSpPr>
        <p:spPr>
          <a:xfrm>
            <a:off x="2699792" y="4437112"/>
            <a:ext cx="3744416" cy="360040"/>
          </a:xfrm>
          <a:prstGeom prst="roundRect">
            <a:avLst/>
          </a:prstGeom>
          <a:solidFill>
            <a:srgbClr val="00B050"/>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smtClean="0">
                <a:solidFill>
                  <a:srgbClr val="000000"/>
                </a:solidFill>
              </a:rPr>
              <a:t>Product Request Management</a:t>
            </a:r>
            <a:endParaRPr lang="en-AU" sz="1600" b="1" dirty="0">
              <a:solidFill>
                <a:srgbClr val="000000"/>
              </a:solidFill>
            </a:endParaRPr>
          </a:p>
        </p:txBody>
      </p:sp>
      <p:sp>
        <p:nvSpPr>
          <p:cNvPr id="16" name="Rounded Rectangle 15"/>
          <p:cNvSpPr/>
          <p:nvPr/>
        </p:nvSpPr>
        <p:spPr>
          <a:xfrm>
            <a:off x="2699792" y="4869160"/>
            <a:ext cx="3744416" cy="360040"/>
          </a:xfrm>
          <a:prstGeom prst="roundRect">
            <a:avLst/>
          </a:prstGeom>
          <a:solidFill>
            <a:srgbClr val="FFFF00"/>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smtClean="0">
                <a:solidFill>
                  <a:srgbClr val="000000"/>
                </a:solidFill>
              </a:rPr>
              <a:t>Product Fulfilment Management</a:t>
            </a:r>
            <a:endParaRPr lang="en-AU" sz="1600" b="1" dirty="0">
              <a:solidFill>
                <a:srgbClr val="000000"/>
              </a:solidFill>
            </a:endParaRPr>
          </a:p>
        </p:txBody>
      </p:sp>
    </p:spTree>
    <p:extLst>
      <p:ext uri="{BB962C8B-B14F-4D97-AF65-F5344CB8AC3E}">
        <p14:creationId xmlns:p14="http://schemas.microsoft.com/office/powerpoint/2010/main" val="4989619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8" name="Rectangle 4"/>
          <p:cNvSpPr>
            <a:spLocks noGrp="1" noChangeArrowheads="1"/>
          </p:cNvSpPr>
          <p:nvPr>
            <p:ph type="title"/>
          </p:nvPr>
        </p:nvSpPr>
        <p:spPr>
          <a:xfrm>
            <a:off x="381000" y="228600"/>
            <a:ext cx="8393113" cy="1255713"/>
          </a:xfrm>
        </p:spPr>
        <p:txBody>
          <a:bodyPr>
            <a:normAutofit fontScale="90000"/>
          </a:bodyPr>
          <a:lstStyle/>
          <a:p>
            <a:pPr algn="ctr">
              <a:defRPr/>
            </a:pPr>
            <a:r>
              <a:rPr lang="en-AU" sz="2800" dirty="0" smtClean="0"/>
              <a:t>The colour coded boxes enable comparisons to be made between a selection of key dimensions related to the Capability</a:t>
            </a:r>
            <a:endParaRPr lang="en-AU" sz="2800" dirty="0"/>
          </a:p>
        </p:txBody>
      </p:sp>
      <p:sp>
        <p:nvSpPr>
          <p:cNvPr id="52227" name="rect1custom"/>
          <p:cNvSpPr>
            <a:spLocks noChangeArrowheads="1"/>
          </p:cNvSpPr>
          <p:nvPr/>
        </p:nvSpPr>
        <p:spPr bwMode="auto">
          <a:xfrm>
            <a:off x="3286125" y="2540000"/>
            <a:ext cx="2197100" cy="1276350"/>
          </a:xfrm>
          <a:prstGeom prst="roundRect">
            <a:avLst>
              <a:gd name="adj" fmla="val 14398"/>
            </a:avLst>
          </a:prstGeom>
          <a:solidFill>
            <a:srgbClr val="FF5353"/>
          </a:solidFill>
          <a:ln w="38100">
            <a:solidFill>
              <a:srgbClr val="008000"/>
            </a:solidFill>
            <a:round/>
            <a:headEnd/>
            <a:tailEnd/>
          </a:ln>
        </p:spPr>
        <p:txBody>
          <a:bodyPr vert="horz" wrap="square" lIns="91440" tIns="45720" rIns="91440" bIns="45720" numCol="1" anchor="t" anchorCtr="0" compatLnSpc="1">
            <a:prstTxWarp prst="textNoShape">
              <a:avLst/>
            </a:prstTxWarp>
          </a:bodyPr>
          <a:lstStyle/>
          <a:p>
            <a:endParaRPr lang="en-GB" sz="800" b="0" dirty="0">
              <a:latin typeface="Times New Roman" pitchFamily="18" charset="0"/>
            </a:endParaRPr>
          </a:p>
          <a:p>
            <a:endParaRPr lang="en-GB" sz="4800" dirty="0">
              <a:solidFill>
                <a:schemeClr val="bg2"/>
              </a:solidFill>
            </a:endParaRPr>
          </a:p>
        </p:txBody>
      </p:sp>
      <p:sp>
        <p:nvSpPr>
          <p:cNvPr id="52228" name="Line 6"/>
          <p:cNvSpPr>
            <a:spLocks noChangeShapeType="1"/>
          </p:cNvSpPr>
          <p:nvPr/>
        </p:nvSpPr>
        <p:spPr bwMode="auto">
          <a:xfrm flipV="1">
            <a:off x="2527300" y="3111500"/>
            <a:ext cx="749300" cy="533400"/>
          </a:xfrm>
          <a:prstGeom prst="line">
            <a:avLst/>
          </a:prstGeom>
          <a:noFill/>
          <a:ln w="28575">
            <a:solidFill>
              <a:schemeClr val="bg1"/>
            </a:solidFill>
            <a:round/>
            <a:headEnd/>
            <a:tailEnd type="triangle" w="med" len="med"/>
          </a:ln>
        </p:spPr>
        <p:txBody>
          <a:bodyPr vert="horz" wrap="none" lIns="91440" tIns="45720" rIns="91440" bIns="45720" numCol="1" anchor="ctr" anchorCtr="0" compatLnSpc="1">
            <a:prstTxWarp prst="textNoShape">
              <a:avLst/>
            </a:prstTxWarp>
          </a:bodyPr>
          <a:lstStyle/>
          <a:p>
            <a:endParaRPr lang="en-GB" dirty="0"/>
          </a:p>
        </p:txBody>
      </p:sp>
      <p:sp>
        <p:nvSpPr>
          <p:cNvPr id="52229" name="Line 7"/>
          <p:cNvSpPr>
            <a:spLocks noChangeShapeType="1"/>
          </p:cNvSpPr>
          <p:nvPr/>
        </p:nvSpPr>
        <p:spPr bwMode="auto">
          <a:xfrm flipH="1" flipV="1">
            <a:off x="5118100" y="2997200"/>
            <a:ext cx="927100" cy="685800"/>
          </a:xfrm>
          <a:prstGeom prst="line">
            <a:avLst/>
          </a:prstGeom>
          <a:noFill/>
          <a:ln w="38100">
            <a:solidFill>
              <a:srgbClr val="002060"/>
            </a:solidFill>
            <a:round/>
            <a:headEnd/>
            <a:tailEnd type="triangle" w="med" len="med"/>
          </a:ln>
        </p:spPr>
        <p:txBody>
          <a:bodyPr vert="horz" wrap="none" lIns="91440" tIns="45720" rIns="91440" bIns="45720" numCol="1" anchor="ctr" anchorCtr="0" compatLnSpc="1">
            <a:prstTxWarp prst="textNoShape">
              <a:avLst/>
            </a:prstTxWarp>
          </a:bodyPr>
          <a:lstStyle/>
          <a:p>
            <a:endParaRPr lang="en-GB" dirty="0"/>
          </a:p>
        </p:txBody>
      </p:sp>
      <p:sp>
        <p:nvSpPr>
          <p:cNvPr id="52230" name="Text Box 8"/>
          <p:cNvSpPr txBox="1">
            <a:spLocks noChangeArrowheads="1"/>
          </p:cNvSpPr>
          <p:nvPr/>
        </p:nvSpPr>
        <p:spPr bwMode="auto">
          <a:xfrm>
            <a:off x="277813" y="3160713"/>
            <a:ext cx="2390775" cy="1323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GB" sz="2000" dirty="0">
                <a:solidFill>
                  <a:srgbClr val="002060"/>
                </a:solidFill>
              </a:rPr>
              <a:t>The border colour represents </a:t>
            </a:r>
            <a:r>
              <a:rPr lang="en-GB" sz="2000" b="1" dirty="0">
                <a:solidFill>
                  <a:srgbClr val="002060"/>
                </a:solidFill>
              </a:rPr>
              <a:t>one</a:t>
            </a:r>
            <a:r>
              <a:rPr lang="en-GB" sz="2000" dirty="0">
                <a:solidFill>
                  <a:srgbClr val="002060"/>
                </a:solidFill>
              </a:rPr>
              <a:t> dimension being compared</a:t>
            </a:r>
          </a:p>
        </p:txBody>
      </p:sp>
      <p:sp>
        <p:nvSpPr>
          <p:cNvPr id="52231" name="Text Box 9"/>
          <p:cNvSpPr txBox="1">
            <a:spLocks noChangeArrowheads="1"/>
          </p:cNvSpPr>
          <p:nvPr/>
        </p:nvSpPr>
        <p:spPr bwMode="auto">
          <a:xfrm>
            <a:off x="6069013" y="3167063"/>
            <a:ext cx="2674937" cy="1323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GB" sz="2000" dirty="0">
                <a:solidFill>
                  <a:srgbClr val="002060"/>
                </a:solidFill>
              </a:rPr>
              <a:t>The body colour represents the </a:t>
            </a:r>
            <a:r>
              <a:rPr lang="en-GB" sz="2000" b="1" dirty="0">
                <a:solidFill>
                  <a:srgbClr val="002060"/>
                </a:solidFill>
              </a:rPr>
              <a:t>second</a:t>
            </a:r>
            <a:r>
              <a:rPr lang="en-GB" sz="2000" dirty="0">
                <a:solidFill>
                  <a:srgbClr val="002060"/>
                </a:solidFill>
              </a:rPr>
              <a:t> dimension being compared</a:t>
            </a:r>
          </a:p>
        </p:txBody>
      </p:sp>
      <p:sp>
        <p:nvSpPr>
          <p:cNvPr id="52232" name="rect1custom"/>
          <p:cNvSpPr>
            <a:spLocks noChangeArrowheads="1"/>
          </p:cNvSpPr>
          <p:nvPr/>
        </p:nvSpPr>
        <p:spPr bwMode="auto">
          <a:xfrm>
            <a:off x="3286125" y="4445000"/>
            <a:ext cx="2197100" cy="1276350"/>
          </a:xfrm>
          <a:prstGeom prst="roundRect">
            <a:avLst>
              <a:gd name="adj" fmla="val 14398"/>
            </a:avLst>
          </a:prstGeom>
          <a:solidFill>
            <a:srgbClr val="CCFFCC"/>
          </a:solidFill>
          <a:ln w="38100">
            <a:solidFill>
              <a:srgbClr val="FF0000"/>
            </a:solidFill>
            <a:round/>
            <a:headEnd/>
            <a:tailEnd/>
          </a:ln>
        </p:spPr>
        <p:txBody>
          <a:bodyPr vert="horz" wrap="square" lIns="91440" tIns="45720" rIns="91440" bIns="45720" numCol="1" anchor="t" anchorCtr="0" compatLnSpc="1">
            <a:prstTxWarp prst="textNoShape">
              <a:avLst/>
            </a:prstTxWarp>
          </a:bodyPr>
          <a:lstStyle/>
          <a:p>
            <a:endParaRPr lang="en-GB" sz="800" b="0" dirty="0">
              <a:latin typeface="Times New Roman" pitchFamily="18" charset="0"/>
            </a:endParaRPr>
          </a:p>
          <a:p>
            <a:endParaRPr lang="en-GB" sz="4800" dirty="0">
              <a:solidFill>
                <a:schemeClr val="bg2"/>
              </a:solidFill>
            </a:endParaRPr>
          </a:p>
        </p:txBody>
      </p:sp>
      <p:sp>
        <p:nvSpPr>
          <p:cNvPr id="52233" name="Line 11"/>
          <p:cNvSpPr>
            <a:spLocks noChangeShapeType="1"/>
          </p:cNvSpPr>
          <p:nvPr/>
        </p:nvSpPr>
        <p:spPr bwMode="auto">
          <a:xfrm>
            <a:off x="2514600" y="3975100"/>
            <a:ext cx="774700" cy="863600"/>
          </a:xfrm>
          <a:prstGeom prst="line">
            <a:avLst/>
          </a:prstGeom>
          <a:noFill/>
          <a:ln w="28575">
            <a:solidFill>
              <a:schemeClr val="bg1"/>
            </a:solidFill>
            <a:round/>
            <a:headEnd/>
            <a:tailEnd type="triangle" w="med" len="med"/>
          </a:ln>
        </p:spPr>
        <p:txBody>
          <a:bodyPr vert="horz" wrap="none" lIns="91440" tIns="45720" rIns="91440" bIns="45720" numCol="1" anchor="ctr" anchorCtr="0" compatLnSpc="1">
            <a:prstTxWarp prst="textNoShape">
              <a:avLst/>
            </a:prstTxWarp>
          </a:bodyPr>
          <a:lstStyle/>
          <a:p>
            <a:endParaRPr lang="en-GB" dirty="0"/>
          </a:p>
        </p:txBody>
      </p:sp>
      <p:sp>
        <p:nvSpPr>
          <p:cNvPr id="52234" name="Line 12"/>
          <p:cNvSpPr>
            <a:spLocks noChangeShapeType="1"/>
          </p:cNvSpPr>
          <p:nvPr/>
        </p:nvSpPr>
        <p:spPr bwMode="auto">
          <a:xfrm flipH="1">
            <a:off x="5156200" y="3949700"/>
            <a:ext cx="927100" cy="901700"/>
          </a:xfrm>
          <a:prstGeom prst="line">
            <a:avLst/>
          </a:prstGeom>
          <a:noFill/>
          <a:ln w="38100">
            <a:solidFill>
              <a:srgbClr val="002060"/>
            </a:solidFill>
            <a:round/>
            <a:headEnd/>
            <a:tailEnd type="triangle" w="med" len="med"/>
          </a:ln>
        </p:spPr>
        <p:txBody>
          <a:bodyPr vert="horz" wrap="none" lIns="91440" tIns="45720" rIns="91440" bIns="45720" numCol="1" anchor="ctr" anchorCtr="0" compatLnSpc="1">
            <a:prstTxWarp prst="textNoShape">
              <a:avLst/>
            </a:prstTxWarp>
          </a:bodyPr>
          <a:lstStyle/>
          <a:p>
            <a:endParaRPr lang="en-GB" dirty="0"/>
          </a:p>
        </p:txBody>
      </p:sp>
    </p:spTree>
    <p:extLst>
      <p:ext uri="{BB962C8B-B14F-4D97-AF65-F5344CB8AC3E}">
        <p14:creationId xmlns:p14="http://schemas.microsoft.com/office/powerpoint/2010/main" val="414156034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a:xfrm>
            <a:off x="381000" y="114300"/>
            <a:ext cx="8393113" cy="868363"/>
          </a:xfrm>
        </p:spPr>
        <p:txBody>
          <a:bodyPr>
            <a:normAutofit fontScale="90000"/>
          </a:bodyPr>
          <a:lstStyle/>
          <a:p>
            <a:pPr algn="ctr" eaLnBrk="1" hangingPunct="1">
              <a:defRPr/>
            </a:pPr>
            <a:r>
              <a:rPr lang="en-AU" sz="2800" u="sng" dirty="0" smtClean="0"/>
              <a:t>Once a Capability Map has been created it is possible to generate a Heat Map</a:t>
            </a:r>
            <a:endParaRPr lang="en-AU" sz="2800" u="sng" dirty="0"/>
          </a:p>
        </p:txBody>
      </p:sp>
      <p:pic>
        <p:nvPicPr>
          <p:cNvPr id="49155" name="Picture 3"/>
          <p:cNvPicPr>
            <a:picLocks noChangeAspect="1" noChangeArrowheads="1"/>
          </p:cNvPicPr>
          <p:nvPr/>
        </p:nvPicPr>
        <p:blipFill>
          <a:blip r:embed="rId2" cstate="print"/>
          <a:srcRect/>
          <a:stretch>
            <a:fillRect/>
          </a:stretch>
        </p:blipFill>
        <p:spPr bwMode="auto">
          <a:xfrm>
            <a:off x="2057400" y="1004888"/>
            <a:ext cx="4962872" cy="4962872"/>
          </a:xfrm>
          <a:prstGeom prst="rect">
            <a:avLst/>
          </a:prstGeom>
          <a:noFill/>
          <a:ln w="9525">
            <a:noFill/>
            <a:miter lim="800000"/>
            <a:headEnd/>
            <a:tailEnd/>
          </a:ln>
        </p:spPr>
      </p:pic>
    </p:spTree>
    <p:extLst>
      <p:ext uri="{BB962C8B-B14F-4D97-AF65-F5344CB8AC3E}">
        <p14:creationId xmlns:p14="http://schemas.microsoft.com/office/powerpoint/2010/main" val="2802472524"/>
      </p:ext>
    </p:extLst>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6" name="Rectangle 4"/>
          <p:cNvSpPr>
            <a:spLocks noGrp="1" noChangeArrowheads="1"/>
          </p:cNvSpPr>
          <p:nvPr>
            <p:ph type="title"/>
          </p:nvPr>
        </p:nvSpPr>
        <p:spPr>
          <a:xfrm>
            <a:off x="381000" y="152400"/>
            <a:ext cx="8393113" cy="868363"/>
          </a:xfrm>
        </p:spPr>
        <p:txBody>
          <a:bodyPr/>
          <a:lstStyle/>
          <a:p>
            <a:pPr>
              <a:defRPr/>
            </a:pPr>
            <a:r>
              <a:rPr lang="en-AU" sz="2800" u="sng" dirty="0" smtClean="0"/>
              <a:t>Heat map classifications</a:t>
            </a:r>
            <a:endParaRPr lang="en-AU" sz="2800" u="sng" dirty="0"/>
          </a:p>
        </p:txBody>
      </p:sp>
      <p:grpSp>
        <p:nvGrpSpPr>
          <p:cNvPr id="2" name="Group 5"/>
          <p:cNvGrpSpPr>
            <a:grpSpLocks noChangeAspect="1"/>
          </p:cNvGrpSpPr>
          <p:nvPr/>
        </p:nvGrpSpPr>
        <p:grpSpPr bwMode="auto">
          <a:xfrm>
            <a:off x="1012825" y="955675"/>
            <a:ext cx="1485900" cy="800100"/>
            <a:chOff x="2778" y="8076"/>
            <a:chExt cx="7200" cy="4320"/>
          </a:xfrm>
        </p:grpSpPr>
        <p:sp>
          <p:nvSpPr>
            <p:cNvPr id="51215" name="AutoShape 6"/>
            <p:cNvSpPr>
              <a:spLocks noChangeAspect="1" noChangeArrowheads="1"/>
            </p:cNvSpPr>
            <p:nvPr/>
          </p:nvSpPr>
          <p:spPr bwMode="auto">
            <a:xfrm>
              <a:off x="2778" y="8076"/>
              <a:ext cx="7200" cy="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GB" dirty="0">
                <a:solidFill>
                  <a:srgbClr val="002060"/>
                </a:solidFill>
              </a:endParaRPr>
            </a:p>
          </p:txBody>
        </p:sp>
        <p:sp>
          <p:nvSpPr>
            <p:cNvPr id="51216" name="rect1custom"/>
            <p:cNvSpPr>
              <a:spLocks noChangeArrowheads="1"/>
            </p:cNvSpPr>
            <p:nvPr/>
          </p:nvSpPr>
          <p:spPr bwMode="auto">
            <a:xfrm>
              <a:off x="3332" y="8539"/>
              <a:ext cx="6092" cy="3394"/>
            </a:xfrm>
            <a:prstGeom prst="roundRect">
              <a:avLst>
                <a:gd name="adj" fmla="val 14398"/>
              </a:avLst>
            </a:prstGeom>
            <a:solidFill>
              <a:srgbClr val="FF5353"/>
            </a:solidFill>
            <a:ln w="38100">
              <a:solidFill>
                <a:srgbClr val="CC0000"/>
              </a:solidFill>
              <a:round/>
              <a:headEnd/>
              <a:tailEnd/>
            </a:ln>
          </p:spPr>
          <p:txBody>
            <a:bodyPr vert="horz" wrap="square" lIns="91440" tIns="45720" rIns="91440" bIns="45720" numCol="1" anchor="t" anchorCtr="0" compatLnSpc="1">
              <a:prstTxWarp prst="textNoShape">
                <a:avLst/>
              </a:prstTxWarp>
            </a:bodyPr>
            <a:lstStyle/>
            <a:p>
              <a:pPr algn="ctr"/>
              <a:r>
                <a:rPr lang="en-GB" sz="2000" b="0" dirty="0">
                  <a:solidFill>
                    <a:srgbClr val="002060"/>
                  </a:solidFill>
                  <a:latin typeface="Times New Roman" pitchFamily="18" charset="0"/>
                </a:rPr>
                <a:t>Red</a:t>
              </a:r>
              <a:endParaRPr lang="en-GB" sz="2000" dirty="0">
                <a:solidFill>
                  <a:srgbClr val="002060"/>
                </a:solidFill>
              </a:endParaRPr>
            </a:p>
          </p:txBody>
        </p:sp>
      </p:grpSp>
      <p:sp>
        <p:nvSpPr>
          <p:cNvPr id="51204" name="rect2custom"/>
          <p:cNvSpPr>
            <a:spLocks noChangeArrowheads="1"/>
          </p:cNvSpPr>
          <p:nvPr/>
        </p:nvSpPr>
        <p:spPr bwMode="auto">
          <a:xfrm>
            <a:off x="1101725" y="1772816"/>
            <a:ext cx="1257300" cy="628650"/>
          </a:xfrm>
          <a:prstGeom prst="roundRect">
            <a:avLst>
              <a:gd name="adj" fmla="val 14398"/>
            </a:avLst>
          </a:prstGeom>
          <a:solidFill>
            <a:srgbClr val="FF9F9F"/>
          </a:solidFill>
          <a:ln w="38100">
            <a:solidFill>
              <a:srgbClr val="FF6161"/>
            </a:solidFill>
            <a:round/>
            <a:headEnd/>
            <a:tailEnd/>
          </a:ln>
        </p:spPr>
        <p:txBody>
          <a:bodyPr vert="horz" wrap="square" lIns="91440" tIns="45720" rIns="91440" bIns="45720" numCol="1" anchor="t" anchorCtr="0" compatLnSpc="1">
            <a:prstTxWarp prst="textNoShape">
              <a:avLst/>
            </a:prstTxWarp>
          </a:bodyPr>
          <a:lstStyle/>
          <a:p>
            <a:pPr algn="ctr"/>
            <a:r>
              <a:rPr lang="en-GB" sz="2000" b="0" dirty="0">
                <a:solidFill>
                  <a:srgbClr val="002060"/>
                </a:solidFill>
                <a:latin typeface="Times New Roman" pitchFamily="18" charset="0"/>
              </a:rPr>
              <a:t>Pink</a:t>
            </a:r>
            <a:endParaRPr lang="en-GB" sz="2000" dirty="0">
              <a:solidFill>
                <a:srgbClr val="002060"/>
              </a:solidFill>
            </a:endParaRPr>
          </a:p>
        </p:txBody>
      </p:sp>
      <p:sp>
        <p:nvSpPr>
          <p:cNvPr id="51205" name="rect3custom"/>
          <p:cNvSpPr>
            <a:spLocks noChangeArrowheads="1"/>
          </p:cNvSpPr>
          <p:nvPr/>
        </p:nvSpPr>
        <p:spPr bwMode="auto">
          <a:xfrm>
            <a:off x="1114425" y="2512318"/>
            <a:ext cx="1257300" cy="628650"/>
          </a:xfrm>
          <a:prstGeom prst="roundRect">
            <a:avLst>
              <a:gd name="adj" fmla="val 14398"/>
            </a:avLst>
          </a:prstGeom>
          <a:solidFill>
            <a:srgbClr val="FFFF99"/>
          </a:solidFill>
          <a:ln w="38100">
            <a:solidFill>
              <a:srgbClr val="FFFF3F"/>
            </a:solidFill>
            <a:round/>
            <a:headEnd/>
            <a:tailEnd/>
          </a:ln>
        </p:spPr>
        <p:txBody>
          <a:bodyPr vert="horz" wrap="square" lIns="91440" tIns="45720" rIns="91440" bIns="45720" numCol="1" anchor="t" anchorCtr="0" compatLnSpc="1">
            <a:prstTxWarp prst="textNoShape">
              <a:avLst/>
            </a:prstTxWarp>
          </a:bodyPr>
          <a:lstStyle/>
          <a:p>
            <a:pPr algn="ctr"/>
            <a:r>
              <a:rPr lang="en-GB" sz="2000" b="0" dirty="0">
                <a:solidFill>
                  <a:srgbClr val="002060"/>
                </a:solidFill>
                <a:latin typeface="Times New Roman" pitchFamily="18" charset="0"/>
              </a:rPr>
              <a:t>Yellow</a:t>
            </a:r>
            <a:endParaRPr lang="en-GB" sz="2000" dirty="0">
              <a:solidFill>
                <a:srgbClr val="002060"/>
              </a:solidFill>
            </a:endParaRPr>
          </a:p>
        </p:txBody>
      </p:sp>
      <p:sp>
        <p:nvSpPr>
          <p:cNvPr id="51206" name="rect4custom"/>
          <p:cNvSpPr>
            <a:spLocks noChangeArrowheads="1"/>
          </p:cNvSpPr>
          <p:nvPr/>
        </p:nvSpPr>
        <p:spPr bwMode="auto">
          <a:xfrm>
            <a:off x="1127125" y="3284984"/>
            <a:ext cx="1257300" cy="628650"/>
          </a:xfrm>
          <a:prstGeom prst="roundRect">
            <a:avLst>
              <a:gd name="adj" fmla="val 14398"/>
            </a:avLst>
          </a:prstGeom>
          <a:solidFill>
            <a:srgbClr val="9FFFBF"/>
          </a:solidFill>
          <a:ln w="38100">
            <a:solidFill>
              <a:srgbClr val="7DFF7D"/>
            </a:solidFill>
            <a:round/>
            <a:headEnd/>
            <a:tailEnd/>
          </a:ln>
        </p:spPr>
        <p:txBody>
          <a:bodyPr vert="horz" wrap="square" lIns="91440" tIns="45720" rIns="91440" bIns="45720" numCol="1" anchor="t" anchorCtr="0" compatLnSpc="1">
            <a:prstTxWarp prst="textNoShape">
              <a:avLst/>
            </a:prstTxWarp>
          </a:bodyPr>
          <a:lstStyle/>
          <a:p>
            <a:pPr algn="ctr"/>
            <a:r>
              <a:rPr lang="en-GB" sz="2000" b="0" dirty="0">
                <a:solidFill>
                  <a:srgbClr val="002060"/>
                </a:solidFill>
                <a:latin typeface="Times New Roman" pitchFamily="18" charset="0"/>
              </a:rPr>
              <a:t>Light Green</a:t>
            </a:r>
            <a:endParaRPr lang="en-GB" sz="2000" dirty="0">
              <a:solidFill>
                <a:srgbClr val="002060"/>
              </a:solidFill>
            </a:endParaRPr>
          </a:p>
        </p:txBody>
      </p:sp>
      <p:sp>
        <p:nvSpPr>
          <p:cNvPr id="51207" name="rect5custom"/>
          <p:cNvSpPr>
            <a:spLocks noChangeArrowheads="1"/>
          </p:cNvSpPr>
          <p:nvPr/>
        </p:nvSpPr>
        <p:spPr bwMode="auto">
          <a:xfrm>
            <a:off x="1127125" y="4077072"/>
            <a:ext cx="1257300" cy="628650"/>
          </a:xfrm>
          <a:prstGeom prst="roundRect">
            <a:avLst>
              <a:gd name="adj" fmla="val 14398"/>
            </a:avLst>
          </a:prstGeom>
          <a:solidFill>
            <a:srgbClr val="00A200"/>
          </a:solidFill>
          <a:ln w="38100">
            <a:solidFill>
              <a:srgbClr val="007000"/>
            </a:solidFill>
            <a:round/>
            <a:headEnd/>
            <a:tailEnd/>
          </a:ln>
        </p:spPr>
        <p:txBody>
          <a:bodyPr vert="horz" wrap="square" lIns="91440" tIns="45720" rIns="91440" bIns="45720" numCol="1" anchor="t" anchorCtr="0" compatLnSpc="1">
            <a:prstTxWarp prst="textNoShape">
              <a:avLst/>
            </a:prstTxWarp>
          </a:bodyPr>
          <a:lstStyle/>
          <a:p>
            <a:pPr algn="ctr"/>
            <a:r>
              <a:rPr lang="en-GB" sz="2000" b="0" dirty="0">
                <a:solidFill>
                  <a:srgbClr val="002060"/>
                </a:solidFill>
                <a:latin typeface="Times New Roman" pitchFamily="18" charset="0"/>
              </a:rPr>
              <a:t>Green</a:t>
            </a:r>
            <a:endParaRPr lang="en-GB" sz="2000" dirty="0">
              <a:solidFill>
                <a:srgbClr val="002060"/>
              </a:solidFill>
            </a:endParaRPr>
          </a:p>
        </p:txBody>
      </p:sp>
      <p:sp>
        <p:nvSpPr>
          <p:cNvPr id="51208" name="rect6custom"/>
          <p:cNvSpPr>
            <a:spLocks noChangeArrowheads="1"/>
          </p:cNvSpPr>
          <p:nvPr/>
        </p:nvSpPr>
        <p:spPr bwMode="auto">
          <a:xfrm>
            <a:off x="1127125" y="4869160"/>
            <a:ext cx="1257300" cy="628650"/>
          </a:xfrm>
          <a:prstGeom prst="roundRect">
            <a:avLst>
              <a:gd name="adj" fmla="val 14398"/>
            </a:avLst>
          </a:prstGeom>
          <a:solidFill>
            <a:srgbClr val="C0C0C0"/>
          </a:solidFill>
          <a:ln w="38100">
            <a:solidFill>
              <a:srgbClr val="000000"/>
            </a:solidFill>
            <a:round/>
            <a:headEnd/>
            <a:tailEnd/>
          </a:ln>
        </p:spPr>
        <p:txBody>
          <a:bodyPr vert="horz" wrap="square" lIns="91440" tIns="45720" rIns="91440" bIns="45720" numCol="1" anchor="t" anchorCtr="0" compatLnSpc="1">
            <a:prstTxWarp prst="textNoShape">
              <a:avLst/>
            </a:prstTxWarp>
          </a:bodyPr>
          <a:lstStyle/>
          <a:p>
            <a:pPr algn="ctr"/>
            <a:r>
              <a:rPr lang="en-GB" sz="1900" b="0" dirty="0">
                <a:solidFill>
                  <a:srgbClr val="002060"/>
                </a:solidFill>
                <a:latin typeface="Times New Roman" pitchFamily="18" charset="0"/>
              </a:rPr>
              <a:t>Unknown </a:t>
            </a:r>
            <a:endParaRPr lang="en-GB" sz="1900" dirty="0">
              <a:solidFill>
                <a:srgbClr val="002060"/>
              </a:solidFill>
            </a:endParaRPr>
          </a:p>
        </p:txBody>
      </p:sp>
      <p:sp>
        <p:nvSpPr>
          <p:cNvPr id="51209" name="Text Box 13"/>
          <p:cNvSpPr txBox="1">
            <a:spLocks noChangeArrowheads="1"/>
          </p:cNvSpPr>
          <p:nvPr/>
        </p:nvSpPr>
        <p:spPr bwMode="auto">
          <a:xfrm>
            <a:off x="2778125" y="1052513"/>
            <a:ext cx="5227638" cy="5847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1600" dirty="0">
                <a:solidFill>
                  <a:srgbClr val="222268"/>
                </a:solidFill>
              </a:rPr>
              <a:t>Highly likely in need of attention, or to be worthy of attention.</a:t>
            </a:r>
            <a:endParaRPr lang="en-GB" sz="1600" dirty="0">
              <a:solidFill>
                <a:srgbClr val="222268"/>
              </a:solidFill>
            </a:endParaRPr>
          </a:p>
        </p:txBody>
      </p:sp>
      <p:sp>
        <p:nvSpPr>
          <p:cNvPr id="51210" name="Text Box 14"/>
          <p:cNvSpPr txBox="1">
            <a:spLocks noChangeArrowheads="1"/>
          </p:cNvSpPr>
          <p:nvPr/>
        </p:nvSpPr>
        <p:spPr bwMode="auto">
          <a:xfrm>
            <a:off x="2778125" y="1937916"/>
            <a:ext cx="2295019" cy="33855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sz="1600" dirty="0">
                <a:solidFill>
                  <a:srgbClr val="222268"/>
                </a:solidFill>
              </a:rPr>
              <a:t>Likely to need attention</a:t>
            </a:r>
            <a:endParaRPr lang="en-GB" sz="1600" dirty="0">
              <a:solidFill>
                <a:srgbClr val="222268"/>
              </a:solidFill>
            </a:endParaRPr>
          </a:p>
        </p:txBody>
      </p:sp>
      <p:sp>
        <p:nvSpPr>
          <p:cNvPr id="51211" name="Text Box 15"/>
          <p:cNvSpPr txBox="1">
            <a:spLocks noChangeArrowheads="1"/>
          </p:cNvSpPr>
          <p:nvPr/>
        </p:nvSpPr>
        <p:spPr bwMode="auto">
          <a:xfrm>
            <a:off x="2778125" y="2707581"/>
            <a:ext cx="1758614" cy="33855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sz="1600" dirty="0">
                <a:solidFill>
                  <a:srgbClr val="222268"/>
                </a:solidFill>
              </a:rPr>
              <a:t>Medium attention</a:t>
            </a:r>
            <a:endParaRPr lang="en-GB" sz="1600" dirty="0">
              <a:solidFill>
                <a:srgbClr val="222268"/>
              </a:solidFill>
            </a:endParaRPr>
          </a:p>
        </p:txBody>
      </p:sp>
      <p:sp>
        <p:nvSpPr>
          <p:cNvPr id="51212" name="Text Box 16"/>
          <p:cNvSpPr txBox="1">
            <a:spLocks noChangeArrowheads="1"/>
          </p:cNvSpPr>
          <p:nvPr/>
        </p:nvSpPr>
        <p:spPr bwMode="auto">
          <a:xfrm>
            <a:off x="2778125" y="3448497"/>
            <a:ext cx="2488782" cy="33855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sz="1600" dirty="0">
                <a:solidFill>
                  <a:srgbClr val="222268"/>
                </a:solidFill>
              </a:rPr>
              <a:t>Unlikely to need attention</a:t>
            </a:r>
            <a:endParaRPr lang="en-GB" sz="1600" dirty="0">
              <a:solidFill>
                <a:srgbClr val="222268"/>
              </a:solidFill>
            </a:endParaRPr>
          </a:p>
        </p:txBody>
      </p:sp>
      <p:sp>
        <p:nvSpPr>
          <p:cNvPr id="51213" name="Text Box 17"/>
          <p:cNvSpPr txBox="1">
            <a:spLocks noChangeArrowheads="1"/>
          </p:cNvSpPr>
          <p:nvPr/>
        </p:nvSpPr>
        <p:spPr bwMode="auto">
          <a:xfrm>
            <a:off x="2778125" y="4283447"/>
            <a:ext cx="3081893" cy="33855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sz="1600" dirty="0">
                <a:solidFill>
                  <a:srgbClr val="222268"/>
                </a:solidFill>
              </a:rPr>
              <a:t>Highly unlikely to need attention</a:t>
            </a:r>
            <a:endParaRPr lang="en-GB" sz="1600" dirty="0">
              <a:solidFill>
                <a:srgbClr val="222268"/>
              </a:solidFill>
            </a:endParaRPr>
          </a:p>
        </p:txBody>
      </p:sp>
      <p:sp>
        <p:nvSpPr>
          <p:cNvPr id="51214" name="Text Box 18"/>
          <p:cNvSpPr txBox="1">
            <a:spLocks noChangeArrowheads="1"/>
          </p:cNvSpPr>
          <p:nvPr/>
        </p:nvSpPr>
        <p:spPr bwMode="auto">
          <a:xfrm>
            <a:off x="2778125" y="5059660"/>
            <a:ext cx="4712849" cy="33855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sz="1600" dirty="0">
                <a:solidFill>
                  <a:srgbClr val="222268"/>
                </a:solidFill>
              </a:rPr>
              <a:t>Unknown attention level - questions not answered</a:t>
            </a:r>
            <a:endParaRPr lang="en-GB" sz="1600" dirty="0">
              <a:solidFill>
                <a:srgbClr val="222268"/>
              </a:solidFill>
            </a:endParaRPr>
          </a:p>
        </p:txBody>
      </p:sp>
    </p:spTree>
    <p:extLst>
      <p:ext uri="{BB962C8B-B14F-4D97-AF65-F5344CB8AC3E}">
        <p14:creationId xmlns:p14="http://schemas.microsoft.com/office/powerpoint/2010/main" val="3023462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6" name="Rectangle 2"/>
          <p:cNvSpPr>
            <a:spLocks noGrp="1" noChangeArrowheads="1"/>
          </p:cNvSpPr>
          <p:nvPr>
            <p:ph type="title"/>
          </p:nvPr>
        </p:nvSpPr>
        <p:spPr>
          <a:xfrm>
            <a:off x="-247650" y="76200"/>
            <a:ext cx="9124950" cy="868363"/>
          </a:xfrm>
        </p:spPr>
        <p:txBody>
          <a:bodyPr/>
          <a:lstStyle/>
          <a:p>
            <a:pPr algn="ctr" eaLnBrk="1" hangingPunct="1">
              <a:defRPr/>
            </a:pPr>
            <a:r>
              <a:rPr lang="en-AU" sz="2800" dirty="0" smtClean="0"/>
              <a:t>The Heat Map is created by asking the “20 Questions”</a:t>
            </a:r>
            <a:endParaRPr lang="en-AU" sz="2800" dirty="0"/>
          </a:p>
        </p:txBody>
      </p:sp>
      <p:pic>
        <p:nvPicPr>
          <p:cNvPr id="53251" name="Picture 3"/>
          <p:cNvPicPr>
            <a:picLocks noChangeAspect="1" noChangeArrowheads="1"/>
          </p:cNvPicPr>
          <p:nvPr/>
        </p:nvPicPr>
        <p:blipFill>
          <a:blip r:embed="rId2" cstate="print"/>
          <a:srcRect/>
          <a:stretch>
            <a:fillRect/>
          </a:stretch>
        </p:blipFill>
        <p:spPr bwMode="auto">
          <a:xfrm>
            <a:off x="371475" y="1325563"/>
            <a:ext cx="8353425" cy="4576762"/>
          </a:xfrm>
          <a:prstGeom prst="rect">
            <a:avLst/>
          </a:prstGeom>
          <a:noFill/>
          <a:ln w="9525">
            <a:noFill/>
            <a:miter lim="800000"/>
            <a:headEnd/>
            <a:tailEnd/>
          </a:ln>
        </p:spPr>
      </p:pic>
      <p:pic>
        <p:nvPicPr>
          <p:cNvPr id="53252" name="Picture 4"/>
          <p:cNvPicPr>
            <a:picLocks noChangeAspect="1" noChangeArrowheads="1"/>
          </p:cNvPicPr>
          <p:nvPr/>
        </p:nvPicPr>
        <p:blipFill>
          <a:blip r:embed="rId3" cstate="print"/>
          <a:srcRect/>
          <a:stretch>
            <a:fillRect/>
          </a:stretch>
        </p:blipFill>
        <p:spPr bwMode="auto">
          <a:xfrm>
            <a:off x="3086100" y="933450"/>
            <a:ext cx="5892800" cy="5635625"/>
          </a:xfrm>
          <a:prstGeom prst="rect">
            <a:avLst/>
          </a:prstGeom>
          <a:noFill/>
          <a:ln w="9525">
            <a:noFill/>
            <a:miter lim="800000"/>
            <a:headEnd/>
            <a:tailEnd/>
          </a:ln>
        </p:spPr>
      </p:pic>
      <p:sp>
        <p:nvSpPr>
          <p:cNvPr id="53253" name="Oval 7"/>
          <p:cNvSpPr>
            <a:spLocks noChangeArrowheads="1"/>
          </p:cNvSpPr>
          <p:nvPr/>
        </p:nvSpPr>
        <p:spPr bwMode="auto">
          <a:xfrm>
            <a:off x="1816100" y="1320800"/>
            <a:ext cx="355600" cy="279400"/>
          </a:xfrm>
          <a:prstGeom prst="ellipse">
            <a:avLst/>
          </a:prstGeom>
          <a:noFill/>
          <a:ln w="28575">
            <a:solidFill>
              <a:srgbClr val="FF0000"/>
            </a:solidFill>
            <a:round/>
            <a:headEnd/>
            <a:tailEnd/>
          </a:ln>
        </p:spPr>
        <p:txBody>
          <a:bodyPr vert="horz" wrap="none" lIns="91440" tIns="45720" rIns="91440" bIns="45720" numCol="1" anchor="ctr" anchorCtr="0" compatLnSpc="1">
            <a:prstTxWarp prst="textNoShape">
              <a:avLst/>
            </a:prstTxWarp>
          </a:bodyPr>
          <a:lstStyle/>
          <a:p>
            <a:endParaRPr lang="en-GB" dirty="0"/>
          </a:p>
        </p:txBody>
      </p:sp>
      <p:sp>
        <p:nvSpPr>
          <p:cNvPr id="53254" name="Line 8"/>
          <p:cNvSpPr>
            <a:spLocks noChangeShapeType="1"/>
          </p:cNvSpPr>
          <p:nvPr/>
        </p:nvSpPr>
        <p:spPr bwMode="auto">
          <a:xfrm>
            <a:off x="2152650" y="1428750"/>
            <a:ext cx="5886450" cy="76200"/>
          </a:xfrm>
          <a:prstGeom prst="line">
            <a:avLst/>
          </a:prstGeom>
          <a:noFill/>
          <a:ln w="28575">
            <a:solidFill>
              <a:srgbClr val="FF0000"/>
            </a:solidFill>
            <a:round/>
            <a:headEnd/>
            <a:tailEnd/>
          </a:ln>
        </p:spPr>
        <p:txBody>
          <a:bodyPr vert="horz" wrap="none" lIns="91440" tIns="45720" rIns="91440" bIns="45720" numCol="1" anchor="ctr" anchorCtr="0" compatLnSpc="1">
            <a:prstTxWarp prst="textNoShape">
              <a:avLst/>
            </a:prstTxWarp>
          </a:bodyPr>
          <a:lstStyle/>
          <a:p>
            <a:endParaRPr lang="en-GB" dirty="0"/>
          </a:p>
        </p:txBody>
      </p:sp>
    </p:spTree>
    <p:extLst>
      <p:ext uri="{BB962C8B-B14F-4D97-AF65-F5344CB8AC3E}">
        <p14:creationId xmlns:p14="http://schemas.microsoft.com/office/powerpoint/2010/main" val="148311811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 reflections, follow-ups</a:t>
            </a:r>
            <a:endParaRPr lang="en-AU" dirty="0"/>
          </a:p>
        </p:txBody>
      </p:sp>
      <p:sp>
        <p:nvSpPr>
          <p:cNvPr id="3" name="Content Placeholder 2"/>
          <p:cNvSpPr>
            <a:spLocks noGrp="1"/>
          </p:cNvSpPr>
          <p:nvPr>
            <p:ph idx="1"/>
          </p:nvPr>
        </p:nvSpPr>
        <p:spPr/>
        <p:txBody>
          <a:bodyPr/>
          <a:lstStyle/>
          <a:p>
            <a:endParaRPr lang="en-US" dirty="0"/>
          </a:p>
        </p:txBody>
      </p:sp>
      <p:pic>
        <p:nvPicPr>
          <p:cNvPr id="4" name="Picture 3" descr="single_red_question_mark_1600_cl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4221088"/>
            <a:ext cx="1354155" cy="1444431"/>
          </a:xfrm>
          <a:prstGeom prst="rect">
            <a:avLst/>
          </a:prstGeom>
        </p:spPr>
      </p:pic>
    </p:spTree>
    <p:extLst>
      <p:ext uri="{BB962C8B-B14F-4D97-AF65-F5344CB8AC3E}">
        <p14:creationId xmlns:p14="http://schemas.microsoft.com/office/powerpoint/2010/main" val="150574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Business capabilities</a:t>
            </a:r>
            <a:endParaRPr lang="en-AU" dirty="0"/>
          </a:p>
        </p:txBody>
      </p:sp>
      <p:sp>
        <p:nvSpPr>
          <p:cNvPr id="5" name="Content Placeholder 4"/>
          <p:cNvSpPr>
            <a:spLocks noGrp="1"/>
          </p:cNvSpPr>
          <p:nvPr>
            <p:ph idx="1"/>
          </p:nvPr>
        </p:nvSpPr>
        <p:spPr>
          <a:xfrm>
            <a:off x="457200" y="1628775"/>
            <a:ext cx="8229600" cy="3434786"/>
          </a:xfrm>
          <a:prstGeom prst="rect">
            <a:avLst/>
          </a:prstGeom>
        </p:spPr>
        <p:txBody>
          <a:bodyPr wrap="square">
            <a:spAutoFit/>
          </a:bodyPr>
          <a:lstStyle/>
          <a:p>
            <a:pPr>
              <a:buClrTx/>
              <a:buFont typeface="Arial"/>
              <a:buChar char="•"/>
            </a:pPr>
            <a:r>
              <a:rPr lang="en-AU" sz="1800" dirty="0" smtClean="0"/>
              <a:t>Business capabilities can be tied to:</a:t>
            </a:r>
          </a:p>
          <a:p>
            <a:pPr lvl="1">
              <a:buClrTx/>
              <a:buFont typeface="Arial"/>
              <a:buChar char="•"/>
            </a:pPr>
            <a:r>
              <a:rPr lang="en-AU" sz="1800" dirty="0" smtClean="0"/>
              <a:t>Business strategy and business architecture for business planning</a:t>
            </a:r>
          </a:p>
          <a:p>
            <a:pPr lvl="1">
              <a:buClrTx/>
              <a:buFont typeface="Arial"/>
              <a:buChar char="•"/>
            </a:pPr>
            <a:r>
              <a:rPr lang="en-AU" sz="1800" dirty="0" smtClean="0"/>
              <a:t>Enterprise architecture for business/IT alignment</a:t>
            </a:r>
          </a:p>
          <a:p>
            <a:pPr lvl="1">
              <a:buClrTx/>
              <a:buFont typeface="Arial"/>
              <a:buChar char="•"/>
            </a:pPr>
            <a:endParaRPr lang="en-AU" sz="1800" dirty="0" smtClean="0"/>
          </a:p>
          <a:p>
            <a:pPr>
              <a:buClrTx/>
              <a:buFont typeface="Arial"/>
              <a:buChar char="•"/>
            </a:pPr>
            <a:r>
              <a:rPr lang="en-AU" sz="1800" dirty="0" smtClean="0"/>
              <a:t>Common language and common vehicle </a:t>
            </a:r>
            <a:r>
              <a:rPr lang="en-AU" sz="1800" b="1" dirty="0" smtClean="0"/>
              <a:t>for key planning and transformation activities</a:t>
            </a:r>
          </a:p>
          <a:p>
            <a:pPr>
              <a:buClrTx/>
              <a:buFont typeface="Arial"/>
              <a:buChar char="•"/>
            </a:pPr>
            <a:endParaRPr lang="en-AU" sz="1800" dirty="0" smtClean="0"/>
          </a:p>
          <a:p>
            <a:pPr>
              <a:buClrTx/>
              <a:buFont typeface="Arial"/>
              <a:buChar char="•"/>
            </a:pPr>
            <a:r>
              <a:rPr lang="en-AU" sz="1800" dirty="0" smtClean="0"/>
              <a:t>Not “rocket science” – planning proceeds without specialised language/formalism getting in the way</a:t>
            </a:r>
          </a:p>
          <a:p>
            <a:endParaRPr lang="en-AU" dirty="0" smtClean="0"/>
          </a:p>
        </p:txBody>
      </p:sp>
    </p:spTree>
    <p:extLst>
      <p:ext uri="{BB962C8B-B14F-4D97-AF65-F5344CB8AC3E}">
        <p14:creationId xmlns:p14="http://schemas.microsoft.com/office/powerpoint/2010/main" val="3261116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ccess.jpg"/>
          <p:cNvPicPr>
            <a:picLocks noChangeAspect="1"/>
          </p:cNvPicPr>
          <p:nvPr/>
        </p:nvPicPr>
        <p:blipFill>
          <a:blip r:embed="rId2" cstate="print"/>
          <a:stretch>
            <a:fillRect/>
          </a:stretch>
        </p:blipFill>
        <p:spPr>
          <a:xfrm>
            <a:off x="0" y="-1"/>
            <a:ext cx="9144000" cy="6845741"/>
          </a:xfrm>
          <a:prstGeom prst="rect">
            <a:avLst/>
          </a:prstGeom>
        </p:spPr>
      </p:pic>
      <p:sp>
        <p:nvSpPr>
          <p:cNvPr id="2" name="Rectangle 1"/>
          <p:cNvSpPr/>
          <p:nvPr/>
        </p:nvSpPr>
        <p:spPr>
          <a:xfrm>
            <a:off x="5095875" y="3475841"/>
            <a:ext cx="4572000" cy="2800766"/>
          </a:xfrm>
          <a:prstGeom prst="rect">
            <a:avLst/>
          </a:prstGeom>
        </p:spPr>
        <p:txBody>
          <a:bodyPr>
            <a:spAutoFit/>
          </a:bodyPr>
          <a:lstStyle/>
          <a:p>
            <a:r>
              <a:rPr lang="en-US" sz="1600" b="1" dirty="0">
                <a:solidFill>
                  <a:srgbClr val="292934"/>
                </a:solidFill>
              </a:rPr>
              <a:t>Prof. Alistair </a:t>
            </a:r>
            <a:r>
              <a:rPr lang="en-US" sz="1600" b="1" dirty="0" smtClean="0">
                <a:solidFill>
                  <a:srgbClr val="292934"/>
                </a:solidFill>
              </a:rPr>
              <a:t>Barros</a:t>
            </a:r>
          </a:p>
          <a:p>
            <a:endParaRPr lang="en-US" sz="1600" b="1" dirty="0">
              <a:solidFill>
                <a:srgbClr val="292934"/>
              </a:solidFill>
            </a:endParaRPr>
          </a:p>
          <a:p>
            <a:r>
              <a:rPr lang="en-US" sz="1600" b="1" dirty="0" smtClean="0">
                <a:solidFill>
                  <a:srgbClr val="292934"/>
                </a:solidFill>
              </a:rPr>
              <a:t>Smart </a:t>
            </a:r>
            <a:r>
              <a:rPr lang="en-US" sz="1600" b="1" dirty="0">
                <a:solidFill>
                  <a:srgbClr val="292934"/>
                </a:solidFill>
              </a:rPr>
              <a:t>Services CRC Chair for Services Science and Computing</a:t>
            </a:r>
            <a:endParaRPr lang="en-US" sz="1600" dirty="0">
              <a:solidFill>
                <a:srgbClr val="292934"/>
              </a:solidFill>
            </a:endParaRPr>
          </a:p>
          <a:p>
            <a:r>
              <a:rPr lang="en-US" sz="1600" dirty="0" smtClean="0">
                <a:solidFill>
                  <a:srgbClr val="292934"/>
                </a:solidFill>
              </a:rPr>
              <a:t>School of Information Systems</a:t>
            </a:r>
            <a:endParaRPr lang="en-US" sz="1600" dirty="0">
              <a:solidFill>
                <a:srgbClr val="292934"/>
              </a:solidFill>
            </a:endParaRPr>
          </a:p>
          <a:p>
            <a:r>
              <a:rPr lang="en-US" sz="1600" dirty="0">
                <a:solidFill>
                  <a:srgbClr val="292934"/>
                </a:solidFill>
              </a:rPr>
              <a:t>Faculty of </a:t>
            </a:r>
            <a:r>
              <a:rPr lang="en-US" sz="1600" dirty="0" smtClean="0">
                <a:solidFill>
                  <a:srgbClr val="292934"/>
                </a:solidFill>
              </a:rPr>
              <a:t>Science</a:t>
            </a:r>
            <a:r>
              <a:rPr lang="en-US" sz="1600" dirty="0">
                <a:solidFill>
                  <a:srgbClr val="292934"/>
                </a:solidFill>
              </a:rPr>
              <a:t> </a:t>
            </a:r>
            <a:r>
              <a:rPr lang="en-US" sz="1600" dirty="0" smtClean="0">
                <a:solidFill>
                  <a:srgbClr val="292934"/>
                </a:solidFill>
              </a:rPr>
              <a:t>and Engineering</a:t>
            </a:r>
            <a:endParaRPr lang="en-US" sz="1600" dirty="0">
              <a:solidFill>
                <a:srgbClr val="292934"/>
              </a:solidFill>
            </a:endParaRPr>
          </a:p>
          <a:p>
            <a:r>
              <a:rPr lang="en-US" sz="1600" dirty="0">
                <a:solidFill>
                  <a:srgbClr val="292934"/>
                </a:solidFill>
              </a:rPr>
              <a:t>Queensland University of Technology</a:t>
            </a:r>
          </a:p>
          <a:p>
            <a:endParaRPr lang="fr-FR" sz="1600" dirty="0" smtClean="0">
              <a:solidFill>
                <a:srgbClr val="292934"/>
              </a:solidFill>
            </a:endParaRPr>
          </a:p>
          <a:p>
            <a:r>
              <a:rPr lang="fr-FR" sz="1600" dirty="0" smtClean="0">
                <a:solidFill>
                  <a:srgbClr val="292934"/>
                </a:solidFill>
              </a:rPr>
              <a:t>Email</a:t>
            </a:r>
            <a:r>
              <a:rPr lang="fr-FR" sz="1600" dirty="0">
                <a:solidFill>
                  <a:srgbClr val="292934"/>
                </a:solidFill>
              </a:rPr>
              <a:t>: </a:t>
            </a:r>
            <a:r>
              <a:rPr lang="fr-FR" sz="1600" dirty="0">
                <a:solidFill>
                  <a:schemeClr val="accent2"/>
                </a:solidFill>
                <a:hlinkClick r:id="rId3"/>
              </a:rPr>
              <a:t>alistair.barros@qut.edu.au</a:t>
            </a:r>
            <a:r>
              <a:rPr lang="fr-FR" sz="1600" dirty="0">
                <a:solidFill>
                  <a:schemeClr val="accent2"/>
                </a:solidFill>
              </a:rPr>
              <a:t> </a:t>
            </a:r>
          </a:p>
          <a:p>
            <a:r>
              <a:rPr lang="fr-FR" sz="1600" dirty="0" smtClean="0">
                <a:solidFill>
                  <a:srgbClr val="292934"/>
                </a:solidFill>
              </a:rPr>
              <a:t>Skype</a:t>
            </a:r>
            <a:r>
              <a:rPr lang="fr-FR" sz="1600" dirty="0">
                <a:solidFill>
                  <a:srgbClr val="292934"/>
                </a:solidFill>
              </a:rPr>
              <a:t>: </a:t>
            </a:r>
            <a:r>
              <a:rPr lang="fr-FR" sz="1600" dirty="0" smtClean="0">
                <a:solidFill>
                  <a:srgbClr val="292934"/>
                </a:solidFill>
              </a:rPr>
              <a:t>alistairbarros</a:t>
            </a:r>
            <a:endParaRPr lang="fr-FR" sz="1600" dirty="0">
              <a:solidFill>
                <a:srgbClr val="292934"/>
              </a:solidFill>
            </a:endParaRPr>
          </a:p>
          <a:p>
            <a:r>
              <a:rPr lang="fr-FR" sz="1600" dirty="0" smtClean="0">
                <a:solidFill>
                  <a:srgbClr val="292934"/>
                </a:solidFill>
              </a:rPr>
              <a:t>Web: http://www.alistairbarros.com</a:t>
            </a:r>
            <a:endParaRPr lang="en-US" sz="1600" dirty="0">
              <a:solidFill>
                <a:srgbClr val="292934"/>
              </a:solidFill>
            </a:endParaRPr>
          </a:p>
        </p:txBody>
      </p:sp>
    </p:spTree>
    <p:extLst>
      <p:ext uri="{BB962C8B-B14F-4D97-AF65-F5344CB8AC3E}">
        <p14:creationId xmlns:p14="http://schemas.microsoft.com/office/powerpoint/2010/main" val="700383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Business capabilities (cont’d)</a:t>
            </a:r>
            <a:endParaRPr lang="en-AU" dirty="0"/>
          </a:p>
        </p:txBody>
      </p:sp>
      <p:sp>
        <p:nvSpPr>
          <p:cNvPr id="5" name="Content Placeholder 4"/>
          <p:cNvSpPr>
            <a:spLocks noGrp="1"/>
          </p:cNvSpPr>
          <p:nvPr>
            <p:ph idx="1"/>
          </p:nvPr>
        </p:nvSpPr>
        <p:spPr>
          <a:xfrm>
            <a:off x="457200" y="1628775"/>
            <a:ext cx="8229600" cy="2862322"/>
          </a:xfrm>
          <a:prstGeom prst="rect">
            <a:avLst/>
          </a:prstGeom>
        </p:spPr>
        <p:txBody>
          <a:bodyPr wrap="square">
            <a:spAutoFit/>
          </a:bodyPr>
          <a:lstStyle/>
          <a:p>
            <a:pPr>
              <a:buClrTx/>
            </a:pPr>
            <a:r>
              <a:rPr lang="en-AU" sz="2000" b="1" dirty="0" smtClean="0"/>
              <a:t>One </a:t>
            </a:r>
            <a:r>
              <a:rPr lang="en-AU" sz="2000" b="1" dirty="0"/>
              <a:t>capability map</a:t>
            </a:r>
            <a:r>
              <a:rPr lang="en-AU" sz="2000" dirty="0"/>
              <a:t> for a business, </a:t>
            </a:r>
            <a:r>
              <a:rPr lang="en-AU" sz="2000" u="sng" dirty="0"/>
              <a:t>spanning organisational boundaries</a:t>
            </a:r>
            <a:r>
              <a:rPr lang="en-AU" sz="2000" dirty="0"/>
              <a:t> (in practice, there </a:t>
            </a:r>
            <a:r>
              <a:rPr lang="en-AU" sz="2000" dirty="0" smtClean="0"/>
              <a:t>can be several, </a:t>
            </a:r>
            <a:r>
              <a:rPr lang="en-AU" sz="2000" dirty="0"/>
              <a:t>visible </a:t>
            </a:r>
            <a:r>
              <a:rPr lang="en-AU" sz="2000" dirty="0" smtClean="0"/>
              <a:t>only to some LOBs)</a:t>
            </a:r>
          </a:p>
          <a:p>
            <a:pPr>
              <a:buClrTx/>
            </a:pPr>
            <a:endParaRPr lang="en-AU" sz="2000" dirty="0"/>
          </a:p>
          <a:p>
            <a:pPr>
              <a:buClrTx/>
            </a:pPr>
            <a:r>
              <a:rPr lang="en-AU" sz="2000" dirty="0" smtClean="0"/>
              <a:t>Availability of several industry standards:</a:t>
            </a:r>
          </a:p>
          <a:p>
            <a:pPr lvl="1">
              <a:buClrTx/>
            </a:pPr>
            <a:r>
              <a:rPr lang="en-AU" sz="2000" dirty="0" smtClean="0"/>
              <a:t>BIAM</a:t>
            </a:r>
          </a:p>
          <a:p>
            <a:pPr lvl="1">
              <a:buClrTx/>
            </a:pPr>
            <a:r>
              <a:rPr lang="en-AU" sz="2000" dirty="0" smtClean="0"/>
              <a:t>SCOR (Supply Chain Organisation)</a:t>
            </a:r>
          </a:p>
          <a:p>
            <a:pPr lvl="1">
              <a:buClrTx/>
            </a:pPr>
            <a:r>
              <a:rPr lang="en-AU" sz="2000" dirty="0"/>
              <a:t>A</a:t>
            </a:r>
            <a:r>
              <a:rPr lang="en-AU" sz="2000" dirty="0" smtClean="0"/>
              <a:t> number of industry capability maps through Microsoft</a:t>
            </a:r>
            <a:endParaRPr lang="en-AU" sz="2000" dirty="0"/>
          </a:p>
        </p:txBody>
      </p:sp>
    </p:spTree>
    <p:extLst>
      <p:ext uri="{BB962C8B-B14F-4D97-AF65-F5344CB8AC3E}">
        <p14:creationId xmlns:p14="http://schemas.microsoft.com/office/powerpoint/2010/main" val="4174022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a:t>
            </a:r>
            <a:r>
              <a:rPr lang="en-AU" dirty="0"/>
              <a:t>b</a:t>
            </a:r>
            <a:r>
              <a:rPr lang="en-AU" dirty="0" smtClean="0"/>
              <a:t>usiness capability?</a:t>
            </a:r>
            <a:endParaRPr lang="en-AU" dirty="0"/>
          </a:p>
        </p:txBody>
      </p:sp>
      <p:sp>
        <p:nvSpPr>
          <p:cNvPr id="3" name="Content Placeholder 2"/>
          <p:cNvSpPr>
            <a:spLocks noGrp="1"/>
          </p:cNvSpPr>
          <p:nvPr>
            <p:ph idx="1"/>
          </p:nvPr>
        </p:nvSpPr>
        <p:spPr/>
        <p:txBody>
          <a:bodyPr/>
          <a:lstStyle/>
          <a:p>
            <a:pPr>
              <a:buClrTx/>
            </a:pPr>
            <a:r>
              <a:rPr lang="en-AU" sz="2400" b="1" dirty="0" smtClean="0">
                <a:solidFill>
                  <a:schemeClr val="tx1"/>
                </a:solidFill>
              </a:rPr>
              <a:t>Describes </a:t>
            </a:r>
            <a:r>
              <a:rPr lang="en-AU" b="1" i="1" dirty="0" smtClean="0">
                <a:solidFill>
                  <a:schemeClr val="tx1"/>
                </a:solidFill>
              </a:rPr>
              <a:t>what</a:t>
            </a:r>
            <a:r>
              <a:rPr lang="en-AU" b="1" dirty="0" smtClean="0">
                <a:solidFill>
                  <a:schemeClr val="tx1"/>
                </a:solidFill>
              </a:rPr>
              <a:t> </a:t>
            </a:r>
            <a:r>
              <a:rPr lang="en-AU" sz="2400" b="1" dirty="0" smtClean="0">
                <a:solidFill>
                  <a:schemeClr val="tx1"/>
                </a:solidFill>
              </a:rPr>
              <a:t>a business does</a:t>
            </a:r>
            <a:r>
              <a:rPr lang="en-AU" sz="2400" dirty="0" smtClean="0"/>
              <a:t>, </a:t>
            </a:r>
            <a:r>
              <a:rPr lang="en-AU" sz="2400" dirty="0" smtClean="0">
                <a:solidFill>
                  <a:srgbClr val="FF0000"/>
                </a:solidFill>
              </a:rPr>
              <a:t>not how, or why</a:t>
            </a:r>
          </a:p>
          <a:p>
            <a:pPr>
              <a:buClrTx/>
            </a:pPr>
            <a:endParaRPr lang="en-AU" sz="800" dirty="0" smtClean="0">
              <a:solidFill>
                <a:srgbClr val="FF0000"/>
              </a:solidFill>
            </a:endParaRPr>
          </a:p>
          <a:p>
            <a:pPr>
              <a:buClrTx/>
            </a:pPr>
            <a:r>
              <a:rPr lang="en-AU" sz="2400" dirty="0" smtClean="0"/>
              <a:t>A particular ability or capacity that a business </a:t>
            </a:r>
            <a:r>
              <a:rPr lang="en-AU" sz="1200" dirty="0" smtClean="0"/>
              <a:t>may</a:t>
            </a:r>
            <a:r>
              <a:rPr lang="en-AU" sz="4400" dirty="0" smtClean="0"/>
              <a:t> </a:t>
            </a:r>
            <a:r>
              <a:rPr lang="en-AU" sz="2400" dirty="0" smtClean="0"/>
              <a:t>have or exchange to achieve a specific outcome or purpose</a:t>
            </a:r>
          </a:p>
          <a:p>
            <a:pPr>
              <a:buClrTx/>
              <a:buNone/>
            </a:pPr>
            <a:endParaRPr lang="en-AU" sz="800" dirty="0" smtClean="0">
              <a:solidFill>
                <a:schemeClr val="accent6">
                  <a:lumMod val="75000"/>
                </a:schemeClr>
              </a:solidFill>
            </a:endParaRPr>
          </a:p>
          <a:p>
            <a:pPr>
              <a:buClrTx/>
            </a:pPr>
            <a:r>
              <a:rPr lang="en-AU" sz="2400" dirty="0" smtClean="0"/>
              <a:t>Business, </a:t>
            </a:r>
            <a:r>
              <a:rPr lang="en-AU" sz="2400" dirty="0" smtClean="0">
                <a:solidFill>
                  <a:srgbClr val="FF0000"/>
                </a:solidFill>
              </a:rPr>
              <a:t>not technical terms</a:t>
            </a:r>
          </a:p>
          <a:p>
            <a:pPr>
              <a:buClrTx/>
              <a:buNone/>
            </a:pPr>
            <a:endParaRPr lang="en-AU" sz="800" dirty="0" smtClean="0">
              <a:solidFill>
                <a:srgbClr val="FF0000"/>
              </a:solidFill>
            </a:endParaRPr>
          </a:p>
          <a:p>
            <a:pPr>
              <a:buClrTx/>
            </a:pPr>
            <a:r>
              <a:rPr lang="en-AU" sz="2400" dirty="0" smtClean="0"/>
              <a:t>Expressed as noun</a:t>
            </a:r>
          </a:p>
          <a:p>
            <a:pPr marL="800100" lvl="2" indent="0">
              <a:buNone/>
            </a:pPr>
            <a:r>
              <a:rPr lang="en-AU" sz="1600" i="1" dirty="0" smtClean="0"/>
              <a:t>                </a:t>
            </a:r>
            <a:r>
              <a:rPr lang="en-AU" sz="1600" i="1" dirty="0" smtClean="0">
                <a:solidFill>
                  <a:schemeClr val="bg1">
                    <a:lumMod val="50000"/>
                  </a:schemeClr>
                </a:solidFill>
              </a:rPr>
              <a:t>   </a:t>
            </a:r>
            <a:r>
              <a:rPr lang="en-AU" sz="1600" dirty="0" smtClean="0">
                <a:solidFill>
                  <a:schemeClr val="bg1">
                    <a:lumMod val="50000"/>
                  </a:schemeClr>
                </a:solidFill>
              </a:rPr>
              <a:t> </a:t>
            </a:r>
            <a:r>
              <a:rPr lang="en-AU" dirty="0" smtClean="0">
                <a:solidFill>
                  <a:schemeClr val="bg1">
                    <a:lumMod val="50000"/>
                  </a:schemeClr>
                </a:solidFill>
              </a:rPr>
              <a:t>E.g</a:t>
            </a:r>
            <a:r>
              <a:rPr lang="en-AU" i="1" dirty="0" smtClean="0">
                <a:solidFill>
                  <a:schemeClr val="bg1">
                    <a:lumMod val="50000"/>
                  </a:schemeClr>
                </a:solidFill>
              </a:rPr>
              <a:t>. </a:t>
            </a:r>
            <a:r>
              <a:rPr lang="en-AU" dirty="0" smtClean="0">
                <a:solidFill>
                  <a:srgbClr val="7F7F7F"/>
                </a:solidFill>
              </a:rPr>
              <a:t>Customer management, Partner management</a:t>
            </a:r>
          </a:p>
          <a:p>
            <a:pPr lvl="2"/>
            <a:endParaRPr lang="en-AU" sz="1600" dirty="0" smtClean="0">
              <a:solidFill>
                <a:srgbClr val="7F7F7F"/>
              </a:solidFill>
            </a:endParaRPr>
          </a:p>
          <a:p>
            <a:endParaRPr lang="en-AU" sz="1600" dirty="0" smtClean="0"/>
          </a:p>
          <a:p>
            <a:endParaRPr lang="en-AU" dirty="0"/>
          </a:p>
        </p:txBody>
      </p:sp>
    </p:spTree>
    <p:extLst>
      <p:ext uri="{BB962C8B-B14F-4D97-AF65-F5344CB8AC3E}">
        <p14:creationId xmlns:p14="http://schemas.microsoft.com/office/powerpoint/2010/main" val="160513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F PPT Template new">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SEF PPT Template new</Template>
  <TotalTime>7975</TotalTime>
  <Words>5147</Words>
  <Application>Microsoft Office PowerPoint</Application>
  <PresentationFormat>On-screen Show (4:3)</PresentationFormat>
  <Paragraphs>1518</Paragraphs>
  <Slides>70</Slides>
  <Notes>30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SEF PPT Template new</vt:lpstr>
      <vt:lpstr>  IFN663 Enterprise Architecture    Lecture 2 and 3: Business Capability Modelling</vt:lpstr>
      <vt:lpstr>Objectives</vt:lpstr>
      <vt:lpstr>Agenda</vt:lpstr>
      <vt:lpstr>From Business Strategy to IT Solutions</vt:lpstr>
      <vt:lpstr>Business capabilities and strategy</vt:lpstr>
      <vt:lpstr>Key stakeholders</vt:lpstr>
      <vt:lpstr>Business capabilities</vt:lpstr>
      <vt:lpstr>Business capabilities (cont’d)</vt:lpstr>
      <vt:lpstr>What is a business capability?</vt:lpstr>
      <vt:lpstr>What is a business capability?</vt:lpstr>
      <vt:lpstr>Capabilities relate to key business artefacts</vt:lpstr>
      <vt:lpstr>Agenda</vt:lpstr>
      <vt:lpstr>Principles of capabilities</vt:lpstr>
      <vt:lpstr>Principles of capabilities</vt:lpstr>
      <vt:lpstr>Principles of capabilities</vt:lpstr>
      <vt:lpstr>Principles of capabilities</vt:lpstr>
      <vt:lpstr>Principles of capabilities</vt:lpstr>
      <vt:lpstr>Principles of capabilities</vt:lpstr>
      <vt:lpstr>Principles of capabilities</vt:lpstr>
      <vt:lpstr>Principles of capabilities</vt:lpstr>
      <vt:lpstr>Benefits of capabilities</vt:lpstr>
      <vt:lpstr>Agenda</vt:lpstr>
      <vt:lpstr>Capability map</vt:lpstr>
      <vt:lpstr>Level 1 Capability Map</vt:lpstr>
      <vt:lpstr>Capability decomposition to level 3</vt:lpstr>
      <vt:lpstr>Capability decomposition: procedure example (Level 4)</vt:lpstr>
      <vt:lpstr>Detailing a Capability</vt:lpstr>
      <vt:lpstr>Capability Mapping can provide much more relevant information</vt:lpstr>
      <vt:lpstr>PowerPoint Presentation</vt:lpstr>
      <vt:lpstr>Manufacturing/retail - from TOGAF</vt:lpstr>
      <vt:lpstr>Microsoft Service Architecture Business</vt:lpstr>
      <vt:lpstr>Microsoft Services Business Architecture (cont’d)</vt:lpstr>
      <vt:lpstr>Microsoft Business Services Architecture (cont’d) </vt:lpstr>
      <vt:lpstr>Microsoft Business Services Architecture (cont’d)</vt:lpstr>
      <vt:lpstr>Microsoft Business Services Architecture (cont’d)</vt:lpstr>
      <vt:lpstr>Microsoft Business Services Architecture (cont’d)</vt:lpstr>
      <vt:lpstr>Microsoft Business Services Architecture (cont’d)</vt:lpstr>
      <vt:lpstr>Microsoft Business Services Architecture (cont’d)</vt:lpstr>
      <vt:lpstr>Supply Chain Operations Reference Model (SCOR) – Supply Chain Council</vt:lpstr>
      <vt:lpstr>SCOR contains three levels of process detail</vt:lpstr>
      <vt:lpstr>SCOR process model</vt:lpstr>
      <vt:lpstr>PowerPoint Presentation</vt:lpstr>
      <vt:lpstr>PowerPoint Presentation</vt:lpstr>
      <vt:lpstr>PowerPoint Presentation</vt:lpstr>
      <vt:lpstr>Steps to building Capability Map</vt:lpstr>
      <vt:lpstr>Steps to building Capability Map (cont’d)</vt:lpstr>
      <vt:lpstr>Steps to building Capability Map (cont’d)</vt:lpstr>
      <vt:lpstr>Steps to building Capability Map (cont’d)</vt:lpstr>
      <vt:lpstr>Agenda</vt:lpstr>
      <vt:lpstr>Discerning capabilities</vt:lpstr>
      <vt:lpstr>From business to IT levels through capabilities</vt:lpstr>
      <vt:lpstr>Capability mapping to org. units</vt:lpstr>
      <vt:lpstr>Organization-unit-to-business-capability mapping</vt:lpstr>
      <vt:lpstr>Value stream example</vt:lpstr>
      <vt:lpstr>Capability, value stream, business process mappings</vt:lpstr>
      <vt:lpstr>The role of business capabilities in EA</vt:lpstr>
      <vt:lpstr>Capability to application architecture mapping</vt:lpstr>
      <vt:lpstr>Capability mapping to future-state architecture</vt:lpstr>
      <vt:lpstr>Capability, value stream, business mapping process to IT architecture</vt:lpstr>
      <vt:lpstr>Value stream-driven view of process alignment and automation</vt:lpstr>
      <vt:lpstr>Capability-based transformation to back-end application architecture via modernization</vt:lpstr>
      <vt:lpstr>Goal/Objective &amp; Service Diagram</vt:lpstr>
      <vt:lpstr>Capability of capabilities: heat map analysis</vt:lpstr>
      <vt:lpstr>Heat mapping a business capability</vt:lpstr>
      <vt:lpstr>The colour coded boxes enable comparisons to be made between a selection of key dimensions related to the Capability</vt:lpstr>
      <vt:lpstr>Once a Capability Map has been created it is possible to generate a Heat Map</vt:lpstr>
      <vt:lpstr>Heat map classifications</vt:lpstr>
      <vt:lpstr>The Heat Map is created by asking the “20 Questions”</vt:lpstr>
      <vt:lpstr>Questions, reflections, follow-ups</vt:lpstr>
      <vt:lpstr>PowerPoint Presentation</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Sophie Wilhelmine Schaper</dc:creator>
  <cp:lastModifiedBy>Pop</cp:lastModifiedBy>
  <cp:revision>330</cp:revision>
  <dcterms:created xsi:type="dcterms:W3CDTF">2012-05-22T01:20:43Z</dcterms:created>
  <dcterms:modified xsi:type="dcterms:W3CDTF">2015-08-27T15:36:52Z</dcterms:modified>
</cp:coreProperties>
</file>