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57" r:id="rId2"/>
    <p:sldId id="264" r:id="rId3"/>
    <p:sldId id="265" r:id="rId4"/>
    <p:sldId id="263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>
        <p:scale>
          <a:sx n="50" d="100"/>
          <a:sy n="50" d="100"/>
        </p:scale>
        <p:origin x="1138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7B255-0A62-4BD5-953E-254949D1CECD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54DAA-C584-4849-9494-984E2F4F06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61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du langage assembleur dans la partie 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54DAA-C584-4849-9494-984E2F4F066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79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B4143-4FF4-4A26-9345-62B3BE205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74194C-EC4B-43E3-A4AB-49EF88381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DC553-4154-40DE-A39A-8DEA962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835A57-08CD-4212-B7C0-89B0B120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4AE9E-1F7E-468B-A0B9-F3F3D9FA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8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D6B71-E648-4093-9882-EDCFF6CC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15B0AB-F942-4E79-8E19-3AA298E32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16644-3CCB-4848-8DCD-8C7CC91F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AE1D5-F821-4632-8104-43319E3A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54FF4-D105-425D-9852-F793817E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3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628806-4567-4FCD-A1FC-B13E9A3E4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8E7DC0-458F-47E5-9498-B5981FA6F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B0203-007F-4693-9DD6-061E130F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CEFE34-8BB4-4859-9BF1-5DF2FD28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1156C-122F-4E56-A596-C676A953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2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7CE64-8938-432C-B176-41C99593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2ABD8-4F35-47E3-AFEB-E8466618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D8471-CA58-4675-842A-5B64497A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CDA5-7957-4D00-B084-A50F6EAF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10C20-8A1F-48B6-BF83-9138EAA7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2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E6AF6-0D06-4310-9860-B04D502A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6AC287-2458-43B2-A36F-4FABDFD1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78CAF-87E2-4976-AA98-0F1448E1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FC226-F51C-4883-A439-B069ED8F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918C8-BFA8-4D1D-9F5E-1A318EB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1DA42-6341-4E39-9479-290FC875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AAC65-C6DC-4761-B11D-65292F560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BE9F2-CF3E-4950-8795-CFAA1973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2875-F8D0-47B2-A189-AA79DD39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FE0E45-A732-4EC4-AFEF-5001FEBC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8CA326-4C01-4843-BEAB-2F739352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61D6B-90B2-4629-A989-93EA871F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D44783-1E50-436C-ACF7-C3F152C2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03FAF-E81C-4683-8E02-2B7AF8B16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ABC73F-CBBB-49C8-82A4-66F3058BE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94B4F1-0E2A-496B-B98E-C435F9503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C022C7-84DC-4EA5-8C47-E96629F8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0114BC-F39D-4C78-A962-B291DB48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7258D9-5163-4CFA-AC13-1D298880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54CF3-9C1A-4227-B3AB-49168E6F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A44212-FEC8-406E-99E9-CE5E9DBD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FC9CEC-F865-49D5-9597-4B9C10D9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E4FB2F-DA44-48EF-BBDE-041A40CC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E3472E-3E64-45DA-A7AF-A0C04505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1AF7E6-2F59-489D-85C1-23909736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B1E687-0297-45E3-AF17-6B107B0A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5DBD0-F9B9-4574-B0B4-AA4B1875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C39C2-6C83-4731-B939-EAE87036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0CD4C9-6360-44C2-8667-74668AB6B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F48E7A-4637-4A00-85AE-A4B13F8E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E12F0-AD70-4E84-9137-671F6EFD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B389D1-0923-44E6-8679-B2D6D3CF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CC493-9636-4078-8B88-A6529D56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B59035-358A-46F6-B9FE-4D9B00AFF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FC9900-9C67-41D1-9468-C5A14B7AB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652F3E-EADB-4CDD-BD98-65DBF013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06FE6E-EDF8-437B-A746-09BE38CE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8C5CB4-74AD-4175-824E-295A4747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229E4-D844-4F32-867D-37BDF5D6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E3C85-8729-4105-AD6E-A07448D6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4E1E5-AFC7-49A4-B5FA-2AB8D288C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32BDC-9322-4CAD-81E5-72098DBD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9FE6B-EF2B-4C97-871B-FB417A91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590341C-978F-447C-9944-9DA6B294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Bahloul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Oubeydallah</a:t>
            </a:r>
            <a:endParaRPr lang="en-US" b="1">
              <a:solidFill>
                <a:schemeClr val="bg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6B21B6-846C-4319-81F4-88195813BFAD}"/>
              </a:ext>
            </a:extLst>
          </p:cNvPr>
          <p:cNvSpPr txBox="1"/>
          <p:nvPr/>
        </p:nvSpPr>
        <p:spPr>
          <a:xfrm>
            <a:off x="1295401" y="2612256"/>
            <a:ext cx="11096441" cy="49601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</a:pPr>
            <a:r>
              <a:rPr lang="en-US" sz="9600" dirty="0" err="1">
                <a:solidFill>
                  <a:srgbClr val="00B050"/>
                </a:solidFill>
              </a:rPr>
              <a:t>Présentation</a:t>
            </a:r>
            <a:r>
              <a:rPr lang="en-US" sz="9600" dirty="0">
                <a:solidFill>
                  <a:srgbClr val="00B050"/>
                </a:solidFill>
              </a:rPr>
              <a:t> E.P.I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229110-875B-48A0-8C5B-D817A0CA8CDE}"/>
              </a:ext>
            </a:extLst>
          </p:cNvPr>
          <p:cNvSpPr txBox="1"/>
          <p:nvPr/>
        </p:nvSpPr>
        <p:spPr>
          <a:xfrm>
            <a:off x="1301690" y="4953539"/>
            <a:ext cx="11844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5400" b="1" dirty="0">
                <a:solidFill>
                  <a:schemeClr val="accent6">
                    <a:lumMod val="50000"/>
                  </a:schemeClr>
                </a:solidFill>
              </a:rPr>
              <a:t>L'informatique et son histoire</a:t>
            </a:r>
            <a:endParaRPr lang="fr-FR" sz="5400" b="1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5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8D308-9497-4262-8235-E605968E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357AC-AA84-4104-9728-5170A23D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fr-FR" dirty="0"/>
              <a:t>Pourquoi j’ai choisi ce sujet ?</a:t>
            </a:r>
          </a:p>
          <a:p>
            <a:pPr marL="514350" indent="-514350">
              <a:buAutoNum type="arabicParenR"/>
            </a:pPr>
            <a:r>
              <a:rPr lang="fr-FR" dirty="0"/>
              <a:t>Qu’est ce que la </a:t>
            </a:r>
            <a:r>
              <a:rPr lang="fr-FR" dirty="0" err="1"/>
              <a:t>programation</a:t>
            </a:r>
            <a:r>
              <a:rPr lang="fr-FR" dirty="0"/>
              <a:t> ?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/>
              <a:t>Définition (algorithmie)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/>
              <a:t>Les langages informatiques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/>
              <a:t>Les logiciels et applications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/>
              <a:t>Les systèmes d’exploitation (OS)</a:t>
            </a:r>
          </a:p>
          <a:p>
            <a:pPr marL="457200" lvl="1" indent="0">
              <a:buNone/>
            </a:pPr>
            <a:r>
              <a:rPr lang="fr-FR" dirty="0"/>
              <a:t>3)Chronologie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/>
              <a:t>Des langages informatiques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/>
              <a:t>Le hardware</a:t>
            </a:r>
          </a:p>
          <a:p>
            <a:pPr marL="457200" lvl="1" indent="0">
              <a:buNone/>
            </a:pPr>
            <a:r>
              <a:rPr lang="fr-FR" dirty="0"/>
              <a:t>4)Les jeux vidéos</a:t>
            </a:r>
          </a:p>
          <a:p>
            <a:pPr marL="457200" lvl="1" indent="0">
              <a:buNone/>
            </a:pPr>
            <a:r>
              <a:rPr lang="fr-FR" dirty="0"/>
              <a:t>5)Les risques d’Internet (online)</a:t>
            </a:r>
          </a:p>
          <a:p>
            <a:pPr marL="457200" lvl="1" indent="0">
              <a:buNone/>
            </a:pPr>
            <a:r>
              <a:rPr lang="fr-FR" dirty="0"/>
              <a:t>6)Les métiers de l’informatique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/>
              <a:t>La hiérarchie dans les métiers de l’informatique</a:t>
            </a:r>
          </a:p>
          <a:p>
            <a:pPr marL="914400" lvl="1" indent="-457200">
              <a:buFont typeface="+mj-lt"/>
              <a:buAutoNum type="alphaLcParenR"/>
            </a:pPr>
            <a:endParaRPr lang="fr-FR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/>
              <a:t>Testeur de jeux mobiles				</a:t>
            </a:r>
          </a:p>
        </p:txBody>
      </p:sp>
    </p:spTree>
    <p:extLst>
      <p:ext uri="{BB962C8B-B14F-4D97-AF65-F5344CB8AC3E}">
        <p14:creationId xmlns:p14="http://schemas.microsoft.com/office/powerpoint/2010/main" val="274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14832-92D0-4857-81D8-2566FB6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j’ai choisi ce sujet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F0A70D-E37B-49AB-AFE9-7F016C93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choisi ce sujet parce que l’informatique est </a:t>
            </a:r>
            <a:r>
              <a:rPr lang="fr-FR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137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8D308-9497-4262-8235-E605968E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357AC-AA84-4104-9728-5170A23D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Menu 1 :</a:t>
            </a:r>
          </a:p>
          <a:p>
            <a:r>
              <a:rPr lang="fr-FR" dirty="0"/>
              <a:t>Blablabla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u="sng" dirty="0"/>
              <a:t>Menu 2:</a:t>
            </a:r>
          </a:p>
          <a:p>
            <a:r>
              <a:rPr lang="fr-FR" dirty="0" err="1"/>
              <a:t>Blabla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46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8D308-9497-4262-8235-E605968E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357AC-AA84-4104-9728-5170A23D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Menu 1 :</a:t>
            </a:r>
          </a:p>
          <a:p>
            <a:r>
              <a:rPr lang="fr-FR" dirty="0"/>
              <a:t>Blablabla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u="sng" dirty="0"/>
              <a:t>Menu 2:</a:t>
            </a:r>
          </a:p>
          <a:p>
            <a:r>
              <a:rPr lang="fr-FR" dirty="0" err="1"/>
              <a:t>Blabla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09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128</Words>
  <Application>Microsoft Office PowerPoint</Application>
  <PresentationFormat>Grand écran</PresentationFormat>
  <Paragraphs>37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Thème Office</vt:lpstr>
      <vt:lpstr>Bahloul Oubeydallah</vt:lpstr>
      <vt:lpstr>Sommaire</vt:lpstr>
      <vt:lpstr>Pourquoi j’ai choisi ce sujet ? </vt:lpstr>
      <vt:lpstr>titre</vt:lpstr>
      <vt:lpstr>titre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259</cp:revision>
  <dcterms:created xsi:type="dcterms:W3CDTF">2022-03-10T15:31:41Z</dcterms:created>
  <dcterms:modified xsi:type="dcterms:W3CDTF">2022-03-14T19:27:36Z</dcterms:modified>
</cp:coreProperties>
</file>