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A9AD31-C638-4248-9AC7-8F0FA04ADE0E}" v="212" dt="2022-03-10T15:46:08.213"/>
    <p1510:client id="{49A8243A-6942-484B-9DC9-A12F7AC67AF6}" v="34" dt="2022-03-10T15:55:15.772"/>
    <p1510:client id="{4DA42D8B-7488-466C-9A67-65271CAD1482}" v="555" dt="2022-03-10T17:45:34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53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2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64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16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61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90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31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071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8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0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8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6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9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3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1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98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A590341C-978F-447C-9944-9DA6B294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Bahloul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Oubeydallah</a:t>
            </a:r>
            <a:endParaRPr lang="en-US" b="1">
              <a:solidFill>
                <a:schemeClr val="bg2">
                  <a:lumMod val="75000"/>
                </a:schemeClr>
              </a:solidFill>
              <a:cs typeface="Calibri Ligh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6B21B6-846C-4319-81F4-88195813BFAD}"/>
              </a:ext>
            </a:extLst>
          </p:cNvPr>
          <p:cNvSpPr txBox="1"/>
          <p:nvPr/>
        </p:nvSpPr>
        <p:spPr>
          <a:xfrm>
            <a:off x="1295401" y="2612256"/>
            <a:ext cx="11096441" cy="49601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</a:pPr>
            <a:r>
              <a:rPr lang="en-US" sz="9600" dirty="0" err="1">
                <a:solidFill>
                  <a:srgbClr val="00B050"/>
                </a:solidFill>
              </a:rPr>
              <a:t>Présentation</a:t>
            </a:r>
            <a:r>
              <a:rPr lang="en-US" sz="9600" dirty="0">
                <a:solidFill>
                  <a:srgbClr val="00B050"/>
                </a:solidFill>
              </a:rPr>
              <a:t> E.P.I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8229110-875B-48A0-8C5B-D817A0CA8CDE}"/>
              </a:ext>
            </a:extLst>
          </p:cNvPr>
          <p:cNvSpPr txBox="1"/>
          <p:nvPr/>
        </p:nvSpPr>
        <p:spPr>
          <a:xfrm>
            <a:off x="1301690" y="4953539"/>
            <a:ext cx="1184406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5400" b="1" dirty="0">
                <a:solidFill>
                  <a:schemeClr val="accent6">
                    <a:lumMod val="50000"/>
                  </a:schemeClr>
                </a:solidFill>
              </a:rPr>
              <a:t>L'informatique et son histoire</a:t>
            </a:r>
            <a:endParaRPr lang="fr-FR" sz="5400" b="1" dirty="0">
              <a:solidFill>
                <a:schemeClr val="accent6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952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6AAACE-63F0-43BC-A1CC-B3B239CE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>
                <a:solidFill>
                  <a:schemeClr val="bg1"/>
                </a:solidFill>
                <a:cs typeface="Calibri Light"/>
              </a:rPr>
              <a:t>Sommaire</a:t>
            </a:r>
            <a:br>
              <a:rPr lang="en-US">
                <a:solidFill>
                  <a:schemeClr val="bg1"/>
                </a:solidFill>
                <a:cs typeface="Calibri Light"/>
              </a:rPr>
            </a:br>
            <a:r>
              <a:rPr lang="en-US" dirty="0" err="1">
                <a:solidFill>
                  <a:schemeClr val="bg1"/>
                </a:solidFill>
                <a:cs typeface="Calibri Light"/>
              </a:rPr>
              <a:t>Aujourd'hui</a:t>
            </a:r>
            <a:r>
              <a:rPr lang="en-US" dirty="0">
                <a:solidFill>
                  <a:schemeClr val="bg1"/>
                </a:solidFill>
                <a:cs typeface="Calibri Light"/>
              </a:rPr>
              <a:t> je 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vais</a:t>
            </a:r>
            <a:r>
              <a:rPr lang="en-US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vous</a:t>
            </a:r>
            <a:r>
              <a:rPr lang="en-US" dirty="0">
                <a:solidFill>
                  <a:schemeClr val="bg1"/>
                </a:solidFill>
                <a:cs typeface="Calibri Light"/>
              </a:rPr>
              <a:t> faire 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découvrir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19D45-DFBA-483F-A828-C45243512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cs typeface="Calibri"/>
              </a:rPr>
              <a:t>Qu'est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</a:t>
            </a:r>
            <a:r>
              <a:rPr lang="en-US" dirty="0">
                <a:cs typeface="Calibri"/>
              </a:rPr>
              <a:t> que la </a:t>
            </a:r>
            <a:r>
              <a:rPr lang="en-US" dirty="0" err="1">
                <a:cs typeface="Calibri"/>
              </a:rPr>
              <a:t>programation</a:t>
            </a:r>
            <a:r>
              <a:rPr lang="en-US" dirty="0">
                <a:cs typeface="Calibri"/>
              </a:rPr>
              <a:t> ?</a:t>
            </a:r>
          </a:p>
          <a:p>
            <a:pPr>
              <a:buClr>
                <a:srgbClr val="000000"/>
              </a:buClr>
            </a:pPr>
            <a:r>
              <a:rPr lang="en-US" dirty="0">
                <a:cs typeface="Calibri"/>
              </a:rPr>
              <a:t>Quels </a:t>
            </a:r>
            <a:r>
              <a:rPr lang="en-US" dirty="0" err="1">
                <a:cs typeface="Calibri"/>
              </a:rPr>
              <a:t>sont</a:t>
            </a:r>
            <a:r>
              <a:rPr lang="en-US" dirty="0">
                <a:cs typeface="Calibri"/>
              </a:rPr>
              <a:t> les </a:t>
            </a:r>
            <a:r>
              <a:rPr lang="en-US" dirty="0" err="1">
                <a:cs typeface="Calibri"/>
              </a:rPr>
              <a:t>langages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programations</a:t>
            </a:r>
            <a:r>
              <a:rPr lang="en-US" dirty="0">
                <a:cs typeface="Calibri"/>
              </a:rPr>
              <a:t> ?</a:t>
            </a:r>
          </a:p>
          <a:p>
            <a:pPr>
              <a:buClr>
                <a:srgbClr val="000000"/>
              </a:buClr>
            </a:pPr>
            <a:r>
              <a:rPr lang="en-US" dirty="0">
                <a:cs typeface="Calibri"/>
              </a:rPr>
              <a:t>Comment </a:t>
            </a:r>
            <a:r>
              <a:rPr lang="en-US" dirty="0" err="1">
                <a:cs typeface="Calibri"/>
              </a:rPr>
              <a:t>fonctionne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programme</a:t>
            </a:r>
            <a:r>
              <a:rPr lang="en-US" dirty="0">
                <a:cs typeface="Calibri"/>
              </a:rPr>
              <a:t> ?</a:t>
            </a:r>
          </a:p>
          <a:p>
            <a:pPr>
              <a:buClr>
                <a:srgbClr val="000000"/>
              </a:buClr>
            </a:pPr>
            <a:r>
              <a:rPr lang="en-US" dirty="0">
                <a:cs typeface="Calibri"/>
              </a:rPr>
              <a:t>Comment </a:t>
            </a:r>
            <a:r>
              <a:rPr lang="en-US" dirty="0" err="1">
                <a:cs typeface="Calibri"/>
              </a:rPr>
              <a:t>l'ordinateur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comprend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programme</a:t>
            </a:r>
            <a:r>
              <a:rPr lang="en-US" dirty="0">
                <a:cs typeface="Calibri"/>
              </a:rPr>
              <a:t> ?</a:t>
            </a:r>
          </a:p>
          <a:p>
            <a:pPr>
              <a:buClr>
                <a:srgbClr val="000000"/>
              </a:buClr>
            </a:pPr>
            <a:r>
              <a:rPr lang="en-US" dirty="0" err="1">
                <a:cs typeface="Calibri"/>
              </a:rPr>
              <a:t>Liste</a:t>
            </a:r>
            <a:r>
              <a:rPr lang="en-US" dirty="0">
                <a:cs typeface="Calibri"/>
              </a:rPr>
              <a:t> des OS</a:t>
            </a:r>
          </a:p>
        </p:txBody>
      </p:sp>
    </p:spTree>
    <p:extLst>
      <p:ext uri="{BB962C8B-B14F-4D97-AF65-F5344CB8AC3E}">
        <p14:creationId xmlns:p14="http://schemas.microsoft.com/office/powerpoint/2010/main" val="1942173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15CB-6564-4DD6-90B1-62D342EC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424" y="7812657"/>
            <a:ext cx="10131425" cy="1456267"/>
          </a:xfrm>
        </p:spPr>
        <p:txBody>
          <a:bodyPr/>
          <a:lstStyle/>
          <a:p>
            <a:endParaRPr lang="fr-FR"/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46625B03-E37D-4D93-B8CB-99118A8EC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" y="991879"/>
            <a:ext cx="5057125" cy="3649133"/>
          </a:xfr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DF81A9FE-853F-4CC3-BB03-26A932AA641F}"/>
              </a:ext>
            </a:extLst>
          </p:cNvPr>
          <p:cNvSpPr/>
          <p:nvPr/>
        </p:nvSpPr>
        <p:spPr>
          <a:xfrm>
            <a:off x="346134" y="1244721"/>
            <a:ext cx="4370715" cy="2602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1F55FDF-3459-465A-AE38-07F1DBBF57B5}"/>
              </a:ext>
            </a:extLst>
          </p:cNvPr>
          <p:cNvSpPr txBox="1"/>
          <p:nvPr/>
        </p:nvSpPr>
        <p:spPr>
          <a:xfrm>
            <a:off x="956633" y="1891162"/>
            <a:ext cx="349082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>
                <a:cs typeface="Calibri"/>
              </a:rPr>
              <a:t>Qu'est-ce que la </a:t>
            </a:r>
            <a:r>
              <a:rPr lang="fr-FR" sz="3200" dirty="0" err="1">
                <a:cs typeface="Calibri"/>
              </a:rPr>
              <a:t>programation</a:t>
            </a:r>
            <a:r>
              <a:rPr lang="fr-FR" sz="3200" dirty="0">
                <a:cs typeface="Calibri"/>
              </a:rPr>
              <a:t> ? 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8614554-F06B-4073-8DE4-990F0C714E91}"/>
              </a:ext>
            </a:extLst>
          </p:cNvPr>
          <p:cNvSpPr txBox="1"/>
          <p:nvPr/>
        </p:nvSpPr>
        <p:spPr>
          <a:xfrm>
            <a:off x="523516" y="40849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 dirty="0"/>
              <a:t>Question</a:t>
            </a:r>
            <a:endParaRPr lang="fr-FR" sz="2800" dirty="0">
              <a:cs typeface="Calibri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BE2E064-C66D-461E-8937-1B5FB067772F}"/>
              </a:ext>
            </a:extLst>
          </p:cNvPr>
          <p:cNvSpPr txBox="1"/>
          <p:nvPr/>
        </p:nvSpPr>
        <p:spPr>
          <a:xfrm>
            <a:off x="5032" y="451952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dirty="0"/>
              <a:t>Réponse:</a:t>
            </a:r>
            <a:endParaRPr lang="fr-FR" sz="2400" dirty="0">
              <a:cs typeface="Calibri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CF9176-3104-4D01-AE2C-4A2F625D04E3}"/>
              </a:ext>
            </a:extLst>
          </p:cNvPr>
          <p:cNvSpPr txBox="1"/>
          <p:nvPr/>
        </p:nvSpPr>
        <p:spPr>
          <a:xfrm>
            <a:off x="4134" y="4978700"/>
            <a:ext cx="1201659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solidFill>
                  <a:srgbClr val="FFFF00"/>
                </a:solidFill>
              </a:rPr>
              <a:t>La </a:t>
            </a:r>
            <a:r>
              <a:rPr lang="fr-FR" sz="2800" dirty="0" err="1">
                <a:solidFill>
                  <a:srgbClr val="FFFF00"/>
                </a:solidFill>
              </a:rPr>
              <a:t>programation</a:t>
            </a:r>
            <a:r>
              <a:rPr lang="fr-FR" sz="2800" dirty="0">
                <a:solidFill>
                  <a:srgbClr val="FFFF00"/>
                </a:solidFill>
              </a:rPr>
              <a:t> désigne l'ensemble des activités permettant l'écriture des programmes informatiques.</a:t>
            </a:r>
            <a:endParaRPr lang="fr-FR" sz="2800" dirty="0">
              <a:solidFill>
                <a:srgbClr val="FFFF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10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15CB-6564-4DD6-90B1-62D342EC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424" y="7812657"/>
            <a:ext cx="10131425" cy="1456267"/>
          </a:xfrm>
        </p:spPr>
        <p:txBody>
          <a:bodyPr/>
          <a:lstStyle/>
          <a:p>
            <a:endParaRPr lang="fr-FR"/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46625B03-E37D-4D93-B8CB-99118A8EC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2346" y="991879"/>
            <a:ext cx="5688798" cy="5457624"/>
          </a:xfr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DF81A9FE-853F-4CC3-BB03-26A932AA641F}"/>
              </a:ext>
            </a:extLst>
          </p:cNvPr>
          <p:cNvSpPr/>
          <p:nvPr/>
        </p:nvSpPr>
        <p:spPr>
          <a:xfrm>
            <a:off x="239697" y="1211693"/>
            <a:ext cx="4916050" cy="4141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1F55FDF-3459-465A-AE38-07F1DBBF57B5}"/>
              </a:ext>
            </a:extLst>
          </p:cNvPr>
          <p:cNvSpPr txBox="1"/>
          <p:nvPr/>
        </p:nvSpPr>
        <p:spPr>
          <a:xfrm>
            <a:off x="645165" y="2199187"/>
            <a:ext cx="392393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400" dirty="0">
                <a:cs typeface="Calibri"/>
              </a:rPr>
              <a:t>Qu'est-ce que la </a:t>
            </a:r>
            <a:r>
              <a:rPr lang="fr-FR" sz="4400" dirty="0" err="1">
                <a:cs typeface="Calibri"/>
              </a:rPr>
              <a:t>programation</a:t>
            </a:r>
            <a:r>
              <a:rPr lang="fr-FR" sz="4400" dirty="0">
                <a:cs typeface="Calibri"/>
              </a:rPr>
              <a:t> ?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8614554-F06B-4073-8DE4-990F0C714E91}"/>
              </a:ext>
            </a:extLst>
          </p:cNvPr>
          <p:cNvSpPr txBox="1"/>
          <p:nvPr/>
        </p:nvSpPr>
        <p:spPr>
          <a:xfrm>
            <a:off x="523516" y="40849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/>
              <a:t>Question:</a:t>
            </a:r>
            <a:endParaRPr lang="fr-FR" sz="2800" dirty="0">
              <a:cs typeface="Calibri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BE2E064-C66D-461E-8937-1B5FB067772F}"/>
              </a:ext>
            </a:extLst>
          </p:cNvPr>
          <p:cNvSpPr txBox="1"/>
          <p:nvPr/>
        </p:nvSpPr>
        <p:spPr>
          <a:xfrm>
            <a:off x="8243258" y="17756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dirty="0"/>
              <a:t>Réponse:</a:t>
            </a:r>
            <a:endParaRPr lang="fr-FR" sz="2400" dirty="0">
              <a:cs typeface="Calibri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CF9176-3104-4D01-AE2C-4A2F625D04E3}"/>
              </a:ext>
            </a:extLst>
          </p:cNvPr>
          <p:cNvSpPr txBox="1"/>
          <p:nvPr/>
        </p:nvSpPr>
        <p:spPr>
          <a:xfrm>
            <a:off x="4134" y="4978700"/>
            <a:ext cx="1201659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2800" dirty="0">
              <a:solidFill>
                <a:srgbClr val="FFFF00"/>
              </a:solidFill>
              <a:cs typeface="Calibri"/>
            </a:endParaRPr>
          </a:p>
        </p:txBody>
      </p:sp>
      <p:pic>
        <p:nvPicPr>
          <p:cNvPr id="4" name="Image 9">
            <a:extLst>
              <a:ext uri="{FF2B5EF4-FFF2-40B4-BE49-F238E27FC236}">
                <a16:creationId xmlns:a16="http://schemas.microsoft.com/office/drawing/2014/main" id="{2922209D-F0BA-4421-96D1-F657F491E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525153" y="813601"/>
            <a:ext cx="6663517" cy="4752698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F68305A1-3988-4F1D-AC1B-821F32ABF560}"/>
              </a:ext>
            </a:extLst>
          </p:cNvPr>
          <p:cNvSpPr/>
          <p:nvPr/>
        </p:nvSpPr>
        <p:spPr>
          <a:xfrm>
            <a:off x="6012431" y="1199171"/>
            <a:ext cx="5688798" cy="3372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7CB7422-F471-4E4C-9B40-11A1FE792B1B}"/>
              </a:ext>
            </a:extLst>
          </p:cNvPr>
          <p:cNvSpPr txBox="1"/>
          <p:nvPr/>
        </p:nvSpPr>
        <p:spPr>
          <a:xfrm>
            <a:off x="6466741" y="2061960"/>
            <a:ext cx="4210025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/>
              <a:t>La </a:t>
            </a:r>
            <a:r>
              <a:rPr lang="fr-FR" sz="2800" dirty="0" err="1"/>
              <a:t>programation</a:t>
            </a:r>
            <a:r>
              <a:rPr lang="fr-FR" sz="2800" dirty="0"/>
              <a:t> désigne l'ensemble des </a:t>
            </a:r>
            <a:r>
              <a:rPr lang="fr-FR" sz="2800" dirty="0" err="1"/>
              <a:t>activitées</a:t>
            </a:r>
            <a:r>
              <a:rPr lang="fr-FR" sz="2800" dirty="0"/>
              <a:t> permettant l'écriture des programmes informatiques.​</a:t>
            </a:r>
            <a:endParaRPr lang="fr-FR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4714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89</Words>
  <Application>Microsoft Office PowerPoint</Application>
  <PresentationFormat>Grand écran</PresentationFormat>
  <Paragraphs>17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Bahloul Oubeydallah</vt:lpstr>
      <vt:lpstr>Sommaire Aujourd'hui je vais vous faire découvrir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235</cp:revision>
  <dcterms:created xsi:type="dcterms:W3CDTF">2022-03-10T15:31:41Z</dcterms:created>
  <dcterms:modified xsi:type="dcterms:W3CDTF">2022-03-10T17:59:10Z</dcterms:modified>
</cp:coreProperties>
</file>