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64" r:id="rId2"/>
  </p:sldMasterIdLst>
  <p:notesMasterIdLst>
    <p:notesMasterId r:id="rId19"/>
  </p:notesMasterIdLst>
  <p:handoutMasterIdLst>
    <p:handoutMasterId r:id="rId20"/>
  </p:handoutMasterIdLst>
  <p:sldIdLst>
    <p:sldId id="584" r:id="rId3"/>
    <p:sldId id="1019" r:id="rId4"/>
    <p:sldId id="1031" r:id="rId5"/>
    <p:sldId id="1027" r:id="rId6"/>
    <p:sldId id="1025" r:id="rId7"/>
    <p:sldId id="1026" r:id="rId8"/>
    <p:sldId id="1028" r:id="rId9"/>
    <p:sldId id="1029" r:id="rId10"/>
    <p:sldId id="1035" r:id="rId11"/>
    <p:sldId id="1033" r:id="rId12"/>
    <p:sldId id="1034" r:id="rId13"/>
    <p:sldId id="1039" r:id="rId14"/>
    <p:sldId id="1040" r:id="rId15"/>
    <p:sldId id="1041" r:id="rId16"/>
    <p:sldId id="634" r:id="rId17"/>
    <p:sldId id="62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584"/>
            <p14:sldId id="1019"/>
            <p14:sldId id="1031"/>
            <p14:sldId id="1027"/>
            <p14:sldId id="1025"/>
            <p14:sldId id="1026"/>
            <p14:sldId id="1028"/>
            <p14:sldId id="1029"/>
            <p14:sldId id="1035"/>
            <p14:sldId id="1033"/>
            <p14:sldId id="1034"/>
            <p14:sldId id="1039"/>
            <p14:sldId id="1040"/>
            <p14:sldId id="1041"/>
          </p14:sldIdLst>
        </p14:section>
        <p14:section name="CREDITS &amp; COPYRIGHTS" id="{18636757-AC71-4832-B2EB-DBAB69615C8E}">
          <p14:sldIdLst>
            <p14:sldId id="634"/>
            <p14:sldId id="6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08B"/>
    <a:srgbClr val="2C3E50"/>
    <a:srgbClr val="222A35"/>
    <a:srgbClr val="FFFFFF"/>
    <a:srgbClr val="2A9A72"/>
    <a:srgbClr val="1E2631"/>
    <a:srgbClr val="7F7F7F"/>
    <a:srgbClr val="2F3A46"/>
    <a:srgbClr val="DBDBDB"/>
    <a:srgbClr val="2F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972" y="-25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7/27/2018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10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9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1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5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6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79512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70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20043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20043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84449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95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908720"/>
            <a:ext cx="7056413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79512" y="237075"/>
            <a:ext cx="1435522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5904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908720"/>
            <a:ext cx="7056413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6832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056413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584449" y="237075"/>
            <a:ext cx="1435522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562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0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782026"/>
            <a:ext cx="8424936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01695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0" y="2564904"/>
            <a:ext cx="4343435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63" r:id="rId2"/>
    <p:sldLayoutId id="2147483770" r:id="rId3"/>
    <p:sldLayoutId id="2147483771" r:id="rId4"/>
    <p:sldLayoutId id="2147483775" r:id="rId5"/>
    <p:sldLayoutId id="2147483740" r:id="rId6"/>
    <p:sldLayoutId id="2147483768" r:id="rId7"/>
    <p:sldLayoutId id="2147483773" r:id="rId8"/>
    <p:sldLayoutId id="2147483743" r:id="rId9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32.sv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32.sv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8.sv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0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6.svg"/><Relationship Id="rId4" Type="http://schemas.openxmlformats.org/officeDocument/2006/relationships/image" Target="../media/image24.svg"/><Relationship Id="rId9" Type="http://schemas.openxmlformats.org/officeDocument/2006/relationships/image" Target="../media/image25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17.png"/><Relationship Id="rId10" Type="http://schemas.openxmlformats.org/officeDocument/2006/relationships/image" Target="../media/image26.svg"/><Relationship Id="rId4" Type="http://schemas.openxmlformats.org/officeDocument/2006/relationships/image" Target="../media/image24.svg"/><Relationship Id="rId9" Type="http://schemas.openxmlformats.org/officeDocument/2006/relationships/image" Target="../media/image25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9.png"/><Relationship Id="rId18" Type="http://schemas.openxmlformats.org/officeDocument/2006/relationships/image" Target="../media/image18.svg"/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12" Type="http://schemas.openxmlformats.org/officeDocument/2006/relationships/image" Target="../media/image26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25.png"/><Relationship Id="rId5" Type="http://schemas.openxmlformats.org/officeDocument/2006/relationships/image" Target="../media/image28.png"/><Relationship Id="rId1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4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712778"/>
            <a:ext cx="8424936" cy="923330"/>
          </a:xfrm>
        </p:spPr>
        <p:txBody>
          <a:bodyPr/>
          <a:lstStyle/>
          <a:p>
            <a:r>
              <a:rPr lang="en-US" sz="5400" dirty="0"/>
              <a:t>Process Diagrams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90C56DF-C5C6-4839-8FB6-EEBE4A5275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130"/>
          <a:stretch>
            <a:fillRect/>
          </a:stretch>
        </p:blipFill>
        <p:spPr/>
      </p:pic>
      <p:sp>
        <p:nvSpPr>
          <p:cNvPr id="77" name="Freeform 76"/>
          <p:cNvSpPr/>
          <p:nvPr/>
        </p:nvSpPr>
        <p:spPr>
          <a:xfrm>
            <a:off x="3310219" y="2348880"/>
            <a:ext cx="1840183" cy="2930155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0" name="TextBox 59"/>
          <p:cNvSpPr txBox="1"/>
          <p:nvPr/>
        </p:nvSpPr>
        <p:spPr>
          <a:xfrm>
            <a:off x="5413521" y="2835928"/>
            <a:ext cx="3026278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Unique PPTX Slides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13520" y="3255499"/>
            <a:ext cx="2535694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4:3 </a:t>
            </a:r>
            <a:r>
              <a:rPr lang="en-US" sz="21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 Layout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13520" y="3675070"/>
            <a:ext cx="1737976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1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edit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A850A-2CFB-4CD1-A5F0-0F01DDD08440}"/>
              </a:ext>
            </a:extLst>
          </p:cNvPr>
          <p:cNvGrpSpPr/>
          <p:nvPr/>
        </p:nvGrpSpPr>
        <p:grpSpPr>
          <a:xfrm>
            <a:off x="4143800" y="4432170"/>
            <a:ext cx="2549278" cy="1964609"/>
            <a:chOff x="4143800" y="4432170"/>
            <a:chExt cx="2549278" cy="1964609"/>
          </a:xfrm>
        </p:grpSpPr>
        <p:grpSp>
          <p:nvGrpSpPr>
            <p:cNvPr id="78" name="Group 77"/>
            <p:cNvGrpSpPr/>
            <p:nvPr/>
          </p:nvGrpSpPr>
          <p:grpSpPr>
            <a:xfrm>
              <a:off x="4211959" y="4509120"/>
              <a:ext cx="1772023" cy="1682218"/>
              <a:chOff x="3340621" y="2731741"/>
              <a:chExt cx="5513832" cy="2726371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41300" dir="10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92100" dir="2154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 rot="16200000">
              <a:off x="4436134" y="4139836"/>
              <a:ext cx="1964609" cy="2549278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16200000">
              <a:off x="4627827" y="4346004"/>
              <a:ext cx="1576179" cy="211448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/>
            </a:p>
          </p:txBody>
        </p:sp>
        <p:grpSp>
          <p:nvGrpSpPr>
            <p:cNvPr id="73" name="Group 72"/>
            <p:cNvGrpSpPr/>
            <p:nvPr/>
          </p:nvGrpSpPr>
          <p:grpSpPr>
            <a:xfrm rot="16200000">
              <a:off x="6513179" y="5349079"/>
              <a:ext cx="139880" cy="138308"/>
              <a:chOff x="4446940" y="5280381"/>
              <a:chExt cx="237363" cy="234696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 73"/>
            <p:cNvSpPr/>
            <p:nvPr/>
          </p:nvSpPr>
          <p:spPr>
            <a:xfrm>
              <a:off x="5339707" y="4432170"/>
              <a:ext cx="1353371" cy="1712789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353632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Variant 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B3528F-FB13-4F2E-8F5C-9585A1A454BD}"/>
              </a:ext>
            </a:extLst>
          </p:cNvPr>
          <p:cNvGrpSpPr/>
          <p:nvPr/>
        </p:nvGrpSpPr>
        <p:grpSpPr>
          <a:xfrm>
            <a:off x="1087303" y="3036188"/>
            <a:ext cx="6969395" cy="1329679"/>
            <a:chOff x="767124" y="2660857"/>
            <a:chExt cx="9292527" cy="1772905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767124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2060059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3352994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4645929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5938864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FE1C87-C950-4EC4-8F09-FC4BDC9FB0A0}"/>
                </a:ext>
              </a:extLst>
            </p:cNvPr>
            <p:cNvSpPr/>
            <p:nvPr/>
          </p:nvSpPr>
          <p:spPr>
            <a:xfrm>
              <a:off x="1132532" y="3254824"/>
              <a:ext cx="822960" cy="8229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43E6FF-F403-411F-BD24-7DD81ED6BE46}"/>
                </a:ext>
              </a:extLst>
            </p:cNvPr>
            <p:cNvSpPr/>
            <p:nvPr/>
          </p:nvSpPr>
          <p:spPr>
            <a:xfrm>
              <a:off x="3708972" y="3254824"/>
              <a:ext cx="822960" cy="82296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20DDAB-03BD-471C-BE76-27C7D87EC792}"/>
                </a:ext>
              </a:extLst>
            </p:cNvPr>
            <p:cNvSpPr/>
            <p:nvPr/>
          </p:nvSpPr>
          <p:spPr>
            <a:xfrm>
              <a:off x="6298588" y="3254824"/>
              <a:ext cx="822960" cy="8229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9B4DD4F-794B-4811-BDA9-0D5BE82BEB8F}"/>
                </a:ext>
              </a:extLst>
            </p:cNvPr>
            <p:cNvSpPr/>
            <p:nvPr/>
          </p:nvSpPr>
          <p:spPr>
            <a:xfrm rot="10800000">
              <a:off x="7231799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9162ACF-ABA6-4039-9C28-E7307B5A61CB}"/>
                </a:ext>
              </a:extLst>
            </p:cNvPr>
            <p:cNvSpPr/>
            <p:nvPr/>
          </p:nvSpPr>
          <p:spPr>
            <a:xfrm>
              <a:off x="8524734" y="2898846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49B58D-4A27-469A-B043-F9CB1090B367}"/>
                </a:ext>
              </a:extLst>
            </p:cNvPr>
            <p:cNvSpPr/>
            <p:nvPr/>
          </p:nvSpPr>
          <p:spPr>
            <a:xfrm>
              <a:off x="8884458" y="3254824"/>
              <a:ext cx="822960" cy="822960"/>
            </a:xfrm>
            <a:prstGeom prst="ellipse">
              <a:avLst/>
            </a:prstGeom>
            <a:solidFill>
              <a:schemeClr val="tx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0C2F3C-A438-4E39-BFD9-F3038808F740}"/>
                </a:ext>
              </a:extLst>
            </p:cNvPr>
            <p:cNvSpPr/>
            <p:nvPr/>
          </p:nvSpPr>
          <p:spPr>
            <a:xfrm>
              <a:off x="1361132" y="2660857"/>
              <a:ext cx="365760" cy="36576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218E51F-1CB7-4EC1-B617-8F82EDA9BDAB}"/>
                </a:ext>
              </a:extLst>
            </p:cNvPr>
            <p:cNvSpPr/>
            <p:nvPr/>
          </p:nvSpPr>
          <p:spPr>
            <a:xfrm>
              <a:off x="3937572" y="2660857"/>
              <a:ext cx="365760" cy="365760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1498F0-7C1A-453E-8BCF-39CEDEAF1F03}"/>
                </a:ext>
              </a:extLst>
            </p:cNvPr>
            <p:cNvSpPr/>
            <p:nvPr/>
          </p:nvSpPr>
          <p:spPr>
            <a:xfrm>
              <a:off x="6523442" y="2660857"/>
              <a:ext cx="365760" cy="36576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DCA756-256E-4E2D-B561-F938285F284F}"/>
                </a:ext>
              </a:extLst>
            </p:cNvPr>
            <p:cNvSpPr/>
            <p:nvPr/>
          </p:nvSpPr>
          <p:spPr>
            <a:xfrm>
              <a:off x="9109312" y="2660857"/>
              <a:ext cx="365760" cy="365760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48" name="Graphic 47" descr="Puzzle">
            <a:extLst>
              <a:ext uri="{FF2B5EF4-FFF2-40B4-BE49-F238E27FC236}">
                <a16:creationId xmlns:a16="http://schemas.microsoft.com/office/drawing/2014/main" id="{B467CF48-3644-4FA6-A566-910580190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202" y="3529680"/>
            <a:ext cx="509323" cy="509323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5B3B220D-F039-4F33-B5A6-0879F8C86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6442" y="3535611"/>
            <a:ext cx="509323" cy="509323"/>
          </a:xfrm>
          <a:prstGeom prst="rect">
            <a:avLst/>
          </a:prstGeom>
        </p:spPr>
      </p:pic>
      <p:pic>
        <p:nvPicPr>
          <p:cNvPr id="50" name="Graphic 49" descr="Rocket">
            <a:extLst>
              <a:ext uri="{FF2B5EF4-FFF2-40B4-BE49-F238E27FC236}">
                <a16:creationId xmlns:a16="http://schemas.microsoft.com/office/drawing/2014/main" id="{901F4395-3E4D-49AF-946B-8748F3D905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7637" y="3535611"/>
            <a:ext cx="509323" cy="509323"/>
          </a:xfrm>
          <a:prstGeom prst="rect">
            <a:avLst/>
          </a:prstGeom>
        </p:spPr>
      </p:pic>
      <p:pic>
        <p:nvPicPr>
          <p:cNvPr id="51" name="Graphic 50" descr="Users">
            <a:extLst>
              <a:ext uri="{FF2B5EF4-FFF2-40B4-BE49-F238E27FC236}">
                <a16:creationId xmlns:a16="http://schemas.microsoft.com/office/drawing/2014/main" id="{7C8D86ED-0EB3-4F7E-8881-B6314ECB8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8235" y="3535611"/>
            <a:ext cx="509323" cy="509323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047F489-29D5-4C0B-BDFE-8E3868B01D79}"/>
              </a:ext>
            </a:extLst>
          </p:cNvPr>
          <p:cNvSpPr/>
          <p:nvPr/>
        </p:nvSpPr>
        <p:spPr>
          <a:xfrm>
            <a:off x="895481" y="4473640"/>
            <a:ext cx="153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BBBC19-0540-4B91-8185-D27F02937571}"/>
              </a:ext>
            </a:extLst>
          </p:cNvPr>
          <p:cNvSpPr txBox="1"/>
          <p:nvPr/>
        </p:nvSpPr>
        <p:spPr>
          <a:xfrm>
            <a:off x="796637" y="25191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1"/>
                </a:solidFill>
              </a:rPr>
              <a:t>Lorem Ipsum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EE3375-C9D4-4073-8232-AE4C934D7108}"/>
              </a:ext>
            </a:extLst>
          </p:cNvPr>
          <p:cNvSpPr/>
          <p:nvPr/>
        </p:nvSpPr>
        <p:spPr>
          <a:xfrm>
            <a:off x="2834989" y="4473640"/>
            <a:ext cx="153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3484FB-5837-402C-AE41-22002C1D35AC}"/>
              </a:ext>
            </a:extLst>
          </p:cNvPr>
          <p:cNvSpPr txBox="1"/>
          <p:nvPr/>
        </p:nvSpPr>
        <p:spPr>
          <a:xfrm>
            <a:off x="2736146" y="25191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D25C9D-8A87-498D-90CA-D656F8B9C7DA}"/>
              </a:ext>
            </a:extLst>
          </p:cNvPr>
          <p:cNvSpPr/>
          <p:nvPr/>
        </p:nvSpPr>
        <p:spPr>
          <a:xfrm>
            <a:off x="4774498" y="4473640"/>
            <a:ext cx="153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F7398-BDB3-47A6-8E7D-C6243840DBAA}"/>
              </a:ext>
            </a:extLst>
          </p:cNvPr>
          <p:cNvSpPr txBox="1"/>
          <p:nvPr/>
        </p:nvSpPr>
        <p:spPr>
          <a:xfrm>
            <a:off x="4675654" y="25191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4"/>
                </a:solidFill>
              </a:rPr>
              <a:t>Lorem Ipsum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E4B0CE-4A53-49BE-8605-39C9280268E3}"/>
              </a:ext>
            </a:extLst>
          </p:cNvPr>
          <p:cNvSpPr/>
          <p:nvPr/>
        </p:nvSpPr>
        <p:spPr>
          <a:xfrm>
            <a:off x="6714005" y="4473640"/>
            <a:ext cx="1534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B49522-2603-48DF-B65E-C320D29EB691}"/>
              </a:ext>
            </a:extLst>
          </p:cNvPr>
          <p:cNvSpPr txBox="1"/>
          <p:nvPr/>
        </p:nvSpPr>
        <p:spPr>
          <a:xfrm>
            <a:off x="6615161" y="25191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tx2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33081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Variant #2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F1BAFD95-8459-4BA2-8938-BB3E3E1315FA}"/>
              </a:ext>
            </a:extLst>
          </p:cNvPr>
          <p:cNvSpPr/>
          <p:nvPr/>
        </p:nvSpPr>
        <p:spPr>
          <a:xfrm rot="10800000">
            <a:off x="1087304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EE9B72FA-1E8C-4939-AAE8-4E529D81D681}"/>
              </a:ext>
            </a:extLst>
          </p:cNvPr>
          <p:cNvSpPr/>
          <p:nvPr/>
        </p:nvSpPr>
        <p:spPr>
          <a:xfrm>
            <a:off x="2057005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C2CB8AA-2838-457D-B3D6-1D0A9A5B596B}"/>
              </a:ext>
            </a:extLst>
          </p:cNvPr>
          <p:cNvSpPr/>
          <p:nvPr/>
        </p:nvSpPr>
        <p:spPr>
          <a:xfrm rot="10800000">
            <a:off x="3026706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43CC9508-CEBD-4220-B8BE-02FA23FDA327}"/>
              </a:ext>
            </a:extLst>
          </p:cNvPr>
          <p:cNvSpPr/>
          <p:nvPr/>
        </p:nvSpPr>
        <p:spPr>
          <a:xfrm>
            <a:off x="3996408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1354287" y="3481663"/>
            <a:ext cx="617220" cy="617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3293690" y="3481663"/>
            <a:ext cx="617220" cy="617220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29B4DD4F-794B-4811-BDA9-0D5BE82BEB8F}"/>
              </a:ext>
            </a:extLst>
          </p:cNvPr>
          <p:cNvSpPr/>
          <p:nvPr/>
        </p:nvSpPr>
        <p:spPr>
          <a:xfrm rot="10800000">
            <a:off x="4966109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4486B1-D100-43E2-B353-B2D9EAE5595D}"/>
              </a:ext>
            </a:extLst>
          </p:cNvPr>
          <p:cNvSpPr/>
          <p:nvPr/>
        </p:nvSpPr>
        <p:spPr>
          <a:xfrm>
            <a:off x="5233092" y="3481663"/>
            <a:ext cx="617220" cy="617220"/>
          </a:xfrm>
          <a:prstGeom prst="ellips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F9162ACF-ABA6-4039-9C28-E7307B5A61CB}"/>
              </a:ext>
            </a:extLst>
          </p:cNvPr>
          <p:cNvSpPr/>
          <p:nvPr/>
        </p:nvSpPr>
        <p:spPr>
          <a:xfrm>
            <a:off x="5935810" y="3214679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960DD992-18E2-41A3-B466-946D69ECA564}"/>
              </a:ext>
            </a:extLst>
          </p:cNvPr>
          <p:cNvSpPr/>
          <p:nvPr/>
        </p:nvSpPr>
        <p:spPr>
          <a:xfrm rot="10800000">
            <a:off x="6905510" y="3214680"/>
            <a:ext cx="1151188" cy="1151187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8C67CD-C323-4B05-B55A-E278F809916E}"/>
              </a:ext>
            </a:extLst>
          </p:cNvPr>
          <p:cNvSpPr/>
          <p:nvPr/>
        </p:nvSpPr>
        <p:spPr>
          <a:xfrm>
            <a:off x="7172493" y="3481663"/>
            <a:ext cx="617220" cy="61722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5162B7-9949-4B00-9A1E-D14E617CD729}"/>
              </a:ext>
            </a:extLst>
          </p:cNvPr>
          <p:cNvSpPr/>
          <p:nvPr/>
        </p:nvSpPr>
        <p:spPr>
          <a:xfrm>
            <a:off x="1525737" y="4270739"/>
            <a:ext cx="274320" cy="27432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49F444-2432-4218-9EF8-9B73D9F57DD5}"/>
              </a:ext>
            </a:extLst>
          </p:cNvPr>
          <p:cNvSpPr/>
          <p:nvPr/>
        </p:nvSpPr>
        <p:spPr>
          <a:xfrm>
            <a:off x="3465140" y="4270739"/>
            <a:ext cx="274320" cy="27432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030C31-8E06-4BB7-9891-52A4F3DDA779}"/>
              </a:ext>
            </a:extLst>
          </p:cNvPr>
          <p:cNvSpPr/>
          <p:nvPr/>
        </p:nvSpPr>
        <p:spPr>
          <a:xfrm>
            <a:off x="5404542" y="4270739"/>
            <a:ext cx="274320" cy="27432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955D3D-6052-4F3C-98DF-A9646C4636CE}"/>
              </a:ext>
            </a:extLst>
          </p:cNvPr>
          <p:cNvSpPr/>
          <p:nvPr/>
        </p:nvSpPr>
        <p:spPr>
          <a:xfrm>
            <a:off x="7343943" y="4270739"/>
            <a:ext cx="274320" cy="27432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48" name="Graphic 47" descr="Puzzle">
            <a:extLst>
              <a:ext uri="{FF2B5EF4-FFF2-40B4-BE49-F238E27FC236}">
                <a16:creationId xmlns:a16="http://schemas.microsoft.com/office/drawing/2014/main" id="{BF913E62-E9BA-49F2-8022-E84A6B97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1202" y="3529680"/>
            <a:ext cx="509323" cy="509323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BD9B1B79-58B1-4B32-9896-08FF66492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6442" y="3535611"/>
            <a:ext cx="509323" cy="509323"/>
          </a:xfrm>
          <a:prstGeom prst="rect">
            <a:avLst/>
          </a:prstGeom>
        </p:spPr>
      </p:pic>
      <p:pic>
        <p:nvPicPr>
          <p:cNvPr id="50" name="Graphic 49" descr="Rocket">
            <a:extLst>
              <a:ext uri="{FF2B5EF4-FFF2-40B4-BE49-F238E27FC236}">
                <a16:creationId xmlns:a16="http://schemas.microsoft.com/office/drawing/2014/main" id="{A6BBA97D-29DC-4859-B6A0-3F7A9064B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7637" y="3535611"/>
            <a:ext cx="509323" cy="509323"/>
          </a:xfrm>
          <a:prstGeom prst="rect">
            <a:avLst/>
          </a:prstGeom>
        </p:spPr>
      </p:pic>
      <p:pic>
        <p:nvPicPr>
          <p:cNvPr id="51" name="Graphic 50" descr="Users">
            <a:extLst>
              <a:ext uri="{FF2B5EF4-FFF2-40B4-BE49-F238E27FC236}">
                <a16:creationId xmlns:a16="http://schemas.microsoft.com/office/drawing/2014/main" id="{BB438E46-0173-4BB0-8E2D-F05226568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8235" y="3535611"/>
            <a:ext cx="509323" cy="50932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3A985AB-02B6-47DF-A178-0ED96848E15A}"/>
              </a:ext>
            </a:extLst>
          </p:cNvPr>
          <p:cNvSpPr/>
          <p:nvPr/>
        </p:nvSpPr>
        <p:spPr>
          <a:xfrm>
            <a:off x="895481" y="2014262"/>
            <a:ext cx="1534196" cy="11695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2AA876-1545-4027-B68A-FC72F01F7767}"/>
              </a:ext>
            </a:extLst>
          </p:cNvPr>
          <p:cNvSpPr txBox="1"/>
          <p:nvPr/>
        </p:nvSpPr>
        <p:spPr>
          <a:xfrm>
            <a:off x="796637" y="45510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D3B61B-EA86-4056-B81E-FE2F2E9A6276}"/>
              </a:ext>
            </a:extLst>
          </p:cNvPr>
          <p:cNvSpPr/>
          <p:nvPr/>
        </p:nvSpPr>
        <p:spPr>
          <a:xfrm>
            <a:off x="2834989" y="2014262"/>
            <a:ext cx="1534196" cy="11695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E4255D-7CA2-4351-8330-A0BACAE4959F}"/>
              </a:ext>
            </a:extLst>
          </p:cNvPr>
          <p:cNvSpPr txBox="1"/>
          <p:nvPr/>
        </p:nvSpPr>
        <p:spPr>
          <a:xfrm>
            <a:off x="2736146" y="45510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2"/>
                </a:solidFill>
              </a:rPr>
              <a:t>Lorem Ipsum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0C61EE-83F0-470D-B461-4FDFABB81A1E}"/>
              </a:ext>
            </a:extLst>
          </p:cNvPr>
          <p:cNvSpPr/>
          <p:nvPr/>
        </p:nvSpPr>
        <p:spPr>
          <a:xfrm>
            <a:off x="4774498" y="2014262"/>
            <a:ext cx="1534196" cy="11695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285E2F-B652-45DF-94BB-B3D6A59852C1}"/>
              </a:ext>
            </a:extLst>
          </p:cNvPr>
          <p:cNvSpPr txBox="1"/>
          <p:nvPr/>
        </p:nvSpPr>
        <p:spPr>
          <a:xfrm>
            <a:off x="4675654" y="45510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4"/>
                </a:solidFill>
              </a:rPr>
              <a:t>Lorem Ipsum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6A38B4-B902-44DC-AB9C-88D5A5AA437B}"/>
              </a:ext>
            </a:extLst>
          </p:cNvPr>
          <p:cNvSpPr/>
          <p:nvPr/>
        </p:nvSpPr>
        <p:spPr>
          <a:xfrm>
            <a:off x="6714005" y="2014262"/>
            <a:ext cx="1534196" cy="11695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just"/>
            <a:r>
              <a:rPr lang="en-US" sz="1000" dirty="0"/>
              <a:t>Lorem ipsum dolor sit </a:t>
            </a:r>
            <a:r>
              <a:rPr lang="en-US" sz="1000" dirty="0" err="1"/>
              <a:t>amet</a:t>
            </a:r>
            <a:r>
              <a:rPr lang="en-US" sz="1000" dirty="0"/>
              <a:t>, </a:t>
            </a:r>
            <a:r>
              <a:rPr lang="en-US" sz="1000" dirty="0" err="1"/>
              <a:t>eos</a:t>
            </a:r>
            <a:r>
              <a:rPr lang="en-US" sz="1000" dirty="0"/>
              <a:t> </a:t>
            </a:r>
            <a:r>
              <a:rPr lang="en-US" sz="1000" dirty="0" err="1"/>
              <a:t>ei</a:t>
            </a:r>
            <a:r>
              <a:rPr lang="en-US" sz="1000" dirty="0"/>
              <a:t> </a:t>
            </a:r>
            <a:r>
              <a:rPr lang="en-US" sz="1000" dirty="0" err="1"/>
              <a:t>virtute</a:t>
            </a:r>
            <a:r>
              <a:rPr lang="en-US" sz="1000" dirty="0"/>
              <a:t> </a:t>
            </a:r>
            <a:r>
              <a:rPr lang="en-US" sz="1000" dirty="0" err="1"/>
              <a:t>iracundia</a:t>
            </a:r>
            <a:r>
              <a:rPr lang="en-US" sz="1000" dirty="0"/>
              <a:t>,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persius</a:t>
            </a:r>
            <a:r>
              <a:rPr lang="en-US" sz="1000" dirty="0"/>
              <a:t> </a:t>
            </a:r>
            <a:r>
              <a:rPr lang="en-US" sz="1000" dirty="0" err="1"/>
              <a:t>intellegebat</a:t>
            </a:r>
            <a:r>
              <a:rPr lang="en-US" sz="1000" dirty="0"/>
              <a:t> </a:t>
            </a:r>
            <a:r>
              <a:rPr lang="en-US" sz="1000" dirty="0" err="1"/>
              <a:t>pri</a:t>
            </a:r>
            <a:r>
              <a:rPr lang="en-US" sz="1000" dirty="0"/>
              <a:t> cu, cu </a:t>
            </a:r>
            <a:r>
              <a:rPr lang="en-US" sz="1000" dirty="0" err="1"/>
              <a:t>ridens</a:t>
            </a:r>
            <a:r>
              <a:rPr lang="en-US" sz="1000" dirty="0"/>
              <a:t> </a:t>
            </a:r>
            <a:r>
              <a:rPr lang="en-US" sz="1000" dirty="0" err="1"/>
              <a:t>mediocrem</a:t>
            </a:r>
            <a:r>
              <a:rPr lang="en-US" sz="1000" dirty="0"/>
              <a:t> </a:t>
            </a:r>
            <a:r>
              <a:rPr lang="en-US" sz="1000" dirty="0" err="1"/>
              <a:t>eum</a:t>
            </a:r>
            <a:r>
              <a:rPr lang="en-US" sz="1000" dirty="0"/>
              <a:t>. At </a:t>
            </a:r>
            <a:r>
              <a:rPr lang="en-US" sz="1000" dirty="0" err="1"/>
              <a:t>liman</a:t>
            </a:r>
            <a:r>
              <a:rPr lang="en-US" sz="1000" dirty="0"/>
              <a:t> </a:t>
            </a:r>
            <a:r>
              <a:rPr lang="en-US" sz="1000" dirty="0" err="1"/>
              <a:t>vocent</a:t>
            </a:r>
            <a:r>
              <a:rPr lang="en-US" sz="1000" dirty="0"/>
              <a:t> </a:t>
            </a:r>
            <a:r>
              <a:rPr lang="en-US" sz="1000" dirty="0" err="1"/>
              <a:t>repudiare</a:t>
            </a:r>
            <a:r>
              <a:rPr lang="en-US" sz="1000" dirty="0"/>
              <a:t> cum </a:t>
            </a:r>
            <a:r>
              <a:rPr lang="en-US" sz="1000" dirty="0" err="1"/>
              <a:t>explicari</a:t>
            </a:r>
            <a:r>
              <a:rPr lang="en-US" sz="1000" dirty="0"/>
              <a:t> </a:t>
            </a:r>
            <a:r>
              <a:rPr lang="en-US" sz="1000" dirty="0" err="1"/>
              <a:t>reprimiqe</a:t>
            </a:r>
            <a:r>
              <a:rPr lang="en-US" sz="10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EF522-13A0-440D-9DA7-A3227B7332B7}"/>
              </a:ext>
            </a:extLst>
          </p:cNvPr>
          <p:cNvSpPr txBox="1"/>
          <p:nvPr/>
        </p:nvSpPr>
        <p:spPr>
          <a:xfrm>
            <a:off x="6615161" y="4551035"/>
            <a:ext cx="1731884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000" b="1" cap="all" dirty="0">
                <a:solidFill>
                  <a:schemeClr val="accent1"/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5381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lock Arc 81">
            <a:extLst>
              <a:ext uri="{FF2B5EF4-FFF2-40B4-BE49-F238E27FC236}">
                <a16:creationId xmlns:a16="http://schemas.microsoft.com/office/drawing/2014/main" id="{4E606563-BC38-4E8C-BE59-BAD00B578CC3}"/>
              </a:ext>
            </a:extLst>
          </p:cNvPr>
          <p:cNvSpPr/>
          <p:nvPr/>
        </p:nvSpPr>
        <p:spPr>
          <a:xfrm rot="10800000">
            <a:off x="6384623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6067FF3C-1B9B-4259-BC82-AA3637BC9446}"/>
              </a:ext>
            </a:extLst>
          </p:cNvPr>
          <p:cNvSpPr/>
          <p:nvPr/>
        </p:nvSpPr>
        <p:spPr>
          <a:xfrm rot="10800000">
            <a:off x="1219873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AC940DC6-C66B-4256-BCC5-82730D5D5581}"/>
              </a:ext>
            </a:extLst>
          </p:cNvPr>
          <p:cNvSpPr/>
          <p:nvPr/>
        </p:nvSpPr>
        <p:spPr>
          <a:xfrm rot="10800000">
            <a:off x="3801742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10194-BEE4-497F-83B3-E252CAB80496}"/>
              </a:ext>
            </a:extLst>
          </p:cNvPr>
          <p:cNvGrpSpPr/>
          <p:nvPr/>
        </p:nvGrpSpPr>
        <p:grpSpPr>
          <a:xfrm>
            <a:off x="2511822" y="3030883"/>
            <a:ext cx="4116063" cy="1534195"/>
            <a:chOff x="5070340" y="2898177"/>
            <a:chExt cx="5488084" cy="2045593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4143512E-8532-44AB-81AA-B4D557365BE9}"/>
                </a:ext>
              </a:extLst>
            </p:cNvPr>
            <p:cNvSpPr/>
            <p:nvPr/>
          </p:nvSpPr>
          <p:spPr>
            <a:xfrm>
              <a:off x="507034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EC75A990-6C7F-407C-88CC-7978DF2DE55B}"/>
                </a:ext>
              </a:extLst>
            </p:cNvPr>
            <p:cNvSpPr/>
            <p:nvPr/>
          </p:nvSpPr>
          <p:spPr>
            <a:xfrm>
              <a:off x="851283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Variant #3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807AD98A-0A7F-476F-8F6A-254E8AD5DC3A}"/>
              </a:ext>
            </a:extLst>
          </p:cNvPr>
          <p:cNvSpPr/>
          <p:nvPr/>
        </p:nvSpPr>
        <p:spPr>
          <a:xfrm>
            <a:off x="1220886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291FA1-679B-4BA9-A6AA-374DFFF29BCF}"/>
              </a:ext>
            </a:extLst>
          </p:cNvPr>
          <p:cNvGrpSpPr/>
          <p:nvPr/>
        </p:nvGrpSpPr>
        <p:grpSpPr>
          <a:xfrm>
            <a:off x="2511820" y="3030883"/>
            <a:ext cx="4116065" cy="1534195"/>
            <a:chOff x="3349094" y="2898177"/>
            <a:chExt cx="5488086" cy="2045593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3349094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6791586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3">
            <a:extLst>
              <a:ext uri="{FF2B5EF4-FFF2-40B4-BE49-F238E27FC236}">
                <a16:creationId xmlns:a16="http://schemas.microsoft.com/office/drawing/2014/main" id="{EE9B72FA-1E8C-4939-AAE8-4E529D81D681}"/>
              </a:ext>
            </a:extLst>
          </p:cNvPr>
          <p:cNvSpPr/>
          <p:nvPr/>
        </p:nvSpPr>
        <p:spPr>
          <a:xfrm>
            <a:off x="3802755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43CC9508-CEBD-4220-B8BE-02FA23FDA327}"/>
              </a:ext>
            </a:extLst>
          </p:cNvPr>
          <p:cNvSpPr/>
          <p:nvPr/>
        </p:nvSpPr>
        <p:spPr>
          <a:xfrm>
            <a:off x="6384623" y="3030883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1549960" y="3359068"/>
            <a:ext cx="877824" cy="8778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2841524" y="3359068"/>
            <a:ext cx="877824" cy="8778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4133089" y="3359068"/>
            <a:ext cx="877824" cy="8778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5424653" y="3359068"/>
            <a:ext cx="877824" cy="8778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6716219" y="3359068"/>
            <a:ext cx="877824" cy="8778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79EC07-3EF3-4CDB-9BEB-9F081D26770D}"/>
              </a:ext>
            </a:extLst>
          </p:cNvPr>
          <p:cNvSpPr/>
          <p:nvPr/>
        </p:nvSpPr>
        <p:spPr>
          <a:xfrm rot="10800000">
            <a:off x="7682376" y="3798277"/>
            <a:ext cx="767097" cy="766790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6D5293-22F1-4C71-B2F3-ECAF2302242E}"/>
              </a:ext>
            </a:extLst>
          </p:cNvPr>
          <p:cNvSpPr/>
          <p:nvPr/>
        </p:nvSpPr>
        <p:spPr>
          <a:xfrm rot="10800000">
            <a:off x="694528" y="3797980"/>
            <a:ext cx="767099" cy="767098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259B5D-6269-411B-9922-CFF32B9F5F70}"/>
              </a:ext>
            </a:extLst>
          </p:cNvPr>
          <p:cNvSpPr/>
          <p:nvPr/>
        </p:nvSpPr>
        <p:spPr>
          <a:xfrm>
            <a:off x="1816534" y="2852075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6F757-B93E-404C-982B-5EB5DA9E158B}"/>
              </a:ext>
            </a:extLst>
          </p:cNvPr>
          <p:cNvSpPr/>
          <p:nvPr/>
        </p:nvSpPr>
        <p:spPr>
          <a:xfrm>
            <a:off x="4398402" y="2852075"/>
            <a:ext cx="342900" cy="3429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F5ED5C-466E-41E8-BDCB-BC8C87CA5D55}"/>
              </a:ext>
            </a:extLst>
          </p:cNvPr>
          <p:cNvSpPr/>
          <p:nvPr/>
        </p:nvSpPr>
        <p:spPr>
          <a:xfrm>
            <a:off x="3107468" y="4386271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A13D79-7803-44D1-B780-EDD006578D2E}"/>
              </a:ext>
            </a:extLst>
          </p:cNvPr>
          <p:cNvSpPr/>
          <p:nvPr/>
        </p:nvSpPr>
        <p:spPr>
          <a:xfrm>
            <a:off x="5689338" y="4386271"/>
            <a:ext cx="342900" cy="342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1574F-AE5D-4772-AC1C-7D91CE025E98}"/>
              </a:ext>
            </a:extLst>
          </p:cNvPr>
          <p:cNvSpPr/>
          <p:nvPr/>
        </p:nvSpPr>
        <p:spPr>
          <a:xfrm>
            <a:off x="6980270" y="2852075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221ED1B6-D569-44B4-B547-991A0E9A4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2049" y="3455080"/>
            <a:ext cx="685800" cy="685800"/>
          </a:xfrm>
          <a:prstGeom prst="rect">
            <a:avLst/>
          </a:prstGeom>
        </p:spPr>
      </p:pic>
      <p:pic>
        <p:nvPicPr>
          <p:cNvPr id="48" name="Graphic 47" descr="Puzzle">
            <a:extLst>
              <a:ext uri="{FF2B5EF4-FFF2-40B4-BE49-F238E27FC236}">
                <a16:creationId xmlns:a16="http://schemas.microsoft.com/office/drawing/2014/main" id="{F2AD86F0-5E4F-4754-9A44-A43A10DFE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8820" y="3452215"/>
            <a:ext cx="685800" cy="685800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FFFF8DD9-7B12-47C2-9A7D-B0CD7C8C2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8271" y="3452215"/>
            <a:ext cx="685800" cy="685800"/>
          </a:xfrm>
          <a:prstGeom prst="rect">
            <a:avLst/>
          </a:prstGeom>
        </p:spPr>
      </p:pic>
      <p:pic>
        <p:nvPicPr>
          <p:cNvPr id="50" name="Graphic 49" descr="Rocket">
            <a:extLst>
              <a:ext uri="{FF2B5EF4-FFF2-40B4-BE49-F238E27FC236}">
                <a16:creationId xmlns:a16="http://schemas.microsoft.com/office/drawing/2014/main" id="{7C2EFC21-B096-4196-9AB6-DCD483760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7887" y="3452215"/>
            <a:ext cx="685800" cy="685800"/>
          </a:xfrm>
          <a:prstGeom prst="rect">
            <a:avLst/>
          </a:prstGeom>
        </p:spPr>
      </p:pic>
      <p:pic>
        <p:nvPicPr>
          <p:cNvPr id="51" name="Graphic 50" descr="Users">
            <a:extLst>
              <a:ext uri="{FF2B5EF4-FFF2-40B4-BE49-F238E27FC236}">
                <a16:creationId xmlns:a16="http://schemas.microsoft.com/office/drawing/2014/main" id="{F4F69672-3C43-474B-9BF4-4D09C5928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0410" y="3452215"/>
            <a:ext cx="685800" cy="6858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A250CE22-F66E-4465-B721-D546C6FE4E78}"/>
              </a:ext>
            </a:extLst>
          </p:cNvPr>
          <p:cNvGrpSpPr/>
          <p:nvPr/>
        </p:nvGrpSpPr>
        <p:grpSpPr>
          <a:xfrm>
            <a:off x="1204713" y="4728836"/>
            <a:ext cx="1576843" cy="1431160"/>
            <a:chOff x="2143213" y="4993677"/>
            <a:chExt cx="2812367" cy="190821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7580D2-A3AA-4C13-B645-3154B1A1A0E2}"/>
                </a:ext>
              </a:extLst>
            </p:cNvPr>
            <p:cNvSpPr/>
            <p:nvPr/>
          </p:nvSpPr>
          <p:spPr>
            <a:xfrm>
              <a:off x="2181243" y="5486119"/>
              <a:ext cx="2736304" cy="1415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276EAB-7C9D-4F0E-A1E3-DA29669EC518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D5AB717-2CFA-4A5D-9407-E82108A8EF0C}"/>
              </a:ext>
            </a:extLst>
          </p:cNvPr>
          <p:cNvGrpSpPr/>
          <p:nvPr/>
        </p:nvGrpSpPr>
        <p:grpSpPr>
          <a:xfrm>
            <a:off x="2494146" y="1435631"/>
            <a:ext cx="1576843" cy="1431159"/>
            <a:chOff x="2143213" y="4993677"/>
            <a:chExt cx="2812367" cy="190821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F6D876-7A29-4A29-A4C9-51F6ED8F65C7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DF5FF2-D320-4BD0-AE7D-ECDE9F711401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F560EF-9C29-43BF-ACCF-E43C73016500}"/>
              </a:ext>
            </a:extLst>
          </p:cNvPr>
          <p:cNvGrpSpPr/>
          <p:nvPr/>
        </p:nvGrpSpPr>
        <p:grpSpPr>
          <a:xfrm>
            <a:off x="3783579" y="4728836"/>
            <a:ext cx="1576843" cy="1431159"/>
            <a:chOff x="2143213" y="4993677"/>
            <a:chExt cx="2812367" cy="190821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911684-3094-470F-9AF2-129B6A455BAC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19DC6E2-EA66-4C16-B7B2-E3C5E8A7870D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A06065-A16D-416E-8AAE-A3B1551857CB}"/>
              </a:ext>
            </a:extLst>
          </p:cNvPr>
          <p:cNvGrpSpPr/>
          <p:nvPr/>
        </p:nvGrpSpPr>
        <p:grpSpPr>
          <a:xfrm>
            <a:off x="6362444" y="4728836"/>
            <a:ext cx="1576843" cy="1431159"/>
            <a:chOff x="2143213" y="4993677"/>
            <a:chExt cx="2812367" cy="190821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EF6109-4FED-42AD-851F-715A239A316C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A24BE3-8F4F-47E8-AF6A-6CFF7D4E59D6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68A6FF1-178E-465E-ACCE-B9305F2DFD7B}"/>
              </a:ext>
            </a:extLst>
          </p:cNvPr>
          <p:cNvGrpSpPr/>
          <p:nvPr/>
        </p:nvGrpSpPr>
        <p:grpSpPr>
          <a:xfrm>
            <a:off x="5073012" y="1435631"/>
            <a:ext cx="1576843" cy="1431159"/>
            <a:chOff x="2143213" y="4993677"/>
            <a:chExt cx="2812367" cy="190821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116789B-9A7A-460F-BD43-95A06DE0F614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A165A2-A4A6-47D3-B0BE-EE8319BE606E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70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lock Arc 25">
            <a:extLst>
              <a:ext uri="{FF2B5EF4-FFF2-40B4-BE49-F238E27FC236}">
                <a16:creationId xmlns:a16="http://schemas.microsoft.com/office/drawing/2014/main" id="{4143512E-8532-44AB-81AA-B4D557365BE9}"/>
              </a:ext>
            </a:extLst>
          </p:cNvPr>
          <p:cNvSpPr/>
          <p:nvPr/>
        </p:nvSpPr>
        <p:spPr>
          <a:xfrm>
            <a:off x="2511822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EC75A990-6C7F-407C-88CC-7978DF2DE55B}"/>
              </a:ext>
            </a:extLst>
          </p:cNvPr>
          <p:cNvSpPr/>
          <p:nvPr/>
        </p:nvSpPr>
        <p:spPr>
          <a:xfrm>
            <a:off x="5093689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Variant #4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807AD98A-0A7F-476F-8F6A-254E8AD5DC3A}"/>
              </a:ext>
            </a:extLst>
          </p:cNvPr>
          <p:cNvSpPr/>
          <p:nvPr/>
        </p:nvSpPr>
        <p:spPr>
          <a:xfrm>
            <a:off x="1220886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26F065-FFC4-453C-8592-C33F27F54198}"/>
              </a:ext>
            </a:extLst>
          </p:cNvPr>
          <p:cNvGrpSpPr/>
          <p:nvPr/>
        </p:nvGrpSpPr>
        <p:grpSpPr>
          <a:xfrm>
            <a:off x="3802755" y="2785758"/>
            <a:ext cx="4116063" cy="1534195"/>
            <a:chOff x="5070340" y="2898177"/>
            <a:chExt cx="5488084" cy="2045593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507034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851283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1549960" y="3113943"/>
            <a:ext cx="877824" cy="8778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2841524" y="3113943"/>
            <a:ext cx="877824" cy="8778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4133089" y="3113943"/>
            <a:ext cx="877824" cy="8778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5424653" y="3113943"/>
            <a:ext cx="877824" cy="8778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6716219" y="3113943"/>
            <a:ext cx="877824" cy="8778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259B5D-6269-411B-9922-CFF32B9F5F70}"/>
              </a:ext>
            </a:extLst>
          </p:cNvPr>
          <p:cNvSpPr/>
          <p:nvPr/>
        </p:nvSpPr>
        <p:spPr>
          <a:xfrm>
            <a:off x="1816534" y="2606951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6F757-B93E-404C-982B-5EB5DA9E158B}"/>
              </a:ext>
            </a:extLst>
          </p:cNvPr>
          <p:cNvSpPr/>
          <p:nvPr/>
        </p:nvSpPr>
        <p:spPr>
          <a:xfrm>
            <a:off x="4398402" y="2606951"/>
            <a:ext cx="342900" cy="3429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F5ED5C-466E-41E8-BDCB-BC8C87CA5D55}"/>
              </a:ext>
            </a:extLst>
          </p:cNvPr>
          <p:cNvSpPr/>
          <p:nvPr/>
        </p:nvSpPr>
        <p:spPr>
          <a:xfrm>
            <a:off x="3107468" y="2606951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A13D79-7803-44D1-B780-EDD006578D2E}"/>
              </a:ext>
            </a:extLst>
          </p:cNvPr>
          <p:cNvSpPr/>
          <p:nvPr/>
        </p:nvSpPr>
        <p:spPr>
          <a:xfrm>
            <a:off x="5689338" y="2606951"/>
            <a:ext cx="342900" cy="342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1574F-AE5D-4772-AC1C-7D91CE025E98}"/>
              </a:ext>
            </a:extLst>
          </p:cNvPr>
          <p:cNvSpPr/>
          <p:nvPr/>
        </p:nvSpPr>
        <p:spPr>
          <a:xfrm>
            <a:off x="6980270" y="2606951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8" name="Graphic 47" descr="Gears">
            <a:extLst>
              <a:ext uri="{FF2B5EF4-FFF2-40B4-BE49-F238E27FC236}">
                <a16:creationId xmlns:a16="http://schemas.microsoft.com/office/drawing/2014/main" id="{0A6D41B7-1A32-47B6-9AF1-E35266695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2049" y="3209955"/>
            <a:ext cx="685800" cy="685800"/>
          </a:xfrm>
          <a:prstGeom prst="rect">
            <a:avLst/>
          </a:prstGeom>
        </p:spPr>
      </p:pic>
      <p:pic>
        <p:nvPicPr>
          <p:cNvPr id="49" name="Graphic 48" descr="Puzzle">
            <a:extLst>
              <a:ext uri="{FF2B5EF4-FFF2-40B4-BE49-F238E27FC236}">
                <a16:creationId xmlns:a16="http://schemas.microsoft.com/office/drawing/2014/main" id="{FCE6B602-62BB-459A-A3FE-4D268708C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8820" y="3207090"/>
            <a:ext cx="685800" cy="685800"/>
          </a:xfrm>
          <a:prstGeom prst="rect">
            <a:avLst/>
          </a:prstGeom>
        </p:spPr>
      </p:pic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EED5F85C-84C1-4D8F-BE91-548177E4D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8271" y="3207090"/>
            <a:ext cx="685800" cy="685800"/>
          </a:xfrm>
          <a:prstGeom prst="rect">
            <a:avLst/>
          </a:prstGeom>
        </p:spPr>
      </p:pic>
      <p:pic>
        <p:nvPicPr>
          <p:cNvPr id="51" name="Graphic 50" descr="Rocket">
            <a:extLst>
              <a:ext uri="{FF2B5EF4-FFF2-40B4-BE49-F238E27FC236}">
                <a16:creationId xmlns:a16="http://schemas.microsoft.com/office/drawing/2014/main" id="{E0ABA023-8A5B-414C-BB4D-C642EDB73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7887" y="3207090"/>
            <a:ext cx="685800" cy="685800"/>
          </a:xfrm>
          <a:prstGeom prst="rect">
            <a:avLst/>
          </a:prstGeom>
        </p:spPr>
      </p:pic>
      <p:pic>
        <p:nvPicPr>
          <p:cNvPr id="52" name="Graphic 51" descr="Users">
            <a:extLst>
              <a:ext uri="{FF2B5EF4-FFF2-40B4-BE49-F238E27FC236}">
                <a16:creationId xmlns:a16="http://schemas.microsoft.com/office/drawing/2014/main" id="{33CB5172-CD77-4F27-B6AD-7DD442688A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0410" y="3207090"/>
            <a:ext cx="685800" cy="6858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4E3AF2B8-8109-441B-974E-0F9B5378BC86}"/>
              </a:ext>
            </a:extLst>
          </p:cNvPr>
          <p:cNvSpPr/>
          <p:nvPr/>
        </p:nvSpPr>
        <p:spPr>
          <a:xfrm>
            <a:off x="1378298" y="441730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B69CCC-04C4-45A1-9E18-F8DD7C870F74}"/>
              </a:ext>
            </a:extLst>
          </p:cNvPr>
          <p:cNvSpPr txBox="1"/>
          <p:nvPr/>
        </p:nvSpPr>
        <p:spPr>
          <a:xfrm>
            <a:off x="1420745" y="1868288"/>
            <a:ext cx="11523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4"/>
                </a:solidFill>
              </a:rPr>
              <a:t>Lorem Ipsum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6838BD7-376E-4EAC-ADE2-A3F927067184}"/>
              </a:ext>
            </a:extLst>
          </p:cNvPr>
          <p:cNvSpPr/>
          <p:nvPr/>
        </p:nvSpPr>
        <p:spPr>
          <a:xfrm>
            <a:off x="2668997" y="441730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7A8F9E-AE2D-40E7-BF8A-5FD8831AB815}"/>
              </a:ext>
            </a:extLst>
          </p:cNvPr>
          <p:cNvSpPr txBox="1"/>
          <p:nvPr/>
        </p:nvSpPr>
        <p:spPr>
          <a:xfrm>
            <a:off x="2711760" y="1868288"/>
            <a:ext cx="11523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D30411-5946-4D40-803C-CAE0C0DB417C}"/>
              </a:ext>
            </a:extLst>
          </p:cNvPr>
          <p:cNvSpPr/>
          <p:nvPr/>
        </p:nvSpPr>
        <p:spPr>
          <a:xfrm>
            <a:off x="3959696" y="441730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171721-9211-4312-A401-67C8A95696C5}"/>
              </a:ext>
            </a:extLst>
          </p:cNvPr>
          <p:cNvSpPr txBox="1"/>
          <p:nvPr/>
        </p:nvSpPr>
        <p:spPr>
          <a:xfrm>
            <a:off x="4002775" y="1868288"/>
            <a:ext cx="11523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4557C5-0F87-4050-AFEF-8D1449298326}"/>
              </a:ext>
            </a:extLst>
          </p:cNvPr>
          <p:cNvSpPr/>
          <p:nvPr/>
        </p:nvSpPr>
        <p:spPr>
          <a:xfrm>
            <a:off x="5250395" y="441730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90E549-6680-4C61-964B-BA096D7D8EE4}"/>
              </a:ext>
            </a:extLst>
          </p:cNvPr>
          <p:cNvSpPr txBox="1"/>
          <p:nvPr/>
        </p:nvSpPr>
        <p:spPr>
          <a:xfrm>
            <a:off x="5293790" y="1868288"/>
            <a:ext cx="11523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841B2-D87C-4415-9E21-83B8257C3280}"/>
              </a:ext>
            </a:extLst>
          </p:cNvPr>
          <p:cNvSpPr/>
          <p:nvPr/>
        </p:nvSpPr>
        <p:spPr>
          <a:xfrm>
            <a:off x="6541093" y="441730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D31F06-1DE2-4E43-AADF-D13142183D5C}"/>
              </a:ext>
            </a:extLst>
          </p:cNvPr>
          <p:cNvSpPr txBox="1"/>
          <p:nvPr/>
        </p:nvSpPr>
        <p:spPr>
          <a:xfrm>
            <a:off x="6584805" y="1868288"/>
            <a:ext cx="115234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cap="all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6067FF3C-1B9B-4259-BC82-AA3637BC9446}"/>
              </a:ext>
            </a:extLst>
          </p:cNvPr>
          <p:cNvSpPr/>
          <p:nvPr/>
        </p:nvSpPr>
        <p:spPr>
          <a:xfrm rot="10800000">
            <a:off x="1219873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F1BAFD95-8459-4BA2-8938-BB3E3E1315FA}"/>
              </a:ext>
            </a:extLst>
          </p:cNvPr>
          <p:cNvSpPr/>
          <p:nvPr/>
        </p:nvSpPr>
        <p:spPr>
          <a:xfrm rot="10800000">
            <a:off x="2511820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AC940DC6-C66B-4256-BCC5-82730D5D5581}"/>
              </a:ext>
            </a:extLst>
          </p:cNvPr>
          <p:cNvSpPr/>
          <p:nvPr/>
        </p:nvSpPr>
        <p:spPr>
          <a:xfrm rot="10800000">
            <a:off x="3801742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C2CB8AA-2838-457D-B3D6-1D0A9A5B596B}"/>
              </a:ext>
            </a:extLst>
          </p:cNvPr>
          <p:cNvSpPr/>
          <p:nvPr/>
        </p:nvSpPr>
        <p:spPr>
          <a:xfrm rot="10800000">
            <a:off x="5093689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0ACDA491-1861-4431-A838-538FF447D8BA}"/>
              </a:ext>
            </a:extLst>
          </p:cNvPr>
          <p:cNvSpPr/>
          <p:nvPr/>
        </p:nvSpPr>
        <p:spPr>
          <a:xfrm rot="10800000">
            <a:off x="6382598" y="278575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6D5293-22F1-4C71-B2F3-ECAF2302242E}"/>
              </a:ext>
            </a:extLst>
          </p:cNvPr>
          <p:cNvSpPr/>
          <p:nvPr/>
        </p:nvSpPr>
        <p:spPr>
          <a:xfrm rot="10800000">
            <a:off x="694528" y="3552855"/>
            <a:ext cx="767099" cy="767098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79EC07-3EF3-4CDB-9BEB-9F081D26770D}"/>
              </a:ext>
            </a:extLst>
          </p:cNvPr>
          <p:cNvSpPr/>
          <p:nvPr/>
        </p:nvSpPr>
        <p:spPr>
          <a:xfrm rot="10800000">
            <a:off x="7682376" y="3553152"/>
            <a:ext cx="767097" cy="766790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4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Variant #5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1549960" y="2857923"/>
            <a:ext cx="877824" cy="877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2841524" y="2857923"/>
            <a:ext cx="877824" cy="877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4133089" y="2857923"/>
            <a:ext cx="877824" cy="877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5424653" y="2857923"/>
            <a:ext cx="877824" cy="877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6716219" y="2857923"/>
            <a:ext cx="877824" cy="87782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56BA7418-F80C-411E-A400-240E65BDB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2049" y="2953935"/>
            <a:ext cx="685800" cy="685800"/>
          </a:xfrm>
          <a:prstGeom prst="rect">
            <a:avLst/>
          </a:prstGeom>
        </p:spPr>
      </p:pic>
      <p:pic>
        <p:nvPicPr>
          <p:cNvPr id="48" name="Graphic 47" descr="Puzzle">
            <a:extLst>
              <a:ext uri="{FF2B5EF4-FFF2-40B4-BE49-F238E27FC236}">
                <a16:creationId xmlns:a16="http://schemas.microsoft.com/office/drawing/2014/main" id="{44353DD5-FA51-4220-8766-92E09998A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8820" y="2951070"/>
            <a:ext cx="685800" cy="685800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87AE3515-3959-468A-A141-6DA3E801F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8271" y="2951070"/>
            <a:ext cx="685800" cy="685800"/>
          </a:xfrm>
          <a:prstGeom prst="rect">
            <a:avLst/>
          </a:prstGeom>
        </p:spPr>
      </p:pic>
      <p:pic>
        <p:nvPicPr>
          <p:cNvPr id="50" name="Graphic 49" descr="Rocket">
            <a:extLst>
              <a:ext uri="{FF2B5EF4-FFF2-40B4-BE49-F238E27FC236}">
                <a16:creationId xmlns:a16="http://schemas.microsoft.com/office/drawing/2014/main" id="{BAECB229-763F-4820-9E9A-3AE532F0E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7887" y="2951070"/>
            <a:ext cx="685800" cy="685800"/>
          </a:xfrm>
          <a:prstGeom prst="rect">
            <a:avLst/>
          </a:prstGeom>
        </p:spPr>
      </p:pic>
      <p:pic>
        <p:nvPicPr>
          <p:cNvPr id="51" name="Graphic 50" descr="Users">
            <a:extLst>
              <a:ext uri="{FF2B5EF4-FFF2-40B4-BE49-F238E27FC236}">
                <a16:creationId xmlns:a16="http://schemas.microsoft.com/office/drawing/2014/main" id="{8DFDE994-C855-46E2-8D84-177E6DC218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0410" y="2951070"/>
            <a:ext cx="685800" cy="6858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7BF43AE-1BFD-4FDF-8715-0120D3CBF54A}"/>
              </a:ext>
            </a:extLst>
          </p:cNvPr>
          <p:cNvSpPr/>
          <p:nvPr/>
        </p:nvSpPr>
        <p:spPr>
          <a:xfrm>
            <a:off x="1378298" y="416128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B6CEC3-53BF-4DC8-995B-A3B54ACB2F14}"/>
              </a:ext>
            </a:extLst>
          </p:cNvPr>
          <p:cNvSpPr txBox="1"/>
          <p:nvPr/>
        </p:nvSpPr>
        <p:spPr>
          <a:xfrm>
            <a:off x="1317277" y="3788774"/>
            <a:ext cx="1346651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500" b="1" cap="all" dirty="0">
                <a:solidFill>
                  <a:schemeClr val="accent4"/>
                </a:solidFill>
              </a:rPr>
              <a:t>Lorem Ipsum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1845DA-DB82-4986-A651-3A449EE3E1B6}"/>
              </a:ext>
            </a:extLst>
          </p:cNvPr>
          <p:cNvSpPr/>
          <p:nvPr/>
        </p:nvSpPr>
        <p:spPr>
          <a:xfrm>
            <a:off x="2668997" y="416128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3D379D-3322-4468-A966-396427732F3B}"/>
              </a:ext>
            </a:extLst>
          </p:cNvPr>
          <p:cNvSpPr txBox="1"/>
          <p:nvPr/>
        </p:nvSpPr>
        <p:spPr>
          <a:xfrm>
            <a:off x="2607977" y="3788774"/>
            <a:ext cx="1346651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500" b="1" cap="all" dirty="0">
                <a:solidFill>
                  <a:schemeClr val="accent3"/>
                </a:solidFill>
              </a:rPr>
              <a:t>Lorem Ipsum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E15080-6C67-4D40-A3C9-C9DB3775D368}"/>
              </a:ext>
            </a:extLst>
          </p:cNvPr>
          <p:cNvSpPr/>
          <p:nvPr/>
        </p:nvSpPr>
        <p:spPr>
          <a:xfrm>
            <a:off x="3959696" y="416128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6DCCB3-D4D8-4844-A03A-EBE080DA4FAE}"/>
              </a:ext>
            </a:extLst>
          </p:cNvPr>
          <p:cNvSpPr txBox="1"/>
          <p:nvPr/>
        </p:nvSpPr>
        <p:spPr>
          <a:xfrm>
            <a:off x="3898676" y="3788774"/>
            <a:ext cx="1346651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500" b="1" cap="all" dirty="0">
                <a:solidFill>
                  <a:schemeClr val="accent5"/>
                </a:solidFill>
              </a:rPr>
              <a:t>Lorem Ipsum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275836-E51F-4096-8710-71336CDC2BEE}"/>
              </a:ext>
            </a:extLst>
          </p:cNvPr>
          <p:cNvSpPr/>
          <p:nvPr/>
        </p:nvSpPr>
        <p:spPr>
          <a:xfrm>
            <a:off x="5250395" y="416128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8E6CD8-D34E-46D0-8D1A-F3F7C3401B5F}"/>
              </a:ext>
            </a:extLst>
          </p:cNvPr>
          <p:cNvSpPr txBox="1"/>
          <p:nvPr/>
        </p:nvSpPr>
        <p:spPr>
          <a:xfrm>
            <a:off x="5189374" y="3788774"/>
            <a:ext cx="1346651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500" b="1" cap="all" dirty="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24A7D5-DCD4-4EC7-85ED-AD88E4F0F362}"/>
              </a:ext>
            </a:extLst>
          </p:cNvPr>
          <p:cNvSpPr/>
          <p:nvPr/>
        </p:nvSpPr>
        <p:spPr>
          <a:xfrm>
            <a:off x="6541093" y="4161285"/>
            <a:ext cx="1224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Lorem ipsum dolor sit </a:t>
            </a:r>
            <a:r>
              <a:rPr lang="en-US" sz="900" dirty="0" err="1"/>
              <a:t>amet</a:t>
            </a:r>
            <a:r>
              <a:rPr lang="en-US" sz="900" dirty="0"/>
              <a:t>, </a:t>
            </a:r>
            <a:r>
              <a:rPr lang="en-US" sz="900" dirty="0" err="1"/>
              <a:t>eos</a:t>
            </a:r>
            <a:r>
              <a:rPr lang="en-US" sz="900" dirty="0"/>
              <a:t> </a:t>
            </a:r>
            <a:r>
              <a:rPr lang="en-US" sz="900" dirty="0" err="1"/>
              <a:t>ei</a:t>
            </a:r>
            <a:r>
              <a:rPr lang="en-US" sz="900" dirty="0"/>
              <a:t> </a:t>
            </a:r>
            <a:r>
              <a:rPr lang="en-US" sz="900" dirty="0" err="1"/>
              <a:t>virtute</a:t>
            </a:r>
            <a:r>
              <a:rPr lang="en-US" sz="900" dirty="0"/>
              <a:t> </a:t>
            </a:r>
            <a:r>
              <a:rPr lang="en-US" sz="900" dirty="0" err="1"/>
              <a:t>iracundia</a:t>
            </a:r>
            <a:r>
              <a:rPr lang="en-US" sz="900" dirty="0"/>
              <a:t>, </a:t>
            </a:r>
            <a:r>
              <a:rPr lang="en-US" sz="900" dirty="0" err="1"/>
              <a:t>erat</a:t>
            </a:r>
            <a:r>
              <a:rPr lang="en-US" sz="900" dirty="0"/>
              <a:t> </a:t>
            </a:r>
            <a:r>
              <a:rPr lang="en-US" sz="900" dirty="0" err="1"/>
              <a:t>persius</a:t>
            </a:r>
            <a:r>
              <a:rPr lang="en-US" sz="900" dirty="0"/>
              <a:t> </a:t>
            </a:r>
            <a:r>
              <a:rPr lang="en-US" sz="900" dirty="0" err="1"/>
              <a:t>intellegebat</a:t>
            </a:r>
            <a:r>
              <a:rPr lang="en-US" sz="900" dirty="0"/>
              <a:t> </a:t>
            </a:r>
            <a:r>
              <a:rPr lang="en-US" sz="900" dirty="0" err="1"/>
              <a:t>pri</a:t>
            </a:r>
            <a:r>
              <a:rPr lang="en-US" sz="900" dirty="0"/>
              <a:t> cu, cu </a:t>
            </a:r>
            <a:r>
              <a:rPr lang="en-US" sz="900" dirty="0" err="1"/>
              <a:t>ridens</a:t>
            </a:r>
            <a:r>
              <a:rPr lang="en-US" sz="900" dirty="0"/>
              <a:t> </a:t>
            </a:r>
            <a:r>
              <a:rPr lang="en-US" sz="900" dirty="0" err="1"/>
              <a:t>mediocrem</a:t>
            </a:r>
            <a:r>
              <a:rPr lang="en-US" sz="900" dirty="0"/>
              <a:t> </a:t>
            </a:r>
            <a:r>
              <a:rPr lang="en-US" sz="900" dirty="0" err="1"/>
              <a:t>eum</a:t>
            </a:r>
            <a:r>
              <a:rPr lang="en-US" sz="900" dirty="0"/>
              <a:t>. At </a:t>
            </a:r>
            <a:r>
              <a:rPr lang="en-US" sz="900" dirty="0" err="1"/>
              <a:t>liman</a:t>
            </a:r>
            <a:r>
              <a:rPr lang="en-US" sz="900" dirty="0"/>
              <a:t> </a:t>
            </a:r>
            <a:r>
              <a:rPr lang="en-US" sz="900" dirty="0" err="1"/>
              <a:t>vocent</a:t>
            </a:r>
            <a:r>
              <a:rPr lang="en-US" sz="900" dirty="0"/>
              <a:t> </a:t>
            </a:r>
            <a:r>
              <a:rPr lang="en-US" sz="900" dirty="0" err="1"/>
              <a:t>repudiare</a:t>
            </a:r>
            <a:r>
              <a:rPr lang="en-US" sz="900" dirty="0"/>
              <a:t> cum </a:t>
            </a:r>
            <a:r>
              <a:rPr lang="en-US" sz="900" dirty="0" err="1"/>
              <a:t>explicari</a:t>
            </a:r>
            <a:r>
              <a:rPr lang="en-US" sz="900" dirty="0"/>
              <a:t> </a:t>
            </a:r>
            <a:r>
              <a:rPr lang="en-US" sz="900" dirty="0" err="1"/>
              <a:t>reprimiqe</a:t>
            </a:r>
            <a:r>
              <a:rPr lang="en-US" sz="900" dirty="0"/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AA481-58B9-4ABD-80B3-8D28E48285F3}"/>
              </a:ext>
            </a:extLst>
          </p:cNvPr>
          <p:cNvSpPr txBox="1"/>
          <p:nvPr/>
        </p:nvSpPr>
        <p:spPr>
          <a:xfrm>
            <a:off x="6480073" y="3788774"/>
            <a:ext cx="1346651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500" b="1" cap="all" dirty="0">
                <a:solidFill>
                  <a:schemeClr val="accent6"/>
                </a:solidFill>
              </a:rPr>
              <a:t>Lorem Ipsum</a:t>
            </a: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807AD98A-0A7F-476F-8F6A-254E8AD5DC3A}"/>
              </a:ext>
            </a:extLst>
          </p:cNvPr>
          <p:cNvSpPr/>
          <p:nvPr/>
        </p:nvSpPr>
        <p:spPr>
          <a:xfrm>
            <a:off x="1220886" y="252973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4143512E-8532-44AB-81AA-B4D557365BE9}"/>
              </a:ext>
            </a:extLst>
          </p:cNvPr>
          <p:cNvSpPr/>
          <p:nvPr/>
        </p:nvSpPr>
        <p:spPr>
          <a:xfrm>
            <a:off x="2511822" y="252973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EE9B72FA-1E8C-4939-AAE8-4E529D81D681}"/>
              </a:ext>
            </a:extLst>
          </p:cNvPr>
          <p:cNvSpPr/>
          <p:nvPr/>
        </p:nvSpPr>
        <p:spPr>
          <a:xfrm>
            <a:off x="3802755" y="252973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EC75A990-6C7F-407C-88CC-7978DF2DE55B}"/>
              </a:ext>
            </a:extLst>
          </p:cNvPr>
          <p:cNvSpPr/>
          <p:nvPr/>
        </p:nvSpPr>
        <p:spPr>
          <a:xfrm>
            <a:off x="5093689" y="252973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43CC9508-CEBD-4220-B8BE-02FA23FDA327}"/>
              </a:ext>
            </a:extLst>
          </p:cNvPr>
          <p:cNvSpPr/>
          <p:nvPr/>
        </p:nvSpPr>
        <p:spPr>
          <a:xfrm>
            <a:off x="6384622" y="2529738"/>
            <a:ext cx="1534196" cy="1534195"/>
          </a:xfrm>
          <a:prstGeom prst="blockArc">
            <a:avLst>
              <a:gd name="adj1" fmla="val 10800000"/>
              <a:gd name="adj2" fmla="val 21598066"/>
              <a:gd name="adj3" fmla="val 157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259B5D-6269-411B-9922-CFF32B9F5F70}"/>
              </a:ext>
            </a:extLst>
          </p:cNvPr>
          <p:cNvSpPr/>
          <p:nvPr/>
        </p:nvSpPr>
        <p:spPr>
          <a:xfrm>
            <a:off x="1816534" y="2350931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6F757-B93E-404C-982B-5EB5DA9E158B}"/>
              </a:ext>
            </a:extLst>
          </p:cNvPr>
          <p:cNvSpPr/>
          <p:nvPr/>
        </p:nvSpPr>
        <p:spPr>
          <a:xfrm>
            <a:off x="4398402" y="2350931"/>
            <a:ext cx="342900" cy="3429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F5ED5C-466E-41E8-BDCB-BC8C87CA5D55}"/>
              </a:ext>
            </a:extLst>
          </p:cNvPr>
          <p:cNvSpPr/>
          <p:nvPr/>
        </p:nvSpPr>
        <p:spPr>
          <a:xfrm>
            <a:off x="3107468" y="2350931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A13D79-7803-44D1-B780-EDD006578D2E}"/>
              </a:ext>
            </a:extLst>
          </p:cNvPr>
          <p:cNvSpPr/>
          <p:nvPr/>
        </p:nvSpPr>
        <p:spPr>
          <a:xfrm>
            <a:off x="5689338" y="2350931"/>
            <a:ext cx="342900" cy="342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1574F-AE5D-4772-AC1C-7D91CE025E98}"/>
              </a:ext>
            </a:extLst>
          </p:cNvPr>
          <p:cNvSpPr/>
          <p:nvPr/>
        </p:nvSpPr>
        <p:spPr>
          <a:xfrm>
            <a:off x="6980270" y="2350931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66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Hope you </a:t>
            </a:r>
            <a:r>
              <a:rPr lang="en-US"/>
              <a:t>like these templates </a:t>
            </a:r>
            <a:r>
              <a:rPr lang="en-US" dirty="0"/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5466" y="6505856"/>
            <a:ext cx="16530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www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.showeet.com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255623" y="5044059"/>
            <a:ext cx="333823" cy="351414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331377" y="5599170"/>
            <a:ext cx="182315" cy="351414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287312" y="6154281"/>
            <a:ext cx="270443" cy="351575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256256" y="4570044"/>
            <a:ext cx="332556" cy="270318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C78A5-AE90-4F9F-A959-6284C319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 dirty="0"/>
              <a:t>Process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CCC4E6-655A-41FB-BEFA-3BC3FE12B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to 8 Steps</a:t>
            </a:r>
          </a:p>
        </p:txBody>
      </p:sp>
    </p:spTree>
    <p:extLst>
      <p:ext uri="{BB962C8B-B14F-4D97-AF65-F5344CB8AC3E}">
        <p14:creationId xmlns:p14="http://schemas.microsoft.com/office/powerpoint/2010/main" val="3461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9C8210-19E6-43A7-9839-6F03D6F91CCF}"/>
              </a:ext>
            </a:extLst>
          </p:cNvPr>
          <p:cNvSpPr/>
          <p:nvPr/>
        </p:nvSpPr>
        <p:spPr>
          <a:xfrm>
            <a:off x="1997879" y="3143933"/>
            <a:ext cx="1323594" cy="132359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139190-90A7-49F7-9740-DEF236D1D37A}"/>
              </a:ext>
            </a:extLst>
          </p:cNvPr>
          <p:cNvSpPr/>
          <p:nvPr/>
        </p:nvSpPr>
        <p:spPr>
          <a:xfrm>
            <a:off x="3912573" y="3143933"/>
            <a:ext cx="1323594" cy="132359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F0637-0B82-49D8-AB13-B0AA336129A5}"/>
              </a:ext>
            </a:extLst>
          </p:cNvPr>
          <p:cNvSpPr/>
          <p:nvPr/>
        </p:nvSpPr>
        <p:spPr>
          <a:xfrm>
            <a:off x="5822525" y="3143933"/>
            <a:ext cx="1323594" cy="132359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E75859-B26C-4FE5-9DC7-7E717A60F9A9}"/>
              </a:ext>
            </a:extLst>
          </p:cNvPr>
          <p:cNvSpPr/>
          <p:nvPr/>
        </p:nvSpPr>
        <p:spPr>
          <a:xfrm rot="10800000">
            <a:off x="7257781" y="3806167"/>
            <a:ext cx="1134125" cy="1133672"/>
          </a:xfrm>
          <a:custGeom>
            <a:avLst/>
            <a:gdLst>
              <a:gd name="connsiteX0" fmla="*/ 1036227 w 1512167"/>
              <a:gd name="connsiteY0" fmla="*/ 1511563 h 1511563"/>
              <a:gd name="connsiteX1" fmla="*/ 105637 w 1512167"/>
              <a:gd name="connsiteY1" fmla="*/ 481236 h 1511563"/>
              <a:gd name="connsiteX2" fmla="*/ 0 w 1512167"/>
              <a:gd name="connsiteY2" fmla="*/ 475933 h 1511563"/>
              <a:gd name="connsiteX3" fmla="*/ 0 w 1512167"/>
              <a:gd name="connsiteY3" fmla="*/ 0 h 1511563"/>
              <a:gd name="connsiteX4" fmla="*/ 154157 w 1512167"/>
              <a:gd name="connsiteY4" fmla="*/ 7739 h 1511563"/>
              <a:gd name="connsiteX5" fmla="*/ 1512167 w 1512167"/>
              <a:gd name="connsiteY5" fmla="*/ 1511295 h 151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167" h="1511563">
                <a:moveTo>
                  <a:pt x="1036227" y="1511563"/>
                </a:moveTo>
                <a:cubicBezTo>
                  <a:pt x="1035925" y="975145"/>
                  <a:pt x="628078" y="534135"/>
                  <a:pt x="105637" y="481236"/>
                </a:cubicBezTo>
                <a:lnTo>
                  <a:pt x="0" y="475933"/>
                </a:lnTo>
                <a:lnTo>
                  <a:pt x="0" y="0"/>
                </a:lnTo>
                <a:lnTo>
                  <a:pt x="154157" y="7739"/>
                </a:lnTo>
                <a:cubicBezTo>
                  <a:pt x="916555" y="84933"/>
                  <a:pt x="1511727" y="728501"/>
                  <a:pt x="1512167" y="151129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D68B65-5442-4C58-B87F-153DD79B3716}"/>
              </a:ext>
            </a:extLst>
          </p:cNvPr>
          <p:cNvSpPr/>
          <p:nvPr/>
        </p:nvSpPr>
        <p:spPr>
          <a:xfrm rot="10800000">
            <a:off x="752095" y="3805730"/>
            <a:ext cx="1134127" cy="1134126"/>
          </a:xfrm>
          <a:custGeom>
            <a:avLst/>
            <a:gdLst>
              <a:gd name="connsiteX0" fmla="*/ 475940 w 1512169"/>
              <a:gd name="connsiteY0" fmla="*/ 1512168 h 1512168"/>
              <a:gd name="connsiteX1" fmla="*/ 0 w 1512169"/>
              <a:gd name="connsiteY1" fmla="*/ 1512168 h 1512168"/>
              <a:gd name="connsiteX2" fmla="*/ 1511743 w 1512169"/>
              <a:gd name="connsiteY2" fmla="*/ 0 h 1512168"/>
              <a:gd name="connsiteX3" fmla="*/ 1512169 w 1512169"/>
              <a:gd name="connsiteY3" fmla="*/ 22 h 1512168"/>
              <a:gd name="connsiteX4" fmla="*/ 1512169 w 1512169"/>
              <a:gd name="connsiteY4" fmla="*/ 475955 h 1512168"/>
              <a:gd name="connsiteX5" fmla="*/ 1511877 w 1512169"/>
              <a:gd name="connsiteY5" fmla="*/ 475940 h 1512168"/>
              <a:gd name="connsiteX6" fmla="*/ 475940 w 1512169"/>
              <a:gd name="connsiteY6" fmla="*/ 1512168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2169" h="1512168">
                <a:moveTo>
                  <a:pt x="475940" y="1512168"/>
                </a:moveTo>
                <a:lnTo>
                  <a:pt x="0" y="1512168"/>
                </a:lnTo>
                <a:cubicBezTo>
                  <a:pt x="0" y="677187"/>
                  <a:pt x="676761" y="235"/>
                  <a:pt x="1511743" y="0"/>
                </a:cubicBezTo>
                <a:lnTo>
                  <a:pt x="1512169" y="22"/>
                </a:lnTo>
                <a:lnTo>
                  <a:pt x="1512169" y="475955"/>
                </a:lnTo>
                <a:lnTo>
                  <a:pt x="1511877" y="475940"/>
                </a:lnTo>
                <a:cubicBezTo>
                  <a:pt x="939698" y="476101"/>
                  <a:pt x="475940" y="939989"/>
                  <a:pt x="475940" y="151216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33" name="Graphic 32" descr="Puzzle">
            <a:extLst>
              <a:ext uri="{FF2B5EF4-FFF2-40B4-BE49-F238E27FC236}">
                <a16:creationId xmlns:a16="http://schemas.microsoft.com/office/drawing/2014/main" id="{9BABB8BA-6362-4BA0-8607-79FEF99A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3126" y="3390482"/>
            <a:ext cx="830495" cy="830495"/>
          </a:xfrm>
          <a:prstGeom prst="rect">
            <a:avLst/>
          </a:prstGeom>
        </p:spPr>
      </p:pic>
      <p:pic>
        <p:nvPicPr>
          <p:cNvPr id="34" name="Graphic 33" descr="Rocket">
            <a:extLst>
              <a:ext uri="{FF2B5EF4-FFF2-40B4-BE49-F238E27FC236}">
                <a16:creationId xmlns:a16="http://schemas.microsoft.com/office/drawing/2014/main" id="{A5BE3225-0111-4853-90DD-A765FE129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7273" y="3390482"/>
            <a:ext cx="830495" cy="830495"/>
          </a:xfrm>
          <a:prstGeom prst="rect">
            <a:avLst/>
          </a:prstGeom>
        </p:spPr>
      </p:pic>
      <p:pic>
        <p:nvPicPr>
          <p:cNvPr id="35" name="Graphic 34" descr="Tools">
            <a:extLst>
              <a:ext uri="{FF2B5EF4-FFF2-40B4-BE49-F238E27FC236}">
                <a16:creationId xmlns:a16="http://schemas.microsoft.com/office/drawing/2014/main" id="{82E767F3-C3A2-4EC6-9261-020686641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3079" y="3386029"/>
            <a:ext cx="830495" cy="83049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FE17197-07DC-4DB8-9B76-8949403FB864}"/>
              </a:ext>
            </a:extLst>
          </p:cNvPr>
          <p:cNvGrpSpPr/>
          <p:nvPr/>
        </p:nvGrpSpPr>
        <p:grpSpPr>
          <a:xfrm>
            <a:off x="1635932" y="4643586"/>
            <a:ext cx="2052228" cy="1661994"/>
            <a:chOff x="2181243" y="4870566"/>
            <a:chExt cx="2736304" cy="221599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3B0559-8375-49D2-9809-F0A6B9682EC4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657EDB-B1CF-4DCF-9DEB-15A59A0BF3A0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EE6D9D-CD6B-4AD4-B490-DEA69163DCF6}"/>
              </a:ext>
            </a:extLst>
          </p:cNvPr>
          <p:cNvGrpSpPr/>
          <p:nvPr/>
        </p:nvGrpSpPr>
        <p:grpSpPr>
          <a:xfrm>
            <a:off x="3552260" y="1296972"/>
            <a:ext cx="2052228" cy="1661994"/>
            <a:chOff x="2181243" y="4870566"/>
            <a:chExt cx="2736304" cy="221599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BF1FF0-39A5-4882-9ECB-2B811B25B8C7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D39F54-67B2-4779-AF0E-B1C4D6524C32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419B13-C0E6-47A3-8C4E-8B20D2D90C91}"/>
              </a:ext>
            </a:extLst>
          </p:cNvPr>
          <p:cNvGrpSpPr/>
          <p:nvPr/>
        </p:nvGrpSpPr>
        <p:grpSpPr>
          <a:xfrm>
            <a:off x="5462213" y="4643586"/>
            <a:ext cx="2052228" cy="1661994"/>
            <a:chOff x="2181243" y="4870566"/>
            <a:chExt cx="2736304" cy="221599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85EA54-4687-49F1-9467-9BA8703F58AD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BE65E4-F99F-452F-90BE-25511882B65B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FBC4A72-6BED-4BCB-A6C4-82EB245D3FFF}"/>
              </a:ext>
            </a:extLst>
          </p:cNvPr>
          <p:cNvGrpSpPr/>
          <p:nvPr/>
        </p:nvGrpSpPr>
        <p:grpSpPr>
          <a:xfrm>
            <a:off x="1527921" y="2671604"/>
            <a:ext cx="2268252" cy="2268252"/>
            <a:chOff x="2037228" y="2419138"/>
            <a:chExt cx="3024336" cy="3024336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2037228" y="2419138"/>
              <a:ext cx="3024336" cy="302433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8A33D3-4435-4660-805C-4F2585E4D357}"/>
                </a:ext>
              </a:extLst>
            </p:cNvPr>
            <p:cNvSpPr/>
            <p:nvPr/>
          </p:nvSpPr>
          <p:spPr>
            <a:xfrm>
              <a:off x="2037228" y="2419138"/>
              <a:ext cx="3024336" cy="151216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7FBD69-81BB-41E6-94FC-1C29A038A8CB}"/>
              </a:ext>
            </a:extLst>
          </p:cNvPr>
          <p:cNvGrpSpPr/>
          <p:nvPr/>
        </p:nvGrpSpPr>
        <p:grpSpPr>
          <a:xfrm>
            <a:off x="5343511" y="2671604"/>
            <a:ext cx="2272568" cy="2268252"/>
            <a:chOff x="7124682" y="2419138"/>
            <a:chExt cx="3030090" cy="302433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7130436" y="2419138"/>
              <a:ext cx="3024336" cy="302433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33F790D-8E64-4CF5-92B3-9C7093CC0378}"/>
                </a:ext>
              </a:extLst>
            </p:cNvPr>
            <p:cNvSpPr/>
            <p:nvPr/>
          </p:nvSpPr>
          <p:spPr>
            <a:xfrm>
              <a:off x="7124682" y="2419138"/>
              <a:ext cx="3024336" cy="151216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5C08107-ECF7-44BD-B4C5-0D101B1C056E}"/>
              </a:ext>
            </a:extLst>
          </p:cNvPr>
          <p:cNvSpPr/>
          <p:nvPr/>
        </p:nvSpPr>
        <p:spPr>
          <a:xfrm>
            <a:off x="2453936" y="2465864"/>
            <a:ext cx="411480" cy="4114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F9141E-F1A8-4E51-B6B4-483C5810A7B2}"/>
              </a:ext>
            </a:extLst>
          </p:cNvPr>
          <p:cNvSpPr/>
          <p:nvPr/>
        </p:nvSpPr>
        <p:spPr>
          <a:xfrm>
            <a:off x="6276213" y="2465864"/>
            <a:ext cx="411480" cy="41148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379259-DF9D-4C61-B7C2-0B379AFB657D}"/>
              </a:ext>
            </a:extLst>
          </p:cNvPr>
          <p:cNvGrpSpPr/>
          <p:nvPr/>
        </p:nvGrpSpPr>
        <p:grpSpPr>
          <a:xfrm>
            <a:off x="3437874" y="2671604"/>
            <a:ext cx="2268252" cy="2268252"/>
            <a:chOff x="4583832" y="2419138"/>
            <a:chExt cx="3024336" cy="3024336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4583832" y="2419138"/>
              <a:ext cx="3024336" cy="302433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C5AEA5E-F949-44C0-AE47-38F759E3DB31}"/>
                </a:ext>
              </a:extLst>
            </p:cNvPr>
            <p:cNvSpPr/>
            <p:nvPr/>
          </p:nvSpPr>
          <p:spPr>
            <a:xfrm rot="10800000">
              <a:off x="4825003" y="3937236"/>
              <a:ext cx="2541996" cy="1271016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0A9D9B04-96FE-4E13-A357-6599EF69BA85}"/>
              </a:ext>
            </a:extLst>
          </p:cNvPr>
          <p:cNvSpPr/>
          <p:nvPr/>
        </p:nvSpPr>
        <p:spPr>
          <a:xfrm>
            <a:off x="4366260" y="4734116"/>
            <a:ext cx="411480" cy="4114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13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1783106" y="3275143"/>
            <a:ext cx="1056132" cy="10561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3293796" y="3275143"/>
            <a:ext cx="1056132" cy="105613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4802544" y="3275143"/>
            <a:ext cx="1056132" cy="105613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6311292" y="3275143"/>
            <a:ext cx="1056132" cy="10561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007D80-CBD4-4254-9EA0-817D8A6FA92D}"/>
              </a:ext>
            </a:extLst>
          </p:cNvPr>
          <p:cNvSpPr/>
          <p:nvPr/>
        </p:nvSpPr>
        <p:spPr>
          <a:xfrm rot="16200000">
            <a:off x="7449456" y="2915095"/>
            <a:ext cx="896526" cy="896168"/>
          </a:xfrm>
          <a:custGeom>
            <a:avLst/>
            <a:gdLst>
              <a:gd name="connsiteX0" fmla="*/ 819138 w 1195368"/>
              <a:gd name="connsiteY0" fmla="*/ 1194891 h 1194891"/>
              <a:gd name="connsiteX1" fmla="*/ 164828 w 1195368"/>
              <a:gd name="connsiteY1" fmla="*/ 392804 h 1194891"/>
              <a:gd name="connsiteX2" fmla="*/ 0 w 1195368"/>
              <a:gd name="connsiteY2" fmla="*/ 376237 h 1194891"/>
              <a:gd name="connsiteX3" fmla="*/ 0 w 1195368"/>
              <a:gd name="connsiteY3" fmla="*/ 0 h 1194891"/>
              <a:gd name="connsiteX4" fmla="*/ 121861 w 1195368"/>
              <a:gd name="connsiteY4" fmla="*/ 6118 h 1194891"/>
              <a:gd name="connsiteX5" fmla="*/ 1195368 w 1195368"/>
              <a:gd name="connsiteY5" fmla="*/ 1194679 h 119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5368" h="1194891">
                <a:moveTo>
                  <a:pt x="819138" y="1194891"/>
                </a:moveTo>
                <a:cubicBezTo>
                  <a:pt x="818916" y="799123"/>
                  <a:pt x="538052" y="469052"/>
                  <a:pt x="164828" y="392804"/>
                </a:cubicBezTo>
                <a:lnTo>
                  <a:pt x="0" y="376237"/>
                </a:lnTo>
                <a:lnTo>
                  <a:pt x="0" y="0"/>
                </a:lnTo>
                <a:lnTo>
                  <a:pt x="121861" y="6118"/>
                </a:lnTo>
                <a:cubicBezTo>
                  <a:pt x="724537" y="67140"/>
                  <a:pt x="1195020" y="575880"/>
                  <a:pt x="1195368" y="1194679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4E7EC0-4A8F-417B-8231-A29E98F39AAF}"/>
              </a:ext>
            </a:extLst>
          </p:cNvPr>
          <p:cNvSpPr/>
          <p:nvPr/>
        </p:nvSpPr>
        <p:spPr>
          <a:xfrm rot="5400000">
            <a:off x="798020" y="3803389"/>
            <a:ext cx="896526" cy="896168"/>
          </a:xfrm>
          <a:custGeom>
            <a:avLst/>
            <a:gdLst>
              <a:gd name="connsiteX0" fmla="*/ 819138 w 1195368"/>
              <a:gd name="connsiteY0" fmla="*/ 1194891 h 1194891"/>
              <a:gd name="connsiteX1" fmla="*/ 164828 w 1195368"/>
              <a:gd name="connsiteY1" fmla="*/ 392804 h 1194891"/>
              <a:gd name="connsiteX2" fmla="*/ 0 w 1195368"/>
              <a:gd name="connsiteY2" fmla="*/ 376237 h 1194891"/>
              <a:gd name="connsiteX3" fmla="*/ 0 w 1195368"/>
              <a:gd name="connsiteY3" fmla="*/ 0 h 1194891"/>
              <a:gd name="connsiteX4" fmla="*/ 121861 w 1195368"/>
              <a:gd name="connsiteY4" fmla="*/ 6118 h 1194891"/>
              <a:gd name="connsiteX5" fmla="*/ 1195368 w 1195368"/>
              <a:gd name="connsiteY5" fmla="*/ 1194679 h 119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5368" h="1194891">
                <a:moveTo>
                  <a:pt x="819138" y="1194891"/>
                </a:moveTo>
                <a:cubicBezTo>
                  <a:pt x="818916" y="799123"/>
                  <a:pt x="538052" y="469052"/>
                  <a:pt x="164828" y="392804"/>
                </a:cubicBezTo>
                <a:lnTo>
                  <a:pt x="0" y="376237"/>
                </a:lnTo>
                <a:lnTo>
                  <a:pt x="0" y="0"/>
                </a:lnTo>
                <a:lnTo>
                  <a:pt x="121861" y="6118"/>
                </a:lnTo>
                <a:cubicBezTo>
                  <a:pt x="724537" y="67140"/>
                  <a:pt x="1195020" y="575880"/>
                  <a:pt x="1195368" y="1194679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36" name="Graphic 35" descr="Puzzle">
            <a:extLst>
              <a:ext uri="{FF2B5EF4-FFF2-40B4-BE49-F238E27FC236}">
                <a16:creationId xmlns:a16="http://schemas.microsoft.com/office/drawing/2014/main" id="{2913E6A5-454E-42AE-AB09-DEDB2EC6B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181" y="3463779"/>
            <a:ext cx="685800" cy="6858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7463D982-D89C-4D1F-B551-9BC2BDD16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5767" y="3466513"/>
            <a:ext cx="685800" cy="685800"/>
          </a:xfrm>
          <a:prstGeom prst="rect">
            <a:avLst/>
          </a:prstGeom>
        </p:spPr>
      </p:pic>
      <p:pic>
        <p:nvPicPr>
          <p:cNvPr id="38" name="Graphic 37" descr="Rocket">
            <a:extLst>
              <a:ext uri="{FF2B5EF4-FFF2-40B4-BE49-F238E27FC236}">
                <a16:creationId xmlns:a16="http://schemas.microsoft.com/office/drawing/2014/main" id="{B6B0358D-99A4-4A60-A612-63132D031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1277" y="3463779"/>
            <a:ext cx="685800" cy="685800"/>
          </a:xfrm>
          <a:prstGeom prst="rect">
            <a:avLst/>
          </a:prstGeom>
        </p:spPr>
      </p:pic>
      <p:pic>
        <p:nvPicPr>
          <p:cNvPr id="40" name="Graphic 39" descr="Users">
            <a:extLst>
              <a:ext uri="{FF2B5EF4-FFF2-40B4-BE49-F238E27FC236}">
                <a16:creationId xmlns:a16="http://schemas.microsoft.com/office/drawing/2014/main" id="{B548A3F2-EF2E-4722-A144-AF71D3098C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74728" y="3466513"/>
            <a:ext cx="685800" cy="685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9C9B76-3666-4352-B2AD-0BD83C205C85}"/>
              </a:ext>
            </a:extLst>
          </p:cNvPr>
          <p:cNvGrpSpPr/>
          <p:nvPr/>
        </p:nvGrpSpPr>
        <p:grpSpPr>
          <a:xfrm>
            <a:off x="1414645" y="2906683"/>
            <a:ext cx="1793990" cy="1793053"/>
            <a:chOff x="1886194" y="2732577"/>
            <a:chExt cx="2391986" cy="2390737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1886818" y="2732577"/>
              <a:ext cx="2390738" cy="2390737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E58282A-DA7F-4C75-88E6-528E7E29BCFC}"/>
                </a:ext>
              </a:extLst>
            </p:cNvPr>
            <p:cNvSpPr/>
            <p:nvPr/>
          </p:nvSpPr>
          <p:spPr>
            <a:xfrm>
              <a:off x="1886194" y="2732577"/>
              <a:ext cx="2391986" cy="1195993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DD00BA-D087-4241-8ACC-C07BB4A1235D}"/>
              </a:ext>
            </a:extLst>
          </p:cNvPr>
          <p:cNvGrpSpPr/>
          <p:nvPr/>
        </p:nvGrpSpPr>
        <p:grpSpPr>
          <a:xfrm>
            <a:off x="2923393" y="2906683"/>
            <a:ext cx="1793054" cy="1793053"/>
            <a:chOff x="3897857" y="2732577"/>
            <a:chExt cx="2390738" cy="2390737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3897857" y="2732577"/>
              <a:ext cx="2390738" cy="2390737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D28980-5816-41F8-8EF7-6AA55383381B}"/>
                </a:ext>
              </a:extLst>
            </p:cNvPr>
            <p:cNvSpPr/>
            <p:nvPr/>
          </p:nvSpPr>
          <p:spPr>
            <a:xfrm rot="10800000">
              <a:off x="4091081" y="3928570"/>
              <a:ext cx="2010497" cy="100526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34C9C-6C9E-4648-9063-7CCD7BF5C3AB}"/>
              </a:ext>
            </a:extLst>
          </p:cNvPr>
          <p:cNvGrpSpPr/>
          <p:nvPr/>
        </p:nvGrpSpPr>
        <p:grpSpPr>
          <a:xfrm>
            <a:off x="4427556" y="2906683"/>
            <a:ext cx="1797638" cy="1793053"/>
            <a:chOff x="5903408" y="2732577"/>
            <a:chExt cx="2396850" cy="2390737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5909520" y="2732577"/>
              <a:ext cx="2390738" cy="2390737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4BBCAE-4830-4887-9938-6B645C7FE72F}"/>
                </a:ext>
              </a:extLst>
            </p:cNvPr>
            <p:cNvSpPr/>
            <p:nvPr/>
          </p:nvSpPr>
          <p:spPr>
            <a:xfrm>
              <a:off x="5903408" y="2732577"/>
              <a:ext cx="2391986" cy="1195993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617192-B806-4297-B174-3702F5C6AAE5}"/>
              </a:ext>
            </a:extLst>
          </p:cNvPr>
          <p:cNvGrpSpPr/>
          <p:nvPr/>
        </p:nvGrpSpPr>
        <p:grpSpPr>
          <a:xfrm>
            <a:off x="5940888" y="2906683"/>
            <a:ext cx="1793054" cy="1793053"/>
            <a:chOff x="7921184" y="2732577"/>
            <a:chExt cx="2390738" cy="2390737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7921184" y="2732577"/>
              <a:ext cx="2390738" cy="2390737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540AE6-81F4-4457-9526-E2FD32C08DAD}"/>
                </a:ext>
              </a:extLst>
            </p:cNvPr>
            <p:cNvSpPr/>
            <p:nvPr/>
          </p:nvSpPr>
          <p:spPr>
            <a:xfrm rot="10800000">
              <a:off x="8108295" y="3928570"/>
              <a:ext cx="2010497" cy="100526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B4AD8E4-17DA-42A3-9BE0-3D275D940721}"/>
              </a:ext>
            </a:extLst>
          </p:cNvPr>
          <p:cNvSpPr/>
          <p:nvPr/>
        </p:nvSpPr>
        <p:spPr>
          <a:xfrm>
            <a:off x="2105847" y="2675771"/>
            <a:ext cx="411480" cy="4114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1D7259D-8956-4A0C-950F-BFBFE3BCA2F4}"/>
              </a:ext>
            </a:extLst>
          </p:cNvPr>
          <p:cNvSpPr/>
          <p:nvPr/>
        </p:nvSpPr>
        <p:spPr>
          <a:xfrm>
            <a:off x="5122927" y="2675771"/>
            <a:ext cx="411480" cy="41148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4523AD-4C3E-44C8-B8E1-893622BF4BB0}"/>
              </a:ext>
            </a:extLst>
          </p:cNvPr>
          <p:cNvSpPr/>
          <p:nvPr/>
        </p:nvSpPr>
        <p:spPr>
          <a:xfrm>
            <a:off x="3611888" y="4493995"/>
            <a:ext cx="411480" cy="41148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A80937-FF95-46BD-BFAE-56DCEC9C1277}"/>
              </a:ext>
            </a:extLst>
          </p:cNvPr>
          <p:cNvSpPr/>
          <p:nvPr/>
        </p:nvSpPr>
        <p:spPr>
          <a:xfrm>
            <a:off x="6631675" y="4493995"/>
            <a:ext cx="411480" cy="41148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3620A2-1878-4E15-BF43-9B64896D7572}"/>
              </a:ext>
            </a:extLst>
          </p:cNvPr>
          <p:cNvGrpSpPr/>
          <p:nvPr/>
        </p:nvGrpSpPr>
        <p:grpSpPr>
          <a:xfrm>
            <a:off x="1279780" y="4643586"/>
            <a:ext cx="2052228" cy="1661994"/>
            <a:chOff x="2181243" y="4870566"/>
            <a:chExt cx="2736304" cy="22159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2735B82-1658-4CE3-9686-61AC9F1B1C23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B52FF1-364B-42A0-8198-D90B09C5E96D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8B74BB-F285-45AD-90A2-2F8DA0864F01}"/>
              </a:ext>
            </a:extLst>
          </p:cNvPr>
          <p:cNvGrpSpPr/>
          <p:nvPr/>
        </p:nvGrpSpPr>
        <p:grpSpPr>
          <a:xfrm>
            <a:off x="2792238" y="1296972"/>
            <a:ext cx="2052228" cy="1661994"/>
            <a:chOff x="2181243" y="4870566"/>
            <a:chExt cx="2736304" cy="22159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7D7867-7F64-4250-A984-439102DE617A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DA165D-A816-43F4-9677-4FAFEF7301FD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99828B-C212-4AEB-B1F0-0843992AF1DD}"/>
              </a:ext>
            </a:extLst>
          </p:cNvPr>
          <p:cNvGrpSpPr/>
          <p:nvPr/>
        </p:nvGrpSpPr>
        <p:grpSpPr>
          <a:xfrm>
            <a:off x="4298437" y="4643586"/>
            <a:ext cx="2052228" cy="1661994"/>
            <a:chOff x="2181243" y="4870566"/>
            <a:chExt cx="2736304" cy="22159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74825B-CD07-4686-9753-3BF5428524BD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42F88E-7CEE-4418-B33F-D91918003561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AC80A1-302C-45DD-AF75-7F0DE2B53DD0}"/>
              </a:ext>
            </a:extLst>
          </p:cNvPr>
          <p:cNvGrpSpPr/>
          <p:nvPr/>
        </p:nvGrpSpPr>
        <p:grpSpPr>
          <a:xfrm>
            <a:off x="5819515" y="1296972"/>
            <a:ext cx="2052228" cy="1661994"/>
            <a:chOff x="2181243" y="4870566"/>
            <a:chExt cx="2736304" cy="22159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4A5D22-8CA8-4C24-9CF1-79D7F06225F7}"/>
                </a:ext>
              </a:extLst>
            </p:cNvPr>
            <p:cNvSpPr/>
            <p:nvPr/>
          </p:nvSpPr>
          <p:spPr>
            <a:xfrm>
              <a:off x="2181243" y="5486119"/>
              <a:ext cx="2736304" cy="1600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200" dirty="0"/>
                <a:t>Lorem ipsum dolor sit </a:t>
              </a:r>
              <a:r>
                <a:rPr lang="en-US" sz="1200" dirty="0" err="1"/>
                <a:t>amet</a:t>
              </a:r>
              <a:r>
                <a:rPr lang="en-US" sz="1200" dirty="0"/>
                <a:t>, </a:t>
              </a:r>
              <a:r>
                <a:rPr lang="en-US" sz="1200" dirty="0" err="1"/>
                <a:t>eos</a:t>
              </a:r>
              <a:r>
                <a:rPr lang="en-US" sz="1200" dirty="0"/>
                <a:t> </a:t>
              </a:r>
              <a:r>
                <a:rPr lang="en-US" sz="1200" dirty="0" err="1"/>
                <a:t>ei</a:t>
              </a:r>
              <a:r>
                <a:rPr lang="en-US" sz="1200" dirty="0"/>
                <a:t> </a:t>
              </a:r>
              <a:r>
                <a:rPr lang="en-US" sz="1200" dirty="0" err="1"/>
                <a:t>virtute</a:t>
              </a:r>
              <a:r>
                <a:rPr lang="en-US" sz="1200" dirty="0"/>
                <a:t> </a:t>
              </a:r>
              <a:r>
                <a:rPr lang="en-US" sz="1200" dirty="0" err="1"/>
                <a:t>iracundia</a:t>
              </a:r>
              <a:r>
                <a:rPr lang="en-US" sz="1200" dirty="0"/>
                <a:t>, </a:t>
              </a:r>
              <a:r>
                <a:rPr lang="en-US" sz="1200" dirty="0" err="1"/>
                <a:t>erat</a:t>
              </a:r>
              <a:r>
                <a:rPr lang="en-US" sz="1200" dirty="0"/>
                <a:t> </a:t>
              </a:r>
              <a:r>
                <a:rPr lang="en-US" sz="1200" dirty="0" err="1"/>
                <a:t>persius</a:t>
              </a:r>
              <a:r>
                <a:rPr lang="en-US" sz="1200" dirty="0"/>
                <a:t> </a:t>
              </a:r>
              <a:r>
                <a:rPr lang="en-US" sz="1200" dirty="0" err="1"/>
                <a:t>intellegebat</a:t>
              </a:r>
              <a:r>
                <a:rPr lang="en-US" sz="1200" dirty="0"/>
                <a:t> </a:t>
              </a:r>
              <a:r>
                <a:rPr lang="en-US" sz="1200" dirty="0" err="1"/>
                <a:t>pri</a:t>
              </a:r>
              <a:r>
                <a:rPr lang="en-US" sz="1200" dirty="0"/>
                <a:t> cu, cu </a:t>
              </a:r>
              <a:r>
                <a:rPr lang="en-US" sz="1200" dirty="0" err="1"/>
                <a:t>ridens</a:t>
              </a:r>
              <a:r>
                <a:rPr lang="en-US" sz="1200" dirty="0"/>
                <a:t> </a:t>
              </a:r>
              <a:r>
                <a:rPr lang="en-US" sz="1200" dirty="0" err="1"/>
                <a:t>mediocrem</a:t>
              </a:r>
              <a:r>
                <a:rPr lang="en-US" sz="1200" dirty="0"/>
                <a:t> </a:t>
              </a:r>
              <a:r>
                <a:rPr lang="en-US" sz="1200" dirty="0" err="1"/>
                <a:t>eum</a:t>
              </a:r>
              <a:r>
                <a:rPr lang="en-US" sz="1200" dirty="0"/>
                <a:t>. At </a:t>
              </a:r>
              <a:r>
                <a:rPr lang="en-US" sz="1200" dirty="0" err="1"/>
                <a:t>liman</a:t>
              </a:r>
              <a:r>
                <a:rPr lang="en-US" sz="1200" dirty="0"/>
                <a:t> </a:t>
              </a:r>
              <a:r>
                <a:rPr lang="en-US" sz="1200" dirty="0" err="1"/>
                <a:t>vocent</a:t>
              </a:r>
              <a:r>
                <a:rPr lang="en-US" sz="1200" dirty="0"/>
                <a:t> </a:t>
              </a:r>
              <a:r>
                <a:rPr lang="en-US" sz="1200" dirty="0" err="1"/>
                <a:t>repudiare</a:t>
              </a:r>
              <a:r>
                <a:rPr lang="en-US" sz="1200" dirty="0"/>
                <a:t> cum </a:t>
              </a:r>
              <a:r>
                <a:rPr lang="en-US" sz="1200" dirty="0" err="1"/>
                <a:t>explicari</a:t>
              </a:r>
              <a:r>
                <a:rPr lang="en-US" sz="1200" dirty="0"/>
                <a:t> </a:t>
              </a:r>
              <a:r>
                <a:rPr lang="en-US" sz="1200" dirty="0" err="1"/>
                <a:t>reprimiqe</a:t>
              </a:r>
              <a:r>
                <a:rPr lang="en-US" sz="1200" dirty="0"/>
                <a:t>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A748475-7138-4D34-A57A-7FAC83044422}"/>
                </a:ext>
              </a:extLst>
            </p:cNvPr>
            <p:cNvSpPr txBox="1"/>
            <p:nvPr/>
          </p:nvSpPr>
          <p:spPr>
            <a:xfrm>
              <a:off x="2189152" y="4870566"/>
              <a:ext cx="2720489" cy="61555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400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1549960" y="3359068"/>
            <a:ext cx="877824" cy="87782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2841524" y="3359068"/>
            <a:ext cx="877824" cy="87782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4133089" y="3359068"/>
            <a:ext cx="877824" cy="8778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5424653" y="3359068"/>
            <a:ext cx="877824" cy="8778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6716219" y="3359068"/>
            <a:ext cx="877824" cy="8778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79EC07-3EF3-4CDB-9BEB-9F081D26770D}"/>
              </a:ext>
            </a:extLst>
          </p:cNvPr>
          <p:cNvSpPr/>
          <p:nvPr/>
        </p:nvSpPr>
        <p:spPr>
          <a:xfrm rot="10800000">
            <a:off x="7682376" y="3798277"/>
            <a:ext cx="767097" cy="766790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6D5293-22F1-4C71-B2F3-ECAF2302242E}"/>
              </a:ext>
            </a:extLst>
          </p:cNvPr>
          <p:cNvSpPr/>
          <p:nvPr/>
        </p:nvSpPr>
        <p:spPr>
          <a:xfrm rot="10800000">
            <a:off x="694528" y="3797980"/>
            <a:ext cx="767099" cy="767098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028EA3ED-FD7B-4A67-8D7D-8AAE0232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2049" y="3455080"/>
            <a:ext cx="685800" cy="685800"/>
          </a:xfrm>
          <a:prstGeom prst="rect">
            <a:avLst/>
          </a:prstGeom>
        </p:spPr>
      </p:pic>
      <p:pic>
        <p:nvPicPr>
          <p:cNvPr id="38" name="Graphic 37" descr="Puzzle">
            <a:extLst>
              <a:ext uri="{FF2B5EF4-FFF2-40B4-BE49-F238E27FC236}">
                <a16:creationId xmlns:a16="http://schemas.microsoft.com/office/drawing/2014/main" id="{FA1CE6E8-62C6-4A30-BA5D-0EA811A74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8820" y="3452215"/>
            <a:ext cx="685800" cy="685800"/>
          </a:xfrm>
          <a:prstGeom prst="rect">
            <a:avLst/>
          </a:prstGeom>
        </p:spPr>
      </p:pic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B170BFD9-0E8B-4D56-8BF8-B5A56E772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8271" y="3452215"/>
            <a:ext cx="685800" cy="685800"/>
          </a:xfrm>
          <a:prstGeom prst="rect">
            <a:avLst/>
          </a:prstGeom>
        </p:spPr>
      </p:pic>
      <p:pic>
        <p:nvPicPr>
          <p:cNvPr id="40" name="Graphic 39" descr="Rocket">
            <a:extLst>
              <a:ext uri="{FF2B5EF4-FFF2-40B4-BE49-F238E27FC236}">
                <a16:creationId xmlns:a16="http://schemas.microsoft.com/office/drawing/2014/main" id="{0396551C-2073-4483-9CAC-38FA1C1B38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7887" y="3452215"/>
            <a:ext cx="685800" cy="685800"/>
          </a:xfrm>
          <a:prstGeom prst="rect">
            <a:avLst/>
          </a:prstGeom>
        </p:spPr>
      </p:pic>
      <p:pic>
        <p:nvPicPr>
          <p:cNvPr id="42" name="Graphic 41" descr="Users">
            <a:extLst>
              <a:ext uri="{FF2B5EF4-FFF2-40B4-BE49-F238E27FC236}">
                <a16:creationId xmlns:a16="http://schemas.microsoft.com/office/drawing/2014/main" id="{BDED0DF1-5880-4304-9D1F-F3507F9522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0410" y="3452215"/>
            <a:ext cx="685800" cy="685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2031A1-30A1-457C-91B4-20D61738B404}"/>
              </a:ext>
            </a:extLst>
          </p:cNvPr>
          <p:cNvGrpSpPr/>
          <p:nvPr/>
        </p:nvGrpSpPr>
        <p:grpSpPr>
          <a:xfrm>
            <a:off x="1220886" y="3030882"/>
            <a:ext cx="1537149" cy="1534196"/>
            <a:chOff x="1627848" y="2898176"/>
            <a:chExt cx="2049532" cy="2045594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1627848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C38DF8-4739-4B70-8C88-5BDF0ABF3328}"/>
                </a:ext>
              </a:extLst>
            </p:cNvPr>
            <p:cNvSpPr/>
            <p:nvPr/>
          </p:nvSpPr>
          <p:spPr>
            <a:xfrm>
              <a:off x="1627848" y="2898176"/>
              <a:ext cx="2049532" cy="102476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9B926-A07B-49EA-AE17-1E934F716129}"/>
              </a:ext>
            </a:extLst>
          </p:cNvPr>
          <p:cNvGrpSpPr/>
          <p:nvPr/>
        </p:nvGrpSpPr>
        <p:grpSpPr>
          <a:xfrm>
            <a:off x="2511820" y="3030883"/>
            <a:ext cx="1534196" cy="1534195"/>
            <a:chOff x="3349094" y="2898177"/>
            <a:chExt cx="2045594" cy="2045593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3349094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0CD32F-9B7B-46F1-A4E0-72CD9CACBE5F}"/>
                </a:ext>
              </a:extLst>
            </p:cNvPr>
            <p:cNvSpPr/>
            <p:nvPr/>
          </p:nvSpPr>
          <p:spPr>
            <a:xfrm rot="10800000">
              <a:off x="3517068" y="3922942"/>
              <a:ext cx="1722660" cy="86134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B1A5F4-2357-4598-9BEF-3FFEE36AAD32}"/>
              </a:ext>
            </a:extLst>
          </p:cNvPr>
          <p:cNvGrpSpPr/>
          <p:nvPr/>
        </p:nvGrpSpPr>
        <p:grpSpPr>
          <a:xfrm>
            <a:off x="3802755" y="3030883"/>
            <a:ext cx="1537149" cy="1534195"/>
            <a:chOff x="5070340" y="2898177"/>
            <a:chExt cx="2049532" cy="2045593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507034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8302BE-5B9F-4946-88D3-AF8CA28D3507}"/>
                </a:ext>
              </a:extLst>
            </p:cNvPr>
            <p:cNvSpPr/>
            <p:nvPr/>
          </p:nvSpPr>
          <p:spPr>
            <a:xfrm>
              <a:off x="5070340" y="2898177"/>
              <a:ext cx="2049532" cy="102476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1D59C2-EE39-48ED-93BB-F3298F90809D}"/>
              </a:ext>
            </a:extLst>
          </p:cNvPr>
          <p:cNvGrpSpPr/>
          <p:nvPr/>
        </p:nvGrpSpPr>
        <p:grpSpPr>
          <a:xfrm>
            <a:off x="5093689" y="3030883"/>
            <a:ext cx="1534196" cy="1534195"/>
            <a:chOff x="6791586" y="2898177"/>
            <a:chExt cx="2045594" cy="2045593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6791586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467D53-1042-43C0-AC38-BF128931A49F}"/>
                </a:ext>
              </a:extLst>
            </p:cNvPr>
            <p:cNvSpPr/>
            <p:nvPr/>
          </p:nvSpPr>
          <p:spPr>
            <a:xfrm rot="10800000">
              <a:off x="6959560" y="3922943"/>
              <a:ext cx="1722660" cy="86134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B91AC4-A522-49FA-AB9C-570B2EC69884}"/>
              </a:ext>
            </a:extLst>
          </p:cNvPr>
          <p:cNvGrpSpPr/>
          <p:nvPr/>
        </p:nvGrpSpPr>
        <p:grpSpPr>
          <a:xfrm>
            <a:off x="6384623" y="3030883"/>
            <a:ext cx="1537149" cy="1534195"/>
            <a:chOff x="8512830" y="2898177"/>
            <a:chExt cx="2049532" cy="2045593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8512830" y="2898177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899F3A-3A4B-40D0-B865-22ADE77563BB}"/>
                </a:ext>
              </a:extLst>
            </p:cNvPr>
            <p:cNvSpPr/>
            <p:nvPr/>
          </p:nvSpPr>
          <p:spPr>
            <a:xfrm>
              <a:off x="8512830" y="2898177"/>
              <a:ext cx="2049532" cy="102476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16259B5D-6269-411B-9922-CFF32B9F5F70}"/>
              </a:ext>
            </a:extLst>
          </p:cNvPr>
          <p:cNvSpPr/>
          <p:nvPr/>
        </p:nvSpPr>
        <p:spPr>
          <a:xfrm>
            <a:off x="1816534" y="2852075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6F757-B93E-404C-982B-5EB5DA9E158B}"/>
              </a:ext>
            </a:extLst>
          </p:cNvPr>
          <p:cNvSpPr/>
          <p:nvPr/>
        </p:nvSpPr>
        <p:spPr>
          <a:xfrm>
            <a:off x="4398402" y="2852075"/>
            <a:ext cx="342900" cy="3429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F5ED5C-466E-41E8-BDCB-BC8C87CA5D55}"/>
              </a:ext>
            </a:extLst>
          </p:cNvPr>
          <p:cNvSpPr/>
          <p:nvPr/>
        </p:nvSpPr>
        <p:spPr>
          <a:xfrm>
            <a:off x="3107468" y="4386271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A13D79-7803-44D1-B780-EDD006578D2E}"/>
              </a:ext>
            </a:extLst>
          </p:cNvPr>
          <p:cNvSpPr/>
          <p:nvPr/>
        </p:nvSpPr>
        <p:spPr>
          <a:xfrm>
            <a:off x="5689338" y="4386271"/>
            <a:ext cx="342900" cy="342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1574F-AE5D-4772-AC1C-7D91CE025E98}"/>
              </a:ext>
            </a:extLst>
          </p:cNvPr>
          <p:cNvSpPr/>
          <p:nvPr/>
        </p:nvSpPr>
        <p:spPr>
          <a:xfrm>
            <a:off x="6980270" y="2852075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AFABADA-5C55-4096-B4C2-D2FFBB07D8A4}"/>
              </a:ext>
            </a:extLst>
          </p:cNvPr>
          <p:cNvGrpSpPr/>
          <p:nvPr/>
        </p:nvGrpSpPr>
        <p:grpSpPr>
          <a:xfrm>
            <a:off x="1192655" y="4581534"/>
            <a:ext cx="1576843" cy="1431160"/>
            <a:chOff x="2143213" y="4993677"/>
            <a:chExt cx="2812367" cy="190821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4D485E-FFA8-4E11-966C-1909A9CBA7AD}"/>
                </a:ext>
              </a:extLst>
            </p:cNvPr>
            <p:cNvSpPr/>
            <p:nvPr/>
          </p:nvSpPr>
          <p:spPr>
            <a:xfrm>
              <a:off x="2181243" y="5486119"/>
              <a:ext cx="2736304" cy="1415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2D9E50-0F19-4CD9-99E0-FFC6FA8A6FC4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B6E1D0-DDE6-4F49-8D7E-13505A835E7B}"/>
              </a:ext>
            </a:extLst>
          </p:cNvPr>
          <p:cNvGrpSpPr/>
          <p:nvPr/>
        </p:nvGrpSpPr>
        <p:grpSpPr>
          <a:xfrm>
            <a:off x="2496200" y="1562843"/>
            <a:ext cx="1576843" cy="1431159"/>
            <a:chOff x="2143213" y="4993677"/>
            <a:chExt cx="2812367" cy="190821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158E58C-C079-428F-AE62-FC33ABD40DFD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77B2C-FDA3-4BF5-BC59-5457EC2D5B9A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007F0-EF44-49A1-B585-13731B0E2666}"/>
              </a:ext>
            </a:extLst>
          </p:cNvPr>
          <p:cNvGrpSpPr/>
          <p:nvPr/>
        </p:nvGrpSpPr>
        <p:grpSpPr>
          <a:xfrm>
            <a:off x="3781432" y="4581534"/>
            <a:ext cx="1576843" cy="1431159"/>
            <a:chOff x="2143213" y="4993677"/>
            <a:chExt cx="2812367" cy="19082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DA1FFAF-0136-412D-9E84-BE9E66EA9E56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1140A7-4B65-4A69-883E-91D976AF34BD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C8EFFEF-69E5-48C2-94D0-ABE95C059DE3}"/>
              </a:ext>
            </a:extLst>
          </p:cNvPr>
          <p:cNvGrpSpPr/>
          <p:nvPr/>
        </p:nvGrpSpPr>
        <p:grpSpPr>
          <a:xfrm>
            <a:off x="6374504" y="4581534"/>
            <a:ext cx="1576843" cy="1431159"/>
            <a:chOff x="2143213" y="4993677"/>
            <a:chExt cx="2812367" cy="19082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4C941D-9C3F-460E-9EE0-83678C64AB48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454E4B-EF66-4DDF-BF36-89D28744DE0C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01D76A-F5D1-44F8-8E69-50C27B8A8F5E}"/>
              </a:ext>
            </a:extLst>
          </p:cNvPr>
          <p:cNvGrpSpPr/>
          <p:nvPr/>
        </p:nvGrpSpPr>
        <p:grpSpPr>
          <a:xfrm>
            <a:off x="5077247" y="1562843"/>
            <a:ext cx="1576843" cy="1431159"/>
            <a:chOff x="2143213" y="4993677"/>
            <a:chExt cx="2812367" cy="19082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2089B9-EF56-40BC-A6F9-DC4E183020B3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B63E3A-70DD-42A1-B4BB-C24F24EEA4F6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916912" y="3365427"/>
            <a:ext cx="850392" cy="8503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2211724" y="3365427"/>
            <a:ext cx="850392" cy="85039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3506536" y="3365427"/>
            <a:ext cx="850392" cy="8503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4801348" y="3365427"/>
            <a:ext cx="850392" cy="85039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6096160" y="3365427"/>
            <a:ext cx="850392" cy="85039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4486B1-D100-43E2-B353-B2D9EAE5595D}"/>
              </a:ext>
            </a:extLst>
          </p:cNvPr>
          <p:cNvSpPr/>
          <p:nvPr/>
        </p:nvSpPr>
        <p:spPr>
          <a:xfrm>
            <a:off x="7390973" y="3365427"/>
            <a:ext cx="850392" cy="850392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8437D6-2CAA-4A2C-B80A-4746863A4A6F}"/>
              </a:ext>
            </a:extLst>
          </p:cNvPr>
          <p:cNvSpPr/>
          <p:nvPr/>
        </p:nvSpPr>
        <p:spPr>
          <a:xfrm rot="16200000">
            <a:off x="8335568" y="3023678"/>
            <a:ext cx="767097" cy="766790"/>
          </a:xfrm>
          <a:custGeom>
            <a:avLst/>
            <a:gdLst>
              <a:gd name="connsiteX0" fmla="*/ 700881 w 1022796"/>
              <a:gd name="connsiteY0" fmla="*/ 1022387 h 1022387"/>
              <a:gd name="connsiteX1" fmla="*/ 141032 w 1022796"/>
              <a:gd name="connsiteY1" fmla="*/ 336094 h 1022387"/>
              <a:gd name="connsiteX2" fmla="*/ 0 w 1022796"/>
              <a:gd name="connsiteY2" fmla="*/ 321919 h 1022387"/>
              <a:gd name="connsiteX3" fmla="*/ 0 w 1022796"/>
              <a:gd name="connsiteY3" fmla="*/ 0 h 1022387"/>
              <a:gd name="connsiteX4" fmla="*/ 104268 w 1022796"/>
              <a:gd name="connsiteY4" fmla="*/ 5234 h 1022387"/>
              <a:gd name="connsiteX5" fmla="*/ 1022796 w 1022796"/>
              <a:gd name="connsiteY5" fmla="*/ 1022207 h 102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6" h="1022387">
                <a:moveTo>
                  <a:pt x="700881" y="1022387"/>
                </a:moveTo>
                <a:cubicBezTo>
                  <a:pt x="700690" y="683754"/>
                  <a:pt x="460374" y="401334"/>
                  <a:pt x="141032" y="336094"/>
                </a:cubicBezTo>
                <a:lnTo>
                  <a:pt x="0" y="321919"/>
                </a:lnTo>
                <a:lnTo>
                  <a:pt x="0" y="0"/>
                </a:lnTo>
                <a:lnTo>
                  <a:pt x="104268" y="5234"/>
                </a:lnTo>
                <a:cubicBezTo>
                  <a:pt x="619937" y="57447"/>
                  <a:pt x="1022498" y="492742"/>
                  <a:pt x="1022796" y="102220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505F5-0A07-45BF-9877-193E305EDA63}"/>
              </a:ext>
            </a:extLst>
          </p:cNvPr>
          <p:cNvSpPr/>
          <p:nvPr/>
        </p:nvSpPr>
        <p:spPr>
          <a:xfrm rot="10800000">
            <a:off x="41489" y="3790623"/>
            <a:ext cx="767099" cy="767098"/>
          </a:xfrm>
          <a:custGeom>
            <a:avLst/>
            <a:gdLst>
              <a:gd name="connsiteX0" fmla="*/ 0 w 1022798"/>
              <a:gd name="connsiteY0" fmla="*/ 1022797 h 1022797"/>
              <a:gd name="connsiteX1" fmla="*/ 1022509 w 1022798"/>
              <a:gd name="connsiteY1" fmla="*/ 0 h 1022797"/>
              <a:gd name="connsiteX2" fmla="*/ 1022798 w 1022798"/>
              <a:gd name="connsiteY2" fmla="*/ 15 h 1022797"/>
              <a:gd name="connsiteX3" fmla="*/ 1022798 w 1022798"/>
              <a:gd name="connsiteY3" fmla="*/ 321934 h 1022797"/>
              <a:gd name="connsiteX4" fmla="*/ 1022600 w 1022798"/>
              <a:gd name="connsiteY4" fmla="*/ 321914 h 1022797"/>
              <a:gd name="connsiteX5" fmla="*/ 321915 w 1022798"/>
              <a:gd name="connsiteY5" fmla="*/ 1022796 h 102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798" h="1022797">
                <a:moveTo>
                  <a:pt x="0" y="1022797"/>
                </a:moveTo>
                <a:cubicBezTo>
                  <a:pt x="0" y="458034"/>
                  <a:pt x="457746" y="159"/>
                  <a:pt x="1022509" y="0"/>
                </a:cubicBezTo>
                <a:lnTo>
                  <a:pt x="1022798" y="15"/>
                </a:lnTo>
                <a:lnTo>
                  <a:pt x="1022798" y="321934"/>
                </a:lnTo>
                <a:lnTo>
                  <a:pt x="1022600" y="321914"/>
                </a:lnTo>
                <a:cubicBezTo>
                  <a:pt x="635591" y="322023"/>
                  <a:pt x="321915" y="635787"/>
                  <a:pt x="321915" y="102279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8BC1CA03-F70C-4549-B167-6F4EB2857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56" y="3510704"/>
            <a:ext cx="559836" cy="559836"/>
          </a:xfrm>
          <a:prstGeom prst="rect">
            <a:avLst/>
          </a:prstGeom>
        </p:spPr>
      </p:pic>
      <p:pic>
        <p:nvPicPr>
          <p:cNvPr id="43" name="Graphic 42" descr="Gears">
            <a:extLst>
              <a:ext uri="{FF2B5EF4-FFF2-40B4-BE49-F238E27FC236}">
                <a16:creationId xmlns:a16="http://schemas.microsoft.com/office/drawing/2014/main" id="{EB53AD73-A15D-4FC4-B704-D7C3F5011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6008" y="3510704"/>
            <a:ext cx="559836" cy="559836"/>
          </a:xfrm>
          <a:prstGeom prst="rect">
            <a:avLst/>
          </a:prstGeom>
        </p:spPr>
      </p:pic>
      <p:pic>
        <p:nvPicPr>
          <p:cNvPr id="44" name="Graphic 43" descr="Puzzle">
            <a:extLst>
              <a:ext uri="{FF2B5EF4-FFF2-40B4-BE49-F238E27FC236}">
                <a16:creationId xmlns:a16="http://schemas.microsoft.com/office/drawing/2014/main" id="{12EE552B-BA45-4C4D-AB6D-430F82EBD6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8728" y="3510704"/>
            <a:ext cx="559836" cy="559836"/>
          </a:xfrm>
          <a:prstGeom prst="rect">
            <a:avLst/>
          </a:prstGeom>
        </p:spPr>
      </p:pic>
      <p:pic>
        <p:nvPicPr>
          <p:cNvPr id="45" name="Graphic 44" descr="Database">
            <a:extLst>
              <a:ext uri="{FF2B5EF4-FFF2-40B4-BE49-F238E27FC236}">
                <a16:creationId xmlns:a16="http://schemas.microsoft.com/office/drawing/2014/main" id="{BB74F2AE-FC17-4530-A0ED-872836B8F7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4455" y="3510704"/>
            <a:ext cx="559836" cy="559836"/>
          </a:xfrm>
          <a:prstGeom prst="rect">
            <a:avLst/>
          </a:prstGeom>
        </p:spPr>
      </p:pic>
      <p:pic>
        <p:nvPicPr>
          <p:cNvPr id="46" name="Graphic 45" descr="Rocket">
            <a:extLst>
              <a:ext uri="{FF2B5EF4-FFF2-40B4-BE49-F238E27FC236}">
                <a16:creationId xmlns:a16="http://schemas.microsoft.com/office/drawing/2014/main" id="{5AB32DEC-303A-4075-9D23-292C2B2647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1735" y="3510704"/>
            <a:ext cx="559836" cy="559836"/>
          </a:xfrm>
          <a:prstGeom prst="rect">
            <a:avLst/>
          </a:prstGeom>
        </p:spPr>
      </p:pic>
      <p:pic>
        <p:nvPicPr>
          <p:cNvPr id="48" name="Graphic 47" descr="Users">
            <a:extLst>
              <a:ext uri="{FF2B5EF4-FFF2-40B4-BE49-F238E27FC236}">
                <a16:creationId xmlns:a16="http://schemas.microsoft.com/office/drawing/2014/main" id="{1B9D8033-9F85-4141-BDF2-457E983B6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46626" y="3510704"/>
            <a:ext cx="559836" cy="5598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5531129-981F-43EE-8CE0-34D039C82D7A}"/>
              </a:ext>
            </a:extLst>
          </p:cNvPr>
          <p:cNvGrpSpPr/>
          <p:nvPr/>
        </p:nvGrpSpPr>
        <p:grpSpPr>
          <a:xfrm>
            <a:off x="575011" y="3023526"/>
            <a:ext cx="1534196" cy="1534195"/>
            <a:chOff x="766681" y="2888368"/>
            <a:chExt cx="2045594" cy="2045593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76668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00AE339-3450-4C77-AC0D-360BFFCD1271}"/>
                </a:ext>
              </a:extLst>
            </p:cNvPr>
            <p:cNvSpPr/>
            <p:nvPr/>
          </p:nvSpPr>
          <p:spPr>
            <a:xfrm>
              <a:off x="766681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68E34C-C1C6-4EC0-A46C-66A6DF629D02}"/>
              </a:ext>
            </a:extLst>
          </p:cNvPr>
          <p:cNvGrpSpPr/>
          <p:nvPr/>
        </p:nvGrpSpPr>
        <p:grpSpPr>
          <a:xfrm>
            <a:off x="1866919" y="3023526"/>
            <a:ext cx="1534196" cy="1534195"/>
            <a:chOff x="2489226" y="2888368"/>
            <a:chExt cx="2045594" cy="2045593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2489226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FA17C00-1829-4A6B-9F9D-C7FCC8B0277E}"/>
                </a:ext>
              </a:extLst>
            </p:cNvPr>
            <p:cNvSpPr/>
            <p:nvPr/>
          </p:nvSpPr>
          <p:spPr>
            <a:xfrm rot="10800000">
              <a:off x="2650276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358B803-1128-4040-AC7C-697F94EAE341}"/>
              </a:ext>
            </a:extLst>
          </p:cNvPr>
          <p:cNvGrpSpPr/>
          <p:nvPr/>
        </p:nvGrpSpPr>
        <p:grpSpPr>
          <a:xfrm>
            <a:off x="3158520" y="3023526"/>
            <a:ext cx="1534504" cy="1534195"/>
            <a:chOff x="4211360" y="2888368"/>
            <a:chExt cx="2046005" cy="2045593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421177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6E8EB7D-2378-47C0-B9D3-953518D6432F}"/>
                </a:ext>
              </a:extLst>
            </p:cNvPr>
            <p:cNvSpPr/>
            <p:nvPr/>
          </p:nvSpPr>
          <p:spPr>
            <a:xfrm>
              <a:off x="4211360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DE25E7-BCC3-4D1E-A1F3-E293387FC6E5}"/>
              </a:ext>
            </a:extLst>
          </p:cNvPr>
          <p:cNvGrpSpPr/>
          <p:nvPr/>
        </p:nvGrpSpPr>
        <p:grpSpPr>
          <a:xfrm>
            <a:off x="4450737" y="3023526"/>
            <a:ext cx="1534196" cy="1534195"/>
            <a:chOff x="5934316" y="2888368"/>
            <a:chExt cx="2045594" cy="2045593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5934316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CB20E3-A4CF-46A8-B2C9-2ACB483475D0}"/>
                </a:ext>
              </a:extLst>
            </p:cNvPr>
            <p:cNvSpPr/>
            <p:nvPr/>
          </p:nvSpPr>
          <p:spPr>
            <a:xfrm rot="10800000">
              <a:off x="6094955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0BB46-874D-42AC-85F9-711474E63467}"/>
              </a:ext>
            </a:extLst>
          </p:cNvPr>
          <p:cNvGrpSpPr/>
          <p:nvPr/>
        </p:nvGrpSpPr>
        <p:grpSpPr>
          <a:xfrm>
            <a:off x="5742646" y="3023526"/>
            <a:ext cx="1534196" cy="1534195"/>
            <a:chOff x="7656860" y="2888368"/>
            <a:chExt cx="2045595" cy="2045593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7656861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7B0EF6-548E-4F86-80C7-132F4A9E81E6}"/>
                </a:ext>
              </a:extLst>
            </p:cNvPr>
            <p:cNvSpPr/>
            <p:nvPr/>
          </p:nvSpPr>
          <p:spPr>
            <a:xfrm>
              <a:off x="7656860" y="2888368"/>
              <a:ext cx="2043431" cy="1021715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019C93-2F2F-4190-BB46-2732187554A1}"/>
              </a:ext>
            </a:extLst>
          </p:cNvPr>
          <p:cNvGrpSpPr/>
          <p:nvPr/>
        </p:nvGrpSpPr>
        <p:grpSpPr>
          <a:xfrm>
            <a:off x="7034555" y="3023526"/>
            <a:ext cx="1534196" cy="1534195"/>
            <a:chOff x="9379407" y="2888368"/>
            <a:chExt cx="2045594" cy="2045593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9B4DD4F-794B-4811-BDA9-0D5BE82BEB8F}"/>
                </a:ext>
              </a:extLst>
            </p:cNvPr>
            <p:cNvSpPr/>
            <p:nvPr/>
          </p:nvSpPr>
          <p:spPr>
            <a:xfrm rot="10800000">
              <a:off x="9379407" y="2888368"/>
              <a:ext cx="2045594" cy="2045593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E0BEF4-388D-4C6C-B822-46826C8551B9}"/>
                </a:ext>
              </a:extLst>
            </p:cNvPr>
            <p:cNvSpPr/>
            <p:nvPr/>
          </p:nvSpPr>
          <p:spPr>
            <a:xfrm rot="10800000">
              <a:off x="9540455" y="3910083"/>
              <a:ext cx="1717532" cy="858778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9E7C9DD-740E-4C0C-942B-416ED4E7ECED}"/>
              </a:ext>
            </a:extLst>
          </p:cNvPr>
          <p:cNvSpPr/>
          <p:nvPr/>
        </p:nvSpPr>
        <p:spPr>
          <a:xfrm>
            <a:off x="1170658" y="2802282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E88B92-1A5A-48B1-B813-A9B6A99F4B9F}"/>
              </a:ext>
            </a:extLst>
          </p:cNvPr>
          <p:cNvSpPr/>
          <p:nvPr/>
        </p:nvSpPr>
        <p:spPr>
          <a:xfrm>
            <a:off x="3754476" y="2802282"/>
            <a:ext cx="342900" cy="3429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CF7AB3-D185-49EC-9348-6317107DC3C6}"/>
              </a:ext>
            </a:extLst>
          </p:cNvPr>
          <p:cNvSpPr/>
          <p:nvPr/>
        </p:nvSpPr>
        <p:spPr>
          <a:xfrm>
            <a:off x="2462567" y="4436064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B49EE0-0ABA-4B40-8188-C86618C90F42}"/>
              </a:ext>
            </a:extLst>
          </p:cNvPr>
          <p:cNvSpPr/>
          <p:nvPr/>
        </p:nvSpPr>
        <p:spPr>
          <a:xfrm>
            <a:off x="5055094" y="4436064"/>
            <a:ext cx="342900" cy="342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7F0649-1ACB-4920-9A50-412DF01D78AB}"/>
              </a:ext>
            </a:extLst>
          </p:cNvPr>
          <p:cNvSpPr/>
          <p:nvPr/>
        </p:nvSpPr>
        <p:spPr>
          <a:xfrm>
            <a:off x="6338294" y="2802282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9AB967-342D-4AB9-B8D3-6BB588A763E3}"/>
              </a:ext>
            </a:extLst>
          </p:cNvPr>
          <p:cNvSpPr/>
          <p:nvPr/>
        </p:nvSpPr>
        <p:spPr>
          <a:xfrm>
            <a:off x="7647621" y="4436064"/>
            <a:ext cx="342900" cy="3429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896F77-1987-487E-930F-3AFDBD59444B}"/>
              </a:ext>
            </a:extLst>
          </p:cNvPr>
          <p:cNvGrpSpPr/>
          <p:nvPr/>
        </p:nvGrpSpPr>
        <p:grpSpPr>
          <a:xfrm>
            <a:off x="558051" y="4581534"/>
            <a:ext cx="1576843" cy="1431160"/>
            <a:chOff x="2143213" y="4993677"/>
            <a:chExt cx="2812367" cy="190821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C1A2C8D-B9A8-483A-B3E2-7E3045B12DC2}"/>
                </a:ext>
              </a:extLst>
            </p:cNvPr>
            <p:cNvSpPr/>
            <p:nvPr/>
          </p:nvSpPr>
          <p:spPr>
            <a:xfrm>
              <a:off x="2181243" y="5486119"/>
              <a:ext cx="2736304" cy="1415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E5F784-43CC-44B5-85D1-CC2AA5EBC2BB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1A92A3-CB08-4D82-BC90-E3C282E73111}"/>
              </a:ext>
            </a:extLst>
          </p:cNvPr>
          <p:cNvGrpSpPr/>
          <p:nvPr/>
        </p:nvGrpSpPr>
        <p:grpSpPr>
          <a:xfrm>
            <a:off x="1851668" y="1562843"/>
            <a:ext cx="1576843" cy="1431159"/>
            <a:chOff x="2143213" y="4993677"/>
            <a:chExt cx="2812367" cy="190821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E9DC0A5-E62B-4C99-98E6-F788BFCC7004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8A22E07-E98A-4D6F-A0B6-71538E428339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0FB66C3-59C5-476B-A780-A7085917E746}"/>
              </a:ext>
            </a:extLst>
          </p:cNvPr>
          <p:cNvGrpSpPr/>
          <p:nvPr/>
        </p:nvGrpSpPr>
        <p:grpSpPr>
          <a:xfrm>
            <a:off x="3145285" y="4581534"/>
            <a:ext cx="1576843" cy="1431159"/>
            <a:chOff x="2143213" y="4993677"/>
            <a:chExt cx="2812367" cy="190821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66994C-AEB6-4A63-A983-380607911B92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4C6BF6D-785C-4A9E-8496-F1A9A67946A3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4EF5A35-9CEC-49B7-81E2-3E01A33BC911}"/>
              </a:ext>
            </a:extLst>
          </p:cNvPr>
          <p:cNvGrpSpPr/>
          <p:nvPr/>
        </p:nvGrpSpPr>
        <p:grpSpPr>
          <a:xfrm>
            <a:off x="5732519" y="4581534"/>
            <a:ext cx="1576843" cy="1431159"/>
            <a:chOff x="2143213" y="4993677"/>
            <a:chExt cx="2812367" cy="190821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D9E293-A04E-487E-BA83-84A0201762E4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85582D-77B0-49A1-BEDE-AF4A37344B8B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8CAB0FC-8E1D-4452-840A-00B04088E693}"/>
              </a:ext>
            </a:extLst>
          </p:cNvPr>
          <p:cNvGrpSpPr/>
          <p:nvPr/>
        </p:nvGrpSpPr>
        <p:grpSpPr>
          <a:xfrm>
            <a:off x="4438902" y="1562843"/>
            <a:ext cx="1576843" cy="1431159"/>
            <a:chOff x="2143213" y="4993677"/>
            <a:chExt cx="2812367" cy="190821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B42CF2E-78C9-4093-8E32-8F77B06A6E0A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5CF30FB-F994-40DD-B844-0D9232DD211F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CA65F0A-6610-4ABF-974D-76854C6F0CE3}"/>
              </a:ext>
            </a:extLst>
          </p:cNvPr>
          <p:cNvGrpSpPr/>
          <p:nvPr/>
        </p:nvGrpSpPr>
        <p:grpSpPr>
          <a:xfrm>
            <a:off x="7026136" y="1562843"/>
            <a:ext cx="1576843" cy="1431159"/>
            <a:chOff x="2143213" y="4993677"/>
            <a:chExt cx="2812367" cy="190821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3E5D568-27F3-456C-BF5E-BCCBFB70D0A8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28C10-22B5-43F8-B9F8-757EB7EFAD58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1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848272" y="3407022"/>
            <a:ext cx="774954" cy="77495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1960328" y="3407022"/>
            <a:ext cx="774954" cy="77495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3072383" y="3407022"/>
            <a:ext cx="774954" cy="77495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4184439" y="3407022"/>
            <a:ext cx="774954" cy="77495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5296495" y="3407022"/>
            <a:ext cx="774954" cy="7749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4486B1-D100-43E2-B353-B2D9EAE5595D}"/>
              </a:ext>
            </a:extLst>
          </p:cNvPr>
          <p:cNvSpPr/>
          <p:nvPr/>
        </p:nvSpPr>
        <p:spPr>
          <a:xfrm>
            <a:off x="6408551" y="3407022"/>
            <a:ext cx="774954" cy="774954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49B58D-4A27-469A-B043-F9CB1090B367}"/>
              </a:ext>
            </a:extLst>
          </p:cNvPr>
          <p:cNvSpPr/>
          <p:nvPr/>
        </p:nvSpPr>
        <p:spPr>
          <a:xfrm>
            <a:off x="7520604" y="3407022"/>
            <a:ext cx="774954" cy="774954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0FFAFE-D35C-42A4-BC85-AC767D2E9132}"/>
              </a:ext>
            </a:extLst>
          </p:cNvPr>
          <p:cNvSpPr/>
          <p:nvPr/>
        </p:nvSpPr>
        <p:spPr>
          <a:xfrm rot="10800000">
            <a:off x="8359590" y="3795547"/>
            <a:ext cx="660405" cy="660141"/>
          </a:xfrm>
          <a:custGeom>
            <a:avLst/>
            <a:gdLst>
              <a:gd name="connsiteX0" fmla="*/ 603399 w 880540"/>
              <a:gd name="connsiteY0" fmla="*/ 880188 h 880188"/>
              <a:gd name="connsiteX1" fmla="*/ 121416 w 880540"/>
              <a:gd name="connsiteY1" fmla="*/ 289349 h 880188"/>
              <a:gd name="connsiteX2" fmla="*/ 0 w 880540"/>
              <a:gd name="connsiteY2" fmla="*/ 277145 h 880188"/>
              <a:gd name="connsiteX3" fmla="*/ 0 w 880540"/>
              <a:gd name="connsiteY3" fmla="*/ 0 h 880188"/>
              <a:gd name="connsiteX4" fmla="*/ 89765 w 880540"/>
              <a:gd name="connsiteY4" fmla="*/ 4506 h 880188"/>
              <a:gd name="connsiteX5" fmla="*/ 880540 w 880540"/>
              <a:gd name="connsiteY5" fmla="*/ 880033 h 88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540" h="880188">
                <a:moveTo>
                  <a:pt x="603399" y="880188"/>
                </a:moveTo>
                <a:cubicBezTo>
                  <a:pt x="603236" y="588654"/>
                  <a:pt x="396343" y="345516"/>
                  <a:pt x="121416" y="289349"/>
                </a:cubicBezTo>
                <a:lnTo>
                  <a:pt x="0" y="277145"/>
                </a:lnTo>
                <a:lnTo>
                  <a:pt x="0" y="0"/>
                </a:lnTo>
                <a:lnTo>
                  <a:pt x="89765" y="4506"/>
                </a:lnTo>
                <a:cubicBezTo>
                  <a:pt x="533713" y="49457"/>
                  <a:pt x="880283" y="424209"/>
                  <a:pt x="880540" y="880033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84231DF-09FE-4555-8630-7882CA14AEAF}"/>
              </a:ext>
            </a:extLst>
          </p:cNvPr>
          <p:cNvSpPr/>
          <p:nvPr/>
        </p:nvSpPr>
        <p:spPr>
          <a:xfrm rot="10800000">
            <a:off x="123524" y="3795293"/>
            <a:ext cx="660407" cy="660406"/>
          </a:xfrm>
          <a:custGeom>
            <a:avLst/>
            <a:gdLst>
              <a:gd name="connsiteX0" fmla="*/ 0 w 880542"/>
              <a:gd name="connsiteY0" fmla="*/ 880541 h 880541"/>
              <a:gd name="connsiteX1" fmla="*/ 880293 w 880542"/>
              <a:gd name="connsiteY1" fmla="*/ 0 h 880541"/>
              <a:gd name="connsiteX2" fmla="*/ 880542 w 880542"/>
              <a:gd name="connsiteY2" fmla="*/ 13 h 880541"/>
              <a:gd name="connsiteX3" fmla="*/ 880542 w 880542"/>
              <a:gd name="connsiteY3" fmla="*/ 277158 h 880541"/>
              <a:gd name="connsiteX4" fmla="*/ 880371 w 880542"/>
              <a:gd name="connsiteY4" fmla="*/ 277141 h 880541"/>
              <a:gd name="connsiteX5" fmla="*/ 277141 w 880542"/>
              <a:gd name="connsiteY5" fmla="*/ 880540 h 88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0542" h="880541">
                <a:moveTo>
                  <a:pt x="0" y="880541"/>
                </a:moveTo>
                <a:cubicBezTo>
                  <a:pt x="0" y="394328"/>
                  <a:pt x="394081" y="137"/>
                  <a:pt x="880293" y="0"/>
                </a:cubicBezTo>
                <a:lnTo>
                  <a:pt x="880542" y="13"/>
                </a:lnTo>
                <a:lnTo>
                  <a:pt x="880542" y="277158"/>
                </a:lnTo>
                <a:lnTo>
                  <a:pt x="880371" y="277141"/>
                </a:lnTo>
                <a:cubicBezTo>
                  <a:pt x="547189" y="277235"/>
                  <a:pt x="277141" y="547358"/>
                  <a:pt x="277141" y="88054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36" name="Graphic 35" descr="Bar chart">
            <a:extLst>
              <a:ext uri="{FF2B5EF4-FFF2-40B4-BE49-F238E27FC236}">
                <a16:creationId xmlns:a16="http://schemas.microsoft.com/office/drawing/2014/main" id="{D8619CE4-97B5-4E84-9722-D1418732D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2996" y="3515493"/>
            <a:ext cx="558012" cy="558012"/>
          </a:xfrm>
          <a:prstGeom prst="rect">
            <a:avLst/>
          </a:prstGeom>
        </p:spPr>
      </p:pic>
      <p:pic>
        <p:nvPicPr>
          <p:cNvPr id="38" name="Graphic 37" descr="Gears">
            <a:extLst>
              <a:ext uri="{FF2B5EF4-FFF2-40B4-BE49-F238E27FC236}">
                <a16:creationId xmlns:a16="http://schemas.microsoft.com/office/drawing/2014/main" id="{C5E165FD-7760-4D31-9FEF-B3E4F9500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8546" y="3514527"/>
            <a:ext cx="558012" cy="558012"/>
          </a:xfrm>
          <a:prstGeom prst="rect">
            <a:avLst/>
          </a:prstGeom>
        </p:spPr>
      </p:pic>
      <p:pic>
        <p:nvPicPr>
          <p:cNvPr id="39" name="Graphic 38" descr="Puzzle">
            <a:extLst>
              <a:ext uri="{FF2B5EF4-FFF2-40B4-BE49-F238E27FC236}">
                <a16:creationId xmlns:a16="http://schemas.microsoft.com/office/drawing/2014/main" id="{56073EE9-BDAA-4DBC-B3E6-791E5E84F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4966" y="3515493"/>
            <a:ext cx="558012" cy="558012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CE090448-65DB-48F9-95FC-6CC0151A42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29075" y="3515493"/>
            <a:ext cx="558012" cy="558012"/>
          </a:xfrm>
          <a:prstGeom prst="rect">
            <a:avLst/>
          </a:prstGeom>
        </p:spPr>
      </p:pic>
      <p:pic>
        <p:nvPicPr>
          <p:cNvPr id="41" name="Graphic 40" descr="Rocket">
            <a:extLst>
              <a:ext uri="{FF2B5EF4-FFF2-40B4-BE49-F238E27FC236}">
                <a16:creationId xmlns:a16="http://schemas.microsoft.com/office/drawing/2014/main" id="{90631BC3-588B-4D15-9F2D-30765530D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76461" y="3514527"/>
            <a:ext cx="558012" cy="558012"/>
          </a:xfrm>
          <a:prstGeom prst="rect">
            <a:avLst/>
          </a:prstGeom>
        </p:spPr>
      </p:pic>
      <p:pic>
        <p:nvPicPr>
          <p:cNvPr id="42" name="Graphic 41" descr="Tools">
            <a:extLst>
              <a:ext uri="{FF2B5EF4-FFF2-40B4-BE49-F238E27FC236}">
                <a16:creationId xmlns:a16="http://schemas.microsoft.com/office/drawing/2014/main" id="{A03BFBD5-1525-42D0-A349-977D7F9B39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72992" y="3517110"/>
            <a:ext cx="558012" cy="558012"/>
          </a:xfrm>
          <a:prstGeom prst="rect">
            <a:avLst/>
          </a:prstGeom>
        </p:spPr>
      </p:pic>
      <p:pic>
        <p:nvPicPr>
          <p:cNvPr id="43" name="Graphic 42" descr="Users">
            <a:extLst>
              <a:ext uri="{FF2B5EF4-FFF2-40B4-BE49-F238E27FC236}">
                <a16:creationId xmlns:a16="http://schemas.microsoft.com/office/drawing/2014/main" id="{5DCEE849-9AD2-4F82-8DAC-7ED6CC2B7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6434" y="3511376"/>
            <a:ext cx="558012" cy="5580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B2031B-9156-4EC8-AE4E-CF31005380BD}"/>
              </a:ext>
            </a:extLst>
          </p:cNvPr>
          <p:cNvGrpSpPr/>
          <p:nvPr/>
        </p:nvGrpSpPr>
        <p:grpSpPr>
          <a:xfrm>
            <a:off x="574419" y="3134888"/>
            <a:ext cx="1321736" cy="1320811"/>
            <a:chOff x="765891" y="3036850"/>
            <a:chExt cx="1762315" cy="1761081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767124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8500BE-DF5C-4EE5-9DFB-4BC5FEBE1F63}"/>
                </a:ext>
              </a:extLst>
            </p:cNvPr>
            <p:cNvSpPr/>
            <p:nvPr/>
          </p:nvSpPr>
          <p:spPr>
            <a:xfrm>
              <a:off x="765891" y="3036850"/>
              <a:ext cx="1757856" cy="87892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EF8FFC-CF28-46FE-83EA-83E083453A4A}"/>
              </a:ext>
            </a:extLst>
          </p:cNvPr>
          <p:cNvGrpSpPr/>
          <p:nvPr/>
        </p:nvGrpSpPr>
        <p:grpSpPr>
          <a:xfrm>
            <a:off x="1687426" y="3134888"/>
            <a:ext cx="1320812" cy="1320811"/>
            <a:chOff x="2249902" y="3036850"/>
            <a:chExt cx="1761082" cy="1761081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2249902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2DFE30-C5DD-441E-980F-AB5B670A467F}"/>
                </a:ext>
              </a:extLst>
            </p:cNvPr>
            <p:cNvSpPr/>
            <p:nvPr/>
          </p:nvSpPr>
          <p:spPr>
            <a:xfrm rot="10800000">
              <a:off x="2386249" y="3915778"/>
              <a:ext cx="1477503" cy="73876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F9DA06-E8C0-4E49-BE29-9ABD3F013224}"/>
              </a:ext>
            </a:extLst>
          </p:cNvPr>
          <p:cNvGrpSpPr/>
          <p:nvPr/>
        </p:nvGrpSpPr>
        <p:grpSpPr>
          <a:xfrm>
            <a:off x="2799344" y="3134888"/>
            <a:ext cx="1320978" cy="1320811"/>
            <a:chOff x="3732458" y="3036850"/>
            <a:chExt cx="1761304" cy="1761081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3732680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1EA07CB-C48F-465E-8AC0-828FE15DDD15}"/>
                </a:ext>
              </a:extLst>
            </p:cNvPr>
            <p:cNvSpPr/>
            <p:nvPr/>
          </p:nvSpPr>
          <p:spPr>
            <a:xfrm>
              <a:off x="3732458" y="3036850"/>
              <a:ext cx="1757856" cy="87892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0DE221-362D-4ABB-B450-30279809493C}"/>
              </a:ext>
            </a:extLst>
          </p:cNvPr>
          <p:cNvGrpSpPr/>
          <p:nvPr/>
        </p:nvGrpSpPr>
        <p:grpSpPr>
          <a:xfrm>
            <a:off x="3911593" y="3134888"/>
            <a:ext cx="1320812" cy="1320811"/>
            <a:chOff x="5215458" y="3036850"/>
            <a:chExt cx="1761082" cy="1761081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5215458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8A5EE0-F46B-4291-B019-F6B602BC1DC0}"/>
                </a:ext>
              </a:extLst>
            </p:cNvPr>
            <p:cNvSpPr/>
            <p:nvPr/>
          </p:nvSpPr>
          <p:spPr>
            <a:xfrm rot="10800000">
              <a:off x="5352816" y="3915778"/>
              <a:ext cx="1477503" cy="73876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2E6B33-5444-4116-B5ED-493AC686391B}"/>
              </a:ext>
            </a:extLst>
          </p:cNvPr>
          <p:cNvGrpSpPr/>
          <p:nvPr/>
        </p:nvGrpSpPr>
        <p:grpSpPr>
          <a:xfrm>
            <a:off x="5023340" y="3134888"/>
            <a:ext cx="1321149" cy="1320811"/>
            <a:chOff x="6697786" y="3036850"/>
            <a:chExt cx="1761532" cy="1761081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6698236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535998-34E3-4A2B-9AC4-8587EB0F5A71}"/>
                </a:ext>
              </a:extLst>
            </p:cNvPr>
            <p:cNvSpPr/>
            <p:nvPr/>
          </p:nvSpPr>
          <p:spPr>
            <a:xfrm>
              <a:off x="6697786" y="3036850"/>
              <a:ext cx="1757856" cy="87892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FBD720-5770-44F6-AA11-B74B482FBA2E}"/>
              </a:ext>
            </a:extLst>
          </p:cNvPr>
          <p:cNvGrpSpPr/>
          <p:nvPr/>
        </p:nvGrpSpPr>
        <p:grpSpPr>
          <a:xfrm>
            <a:off x="6135760" y="3134888"/>
            <a:ext cx="1320812" cy="1320811"/>
            <a:chOff x="8181014" y="3036850"/>
            <a:chExt cx="1761082" cy="1761081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9B4DD4F-794B-4811-BDA9-0D5BE82BEB8F}"/>
                </a:ext>
              </a:extLst>
            </p:cNvPr>
            <p:cNvSpPr/>
            <p:nvPr/>
          </p:nvSpPr>
          <p:spPr>
            <a:xfrm rot="10800000">
              <a:off x="8181014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B1BB36-B892-4515-A3E2-A627C2FBB4E7}"/>
                </a:ext>
              </a:extLst>
            </p:cNvPr>
            <p:cNvSpPr/>
            <p:nvPr/>
          </p:nvSpPr>
          <p:spPr>
            <a:xfrm rot="10800000">
              <a:off x="8318144" y="3915778"/>
              <a:ext cx="1477503" cy="738762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2A3F91-CA39-4046-9655-A70D9F129D02}"/>
              </a:ext>
            </a:extLst>
          </p:cNvPr>
          <p:cNvGrpSpPr/>
          <p:nvPr/>
        </p:nvGrpSpPr>
        <p:grpSpPr>
          <a:xfrm>
            <a:off x="7247566" y="3134888"/>
            <a:ext cx="1321091" cy="1320811"/>
            <a:chOff x="9663422" y="3036850"/>
            <a:chExt cx="1761454" cy="1761081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9162ACF-ABA6-4039-9C28-E7307B5A61CB}"/>
                </a:ext>
              </a:extLst>
            </p:cNvPr>
            <p:cNvSpPr/>
            <p:nvPr/>
          </p:nvSpPr>
          <p:spPr>
            <a:xfrm>
              <a:off x="9663794" y="3036850"/>
              <a:ext cx="1761082" cy="1761081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7A9BA26-CE46-4F9D-8834-2AACE7CFDE32}"/>
                </a:ext>
              </a:extLst>
            </p:cNvPr>
            <p:cNvSpPr/>
            <p:nvPr/>
          </p:nvSpPr>
          <p:spPr>
            <a:xfrm>
              <a:off x="9663422" y="3036850"/>
              <a:ext cx="1757856" cy="878928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25D79F2-8B7B-47D2-BF1A-8ABA94B1FA3F}"/>
              </a:ext>
            </a:extLst>
          </p:cNvPr>
          <p:cNvSpPr/>
          <p:nvPr/>
        </p:nvSpPr>
        <p:spPr>
          <a:xfrm>
            <a:off x="1098589" y="2992618"/>
            <a:ext cx="274320" cy="27432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6458F7-8960-4FE4-AC9F-5F0D2AE0B9F0}"/>
              </a:ext>
            </a:extLst>
          </p:cNvPr>
          <p:cNvSpPr/>
          <p:nvPr/>
        </p:nvSpPr>
        <p:spPr>
          <a:xfrm>
            <a:off x="3322700" y="2992618"/>
            <a:ext cx="274320" cy="27432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0F2FA1-8C5A-431E-ACEE-FD3107BD717E}"/>
              </a:ext>
            </a:extLst>
          </p:cNvPr>
          <p:cNvSpPr/>
          <p:nvPr/>
        </p:nvSpPr>
        <p:spPr>
          <a:xfrm>
            <a:off x="2210645" y="4342040"/>
            <a:ext cx="274320" cy="27432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D4ED4D-E73A-4BC4-B7AB-5F6287D04FAC}"/>
              </a:ext>
            </a:extLst>
          </p:cNvPr>
          <p:cNvSpPr/>
          <p:nvPr/>
        </p:nvSpPr>
        <p:spPr>
          <a:xfrm>
            <a:off x="4434756" y="4342040"/>
            <a:ext cx="274320" cy="2743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59BB99-DC9E-4ED4-AC22-83A4F99C345D}"/>
              </a:ext>
            </a:extLst>
          </p:cNvPr>
          <p:cNvSpPr/>
          <p:nvPr/>
        </p:nvSpPr>
        <p:spPr>
          <a:xfrm>
            <a:off x="5546812" y="2992618"/>
            <a:ext cx="274320" cy="27432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CCD3A6-E7A2-4DDC-A41D-BDDCBFB6934D}"/>
              </a:ext>
            </a:extLst>
          </p:cNvPr>
          <p:cNvSpPr/>
          <p:nvPr/>
        </p:nvSpPr>
        <p:spPr>
          <a:xfrm>
            <a:off x="6658868" y="4342040"/>
            <a:ext cx="274320" cy="27432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76C1C5-B342-429C-A686-F8C92C8AF208}"/>
              </a:ext>
            </a:extLst>
          </p:cNvPr>
          <p:cNvSpPr/>
          <p:nvPr/>
        </p:nvSpPr>
        <p:spPr>
          <a:xfrm>
            <a:off x="7770921" y="2992618"/>
            <a:ext cx="274320" cy="27432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58CE01-537E-436B-803E-1B8B2BFD6CC0}"/>
              </a:ext>
            </a:extLst>
          </p:cNvPr>
          <p:cNvGrpSpPr/>
          <p:nvPr/>
        </p:nvGrpSpPr>
        <p:grpSpPr>
          <a:xfrm>
            <a:off x="445193" y="4581534"/>
            <a:ext cx="1576843" cy="1431160"/>
            <a:chOff x="2143213" y="4993677"/>
            <a:chExt cx="2812367" cy="190821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196D95-B6AA-4B04-BC0D-BE4685D81A79}"/>
                </a:ext>
              </a:extLst>
            </p:cNvPr>
            <p:cNvSpPr/>
            <p:nvPr/>
          </p:nvSpPr>
          <p:spPr>
            <a:xfrm>
              <a:off x="2181243" y="5486119"/>
              <a:ext cx="2736304" cy="1415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4302B-9A34-4F19-A74C-FA1AA42DF9AA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56FEC20-2BCB-4E83-866B-A0AA51D953CB}"/>
              </a:ext>
            </a:extLst>
          </p:cNvPr>
          <p:cNvGrpSpPr/>
          <p:nvPr/>
        </p:nvGrpSpPr>
        <p:grpSpPr>
          <a:xfrm>
            <a:off x="1557988" y="1562843"/>
            <a:ext cx="1576843" cy="1431159"/>
            <a:chOff x="2143213" y="4993677"/>
            <a:chExt cx="2812367" cy="19082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20B878D-37DF-4F57-8F40-488C27DF807D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4878CE-5EEB-4FC7-8EF4-B788C9724943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7ED6EF-1F7E-4B86-B394-116220468297}"/>
              </a:ext>
            </a:extLst>
          </p:cNvPr>
          <p:cNvGrpSpPr/>
          <p:nvPr/>
        </p:nvGrpSpPr>
        <p:grpSpPr>
          <a:xfrm>
            <a:off x="2670783" y="4581534"/>
            <a:ext cx="1576843" cy="1431159"/>
            <a:chOff x="2143213" y="4993677"/>
            <a:chExt cx="2812367" cy="190821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E09947-AB51-408D-B1D0-B631C7A319B5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E59D336-DFCF-47B9-9805-31E03ACCA4DE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94B19C-36C3-4262-A654-BD619E22AE99}"/>
              </a:ext>
            </a:extLst>
          </p:cNvPr>
          <p:cNvGrpSpPr/>
          <p:nvPr/>
        </p:nvGrpSpPr>
        <p:grpSpPr>
          <a:xfrm>
            <a:off x="4896373" y="4581534"/>
            <a:ext cx="1576843" cy="1431159"/>
            <a:chOff x="2143213" y="4993677"/>
            <a:chExt cx="2812367" cy="190821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61F3559-193B-47C7-A991-921A49FB8B9E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1F16CA-FF5E-4F26-8E24-1C1ED982B7F7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50AAC34-9D7F-4138-A637-863C31717A00}"/>
              </a:ext>
            </a:extLst>
          </p:cNvPr>
          <p:cNvGrpSpPr/>
          <p:nvPr/>
        </p:nvGrpSpPr>
        <p:grpSpPr>
          <a:xfrm>
            <a:off x="3783578" y="1562843"/>
            <a:ext cx="1576843" cy="1431159"/>
            <a:chOff x="2143213" y="4993677"/>
            <a:chExt cx="2812367" cy="190821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D1E991-C115-46CA-993F-87A31E7079DF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F5F4FF-F661-48B7-BB11-7025B04733CF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24D91E4-6EFB-44E0-9167-1B5058E2DC2E}"/>
              </a:ext>
            </a:extLst>
          </p:cNvPr>
          <p:cNvGrpSpPr/>
          <p:nvPr/>
        </p:nvGrpSpPr>
        <p:grpSpPr>
          <a:xfrm>
            <a:off x="6009168" y="1562843"/>
            <a:ext cx="1576843" cy="1431159"/>
            <a:chOff x="2143213" y="4993677"/>
            <a:chExt cx="2812367" cy="190821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A78830B-EFD4-4AC7-850B-C8C4F7E4B566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A93D21-B5F0-41D8-84FC-6A9D8DC5818A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10E4FD-3AE4-4EED-B62D-0B37DE4054AC}"/>
              </a:ext>
            </a:extLst>
          </p:cNvPr>
          <p:cNvGrpSpPr/>
          <p:nvPr/>
        </p:nvGrpSpPr>
        <p:grpSpPr>
          <a:xfrm>
            <a:off x="7121964" y="4581534"/>
            <a:ext cx="1576843" cy="1431159"/>
            <a:chOff x="2143213" y="4993677"/>
            <a:chExt cx="2812367" cy="190821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5B209A-ED7B-48FF-AA39-CEE640A92369}"/>
                </a:ext>
              </a:extLst>
            </p:cNvPr>
            <p:cNvSpPr/>
            <p:nvPr/>
          </p:nvSpPr>
          <p:spPr>
            <a:xfrm>
              <a:off x="2181243" y="5486118"/>
              <a:ext cx="2736304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/>
                <a:t>Lorem ipsum dolor sit </a:t>
              </a:r>
              <a:r>
                <a:rPr lang="en-US" sz="1050" dirty="0" err="1"/>
                <a:t>amet</a:t>
              </a:r>
              <a:r>
                <a:rPr lang="en-US" sz="1050" dirty="0"/>
                <a:t>, </a:t>
              </a:r>
              <a:r>
                <a:rPr lang="en-US" sz="1050" dirty="0" err="1"/>
                <a:t>vite</a:t>
              </a:r>
              <a:r>
                <a:rPr lang="en-US" sz="1050" dirty="0"/>
                <a:t> </a:t>
              </a:r>
              <a:r>
                <a:rPr lang="en-US" sz="1050" dirty="0" err="1"/>
                <a:t>ieos</a:t>
              </a:r>
              <a:r>
                <a:rPr lang="en-US" sz="1050" dirty="0"/>
                <a:t> </a:t>
              </a:r>
              <a:r>
                <a:rPr lang="en-US" sz="1050" dirty="0" err="1"/>
                <a:t>ei</a:t>
              </a:r>
              <a:r>
                <a:rPr lang="en-US" sz="1050" dirty="0"/>
                <a:t> </a:t>
              </a:r>
              <a:r>
                <a:rPr lang="en-US" sz="1050" dirty="0" err="1"/>
                <a:t>virtute</a:t>
              </a:r>
              <a:r>
                <a:rPr lang="en-US" sz="1050" dirty="0"/>
                <a:t> </a:t>
              </a:r>
              <a:r>
                <a:rPr lang="en-US" sz="1050" dirty="0" err="1"/>
                <a:t>iracundia</a:t>
              </a:r>
              <a:r>
                <a:rPr lang="en-US" sz="1050" dirty="0"/>
                <a:t>, </a:t>
              </a:r>
              <a:r>
                <a:rPr lang="en-US" sz="1050" dirty="0" err="1"/>
                <a:t>vrerat</a:t>
              </a:r>
              <a:r>
                <a:rPr lang="en-US" sz="1050" dirty="0"/>
                <a:t> </a:t>
              </a:r>
              <a:r>
                <a:rPr lang="en-US" sz="1050" dirty="0" err="1"/>
                <a:t>persius</a:t>
              </a:r>
              <a:r>
                <a:rPr lang="en-US" sz="1050" dirty="0"/>
                <a:t> </a:t>
              </a:r>
              <a:r>
                <a:rPr lang="en-US" sz="1050" dirty="0" err="1"/>
                <a:t>intellegebat</a:t>
              </a:r>
              <a:r>
                <a:rPr lang="en-US" sz="1050" dirty="0"/>
                <a:t> </a:t>
              </a:r>
              <a:r>
                <a:rPr lang="en-US" sz="1050" dirty="0" err="1"/>
                <a:t>pri</a:t>
              </a:r>
              <a:r>
                <a:rPr lang="en-US" sz="1050" dirty="0"/>
                <a:t> cu, cu </a:t>
              </a:r>
              <a:r>
                <a:rPr lang="en-US" sz="1050" dirty="0" err="1"/>
                <a:t>ridens</a:t>
              </a:r>
              <a:r>
                <a:rPr lang="en-US" sz="1050" dirty="0"/>
                <a:t> </a:t>
              </a:r>
              <a:r>
                <a:rPr lang="en-US" sz="1050" dirty="0" err="1"/>
                <a:t>mediocrem</a:t>
              </a:r>
              <a:r>
                <a:rPr lang="en-US" sz="1050" dirty="0"/>
                <a:t> </a:t>
              </a:r>
              <a:r>
                <a:rPr lang="en-US" sz="1050" dirty="0" err="1"/>
                <a:t>eum</a:t>
              </a:r>
              <a:r>
                <a:rPr lang="en-US" sz="1050" dirty="0"/>
                <a:t>. At </a:t>
              </a:r>
              <a:r>
                <a:rPr lang="en-US" sz="1050" dirty="0" err="1"/>
                <a:t>liman</a:t>
              </a:r>
              <a:r>
                <a:rPr lang="en-US" sz="1050" dirty="0"/>
                <a:t> </a:t>
              </a:r>
              <a:r>
                <a:rPr lang="en-US" sz="1050" dirty="0" err="1"/>
                <a:t>vocent</a:t>
              </a:r>
              <a:r>
                <a:rPr lang="en-US" sz="1050" dirty="0"/>
                <a:t> </a:t>
              </a:r>
              <a:r>
                <a:rPr lang="en-US" sz="1050" dirty="0" err="1"/>
                <a:t>repudia</a:t>
              </a:r>
              <a:r>
                <a:rPr lang="en-US" sz="1050" dirty="0"/>
                <a:t>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F5A5D99-3AD8-426B-9694-AD68523E0B78}"/>
                </a:ext>
              </a:extLst>
            </p:cNvPr>
            <p:cNvSpPr txBox="1"/>
            <p:nvPr/>
          </p:nvSpPr>
          <p:spPr>
            <a:xfrm>
              <a:off x="2143213" y="4993677"/>
              <a:ext cx="2812367" cy="49244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48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F15196-C20F-4C69-867A-E632CDEB0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Steps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7C12F-630E-428E-A113-E753075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94A7-5113-4F68-B4BE-8FA4523A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FE1C87-C950-4EC4-8F09-FC4BDC9FB0A0}"/>
              </a:ext>
            </a:extLst>
          </p:cNvPr>
          <p:cNvSpPr/>
          <p:nvPr/>
        </p:nvSpPr>
        <p:spPr>
          <a:xfrm>
            <a:off x="877621" y="3481663"/>
            <a:ext cx="617220" cy="61722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BCA8CA-A570-48FD-AAA9-4F1E44DE8205}"/>
              </a:ext>
            </a:extLst>
          </p:cNvPr>
          <p:cNvSpPr/>
          <p:nvPr/>
        </p:nvSpPr>
        <p:spPr>
          <a:xfrm>
            <a:off x="1840250" y="3481663"/>
            <a:ext cx="617220" cy="617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43E6FF-F403-411F-BD24-7DD81ED6BE46}"/>
              </a:ext>
            </a:extLst>
          </p:cNvPr>
          <p:cNvSpPr/>
          <p:nvPr/>
        </p:nvSpPr>
        <p:spPr>
          <a:xfrm>
            <a:off x="2809951" y="3481663"/>
            <a:ext cx="617220" cy="61722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E8CC54-07AB-4D93-99D1-7C581AC8F143}"/>
              </a:ext>
            </a:extLst>
          </p:cNvPr>
          <p:cNvSpPr/>
          <p:nvPr/>
        </p:nvSpPr>
        <p:spPr>
          <a:xfrm>
            <a:off x="3779652" y="3481663"/>
            <a:ext cx="617220" cy="61722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20DDAB-03BD-471C-BE76-27C7D87EC792}"/>
              </a:ext>
            </a:extLst>
          </p:cNvPr>
          <p:cNvSpPr/>
          <p:nvPr/>
        </p:nvSpPr>
        <p:spPr>
          <a:xfrm>
            <a:off x="4752163" y="3481663"/>
            <a:ext cx="617220" cy="6172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4486B1-D100-43E2-B353-B2D9EAE5595D}"/>
              </a:ext>
            </a:extLst>
          </p:cNvPr>
          <p:cNvSpPr/>
          <p:nvPr/>
        </p:nvSpPr>
        <p:spPr>
          <a:xfrm>
            <a:off x="5719055" y="3481663"/>
            <a:ext cx="617220" cy="617220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49B58D-4A27-469A-B043-F9CB1090B367}"/>
              </a:ext>
            </a:extLst>
          </p:cNvPr>
          <p:cNvSpPr/>
          <p:nvPr/>
        </p:nvSpPr>
        <p:spPr>
          <a:xfrm>
            <a:off x="6691565" y="3481663"/>
            <a:ext cx="617220" cy="617220"/>
          </a:xfrm>
          <a:prstGeom prst="ellipse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8C67CD-C323-4B05-B55A-E278F809916E}"/>
              </a:ext>
            </a:extLst>
          </p:cNvPr>
          <p:cNvSpPr/>
          <p:nvPr/>
        </p:nvSpPr>
        <p:spPr>
          <a:xfrm>
            <a:off x="7658456" y="3481663"/>
            <a:ext cx="617220" cy="617220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0C7596-6F29-4311-8950-5B40C2B92C14}"/>
              </a:ext>
            </a:extLst>
          </p:cNvPr>
          <p:cNvSpPr/>
          <p:nvPr/>
        </p:nvSpPr>
        <p:spPr>
          <a:xfrm rot="16200000">
            <a:off x="8361056" y="3214795"/>
            <a:ext cx="575594" cy="575363"/>
          </a:xfrm>
          <a:custGeom>
            <a:avLst/>
            <a:gdLst>
              <a:gd name="connsiteX0" fmla="*/ 525908 w 767459"/>
              <a:gd name="connsiteY0" fmla="*/ 767151 h 767151"/>
              <a:gd name="connsiteX1" fmla="*/ 105823 w 767459"/>
              <a:gd name="connsiteY1" fmla="*/ 252190 h 767151"/>
              <a:gd name="connsiteX2" fmla="*/ 0 w 767459"/>
              <a:gd name="connsiteY2" fmla="*/ 241554 h 767151"/>
              <a:gd name="connsiteX3" fmla="*/ 0 w 767459"/>
              <a:gd name="connsiteY3" fmla="*/ 0 h 767151"/>
              <a:gd name="connsiteX4" fmla="*/ 78238 w 767459"/>
              <a:gd name="connsiteY4" fmla="*/ 3928 h 767151"/>
              <a:gd name="connsiteX5" fmla="*/ 767459 w 767459"/>
              <a:gd name="connsiteY5" fmla="*/ 767015 h 76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459" h="767151">
                <a:moveTo>
                  <a:pt x="525908" y="767151"/>
                </a:moveTo>
                <a:cubicBezTo>
                  <a:pt x="525766" y="513057"/>
                  <a:pt x="345443" y="301143"/>
                  <a:pt x="105823" y="252190"/>
                </a:cubicBezTo>
                <a:lnTo>
                  <a:pt x="0" y="241554"/>
                </a:lnTo>
                <a:lnTo>
                  <a:pt x="0" y="0"/>
                </a:lnTo>
                <a:lnTo>
                  <a:pt x="78238" y="3928"/>
                </a:lnTo>
                <a:cubicBezTo>
                  <a:pt x="465173" y="43106"/>
                  <a:pt x="767235" y="369730"/>
                  <a:pt x="767459" y="7670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FC136E9-9A92-4C6C-980E-40C3F9DB9E8F}"/>
              </a:ext>
            </a:extLst>
          </p:cNvPr>
          <p:cNvSpPr/>
          <p:nvPr/>
        </p:nvSpPr>
        <p:spPr>
          <a:xfrm rot="10800000">
            <a:off x="207466" y="3790273"/>
            <a:ext cx="575594" cy="575594"/>
          </a:xfrm>
          <a:custGeom>
            <a:avLst/>
            <a:gdLst>
              <a:gd name="connsiteX0" fmla="*/ 241549 w 767459"/>
              <a:gd name="connsiteY0" fmla="*/ 767458 h 767458"/>
              <a:gd name="connsiteX1" fmla="*/ 0 w 767459"/>
              <a:gd name="connsiteY1" fmla="*/ 767458 h 767458"/>
              <a:gd name="connsiteX2" fmla="*/ 767243 w 767459"/>
              <a:gd name="connsiteY2" fmla="*/ 0 h 767458"/>
              <a:gd name="connsiteX3" fmla="*/ 767459 w 767459"/>
              <a:gd name="connsiteY3" fmla="*/ 11 h 767458"/>
              <a:gd name="connsiteX4" fmla="*/ 767459 w 767459"/>
              <a:gd name="connsiteY4" fmla="*/ 241565 h 767458"/>
              <a:gd name="connsiteX5" fmla="*/ 767310 w 767459"/>
              <a:gd name="connsiteY5" fmla="*/ 241550 h 767458"/>
              <a:gd name="connsiteX6" fmla="*/ 241549 w 767459"/>
              <a:gd name="connsiteY6" fmla="*/ 767458 h 76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7459" h="767458">
                <a:moveTo>
                  <a:pt x="241549" y="767458"/>
                </a:moveTo>
                <a:lnTo>
                  <a:pt x="0" y="767458"/>
                </a:lnTo>
                <a:cubicBezTo>
                  <a:pt x="0" y="343687"/>
                  <a:pt x="343472" y="119"/>
                  <a:pt x="767243" y="0"/>
                </a:cubicBezTo>
                <a:lnTo>
                  <a:pt x="767459" y="11"/>
                </a:lnTo>
                <a:lnTo>
                  <a:pt x="767459" y="241565"/>
                </a:lnTo>
                <a:lnTo>
                  <a:pt x="767310" y="241550"/>
                </a:lnTo>
                <a:cubicBezTo>
                  <a:pt x="476916" y="241632"/>
                  <a:pt x="241549" y="477065"/>
                  <a:pt x="241549" y="76745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60000"/>
                  <a:lumOff val="40000"/>
                </a:schemeClr>
              </a:gs>
              <a:gs pos="31000">
                <a:schemeClr val="tx1">
                  <a:lumMod val="40000"/>
                  <a:lumOff val="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43" name="Graphic 42" descr="Bar chart">
            <a:extLst>
              <a:ext uri="{FF2B5EF4-FFF2-40B4-BE49-F238E27FC236}">
                <a16:creationId xmlns:a16="http://schemas.microsoft.com/office/drawing/2014/main" id="{721BC24B-C0E0-4930-891F-96EE83A6E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756" y="3561390"/>
            <a:ext cx="457762" cy="457762"/>
          </a:xfrm>
          <a:prstGeom prst="rect">
            <a:avLst/>
          </a:prstGeom>
        </p:spPr>
      </p:pic>
      <p:pic>
        <p:nvPicPr>
          <p:cNvPr id="44" name="Graphic 43" descr="Upward trend">
            <a:extLst>
              <a:ext uri="{FF2B5EF4-FFF2-40B4-BE49-F238E27FC236}">
                <a16:creationId xmlns:a16="http://schemas.microsoft.com/office/drawing/2014/main" id="{3A469E4A-C6E5-4642-9184-DE363D49A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054" y="3561390"/>
            <a:ext cx="457762" cy="457762"/>
          </a:xfrm>
          <a:prstGeom prst="rect">
            <a:avLst/>
          </a:prstGeom>
        </p:spPr>
      </p:pic>
      <p:pic>
        <p:nvPicPr>
          <p:cNvPr id="45" name="Graphic 44" descr="Gears">
            <a:extLst>
              <a:ext uri="{FF2B5EF4-FFF2-40B4-BE49-F238E27FC236}">
                <a16:creationId xmlns:a16="http://schemas.microsoft.com/office/drawing/2014/main" id="{5DDFD5B8-8FFE-4189-85BD-409A1C7DE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9680" y="3561390"/>
            <a:ext cx="457762" cy="457762"/>
          </a:xfrm>
          <a:prstGeom prst="rect">
            <a:avLst/>
          </a:prstGeom>
        </p:spPr>
      </p:pic>
      <p:pic>
        <p:nvPicPr>
          <p:cNvPr id="46" name="Graphic 45" descr="Puzzle">
            <a:extLst>
              <a:ext uri="{FF2B5EF4-FFF2-40B4-BE49-F238E27FC236}">
                <a16:creationId xmlns:a16="http://schemas.microsoft.com/office/drawing/2014/main" id="{36769D1B-3701-497F-9705-800A3D171E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381" y="3561391"/>
            <a:ext cx="457762" cy="457762"/>
          </a:xfrm>
          <a:prstGeom prst="rect">
            <a:avLst/>
          </a:prstGeom>
        </p:spPr>
      </p:pic>
      <p:pic>
        <p:nvPicPr>
          <p:cNvPr id="47" name="Graphic 46" descr="Database">
            <a:extLst>
              <a:ext uri="{FF2B5EF4-FFF2-40B4-BE49-F238E27FC236}">
                <a16:creationId xmlns:a16="http://schemas.microsoft.com/office/drawing/2014/main" id="{0CD8F8B5-CA96-4E55-AF28-D4FDAA35E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29082" y="3561391"/>
            <a:ext cx="457762" cy="457762"/>
          </a:xfrm>
          <a:prstGeom prst="rect">
            <a:avLst/>
          </a:prstGeom>
        </p:spPr>
      </p:pic>
      <p:pic>
        <p:nvPicPr>
          <p:cNvPr id="48" name="Graphic 47" descr="Rocket">
            <a:extLst>
              <a:ext uri="{FF2B5EF4-FFF2-40B4-BE49-F238E27FC236}">
                <a16:creationId xmlns:a16="http://schemas.microsoft.com/office/drawing/2014/main" id="{38EDE8E8-D24E-460D-A336-CFEF234CD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98782" y="3561391"/>
            <a:ext cx="457762" cy="457762"/>
          </a:xfrm>
          <a:prstGeom prst="rect">
            <a:avLst/>
          </a:prstGeom>
        </p:spPr>
      </p:pic>
      <p:pic>
        <p:nvPicPr>
          <p:cNvPr id="49" name="Graphic 48" descr="Tools">
            <a:extLst>
              <a:ext uri="{FF2B5EF4-FFF2-40B4-BE49-F238E27FC236}">
                <a16:creationId xmlns:a16="http://schemas.microsoft.com/office/drawing/2014/main" id="{A9F6F8B8-FE0E-416A-A239-09CC6692E8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68483" y="3561391"/>
            <a:ext cx="457762" cy="457762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A13D278E-3A90-4E92-8924-98A8335973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8185" y="3561392"/>
            <a:ext cx="457762" cy="457762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F42D280-54AC-45DE-BDF5-FEC628658118}"/>
              </a:ext>
            </a:extLst>
          </p:cNvPr>
          <p:cNvGrpSpPr/>
          <p:nvPr/>
        </p:nvGrpSpPr>
        <p:grpSpPr>
          <a:xfrm>
            <a:off x="603565" y="3214678"/>
            <a:ext cx="1151889" cy="1151189"/>
            <a:chOff x="804753" y="3143237"/>
            <a:chExt cx="1535852" cy="1534918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807AD98A-0A7F-476F-8F6A-254E8AD5DC3A}"/>
                </a:ext>
              </a:extLst>
            </p:cNvPr>
            <p:cNvSpPr/>
            <p:nvPr/>
          </p:nvSpPr>
          <p:spPr>
            <a:xfrm>
              <a:off x="804753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35492E-5CE5-4DBD-B511-CD089B88A852}"/>
                </a:ext>
              </a:extLst>
            </p:cNvPr>
            <p:cNvSpPr/>
            <p:nvPr/>
          </p:nvSpPr>
          <p:spPr>
            <a:xfrm>
              <a:off x="804753" y="3143237"/>
              <a:ext cx="1535852" cy="76792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B6742D-D1A5-4DF3-A0E9-086547EFB098}"/>
              </a:ext>
            </a:extLst>
          </p:cNvPr>
          <p:cNvGrpSpPr/>
          <p:nvPr/>
        </p:nvGrpSpPr>
        <p:grpSpPr>
          <a:xfrm>
            <a:off x="1573266" y="3214679"/>
            <a:ext cx="1151188" cy="1151187"/>
            <a:chOff x="2097688" y="3143239"/>
            <a:chExt cx="1534917" cy="1534916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1BAFD95-8459-4BA2-8938-BB3E3E1315FA}"/>
                </a:ext>
              </a:extLst>
            </p:cNvPr>
            <p:cNvSpPr/>
            <p:nvPr/>
          </p:nvSpPr>
          <p:spPr>
            <a:xfrm rot="10800000">
              <a:off x="2097688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9C9516-B832-48EC-BA7A-B531A6963F7B}"/>
                </a:ext>
              </a:extLst>
            </p:cNvPr>
            <p:cNvSpPr/>
            <p:nvPr/>
          </p:nvSpPr>
          <p:spPr>
            <a:xfrm rot="10800000">
              <a:off x="2220472" y="3911163"/>
              <a:ext cx="1290905" cy="645461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B86FD7-5DBE-4EF6-9899-FC74D2D30924}"/>
              </a:ext>
            </a:extLst>
          </p:cNvPr>
          <p:cNvGrpSpPr/>
          <p:nvPr/>
        </p:nvGrpSpPr>
        <p:grpSpPr>
          <a:xfrm>
            <a:off x="2542967" y="3214678"/>
            <a:ext cx="1151889" cy="1151189"/>
            <a:chOff x="3390623" y="3143237"/>
            <a:chExt cx="1535852" cy="1534918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EE9B72FA-1E8C-4939-AAE8-4E529D81D681}"/>
                </a:ext>
              </a:extLst>
            </p:cNvPr>
            <p:cNvSpPr/>
            <p:nvPr/>
          </p:nvSpPr>
          <p:spPr>
            <a:xfrm>
              <a:off x="3390623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BE5C1CF-CCEA-40F4-8579-BF8250B3FFA4}"/>
                </a:ext>
              </a:extLst>
            </p:cNvPr>
            <p:cNvSpPr/>
            <p:nvPr/>
          </p:nvSpPr>
          <p:spPr>
            <a:xfrm>
              <a:off x="3390623" y="3143237"/>
              <a:ext cx="1535852" cy="76792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C46D0B4-09CB-41C2-A4AB-76811896F677}"/>
              </a:ext>
            </a:extLst>
          </p:cNvPr>
          <p:cNvGrpSpPr/>
          <p:nvPr/>
        </p:nvGrpSpPr>
        <p:grpSpPr>
          <a:xfrm>
            <a:off x="3512669" y="3214679"/>
            <a:ext cx="1151188" cy="1151187"/>
            <a:chOff x="4683558" y="3143239"/>
            <a:chExt cx="1534917" cy="1534916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FC2CB8AA-2838-457D-B3D6-1D0A9A5B596B}"/>
                </a:ext>
              </a:extLst>
            </p:cNvPr>
            <p:cNvSpPr/>
            <p:nvPr/>
          </p:nvSpPr>
          <p:spPr>
            <a:xfrm rot="10800000">
              <a:off x="4683558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BECBD48-EE63-4AE0-9A0A-BE79ACBBD3EC}"/>
                </a:ext>
              </a:extLst>
            </p:cNvPr>
            <p:cNvSpPr/>
            <p:nvPr/>
          </p:nvSpPr>
          <p:spPr>
            <a:xfrm rot="10800000">
              <a:off x="4806342" y="3911163"/>
              <a:ext cx="1290905" cy="645461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0A54573-A06C-4AFC-91B6-5E2659E8F07A}"/>
              </a:ext>
            </a:extLst>
          </p:cNvPr>
          <p:cNvGrpSpPr/>
          <p:nvPr/>
        </p:nvGrpSpPr>
        <p:grpSpPr>
          <a:xfrm>
            <a:off x="4482368" y="3214678"/>
            <a:ext cx="1151889" cy="1151189"/>
            <a:chOff x="5976490" y="3143237"/>
            <a:chExt cx="1535852" cy="1534918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3CC9508-CEBD-4220-B8BE-02FA23FDA327}"/>
                </a:ext>
              </a:extLst>
            </p:cNvPr>
            <p:cNvSpPr/>
            <p:nvPr/>
          </p:nvSpPr>
          <p:spPr>
            <a:xfrm>
              <a:off x="5976493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A9E66FE-9290-4DFE-A0E1-1127FF2FB3AB}"/>
                </a:ext>
              </a:extLst>
            </p:cNvPr>
            <p:cNvSpPr/>
            <p:nvPr/>
          </p:nvSpPr>
          <p:spPr>
            <a:xfrm>
              <a:off x="5976490" y="3143237"/>
              <a:ext cx="1535852" cy="76792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AF46FFF-C21F-4FAF-B24B-FD2B011B199A}"/>
              </a:ext>
            </a:extLst>
          </p:cNvPr>
          <p:cNvGrpSpPr/>
          <p:nvPr/>
        </p:nvGrpSpPr>
        <p:grpSpPr>
          <a:xfrm>
            <a:off x="5452071" y="3214679"/>
            <a:ext cx="1151188" cy="1151187"/>
            <a:chOff x="7269428" y="3143239"/>
            <a:chExt cx="1534917" cy="1534916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29B4DD4F-794B-4811-BDA9-0D5BE82BEB8F}"/>
                </a:ext>
              </a:extLst>
            </p:cNvPr>
            <p:cNvSpPr/>
            <p:nvPr/>
          </p:nvSpPr>
          <p:spPr>
            <a:xfrm rot="10800000">
              <a:off x="7269428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5C349E-8C35-49A0-BD5E-5EBB70E7A996}"/>
                </a:ext>
              </a:extLst>
            </p:cNvPr>
            <p:cNvSpPr/>
            <p:nvPr/>
          </p:nvSpPr>
          <p:spPr>
            <a:xfrm rot="10800000">
              <a:off x="7392209" y="3911163"/>
              <a:ext cx="1290905" cy="645461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15C7CC0-BD9F-47EA-B04D-801F506EAF19}"/>
              </a:ext>
            </a:extLst>
          </p:cNvPr>
          <p:cNvGrpSpPr/>
          <p:nvPr/>
        </p:nvGrpSpPr>
        <p:grpSpPr>
          <a:xfrm>
            <a:off x="6421772" y="3214678"/>
            <a:ext cx="1152708" cy="1151189"/>
            <a:chOff x="8562363" y="3143237"/>
            <a:chExt cx="1536944" cy="1534918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9162ACF-ABA6-4039-9C28-E7307B5A61CB}"/>
                </a:ext>
              </a:extLst>
            </p:cNvPr>
            <p:cNvSpPr/>
            <p:nvPr/>
          </p:nvSpPr>
          <p:spPr>
            <a:xfrm>
              <a:off x="8562363" y="3143239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2025EB2-F958-4473-A0A1-C9F997C3BDEF}"/>
                </a:ext>
              </a:extLst>
            </p:cNvPr>
            <p:cNvSpPr/>
            <p:nvPr/>
          </p:nvSpPr>
          <p:spPr>
            <a:xfrm>
              <a:off x="8563455" y="3143237"/>
              <a:ext cx="1535852" cy="767926"/>
            </a:xfrm>
            <a:custGeom>
              <a:avLst/>
              <a:gdLst>
                <a:gd name="connsiteX0" fmla="*/ 1511743 w 3024336"/>
                <a:gd name="connsiteY0" fmla="*/ 0 h 1512168"/>
                <a:gd name="connsiteX1" fmla="*/ 3024336 w 3024336"/>
                <a:gd name="connsiteY1" fmla="*/ 1511317 h 1512168"/>
                <a:gd name="connsiteX2" fmla="*/ 2783148 w 3024336"/>
                <a:gd name="connsiteY2" fmla="*/ 1511453 h 1512168"/>
                <a:gd name="connsiteX3" fmla="*/ 2776622 w 3024336"/>
                <a:gd name="connsiteY3" fmla="*/ 1382214 h 1512168"/>
                <a:gd name="connsiteX4" fmla="*/ 1512168 w 3024336"/>
                <a:gd name="connsiteY4" fmla="*/ 241152 h 1512168"/>
                <a:gd name="connsiteX5" fmla="*/ 241152 w 3024336"/>
                <a:gd name="connsiteY5" fmla="*/ 1512168 h 1512168"/>
                <a:gd name="connsiteX6" fmla="*/ 0 w 3024336"/>
                <a:gd name="connsiteY6" fmla="*/ 1512168 h 1512168"/>
                <a:gd name="connsiteX7" fmla="*/ 1511743 w 3024336"/>
                <a:gd name="connsiteY7" fmla="*/ 0 h 151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336" h="1512168">
                  <a:moveTo>
                    <a:pt x="1511743" y="0"/>
                  </a:moveTo>
                  <a:cubicBezTo>
                    <a:pt x="2346724" y="-235"/>
                    <a:pt x="3023866" y="676336"/>
                    <a:pt x="3024336" y="1511317"/>
                  </a:cubicBezTo>
                  <a:lnTo>
                    <a:pt x="2783148" y="1511453"/>
                  </a:lnTo>
                  <a:lnTo>
                    <a:pt x="2776622" y="1382214"/>
                  </a:lnTo>
                  <a:cubicBezTo>
                    <a:pt x="2711533" y="741296"/>
                    <a:pt x="2170259" y="241152"/>
                    <a:pt x="1512168" y="241152"/>
                  </a:cubicBezTo>
                  <a:cubicBezTo>
                    <a:pt x="810205" y="241152"/>
                    <a:pt x="241152" y="810205"/>
                    <a:pt x="241152" y="1512168"/>
                  </a:cubicBezTo>
                  <a:lnTo>
                    <a:pt x="0" y="1512168"/>
                  </a:lnTo>
                  <a:cubicBezTo>
                    <a:pt x="0" y="677187"/>
                    <a:pt x="676761" y="235"/>
                    <a:pt x="1511743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0147700-1901-4D6B-9F82-173A01BD4DD1}"/>
              </a:ext>
            </a:extLst>
          </p:cNvPr>
          <p:cNvGrpSpPr/>
          <p:nvPr/>
        </p:nvGrpSpPr>
        <p:grpSpPr>
          <a:xfrm>
            <a:off x="7391472" y="3214680"/>
            <a:ext cx="1151188" cy="1151187"/>
            <a:chOff x="9855296" y="3143240"/>
            <a:chExt cx="1534917" cy="1534916"/>
          </a:xfrm>
        </p:grpSpPr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960DD992-18E2-41A3-B466-946D69ECA564}"/>
                </a:ext>
              </a:extLst>
            </p:cNvPr>
            <p:cNvSpPr/>
            <p:nvPr/>
          </p:nvSpPr>
          <p:spPr>
            <a:xfrm rot="10800000">
              <a:off x="9855296" y="3143240"/>
              <a:ext cx="1534917" cy="1534916"/>
            </a:xfrm>
            <a:prstGeom prst="blockArc">
              <a:avLst>
                <a:gd name="adj1" fmla="val 10800000"/>
                <a:gd name="adj2" fmla="val 21598066"/>
                <a:gd name="adj3" fmla="val 157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485BB90-AF72-448E-A310-22BDBAB10E45}"/>
                </a:ext>
              </a:extLst>
            </p:cNvPr>
            <p:cNvSpPr/>
            <p:nvPr/>
          </p:nvSpPr>
          <p:spPr>
            <a:xfrm rot="10800000">
              <a:off x="9979174" y="3911163"/>
              <a:ext cx="1290905" cy="645461"/>
            </a:xfrm>
            <a:custGeom>
              <a:avLst/>
              <a:gdLst>
                <a:gd name="connsiteX0" fmla="*/ 1271016 w 2541996"/>
                <a:gd name="connsiteY0" fmla="*/ 0 h 1271016"/>
                <a:gd name="connsiteX1" fmla="*/ 2535470 w 2541996"/>
                <a:gd name="connsiteY1" fmla="*/ 1141062 h 1271016"/>
                <a:gd name="connsiteX2" fmla="*/ 2541996 w 2541996"/>
                <a:gd name="connsiteY2" fmla="*/ 1270301 h 1271016"/>
                <a:gd name="connsiteX3" fmla="*/ 2307244 w 2541996"/>
                <a:gd name="connsiteY3" fmla="*/ 1270433 h 1271016"/>
                <a:gd name="connsiteX4" fmla="*/ 1270725 w 2541996"/>
                <a:gd name="connsiteY4" fmla="*/ 234788 h 1271016"/>
                <a:gd name="connsiteX5" fmla="*/ 234788 w 2541996"/>
                <a:gd name="connsiteY5" fmla="*/ 1271016 h 1271016"/>
                <a:gd name="connsiteX6" fmla="*/ 0 w 2541996"/>
                <a:gd name="connsiteY6" fmla="*/ 1271016 h 1271016"/>
                <a:gd name="connsiteX7" fmla="*/ 1271016 w 2541996"/>
                <a:gd name="connsiteY7" fmla="*/ 0 h 12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1996" h="1271016">
                  <a:moveTo>
                    <a:pt x="1271016" y="0"/>
                  </a:moveTo>
                  <a:cubicBezTo>
                    <a:pt x="1929107" y="0"/>
                    <a:pt x="2470381" y="500144"/>
                    <a:pt x="2535470" y="1141062"/>
                  </a:cubicBezTo>
                  <a:lnTo>
                    <a:pt x="2541996" y="1270301"/>
                  </a:lnTo>
                  <a:lnTo>
                    <a:pt x="2307244" y="1270433"/>
                  </a:lnTo>
                  <a:cubicBezTo>
                    <a:pt x="2306922" y="698254"/>
                    <a:pt x="1842904" y="234627"/>
                    <a:pt x="1270725" y="234788"/>
                  </a:cubicBezTo>
                  <a:cubicBezTo>
                    <a:pt x="698546" y="234949"/>
                    <a:pt x="234788" y="698837"/>
                    <a:pt x="234788" y="1271016"/>
                  </a:cubicBezTo>
                  <a:lnTo>
                    <a:pt x="0" y="1271016"/>
                  </a:lnTo>
                  <a:cubicBezTo>
                    <a:pt x="0" y="569053"/>
                    <a:pt x="569053" y="0"/>
                    <a:pt x="1271016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B0C2F3C-A438-4E39-BFD9-F3038808F740}"/>
              </a:ext>
            </a:extLst>
          </p:cNvPr>
          <p:cNvSpPr/>
          <p:nvPr/>
        </p:nvSpPr>
        <p:spPr>
          <a:xfrm>
            <a:off x="1049071" y="3036188"/>
            <a:ext cx="274320" cy="27432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18E51F-1CB7-4EC1-B617-8F82EDA9BDAB}"/>
              </a:ext>
            </a:extLst>
          </p:cNvPr>
          <p:cNvSpPr/>
          <p:nvPr/>
        </p:nvSpPr>
        <p:spPr>
          <a:xfrm>
            <a:off x="2981401" y="3036188"/>
            <a:ext cx="274320" cy="27432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5162B7-9949-4B00-9A1E-D14E617CD729}"/>
              </a:ext>
            </a:extLst>
          </p:cNvPr>
          <p:cNvSpPr/>
          <p:nvPr/>
        </p:nvSpPr>
        <p:spPr>
          <a:xfrm>
            <a:off x="2011700" y="4270739"/>
            <a:ext cx="274320" cy="27432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49F444-2432-4218-9EF8-9B73D9F57DD5}"/>
              </a:ext>
            </a:extLst>
          </p:cNvPr>
          <p:cNvSpPr/>
          <p:nvPr/>
        </p:nvSpPr>
        <p:spPr>
          <a:xfrm>
            <a:off x="3951102" y="4270739"/>
            <a:ext cx="274320" cy="2743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1498F0-7C1A-453E-8BCF-39CEDEAF1F03}"/>
              </a:ext>
            </a:extLst>
          </p:cNvPr>
          <p:cNvSpPr/>
          <p:nvPr/>
        </p:nvSpPr>
        <p:spPr>
          <a:xfrm>
            <a:off x="4920803" y="3036188"/>
            <a:ext cx="274320" cy="27432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030C31-8E06-4BB7-9891-52A4F3DDA779}"/>
              </a:ext>
            </a:extLst>
          </p:cNvPr>
          <p:cNvSpPr/>
          <p:nvPr/>
        </p:nvSpPr>
        <p:spPr>
          <a:xfrm>
            <a:off x="5890505" y="4270739"/>
            <a:ext cx="274320" cy="27432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DCA756-256E-4E2D-B561-F938285F284F}"/>
              </a:ext>
            </a:extLst>
          </p:cNvPr>
          <p:cNvSpPr/>
          <p:nvPr/>
        </p:nvSpPr>
        <p:spPr>
          <a:xfrm>
            <a:off x="6860206" y="3036188"/>
            <a:ext cx="274320" cy="27432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955D3D-6052-4F3C-98DF-A9646C4636CE}"/>
              </a:ext>
            </a:extLst>
          </p:cNvPr>
          <p:cNvSpPr/>
          <p:nvPr/>
        </p:nvSpPr>
        <p:spPr>
          <a:xfrm>
            <a:off x="7829906" y="4270739"/>
            <a:ext cx="274320" cy="27432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D120822-0361-409A-BB08-B8B60D6AA918}"/>
              </a:ext>
            </a:extLst>
          </p:cNvPr>
          <p:cNvGrpSpPr/>
          <p:nvPr/>
        </p:nvGrpSpPr>
        <p:grpSpPr>
          <a:xfrm>
            <a:off x="419133" y="4581534"/>
            <a:ext cx="1534196" cy="1261884"/>
            <a:chOff x="2181243" y="5034714"/>
            <a:chExt cx="2736304" cy="16825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B18259-A908-46AC-93E8-B0C2BC11D0EF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B6CB4-82F6-40E8-99A0-2719D33FC50B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4"/>
                  </a:solidFill>
                </a:rPr>
                <a:t>Lorem Ipsum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09E558A-B747-4BC8-A55B-6ECCB074D8BF}"/>
              </a:ext>
            </a:extLst>
          </p:cNvPr>
          <p:cNvGrpSpPr/>
          <p:nvPr/>
        </p:nvGrpSpPr>
        <p:grpSpPr>
          <a:xfrm>
            <a:off x="1387715" y="1732118"/>
            <a:ext cx="1534196" cy="1261884"/>
            <a:chOff x="2181243" y="5034714"/>
            <a:chExt cx="2736304" cy="168251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307465-208A-4F4C-B286-2DCFDD6AD366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CFE7BE-B0CF-4FC4-BC3F-C0727049040F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467BD5A-D35F-4882-88B7-0D1682331F7A}"/>
              </a:ext>
            </a:extLst>
          </p:cNvPr>
          <p:cNvGrpSpPr/>
          <p:nvPr/>
        </p:nvGrpSpPr>
        <p:grpSpPr>
          <a:xfrm>
            <a:off x="2356297" y="4581534"/>
            <a:ext cx="1534196" cy="1261884"/>
            <a:chOff x="2181243" y="5034714"/>
            <a:chExt cx="2736304" cy="16825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E2B28A-5135-4D5E-A752-67AFD836FB25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D58F79-17E4-41F9-8A0D-50CC7BC3605D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5"/>
                  </a:solidFill>
                </a:rPr>
                <a:t>Lorem Ipsum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51A83D-BD4D-4264-BA0F-9E4786A43544}"/>
              </a:ext>
            </a:extLst>
          </p:cNvPr>
          <p:cNvGrpSpPr/>
          <p:nvPr/>
        </p:nvGrpSpPr>
        <p:grpSpPr>
          <a:xfrm>
            <a:off x="4293461" y="4581534"/>
            <a:ext cx="1534196" cy="1261884"/>
            <a:chOff x="2181243" y="5034714"/>
            <a:chExt cx="2736304" cy="168251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1A700B-C7B5-4A4E-859C-EAA086767B0B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AE1B64-7844-47EC-BEF4-701C485E5DD8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6"/>
                  </a:solidFill>
                </a:rPr>
                <a:t>Lorem Ipsum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0AC481-1FD9-4582-A3E1-1C3233C64708}"/>
              </a:ext>
            </a:extLst>
          </p:cNvPr>
          <p:cNvGrpSpPr/>
          <p:nvPr/>
        </p:nvGrpSpPr>
        <p:grpSpPr>
          <a:xfrm>
            <a:off x="3324879" y="1732118"/>
            <a:ext cx="1534196" cy="1261884"/>
            <a:chOff x="2181243" y="5034714"/>
            <a:chExt cx="2736304" cy="168251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1111401-8898-4718-A8E3-121A963F92CF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8D3D89-E58D-4A83-BAFC-230CAC7C1849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tx1">
                      <a:lumMod val="75000"/>
                    </a:schemeClr>
                  </a:solidFill>
                </a:rPr>
                <a:t>Lorem Ipsum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D19F04-3090-46CF-9C8B-427B31E67444}"/>
              </a:ext>
            </a:extLst>
          </p:cNvPr>
          <p:cNvGrpSpPr/>
          <p:nvPr/>
        </p:nvGrpSpPr>
        <p:grpSpPr>
          <a:xfrm>
            <a:off x="5262043" y="1732118"/>
            <a:ext cx="1534196" cy="1261884"/>
            <a:chOff x="2181243" y="5034714"/>
            <a:chExt cx="2736304" cy="168251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9F686E-7D0C-4025-8ABA-C9714A0A5D6B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334674-F817-4FD2-8DC7-1C030B5A8D0C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129BBD-C202-49B1-9620-F8A81A8040FE}"/>
              </a:ext>
            </a:extLst>
          </p:cNvPr>
          <p:cNvGrpSpPr/>
          <p:nvPr/>
        </p:nvGrpSpPr>
        <p:grpSpPr>
          <a:xfrm>
            <a:off x="6230625" y="4581534"/>
            <a:ext cx="1534196" cy="1261884"/>
            <a:chOff x="2181243" y="5034714"/>
            <a:chExt cx="2736304" cy="168251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038D94-92AD-4BBB-9D32-FBABB51BBB9E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604A2D-E446-4E40-B2F6-840CBE1B30B7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tx2"/>
                  </a:solidFill>
                </a:rPr>
                <a:t>Lorem Ipsum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6699BB-0C0C-4BB0-BA47-0F221433CFC0}"/>
              </a:ext>
            </a:extLst>
          </p:cNvPr>
          <p:cNvGrpSpPr/>
          <p:nvPr/>
        </p:nvGrpSpPr>
        <p:grpSpPr>
          <a:xfrm>
            <a:off x="7199208" y="1732118"/>
            <a:ext cx="1534196" cy="1261884"/>
            <a:chOff x="2181243" y="5034714"/>
            <a:chExt cx="2736304" cy="168251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FB16DB-B111-4A05-843A-CC73C1F29FB7}"/>
                </a:ext>
              </a:extLst>
            </p:cNvPr>
            <p:cNvSpPr/>
            <p:nvPr/>
          </p:nvSpPr>
          <p:spPr>
            <a:xfrm>
              <a:off x="2181243" y="5486119"/>
              <a:ext cx="2736304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/>
                <a:t>Lorem ipsum dolor sit </a:t>
              </a:r>
              <a:r>
                <a:rPr lang="en-US" sz="900" dirty="0" err="1"/>
                <a:t>amet</a:t>
              </a:r>
              <a:r>
                <a:rPr lang="en-US" sz="900" dirty="0"/>
                <a:t>, </a:t>
              </a:r>
              <a:r>
                <a:rPr lang="en-US" sz="900" dirty="0" err="1"/>
                <a:t>eos</a:t>
              </a:r>
              <a:r>
                <a:rPr lang="en-US" sz="900" dirty="0"/>
                <a:t> </a:t>
              </a:r>
              <a:r>
                <a:rPr lang="en-US" sz="900" dirty="0" err="1"/>
                <a:t>ei</a:t>
              </a:r>
              <a:r>
                <a:rPr lang="en-US" sz="900" dirty="0"/>
                <a:t> </a:t>
              </a:r>
              <a:r>
                <a:rPr lang="en-US" sz="900" dirty="0" err="1"/>
                <a:t>virtute</a:t>
              </a:r>
              <a:r>
                <a:rPr lang="en-US" sz="900" dirty="0"/>
                <a:t> </a:t>
              </a:r>
              <a:r>
                <a:rPr lang="en-US" sz="900" dirty="0" err="1"/>
                <a:t>iracundia</a:t>
              </a:r>
              <a:r>
                <a:rPr lang="en-US" sz="900" dirty="0"/>
                <a:t>, </a:t>
              </a:r>
              <a:r>
                <a:rPr lang="en-US" sz="900" dirty="0" err="1"/>
                <a:t>erat</a:t>
              </a:r>
              <a:r>
                <a:rPr lang="en-US" sz="900" dirty="0"/>
                <a:t> </a:t>
              </a:r>
              <a:r>
                <a:rPr lang="en-US" sz="900" dirty="0" err="1"/>
                <a:t>persius</a:t>
              </a:r>
              <a:r>
                <a:rPr lang="en-US" sz="900" dirty="0"/>
                <a:t> </a:t>
              </a:r>
              <a:r>
                <a:rPr lang="en-US" sz="900" dirty="0" err="1"/>
                <a:t>intellegebat</a:t>
              </a:r>
              <a:r>
                <a:rPr lang="en-US" sz="900" dirty="0"/>
                <a:t> </a:t>
              </a:r>
              <a:r>
                <a:rPr lang="en-US" sz="900" dirty="0" err="1"/>
                <a:t>pri</a:t>
              </a:r>
              <a:r>
                <a:rPr lang="en-US" sz="900" dirty="0"/>
                <a:t> cu, cu </a:t>
              </a:r>
              <a:r>
                <a:rPr lang="en-US" sz="900" dirty="0" err="1"/>
                <a:t>ridens</a:t>
              </a:r>
              <a:r>
                <a:rPr lang="en-US" sz="900" dirty="0"/>
                <a:t> </a:t>
              </a:r>
              <a:r>
                <a:rPr lang="en-US" sz="900" dirty="0" err="1"/>
                <a:t>mediocrem</a:t>
              </a:r>
              <a:r>
                <a:rPr lang="en-US" sz="900" dirty="0"/>
                <a:t> </a:t>
              </a:r>
              <a:r>
                <a:rPr lang="en-US" sz="900" dirty="0" err="1"/>
                <a:t>eum</a:t>
              </a:r>
              <a:r>
                <a:rPr lang="en-US" sz="900" dirty="0"/>
                <a:t>. At </a:t>
              </a:r>
              <a:r>
                <a:rPr lang="en-US" sz="900" dirty="0" err="1"/>
                <a:t>liman</a:t>
              </a:r>
              <a:r>
                <a:rPr lang="en-US" sz="900" dirty="0"/>
                <a:t> </a:t>
              </a:r>
              <a:r>
                <a:rPr lang="en-US" sz="900" dirty="0" err="1"/>
                <a:t>vocent</a:t>
              </a:r>
              <a:r>
                <a:rPr lang="en-US" sz="900" dirty="0"/>
                <a:t> </a:t>
              </a:r>
              <a:r>
                <a:rPr lang="en-US" sz="900" dirty="0" err="1"/>
                <a:t>repudiare</a:t>
              </a:r>
              <a:r>
                <a:rPr lang="en-US" sz="900" dirty="0"/>
                <a:t> cum </a:t>
              </a:r>
              <a:r>
                <a:rPr lang="en-US" sz="900" dirty="0" err="1"/>
                <a:t>explicari</a:t>
              </a:r>
              <a:r>
                <a:rPr lang="en-US" sz="900" dirty="0"/>
                <a:t> </a:t>
              </a:r>
              <a:r>
                <a:rPr lang="en-US" sz="900" dirty="0" err="1"/>
                <a:t>reprimiqe</a:t>
              </a:r>
              <a:r>
                <a:rPr lang="en-US" sz="900" dirty="0"/>
                <a:t>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73D16B-F142-49C6-ACD5-96C46E24A72A}"/>
                </a:ext>
              </a:extLst>
            </p:cNvPr>
            <p:cNvSpPr txBox="1"/>
            <p:nvPr/>
          </p:nvSpPr>
          <p:spPr>
            <a:xfrm>
              <a:off x="2280046" y="5034714"/>
              <a:ext cx="2538700" cy="45140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58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4186D-E0A5-4614-83EE-7372ED2FB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Diagrams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C7A7B0-90AE-497E-BFC4-03279832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Variants (for inspiration)</a:t>
            </a:r>
          </a:p>
        </p:txBody>
      </p:sp>
    </p:spTree>
    <p:extLst>
      <p:ext uri="{BB962C8B-B14F-4D97-AF65-F5344CB8AC3E}">
        <p14:creationId xmlns:p14="http://schemas.microsoft.com/office/powerpoint/2010/main" val="285661623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58788</TotalTime>
  <Words>2094</Words>
  <PresentationFormat>On-screen Show (4:3)</PresentationFormat>
  <Paragraphs>244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GeosansLight</vt:lpstr>
      <vt:lpstr>Open Sans</vt:lpstr>
      <vt:lpstr>Showeet theme</vt:lpstr>
      <vt:lpstr>1_Blank</vt:lpstr>
      <vt:lpstr>Process Diagrams</vt:lpstr>
      <vt:lpstr>Process Diagrams</vt:lpstr>
      <vt:lpstr>Process Diagram</vt:lpstr>
      <vt:lpstr>Process Diagram</vt:lpstr>
      <vt:lpstr>Process Diagram</vt:lpstr>
      <vt:lpstr>Process Diagram</vt:lpstr>
      <vt:lpstr>Process Diagram</vt:lpstr>
      <vt:lpstr>Process Diagram</vt:lpstr>
      <vt:lpstr>Process Diagrams</vt:lpstr>
      <vt:lpstr>Process Diagram</vt:lpstr>
      <vt:lpstr>Process Diagram</vt:lpstr>
      <vt:lpstr>Process Diagram</vt:lpstr>
      <vt:lpstr>Process Diagram</vt:lpstr>
      <vt:lpstr>Process Diagram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Diagrams for PowerPoint</dc:title>
  <dc:creator>showeet.com</dc:creator>
  <dc:description>© Copyright Showeet.com</dc:description>
  <dcterms:created xsi:type="dcterms:W3CDTF">2011-05-09T14:18:21Z</dcterms:created>
  <dcterms:modified xsi:type="dcterms:W3CDTF">2018-07-27T18:21:10Z</dcterms:modified>
  <cp:category>Charts &amp; Diagrams</cp:category>
</cp:coreProperties>
</file>