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dd369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dd369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06ada915c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06ada915c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80636b2eb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80636b2eb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806ada915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806ada915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06ada915c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06ada915c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806ada915c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806ada915c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06ada915c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06ada915c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806ada915c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806ada915c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806ada915c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806ada915c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806ada915c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806ada915c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806ada915c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806ada915c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806ada915c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806ada915c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06ada915c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06ada915c_0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06ada915c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06ada915c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806ada915c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806ada915c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806ada915c_0_2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806ada915c_0_2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806ada915c_0_2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806ada915c_0_2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6ada915c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6ada915c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806ada915c_0_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806ada915c_0_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806ada915c_0_2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806ada915c_0_2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65d7c6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65d7c6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806ada915c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806ada915c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806ada915c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806ada915c_0_2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8b7245fa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8b7245fa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8b7245fa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8b7245fa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65d7c64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65d7c64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65d7c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65d7c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565d7c64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565d7c64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0636b2eb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0636b2eb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0636b2e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0636b2e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6536776" y="-33900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6414892" y="3623609"/>
            <a:ext cx="2078594" cy="979497"/>
            <a:chOff x="2723278" y="3623609"/>
            <a:chExt cx="2078594" cy="979497"/>
          </a:xfrm>
        </p:grpSpPr>
        <p:sp>
          <p:nvSpPr>
            <p:cNvPr id="59" name="Google Shape;59;p15"/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6414892" y="2387425"/>
            <a:ext cx="2078594" cy="979041"/>
            <a:chOff x="2723278" y="2387425"/>
            <a:chExt cx="2078594" cy="979041"/>
          </a:xfrm>
        </p:grpSpPr>
        <p:sp>
          <p:nvSpPr>
            <p:cNvPr id="68" name="Google Shape;68;p15"/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414892" y="1150750"/>
            <a:ext cx="2078594" cy="979497"/>
            <a:chOff x="2723278" y="1150750"/>
            <a:chExt cx="2078594" cy="979497"/>
          </a:xfrm>
        </p:grpSpPr>
        <p:sp>
          <p:nvSpPr>
            <p:cNvPr id="77" name="Google Shape;77;p15"/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625451" y="532900"/>
            <a:ext cx="2079971" cy="979046"/>
            <a:chOff x="933838" y="532900"/>
            <a:chExt cx="2079971" cy="979046"/>
          </a:xfrm>
        </p:grpSpPr>
        <p:sp>
          <p:nvSpPr>
            <p:cNvPr id="86" name="Google Shape;86;p15"/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4625451" y="1769089"/>
            <a:ext cx="2079971" cy="979076"/>
            <a:chOff x="933838" y="1769089"/>
            <a:chExt cx="2079971" cy="979076"/>
          </a:xfrm>
        </p:grpSpPr>
        <p:sp>
          <p:nvSpPr>
            <p:cNvPr id="95" name="Google Shape;95;p15"/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625451" y="3005721"/>
            <a:ext cx="2079971" cy="979046"/>
            <a:chOff x="933838" y="3005721"/>
            <a:chExt cx="2079971" cy="979046"/>
          </a:xfrm>
        </p:grpSpPr>
        <p:sp>
          <p:nvSpPr>
            <p:cNvPr id="104" name="Google Shape;104;p15"/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24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741" name="Google Shape;741;p24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3408" extrusionOk="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847" extrusionOk="0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1091" extrusionOk="0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747" name="Google Shape;747;p24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1" h="15785" extrusionOk="0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24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0" h="7767" extrusionOk="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24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247" extrusionOk="0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24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9" h="4924" extrusionOk="0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24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" h="3758" extrusionOk="0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1499" extrusionOk="0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1" h="1072" extrusionOk="0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1011" extrusionOk="0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55" name="Google Shape;755;p24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4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24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758" name="Google Shape;758;p24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3641" extrusionOk="0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514" extrusionOk="0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298" extrusionOk="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3" name="Google Shape;763;p24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64" name="Google Shape;764;p24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2" h="15350" extrusionOk="0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4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4916" extrusionOk="0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4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2" h="323" extrusionOk="0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" h="359" extrusionOk="0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4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04" extrusionOk="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69" name="Google Shape;769;p24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4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72" name="Google Shape;772;p24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73" name="Google Shape;773;p24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26195" extrusionOk="0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521" extrusionOk="0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2572" extrusionOk="0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225" extrusionOk="0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7" name="Google Shape;777;p24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78" name="Google Shape;778;p24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0" h="14424" extrusionOk="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3" h="4988" extrusionOk="0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0" name="Google Shape;780;p24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1" name="Google Shape;781;p24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24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83" name="Google Shape;783;p24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84" name="Google Shape;784;p24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750" extrusionOk="0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054" extrusionOk="0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1891" extrusionOk="0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8" name="Google Shape;788;p24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89" name="Google Shape;789;p24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1" h="16528" extrusionOk="0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4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843" extrusionOk="0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4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842" extrusionOk="0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4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53" extrusionOk="0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4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8" h="5064" extrusionOk="0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94" name="Google Shape;794;p24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4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97" name="Google Shape;797;p24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avLst/>
                <a:gdLst/>
                <a:ahLst/>
                <a:cxnLst/>
                <a:rect l="l" t="t" r="r" b="b"/>
                <a:pathLst>
                  <a:path w="38136" h="38125" extrusionOk="0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9" name="Google Shape;799;p24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800" name="Google Shape;800;p24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8" h="25473" extrusionOk="0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4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5" h="4109" extrusionOk="0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4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9" h="2354" extrusionOk="0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3" name="Google Shape;803;p24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avLst/>
                <a:gdLst/>
                <a:ahLst/>
                <a:cxnLst/>
                <a:rect l="l" t="t" r="r" b="b"/>
                <a:pathLst>
                  <a:path w="9132" h="6363" extrusionOk="0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3267" extrusionOk="0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6133" extrusionOk="0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6" name="Google Shape;806;p24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7" name="Google Shape;807;p24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4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809" name="Google Shape;809;p24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810" name="Google Shape;810;p24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avLst/>
                <a:gdLst/>
                <a:ahLst/>
                <a:cxnLst/>
                <a:rect l="l" t="t" r="r" b="b"/>
                <a:pathLst>
                  <a:path w="30624" h="30624" extrusionOk="0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3571" extrusionOk="0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1708" extrusionOk="0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avLst/>
                <a:gdLst/>
                <a:ahLst/>
                <a:cxnLst/>
                <a:rect l="l" t="t" r="r" b="b"/>
                <a:pathLst>
                  <a:path w="24338" h="11897" extrusionOk="0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8767" h="4101" extrusionOk="0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avLst/>
                <a:gdLst/>
                <a:ahLst/>
                <a:cxnLst/>
                <a:rect l="l" t="t" r="r" b="b"/>
                <a:pathLst>
                  <a:path w="12811" h="2351" extrusionOk="0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6" name="Google Shape;816;p24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7" name="Google Shape;817;p24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819" name="Google Shape;819;p24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820" name="Google Shape;820;p24"/>
            <p:cNvSpPr/>
            <p:nvPr/>
          </p:nvSpPr>
          <p:spPr>
            <a:xfrm>
              <a:off x="2510677" y="2346440"/>
              <a:ext cx="3981508" cy="1060679"/>
            </a:xfrm>
            <a:custGeom>
              <a:avLst/>
              <a:gdLst/>
              <a:ahLst/>
              <a:cxnLst/>
              <a:rect l="l" t="t" r="r" b="b"/>
              <a:pathLst>
                <a:path w="171876" h="45788" extrusionOk="0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457770" y="2584797"/>
              <a:ext cx="123122" cy="112026"/>
            </a:xfrm>
            <a:custGeom>
              <a:avLst/>
              <a:gdLst/>
              <a:ahLst/>
              <a:cxnLst/>
              <a:rect l="l" t="t" r="r" b="b"/>
              <a:pathLst>
                <a:path w="5315" h="4836" extrusionOk="0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437052" y="2587275"/>
              <a:ext cx="123099" cy="112026"/>
            </a:xfrm>
            <a:custGeom>
              <a:avLst/>
              <a:gdLst/>
              <a:ahLst/>
              <a:cxnLst/>
              <a:rect l="l" t="t" r="r" b="b"/>
              <a:pathLst>
                <a:path w="5314" h="4836" extrusionOk="0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835576" y="3161464"/>
              <a:ext cx="97918" cy="81054"/>
            </a:xfrm>
            <a:custGeom>
              <a:avLst/>
              <a:gdLst/>
              <a:ahLst/>
              <a:cxnLst/>
              <a:rect l="l" t="t" r="r" b="b"/>
              <a:pathLst>
                <a:path w="4227" h="3499" extrusionOk="0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671497" y="3342120"/>
              <a:ext cx="97942" cy="81309"/>
            </a:xfrm>
            <a:custGeom>
              <a:avLst/>
              <a:gdLst/>
              <a:ahLst/>
              <a:cxnLst/>
              <a:rect l="l" t="t" r="r" b="b"/>
              <a:pathLst>
                <a:path w="4228" h="3510" extrusionOk="0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4571142" y="2799087"/>
              <a:ext cx="98220" cy="81309"/>
            </a:xfrm>
            <a:custGeom>
              <a:avLst/>
              <a:gdLst/>
              <a:ahLst/>
              <a:cxnLst/>
              <a:rect l="l" t="t" r="r" b="b"/>
              <a:pathLst>
                <a:path w="4240" h="3510" extrusionOk="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208246" y="2391447"/>
              <a:ext cx="97942" cy="81332"/>
            </a:xfrm>
            <a:custGeom>
              <a:avLst/>
              <a:gdLst/>
              <a:ahLst/>
              <a:cxnLst/>
              <a:rect l="l" t="t" r="r" b="b"/>
              <a:pathLst>
                <a:path w="4228" h="3511" extrusionOk="0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832" name="Google Shape;832;p25"/>
          <p:cNvSpPr/>
          <p:nvPr/>
        </p:nvSpPr>
        <p:spPr>
          <a:xfrm>
            <a:off x="0" y="2672367"/>
            <a:ext cx="9144246" cy="66404"/>
          </a:xfrm>
          <a:custGeom>
            <a:avLst/>
            <a:gdLst/>
            <a:ahLst/>
            <a:cxnLst/>
            <a:rect l="l" t="t" r="r" b="b"/>
            <a:pathLst>
              <a:path w="286429" h="2080" extrusionOk="0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25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834" name="Google Shape;834;p25"/>
            <p:cNvSpPr/>
            <p:nvPr/>
          </p:nvSpPr>
          <p:spPr>
            <a:xfrm>
              <a:off x="891027" y="3436532"/>
              <a:ext cx="1293154" cy="1145054"/>
            </a:xfrm>
            <a:custGeom>
              <a:avLst/>
              <a:gdLst/>
              <a:ahLst/>
              <a:cxnLst/>
              <a:rect l="l" t="t" r="r" b="b"/>
              <a:pathLst>
                <a:path w="40506" h="35867" extrusionOk="0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35" name="Google Shape;835;p25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836" name="Google Shape;836;p25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avLst/>
                <a:gdLst/>
                <a:ahLst/>
                <a:cxnLst/>
                <a:rect l="l" t="t" r="r" b="b"/>
                <a:pathLst>
                  <a:path w="7080" h="16775" extrusionOk="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6979" extrusionOk="0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340" extrusionOk="0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609" extrusionOk="0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3357" extrusionOk="0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20472" extrusionOk="0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20309" extrusionOk="0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avLst/>
                <a:gdLst/>
                <a:ahLst/>
                <a:cxnLst/>
                <a:rect l="l" t="t" r="r" b="b"/>
                <a:pathLst>
                  <a:path w="13230" h="17068" extrusionOk="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6714" extrusionOk="0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3008" extrusionOk="0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19446" extrusionOk="0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852" extrusionOk="0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3709" extrusionOk="0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252" extrusionOk="0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451" extrusionOk="0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5424" extrusionOk="0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5331" extrusionOk="0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3486" extrusionOk="0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43" extrusionOk="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801" extrusionOk="0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942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avLst/>
                <a:gdLst/>
                <a:ahLst/>
                <a:cxnLst/>
                <a:rect l="l" t="t" r="r" b="b"/>
                <a:pathLst>
                  <a:path w="10891" h="13216" extrusionOk="0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137" extrusionOk="0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353" extrusionOk="0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1724" extrusionOk="0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avLst/>
                <a:gdLst/>
                <a:ahLst/>
                <a:cxnLst/>
                <a:rect l="l" t="t" r="r" b="b"/>
                <a:pathLst>
                  <a:path w="13794" h="13072" extrusionOk="0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avLst/>
                <a:gdLst/>
                <a:ahLst/>
                <a:cxnLst/>
                <a:rect l="l" t="t" r="r" b="b"/>
                <a:pathLst>
                  <a:path w="8275" h="6370" extrusionOk="0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7435" extrusionOk="0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431" extrusionOk="0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avLst/>
                <a:gdLst/>
                <a:ahLst/>
                <a:cxnLst/>
                <a:rect l="l" t="t" r="r" b="b"/>
                <a:pathLst>
                  <a:path w="952" h="5781" extrusionOk="0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6902" extrusionOk="0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856" extrusionOk="0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avLst/>
                <a:gdLst/>
                <a:ahLst/>
                <a:cxnLst/>
                <a:rect l="l" t="t" r="r" b="b"/>
                <a:pathLst>
                  <a:path w="18054" h="12360" extrusionOk="0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4051" extrusionOk="0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4229" extrusionOk="0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99" extrusionOk="0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704" extrusionOk="0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3" name="Google Shape;873;p25"/>
            <p:cNvSpPr/>
            <p:nvPr/>
          </p:nvSpPr>
          <p:spPr>
            <a:xfrm>
              <a:off x="1223434" y="2945825"/>
              <a:ext cx="628339" cy="353057"/>
            </a:xfrm>
            <a:custGeom>
              <a:avLst/>
              <a:gdLst/>
              <a:ahLst/>
              <a:cxnLst/>
              <a:rect l="l" t="t" r="r" b="b"/>
              <a:pathLst>
                <a:path w="19289" h="9368" extrusionOk="0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466698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6" name="Google Shape;876;p25"/>
          <p:cNvGrpSpPr/>
          <p:nvPr/>
        </p:nvGrpSpPr>
        <p:grpSpPr>
          <a:xfrm>
            <a:off x="2256396" y="1689503"/>
            <a:ext cx="1086759" cy="2452391"/>
            <a:chOff x="2370376" y="1473328"/>
            <a:chExt cx="1086759" cy="2452391"/>
          </a:xfrm>
        </p:grpSpPr>
        <p:sp>
          <p:nvSpPr>
            <p:cNvPr id="877" name="Google Shape;877;p25"/>
            <p:cNvSpPr/>
            <p:nvPr/>
          </p:nvSpPr>
          <p:spPr>
            <a:xfrm>
              <a:off x="2565693" y="2906174"/>
              <a:ext cx="696125" cy="353039"/>
            </a:xfrm>
            <a:custGeom>
              <a:avLst/>
              <a:gdLst/>
              <a:ahLst/>
              <a:cxnLst/>
              <a:rect l="l" t="t" r="r" b="b"/>
              <a:pathLst>
                <a:path w="21805" h="9296" extrusionOk="0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842850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25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80" name="Google Shape;880;p25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2360" extrusionOk="0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3099" extrusionOk="0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15208" extrusionOk="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avLst/>
                <a:gdLst/>
                <a:ahLst/>
                <a:cxnLst/>
                <a:rect l="l" t="t" r="r" b="b"/>
                <a:pathLst>
                  <a:path w="19337" h="822" extrusionOk="0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76" extrusionOk="0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03" extrusionOk="0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03" extrusionOk="0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490" extrusionOk="0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347" extrusionOk="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2787" extrusionOk="0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88" extrusionOk="0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25"/>
            <p:cNvSpPr/>
            <p:nvPr/>
          </p:nvSpPr>
          <p:spPr>
            <a:xfrm>
              <a:off x="2370376" y="1473328"/>
              <a:ext cx="1086759" cy="974383"/>
            </a:xfrm>
            <a:custGeom>
              <a:avLst/>
              <a:gdLst/>
              <a:ahLst/>
              <a:cxnLst/>
              <a:rect l="l" t="t" r="r" b="b"/>
              <a:pathLst>
                <a:path w="34041" h="30521" extrusionOk="0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25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94" name="Google Shape;894;p25"/>
            <p:cNvSpPr/>
            <p:nvPr/>
          </p:nvSpPr>
          <p:spPr>
            <a:xfrm>
              <a:off x="3600123" y="2891850"/>
              <a:ext cx="878552" cy="353050"/>
            </a:xfrm>
            <a:custGeom>
              <a:avLst/>
              <a:gdLst/>
              <a:ahLst/>
              <a:cxnLst/>
              <a:rect l="l" t="t" r="r" b="b"/>
              <a:pathLst>
                <a:path w="26647" h="9824" extrusionOk="0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968494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6" name="Google Shape;896;p25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97" name="Google Shape;897;p25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6596" extrusionOk="0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776" extrusionOk="0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8954" extrusionOk="0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097" extrusionOk="0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avLst/>
                <a:gdLst/>
                <a:ahLst/>
                <a:cxnLst/>
                <a:rect l="l" t="t" r="r" b="b"/>
                <a:pathLst>
                  <a:path w="5656" h="6371" extrusionOk="0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7025" extrusionOk="0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avLst/>
                <a:gdLst/>
                <a:ahLst/>
                <a:cxnLst/>
                <a:rect l="l" t="t" r="r" b="b"/>
                <a:pathLst>
                  <a:path w="9468" h="9636" extrusionOk="0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9986" extrusionOk="0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2929" extrusionOk="0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8014" extrusionOk="0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953" extrusionOk="0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389" extrusionOk="0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09" extrusionOk="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209" extrusionOk="0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5682" extrusionOk="0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990" extrusionOk="0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25"/>
            <p:cNvSpPr/>
            <p:nvPr/>
          </p:nvSpPr>
          <p:spPr>
            <a:xfrm>
              <a:off x="3536118" y="1492738"/>
              <a:ext cx="1006563" cy="943288"/>
            </a:xfrm>
            <a:custGeom>
              <a:avLst/>
              <a:gdLst/>
              <a:ahLst/>
              <a:cxnLst/>
              <a:rect l="l" t="t" r="r" b="b"/>
              <a:pathLst>
                <a:path w="31529" h="29547" extrusionOk="0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916" name="Google Shape;916;p25"/>
            <p:cNvSpPr/>
            <p:nvPr/>
          </p:nvSpPr>
          <p:spPr>
            <a:xfrm>
              <a:off x="7063579" y="2902101"/>
              <a:ext cx="1072776" cy="353040"/>
            </a:xfrm>
            <a:custGeom>
              <a:avLst/>
              <a:gdLst/>
              <a:ahLst/>
              <a:cxnLst/>
              <a:rect l="l" t="t" r="r" b="b"/>
              <a:pathLst>
                <a:path w="33603" h="10102" extrusionOk="0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7529061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6946733" y="3436341"/>
              <a:ext cx="1306467" cy="1156643"/>
            </a:xfrm>
            <a:custGeom>
              <a:avLst/>
              <a:gdLst/>
              <a:ahLst/>
              <a:cxnLst/>
              <a:rect l="l" t="t" r="r" b="b"/>
              <a:pathLst>
                <a:path w="40923" h="36230" extrusionOk="0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8" name="Google Shape;988;p25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9" name="Google Shape;989;p25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90" name="Google Shape;990;p25"/>
            <p:cNvSpPr/>
            <p:nvPr/>
          </p:nvSpPr>
          <p:spPr>
            <a:xfrm>
              <a:off x="5920679" y="2931477"/>
              <a:ext cx="753398" cy="296783"/>
            </a:xfrm>
            <a:custGeom>
              <a:avLst/>
              <a:gdLst/>
              <a:ahLst/>
              <a:cxnLst/>
              <a:rect l="l" t="t" r="r" b="b"/>
              <a:pathLst>
                <a:path w="23599" h="8050" extrusionOk="0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6226473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25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93" name="Google Shape;993;p25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15433" extrusionOk="0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935" extrusionOk="0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4758" extrusionOk="0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4253" extrusionOk="0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5732" extrusionOk="0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18493" extrusionOk="0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1936" extrusionOk="0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7244" extrusionOk="0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1936" extrusionOk="0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7244" extrusionOk="0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7528" extrusionOk="0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096" extrusionOk="0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924" extrusionOk="0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855" extrusionOk="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968" extrusionOk="0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212" extrusionOk="0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0237" extrusionOk="0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6417" extrusionOk="0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1" name="Google Shape;1011;p25"/>
            <p:cNvSpPr/>
            <p:nvPr/>
          </p:nvSpPr>
          <p:spPr>
            <a:xfrm>
              <a:off x="5780991" y="1517894"/>
              <a:ext cx="1032774" cy="935243"/>
            </a:xfrm>
            <a:custGeom>
              <a:avLst/>
              <a:gdLst/>
              <a:ahLst/>
              <a:cxnLst/>
              <a:rect l="l" t="t" r="r" b="b"/>
              <a:pathLst>
                <a:path w="32350" h="29295" extrusionOk="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25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13" name="Google Shape;1013;p25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1014" name="Google Shape;1014;p25"/>
            <p:cNvSpPr/>
            <p:nvPr/>
          </p:nvSpPr>
          <p:spPr>
            <a:xfrm>
              <a:off x="4793679" y="2925375"/>
              <a:ext cx="753426" cy="299073"/>
            </a:xfrm>
            <a:custGeom>
              <a:avLst/>
              <a:gdLst/>
              <a:ahLst/>
              <a:cxnLst/>
              <a:rect l="l" t="t" r="r" b="b"/>
              <a:pathLst>
                <a:path w="22819" h="9368" extrusionOk="0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099486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25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1017" name="Google Shape;1017;p25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7814" extrusionOk="0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4402" extrusionOk="0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4187" extrusionOk="0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4347" extrusionOk="0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10276" extrusionOk="0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2562" extrusionOk="0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4691" extrusionOk="0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886" extrusionOk="0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727" extrusionOk="0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234" extrusionOk="0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1492" extrusionOk="0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5466" extrusionOk="0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942" extrusionOk="0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6364" extrusionOk="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6525" extrusionOk="0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647" extrusionOk="0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940" extrusionOk="0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6525" extrusionOk="0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647" extrusionOk="0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940" extrusionOk="0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524" extrusionOk="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642" extrusionOk="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946" extrusionOk="0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0" name="Google Shape;1040;p25"/>
            <p:cNvSpPr/>
            <p:nvPr/>
          </p:nvSpPr>
          <p:spPr>
            <a:xfrm>
              <a:off x="4661220" y="1493345"/>
              <a:ext cx="1018344" cy="947949"/>
            </a:xfrm>
            <a:custGeom>
              <a:avLst/>
              <a:gdLst/>
              <a:ahLst/>
              <a:cxnLst/>
              <a:rect l="l" t="t" r="r" b="b"/>
              <a:pathLst>
                <a:path w="31898" h="29693" extrusionOk="0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25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>
            <a:off x="1746404" y="3215303"/>
            <a:ext cx="14833" cy="328683"/>
          </a:xfrm>
          <a:custGeom>
            <a:avLst/>
            <a:gdLst/>
            <a:ahLst/>
            <a:cxnLst/>
            <a:rect l="l" t="t" r="r" b="b"/>
            <a:pathLst>
              <a:path w="489" h="10836" extrusionOk="0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7" name="Google Shape;1047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048" name="Google Shape;1048;p26"/>
          <p:cNvSpPr/>
          <p:nvPr/>
        </p:nvSpPr>
        <p:spPr>
          <a:xfrm>
            <a:off x="2172212" y="2606761"/>
            <a:ext cx="428325" cy="301596"/>
          </a:xfrm>
          <a:custGeom>
            <a:avLst/>
            <a:gdLst/>
            <a:ahLst/>
            <a:cxnLst/>
            <a:rect l="l" t="t" r="r" b="b"/>
            <a:pathLst>
              <a:path w="14121" h="9943" extrusionOk="0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9" name="Google Shape;1049;p26"/>
          <p:cNvSpPr/>
          <p:nvPr/>
        </p:nvSpPr>
        <p:spPr>
          <a:xfrm>
            <a:off x="4037913" y="2606761"/>
            <a:ext cx="426536" cy="301596"/>
          </a:xfrm>
          <a:custGeom>
            <a:avLst/>
            <a:gdLst/>
            <a:ahLst/>
            <a:cxnLst/>
            <a:rect l="l" t="t" r="r" b="b"/>
            <a:pathLst>
              <a:path w="14062" h="9943" extrusionOk="0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0" name="Google Shape;1050;p26"/>
          <p:cNvSpPr/>
          <p:nvPr/>
        </p:nvSpPr>
        <p:spPr>
          <a:xfrm>
            <a:off x="5908316" y="2606761"/>
            <a:ext cx="428356" cy="301596"/>
          </a:xfrm>
          <a:custGeom>
            <a:avLst/>
            <a:gdLst/>
            <a:ahLst/>
            <a:cxnLst/>
            <a:rect l="l" t="t" r="r" b="b"/>
            <a:pathLst>
              <a:path w="14122" h="9943" extrusionOk="0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1" name="Google Shape;1051;p26"/>
          <p:cNvSpPr/>
          <p:nvPr/>
        </p:nvSpPr>
        <p:spPr>
          <a:xfrm>
            <a:off x="1719670" y="2246707"/>
            <a:ext cx="301232" cy="988870"/>
          </a:xfrm>
          <a:custGeom>
            <a:avLst/>
            <a:gdLst/>
            <a:ahLst/>
            <a:cxnLst/>
            <a:rect l="l" t="t" r="r" b="b"/>
            <a:pathLst>
              <a:path w="9931" h="32601" extrusionOk="0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2" name="Google Shape;1052;p26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1053" name="Google Shape;1053;p26"/>
            <p:cNvSpPr/>
            <p:nvPr/>
          </p:nvSpPr>
          <p:spPr>
            <a:xfrm>
              <a:off x="2994908" y="3234080"/>
              <a:ext cx="14833" cy="766745"/>
            </a:xfrm>
            <a:custGeom>
              <a:avLst/>
              <a:gdLst/>
              <a:ahLst/>
              <a:cxnLst/>
              <a:rect l="l" t="t" r="r" b="b"/>
              <a:pathLst>
                <a:path w="489" h="25278" extrusionOk="0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923019" y="3991437"/>
              <a:ext cx="158942" cy="158912"/>
            </a:xfrm>
            <a:custGeom>
              <a:avLst/>
              <a:gdLst/>
              <a:ahLst/>
              <a:cxnLst/>
              <a:rect l="l" t="t" r="r" b="b"/>
              <a:pathLst>
                <a:path w="5240" h="5239" extrusionOk="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962755" y="4031143"/>
              <a:ext cx="79471" cy="79501"/>
            </a:xfrm>
            <a:custGeom>
              <a:avLst/>
              <a:gdLst/>
              <a:ahLst/>
              <a:cxnLst/>
              <a:rect l="l" t="t" r="r" b="b"/>
              <a:pathLst>
                <a:path w="2620" h="2621" extrusionOk="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595502" y="2250256"/>
              <a:ext cx="292921" cy="504975"/>
            </a:xfrm>
            <a:custGeom>
              <a:avLst/>
              <a:gdLst/>
              <a:ahLst/>
              <a:cxnLst/>
              <a:rect l="l" t="t" r="r" b="b"/>
              <a:pathLst>
                <a:path w="9657" h="16648" extrusionOk="0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731617" y="2250256"/>
              <a:ext cx="292921" cy="988900"/>
            </a:xfrm>
            <a:custGeom>
              <a:avLst/>
              <a:gdLst/>
              <a:ahLst/>
              <a:cxnLst/>
              <a:rect l="l" t="t" r="r" b="b"/>
              <a:pathLst>
                <a:path w="9657" h="32602" extrusionOk="0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3595502" y="2734615"/>
              <a:ext cx="292921" cy="504551"/>
            </a:xfrm>
            <a:custGeom>
              <a:avLst/>
              <a:gdLst/>
              <a:ahLst/>
              <a:cxnLst/>
              <a:rect l="l" t="t" r="r" b="b"/>
              <a:pathLst>
                <a:path w="9657" h="16634" extrusionOk="0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820463" y="2255352"/>
              <a:ext cx="978739" cy="978739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3299725" y="2331943"/>
              <a:ext cx="422926" cy="423290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864901" y="2698427"/>
              <a:ext cx="397993" cy="471488"/>
            </a:xfrm>
            <a:custGeom>
              <a:avLst/>
              <a:gdLst/>
              <a:ahLst/>
              <a:cxnLst/>
              <a:rect l="l" t="t" r="r" b="b"/>
              <a:pathLst>
                <a:path w="13121" h="15544" extrusionOk="0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976496" y="2411749"/>
              <a:ext cx="666678" cy="667072"/>
            </a:xfrm>
            <a:custGeom>
              <a:avLst/>
              <a:gdLst/>
              <a:ahLst/>
              <a:cxnLst/>
              <a:rect l="l" t="t" r="r" b="b"/>
              <a:pathLst>
                <a:path w="21979" h="21992" extrusionOk="0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233629" y="1882649"/>
              <a:ext cx="158942" cy="158942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3273335" y="1922385"/>
              <a:ext cx="79501" cy="79471"/>
            </a:xfrm>
            <a:custGeom>
              <a:avLst/>
              <a:gdLst/>
              <a:ahLst/>
              <a:cxnLst/>
              <a:rect l="l" t="t" r="r" b="b"/>
              <a:pathLst>
                <a:path w="2621" h="2620" extrusionOk="0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931330" y="1444942"/>
              <a:ext cx="863172" cy="524783"/>
            </a:xfrm>
            <a:custGeom>
              <a:avLst/>
              <a:gdLst/>
              <a:ahLst/>
              <a:cxnLst/>
              <a:rect l="l" t="t" r="r" b="b"/>
              <a:pathLst>
                <a:path w="28457" h="17301" extrusionOk="0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3625835" y="1954872"/>
              <a:ext cx="14833" cy="328683"/>
            </a:xfrm>
            <a:custGeom>
              <a:avLst/>
              <a:gdLst/>
              <a:ahLst/>
              <a:cxnLst/>
              <a:rect l="l" t="t" r="r" b="b"/>
              <a:pathLst>
                <a:path w="489" h="10836" extrusionOk="0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8" name="Google Shape;1068;p26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69" name="Google Shape;1069;p26"/>
            <p:cNvSpPr/>
            <p:nvPr/>
          </p:nvSpPr>
          <p:spPr>
            <a:xfrm>
              <a:off x="1354198" y="3457271"/>
              <a:ext cx="158912" cy="158942"/>
            </a:xfrm>
            <a:custGeom>
              <a:avLst/>
              <a:gdLst/>
              <a:ahLst/>
              <a:cxnLst/>
              <a:rect l="l" t="t" r="r" b="b"/>
              <a:pathLst>
                <a:path w="5239" h="5240" extrusionOk="0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1393904" y="3497007"/>
              <a:ext cx="79501" cy="79471"/>
            </a:xfrm>
            <a:custGeom>
              <a:avLst/>
              <a:gdLst/>
              <a:ahLst/>
              <a:cxnLst/>
              <a:rect l="l" t="t" r="r" b="b"/>
              <a:pathLst>
                <a:path w="2621" h="2620" extrusionOk="0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051899" y="3529160"/>
              <a:ext cx="863172" cy="524752"/>
            </a:xfrm>
            <a:custGeom>
              <a:avLst/>
              <a:gdLst/>
              <a:ahLst/>
              <a:cxnLst/>
              <a:rect l="l" t="t" r="r" b="b"/>
              <a:pathLst>
                <a:path w="28457" h="17300" extrusionOk="0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1125233" y="1507792"/>
              <a:ext cx="14833" cy="766381"/>
            </a:xfrm>
            <a:custGeom>
              <a:avLst/>
              <a:gdLst/>
              <a:ahLst/>
              <a:cxnLst/>
              <a:rect l="l" t="t" r="r" b="b"/>
              <a:pathLst>
                <a:path w="489" h="25266" extrusionOk="0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1053344" y="1358250"/>
              <a:ext cx="158578" cy="158578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1092716" y="1397622"/>
              <a:ext cx="79471" cy="79835"/>
            </a:xfrm>
            <a:custGeom>
              <a:avLst/>
              <a:gdLst/>
              <a:ahLst/>
              <a:cxnLst/>
              <a:rect l="l" t="t" r="r" b="b"/>
              <a:pathLst>
                <a:path w="2620" h="2632" extrusionOk="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861579" y="2741470"/>
              <a:ext cx="299048" cy="501336"/>
            </a:xfrm>
            <a:custGeom>
              <a:avLst/>
              <a:gdLst/>
              <a:ahLst/>
              <a:cxnLst/>
              <a:rect l="l" t="t" r="r" b="b"/>
              <a:pathLst>
                <a:path w="9859" h="16528" extrusionOk="0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859425" y="2253926"/>
              <a:ext cx="289281" cy="508160"/>
            </a:xfrm>
            <a:custGeom>
              <a:avLst/>
              <a:gdLst/>
              <a:ahLst/>
              <a:cxnLst/>
              <a:rect l="l" t="t" r="r" b="b"/>
              <a:pathLst>
                <a:path w="9537" h="16753" extrusionOk="0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947542" y="2255321"/>
              <a:ext cx="985230" cy="978799"/>
            </a:xfrm>
            <a:custGeom>
              <a:avLst/>
              <a:gdLst/>
              <a:ahLst/>
              <a:cxnLst/>
              <a:rect l="l" t="t" r="r" b="b"/>
              <a:pathLst>
                <a:path w="32481" h="32269" extrusionOk="0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1027349" y="2739316"/>
              <a:ext cx="427992" cy="418255"/>
            </a:xfrm>
            <a:custGeom>
              <a:avLst/>
              <a:gdLst/>
              <a:ahLst/>
              <a:cxnLst/>
              <a:rect l="l" t="t" r="r" b="b"/>
              <a:pathLst>
                <a:path w="14110" h="13789" extrusionOk="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482041" y="2318839"/>
              <a:ext cx="400541" cy="467151"/>
            </a:xfrm>
            <a:custGeom>
              <a:avLst/>
              <a:gdLst/>
              <a:ahLst/>
              <a:cxnLst/>
              <a:rect l="l" t="t" r="r" b="b"/>
              <a:pathLst>
                <a:path w="13205" h="15401" extrusionOk="0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106791" y="2411021"/>
              <a:ext cx="666708" cy="666708"/>
            </a:xfrm>
            <a:custGeom>
              <a:avLst/>
              <a:gdLst/>
              <a:ahLst/>
              <a:cxnLst/>
              <a:rect l="l" t="t" r="r" b="b"/>
              <a:pathLst>
                <a:path w="21980" h="21980" extrusionOk="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1" name="Google Shape;1081;p26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2" name="Google Shape;1082;p26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83" name="Google Shape;1083;p26"/>
            <p:cNvSpPr/>
            <p:nvPr/>
          </p:nvSpPr>
          <p:spPr>
            <a:xfrm>
              <a:off x="4870346" y="1507792"/>
              <a:ext cx="14863" cy="766381"/>
            </a:xfrm>
            <a:custGeom>
              <a:avLst/>
              <a:gdLst/>
              <a:ahLst/>
              <a:cxnLst/>
              <a:rect l="l" t="t" r="r" b="b"/>
              <a:pathLst>
                <a:path w="490" h="25266" extrusionOk="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4798487" y="1358250"/>
              <a:ext cx="158578" cy="158578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4837860" y="1397622"/>
              <a:ext cx="79471" cy="79835"/>
            </a:xfrm>
            <a:custGeom>
              <a:avLst/>
              <a:gdLst/>
              <a:ahLst/>
              <a:cxnLst/>
              <a:rect l="l" t="t" r="r" b="b"/>
              <a:pathLst>
                <a:path w="2620" h="2632" extrusionOk="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5465177" y="2250256"/>
              <a:ext cx="292921" cy="504975"/>
            </a:xfrm>
            <a:custGeom>
              <a:avLst/>
              <a:gdLst/>
              <a:ahLst/>
              <a:cxnLst/>
              <a:rect l="l" t="t" r="r" b="b"/>
              <a:pathLst>
                <a:path w="9657" h="16648" extrusionOk="0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4601292" y="2250256"/>
              <a:ext cx="292921" cy="988900"/>
            </a:xfrm>
            <a:custGeom>
              <a:avLst/>
              <a:gdLst/>
              <a:ahLst/>
              <a:cxnLst/>
              <a:rect l="l" t="t" r="r" b="b"/>
              <a:pathLst>
                <a:path w="9657" h="32602" extrusionOk="0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5465177" y="2734615"/>
              <a:ext cx="292921" cy="504551"/>
            </a:xfrm>
            <a:custGeom>
              <a:avLst/>
              <a:gdLst/>
              <a:ahLst/>
              <a:cxnLst/>
              <a:rect l="l" t="t" r="r" b="b"/>
              <a:pathLst>
                <a:path w="9657" h="16634" extrusionOk="0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690138" y="2255352"/>
              <a:ext cx="978739" cy="978739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5169400" y="2331943"/>
              <a:ext cx="422926" cy="423290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734576" y="2698427"/>
              <a:ext cx="397993" cy="471488"/>
            </a:xfrm>
            <a:custGeom>
              <a:avLst/>
              <a:gdLst/>
              <a:ahLst/>
              <a:cxnLst/>
              <a:rect l="l" t="t" r="r" b="b"/>
              <a:pathLst>
                <a:path w="13121" h="15544" extrusionOk="0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4846171" y="2411749"/>
              <a:ext cx="666708" cy="667072"/>
            </a:xfrm>
            <a:custGeom>
              <a:avLst/>
              <a:gdLst/>
              <a:ahLst/>
              <a:cxnLst/>
              <a:rect l="l" t="t" r="r" b="b"/>
              <a:pathLst>
                <a:path w="21980" h="21992" extrusionOk="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5109098" y="3457271"/>
              <a:ext cx="158912" cy="158942"/>
            </a:xfrm>
            <a:custGeom>
              <a:avLst/>
              <a:gdLst/>
              <a:ahLst/>
              <a:cxnLst/>
              <a:rect l="l" t="t" r="r" b="b"/>
              <a:pathLst>
                <a:path w="5239" h="5240" extrusionOk="0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5148804" y="3497007"/>
              <a:ext cx="79501" cy="79471"/>
            </a:xfrm>
            <a:custGeom>
              <a:avLst/>
              <a:gdLst/>
              <a:ahLst/>
              <a:cxnLst/>
              <a:rect l="l" t="t" r="r" b="b"/>
              <a:pathLst>
                <a:path w="2621" h="2620" extrusionOk="0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806799" y="3529160"/>
              <a:ext cx="863172" cy="524752"/>
            </a:xfrm>
            <a:custGeom>
              <a:avLst/>
              <a:gdLst/>
              <a:ahLst/>
              <a:cxnLst/>
              <a:rect l="l" t="t" r="r" b="b"/>
              <a:pathLst>
                <a:path w="28457" h="17300" extrusionOk="0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5501304" y="3215303"/>
              <a:ext cx="14833" cy="328683"/>
            </a:xfrm>
            <a:custGeom>
              <a:avLst/>
              <a:gdLst/>
              <a:ahLst/>
              <a:cxnLst/>
              <a:rect l="l" t="t" r="r" b="b"/>
              <a:pathLst>
                <a:path w="489" h="10836" extrusionOk="0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6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26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99" name="Google Shape;1099;p26"/>
            <p:cNvSpPr/>
            <p:nvPr/>
          </p:nvSpPr>
          <p:spPr>
            <a:xfrm>
              <a:off x="6735350" y="3234080"/>
              <a:ext cx="14833" cy="766745"/>
            </a:xfrm>
            <a:custGeom>
              <a:avLst/>
              <a:gdLst/>
              <a:ahLst/>
              <a:cxnLst/>
              <a:rect l="l" t="t" r="r" b="b"/>
              <a:pathLst>
                <a:path w="489" h="25278" extrusionOk="0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663127" y="3991437"/>
              <a:ext cx="158912" cy="158912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6702833" y="4031143"/>
              <a:ext cx="79501" cy="79501"/>
            </a:xfrm>
            <a:custGeom>
              <a:avLst/>
              <a:gdLst/>
              <a:ahLst/>
              <a:cxnLst/>
              <a:rect l="l" t="t" r="r" b="b"/>
              <a:pathLst>
                <a:path w="2621" h="2621" extrusionOk="0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334852" y="2250256"/>
              <a:ext cx="292921" cy="504975"/>
            </a:xfrm>
            <a:custGeom>
              <a:avLst/>
              <a:gdLst/>
              <a:ahLst/>
              <a:cxnLst/>
              <a:rect l="l" t="t" r="r" b="b"/>
              <a:pathLst>
                <a:path w="9657" h="16648" extrusionOk="0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6470997" y="2250256"/>
              <a:ext cx="292891" cy="988900"/>
            </a:xfrm>
            <a:custGeom>
              <a:avLst/>
              <a:gdLst/>
              <a:ahLst/>
              <a:cxnLst/>
              <a:rect l="l" t="t" r="r" b="b"/>
              <a:pathLst>
                <a:path w="9656" h="32602" extrusionOk="0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334852" y="2734615"/>
              <a:ext cx="292921" cy="504551"/>
            </a:xfrm>
            <a:custGeom>
              <a:avLst/>
              <a:gdLst/>
              <a:ahLst/>
              <a:cxnLst/>
              <a:rect l="l" t="t" r="r" b="b"/>
              <a:pathLst>
                <a:path w="9657" h="16634" extrusionOk="0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559812" y="2255352"/>
              <a:ext cx="979103" cy="978739"/>
            </a:xfrm>
            <a:custGeom>
              <a:avLst/>
              <a:gdLst/>
              <a:ahLst/>
              <a:cxnLst/>
              <a:rect l="l" t="t" r="r" b="b"/>
              <a:pathLst>
                <a:path w="32279" h="32267" extrusionOk="0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039074" y="2331943"/>
              <a:ext cx="423290" cy="423290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604614" y="2698427"/>
              <a:ext cx="398023" cy="471488"/>
            </a:xfrm>
            <a:custGeom>
              <a:avLst/>
              <a:gdLst/>
              <a:ahLst/>
              <a:cxnLst/>
              <a:rect l="l" t="t" r="r" b="b"/>
              <a:pathLst>
                <a:path w="13122" h="15544" extrusionOk="0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715846" y="2411749"/>
              <a:ext cx="666708" cy="667072"/>
            </a:xfrm>
            <a:custGeom>
              <a:avLst/>
              <a:gdLst/>
              <a:ahLst/>
              <a:cxnLst/>
              <a:rect l="l" t="t" r="r" b="b"/>
              <a:pathLst>
                <a:path w="21980" h="21992" extrusionOk="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6978044" y="1882649"/>
              <a:ext cx="158942" cy="158942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017781" y="1922385"/>
              <a:ext cx="79471" cy="79471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6675745" y="1444942"/>
              <a:ext cx="863172" cy="524783"/>
            </a:xfrm>
            <a:custGeom>
              <a:avLst/>
              <a:gdLst/>
              <a:ahLst/>
              <a:cxnLst/>
              <a:rect l="l" t="t" r="r" b="b"/>
              <a:pathLst>
                <a:path w="28457" h="17301" extrusionOk="0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369887" y="1954872"/>
              <a:ext cx="15197" cy="328683"/>
            </a:xfrm>
            <a:custGeom>
              <a:avLst/>
              <a:gdLst/>
              <a:ahLst/>
              <a:cxnLst/>
              <a:rect l="l" t="t" r="r" b="b"/>
              <a:pathLst>
                <a:path w="501" h="10836" extrusionOk="0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6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7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119" name="Google Shape;1119;p27"/>
            <p:cNvSpPr/>
            <p:nvPr/>
          </p:nvSpPr>
          <p:spPr>
            <a:xfrm>
              <a:off x="545413" y="1119650"/>
              <a:ext cx="8053178" cy="3486373"/>
            </a:xfrm>
            <a:custGeom>
              <a:avLst/>
              <a:gdLst/>
              <a:ahLst/>
              <a:cxnLst/>
              <a:rect l="l" t="t" r="r" b="b"/>
              <a:pathLst>
                <a:path w="285751" h="123707" extrusionOk="0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23" name="Google Shape;1123;p27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124" name="Google Shape;1124;p27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125" name="Google Shape;1125;p27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6728" extrusionOk="0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28" extrusionOk="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avLst/>
                <a:gdLst/>
                <a:ahLst/>
                <a:cxnLst/>
                <a:rect l="l" t="t" r="r" b="b"/>
                <a:pathLst>
                  <a:path w="16229" h="11228" extrusionOk="0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8" name="Google Shape;1128;p27"/>
            <p:cNvSpPr/>
            <p:nvPr/>
          </p:nvSpPr>
          <p:spPr>
            <a:xfrm>
              <a:off x="5886382" y="2521643"/>
              <a:ext cx="796945" cy="232872"/>
            </a:xfrm>
            <a:custGeom>
              <a:avLst/>
              <a:gdLst/>
              <a:ahLst/>
              <a:cxnLst/>
              <a:rect l="l" t="t" r="r" b="b"/>
              <a:pathLst>
                <a:path w="28278" h="8263" extrusionOk="0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29" name="Google Shape;1129;p27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130" name="Google Shape;1130;p27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7" extrusionOk="0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7169" extrusionOk="0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2" name="Google Shape;1132;p27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7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134" name="Google Shape;1134;p27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135" name="Google Shape;1135;p27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16800" extrusionOk="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8467" extrusionOk="0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12360" extrusionOk="0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8" name="Google Shape;1138;p27"/>
            <p:cNvSpPr/>
            <p:nvPr/>
          </p:nvSpPr>
          <p:spPr>
            <a:xfrm>
              <a:off x="3576778" y="2521643"/>
              <a:ext cx="796945" cy="232872"/>
            </a:xfrm>
            <a:custGeom>
              <a:avLst/>
              <a:gdLst/>
              <a:ahLst/>
              <a:cxnLst/>
              <a:rect l="l" t="t" r="r" b="b"/>
              <a:pathLst>
                <a:path w="28278" h="8263" extrusionOk="0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39" name="Google Shape;1139;p27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140" name="Google Shape;1140;p27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7" extrusionOk="0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1" name="Google Shape;1141;p27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142" name="Google Shape;1142;p27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8" h="5787" extrusionOk="0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847" extrusionOk="0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847" extrusionOk="0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847" extrusionOk="0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46" name="Google Shape;1146;p27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7" name="Google Shape;1147;p27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148" name="Google Shape;1148;p27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149" name="Google Shape;1149;p27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6" extrusionOk="0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10074" extrusionOk="0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1" name="Google Shape;1151;p27"/>
            <p:cNvSpPr/>
            <p:nvPr/>
          </p:nvSpPr>
          <p:spPr>
            <a:xfrm>
              <a:off x="2710715" y="3352300"/>
              <a:ext cx="296997" cy="512042"/>
            </a:xfrm>
            <a:custGeom>
              <a:avLst/>
              <a:gdLst/>
              <a:ahLst/>
              <a:cxnLst/>
              <a:rect l="l" t="t" r="r" b="b"/>
              <a:pathLst>
                <a:path w="10431" h="17730" extrusionOk="0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2460741" y="2970775"/>
              <a:ext cx="796945" cy="232900"/>
            </a:xfrm>
            <a:custGeom>
              <a:avLst/>
              <a:gdLst/>
              <a:ahLst/>
              <a:cxnLst/>
              <a:rect l="l" t="t" r="r" b="b"/>
              <a:pathLst>
                <a:path w="28278" h="8264" extrusionOk="0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avLst/>
                <a:gdLst/>
                <a:ahLst/>
                <a:cxnLst/>
                <a:rect l="l" t="t" r="r" b="b"/>
                <a:pathLst>
                  <a:path w="20229" h="14812" extrusionOk="0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9336" extrusionOk="0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8" name="Google Shape;1158;p27"/>
            <p:cNvSpPr/>
            <p:nvPr/>
          </p:nvSpPr>
          <p:spPr>
            <a:xfrm>
              <a:off x="4744502" y="2970775"/>
              <a:ext cx="796945" cy="232900"/>
            </a:xfrm>
            <a:custGeom>
              <a:avLst/>
              <a:gdLst/>
              <a:ahLst/>
              <a:cxnLst/>
              <a:rect l="l" t="t" r="r" b="b"/>
              <a:pathLst>
                <a:path w="28278" h="8264" extrusionOk="0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59" name="Google Shape;1159;p27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160" name="Google Shape;1160;p27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6" extrusionOk="0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1" name="Google Shape;1161;p27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62" name="Google Shape;1162;p27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251" extrusionOk="0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4466" extrusionOk="0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3275" extrusionOk="0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27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" h="1644" extrusionOk="0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27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0" h="4156" extrusionOk="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7" name="Google Shape;1167;p27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>
            <a:off x="226" y="3944013"/>
            <a:ext cx="9144351" cy="29960"/>
          </a:xfrm>
          <a:custGeom>
            <a:avLst/>
            <a:gdLst/>
            <a:ahLst/>
            <a:cxnLst/>
            <a:rect l="l" t="t" r="r" b="b"/>
            <a:pathLst>
              <a:path w="287513" h="942" extrusionOk="0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8"/>
          <p:cNvSpPr/>
          <p:nvPr/>
        </p:nvSpPr>
        <p:spPr>
          <a:xfrm>
            <a:off x="2496530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8"/>
          <p:cNvSpPr/>
          <p:nvPr/>
        </p:nvSpPr>
        <p:spPr>
          <a:xfrm>
            <a:off x="1858690" y="2039392"/>
            <a:ext cx="117424" cy="117424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8"/>
          <p:cNvSpPr/>
          <p:nvPr/>
        </p:nvSpPr>
        <p:spPr>
          <a:xfrm>
            <a:off x="1871188" y="2051891"/>
            <a:ext cx="92425" cy="92425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8"/>
          <p:cNvSpPr/>
          <p:nvPr/>
        </p:nvSpPr>
        <p:spPr>
          <a:xfrm>
            <a:off x="5037458" y="2039392"/>
            <a:ext cx="117424" cy="117424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8"/>
          <p:cNvSpPr/>
          <p:nvPr/>
        </p:nvSpPr>
        <p:spPr>
          <a:xfrm>
            <a:off x="5049957" y="2051891"/>
            <a:ext cx="92425" cy="92425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8"/>
          <p:cNvSpPr/>
          <p:nvPr/>
        </p:nvSpPr>
        <p:spPr>
          <a:xfrm>
            <a:off x="4009714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8"/>
          <p:cNvSpPr/>
          <p:nvPr/>
        </p:nvSpPr>
        <p:spPr>
          <a:xfrm>
            <a:off x="7188483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8"/>
          <p:cNvSpPr/>
          <p:nvPr/>
        </p:nvSpPr>
        <p:spPr>
          <a:xfrm>
            <a:off x="5599099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28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83" name="Google Shape;1183;p28"/>
            <p:cNvSpPr/>
            <p:nvPr/>
          </p:nvSpPr>
          <p:spPr>
            <a:xfrm>
              <a:off x="1031336" y="3880026"/>
              <a:ext cx="157912" cy="157944"/>
            </a:xfrm>
            <a:custGeom>
              <a:avLst/>
              <a:gdLst/>
              <a:ahLst/>
              <a:cxnLst/>
              <a:rect l="l" t="t" r="r" b="b"/>
              <a:pathLst>
                <a:path w="4965" h="4966" extrusionOk="0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48350" y="3896691"/>
              <a:ext cx="124230" cy="124230"/>
            </a:xfrm>
            <a:custGeom>
              <a:avLst/>
              <a:gdLst/>
              <a:ahLst/>
              <a:cxnLst/>
              <a:rect l="l" t="t" r="r" b="b"/>
              <a:pathLst>
                <a:path w="3906" h="3906" extrusionOk="0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07113" y="1836430"/>
              <a:ext cx="31455" cy="54546"/>
            </a:xfrm>
            <a:custGeom>
              <a:avLst/>
              <a:gdLst/>
              <a:ahLst/>
              <a:cxnLst/>
              <a:rect l="l" t="t" r="r" b="b"/>
              <a:pathLst>
                <a:path w="989" h="1715" extrusionOk="0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670086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733692" y="1534264"/>
              <a:ext cx="1120172" cy="1120140"/>
            </a:xfrm>
            <a:custGeom>
              <a:avLst/>
              <a:gdLst/>
              <a:ahLst/>
              <a:cxnLst/>
              <a:rect l="l" t="t" r="r" b="b"/>
              <a:pathLst>
                <a:path w="35220" h="35219" extrusionOk="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27181" y="1733797"/>
              <a:ext cx="727857" cy="727857"/>
            </a:xfrm>
            <a:custGeom>
              <a:avLst/>
              <a:gdLst/>
              <a:ahLst/>
              <a:cxnLst/>
              <a:rect l="l" t="t" r="r" b="b"/>
              <a:pathLst>
                <a:path w="22885" h="22885" extrusionOk="0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9" name="Google Shape;1189;p28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0" name="Google Shape;1190;p28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91" name="Google Shape;1191;p28"/>
            <p:cNvSpPr/>
            <p:nvPr/>
          </p:nvSpPr>
          <p:spPr>
            <a:xfrm>
              <a:off x="3448074" y="2039392"/>
              <a:ext cx="117424" cy="117424"/>
            </a:xfrm>
            <a:custGeom>
              <a:avLst/>
              <a:gdLst/>
              <a:ahLst/>
              <a:cxnLst/>
              <a:rect l="l" t="t" r="r" b="b"/>
              <a:pathLst>
                <a:path w="3692" h="3692" extrusionOk="0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3460573" y="2051891"/>
              <a:ext cx="92425" cy="92425"/>
            </a:xfrm>
            <a:custGeom>
              <a:avLst/>
              <a:gdLst/>
              <a:ahLst/>
              <a:cxnLst/>
              <a:rect l="l" t="t" r="r" b="b"/>
              <a:pathLst>
                <a:path w="2906" h="2906" extrusionOk="0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2621102" y="3880026"/>
              <a:ext cx="157562" cy="157944"/>
            </a:xfrm>
            <a:custGeom>
              <a:avLst/>
              <a:gdLst/>
              <a:ahLst/>
              <a:cxnLst/>
              <a:rect l="l" t="t" r="r" b="b"/>
              <a:pathLst>
                <a:path w="4954" h="4966" extrusionOk="0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2637767" y="3896691"/>
              <a:ext cx="124230" cy="124230"/>
            </a:xfrm>
            <a:custGeom>
              <a:avLst/>
              <a:gdLst/>
              <a:ahLst/>
              <a:cxnLst/>
              <a:rect l="l" t="t" r="r" b="b"/>
              <a:pathLst>
                <a:path w="3906" h="3906" extrusionOk="0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2259471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2323076" y="1534264"/>
              <a:ext cx="1120172" cy="1120140"/>
            </a:xfrm>
            <a:custGeom>
              <a:avLst/>
              <a:gdLst/>
              <a:ahLst/>
              <a:cxnLst/>
              <a:rect l="l" t="t" r="r" b="b"/>
              <a:pathLst>
                <a:path w="35220" h="35219" extrusionOk="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2516597" y="1733797"/>
              <a:ext cx="727826" cy="727857"/>
            </a:xfrm>
            <a:custGeom>
              <a:avLst/>
              <a:gdLst/>
              <a:ahLst/>
              <a:cxnLst/>
              <a:rect l="l" t="t" r="r" b="b"/>
              <a:pathLst>
                <a:path w="22884" h="22885" extrusionOk="0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8" name="Google Shape;1198;p28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200" name="Google Shape;1200;p28"/>
            <p:cNvSpPr/>
            <p:nvPr/>
          </p:nvSpPr>
          <p:spPr>
            <a:xfrm>
              <a:off x="4203299" y="3880026"/>
              <a:ext cx="157912" cy="157944"/>
            </a:xfrm>
            <a:custGeom>
              <a:avLst/>
              <a:gdLst/>
              <a:ahLst/>
              <a:cxnLst/>
              <a:rect l="l" t="t" r="r" b="b"/>
              <a:pathLst>
                <a:path w="4965" h="4966" extrusionOk="0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219964" y="3896691"/>
              <a:ext cx="124612" cy="124230"/>
            </a:xfrm>
            <a:custGeom>
              <a:avLst/>
              <a:gdLst/>
              <a:ahLst/>
              <a:cxnLst/>
              <a:rect l="l" t="t" r="r" b="b"/>
              <a:pathLst>
                <a:path w="3918" h="3906" extrusionOk="0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848855" y="1470626"/>
              <a:ext cx="1247424" cy="2488328"/>
            </a:xfrm>
            <a:custGeom>
              <a:avLst/>
              <a:gdLst/>
              <a:ahLst/>
              <a:cxnLst/>
              <a:rect l="l" t="t" r="r" b="b"/>
              <a:pathLst>
                <a:path w="39221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912493" y="1534264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35219" h="35219" extrusionOk="0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105982" y="1733797"/>
              <a:ext cx="727826" cy="727857"/>
            </a:xfrm>
            <a:custGeom>
              <a:avLst/>
              <a:gdLst/>
              <a:ahLst/>
              <a:cxnLst/>
              <a:rect l="l" t="t" r="r" b="b"/>
              <a:pathLst>
                <a:path w="22884" h="22885" extrusionOk="0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207" name="Google Shape;1207;p28"/>
            <p:cNvSpPr/>
            <p:nvPr/>
          </p:nvSpPr>
          <p:spPr>
            <a:xfrm>
              <a:off x="5793065" y="3880026"/>
              <a:ext cx="157944" cy="157944"/>
            </a:xfrm>
            <a:custGeom>
              <a:avLst/>
              <a:gdLst/>
              <a:ahLst/>
              <a:cxnLst/>
              <a:rect l="l" t="t" r="r" b="b"/>
              <a:pathLst>
                <a:path w="4966" h="4966" extrusionOk="0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5809730" y="3896691"/>
              <a:ext cx="124230" cy="124230"/>
            </a:xfrm>
            <a:custGeom>
              <a:avLst/>
              <a:gdLst/>
              <a:ahLst/>
              <a:cxnLst/>
              <a:rect l="l" t="t" r="r" b="b"/>
              <a:pathLst>
                <a:path w="3906" h="3906" extrusionOk="0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5438271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w="1577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626843" y="2039392"/>
              <a:ext cx="117424" cy="117424"/>
            </a:xfrm>
            <a:custGeom>
              <a:avLst/>
              <a:gdLst/>
              <a:ahLst/>
              <a:cxnLst/>
              <a:rect l="l" t="t" r="r" b="b"/>
              <a:pathLst>
                <a:path w="3692" h="3692" extrusionOk="0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639342" y="2051891"/>
              <a:ext cx="92425" cy="92425"/>
            </a:xfrm>
            <a:custGeom>
              <a:avLst/>
              <a:gdLst/>
              <a:ahLst/>
              <a:cxnLst/>
              <a:rect l="l" t="t" r="r" b="b"/>
              <a:pathLst>
                <a:path w="2906" h="2906" extrusionOk="0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5501877" y="1534264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35219" h="35219" extrusionOk="0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5695366" y="1733797"/>
              <a:ext cx="727857" cy="727857"/>
            </a:xfrm>
            <a:custGeom>
              <a:avLst/>
              <a:gdLst/>
              <a:ahLst/>
              <a:cxnLst/>
              <a:rect l="l" t="t" r="r" b="b"/>
              <a:pathLst>
                <a:path w="22885" h="22885" extrusionOk="0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4" name="Google Shape;1214;p28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8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216" name="Google Shape;1216;p28"/>
            <p:cNvSpPr/>
            <p:nvPr/>
          </p:nvSpPr>
          <p:spPr>
            <a:xfrm>
              <a:off x="8216259" y="2039392"/>
              <a:ext cx="117392" cy="117424"/>
            </a:xfrm>
            <a:custGeom>
              <a:avLst/>
              <a:gdLst/>
              <a:ahLst/>
              <a:cxnLst/>
              <a:rect l="l" t="t" r="r" b="b"/>
              <a:pathLst>
                <a:path w="3691" h="3692" extrusionOk="0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228726" y="2051891"/>
              <a:ext cx="92457" cy="92425"/>
            </a:xfrm>
            <a:custGeom>
              <a:avLst/>
              <a:gdLst/>
              <a:ahLst/>
              <a:cxnLst/>
              <a:rect l="l" t="t" r="r" b="b"/>
              <a:pathLst>
                <a:path w="2907" h="2906" extrusionOk="0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383976" y="3880026"/>
              <a:ext cx="157912" cy="157944"/>
            </a:xfrm>
            <a:custGeom>
              <a:avLst/>
              <a:gdLst/>
              <a:ahLst/>
              <a:cxnLst/>
              <a:rect l="l" t="t" r="r" b="b"/>
              <a:pathLst>
                <a:path w="4965" h="4966" extrusionOk="0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7400991" y="3896691"/>
              <a:ext cx="124262" cy="124230"/>
            </a:xfrm>
            <a:custGeom>
              <a:avLst/>
              <a:gdLst/>
              <a:ahLst/>
              <a:cxnLst/>
              <a:rect l="l" t="t" r="r" b="b"/>
              <a:pathLst>
                <a:path w="3907" h="3906" extrusionOk="0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27656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69E78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7091262" y="1534264"/>
              <a:ext cx="1120172" cy="1120140"/>
            </a:xfrm>
            <a:custGeom>
              <a:avLst/>
              <a:gdLst/>
              <a:ahLst/>
              <a:cxnLst/>
              <a:rect l="l" t="t" r="r" b="b"/>
              <a:pathLst>
                <a:path w="35220" h="35219" extrusionOk="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7284751" y="1733797"/>
              <a:ext cx="727857" cy="727857"/>
            </a:xfrm>
            <a:custGeom>
              <a:avLst/>
              <a:gdLst/>
              <a:ahLst/>
              <a:cxnLst/>
              <a:rect l="l" t="t" r="r" b="b"/>
              <a:pathLst>
                <a:path w="22885" h="22885" extrusionOk="0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3" name="Google Shape;1223;p28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9"/>
          <p:cNvSpPr/>
          <p:nvPr/>
        </p:nvSpPr>
        <p:spPr>
          <a:xfrm>
            <a:off x="2811195" y="2261200"/>
            <a:ext cx="11477" cy="704858"/>
          </a:xfrm>
          <a:custGeom>
            <a:avLst/>
            <a:gdLst/>
            <a:ahLst/>
            <a:cxnLst/>
            <a:rect l="l" t="t" r="r" b="b"/>
            <a:pathLst>
              <a:path w="323" h="19837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230" name="Google Shape;1230;p29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231" name="Google Shape;1231;p29"/>
            <p:cNvSpPr/>
            <p:nvPr/>
          </p:nvSpPr>
          <p:spPr>
            <a:xfrm>
              <a:off x="5146097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" name="Google Shape;1232;p29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233" name="Google Shape;1233;p29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8811" extrusionOk="0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5335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526" extrusionOk="0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4716" extrusionOk="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Google Shape;1237;p29"/>
            <p:cNvSpPr/>
            <p:nvPr/>
          </p:nvSpPr>
          <p:spPr>
            <a:xfrm>
              <a:off x="4509810" y="2732081"/>
              <a:ext cx="1291642" cy="440034"/>
            </a:xfrm>
            <a:custGeom>
              <a:avLst/>
              <a:gdLst/>
              <a:ahLst/>
              <a:cxnLst/>
              <a:rect l="l" t="t" r="r" b="b"/>
              <a:pathLst>
                <a:path w="36351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5120300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0" name="Google Shape;1240;p29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241" name="Google Shape;1241;p29"/>
            <p:cNvSpPr/>
            <p:nvPr/>
          </p:nvSpPr>
          <p:spPr>
            <a:xfrm>
              <a:off x="6313317" y="2261200"/>
              <a:ext cx="11477" cy="704858"/>
            </a:xfrm>
            <a:custGeom>
              <a:avLst/>
              <a:gdLst/>
              <a:ahLst/>
              <a:cxnLst/>
              <a:rect l="l" t="t" r="r" b="b"/>
              <a:pathLst>
                <a:path w="323" h="19837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2" name="Google Shape;1242;p29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243" name="Google Shape;1243;p29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3145" extrusionOk="0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3145" extrusionOk="0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avLst/>
                <a:gdLst/>
                <a:ahLst/>
                <a:cxnLst/>
                <a:rect l="l" t="t" r="r" b="b"/>
                <a:pathLst>
                  <a:path w="9502" h="13324" extrusionOk="0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3444" extrusionOk="0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7" name="Google Shape;1247;p29"/>
            <p:cNvSpPr/>
            <p:nvPr/>
          </p:nvSpPr>
          <p:spPr>
            <a:xfrm>
              <a:off x="5677456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6287520" y="2235403"/>
              <a:ext cx="63497" cy="6307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251" name="Google Shape;1251;p29"/>
            <p:cNvSpPr/>
            <p:nvPr/>
          </p:nvSpPr>
          <p:spPr>
            <a:xfrm>
              <a:off x="7480999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29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253" name="Google Shape;1253;p29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9288" extrusionOk="0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10895" extrusionOk="0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27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27" extrusionOk="0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6" extrusionOk="0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4" name="Google Shape;1264;p29"/>
            <p:cNvSpPr/>
            <p:nvPr/>
          </p:nvSpPr>
          <p:spPr>
            <a:xfrm>
              <a:off x="6845138" y="2732081"/>
              <a:ext cx="1291180" cy="440034"/>
            </a:xfrm>
            <a:custGeom>
              <a:avLst/>
              <a:gdLst/>
              <a:ahLst/>
              <a:cxnLst/>
              <a:rect l="l" t="t" r="r" b="b"/>
              <a:pathLst>
                <a:path w="36338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7455167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7" name="Google Shape;1267;p29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68" name="Google Shape;1268;p29"/>
            <p:cNvSpPr/>
            <p:nvPr/>
          </p:nvSpPr>
          <p:spPr>
            <a:xfrm>
              <a:off x="1643549" y="2261200"/>
              <a:ext cx="11477" cy="704858"/>
            </a:xfrm>
            <a:custGeom>
              <a:avLst/>
              <a:gdLst/>
              <a:ahLst/>
              <a:cxnLst/>
              <a:rect l="l" t="t" r="r" b="b"/>
              <a:pathLst>
                <a:path w="323" h="19837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1440905" y="1674446"/>
              <a:ext cx="426497" cy="222540"/>
            </a:xfrm>
            <a:custGeom>
              <a:avLst/>
              <a:gdLst/>
              <a:ahLst/>
              <a:cxnLst/>
              <a:rect l="l" t="t" r="r" b="b"/>
              <a:pathLst>
                <a:path w="12003" h="6263" extrusionOk="0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1498859" y="1712928"/>
              <a:ext cx="305082" cy="436623"/>
            </a:xfrm>
            <a:custGeom>
              <a:avLst/>
              <a:gdLst/>
              <a:ahLst/>
              <a:cxnLst/>
              <a:rect l="l" t="t" r="r" b="b"/>
              <a:pathLst>
                <a:path w="8586" h="12288" extrusionOk="0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649056" y="1869876"/>
              <a:ext cx="93095" cy="192941"/>
            </a:xfrm>
            <a:custGeom>
              <a:avLst/>
              <a:gdLst/>
              <a:ahLst/>
              <a:cxnLst/>
              <a:rect l="l" t="t" r="r" b="b"/>
              <a:pathLst>
                <a:path w="2620" h="5430" extrusionOk="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1007688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1617752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5" name="Google Shape;1275;p29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76" name="Google Shape;1276;p29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11151" extrusionOk="0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084" extrusionOk="0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29" extrusionOk="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29" extrusionOk="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41" extrusionOk="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502" extrusionOk="0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8" extrusionOk="0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8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28" extrusionOk="0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28" extrusionOk="0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34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28" extrusionOk="0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28" extrusionOk="0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080" extrusionOk="0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1" name="Google Shape;1291;p29"/>
            <p:cNvSpPr/>
            <p:nvPr/>
          </p:nvSpPr>
          <p:spPr>
            <a:xfrm>
              <a:off x="2174908" y="2732081"/>
              <a:ext cx="1291642" cy="440034"/>
            </a:xfrm>
            <a:custGeom>
              <a:avLst/>
              <a:gdLst/>
              <a:ahLst/>
              <a:cxnLst/>
              <a:rect l="l" t="t" r="r" b="b"/>
              <a:pathLst>
                <a:path w="36351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785398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9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4" name="Google Shape;1294;p29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95" name="Google Shape;1295;p29"/>
            <p:cNvSpPr/>
            <p:nvPr/>
          </p:nvSpPr>
          <p:spPr>
            <a:xfrm>
              <a:off x="3978451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29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97" name="Google Shape;1297;p29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avLst/>
                <a:gdLst/>
                <a:ahLst/>
                <a:cxnLst/>
                <a:rect l="l" t="t" r="r" b="b"/>
                <a:pathLst>
                  <a:path w="7764" h="7763" extrusionOk="0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14038" extrusionOk="0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15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9"/>
            <p:cNvSpPr/>
            <p:nvPr/>
          </p:nvSpPr>
          <p:spPr>
            <a:xfrm>
              <a:off x="3342590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3952654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9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0"/>
          <p:cNvSpPr txBox="1">
            <a:spLocks noGrp="1"/>
          </p:cNvSpPr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308" name="Google Shape;1308;p30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310" name="Google Shape;1310;p30"/>
            <p:cNvSpPr/>
            <p:nvPr/>
          </p:nvSpPr>
          <p:spPr>
            <a:xfrm>
              <a:off x="4384627" y="1598824"/>
              <a:ext cx="1758310" cy="1345453"/>
            </a:xfrm>
            <a:custGeom>
              <a:avLst/>
              <a:gdLst/>
              <a:ahLst/>
              <a:cxnLst/>
              <a:rect l="l" t="t" r="r" b="b"/>
              <a:pathLst>
                <a:path w="89096" h="68176" extrusionOk="0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4941051" y="1719369"/>
              <a:ext cx="668760" cy="668503"/>
            </a:xfrm>
            <a:custGeom>
              <a:avLst/>
              <a:gdLst/>
              <a:ahLst/>
              <a:cxnLst/>
              <a:rect l="l" t="t" r="r" b="b"/>
              <a:pathLst>
                <a:path w="33887" h="33874" extrusionOk="0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4998403" y="1776464"/>
              <a:ext cx="554080" cy="554317"/>
            </a:xfrm>
            <a:custGeom>
              <a:avLst/>
              <a:gdLst/>
              <a:ahLst/>
              <a:cxnLst/>
              <a:rect l="l" t="t" r="r" b="b"/>
              <a:pathLst>
                <a:path w="28076" h="28088" extrusionOk="0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30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15" name="Google Shape;1315;p30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316" name="Google Shape;1316;p30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0776" extrusionOk="0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450" extrusionOk="0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450" extrusionOk="0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3750" extrusionOk="0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0" name="Google Shape;1320;p30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321" name="Google Shape;1321;p30"/>
            <p:cNvSpPr/>
            <p:nvPr/>
          </p:nvSpPr>
          <p:spPr>
            <a:xfrm>
              <a:off x="6464184" y="1598824"/>
              <a:ext cx="1338171" cy="1338408"/>
            </a:xfrm>
            <a:custGeom>
              <a:avLst/>
              <a:gdLst/>
              <a:ahLst/>
              <a:cxnLst/>
              <a:rect l="l" t="t" r="r" b="b"/>
              <a:pathLst>
                <a:path w="67807" h="67819" extrusionOk="0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7013326" y="1719369"/>
              <a:ext cx="668740" cy="668503"/>
            </a:xfrm>
            <a:custGeom>
              <a:avLst/>
              <a:gdLst/>
              <a:ahLst/>
              <a:cxnLst/>
              <a:rect l="l" t="t" r="r" b="b"/>
              <a:pathLst>
                <a:path w="33886" h="33874" extrusionOk="0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070421" y="1776464"/>
              <a:ext cx="554317" cy="554317"/>
            </a:xfrm>
            <a:custGeom>
              <a:avLst/>
              <a:gdLst/>
              <a:ahLst/>
              <a:cxnLst/>
              <a:rect l="l" t="t" r="r" b="b"/>
              <a:pathLst>
                <a:path w="28088" h="28088" extrusionOk="0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5" name="Google Shape;1325;p30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6" name="Google Shape;1326;p30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327" name="Google Shape;1327;p30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230" extrusionOk="0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199" extrusionOk="0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593" extrusionOk="0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593" extrusionOk="0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451" extrusionOk="0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237" extrusionOk="0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4233" extrusionOk="0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2" extrusionOk="0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2" extrusionOk="0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6" name="Google Shape;1336;p30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337" name="Google Shape;1337;p30"/>
            <p:cNvSpPr/>
            <p:nvPr/>
          </p:nvSpPr>
          <p:spPr>
            <a:xfrm>
              <a:off x="3905052" y="2755384"/>
              <a:ext cx="668503" cy="668740"/>
            </a:xfrm>
            <a:custGeom>
              <a:avLst/>
              <a:gdLst/>
              <a:ahLst/>
              <a:cxnLst/>
              <a:rect l="l" t="t" r="r" b="b"/>
              <a:pathLst>
                <a:path w="33874" h="33886" extrusionOk="0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3962147" y="2812716"/>
              <a:ext cx="554317" cy="554080"/>
            </a:xfrm>
            <a:custGeom>
              <a:avLst/>
              <a:gdLst/>
              <a:ahLst/>
              <a:cxnLst/>
              <a:rect l="l" t="t" r="r" b="b"/>
              <a:pathLst>
                <a:path w="28088" h="28076" extrusionOk="0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3784508" y="2529097"/>
              <a:ext cx="1015563" cy="1015563"/>
            </a:xfrm>
            <a:custGeom>
              <a:avLst/>
              <a:gdLst/>
              <a:ahLst/>
              <a:cxnLst/>
              <a:rect l="l" t="t" r="r" b="b"/>
              <a:pathLst>
                <a:path w="51460" h="51460" extrusionOk="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1" name="Google Shape;1341;p30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2" name="Google Shape;1342;p30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343" name="Google Shape;1343;p30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5231" extrusionOk="0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7027" extrusionOk="0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2805" extrusionOk="0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7" name="Google Shape;1347;p30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348" name="Google Shape;1348;p30"/>
            <p:cNvSpPr/>
            <p:nvPr/>
          </p:nvSpPr>
          <p:spPr>
            <a:xfrm>
              <a:off x="5977070" y="2755384"/>
              <a:ext cx="668740" cy="668740"/>
            </a:xfrm>
            <a:custGeom>
              <a:avLst/>
              <a:gdLst/>
              <a:ahLst/>
              <a:cxnLst/>
              <a:rect l="l" t="t" r="r" b="b"/>
              <a:pathLst>
                <a:path w="33886" h="33886" extrusionOk="0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749855" y="2528150"/>
              <a:ext cx="1118935" cy="1016510"/>
            </a:xfrm>
            <a:custGeom>
              <a:avLst/>
              <a:gdLst/>
              <a:ahLst/>
              <a:cxnLst/>
              <a:rect l="l" t="t" r="r" b="b"/>
              <a:pathLst>
                <a:path w="56698" h="51508" extrusionOk="0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6034402" y="2812716"/>
              <a:ext cx="554317" cy="554080"/>
            </a:xfrm>
            <a:custGeom>
              <a:avLst/>
              <a:gdLst/>
              <a:ahLst/>
              <a:cxnLst/>
              <a:rect l="l" t="t" r="r" b="b"/>
              <a:pathLst>
                <a:path w="28088" h="28076" extrusionOk="0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2" name="Google Shape;1352;p30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3" name="Google Shape;1353;p30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354" name="Google Shape;1354;p30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237" extrusionOk="0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238" extrusionOk="0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2237" extrusionOk="0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474" extrusionOk="0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57" extrusionOk="0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57" extrusionOk="0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57" extrusionOk="0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2994" extrusionOk="0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67" name="Google Shape;1367;p31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31"/>
          <p:cNvCxnSpPr>
            <a:cxnSpLocks/>
          </p:cNvCxnSpPr>
          <p:nvPr/>
        </p:nvCxnSpPr>
        <p:spPr>
          <a:xfrm flipV="1">
            <a:off x="2199675" y="2132525"/>
            <a:ext cx="1116576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31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31"/>
          <p:cNvCxnSpPr/>
          <p:nvPr/>
        </p:nvCxnSpPr>
        <p:spPr>
          <a:xfrm rot="10800000" flipH="1">
            <a:off x="4577500" y="213252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31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31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3" name="Google Shape;1373;p31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74" name="Google Shape;1374;p31"/>
            <p:cNvSpPr/>
            <p:nvPr/>
          </p:nvSpPr>
          <p:spPr>
            <a:xfrm>
              <a:off x="2129085" y="1345446"/>
              <a:ext cx="130496" cy="124162"/>
            </a:xfrm>
            <a:custGeom>
              <a:avLst/>
              <a:gdLst/>
              <a:ahLst/>
              <a:cxnLst/>
              <a:rect l="l" t="t" r="r" b="b"/>
              <a:pathLst>
                <a:path w="4656" h="4430" extrusionOk="0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1678921" y="1480568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1589653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2127417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1925689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1988765" y="124499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064677" y="1309403"/>
              <a:ext cx="259310" cy="258329"/>
            </a:xfrm>
            <a:custGeom>
              <a:avLst/>
              <a:gdLst/>
              <a:ahLst/>
              <a:cxnLst/>
              <a:rect l="l" t="t" r="r" b="b"/>
              <a:pathLst>
                <a:path w="9252" h="9217" extrusionOk="0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2" name="Google Shape;1382;p31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83" name="Google Shape;1383;p31"/>
            <p:cNvSpPr/>
            <p:nvPr/>
          </p:nvSpPr>
          <p:spPr>
            <a:xfrm>
              <a:off x="4056743" y="1480568"/>
              <a:ext cx="1030515" cy="2005676"/>
            </a:xfrm>
            <a:custGeom>
              <a:avLst/>
              <a:gdLst/>
              <a:ahLst/>
              <a:cxnLst/>
              <a:rect l="l" t="t" r="r" b="b"/>
              <a:pathLst>
                <a:path w="36768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967321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505085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303357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4366419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453192" y="1364139"/>
              <a:ext cx="237617" cy="169202"/>
            </a:xfrm>
            <a:custGeom>
              <a:avLst/>
              <a:gdLst/>
              <a:ahLst/>
              <a:cxnLst/>
              <a:rect l="l" t="t" r="r" b="b"/>
              <a:pathLst>
                <a:path w="8478" h="6037" extrusionOk="0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91" name="Google Shape;1391;p31"/>
            <p:cNvSpPr/>
            <p:nvPr/>
          </p:nvSpPr>
          <p:spPr>
            <a:xfrm>
              <a:off x="6434411" y="1480568"/>
              <a:ext cx="1030851" cy="2005676"/>
            </a:xfrm>
            <a:custGeom>
              <a:avLst/>
              <a:gdLst/>
              <a:ahLst/>
              <a:cxnLst/>
              <a:rect l="l" t="t" r="r" b="b"/>
              <a:pathLst>
                <a:path w="36780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345325" y="1687459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882921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681193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744255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908608" y="1404357"/>
              <a:ext cx="82457" cy="81280"/>
            </a:xfrm>
            <a:custGeom>
              <a:avLst/>
              <a:gdLst/>
              <a:ahLst/>
              <a:cxnLst/>
              <a:rect l="l" t="t" r="r" b="b"/>
              <a:pathLst>
                <a:path w="2942" h="2900" extrusionOk="0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908608" y="1404469"/>
              <a:ext cx="82457" cy="81168"/>
            </a:xfrm>
            <a:custGeom>
              <a:avLst/>
              <a:gdLst/>
              <a:ahLst/>
              <a:cxnLst/>
              <a:rect l="l" t="t" r="r" b="b"/>
              <a:pathLst>
                <a:path w="2942" h="2896" extrusionOk="0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829529" y="1325771"/>
              <a:ext cx="240616" cy="240952"/>
            </a:xfrm>
            <a:custGeom>
              <a:avLst/>
              <a:gdLst/>
              <a:ahLst/>
              <a:cxnLst/>
              <a:rect l="l" t="t" r="r" b="b"/>
              <a:pathLst>
                <a:path w="8585" h="8597" extrusionOk="0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860723" y="1357133"/>
              <a:ext cx="178227" cy="178227"/>
            </a:xfrm>
            <a:custGeom>
              <a:avLst/>
              <a:gdLst/>
              <a:ahLst/>
              <a:cxnLst/>
              <a:rect l="l" t="t" r="r" b="b"/>
              <a:pathLst>
                <a:path w="6359" h="6359" extrusionOk="0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1" name="Google Shape;1401;p31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402" name="Google Shape;1402;p31"/>
            <p:cNvSpPr/>
            <p:nvPr/>
          </p:nvSpPr>
          <p:spPr>
            <a:xfrm>
              <a:off x="5245591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56323" y="3510751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694087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492359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555435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670880" y="3945893"/>
              <a:ext cx="180245" cy="197566"/>
            </a:xfrm>
            <a:custGeom>
              <a:avLst/>
              <a:gdLst/>
              <a:ahLst/>
              <a:cxnLst/>
              <a:rect l="l" t="t" r="r" b="b"/>
              <a:pathLst>
                <a:path w="6431" h="7049" extrusionOk="0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9" name="Google Shape;1409;p31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410" name="Google Shape;1410;p31"/>
            <p:cNvSpPr/>
            <p:nvPr/>
          </p:nvSpPr>
          <p:spPr>
            <a:xfrm>
              <a:off x="2867755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2778656" y="3510751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316251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114523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177599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3254857" y="3923192"/>
              <a:ext cx="256620" cy="256311"/>
            </a:xfrm>
            <a:custGeom>
              <a:avLst/>
              <a:gdLst/>
              <a:ahLst/>
              <a:cxnLst/>
              <a:rect l="l" t="t" r="r" b="b"/>
              <a:pathLst>
                <a:path w="9156" h="9145" extrusionOk="0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7" name="Google Shape;1417;p31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31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24" name="Google Shape;1424;p32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425" name="Google Shape;1425;p32"/>
            <p:cNvSpPr/>
            <p:nvPr/>
          </p:nvSpPr>
          <p:spPr>
            <a:xfrm>
              <a:off x="18635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19531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20426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21322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22218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23114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2401050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24909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25805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26701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27597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284932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93892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32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439" name="Google Shape;1439;p32"/>
            <p:cNvSpPr/>
            <p:nvPr/>
          </p:nvSpPr>
          <p:spPr>
            <a:xfrm>
              <a:off x="302852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11812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2080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2976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33872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4768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5663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6559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7455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38351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39250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0146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41042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1938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2834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32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455" name="Google Shape;1455;p32"/>
            <p:cNvSpPr/>
            <p:nvPr/>
          </p:nvSpPr>
          <p:spPr>
            <a:xfrm>
              <a:off x="437302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46262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55222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6421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7317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8213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9109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50005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50901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517967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52692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53591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54487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55383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56279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7175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32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72" name="Google Shape;1472;p32"/>
            <p:cNvSpPr/>
            <p:nvPr/>
          </p:nvSpPr>
          <p:spPr>
            <a:xfrm>
              <a:off x="58071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589672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598632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0762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61658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2554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3450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64346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5242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613800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70337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67932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828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724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70620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32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88" name="Google Shape;1488;p32"/>
            <p:cNvSpPr/>
            <p:nvPr/>
          </p:nvSpPr>
          <p:spPr>
            <a:xfrm>
              <a:off x="1856350" y="2853350"/>
              <a:ext cx="5431350" cy="18475"/>
            </a:xfrm>
            <a:custGeom>
              <a:avLst/>
              <a:gdLst/>
              <a:ahLst/>
              <a:cxnLst/>
              <a:rect l="l" t="t" r="r" b="b"/>
              <a:pathLst>
                <a:path w="21725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1823600" y="2828050"/>
              <a:ext cx="69100" cy="69075"/>
            </a:xfrm>
            <a:custGeom>
              <a:avLst/>
              <a:gdLst/>
              <a:ahLst/>
              <a:cxnLst/>
              <a:rect l="l" t="t" r="r" b="b"/>
              <a:pathLst>
                <a:path w="2764" h="2763" extrusionOk="0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7251675" y="2828050"/>
              <a:ext cx="68775" cy="69075"/>
            </a:xfrm>
            <a:custGeom>
              <a:avLst/>
              <a:gdLst/>
              <a:ahLst/>
              <a:cxnLst/>
              <a:rect l="l" t="t" r="r" b="b"/>
              <a:pathLst>
                <a:path w="2751" h="2763" extrusionOk="0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32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92" name="Google Shape;1492;p32"/>
            <p:cNvSpPr/>
            <p:nvPr/>
          </p:nvSpPr>
          <p:spPr>
            <a:xfrm>
              <a:off x="3375300" y="3408175"/>
              <a:ext cx="938225" cy="938525"/>
            </a:xfrm>
            <a:custGeom>
              <a:avLst/>
              <a:gdLst/>
              <a:ahLst/>
              <a:cxnLst/>
              <a:rect l="l" t="t" r="r" b="b"/>
              <a:pathLst>
                <a:path w="37529" h="37541" extrusionOk="0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375300" y="3478425"/>
              <a:ext cx="938225" cy="938525"/>
            </a:xfrm>
            <a:custGeom>
              <a:avLst/>
              <a:gdLst/>
              <a:ahLst/>
              <a:cxnLst/>
              <a:rect l="l" t="t" r="r" b="b"/>
              <a:pathLst>
                <a:path w="37529" h="37541" extrusionOk="0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3366075" y="3472775"/>
              <a:ext cx="956675" cy="956975"/>
            </a:xfrm>
            <a:custGeom>
              <a:avLst/>
              <a:gdLst/>
              <a:ahLst/>
              <a:cxnLst/>
              <a:rect l="l" t="t" r="r" b="b"/>
              <a:pathLst>
                <a:path w="38267" h="38279" extrusionOk="0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3621750" y="3748400"/>
              <a:ext cx="96475" cy="401850"/>
            </a:xfrm>
            <a:custGeom>
              <a:avLst/>
              <a:gdLst/>
              <a:ahLst/>
              <a:cxnLst/>
              <a:rect l="l" t="t" r="r" b="b"/>
              <a:pathLst>
                <a:path w="3859" h="16074" extrusionOk="0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3736950" y="3815375"/>
              <a:ext cx="96750" cy="331000"/>
            </a:xfrm>
            <a:custGeom>
              <a:avLst/>
              <a:gdLst/>
              <a:ahLst/>
              <a:cxnLst/>
              <a:rect l="l" t="t" r="r" b="b"/>
              <a:pathLst>
                <a:path w="3870" h="13240" extrusionOk="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3852425" y="3927000"/>
              <a:ext cx="96475" cy="223250"/>
            </a:xfrm>
            <a:custGeom>
              <a:avLst/>
              <a:gdLst/>
              <a:ahLst/>
              <a:cxnLst/>
              <a:rect l="l" t="t" r="r" b="b"/>
              <a:pathLst>
                <a:path w="3859" h="8930" extrusionOk="0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3967625" y="3856150"/>
              <a:ext cx="96775" cy="290225"/>
            </a:xfrm>
            <a:custGeom>
              <a:avLst/>
              <a:gdLst/>
              <a:ahLst/>
              <a:cxnLst/>
              <a:rect l="l" t="t" r="r" b="b"/>
              <a:pathLst>
                <a:path w="3871" h="11609" extrusionOk="0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817025" y="4424400"/>
              <a:ext cx="437575" cy="182450"/>
            </a:xfrm>
            <a:custGeom>
              <a:avLst/>
              <a:gdLst/>
              <a:ahLst/>
              <a:cxnLst/>
              <a:rect l="l" t="t" r="r" b="b"/>
              <a:pathLst>
                <a:path w="17503" h="7298" extrusionOk="0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3188650" y="3295650"/>
              <a:ext cx="683150" cy="683150"/>
            </a:xfrm>
            <a:custGeom>
              <a:avLst/>
              <a:gdLst/>
              <a:ahLst/>
              <a:cxnLst/>
              <a:rect l="l" t="t" r="r" b="b"/>
              <a:pathLst>
                <a:path w="27326" h="27326" extrusionOk="0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3488700" y="1369500"/>
              <a:ext cx="725700" cy="711425"/>
            </a:xfrm>
            <a:custGeom>
              <a:avLst/>
              <a:gdLst/>
              <a:ahLst/>
              <a:cxnLst/>
              <a:rect l="l" t="t" r="r" b="b"/>
              <a:pathLst>
                <a:path w="29028" h="28457" extrusionOk="0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226175" y="1928525"/>
              <a:ext cx="1236175" cy="1236200"/>
            </a:xfrm>
            <a:custGeom>
              <a:avLst/>
              <a:gdLst/>
              <a:ahLst/>
              <a:cxnLst/>
              <a:rect l="l" t="t" r="r" b="b"/>
              <a:pathLst>
                <a:path w="49447" h="49448" extrusionOk="0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3226175" y="1983000"/>
              <a:ext cx="1236175" cy="1235900"/>
            </a:xfrm>
            <a:custGeom>
              <a:avLst/>
              <a:gdLst/>
              <a:ahLst/>
              <a:cxnLst/>
              <a:rect l="l" t="t" r="r" b="b"/>
              <a:pathLst>
                <a:path w="49447" h="49436" extrusionOk="0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3839625" y="3090275"/>
              <a:ext cx="9250" cy="526575"/>
            </a:xfrm>
            <a:custGeom>
              <a:avLst/>
              <a:gdLst/>
              <a:ahLst/>
              <a:cxnLst/>
              <a:rect l="l" t="t" r="r" b="b"/>
              <a:pathLst>
                <a:path w="370" h="21063" extrusionOk="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821775" y="3593325"/>
              <a:ext cx="44975" cy="44675"/>
            </a:xfrm>
            <a:custGeom>
              <a:avLst/>
              <a:gdLst/>
              <a:ahLst/>
              <a:cxnLst/>
              <a:rect l="l" t="t" r="r" b="b"/>
              <a:pathLst>
                <a:path w="1799" h="1787" extrusionOk="0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2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507" name="Google Shape;1507;p32"/>
            <p:cNvSpPr/>
            <p:nvPr/>
          </p:nvSpPr>
          <p:spPr>
            <a:xfrm>
              <a:off x="4654925" y="1317450"/>
              <a:ext cx="938225" cy="938525"/>
            </a:xfrm>
            <a:custGeom>
              <a:avLst/>
              <a:gdLst/>
              <a:ahLst/>
              <a:cxnLst/>
              <a:rect l="l" t="t" r="r" b="b"/>
              <a:pathLst>
                <a:path w="37529" h="37541" extrusionOk="0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096625" y="1104625"/>
              <a:ext cx="648325" cy="648300"/>
            </a:xfrm>
            <a:custGeom>
              <a:avLst/>
              <a:gdLst/>
              <a:ahLst/>
              <a:cxnLst/>
              <a:rect l="l" t="t" r="r" b="b"/>
              <a:pathLst>
                <a:path w="25933" h="25932" extrusionOk="0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746900" y="2180450"/>
              <a:ext cx="404525" cy="166300"/>
            </a:xfrm>
            <a:custGeom>
              <a:avLst/>
              <a:gdLst/>
              <a:ahLst/>
              <a:cxnLst/>
              <a:rect l="l" t="t" r="r" b="b"/>
              <a:pathLst>
                <a:path w="16181" h="6652" extrusionOk="0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654925" y="1256425"/>
              <a:ext cx="938225" cy="938225"/>
            </a:xfrm>
            <a:custGeom>
              <a:avLst/>
              <a:gdLst/>
              <a:ahLst/>
              <a:cxnLst/>
              <a:rect l="l" t="t" r="r" b="b"/>
              <a:pathLst>
                <a:path w="37529" h="37529" extrusionOk="0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645700" y="1247200"/>
              <a:ext cx="956675" cy="956675"/>
            </a:xfrm>
            <a:custGeom>
              <a:avLst/>
              <a:gdLst/>
              <a:ahLst/>
              <a:cxnLst/>
              <a:rect l="l" t="t" r="r" b="b"/>
              <a:pathLst>
                <a:path w="38267" h="38267" extrusionOk="0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974600" y="1463000"/>
              <a:ext cx="298875" cy="525075"/>
            </a:xfrm>
            <a:custGeom>
              <a:avLst/>
              <a:gdLst/>
              <a:ahLst/>
              <a:cxnLst/>
              <a:rect l="l" t="t" r="r" b="b"/>
              <a:pathLst>
                <a:path w="11955" h="21003" extrusionOk="0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745700" y="3666850"/>
              <a:ext cx="741775" cy="727200"/>
            </a:xfrm>
            <a:custGeom>
              <a:avLst/>
              <a:gdLst/>
              <a:ahLst/>
              <a:cxnLst/>
              <a:rect l="l" t="t" r="r" b="b"/>
              <a:pathLst>
                <a:path w="29671" h="29088" extrusionOk="0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492100" y="2555400"/>
              <a:ext cx="1263875" cy="1263850"/>
            </a:xfrm>
            <a:custGeom>
              <a:avLst/>
              <a:gdLst/>
              <a:ahLst/>
              <a:cxnLst/>
              <a:rect l="l" t="t" r="r" b="b"/>
              <a:pathLst>
                <a:path w="50555" h="50554" extrusionOk="0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492100" y="2500025"/>
              <a:ext cx="1263875" cy="1263575"/>
            </a:xfrm>
            <a:custGeom>
              <a:avLst/>
              <a:gdLst/>
              <a:ahLst/>
              <a:cxnLst/>
              <a:rect l="l" t="t" r="r" b="b"/>
              <a:pathLst>
                <a:path w="50555" h="50543" extrusionOk="0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116875" y="2067825"/>
              <a:ext cx="8950" cy="509925"/>
            </a:xfrm>
            <a:custGeom>
              <a:avLst/>
              <a:gdLst/>
              <a:ahLst/>
              <a:cxnLst/>
              <a:rect l="l" t="t" r="r" b="b"/>
              <a:pathLst>
                <a:path w="358" h="20397" extrusionOk="0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099025" y="2046700"/>
              <a:ext cx="44675" cy="4467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519" name="Google Shape;1519;p32"/>
            <p:cNvSpPr/>
            <p:nvPr/>
          </p:nvSpPr>
          <p:spPr>
            <a:xfrm>
              <a:off x="5960725" y="3408175"/>
              <a:ext cx="938550" cy="938525"/>
            </a:xfrm>
            <a:custGeom>
              <a:avLst/>
              <a:gdLst/>
              <a:ahLst/>
              <a:cxnLst/>
              <a:rect l="l" t="t" r="r" b="b"/>
              <a:pathLst>
                <a:path w="37542" h="37541" extrusionOk="0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762025" y="3421550"/>
              <a:ext cx="304825" cy="544450"/>
            </a:xfrm>
            <a:custGeom>
              <a:avLst/>
              <a:gdLst/>
              <a:ahLst/>
              <a:cxnLst/>
              <a:rect l="l" t="t" r="r" b="b"/>
              <a:pathLst>
                <a:path w="12193" h="21778" extrusionOk="0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044975" y="4407000"/>
              <a:ext cx="412575" cy="168300"/>
            </a:xfrm>
            <a:custGeom>
              <a:avLst/>
              <a:gdLst/>
              <a:ahLst/>
              <a:cxnLst/>
              <a:rect l="l" t="t" r="r" b="b"/>
              <a:pathLst>
                <a:path w="16503" h="6732" extrusionOk="0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960725" y="3469200"/>
              <a:ext cx="938550" cy="938525"/>
            </a:xfrm>
            <a:custGeom>
              <a:avLst/>
              <a:gdLst/>
              <a:ahLst/>
              <a:cxnLst/>
              <a:rect l="l" t="t" r="r" b="b"/>
              <a:pathLst>
                <a:path w="37542" h="37541" extrusionOk="0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951500" y="3459975"/>
              <a:ext cx="957000" cy="956975"/>
            </a:xfrm>
            <a:custGeom>
              <a:avLst/>
              <a:gdLst/>
              <a:ahLst/>
              <a:cxnLst/>
              <a:rect l="l" t="t" r="r" b="b"/>
              <a:pathLst>
                <a:path w="38280" h="38279" extrusionOk="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6222375" y="3729950"/>
              <a:ext cx="417325" cy="417025"/>
            </a:xfrm>
            <a:custGeom>
              <a:avLst/>
              <a:gdLst/>
              <a:ahLst/>
              <a:cxnLst/>
              <a:rect l="l" t="t" r="r" b="b"/>
              <a:pathLst>
                <a:path w="16693" h="16681" extrusionOk="0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6179225" y="3686775"/>
              <a:ext cx="503650" cy="503375"/>
            </a:xfrm>
            <a:custGeom>
              <a:avLst/>
              <a:gdLst/>
              <a:ahLst/>
              <a:cxnLst/>
              <a:rect l="l" t="t" r="r" b="b"/>
              <a:pathLst>
                <a:path w="20146" h="20135" extrusionOk="0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6423300" y="3826375"/>
              <a:ext cx="63125" cy="119100"/>
            </a:xfrm>
            <a:custGeom>
              <a:avLst/>
              <a:gdLst/>
              <a:ahLst/>
              <a:cxnLst/>
              <a:rect l="l" t="t" r="r" b="b"/>
              <a:pathLst>
                <a:path w="2525" h="4764" extrusionOk="0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6252150" y="3930550"/>
              <a:ext cx="33350" cy="14925"/>
            </a:xfrm>
            <a:custGeom>
              <a:avLst/>
              <a:gdLst/>
              <a:ahLst/>
              <a:cxnLst/>
              <a:rect l="l" t="t" r="r" b="b"/>
              <a:pathLst>
                <a:path w="1334" h="597" extrusionOk="0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579550" y="3930550"/>
              <a:ext cx="29800" cy="14925"/>
            </a:xfrm>
            <a:custGeom>
              <a:avLst/>
              <a:gdLst/>
              <a:ahLst/>
              <a:cxnLst/>
              <a:rect l="l" t="t" r="r" b="b"/>
              <a:pathLst>
                <a:path w="1192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423300" y="3759400"/>
              <a:ext cx="14900" cy="33675"/>
            </a:xfrm>
            <a:custGeom>
              <a:avLst/>
              <a:gdLst/>
              <a:ahLst/>
              <a:cxnLst/>
              <a:rect l="l" t="t" r="r" b="b"/>
              <a:pathLst>
                <a:path w="596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6423300" y="4083250"/>
              <a:ext cx="14900" cy="33375"/>
            </a:xfrm>
            <a:custGeom>
              <a:avLst/>
              <a:gdLst/>
              <a:ahLst/>
              <a:cxnLst/>
              <a:rect l="l" t="t" r="r" b="b"/>
              <a:pathLst>
                <a:path w="596" h="1335" extrusionOk="0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6063463" y="1593900"/>
              <a:ext cx="722382" cy="712047"/>
            </a:xfrm>
            <a:custGeom>
              <a:avLst/>
              <a:gdLst/>
              <a:ahLst/>
              <a:cxnLst/>
              <a:rect l="l" t="t" r="r" b="b"/>
              <a:pathLst>
                <a:path w="21992" h="21569" extrusionOk="0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5956275" y="2153550"/>
              <a:ext cx="936750" cy="936750"/>
            </a:xfrm>
            <a:custGeom>
              <a:avLst/>
              <a:gdLst/>
              <a:ahLst/>
              <a:cxnLst/>
              <a:rect l="l" t="t" r="r" b="b"/>
              <a:pathLst>
                <a:path w="37470" h="37470" extrusionOk="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956275" y="2194625"/>
              <a:ext cx="936750" cy="937050"/>
            </a:xfrm>
            <a:custGeom>
              <a:avLst/>
              <a:gdLst/>
              <a:ahLst/>
              <a:cxnLst/>
              <a:rect l="l" t="t" r="r" b="b"/>
              <a:pathLst>
                <a:path w="37470" h="37482" extrusionOk="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6425375" y="3057525"/>
              <a:ext cx="9250" cy="559325"/>
            </a:xfrm>
            <a:custGeom>
              <a:avLst/>
              <a:gdLst/>
              <a:ahLst/>
              <a:cxnLst/>
              <a:rect l="l" t="t" r="r" b="b"/>
              <a:pathLst>
                <a:path w="370" h="22373" extrusionOk="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6407525" y="3593325"/>
              <a:ext cx="44950" cy="44675"/>
            </a:xfrm>
            <a:custGeom>
              <a:avLst/>
              <a:gdLst/>
              <a:ahLst/>
              <a:cxnLst/>
              <a:rect l="l" t="t" r="r" b="b"/>
              <a:pathLst>
                <a:path w="1798" h="1787" extrusionOk="0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32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537" name="Google Shape;1537;p32"/>
            <p:cNvSpPr/>
            <p:nvPr/>
          </p:nvSpPr>
          <p:spPr>
            <a:xfrm>
              <a:off x="2152825" y="1317450"/>
              <a:ext cx="938525" cy="938525"/>
            </a:xfrm>
            <a:custGeom>
              <a:avLst/>
              <a:gdLst/>
              <a:ahLst/>
              <a:cxnLst/>
              <a:rect l="l" t="t" r="r" b="b"/>
              <a:pathLst>
                <a:path w="37541" h="37541" extrusionOk="0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24950" y="1482600"/>
              <a:ext cx="110475" cy="506675"/>
            </a:xfrm>
            <a:custGeom>
              <a:avLst/>
              <a:gdLst/>
              <a:ahLst/>
              <a:cxnLst/>
              <a:rect l="l" t="t" r="r" b="b"/>
              <a:pathLst>
                <a:path w="4419" h="20267" extrusionOk="0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2008750" y="1107600"/>
              <a:ext cx="640875" cy="640875"/>
            </a:xfrm>
            <a:custGeom>
              <a:avLst/>
              <a:gdLst/>
              <a:ahLst/>
              <a:cxnLst/>
              <a:rect l="l" t="t" r="r" b="b"/>
              <a:pathLst>
                <a:path w="25635" h="25635" extrusionOk="0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2152825" y="1247200"/>
              <a:ext cx="938525" cy="938525"/>
            </a:xfrm>
            <a:custGeom>
              <a:avLst/>
              <a:gdLst/>
              <a:ahLst/>
              <a:cxnLst/>
              <a:rect l="l" t="t" r="r" b="b"/>
              <a:pathLst>
                <a:path w="37541" h="37541" extrusionOk="0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2143600" y="1247200"/>
              <a:ext cx="956675" cy="956675"/>
            </a:xfrm>
            <a:custGeom>
              <a:avLst/>
              <a:gdLst/>
              <a:ahLst/>
              <a:cxnLst/>
              <a:rect l="l" t="t" r="r" b="b"/>
              <a:pathLst>
                <a:path w="38267" h="38267" extrusionOk="0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2415950" y="1437700"/>
              <a:ext cx="398275" cy="532225"/>
            </a:xfrm>
            <a:custGeom>
              <a:avLst/>
              <a:gdLst/>
              <a:ahLst/>
              <a:cxnLst/>
              <a:rect l="l" t="t" r="r" b="b"/>
              <a:pathLst>
                <a:path w="15931" h="21289" extrusionOk="0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2531425" y="153830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2531425" y="158295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2531425" y="162760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2531425" y="167225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2531425" y="171690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2531425" y="176155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2531425" y="1806200"/>
              <a:ext cx="223275" cy="11025"/>
            </a:xfrm>
            <a:custGeom>
              <a:avLst/>
              <a:gdLst/>
              <a:ahLst/>
              <a:cxnLst/>
              <a:rect l="l" t="t" r="r" b="b"/>
              <a:pathLst>
                <a:path w="8931" h="441" extrusionOk="0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2260900" y="3415650"/>
              <a:ext cx="722361" cy="712068"/>
            </a:xfrm>
            <a:custGeom>
              <a:avLst/>
              <a:gdLst/>
              <a:ahLst/>
              <a:cxnLst/>
              <a:rect l="l" t="t" r="r" b="b"/>
              <a:pathLst>
                <a:path w="22040" h="21604" extrusionOk="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2152825" y="2629500"/>
              <a:ext cx="938525" cy="938550"/>
            </a:xfrm>
            <a:custGeom>
              <a:avLst/>
              <a:gdLst/>
              <a:ahLst/>
              <a:cxnLst/>
              <a:rect l="l" t="t" r="r" b="b"/>
              <a:pathLst>
                <a:path w="37541" h="37542" extrusionOk="0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2594250" y="2046700"/>
              <a:ext cx="44650" cy="44675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2152825" y="2588425"/>
              <a:ext cx="938525" cy="938250"/>
            </a:xfrm>
            <a:custGeom>
              <a:avLst/>
              <a:gdLst/>
              <a:ahLst/>
              <a:cxnLst/>
              <a:rect l="l" t="t" r="r" b="b"/>
              <a:pathLst>
                <a:path w="37541" h="37530" extrusionOk="0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2611800" y="2067825"/>
              <a:ext cx="9250" cy="584325"/>
            </a:xfrm>
            <a:custGeom>
              <a:avLst/>
              <a:gdLst/>
              <a:ahLst/>
              <a:cxnLst/>
              <a:rect l="l" t="t" r="r" b="b"/>
              <a:pathLst>
                <a:path w="370" h="23373" extrusionOk="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60" name="Google Shape;1560;p33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61" name="Google Shape;1561;p33"/>
            <p:cNvSpPr/>
            <p:nvPr/>
          </p:nvSpPr>
          <p:spPr>
            <a:xfrm>
              <a:off x="4489064" y="1213847"/>
              <a:ext cx="477988" cy="490201"/>
            </a:xfrm>
            <a:custGeom>
              <a:avLst/>
              <a:gdLst/>
              <a:ahLst/>
              <a:cxnLst/>
              <a:rect l="l" t="t" r="r" b="b"/>
              <a:pathLst>
                <a:path w="23325" h="23921" extrusionOk="0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453692" y="1167900"/>
              <a:ext cx="533625" cy="548420"/>
            </a:xfrm>
            <a:custGeom>
              <a:avLst/>
              <a:gdLst/>
              <a:ahLst/>
              <a:cxnLst/>
              <a:rect l="l" t="t" r="r" b="b"/>
              <a:pathLst>
                <a:path w="26040" h="26762" extrusionOk="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3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64" name="Google Shape;1564;p33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65" name="Google Shape;1565;p33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avLst/>
                <a:gdLst/>
                <a:ahLst/>
                <a:cxnLst/>
                <a:rect l="l" t="t" r="r" b="b"/>
                <a:pathLst>
                  <a:path w="20532" h="16995" extrusionOk="0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avLst/>
                <a:gdLst/>
                <a:ahLst/>
                <a:cxnLst/>
                <a:rect l="l" t="t" r="r" b="b"/>
                <a:pathLst>
                  <a:path w="13219" h="6809" extrusionOk="0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7038" extrusionOk="0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23147" h="21492" extrusionOk="0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9" name="Google Shape;1569;p33"/>
            <p:cNvSpPr/>
            <p:nvPr/>
          </p:nvSpPr>
          <p:spPr>
            <a:xfrm>
              <a:off x="1952538" y="1760846"/>
              <a:ext cx="710393" cy="731623"/>
            </a:xfrm>
            <a:custGeom>
              <a:avLst/>
              <a:gdLst/>
              <a:ahLst/>
              <a:cxnLst/>
              <a:rect l="l" t="t" r="r" b="b"/>
              <a:pathLst>
                <a:path w="34666" h="35702" extrusionOk="0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0" name="Google Shape;1570;p33"/>
          <p:cNvSpPr/>
          <p:nvPr/>
        </p:nvSpPr>
        <p:spPr>
          <a:xfrm>
            <a:off x="2391466" y="2570313"/>
            <a:ext cx="4692414" cy="564732"/>
          </a:xfrm>
          <a:custGeom>
            <a:avLst/>
            <a:gdLst/>
            <a:ahLst/>
            <a:cxnLst/>
            <a:rect l="l" t="t" r="r" b="b"/>
            <a:pathLst>
              <a:path w="228982" h="27558" extrusionOk="0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1" name="Google Shape;1571;p33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72" name="Google Shape;1572;p33"/>
            <p:cNvSpPr/>
            <p:nvPr/>
          </p:nvSpPr>
          <p:spPr>
            <a:xfrm>
              <a:off x="6744410" y="3391965"/>
              <a:ext cx="317675" cy="220930"/>
            </a:xfrm>
            <a:custGeom>
              <a:avLst/>
              <a:gdLst/>
              <a:ahLst/>
              <a:cxnLst/>
              <a:rect l="l" t="t" r="r" b="b"/>
              <a:pathLst>
                <a:path w="15502" h="10781" extrusionOk="0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416693" y="3626311"/>
              <a:ext cx="542908" cy="701458"/>
            </a:xfrm>
            <a:custGeom>
              <a:avLst/>
              <a:gdLst/>
              <a:ahLst/>
              <a:cxnLst/>
              <a:rect l="l" t="t" r="r" b="b"/>
              <a:pathLst>
                <a:path w="26493" h="34230" extrusionOk="0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6364496" y="3326426"/>
              <a:ext cx="712709" cy="1108439"/>
            </a:xfrm>
            <a:custGeom>
              <a:avLst/>
              <a:gdLst/>
              <a:ahLst/>
              <a:cxnLst/>
              <a:rect l="l" t="t" r="r" b="b"/>
              <a:pathLst>
                <a:path w="34779" h="54090" extrusionOk="0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787345" y="3380038"/>
              <a:ext cx="73957" cy="42583"/>
            </a:xfrm>
            <a:custGeom>
              <a:avLst/>
              <a:gdLst/>
              <a:ahLst/>
              <a:cxnLst/>
              <a:rect l="l" t="t" r="r" b="b"/>
              <a:pathLst>
                <a:path w="3609" h="2078" extrusionOk="0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6765150" y="3428629"/>
              <a:ext cx="28075" cy="29837"/>
            </a:xfrm>
            <a:custGeom>
              <a:avLst/>
              <a:gdLst/>
              <a:ahLst/>
              <a:cxnLst/>
              <a:rect l="l" t="t" r="r" b="b"/>
              <a:pathLst>
                <a:path w="1370" h="1456" extrusionOk="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6507481" y="3655597"/>
              <a:ext cx="249865" cy="490672"/>
            </a:xfrm>
            <a:custGeom>
              <a:avLst/>
              <a:gdLst/>
              <a:ahLst/>
              <a:cxnLst/>
              <a:rect l="l" t="t" r="r" b="b"/>
              <a:pathLst>
                <a:path w="12193" h="23944" extrusionOk="0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6562609" y="3694166"/>
              <a:ext cx="291834" cy="516636"/>
            </a:xfrm>
            <a:custGeom>
              <a:avLst/>
              <a:gdLst/>
              <a:ahLst/>
              <a:cxnLst/>
              <a:rect l="l" t="t" r="r" b="b"/>
              <a:pathLst>
                <a:path w="14241" h="25211" extrusionOk="0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3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80" name="Google Shape;1580;p33"/>
            <p:cNvSpPr/>
            <p:nvPr/>
          </p:nvSpPr>
          <p:spPr>
            <a:xfrm>
              <a:off x="3347728" y="1640285"/>
              <a:ext cx="1170429" cy="1007842"/>
            </a:xfrm>
            <a:custGeom>
              <a:avLst/>
              <a:gdLst/>
              <a:ahLst/>
              <a:cxnLst/>
              <a:rect l="l" t="t" r="r" b="b"/>
              <a:pathLst>
                <a:path w="57115" h="49181" extrusionOk="0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1" name="Google Shape;1581;p33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82" name="Google Shape;1582;p33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avLst/>
                <a:gdLst/>
                <a:ahLst/>
                <a:cxnLst/>
                <a:rect l="l" t="t" r="r" b="b"/>
                <a:pathLst>
                  <a:path w="57461" h="48453" extrusionOk="0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83" name="Google Shape;1583;p33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942" extrusionOk="0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9864" extrusionOk="0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85" name="Google Shape;1585;p33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11762" extrusionOk="0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586" name="Google Shape;1586;p33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87" name="Google Shape;1587;p33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avLst/>
                <a:gdLst/>
                <a:ahLst/>
                <a:cxnLst/>
                <a:rect l="l" t="t" r="r" b="b"/>
                <a:pathLst>
                  <a:path w="35839" h="33901" extrusionOk="0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3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3902" extrusionOk="0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9" name="Google Shape;1589;p33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90" name="Google Shape;1590;p33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22620" extrusionOk="0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33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6" h="925" extrusionOk="0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3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9" h="857" extrusionOk="0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3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8" h="1152" extrusionOk="0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3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973" extrusionOk="0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33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7" h="938" extrusionOk="0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33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7" h="937" extrusionOk="0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97" name="Google Shape;1597;p33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98" name="Google Shape;1598;p33"/>
            <p:cNvSpPr/>
            <p:nvPr/>
          </p:nvSpPr>
          <p:spPr>
            <a:xfrm>
              <a:off x="4526021" y="3287595"/>
              <a:ext cx="1202643" cy="1006674"/>
            </a:xfrm>
            <a:custGeom>
              <a:avLst/>
              <a:gdLst/>
              <a:ahLst/>
              <a:cxnLst/>
              <a:rect l="l" t="t" r="r" b="b"/>
              <a:pathLst>
                <a:path w="58687" h="49124" extrusionOk="0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9" name="Google Shape;1599;p33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600" name="Google Shape;1600;p33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avLst/>
                <a:gdLst/>
                <a:ahLst/>
                <a:cxnLst/>
                <a:rect l="l" t="t" r="r" b="b"/>
                <a:pathLst>
                  <a:path w="57460" h="48446" extrusionOk="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434" extrusionOk="0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068" extrusionOk="0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6198" extrusionOk="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0828" extrusionOk="0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605" name="Google Shape;1605;p33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606" name="Google Shape;1606;p33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33904" extrusionOk="0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avLst/>
                <a:gdLst/>
                <a:ahLst/>
                <a:cxnLst/>
                <a:rect l="l" t="t" r="r" b="b"/>
                <a:pathLst>
                  <a:path w="35839" h="33904" extrusionOk="0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avLst/>
                <a:gdLst/>
                <a:ahLst/>
                <a:cxnLst/>
                <a:rect l="l" t="t" r="r" b="b"/>
                <a:pathLst>
                  <a:path w="25551" h="18725" extrusionOk="0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9" name="Google Shape;1609;p33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610" name="Google Shape;1610;p33"/>
            <p:cNvSpPr/>
            <p:nvPr/>
          </p:nvSpPr>
          <p:spPr>
            <a:xfrm>
              <a:off x="2391466" y="3291181"/>
              <a:ext cx="1420274" cy="1006735"/>
            </a:xfrm>
            <a:custGeom>
              <a:avLst/>
              <a:gdLst/>
              <a:ahLst/>
              <a:cxnLst/>
              <a:rect l="l" t="t" r="r" b="b"/>
              <a:pathLst>
                <a:path w="69307" h="49127" extrusionOk="0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avLst/>
                <a:gdLst/>
                <a:ahLst/>
                <a:cxnLst/>
                <a:rect l="l" t="t" r="r" b="b"/>
                <a:pathLst>
                  <a:path w="68831" h="49995" extrusionOk="0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1071" extrusionOk="0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6340" extrusionOk="0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596" extrusionOk="0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1721" extrusionOk="0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617" name="Google Shape;1617;p33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618" name="Google Shape;1618;p33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avLst/>
                <a:gdLst/>
                <a:ahLst/>
                <a:cxnLst/>
                <a:rect l="l" t="t" r="r" b="b"/>
                <a:pathLst>
                  <a:path w="35862" h="33905" extrusionOk="0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avLst/>
                <a:gdLst/>
                <a:ahLst/>
                <a:cxnLst/>
                <a:rect l="l" t="t" r="r" b="b"/>
                <a:pathLst>
                  <a:path w="35815" h="33907" extrusionOk="0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0" name="Google Shape;1620;p33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621" name="Google Shape;1621;p33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7" h="24428" extrusionOk="0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33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2641" extrusionOk="0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33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" h="1242" extrusionOk="0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33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5" h="1029" extrusionOk="0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001" extrusionOk="0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1955" extrusionOk="0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27" name="Google Shape;1627;p33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628" name="Google Shape;1628;p33"/>
            <p:cNvSpPr/>
            <p:nvPr/>
          </p:nvSpPr>
          <p:spPr>
            <a:xfrm>
              <a:off x="5201169" y="1525602"/>
              <a:ext cx="1418819" cy="1006735"/>
            </a:xfrm>
            <a:custGeom>
              <a:avLst/>
              <a:gdLst/>
              <a:ahLst/>
              <a:cxnLst/>
              <a:rect l="l" t="t" r="r" b="b"/>
              <a:pathLst>
                <a:path w="69236" h="49127" extrusionOk="0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9" name="Google Shape;1629;p33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630" name="Google Shape;1630;p33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avLst/>
                <a:gdLst/>
                <a:ahLst/>
                <a:cxnLst/>
                <a:rect l="l" t="t" r="r" b="b"/>
                <a:pathLst>
                  <a:path w="68867" h="49643" extrusionOk="0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9028" extrusionOk="0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3554" extrusionOk="0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2327" extrusionOk="0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852" extrusionOk="0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635" name="Google Shape;1635;p33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636" name="Google Shape;1636;p33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avLst/>
                <a:gdLst/>
                <a:ahLst/>
                <a:cxnLst/>
                <a:rect l="l" t="t" r="r" b="b"/>
                <a:pathLst>
                  <a:path w="36112" h="33908" extrusionOk="0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avLst/>
                <a:gdLst/>
                <a:ahLst/>
                <a:cxnLst/>
                <a:rect l="l" t="t" r="r" b="b"/>
                <a:pathLst>
                  <a:path w="35815" h="33901" extrusionOk="0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8" name="Google Shape;1638;p33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639" name="Google Shape;1639;p33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6482" extrusionOk="0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33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6362" extrusionOk="0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33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6428" extrusionOk="0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33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" h="6420" extrusionOk="0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33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4" h="6414" extrusionOk="0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33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6478" extrusionOk="0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118" name="Google Shape;118;p16"/>
            <p:cNvSpPr/>
            <p:nvPr/>
          </p:nvSpPr>
          <p:spPr>
            <a:xfrm>
              <a:off x="1912750" y="1382375"/>
              <a:ext cx="230100" cy="1119800"/>
            </a:xfrm>
            <a:custGeom>
              <a:avLst/>
              <a:gdLst/>
              <a:ahLst/>
              <a:cxnLst/>
              <a:rect l="l" t="t" r="r" b="b"/>
              <a:pathLst>
                <a:path w="9204" h="44792" extrusionOk="0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192125" y="2443825"/>
              <a:ext cx="1134375" cy="589075"/>
            </a:xfrm>
            <a:custGeom>
              <a:avLst/>
              <a:gdLst/>
              <a:ahLst/>
              <a:cxnLst/>
              <a:rect l="l" t="t" r="r" b="b"/>
              <a:pathLst>
                <a:path w="45375" h="23563" extrusionOk="0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140450" y="1450250"/>
              <a:ext cx="150050" cy="150050"/>
            </a:xfrm>
            <a:custGeom>
              <a:avLst/>
              <a:gdLst/>
              <a:ahLst/>
              <a:cxnLst/>
              <a:rect l="l" t="t" r="r" b="b"/>
              <a:pathLst>
                <a:path w="6002" h="6002" extrusionOk="0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070200" y="1382375"/>
              <a:ext cx="290525" cy="286075"/>
            </a:xfrm>
            <a:custGeom>
              <a:avLst/>
              <a:gdLst/>
              <a:ahLst/>
              <a:cxnLst/>
              <a:rect l="l" t="t" r="r" b="b"/>
              <a:pathLst>
                <a:path w="11621" h="11443" extrusionOk="0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125" name="Google Shape;125;p16"/>
            <p:cNvSpPr/>
            <p:nvPr/>
          </p:nvSpPr>
          <p:spPr>
            <a:xfrm>
              <a:off x="4286550" y="1382375"/>
              <a:ext cx="230100" cy="1119800"/>
            </a:xfrm>
            <a:custGeom>
              <a:avLst/>
              <a:gdLst/>
              <a:ahLst/>
              <a:cxnLst/>
              <a:rect l="l" t="t" r="r" b="b"/>
              <a:pathLst>
                <a:path w="9204" h="44792" extrusionOk="0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60550" y="2443825"/>
              <a:ext cx="1240050" cy="589075"/>
            </a:xfrm>
            <a:custGeom>
              <a:avLst/>
              <a:gdLst/>
              <a:ahLst/>
              <a:cxnLst/>
              <a:rect l="l" t="t" r="r" b="b"/>
              <a:pathLst>
                <a:path w="49602" h="23563" extrusionOk="0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460675" y="1496375"/>
              <a:ext cx="89325" cy="171175"/>
            </a:xfrm>
            <a:custGeom>
              <a:avLst/>
              <a:gdLst/>
              <a:ahLst/>
              <a:cxnLst/>
              <a:rect l="l" t="t" r="r" b="b"/>
              <a:pathLst>
                <a:path w="3573" h="6847" extrusionOk="0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64850" y="1436850"/>
              <a:ext cx="92900" cy="230700"/>
            </a:xfrm>
            <a:custGeom>
              <a:avLst/>
              <a:gdLst/>
              <a:ahLst/>
              <a:cxnLst/>
              <a:rect l="l" t="t" r="r" b="b"/>
              <a:pathLst>
                <a:path w="3716" h="9228" extrusionOk="0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672600" y="1380900"/>
              <a:ext cx="93200" cy="286650"/>
            </a:xfrm>
            <a:custGeom>
              <a:avLst/>
              <a:gdLst/>
              <a:ahLst/>
              <a:cxnLst/>
              <a:rect l="l" t="t" r="r" b="b"/>
              <a:pathLst>
                <a:path w="3728" h="11466" extrusionOk="0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133" name="Google Shape;133;p16"/>
            <p:cNvSpPr/>
            <p:nvPr/>
          </p:nvSpPr>
          <p:spPr>
            <a:xfrm>
              <a:off x="6657075" y="1382375"/>
              <a:ext cx="230425" cy="1119800"/>
            </a:xfrm>
            <a:custGeom>
              <a:avLst/>
              <a:gdLst/>
              <a:ahLst/>
              <a:cxnLst/>
              <a:rect l="l" t="t" r="r" b="b"/>
              <a:pathLst>
                <a:path w="9217" h="44792" extrusionOk="0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31075" y="2443825"/>
              <a:ext cx="1240375" cy="589075"/>
            </a:xfrm>
            <a:custGeom>
              <a:avLst/>
              <a:gdLst/>
              <a:ahLst/>
              <a:cxnLst/>
              <a:rect l="l" t="t" r="r" b="b"/>
              <a:pathLst>
                <a:path w="49615" h="23563" extrusionOk="0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15750" y="1412900"/>
              <a:ext cx="145875" cy="82925"/>
            </a:xfrm>
            <a:custGeom>
              <a:avLst/>
              <a:gdLst/>
              <a:ahLst/>
              <a:cxnLst/>
              <a:rect l="l" t="t" r="r" b="b"/>
              <a:pathLst>
                <a:path w="5835" h="3317" extrusionOk="0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877350" y="1382225"/>
              <a:ext cx="260175" cy="250200"/>
            </a:xfrm>
            <a:custGeom>
              <a:avLst/>
              <a:gdLst/>
              <a:ahLst/>
              <a:cxnLst/>
              <a:rect l="l" t="t" r="r" b="b"/>
              <a:pathLst>
                <a:path w="10407" h="10008" extrusionOk="0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140" name="Google Shape;140;p16"/>
            <p:cNvSpPr/>
            <p:nvPr/>
          </p:nvSpPr>
          <p:spPr>
            <a:xfrm>
              <a:off x="3035500" y="2993300"/>
              <a:ext cx="230100" cy="1120100"/>
            </a:xfrm>
            <a:custGeom>
              <a:avLst/>
              <a:gdLst/>
              <a:ahLst/>
              <a:cxnLst/>
              <a:rect l="l" t="t" r="r" b="b"/>
              <a:pathLst>
                <a:path w="9204" h="44804" extrusionOk="0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75275" y="2443825"/>
              <a:ext cx="1240075" cy="589075"/>
            </a:xfrm>
            <a:custGeom>
              <a:avLst/>
              <a:gdLst/>
              <a:ahLst/>
              <a:cxnLst/>
              <a:rect l="l" t="t" r="r" b="b"/>
              <a:pathLst>
                <a:path w="49603" h="23563" extrusionOk="0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219450" y="3823750"/>
              <a:ext cx="289350" cy="289650"/>
            </a:xfrm>
            <a:custGeom>
              <a:avLst/>
              <a:gdLst/>
              <a:ahLst/>
              <a:cxnLst/>
              <a:rect l="l" t="t" r="r" b="b"/>
              <a:pathLst>
                <a:path w="11574" h="11586" extrusionOk="0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298025" y="3870175"/>
              <a:ext cx="130700" cy="208400"/>
            </a:xfrm>
            <a:custGeom>
              <a:avLst/>
              <a:gdLst/>
              <a:ahLst/>
              <a:cxnLst/>
              <a:rect l="l" t="t" r="r" b="b"/>
              <a:pathLst>
                <a:path w="5228" h="8336" extrusionOk="0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147" name="Google Shape;147;p16"/>
            <p:cNvSpPr/>
            <p:nvPr/>
          </p:nvSpPr>
          <p:spPr>
            <a:xfrm>
              <a:off x="5409300" y="2993300"/>
              <a:ext cx="230125" cy="1120100"/>
            </a:xfrm>
            <a:custGeom>
              <a:avLst/>
              <a:gdLst/>
              <a:ahLst/>
              <a:cxnLst/>
              <a:rect l="l" t="t" r="r" b="b"/>
              <a:pathLst>
                <a:path w="9205" h="44804" extrusionOk="0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45825" y="2443825"/>
              <a:ext cx="1240350" cy="589075"/>
            </a:xfrm>
            <a:custGeom>
              <a:avLst/>
              <a:gdLst/>
              <a:ahLst/>
              <a:cxnLst/>
              <a:rect l="l" t="t" r="r" b="b"/>
              <a:pathLst>
                <a:path w="49614" h="23563" extrusionOk="0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68275" y="394520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712325" y="3945200"/>
              <a:ext cx="22350" cy="22050"/>
            </a:xfrm>
            <a:custGeom>
              <a:avLst/>
              <a:gdLst/>
              <a:ahLst/>
              <a:cxnLst/>
              <a:rect l="l" t="t" r="r" b="b"/>
              <a:pathLst>
                <a:path w="894" h="882" extrusionOk="0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756675" y="394520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800725" y="394520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4100" y="3803225"/>
              <a:ext cx="316125" cy="324450"/>
            </a:xfrm>
            <a:custGeom>
              <a:avLst/>
              <a:gdLst/>
              <a:ahLst/>
              <a:cxnLst/>
              <a:rect l="l" t="t" r="r" b="b"/>
              <a:pathLst>
                <a:path w="12645" h="12978" extrusionOk="0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157" name="Google Shape;157;p16"/>
            <p:cNvSpPr/>
            <p:nvPr/>
          </p:nvSpPr>
          <p:spPr>
            <a:xfrm>
              <a:off x="7779850" y="2993300"/>
              <a:ext cx="230100" cy="1120100"/>
            </a:xfrm>
            <a:custGeom>
              <a:avLst/>
              <a:gdLst/>
              <a:ahLst/>
              <a:cxnLst/>
              <a:rect l="l" t="t" r="r" b="b"/>
              <a:pathLst>
                <a:path w="9204" h="44804" extrusionOk="0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016350" y="2443825"/>
              <a:ext cx="1240350" cy="589075"/>
            </a:xfrm>
            <a:custGeom>
              <a:avLst/>
              <a:gdLst/>
              <a:ahLst/>
              <a:cxnLst/>
              <a:rect l="l" t="t" r="r" b="b"/>
              <a:pathLst>
                <a:path w="49614" h="23563" extrusionOk="0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950700" y="3840425"/>
              <a:ext cx="282800" cy="278925"/>
            </a:xfrm>
            <a:custGeom>
              <a:avLst/>
              <a:gdLst/>
              <a:ahLst/>
              <a:cxnLst/>
              <a:rect l="l" t="t" r="r" b="b"/>
              <a:pathLst>
                <a:path w="11312" h="11157" extrusionOk="0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025100" y="3866325"/>
              <a:ext cx="178625" cy="115500"/>
            </a:xfrm>
            <a:custGeom>
              <a:avLst/>
              <a:gdLst/>
              <a:ahLst/>
              <a:cxnLst/>
              <a:rect l="l" t="t" r="r" b="b"/>
              <a:pathLst>
                <a:path w="7145" h="4620" extrusionOk="0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650" name="Google Shape;1650;p34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651" name="Google Shape;1651;p34"/>
            <p:cNvSpPr/>
            <p:nvPr/>
          </p:nvSpPr>
          <p:spPr>
            <a:xfrm>
              <a:off x="6042700" y="2194150"/>
              <a:ext cx="786450" cy="883925"/>
            </a:xfrm>
            <a:custGeom>
              <a:avLst/>
              <a:gdLst/>
              <a:ahLst/>
              <a:cxnLst/>
              <a:rect l="l" t="t" r="r" b="b"/>
              <a:pathLst>
                <a:path w="31458" h="35357" extrusionOk="0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6405850" y="2568825"/>
              <a:ext cx="83975" cy="70400"/>
            </a:xfrm>
            <a:custGeom>
              <a:avLst/>
              <a:gdLst/>
              <a:ahLst/>
              <a:cxnLst/>
              <a:rect l="l" t="t" r="r" b="b"/>
              <a:pathLst>
                <a:path w="3359" h="2816" extrusionOk="0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4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654" name="Google Shape;1654;p34"/>
            <p:cNvSpPr/>
            <p:nvPr/>
          </p:nvSpPr>
          <p:spPr>
            <a:xfrm>
              <a:off x="2321125" y="2194150"/>
              <a:ext cx="786425" cy="883925"/>
            </a:xfrm>
            <a:custGeom>
              <a:avLst/>
              <a:gdLst/>
              <a:ahLst/>
              <a:cxnLst/>
              <a:rect l="l" t="t" r="r" b="b"/>
              <a:pathLst>
                <a:path w="31457" h="35357" extrusionOk="0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2683075" y="2568825"/>
              <a:ext cx="83950" cy="70400"/>
            </a:xfrm>
            <a:custGeom>
              <a:avLst/>
              <a:gdLst/>
              <a:ahLst/>
              <a:cxnLst/>
              <a:rect l="l" t="t" r="r" b="b"/>
              <a:pathLst>
                <a:path w="3358" h="2816" extrusionOk="0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34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657" name="Google Shape;1657;p34"/>
            <p:cNvSpPr/>
            <p:nvPr/>
          </p:nvSpPr>
          <p:spPr>
            <a:xfrm>
              <a:off x="4182650" y="2194400"/>
              <a:ext cx="786725" cy="888200"/>
            </a:xfrm>
            <a:custGeom>
              <a:avLst/>
              <a:gdLst/>
              <a:ahLst/>
              <a:cxnLst/>
              <a:rect l="l" t="t" r="r" b="b"/>
              <a:pathLst>
                <a:path w="31469" h="35528" extrusionOk="0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4519900" y="2569350"/>
              <a:ext cx="83975" cy="70350"/>
            </a:xfrm>
            <a:custGeom>
              <a:avLst/>
              <a:gdLst/>
              <a:ahLst/>
              <a:cxnLst/>
              <a:rect l="l" t="t" r="r" b="b"/>
              <a:pathLst>
                <a:path w="3359" h="2814" extrusionOk="0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34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660" name="Google Shape;1660;p34"/>
            <p:cNvSpPr/>
            <p:nvPr/>
          </p:nvSpPr>
          <p:spPr>
            <a:xfrm>
              <a:off x="1231397" y="1417563"/>
              <a:ext cx="1098675" cy="1601225"/>
            </a:xfrm>
            <a:custGeom>
              <a:avLst/>
              <a:gdLst/>
              <a:ahLst/>
              <a:cxnLst/>
              <a:rect l="l" t="t" r="r" b="b"/>
              <a:pathLst>
                <a:path w="43947" h="64049" extrusionOk="0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34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62" name="Google Shape;1662;p34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2609" extrusionOk="0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821" extrusionOk="0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316" extrusionOk="0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2624" extrusionOk="0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824" extrusionOk="0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315" extrusionOk="0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8" name="Google Shape;1668;p34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34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0" name="Google Shape;1670;p34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71" name="Google Shape;1671;p34"/>
            <p:cNvSpPr/>
            <p:nvPr/>
          </p:nvSpPr>
          <p:spPr>
            <a:xfrm>
              <a:off x="4953000" y="1417563"/>
              <a:ext cx="1098950" cy="1601225"/>
            </a:xfrm>
            <a:custGeom>
              <a:avLst/>
              <a:gdLst/>
              <a:ahLst/>
              <a:cxnLst/>
              <a:rect l="l" t="t" r="r" b="b"/>
              <a:pathLst>
                <a:path w="43958" h="64049" extrusionOk="0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2" name="Google Shape;1672;p34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73" name="Google Shape;1673;p34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5568" extrusionOk="0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18125" extrusionOk="0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4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440" extrusionOk="0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4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2906" extrusionOk="0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383" extrusionOk="0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894" extrusionOk="0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420" extrusionOk="0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025" extrusionOk="0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942" extrusionOk="0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34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3" name="Google Shape;1683;p34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84" name="Google Shape;1684;p34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85" name="Google Shape;1685;p34"/>
            <p:cNvSpPr/>
            <p:nvPr/>
          </p:nvSpPr>
          <p:spPr>
            <a:xfrm>
              <a:off x="3092050" y="2288813"/>
              <a:ext cx="1098975" cy="1601225"/>
            </a:xfrm>
            <a:custGeom>
              <a:avLst/>
              <a:gdLst/>
              <a:ahLst/>
              <a:cxnLst/>
              <a:rect l="l" t="t" r="r" b="b"/>
              <a:pathLst>
                <a:path w="43959" h="64049" extrusionOk="0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6" name="Google Shape;1686;p34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87" name="Google Shape;1687;p34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7082" extrusionOk="0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4180" extrusionOk="0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4727" extrusionOk="0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4605" extrusionOk="0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523" extrusionOk="0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494" extrusionOk="0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4076" extrusionOk="0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474" extrusionOk="0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524" extrusionOk="0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489" extrusionOk="0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4085" extrusionOk="0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477" extrusionOk="0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519" extrusionOk="0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495" extrusionOk="0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4077" extrusionOk="0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475" extrusionOk="0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3" name="Google Shape;1703;p34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4" name="Google Shape;1704;p34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5" name="Google Shape;1705;p34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706" name="Google Shape;1706;p34"/>
            <p:cNvSpPr/>
            <p:nvPr/>
          </p:nvSpPr>
          <p:spPr>
            <a:xfrm>
              <a:off x="6814835" y="2288813"/>
              <a:ext cx="1098650" cy="1601225"/>
            </a:xfrm>
            <a:custGeom>
              <a:avLst/>
              <a:gdLst/>
              <a:ahLst/>
              <a:cxnLst/>
              <a:rect l="l" t="t" r="r" b="b"/>
              <a:pathLst>
                <a:path w="43946" h="64049" extrusionOk="0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34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204" extrusionOk="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6457" extrusionOk="0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6310" extrusionOk="0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6505" extrusionOk="0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avLst/>
                <a:gdLst/>
                <a:ahLst/>
                <a:cxnLst/>
                <a:rect l="l" t="t" r="r" b="b"/>
                <a:pathLst>
                  <a:path w="18253" h="18482" extrusionOk="0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277" extrusionOk="0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7" extrusionOk="0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621" h="278" extrusionOk="0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394" extrusionOk="0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66" extrusionOk="0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466" extrusionOk="0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4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66" extrusionOk="0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4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466" extrusionOk="0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466" extrusionOk="0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466" extrusionOk="0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35" extrusionOk="0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379" extrusionOk="0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525" extrusionOk="0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37" extrusionOk="0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37" extrusionOk="0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489" extrusionOk="0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46" extrusionOk="0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251" extrusionOk="0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30" extrusionOk="0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4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418" extrusionOk="0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28" extrusionOk="0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4" name="Google Shape;1734;p34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5" name="Google Shape;1735;p34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0" y="2586463"/>
            <a:ext cx="9144000" cy="351680"/>
          </a:xfrm>
          <a:custGeom>
            <a:avLst/>
            <a:gdLst/>
            <a:ahLst/>
            <a:cxnLst/>
            <a:rect l="l" t="t" r="r" b="b"/>
            <a:pathLst>
              <a:path w="285750" h="10990" extrusionOk="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35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743" name="Google Shape;1743;p35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4" name="Google Shape;1754;p35"/>
            <p:cNvSpPr/>
            <p:nvPr/>
          </p:nvSpPr>
          <p:spPr>
            <a:xfrm>
              <a:off x="2771744" y="2878687"/>
              <a:ext cx="9568" cy="47648"/>
            </a:xfrm>
            <a:custGeom>
              <a:avLst/>
              <a:gdLst/>
              <a:ahLst/>
              <a:cxnLst/>
              <a:rect l="l" t="t" r="r" b="b"/>
              <a:pathLst>
                <a:path w="29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10233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6" name="Google Shape;1756;p35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68" extrusionOk="0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9295" h="9894" extrusionOk="0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10020" extrusionOk="0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5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1" name="Google Shape;1761;p35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62" name="Google Shape;1762;p35"/>
            <p:cNvSpPr/>
            <p:nvPr/>
          </p:nvSpPr>
          <p:spPr>
            <a:xfrm>
              <a:off x="5148448" y="2878687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3" name="Google Shape;1763;p35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64" name="Google Shape;176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4" name="Google Shape;1774;p35"/>
            <p:cNvSpPr/>
            <p:nvPr/>
          </p:nvSpPr>
          <p:spPr>
            <a:xfrm>
              <a:off x="4479008" y="2582271"/>
              <a:ext cx="1263072" cy="352064"/>
            </a:xfrm>
            <a:custGeom>
              <a:avLst/>
              <a:gdLst/>
              <a:ahLst/>
              <a:cxnLst/>
              <a:rect l="l" t="t" r="r" b="b"/>
              <a:pathLst>
                <a:path w="39471" h="11002" extrusionOk="0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75" name="Google Shape;1775;p35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76" name="Google Shape;1776;p35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725" extrusionOk="0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avLst/>
                <a:gdLst/>
                <a:ahLst/>
                <a:cxnLst/>
                <a:rect l="l" t="t" r="r" b="b"/>
                <a:pathLst>
                  <a:path w="8256" h="8854" extrusionOk="0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66" extrusionOk="0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695" extrusionOk="0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0" name="Google Shape;1780;p35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82" name="Google Shape;1782;p35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83" name="Google Shape;1783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3" name="Google Shape;1793;p35"/>
            <p:cNvSpPr/>
            <p:nvPr/>
          </p:nvSpPr>
          <p:spPr>
            <a:xfrm>
              <a:off x="7524736" y="2878687"/>
              <a:ext cx="4992" cy="47648"/>
            </a:xfrm>
            <a:custGeom>
              <a:avLst/>
              <a:gdLst/>
              <a:ahLst/>
              <a:cxnLst/>
              <a:rect l="l" t="t" r="r" b="b"/>
              <a:pathLst>
                <a:path w="156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864832" y="2582271"/>
              <a:ext cx="1245152" cy="352064"/>
            </a:xfrm>
            <a:custGeom>
              <a:avLst/>
              <a:gdLst/>
              <a:ahLst/>
              <a:cxnLst/>
              <a:rect l="l" t="t" r="r" b="b"/>
              <a:pathLst>
                <a:path w="38911" h="11002" extrusionOk="0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95" name="Google Shape;1795;p35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96" name="Google Shape;1796;p35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1364" extrusionOk="0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726" extrusionOk="0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3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0997" extrusionOk="0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160" extrusionOk="0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5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2049" extrusionOk="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35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5" name="Google Shape;1805;p35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806" name="Google Shape;1806;p35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807" name="Google Shape;1807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7" name="Google Shape;1817;p35"/>
            <p:cNvSpPr/>
            <p:nvPr/>
          </p:nvSpPr>
          <p:spPr>
            <a:xfrm>
              <a:off x="1538464" y="2587999"/>
              <a:ext cx="14112" cy="43072"/>
            </a:xfrm>
            <a:custGeom>
              <a:avLst/>
              <a:gdLst/>
              <a:ahLst/>
              <a:cxnLst/>
              <a:rect l="l" t="t" r="r" b="b"/>
              <a:pathLst>
                <a:path w="441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91401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19" name="Google Shape;1819;p35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820" name="Google Shape;1820;p35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avLst/>
                <a:gdLst/>
                <a:ahLst/>
                <a:cxnLst/>
                <a:rect l="l" t="t" r="r" b="b"/>
                <a:pathLst>
                  <a:path w="6208" h="5703" extrusionOk="0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5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5735" extrusionOk="0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0524" h="4160" extrusionOk="0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3403" extrusionOk="0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5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403" extrusionOk="0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5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1427" extrusionOk="0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5735" extrusionOk="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7" name="Google Shape;1827;p35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8" name="Google Shape;1828;p35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829" name="Google Shape;1829;p35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830" name="Google Shape;183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0" name="Google Shape;1840;p35"/>
            <p:cNvSpPr/>
            <p:nvPr/>
          </p:nvSpPr>
          <p:spPr>
            <a:xfrm>
              <a:off x="3914752" y="2587999"/>
              <a:ext cx="14528" cy="43072"/>
            </a:xfrm>
            <a:custGeom>
              <a:avLst/>
              <a:gdLst/>
              <a:ahLst/>
              <a:cxnLst/>
              <a:rect l="l" t="t" r="r" b="b"/>
              <a:pathLst>
                <a:path w="454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290688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42" name="Google Shape;1842;p35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843" name="Google Shape;1843;p35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145" extrusionOk="0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5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403" extrusionOk="0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388" extrusionOk="0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2805" extrusionOk="0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7" name="Google Shape;1847;p35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8" name="Google Shape;1848;p35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849" name="Google Shape;1849;p35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850" name="Google Shape;185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0" name="Google Shape;1860;p35"/>
            <p:cNvSpPr/>
            <p:nvPr/>
          </p:nvSpPr>
          <p:spPr>
            <a:xfrm>
              <a:off x="6296000" y="2587999"/>
              <a:ext cx="9568" cy="43072"/>
            </a:xfrm>
            <a:custGeom>
              <a:avLst/>
              <a:gdLst/>
              <a:ahLst/>
              <a:cxnLst/>
              <a:rect l="l" t="t" r="r" b="b"/>
              <a:pathLst>
                <a:path w="299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667360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62" name="Google Shape;1862;p35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63" name="Google Shape;1863;p35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2836" extrusionOk="0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939" extrusionOk="0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081" extrusionOk="0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2837" extrusionOk="0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821" extrusionOk="0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5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5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4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02" extrusionOk="0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208" extrusionOk="0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5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3" name="Google Shape;1873;p35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4510854" cy="207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langages informatiques</a:t>
            </a:r>
            <a:endParaRPr dirty="0"/>
          </a:p>
        </p:txBody>
      </p:sp>
      <p:sp>
        <p:nvSpPr>
          <p:cNvPr id="1879" name="Google Shape;1879;p36"/>
          <p:cNvSpPr/>
          <p:nvPr/>
        </p:nvSpPr>
        <p:spPr>
          <a:xfrm>
            <a:off x="847050" y="2066638"/>
            <a:ext cx="4503275" cy="1882400"/>
          </a:xfrm>
          <a:custGeom>
            <a:avLst/>
            <a:gdLst/>
            <a:ahLst/>
            <a:cxnLst/>
            <a:rect l="l" t="t" r="r" b="b"/>
            <a:pathLst>
              <a:path w="180131" h="75296" extrusionOk="0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1" name="Google Shape;1881;p36"/>
          <p:cNvGrpSpPr/>
          <p:nvPr/>
        </p:nvGrpSpPr>
        <p:grpSpPr>
          <a:xfrm>
            <a:off x="4186375" y="1997288"/>
            <a:ext cx="169100" cy="169100"/>
            <a:chOff x="5624800" y="1743750"/>
            <a:chExt cx="169100" cy="169100"/>
          </a:xfrm>
        </p:grpSpPr>
        <p:sp>
          <p:nvSpPr>
            <p:cNvPr id="1882" name="Google Shape;1882;p36"/>
            <p:cNvSpPr/>
            <p:nvPr/>
          </p:nvSpPr>
          <p:spPr>
            <a:xfrm>
              <a:off x="5634925" y="1753875"/>
              <a:ext cx="148850" cy="14885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5624800" y="1743750"/>
              <a:ext cx="169100" cy="169100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5659925" y="1778875"/>
              <a:ext cx="98850" cy="98850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36"/>
          <p:cNvGrpSpPr/>
          <p:nvPr/>
        </p:nvGrpSpPr>
        <p:grpSpPr>
          <a:xfrm>
            <a:off x="762662" y="2710612"/>
            <a:ext cx="168775" cy="168800"/>
            <a:chOff x="2266350" y="2414075"/>
            <a:chExt cx="168775" cy="168800"/>
          </a:xfrm>
        </p:grpSpPr>
        <p:sp>
          <p:nvSpPr>
            <p:cNvPr id="1893" name="Google Shape;1893;p36"/>
            <p:cNvSpPr/>
            <p:nvPr/>
          </p:nvSpPr>
          <p:spPr>
            <a:xfrm>
              <a:off x="2276450" y="2424200"/>
              <a:ext cx="148575" cy="148550"/>
            </a:xfrm>
            <a:custGeom>
              <a:avLst/>
              <a:gdLst/>
              <a:ahLst/>
              <a:cxnLst/>
              <a:rect l="l" t="t" r="r" b="b"/>
              <a:pathLst>
                <a:path w="5943" h="5942" extrusionOk="0">
                  <a:moveTo>
                    <a:pt x="2966" y="0"/>
                  </a:moveTo>
                  <a:cubicBezTo>
                    <a:pt x="1323" y="0"/>
                    <a:pt x="1" y="1334"/>
                    <a:pt x="1" y="2977"/>
                  </a:cubicBezTo>
                  <a:cubicBezTo>
                    <a:pt x="1" y="4620"/>
                    <a:pt x="1323" y="5941"/>
                    <a:pt x="2966" y="5941"/>
                  </a:cubicBezTo>
                  <a:cubicBezTo>
                    <a:pt x="4609" y="5941"/>
                    <a:pt x="5942" y="4620"/>
                    <a:pt x="5942" y="2977"/>
                  </a:cubicBezTo>
                  <a:cubicBezTo>
                    <a:pt x="5942" y="1334"/>
                    <a:pt x="4609" y="0"/>
                    <a:pt x="2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266350" y="2414075"/>
              <a:ext cx="168775" cy="168800"/>
            </a:xfrm>
            <a:custGeom>
              <a:avLst/>
              <a:gdLst/>
              <a:ahLst/>
              <a:cxnLst/>
              <a:rect l="l" t="t" r="r" b="b"/>
              <a:pathLst>
                <a:path w="6751" h="6752" extrusionOk="0">
                  <a:moveTo>
                    <a:pt x="3370" y="810"/>
                  </a:moveTo>
                  <a:cubicBezTo>
                    <a:pt x="4786" y="810"/>
                    <a:pt x="5941" y="1965"/>
                    <a:pt x="5941" y="3382"/>
                  </a:cubicBezTo>
                  <a:cubicBezTo>
                    <a:pt x="5941" y="4799"/>
                    <a:pt x="4786" y="5942"/>
                    <a:pt x="3370" y="5942"/>
                  </a:cubicBezTo>
                  <a:cubicBezTo>
                    <a:pt x="1965" y="5942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70" y="810"/>
                  </a:cubicBezTo>
                  <a:close/>
                  <a:moveTo>
                    <a:pt x="3370" y="0"/>
                  </a:moveTo>
                  <a:cubicBezTo>
                    <a:pt x="1512" y="0"/>
                    <a:pt x="0" y="1512"/>
                    <a:pt x="0" y="3382"/>
                  </a:cubicBezTo>
                  <a:cubicBezTo>
                    <a:pt x="0" y="5239"/>
                    <a:pt x="1512" y="6751"/>
                    <a:pt x="3370" y="6751"/>
                  </a:cubicBezTo>
                  <a:cubicBezTo>
                    <a:pt x="5239" y="6751"/>
                    <a:pt x="6751" y="5239"/>
                    <a:pt x="6751" y="3382"/>
                  </a:cubicBezTo>
                  <a:cubicBezTo>
                    <a:pt x="6751" y="1512"/>
                    <a:pt x="5239" y="0"/>
                    <a:pt x="337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301475" y="2449200"/>
              <a:ext cx="98525" cy="98550"/>
            </a:xfrm>
            <a:custGeom>
              <a:avLst/>
              <a:gdLst/>
              <a:ahLst/>
              <a:cxnLst/>
              <a:rect l="l" t="t" r="r" b="b"/>
              <a:pathLst>
                <a:path w="3941" h="3942" extrusionOk="0">
                  <a:moveTo>
                    <a:pt x="1965" y="0"/>
                  </a:moveTo>
                  <a:cubicBezTo>
                    <a:pt x="881" y="0"/>
                    <a:pt x="0" y="881"/>
                    <a:pt x="0" y="1977"/>
                  </a:cubicBezTo>
                  <a:cubicBezTo>
                    <a:pt x="0" y="3060"/>
                    <a:pt x="881" y="3941"/>
                    <a:pt x="1965" y="3941"/>
                  </a:cubicBezTo>
                  <a:cubicBezTo>
                    <a:pt x="3060" y="3941"/>
                    <a:pt x="3941" y="3060"/>
                    <a:pt x="3941" y="1977"/>
                  </a:cubicBezTo>
                  <a:cubicBezTo>
                    <a:pt x="3941" y="881"/>
                    <a:pt x="3060" y="0"/>
                    <a:pt x="19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36"/>
          <p:cNvGrpSpPr/>
          <p:nvPr/>
        </p:nvGrpSpPr>
        <p:grpSpPr>
          <a:xfrm>
            <a:off x="5250600" y="2767038"/>
            <a:ext cx="169075" cy="168775"/>
            <a:chOff x="6708575" y="2513500"/>
            <a:chExt cx="169075" cy="168775"/>
          </a:xfrm>
        </p:grpSpPr>
        <p:sp>
          <p:nvSpPr>
            <p:cNvPr id="1905" name="Google Shape;1905;p36"/>
            <p:cNvSpPr/>
            <p:nvPr/>
          </p:nvSpPr>
          <p:spPr>
            <a:xfrm>
              <a:off x="6718675" y="2523600"/>
              <a:ext cx="148550" cy="148575"/>
            </a:xfrm>
            <a:custGeom>
              <a:avLst/>
              <a:gdLst/>
              <a:ahLst/>
              <a:cxnLst/>
              <a:rect l="l" t="t" r="r" b="b"/>
              <a:pathLst>
                <a:path w="5942" h="5943" extrusionOk="0">
                  <a:moveTo>
                    <a:pt x="2977" y="1"/>
                  </a:moveTo>
                  <a:cubicBezTo>
                    <a:pt x="1334" y="1"/>
                    <a:pt x="1" y="1334"/>
                    <a:pt x="1" y="2977"/>
                  </a:cubicBezTo>
                  <a:cubicBezTo>
                    <a:pt x="1" y="4620"/>
                    <a:pt x="1334" y="5942"/>
                    <a:pt x="2977" y="5942"/>
                  </a:cubicBezTo>
                  <a:cubicBezTo>
                    <a:pt x="4620" y="5942"/>
                    <a:pt x="5942" y="4620"/>
                    <a:pt x="5942" y="2977"/>
                  </a:cubicBezTo>
                  <a:cubicBezTo>
                    <a:pt x="5942" y="1334"/>
                    <a:pt x="4620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6708575" y="2513500"/>
              <a:ext cx="169075" cy="168775"/>
            </a:xfrm>
            <a:custGeom>
              <a:avLst/>
              <a:gdLst/>
              <a:ahLst/>
              <a:cxnLst/>
              <a:rect l="l" t="t" r="r" b="b"/>
              <a:pathLst>
                <a:path w="6763" h="6751" extrusionOk="0">
                  <a:moveTo>
                    <a:pt x="3381" y="810"/>
                  </a:moveTo>
                  <a:cubicBezTo>
                    <a:pt x="4798" y="810"/>
                    <a:pt x="5941" y="1965"/>
                    <a:pt x="5941" y="3381"/>
                  </a:cubicBezTo>
                  <a:cubicBezTo>
                    <a:pt x="5941" y="4798"/>
                    <a:pt x="4798" y="5941"/>
                    <a:pt x="3381" y="5941"/>
                  </a:cubicBezTo>
                  <a:cubicBezTo>
                    <a:pt x="1965" y="5941"/>
                    <a:pt x="810" y="4798"/>
                    <a:pt x="810" y="3381"/>
                  </a:cubicBezTo>
                  <a:cubicBezTo>
                    <a:pt x="810" y="1965"/>
                    <a:pt x="1965" y="810"/>
                    <a:pt x="3381" y="810"/>
                  </a:cubicBezTo>
                  <a:close/>
                  <a:moveTo>
                    <a:pt x="3381" y="0"/>
                  </a:moveTo>
                  <a:cubicBezTo>
                    <a:pt x="1512" y="0"/>
                    <a:pt x="0" y="1512"/>
                    <a:pt x="0" y="3381"/>
                  </a:cubicBezTo>
                  <a:cubicBezTo>
                    <a:pt x="0" y="5239"/>
                    <a:pt x="1512" y="6751"/>
                    <a:pt x="3381" y="6751"/>
                  </a:cubicBezTo>
                  <a:cubicBezTo>
                    <a:pt x="5239" y="6751"/>
                    <a:pt x="6763" y="5239"/>
                    <a:pt x="6763" y="3381"/>
                  </a:cubicBezTo>
                  <a:cubicBezTo>
                    <a:pt x="6763" y="1512"/>
                    <a:pt x="5239" y="0"/>
                    <a:pt x="33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6743675" y="2548600"/>
              <a:ext cx="98550" cy="98550"/>
            </a:xfrm>
            <a:custGeom>
              <a:avLst/>
              <a:gdLst/>
              <a:ahLst/>
              <a:cxnLst/>
              <a:rect l="l" t="t" r="r" b="b"/>
              <a:pathLst>
                <a:path w="3942" h="3942" extrusionOk="0">
                  <a:moveTo>
                    <a:pt x="1977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61"/>
                    <a:pt x="882" y="3942"/>
                    <a:pt x="1977" y="3942"/>
                  </a:cubicBezTo>
                  <a:cubicBezTo>
                    <a:pt x="3061" y="3942"/>
                    <a:pt x="3942" y="3061"/>
                    <a:pt x="3942" y="1977"/>
                  </a:cubicBezTo>
                  <a:cubicBezTo>
                    <a:pt x="3942" y="882"/>
                    <a:pt x="3061" y="1"/>
                    <a:pt x="197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36"/>
          <p:cNvGrpSpPr/>
          <p:nvPr/>
        </p:nvGrpSpPr>
        <p:grpSpPr>
          <a:xfrm>
            <a:off x="3365375" y="3465788"/>
            <a:ext cx="169075" cy="169075"/>
            <a:chOff x="5082475" y="3182925"/>
            <a:chExt cx="169075" cy="169075"/>
          </a:xfrm>
        </p:grpSpPr>
        <p:sp>
          <p:nvSpPr>
            <p:cNvPr id="1916" name="Google Shape;1916;p36"/>
            <p:cNvSpPr/>
            <p:nvPr/>
          </p:nvSpPr>
          <p:spPr>
            <a:xfrm>
              <a:off x="5092575" y="3193325"/>
              <a:ext cx="148875" cy="148575"/>
            </a:xfrm>
            <a:custGeom>
              <a:avLst/>
              <a:gdLst/>
              <a:ahLst/>
              <a:cxnLst/>
              <a:rect l="l" t="t" r="r" b="b"/>
              <a:pathLst>
                <a:path w="5955" h="5943" extrusionOk="0">
                  <a:moveTo>
                    <a:pt x="2978" y="1"/>
                  </a:moveTo>
                  <a:cubicBezTo>
                    <a:pt x="1334" y="1"/>
                    <a:pt x="1" y="1322"/>
                    <a:pt x="1" y="2966"/>
                  </a:cubicBezTo>
                  <a:cubicBezTo>
                    <a:pt x="1" y="4609"/>
                    <a:pt x="1334" y="5942"/>
                    <a:pt x="2978" y="5942"/>
                  </a:cubicBezTo>
                  <a:cubicBezTo>
                    <a:pt x="4621" y="5942"/>
                    <a:pt x="5954" y="4609"/>
                    <a:pt x="5954" y="2966"/>
                  </a:cubicBezTo>
                  <a:cubicBezTo>
                    <a:pt x="5954" y="1322"/>
                    <a:pt x="4621" y="1"/>
                    <a:pt x="297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5082475" y="3182925"/>
              <a:ext cx="169075" cy="169075"/>
            </a:xfrm>
            <a:custGeom>
              <a:avLst/>
              <a:gdLst/>
              <a:ahLst/>
              <a:cxnLst/>
              <a:rect l="l" t="t" r="r" b="b"/>
              <a:pathLst>
                <a:path w="6763" h="6763" extrusionOk="0">
                  <a:moveTo>
                    <a:pt x="3382" y="822"/>
                  </a:moveTo>
                  <a:cubicBezTo>
                    <a:pt x="4798" y="822"/>
                    <a:pt x="5941" y="1965"/>
                    <a:pt x="5941" y="3382"/>
                  </a:cubicBezTo>
                  <a:cubicBezTo>
                    <a:pt x="5941" y="4798"/>
                    <a:pt x="4798" y="5953"/>
                    <a:pt x="3382" y="5953"/>
                  </a:cubicBezTo>
                  <a:cubicBezTo>
                    <a:pt x="1965" y="5953"/>
                    <a:pt x="810" y="4798"/>
                    <a:pt x="810" y="3382"/>
                  </a:cubicBezTo>
                  <a:cubicBezTo>
                    <a:pt x="810" y="1965"/>
                    <a:pt x="1965" y="822"/>
                    <a:pt x="3382" y="822"/>
                  </a:cubicBezTo>
                  <a:close/>
                  <a:moveTo>
                    <a:pt x="3382" y="0"/>
                  </a:moveTo>
                  <a:cubicBezTo>
                    <a:pt x="1512" y="0"/>
                    <a:pt x="0" y="1524"/>
                    <a:pt x="0" y="3382"/>
                  </a:cubicBezTo>
                  <a:cubicBezTo>
                    <a:pt x="0" y="5251"/>
                    <a:pt x="1512" y="6763"/>
                    <a:pt x="3382" y="6763"/>
                  </a:cubicBezTo>
                  <a:cubicBezTo>
                    <a:pt x="5239" y="6763"/>
                    <a:pt x="6763" y="5251"/>
                    <a:pt x="6763" y="3382"/>
                  </a:cubicBezTo>
                  <a:cubicBezTo>
                    <a:pt x="6763" y="1524"/>
                    <a:pt x="5239" y="0"/>
                    <a:pt x="338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5117600" y="3218325"/>
              <a:ext cx="98525" cy="98550"/>
            </a:xfrm>
            <a:custGeom>
              <a:avLst/>
              <a:gdLst/>
              <a:ahLst/>
              <a:cxnLst/>
              <a:rect l="l" t="t" r="r" b="b"/>
              <a:pathLst>
                <a:path w="3941" h="3942" extrusionOk="0">
                  <a:moveTo>
                    <a:pt x="1977" y="1"/>
                  </a:moveTo>
                  <a:cubicBezTo>
                    <a:pt x="881" y="1"/>
                    <a:pt x="0" y="882"/>
                    <a:pt x="0" y="1966"/>
                  </a:cubicBezTo>
                  <a:cubicBezTo>
                    <a:pt x="0" y="3061"/>
                    <a:pt x="881" y="3942"/>
                    <a:pt x="1977" y="3942"/>
                  </a:cubicBezTo>
                  <a:cubicBezTo>
                    <a:pt x="3060" y="3942"/>
                    <a:pt x="3941" y="3061"/>
                    <a:pt x="3941" y="1966"/>
                  </a:cubicBezTo>
                  <a:cubicBezTo>
                    <a:pt x="3941" y="882"/>
                    <a:pt x="3060" y="1"/>
                    <a:pt x="197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36"/>
          <p:cNvGrpSpPr/>
          <p:nvPr/>
        </p:nvGrpSpPr>
        <p:grpSpPr>
          <a:xfrm>
            <a:off x="1786600" y="3849313"/>
            <a:ext cx="169100" cy="169075"/>
            <a:chOff x="3273900" y="3595775"/>
            <a:chExt cx="169100" cy="169075"/>
          </a:xfrm>
        </p:grpSpPr>
        <p:sp>
          <p:nvSpPr>
            <p:cNvPr id="1922" name="Google Shape;1922;p36"/>
            <p:cNvSpPr/>
            <p:nvPr/>
          </p:nvSpPr>
          <p:spPr>
            <a:xfrm>
              <a:off x="3284025" y="3605875"/>
              <a:ext cx="148850" cy="14885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1"/>
                  </a:moveTo>
                  <a:cubicBezTo>
                    <a:pt x="1334" y="1"/>
                    <a:pt x="1" y="1334"/>
                    <a:pt x="1" y="2977"/>
                  </a:cubicBezTo>
                  <a:cubicBezTo>
                    <a:pt x="1" y="4621"/>
                    <a:pt x="1334" y="5954"/>
                    <a:pt x="2977" y="5954"/>
                  </a:cubicBezTo>
                  <a:cubicBezTo>
                    <a:pt x="4620" y="5954"/>
                    <a:pt x="5954" y="4621"/>
                    <a:pt x="5954" y="2977"/>
                  </a:cubicBezTo>
                  <a:cubicBezTo>
                    <a:pt x="5954" y="1334"/>
                    <a:pt x="4620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3273900" y="3595775"/>
              <a:ext cx="169100" cy="169075"/>
            </a:xfrm>
            <a:custGeom>
              <a:avLst/>
              <a:gdLst/>
              <a:ahLst/>
              <a:cxnLst/>
              <a:rect l="l" t="t" r="r" b="b"/>
              <a:pathLst>
                <a:path w="6764" h="6763" extrusionOk="0">
                  <a:moveTo>
                    <a:pt x="3382" y="810"/>
                  </a:moveTo>
                  <a:cubicBezTo>
                    <a:pt x="4799" y="810"/>
                    <a:pt x="5954" y="1965"/>
                    <a:pt x="5954" y="3381"/>
                  </a:cubicBezTo>
                  <a:cubicBezTo>
                    <a:pt x="5954" y="4798"/>
                    <a:pt x="4799" y="5953"/>
                    <a:pt x="3382" y="5953"/>
                  </a:cubicBezTo>
                  <a:cubicBezTo>
                    <a:pt x="1965" y="5953"/>
                    <a:pt x="810" y="4798"/>
                    <a:pt x="810" y="3381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0"/>
                  </a:moveTo>
                  <a:cubicBezTo>
                    <a:pt x="1513" y="0"/>
                    <a:pt x="1" y="1524"/>
                    <a:pt x="1" y="3381"/>
                  </a:cubicBezTo>
                  <a:cubicBezTo>
                    <a:pt x="1" y="5251"/>
                    <a:pt x="1513" y="6763"/>
                    <a:pt x="3382" y="6763"/>
                  </a:cubicBezTo>
                  <a:cubicBezTo>
                    <a:pt x="5240" y="6763"/>
                    <a:pt x="6764" y="5251"/>
                    <a:pt x="6764" y="3381"/>
                  </a:cubicBezTo>
                  <a:cubicBezTo>
                    <a:pt x="6764" y="1524"/>
                    <a:pt x="5240" y="0"/>
                    <a:pt x="338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3309025" y="3630900"/>
              <a:ext cx="98550" cy="98825"/>
            </a:xfrm>
            <a:custGeom>
              <a:avLst/>
              <a:gdLst/>
              <a:ahLst/>
              <a:cxnLst/>
              <a:rect l="l" t="t" r="r" b="b"/>
              <a:pathLst>
                <a:path w="3942" h="3953" extrusionOk="0">
                  <a:moveTo>
                    <a:pt x="1977" y="0"/>
                  </a:moveTo>
                  <a:cubicBezTo>
                    <a:pt x="882" y="0"/>
                    <a:pt x="1" y="893"/>
                    <a:pt x="1" y="1976"/>
                  </a:cubicBezTo>
                  <a:cubicBezTo>
                    <a:pt x="1" y="3072"/>
                    <a:pt x="882" y="3953"/>
                    <a:pt x="1977" y="3953"/>
                  </a:cubicBezTo>
                  <a:cubicBezTo>
                    <a:pt x="3061" y="3953"/>
                    <a:pt x="3942" y="3072"/>
                    <a:pt x="3942" y="1976"/>
                  </a:cubicBezTo>
                  <a:cubicBezTo>
                    <a:pt x="3942" y="893"/>
                    <a:pt x="3061" y="0"/>
                    <a:pt x="19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36"/>
          <p:cNvGrpSpPr/>
          <p:nvPr/>
        </p:nvGrpSpPr>
        <p:grpSpPr>
          <a:xfrm>
            <a:off x="2600000" y="2841138"/>
            <a:ext cx="169075" cy="169100"/>
            <a:chOff x="4075500" y="2587600"/>
            <a:chExt cx="169075" cy="169100"/>
          </a:xfrm>
        </p:grpSpPr>
        <p:sp>
          <p:nvSpPr>
            <p:cNvPr id="1930" name="Google Shape;1930;p36"/>
            <p:cNvSpPr/>
            <p:nvPr/>
          </p:nvSpPr>
          <p:spPr>
            <a:xfrm>
              <a:off x="4085925" y="2598025"/>
              <a:ext cx="148550" cy="148550"/>
            </a:xfrm>
            <a:custGeom>
              <a:avLst/>
              <a:gdLst/>
              <a:ahLst/>
              <a:cxnLst/>
              <a:rect l="l" t="t" r="r" b="b"/>
              <a:pathLst>
                <a:path w="5942" h="5942" extrusionOk="0"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cubicBezTo>
                    <a:pt x="0" y="4608"/>
                    <a:pt x="1322" y="5942"/>
                    <a:pt x="2965" y="5942"/>
                  </a:cubicBezTo>
                  <a:cubicBezTo>
                    <a:pt x="4608" y="5942"/>
                    <a:pt x="5941" y="4608"/>
                    <a:pt x="5941" y="2965"/>
                  </a:cubicBezTo>
                  <a:cubicBezTo>
                    <a:pt x="5941" y="1322"/>
                    <a:pt x="4608" y="0"/>
                    <a:pt x="2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4075500" y="2587600"/>
              <a:ext cx="169075" cy="169100"/>
            </a:xfrm>
            <a:custGeom>
              <a:avLst/>
              <a:gdLst/>
              <a:ahLst/>
              <a:cxnLst/>
              <a:rect l="l" t="t" r="r" b="b"/>
              <a:pathLst>
                <a:path w="6763" h="6764" extrusionOk="0">
                  <a:moveTo>
                    <a:pt x="3382" y="822"/>
                  </a:moveTo>
                  <a:cubicBezTo>
                    <a:pt x="4799" y="822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22" y="4799"/>
                    <a:pt x="822" y="3382"/>
                  </a:cubicBezTo>
                  <a:cubicBezTo>
                    <a:pt x="822" y="1965"/>
                    <a:pt x="1965" y="822"/>
                    <a:pt x="3382" y="822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25"/>
                    <a:pt x="0" y="3382"/>
                  </a:cubicBezTo>
                  <a:cubicBezTo>
                    <a:pt x="0" y="5251"/>
                    <a:pt x="1524" y="6763"/>
                    <a:pt x="3382" y="6763"/>
                  </a:cubicBezTo>
                  <a:cubicBezTo>
                    <a:pt x="5251" y="6763"/>
                    <a:pt x="6763" y="5251"/>
                    <a:pt x="6763" y="3382"/>
                  </a:cubicBezTo>
                  <a:cubicBezTo>
                    <a:pt x="6763" y="1525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4110925" y="2623025"/>
              <a:ext cx="98550" cy="98550"/>
            </a:xfrm>
            <a:custGeom>
              <a:avLst/>
              <a:gdLst/>
              <a:ahLst/>
              <a:cxnLst/>
              <a:rect l="l" t="t" r="r" b="b"/>
              <a:pathLst>
                <a:path w="3942" h="3942" extrusionOk="0">
                  <a:moveTo>
                    <a:pt x="1965" y="1"/>
                  </a:moveTo>
                  <a:cubicBezTo>
                    <a:pt x="881" y="1"/>
                    <a:pt x="0" y="882"/>
                    <a:pt x="0" y="1965"/>
                  </a:cubicBezTo>
                  <a:cubicBezTo>
                    <a:pt x="0" y="3060"/>
                    <a:pt x="881" y="3942"/>
                    <a:pt x="1965" y="3942"/>
                  </a:cubicBezTo>
                  <a:cubicBezTo>
                    <a:pt x="3060" y="3942"/>
                    <a:pt x="3941" y="3060"/>
                    <a:pt x="3941" y="1965"/>
                  </a:cubicBezTo>
                  <a:cubicBezTo>
                    <a:pt x="3941" y="882"/>
                    <a:pt x="3060" y="1"/>
                    <a:pt x="19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36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938" name="Google Shape;1938;p36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0" name="Google Shape;1940;p36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941" name="Google Shape;1941;p36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3" name="Google Shape;1943;p36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944" name="Google Shape;1944;p36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6" name="Google Shape;1946;p36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947" name="Google Shape;1947;p36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9" name="Google Shape;1949;p36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950" name="Google Shape;1950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953" name="Google Shape;1953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7"/>
          <p:cNvSpPr/>
          <p:nvPr/>
        </p:nvSpPr>
        <p:spPr>
          <a:xfrm>
            <a:off x="730065" y="1879573"/>
            <a:ext cx="4228900" cy="1384374"/>
          </a:xfrm>
          <a:custGeom>
            <a:avLst/>
            <a:gdLst/>
            <a:ahLst/>
            <a:cxnLst/>
            <a:rect l="l" t="t" r="r" b="b"/>
            <a:pathLst>
              <a:path w="186727" h="61127" extrusionOk="0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0" name="Google Shape;1960;p37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61" name="Google Shape;1961;p37"/>
            <p:cNvSpPr/>
            <p:nvPr/>
          </p:nvSpPr>
          <p:spPr>
            <a:xfrm>
              <a:off x="1983618" y="3340143"/>
              <a:ext cx="97362" cy="245137"/>
            </a:xfrm>
            <a:custGeom>
              <a:avLst/>
              <a:gdLst/>
              <a:ahLst/>
              <a:cxnLst/>
              <a:rect l="l" t="t" r="r" b="b"/>
              <a:pathLst>
                <a:path w="4299" h="10824" extrusionOk="0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653839" y="2449315"/>
              <a:ext cx="776877" cy="702707"/>
            </a:xfrm>
            <a:custGeom>
              <a:avLst/>
              <a:gdLst/>
              <a:ahLst/>
              <a:cxnLst/>
              <a:rect l="l" t="t" r="r" b="b"/>
              <a:pathLst>
                <a:path w="34303" h="31028" extrusionOk="0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3" name="Google Shape;1963;p37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3545" extrusionOk="0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5239" extrusionOk="0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7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2132" extrusionOk="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7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679" extrusionOk="0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9949" extrusionOk="0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3592" extrusionOk="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0" name="Google Shape;1970;p37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1" name="Google Shape;1971;p37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72" name="Google Shape;1972;p37"/>
            <p:cNvSpPr/>
            <p:nvPr/>
          </p:nvSpPr>
          <p:spPr>
            <a:xfrm>
              <a:off x="3589008" y="3344717"/>
              <a:ext cx="97362" cy="240562"/>
            </a:xfrm>
            <a:custGeom>
              <a:avLst/>
              <a:gdLst/>
              <a:ahLst/>
              <a:cxnLst/>
              <a:rect l="l" t="t" r="r" b="b"/>
              <a:pathLst>
                <a:path w="4299" h="10622" extrusionOk="0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263033" y="2449315"/>
              <a:ext cx="777126" cy="702707"/>
            </a:xfrm>
            <a:custGeom>
              <a:avLst/>
              <a:gdLst/>
              <a:ahLst/>
              <a:cxnLst/>
              <a:rect l="l" t="t" r="r" b="b"/>
              <a:pathLst>
                <a:path w="34314" h="31028" extrusionOk="0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4" name="Google Shape;1974;p37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75" name="Google Shape;1975;p37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10555" extrusionOk="0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916" extrusionOk="0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805" extrusionOk="0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805" extrusionOk="0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9" name="Google Shape;1979;p37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81" name="Google Shape;1981;p37"/>
            <p:cNvSpPr/>
            <p:nvPr/>
          </p:nvSpPr>
          <p:spPr>
            <a:xfrm>
              <a:off x="846559" y="1991469"/>
              <a:ext cx="777149" cy="702707"/>
            </a:xfrm>
            <a:custGeom>
              <a:avLst/>
              <a:gdLst/>
              <a:ahLst/>
              <a:cxnLst/>
              <a:rect l="l" t="t" r="r" b="b"/>
              <a:pathLst>
                <a:path w="34315" h="31028" extrusionOk="0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2" name="Google Shape;1982;p37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83" name="Google Shape;1983;p37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6333" extrusionOk="0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6554" h="2175" extrusionOk="0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1387" extrusionOk="0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7121" extrusionOk="0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7" name="Google Shape;1987;p37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avLst/>
              <a:gdLst/>
              <a:ahLst/>
              <a:cxnLst/>
              <a:rect l="l" t="t" r="r" b="b"/>
              <a:pathLst>
                <a:path w="4299" h="10622" extrusionOk="0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9" name="Google Shape;1989;p37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90" name="Google Shape;1990;p37"/>
            <p:cNvSpPr/>
            <p:nvPr/>
          </p:nvSpPr>
          <p:spPr>
            <a:xfrm>
              <a:off x="2456002" y="1991469"/>
              <a:ext cx="776877" cy="702707"/>
            </a:xfrm>
            <a:custGeom>
              <a:avLst/>
              <a:gdLst/>
              <a:ahLst/>
              <a:cxnLst/>
              <a:rect l="l" t="t" r="r" b="b"/>
              <a:pathLst>
                <a:path w="34303" h="31028" extrusionOk="0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1" name="Google Shape;1991;p37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92" name="Google Shape;1992;p37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128" extrusionOk="0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27" extrusionOk="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128" extrusionOk="0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458" extrusionOk="0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27" extrusionOk="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458" extrusionOk="0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5074" extrusionOk="0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5074" extrusionOk="0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2797" extrusionOk="0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1" name="Google Shape;2001;p37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avLst/>
              <a:gdLst/>
              <a:ahLst/>
              <a:cxnLst/>
              <a:rect l="l" t="t" r="r" b="b"/>
              <a:pathLst>
                <a:path w="4299" h="10622" extrusionOk="0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03" name="Google Shape;2003;p37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2004" name="Google Shape;2004;p37"/>
            <p:cNvSpPr/>
            <p:nvPr/>
          </p:nvSpPr>
          <p:spPr>
            <a:xfrm>
              <a:off x="4058176" y="1983634"/>
              <a:ext cx="791168" cy="718107"/>
            </a:xfrm>
            <a:custGeom>
              <a:avLst/>
              <a:gdLst/>
              <a:ahLst/>
              <a:cxnLst/>
              <a:rect l="l" t="t" r="r" b="b"/>
              <a:pathLst>
                <a:path w="34934" h="31708" extrusionOk="0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5" name="Google Shape;2005;p37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2006" name="Google Shape;2006;p37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7" name="Google Shape;2017;p37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avLst/>
              <a:gdLst/>
              <a:ahLst/>
              <a:cxnLst/>
              <a:rect l="l" t="t" r="r" b="b"/>
              <a:pathLst>
                <a:path w="4299" h="10824" extrusionOk="0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19" name="Google Shape;2019;p37"/>
          <p:cNvSpPr txBox="1">
            <a:spLocks noGrp="1"/>
          </p:cNvSpPr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020" name="Google Shape;2020;p37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38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2026" name="Google Shape;2026;p38"/>
            <p:cNvSpPr/>
            <p:nvPr/>
          </p:nvSpPr>
          <p:spPr>
            <a:xfrm>
              <a:off x="6330238" y="4354544"/>
              <a:ext cx="947775" cy="192300"/>
            </a:xfrm>
            <a:custGeom>
              <a:avLst/>
              <a:gdLst/>
              <a:ahLst/>
              <a:cxnLst/>
              <a:rect l="l" t="t" r="r" b="b"/>
              <a:pathLst>
                <a:path w="37911" h="7692" extrusionOk="0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330250" y="2816800"/>
              <a:ext cx="947775" cy="1537634"/>
            </a:xfrm>
            <a:custGeom>
              <a:avLst/>
              <a:gdLst/>
              <a:ahLst/>
              <a:cxnLst/>
              <a:rect l="l" t="t" r="r" b="b"/>
              <a:pathLst>
                <a:path w="37911" h="54686" extrusionOk="0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474313" y="3845648"/>
              <a:ext cx="646825" cy="8650"/>
            </a:xfrm>
            <a:custGeom>
              <a:avLst/>
              <a:gdLst/>
              <a:ahLst/>
              <a:cxnLst/>
              <a:rect l="l" t="t" r="r" b="b"/>
              <a:pathLst>
                <a:path w="25873" h="346" extrusionOk="0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6707688" y="4086022"/>
              <a:ext cx="37225" cy="65800"/>
            </a:xfrm>
            <a:custGeom>
              <a:avLst/>
              <a:gdLst/>
              <a:ahLst/>
              <a:cxnLst/>
              <a:rect l="l" t="t" r="r" b="b"/>
              <a:pathLst>
                <a:path w="1489" h="2632" extrusionOk="0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6759763" y="4085722"/>
              <a:ext cx="33375" cy="66100"/>
            </a:xfrm>
            <a:custGeom>
              <a:avLst/>
              <a:gdLst/>
              <a:ahLst/>
              <a:cxnLst/>
              <a:rect l="l" t="t" r="r" b="b"/>
              <a:pathLst>
                <a:path w="1335" h="2644" extrusionOk="0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807988" y="4072922"/>
              <a:ext cx="33650" cy="78900"/>
            </a:xfrm>
            <a:custGeom>
              <a:avLst/>
              <a:gdLst/>
              <a:ahLst/>
              <a:cxnLst/>
              <a:rect l="l" t="t" r="r" b="b"/>
              <a:pathLst>
                <a:path w="1346" h="3156" extrusionOk="0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856513" y="4026497"/>
              <a:ext cx="36925" cy="125325"/>
            </a:xfrm>
            <a:custGeom>
              <a:avLst/>
              <a:gdLst/>
              <a:ahLst/>
              <a:cxnLst/>
              <a:rect l="l" t="t" r="r" b="b"/>
              <a:pathLst>
                <a:path w="1477" h="5013" extrusionOk="0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6693388" y="3965772"/>
              <a:ext cx="220300" cy="134250"/>
            </a:xfrm>
            <a:custGeom>
              <a:avLst/>
              <a:gdLst/>
              <a:ahLst/>
              <a:cxnLst/>
              <a:rect l="l" t="t" r="r" b="b"/>
              <a:pathLst>
                <a:path w="8812" h="5370" extrusionOk="0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6154038" y="2678400"/>
              <a:ext cx="1379350" cy="531050"/>
            </a:xfrm>
            <a:custGeom>
              <a:avLst/>
              <a:gdLst/>
              <a:ahLst/>
              <a:cxnLst/>
              <a:rect l="l" t="t" r="r" b="b"/>
              <a:pathLst>
                <a:path w="55174" h="21242" extrusionOk="0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6564213" y="1277275"/>
              <a:ext cx="514075" cy="551050"/>
            </a:xfrm>
            <a:custGeom>
              <a:avLst/>
              <a:gdLst/>
              <a:ahLst/>
              <a:cxnLst/>
              <a:rect l="l" t="t" r="r" b="b"/>
              <a:pathLst>
                <a:path w="20563" h="22042" extrusionOk="0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2037" name="Google Shape;2037;p38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2038" name="Google Shape;2038;p38"/>
            <p:cNvSpPr/>
            <p:nvPr/>
          </p:nvSpPr>
          <p:spPr>
            <a:xfrm>
              <a:off x="5210163" y="1272575"/>
              <a:ext cx="947475" cy="192325"/>
            </a:xfrm>
            <a:custGeom>
              <a:avLst/>
              <a:gdLst/>
              <a:ahLst/>
              <a:cxnLst/>
              <a:rect l="l" t="t" r="r" b="b"/>
              <a:pathLst>
                <a:path w="37899" h="7693" extrusionOk="0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210175" y="1422000"/>
              <a:ext cx="947475" cy="1264500"/>
            </a:xfrm>
            <a:custGeom>
              <a:avLst/>
              <a:gdLst/>
              <a:ahLst/>
              <a:cxnLst/>
              <a:rect l="l" t="t" r="r" b="b"/>
              <a:pathLst>
                <a:path w="37899" h="54687" extrusionOk="0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384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353938" y="2173747"/>
              <a:ext cx="647125" cy="8650"/>
            </a:xfrm>
            <a:custGeom>
              <a:avLst/>
              <a:gdLst/>
              <a:ahLst/>
              <a:cxnLst/>
              <a:rect l="l" t="t" r="r" b="b"/>
              <a:pathLst>
                <a:path w="25885" h="346" extrusionOk="0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567963" y="2299500"/>
              <a:ext cx="129800" cy="129500"/>
            </a:xfrm>
            <a:custGeom>
              <a:avLst/>
              <a:gdLst/>
              <a:ahLst/>
              <a:cxnLst/>
              <a:rect l="l" t="t" r="r" b="b"/>
              <a:pathLst>
                <a:path w="5192" h="5180" extrusionOk="0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617363" y="2352650"/>
              <a:ext cx="122950" cy="113700"/>
            </a:xfrm>
            <a:custGeom>
              <a:avLst/>
              <a:gdLst/>
              <a:ahLst/>
              <a:cxnLst/>
              <a:rect l="l" t="t" r="r" b="b"/>
              <a:pathLst>
                <a:path w="4918" h="4548" extrusionOk="0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573913" y="2313525"/>
              <a:ext cx="209575" cy="191825"/>
            </a:xfrm>
            <a:custGeom>
              <a:avLst/>
              <a:gdLst/>
              <a:ahLst/>
              <a:cxnLst/>
              <a:rect l="l" t="t" r="r" b="b"/>
              <a:pathLst>
                <a:path w="8383" h="7673" extrusionOk="0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986938" y="2598050"/>
              <a:ext cx="1379050" cy="535500"/>
            </a:xfrm>
            <a:custGeom>
              <a:avLst/>
              <a:gdLst/>
              <a:ahLst/>
              <a:cxnLst/>
              <a:rect l="l" t="t" r="r" b="b"/>
              <a:pathLst>
                <a:path w="55162" h="21420" extrusionOk="0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avLst/>
              <a:gdLst/>
              <a:ahLst/>
              <a:cxnLst/>
              <a:rect l="l" t="t" r="r" b="b"/>
              <a:pathLst>
                <a:path w="20563" h="22031" extrusionOk="0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2047" name="Google Shape;2047;p38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2048" name="Google Shape;2048;p38"/>
            <p:cNvSpPr/>
            <p:nvPr/>
          </p:nvSpPr>
          <p:spPr>
            <a:xfrm>
              <a:off x="4204688" y="1277275"/>
              <a:ext cx="514075" cy="551050"/>
            </a:xfrm>
            <a:custGeom>
              <a:avLst/>
              <a:gdLst/>
              <a:ahLst/>
              <a:cxnLst/>
              <a:rect l="l" t="t" r="r" b="b"/>
              <a:pathLst>
                <a:path w="20563" h="22042" extrusionOk="0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3983238" y="4359752"/>
              <a:ext cx="947450" cy="192300"/>
            </a:xfrm>
            <a:custGeom>
              <a:avLst/>
              <a:gdLst/>
              <a:ahLst/>
              <a:cxnLst/>
              <a:rect l="l" t="t" r="r" b="b"/>
              <a:pathLst>
                <a:path w="37898" h="7692" extrusionOk="0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3983250" y="2816798"/>
              <a:ext cx="947450" cy="1536540"/>
            </a:xfrm>
            <a:custGeom>
              <a:avLst/>
              <a:gdLst/>
              <a:ahLst/>
              <a:cxnLst/>
              <a:rect l="l" t="t" r="r" b="b"/>
              <a:pathLst>
                <a:path w="37898" h="54686" extrusionOk="0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4127288" y="3835232"/>
              <a:ext cx="646850" cy="8650"/>
            </a:xfrm>
            <a:custGeom>
              <a:avLst/>
              <a:gdLst/>
              <a:ahLst/>
              <a:cxnLst/>
              <a:rect l="l" t="t" r="r" b="b"/>
              <a:pathLst>
                <a:path w="25874" h="346" extrusionOk="0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4336238" y="3966449"/>
              <a:ext cx="218825" cy="219700"/>
            </a:xfrm>
            <a:custGeom>
              <a:avLst/>
              <a:gdLst/>
              <a:ahLst/>
              <a:cxnLst/>
              <a:rect l="l" t="t" r="r" b="b"/>
              <a:pathLst>
                <a:path w="8753" h="8788" extrusionOk="0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3819513" y="2678400"/>
              <a:ext cx="1379075" cy="531050"/>
            </a:xfrm>
            <a:custGeom>
              <a:avLst/>
              <a:gdLst/>
              <a:ahLst/>
              <a:cxnLst/>
              <a:rect l="l" t="t" r="r" b="b"/>
              <a:pathLst>
                <a:path w="55163" h="21242" extrusionOk="0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2055" name="Google Shape;2055;p38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2056" name="Google Shape;2056;p38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avLst/>
              <a:gdLst/>
              <a:ahLst/>
              <a:cxnLst/>
              <a:rect l="l" t="t" r="r" b="b"/>
              <a:pathLst>
                <a:path w="20575" h="22031" extrusionOk="0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2888163" y="1272575"/>
              <a:ext cx="947450" cy="192325"/>
            </a:xfrm>
            <a:custGeom>
              <a:avLst/>
              <a:gdLst/>
              <a:ahLst/>
              <a:cxnLst/>
              <a:rect l="l" t="t" r="r" b="b"/>
              <a:pathLst>
                <a:path w="37898" h="7693" extrusionOk="0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2888175" y="1422000"/>
              <a:ext cx="947450" cy="1264500"/>
            </a:xfrm>
            <a:custGeom>
              <a:avLst/>
              <a:gdLst/>
              <a:ahLst/>
              <a:cxnLst/>
              <a:rect l="l" t="t" r="r" b="b"/>
              <a:pathLst>
                <a:path w="37898" h="54687" extrusionOk="0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384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3031913" y="2164154"/>
              <a:ext cx="647125" cy="8650"/>
            </a:xfrm>
            <a:custGeom>
              <a:avLst/>
              <a:gdLst/>
              <a:ahLst/>
              <a:cxnLst/>
              <a:rect l="l" t="t" r="r" b="b"/>
              <a:pathLst>
                <a:path w="25885" h="346" extrusionOk="0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3257238" y="2289075"/>
              <a:ext cx="204225" cy="204225"/>
            </a:xfrm>
            <a:custGeom>
              <a:avLst/>
              <a:gdLst/>
              <a:ahLst/>
              <a:cxnLst/>
              <a:rect l="l" t="t" r="r" b="b"/>
              <a:pathLst>
                <a:path w="8169" h="8169" extrusionOk="0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646163" y="2598050"/>
              <a:ext cx="1379050" cy="535500"/>
            </a:xfrm>
            <a:custGeom>
              <a:avLst/>
              <a:gdLst/>
              <a:ahLst/>
              <a:cxnLst/>
              <a:rect l="l" t="t" r="r" b="b"/>
              <a:pathLst>
                <a:path w="55162" h="21420" extrusionOk="0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63" name="Google Shape;2063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64" name="Google Shape;2064;p38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65" name="Google Shape;2065;p38"/>
            <p:cNvSpPr/>
            <p:nvPr/>
          </p:nvSpPr>
          <p:spPr>
            <a:xfrm>
              <a:off x="1945188" y="1277275"/>
              <a:ext cx="514375" cy="551050"/>
            </a:xfrm>
            <a:custGeom>
              <a:avLst/>
              <a:gdLst/>
              <a:ahLst/>
              <a:cxnLst/>
              <a:rect l="l" t="t" r="r" b="b"/>
              <a:pathLst>
                <a:path w="20575" h="22042" extrusionOk="0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730263" y="4361945"/>
              <a:ext cx="947475" cy="192300"/>
            </a:xfrm>
            <a:custGeom>
              <a:avLst/>
              <a:gdLst/>
              <a:ahLst/>
              <a:cxnLst/>
              <a:rect l="l" t="t" r="r" b="b"/>
              <a:pathLst>
                <a:path w="37899" h="7692" extrusionOk="0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730275" y="2856674"/>
              <a:ext cx="947759" cy="1505369"/>
            </a:xfrm>
            <a:custGeom>
              <a:avLst/>
              <a:gdLst/>
              <a:ahLst/>
              <a:cxnLst/>
              <a:rect l="l" t="t" r="r" b="b"/>
              <a:pathLst>
                <a:path w="37899" h="54686" extrusionOk="0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2153238" y="4250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2159488" y="4148541"/>
              <a:ext cx="69375" cy="29800"/>
            </a:xfrm>
            <a:custGeom>
              <a:avLst/>
              <a:gdLst/>
              <a:ahLst/>
              <a:cxnLst/>
              <a:rect l="l" t="t" r="r" b="b"/>
              <a:pathLst>
                <a:path w="2775" h="1192" extrusionOk="0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2119313" y="3966066"/>
              <a:ext cx="149750" cy="164025"/>
            </a:xfrm>
            <a:custGeom>
              <a:avLst/>
              <a:gdLst/>
              <a:ahLst/>
              <a:cxnLst/>
              <a:rect l="l" t="t" r="r" b="b"/>
              <a:pathLst>
                <a:path w="5990" h="6561" extrusionOk="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874338" y="3835232"/>
              <a:ext cx="646825" cy="8650"/>
            </a:xfrm>
            <a:custGeom>
              <a:avLst/>
              <a:gdLst/>
              <a:ahLst/>
              <a:cxnLst/>
              <a:rect l="l" t="t" r="r" b="b"/>
              <a:pathLst>
                <a:path w="25873" h="346" extrusionOk="0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610613" y="2678400"/>
              <a:ext cx="1251975" cy="531050"/>
            </a:xfrm>
            <a:custGeom>
              <a:avLst/>
              <a:gdLst/>
              <a:ahLst/>
              <a:cxnLst/>
              <a:rect l="l" t="t" r="r" b="b"/>
              <a:pathLst>
                <a:path w="50079" h="21242" extrusionOk="0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79" name="Google Shape;2079;p39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80" name="Google Shape;2080;p39"/>
            <p:cNvSpPr/>
            <p:nvPr/>
          </p:nvSpPr>
          <p:spPr>
            <a:xfrm>
              <a:off x="2502900" y="3868488"/>
              <a:ext cx="147572" cy="147293"/>
            </a:xfrm>
            <a:custGeom>
              <a:avLst/>
              <a:gdLst/>
              <a:ahLst/>
              <a:cxnLst/>
              <a:rect l="l" t="t" r="r" b="b"/>
              <a:pathLst>
                <a:path w="6883" h="6870" extrusionOk="0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452371" y="4018551"/>
              <a:ext cx="248897" cy="184856"/>
            </a:xfrm>
            <a:custGeom>
              <a:avLst/>
              <a:gdLst/>
              <a:ahLst/>
              <a:cxnLst/>
              <a:rect l="l" t="t" r="r" b="b"/>
              <a:pathLst>
                <a:path w="11609" h="8622" extrusionOk="0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508002" y="3367448"/>
              <a:ext cx="137109" cy="379852"/>
            </a:xfrm>
            <a:custGeom>
              <a:avLst/>
              <a:gdLst/>
              <a:ahLst/>
              <a:cxnLst/>
              <a:rect l="l" t="t" r="r" b="b"/>
              <a:pathLst>
                <a:path w="6395" h="17717" extrusionOk="0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2016926" y="3042260"/>
              <a:ext cx="1119640" cy="330862"/>
            </a:xfrm>
            <a:custGeom>
              <a:avLst/>
              <a:gdLst/>
              <a:ahLst/>
              <a:cxnLst/>
              <a:rect l="l" t="t" r="r" b="b"/>
              <a:pathLst>
                <a:path w="52222" h="15432" extrusionOk="0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4" name="Google Shape;2084;p39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85" name="Google Shape;2085;p39"/>
            <p:cNvSpPr/>
            <p:nvPr/>
          </p:nvSpPr>
          <p:spPr>
            <a:xfrm>
              <a:off x="3323517" y="2083077"/>
              <a:ext cx="301489" cy="301747"/>
            </a:xfrm>
            <a:custGeom>
              <a:avLst/>
              <a:gdLst/>
              <a:ahLst/>
              <a:cxnLst/>
              <a:rect l="l" t="t" r="r" b="b"/>
              <a:pathLst>
                <a:path w="14062" h="14074" extrusionOk="0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3508311" y="2040180"/>
              <a:ext cx="162365" cy="159578"/>
            </a:xfrm>
            <a:custGeom>
              <a:avLst/>
              <a:gdLst/>
              <a:ahLst/>
              <a:cxnLst/>
              <a:rect l="l" t="t" r="r" b="b"/>
              <a:pathLst>
                <a:path w="7573" h="7443" extrusionOk="0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3429442" y="2504991"/>
              <a:ext cx="135565" cy="377558"/>
            </a:xfrm>
            <a:custGeom>
              <a:avLst/>
              <a:gdLst/>
              <a:ahLst/>
              <a:cxnLst/>
              <a:rect l="l" t="t" r="r" b="b"/>
              <a:pathLst>
                <a:path w="6323" h="17610" extrusionOk="0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2937337" y="3207652"/>
              <a:ext cx="199135" cy="165452"/>
            </a:xfrm>
            <a:custGeom>
              <a:avLst/>
              <a:gdLst/>
              <a:ahLst/>
              <a:cxnLst/>
              <a:rect l="l" t="t" r="r" b="b"/>
              <a:pathLst>
                <a:path w="9288" h="7717" extrusionOk="0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2937337" y="2877126"/>
              <a:ext cx="1119876" cy="330583"/>
            </a:xfrm>
            <a:custGeom>
              <a:avLst/>
              <a:gdLst/>
              <a:ahLst/>
              <a:cxnLst/>
              <a:rect l="l" t="t" r="r" b="b"/>
              <a:pathLst>
                <a:path w="52233" h="15419" extrusionOk="0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0" name="Google Shape;2090;p39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91" name="Google Shape;2091;p39"/>
            <p:cNvSpPr/>
            <p:nvPr/>
          </p:nvSpPr>
          <p:spPr>
            <a:xfrm>
              <a:off x="4250059" y="3522892"/>
              <a:ext cx="312724" cy="275697"/>
            </a:xfrm>
            <a:custGeom>
              <a:avLst/>
              <a:gdLst/>
              <a:ahLst/>
              <a:cxnLst/>
              <a:rect l="l" t="t" r="r" b="b"/>
              <a:pathLst>
                <a:path w="14586" h="12859" extrusionOk="0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338619" y="3022859"/>
              <a:ext cx="135565" cy="379617"/>
            </a:xfrm>
            <a:custGeom>
              <a:avLst/>
              <a:gdLst/>
              <a:ahLst/>
              <a:cxnLst/>
              <a:rect l="l" t="t" r="r" b="b"/>
              <a:pathLst>
                <a:path w="6323" h="17706" extrusionOk="0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3846514" y="2711735"/>
              <a:ext cx="1119876" cy="330583"/>
            </a:xfrm>
            <a:custGeom>
              <a:avLst/>
              <a:gdLst/>
              <a:ahLst/>
              <a:cxnLst/>
              <a:rect l="l" t="t" r="r" b="b"/>
              <a:pathLst>
                <a:path w="52233" h="15419" extrusionOk="0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3846514" y="3042260"/>
              <a:ext cx="210605" cy="165431"/>
            </a:xfrm>
            <a:custGeom>
              <a:avLst/>
              <a:gdLst/>
              <a:ahLst/>
              <a:cxnLst/>
              <a:rect l="l" t="t" r="r" b="b"/>
              <a:pathLst>
                <a:path w="9823" h="7716" extrusionOk="0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grpSp>
        <p:nvGrpSpPr>
          <p:cNvPr id="2095" name="Google Shape;2095;p39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96" name="Google Shape;2096;p39"/>
            <p:cNvSpPr/>
            <p:nvPr/>
          </p:nvSpPr>
          <p:spPr>
            <a:xfrm>
              <a:off x="5128345" y="1689225"/>
              <a:ext cx="374492" cy="376551"/>
            </a:xfrm>
            <a:custGeom>
              <a:avLst/>
              <a:gdLst/>
              <a:ahLst/>
              <a:cxnLst/>
              <a:rect l="l" t="t" r="r" b="b"/>
              <a:pathLst>
                <a:path w="17467" h="17563" extrusionOk="0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5247796" y="2187199"/>
              <a:ext cx="135822" cy="379359"/>
            </a:xfrm>
            <a:custGeom>
              <a:avLst/>
              <a:gdLst/>
              <a:ahLst/>
              <a:cxnLst/>
              <a:rect l="l" t="t" r="r" b="b"/>
              <a:pathLst>
                <a:path w="6335" h="17694" extrusionOk="0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4755691" y="2546323"/>
              <a:ext cx="1119876" cy="330862"/>
            </a:xfrm>
            <a:custGeom>
              <a:avLst/>
              <a:gdLst/>
              <a:ahLst/>
              <a:cxnLst/>
              <a:rect l="l" t="t" r="r" b="b"/>
              <a:pathLst>
                <a:path w="52233" h="15432" extrusionOk="0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4755691" y="2877126"/>
              <a:ext cx="210605" cy="165174"/>
            </a:xfrm>
            <a:custGeom>
              <a:avLst/>
              <a:gdLst/>
              <a:ahLst/>
              <a:cxnLst/>
              <a:rect l="l" t="t" r="r" b="b"/>
              <a:pathLst>
                <a:path w="9823" h="7704" extrusionOk="0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sp>
        <p:nvSpPr>
          <p:cNvPr id="2100" name="Google Shape;2100;p39"/>
          <p:cNvSpPr/>
          <p:nvPr/>
        </p:nvSpPr>
        <p:spPr>
          <a:xfrm>
            <a:off x="5666905" y="2712743"/>
            <a:ext cx="210369" cy="165195"/>
          </a:xfrm>
          <a:custGeom>
            <a:avLst/>
            <a:gdLst/>
            <a:ahLst/>
            <a:cxnLst/>
            <a:rect l="l" t="t" r="r" b="b"/>
            <a:pathLst>
              <a:path w="9812" h="7705" extrusionOk="0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101" name="Google Shape;2101;p39"/>
          <p:cNvSpPr/>
          <p:nvPr/>
        </p:nvSpPr>
        <p:spPr>
          <a:xfrm>
            <a:off x="6176375" y="3281161"/>
            <a:ext cx="93714" cy="207561"/>
          </a:xfrm>
          <a:custGeom>
            <a:avLst/>
            <a:gdLst/>
            <a:ahLst/>
            <a:cxnLst/>
            <a:rect l="l" t="t" r="r" b="b"/>
            <a:pathLst>
              <a:path w="4371" h="9681" extrusionOk="0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102" name="Google Shape;2102;p39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3" name="Google Shape;2103;p39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104" name="Google Shape;2104;p39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6036493" y="3197705"/>
              <a:ext cx="374771" cy="374492"/>
            </a:xfrm>
            <a:custGeom>
              <a:avLst/>
              <a:gdLst/>
              <a:ahLst/>
              <a:cxnLst/>
              <a:rect l="l" t="t" r="r" b="b"/>
              <a:pathLst>
                <a:path w="17480" h="17467" extrusionOk="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6156716" y="2700502"/>
              <a:ext cx="135822" cy="378073"/>
            </a:xfrm>
            <a:custGeom>
              <a:avLst/>
              <a:gdLst/>
              <a:ahLst/>
              <a:cxnLst/>
              <a:rect l="l" t="t" r="r" b="b"/>
              <a:pathLst>
                <a:path w="6335" h="17634" extrusionOk="0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5668441" y="2381960"/>
              <a:ext cx="1119876" cy="330862"/>
            </a:xfrm>
            <a:custGeom>
              <a:avLst/>
              <a:gdLst/>
              <a:ahLst/>
              <a:cxnLst/>
              <a:rect l="l" t="t" r="r" b="b"/>
              <a:pathLst>
                <a:path w="52233" h="15432" extrusionOk="0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13" name="Google Shape;2113;p40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114" name="Google Shape;2114;p40"/>
            <p:cNvSpPr/>
            <p:nvPr/>
          </p:nvSpPr>
          <p:spPr>
            <a:xfrm>
              <a:off x="2650463" y="2777725"/>
              <a:ext cx="28600" cy="751900"/>
            </a:xfrm>
            <a:custGeom>
              <a:avLst/>
              <a:gdLst/>
              <a:ahLst/>
              <a:cxnLst/>
              <a:rect l="l" t="t" r="r" b="b"/>
              <a:pathLst>
                <a:path w="1144" h="30076" extrusionOk="0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2519513" y="3384050"/>
              <a:ext cx="290825" cy="290825"/>
            </a:xfrm>
            <a:custGeom>
              <a:avLst/>
              <a:gdLst/>
              <a:ahLst/>
              <a:cxnLst/>
              <a:rect l="l" t="t" r="r" b="b"/>
              <a:pathLst>
                <a:path w="11633" h="11633" extrusionOk="0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2555813" y="3420650"/>
              <a:ext cx="217900" cy="217925"/>
            </a:xfrm>
            <a:custGeom>
              <a:avLst/>
              <a:gdLst/>
              <a:ahLst/>
              <a:cxnLst/>
              <a:rect l="l" t="t" r="r" b="b"/>
              <a:pathLst>
                <a:path w="8716" h="8717" extrusionOk="0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2282863" y="2761650"/>
              <a:ext cx="763225" cy="381325"/>
            </a:xfrm>
            <a:custGeom>
              <a:avLst/>
              <a:gdLst/>
              <a:ahLst/>
              <a:cxnLst/>
              <a:rect l="l" t="t" r="r" b="b"/>
              <a:pathLst>
                <a:path w="30529" h="15253" extrusionOk="0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2332863" y="2761650"/>
              <a:ext cx="663200" cy="331600"/>
            </a:xfrm>
            <a:custGeom>
              <a:avLst/>
              <a:gdLst/>
              <a:ahLst/>
              <a:cxnLst/>
              <a:rect l="l" t="t" r="r" b="b"/>
              <a:pathLst>
                <a:path w="26528" h="13264" extrusionOk="0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0" rIns="91425" bIns="36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0" name="Google Shape;2120;p40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121" name="Google Shape;2121;p40"/>
            <p:cNvSpPr/>
            <p:nvPr/>
          </p:nvSpPr>
          <p:spPr>
            <a:xfrm>
              <a:off x="4176563" y="2777725"/>
              <a:ext cx="28600" cy="751900"/>
            </a:xfrm>
            <a:custGeom>
              <a:avLst/>
              <a:gdLst/>
              <a:ahLst/>
              <a:cxnLst/>
              <a:rect l="l" t="t" r="r" b="b"/>
              <a:pathLst>
                <a:path w="1144" h="30076" extrusionOk="0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4045588" y="3384050"/>
              <a:ext cx="290825" cy="290825"/>
            </a:xfrm>
            <a:custGeom>
              <a:avLst/>
              <a:gdLst/>
              <a:ahLst/>
              <a:cxnLst/>
              <a:rect l="l" t="t" r="r" b="b"/>
              <a:pathLst>
                <a:path w="11633" h="11633" extrusionOk="0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4081913" y="3420650"/>
              <a:ext cx="217900" cy="217925"/>
            </a:xfrm>
            <a:custGeom>
              <a:avLst/>
              <a:gdLst/>
              <a:ahLst/>
              <a:cxnLst/>
              <a:rect l="l" t="t" r="r" b="b"/>
              <a:pathLst>
                <a:path w="8716" h="8717" extrusionOk="0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3808938" y="2761650"/>
              <a:ext cx="762925" cy="381325"/>
            </a:xfrm>
            <a:custGeom>
              <a:avLst/>
              <a:gdLst/>
              <a:ahLst/>
              <a:cxnLst/>
              <a:rect l="l" t="t" r="r" b="b"/>
              <a:pathLst>
                <a:path w="30517" h="15253" extrusionOk="0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3858963" y="2761650"/>
              <a:ext cx="663200" cy="331600"/>
            </a:xfrm>
            <a:custGeom>
              <a:avLst/>
              <a:gdLst/>
              <a:ahLst/>
              <a:cxnLst/>
              <a:rect l="l" t="t" r="r" b="b"/>
              <a:pathLst>
                <a:path w="26528" h="13264" extrusionOk="0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0" rIns="91425" bIns="36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128" name="Google Shape;2128;p40"/>
            <p:cNvSpPr/>
            <p:nvPr/>
          </p:nvSpPr>
          <p:spPr>
            <a:xfrm>
              <a:off x="5702638" y="2777725"/>
              <a:ext cx="28600" cy="751900"/>
            </a:xfrm>
            <a:custGeom>
              <a:avLst/>
              <a:gdLst/>
              <a:ahLst/>
              <a:cxnLst/>
              <a:rect l="l" t="t" r="r" b="b"/>
              <a:pathLst>
                <a:path w="1144" h="30076" extrusionOk="0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571663" y="3384050"/>
              <a:ext cx="290850" cy="290825"/>
            </a:xfrm>
            <a:custGeom>
              <a:avLst/>
              <a:gdLst/>
              <a:ahLst/>
              <a:cxnLst/>
              <a:rect l="l" t="t" r="r" b="b"/>
              <a:pathLst>
                <a:path w="11634" h="11633" extrusionOk="0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607988" y="3420650"/>
              <a:ext cx="217900" cy="217925"/>
            </a:xfrm>
            <a:custGeom>
              <a:avLst/>
              <a:gdLst/>
              <a:ahLst/>
              <a:cxnLst/>
              <a:rect l="l" t="t" r="r" b="b"/>
              <a:pathLst>
                <a:path w="8716" h="8717" extrusionOk="0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5335038" y="2761650"/>
              <a:ext cx="762900" cy="381325"/>
            </a:xfrm>
            <a:custGeom>
              <a:avLst/>
              <a:gdLst/>
              <a:ahLst/>
              <a:cxnLst/>
              <a:rect l="l" t="t" r="r" b="b"/>
              <a:pathLst>
                <a:path w="30516" h="15253" extrusionOk="0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5385038" y="2761650"/>
              <a:ext cx="663200" cy="331600"/>
            </a:xfrm>
            <a:custGeom>
              <a:avLst/>
              <a:gdLst/>
              <a:ahLst/>
              <a:cxnLst/>
              <a:rect l="l" t="t" r="r" b="b"/>
              <a:pathLst>
                <a:path w="26528" h="13264" extrusionOk="0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0" rIns="91425" bIns="36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34" name="Google Shape;2134;p40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135" name="Google Shape;2135;p40"/>
            <p:cNvSpPr/>
            <p:nvPr/>
          </p:nvSpPr>
          <p:spPr>
            <a:xfrm>
              <a:off x="1886988" y="1975825"/>
              <a:ext cx="28600" cy="751925"/>
            </a:xfrm>
            <a:custGeom>
              <a:avLst/>
              <a:gdLst/>
              <a:ahLst/>
              <a:cxnLst/>
              <a:rect l="l" t="t" r="r" b="b"/>
              <a:pathLst>
                <a:path w="1144" h="30077" extrusionOk="0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756013" y="1830275"/>
              <a:ext cx="290825" cy="290850"/>
            </a:xfrm>
            <a:custGeom>
              <a:avLst/>
              <a:gdLst/>
              <a:ahLst/>
              <a:cxnLst/>
              <a:rect l="l" t="t" r="r" b="b"/>
              <a:pathLst>
                <a:path w="11633" h="11634" extrusionOk="0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792338" y="1866900"/>
              <a:ext cx="217900" cy="217900"/>
            </a:xfrm>
            <a:custGeom>
              <a:avLst/>
              <a:gdLst/>
              <a:ahLst/>
              <a:cxnLst/>
              <a:rect l="l" t="t" r="r" b="b"/>
              <a:pathLst>
                <a:path w="8716" h="8716" extrusionOk="0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519963" y="2380050"/>
              <a:ext cx="762925" cy="381625"/>
            </a:xfrm>
            <a:custGeom>
              <a:avLst/>
              <a:gdLst/>
              <a:ahLst/>
              <a:cxnLst/>
              <a:rect l="l" t="t" r="r" b="b"/>
              <a:pathLst>
                <a:path w="30517" h="15265" extrusionOk="0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569688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1" name="Google Shape;2141;p40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142" name="Google Shape;2142;p40"/>
            <p:cNvSpPr/>
            <p:nvPr/>
          </p:nvSpPr>
          <p:spPr>
            <a:xfrm>
              <a:off x="3413063" y="1975825"/>
              <a:ext cx="28600" cy="751925"/>
            </a:xfrm>
            <a:custGeom>
              <a:avLst/>
              <a:gdLst/>
              <a:ahLst/>
              <a:cxnLst/>
              <a:rect l="l" t="t" r="r" b="b"/>
              <a:pathLst>
                <a:path w="1144" h="30077" extrusionOk="0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3282088" y="1830275"/>
              <a:ext cx="290850" cy="290850"/>
            </a:xfrm>
            <a:custGeom>
              <a:avLst/>
              <a:gdLst/>
              <a:ahLst/>
              <a:cxnLst/>
              <a:rect l="l" t="t" r="r" b="b"/>
              <a:pathLst>
                <a:path w="11634" h="11634" extrusionOk="0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3318413" y="1866900"/>
              <a:ext cx="217900" cy="217900"/>
            </a:xfrm>
            <a:custGeom>
              <a:avLst/>
              <a:gdLst/>
              <a:ahLst/>
              <a:cxnLst/>
              <a:rect l="l" t="t" r="r" b="b"/>
              <a:pathLst>
                <a:path w="8716" h="8716" extrusionOk="0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3046063" y="2380050"/>
              <a:ext cx="762900" cy="381625"/>
            </a:xfrm>
            <a:custGeom>
              <a:avLst/>
              <a:gdLst/>
              <a:ahLst/>
              <a:cxnLst/>
              <a:rect l="l" t="t" r="r" b="b"/>
              <a:pathLst>
                <a:path w="30516" h="15265" extrusionOk="0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3095763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8" name="Google Shape;2148;p40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149" name="Google Shape;2149;p40"/>
            <p:cNvSpPr/>
            <p:nvPr/>
          </p:nvSpPr>
          <p:spPr>
            <a:xfrm>
              <a:off x="4939163" y="1975825"/>
              <a:ext cx="28575" cy="751925"/>
            </a:xfrm>
            <a:custGeom>
              <a:avLst/>
              <a:gdLst/>
              <a:ahLst/>
              <a:cxnLst/>
              <a:rect l="l" t="t" r="r" b="b"/>
              <a:pathLst>
                <a:path w="1143" h="30077" extrusionOk="0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808188" y="1830275"/>
              <a:ext cx="290825" cy="290850"/>
            </a:xfrm>
            <a:custGeom>
              <a:avLst/>
              <a:gdLst/>
              <a:ahLst/>
              <a:cxnLst/>
              <a:rect l="l" t="t" r="r" b="b"/>
              <a:pathLst>
                <a:path w="11633" h="11634" extrusionOk="0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4844488" y="1866900"/>
              <a:ext cx="217925" cy="217900"/>
            </a:xfrm>
            <a:custGeom>
              <a:avLst/>
              <a:gdLst/>
              <a:ahLst/>
              <a:cxnLst/>
              <a:rect l="l" t="t" r="r" b="b"/>
              <a:pathLst>
                <a:path w="8717" h="8716" extrusionOk="0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4571838" y="2380050"/>
              <a:ext cx="763225" cy="381625"/>
            </a:xfrm>
            <a:custGeom>
              <a:avLst/>
              <a:gdLst/>
              <a:ahLst/>
              <a:cxnLst/>
              <a:rect l="l" t="t" r="r" b="b"/>
              <a:pathLst>
                <a:path w="30529" h="15265" extrusionOk="0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4621838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55" name="Google Shape;2155;p40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156" name="Google Shape;2156;p40"/>
            <p:cNvSpPr/>
            <p:nvPr/>
          </p:nvSpPr>
          <p:spPr>
            <a:xfrm>
              <a:off x="6465238" y="1975825"/>
              <a:ext cx="28600" cy="751925"/>
            </a:xfrm>
            <a:custGeom>
              <a:avLst/>
              <a:gdLst/>
              <a:ahLst/>
              <a:cxnLst/>
              <a:rect l="l" t="t" r="r" b="b"/>
              <a:pathLst>
                <a:path w="1144" h="30077" extrusionOk="0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6334263" y="1830275"/>
              <a:ext cx="290825" cy="290850"/>
            </a:xfrm>
            <a:custGeom>
              <a:avLst/>
              <a:gdLst/>
              <a:ahLst/>
              <a:cxnLst/>
              <a:rect l="l" t="t" r="r" b="b"/>
              <a:pathLst>
                <a:path w="11633" h="11634" extrusionOk="0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6370588" y="1866900"/>
              <a:ext cx="217900" cy="217900"/>
            </a:xfrm>
            <a:custGeom>
              <a:avLst/>
              <a:gdLst/>
              <a:ahLst/>
              <a:cxnLst/>
              <a:rect l="l" t="t" r="r" b="b"/>
              <a:pathLst>
                <a:path w="8716" h="8716" extrusionOk="0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6097938" y="2380050"/>
              <a:ext cx="763200" cy="381625"/>
            </a:xfrm>
            <a:custGeom>
              <a:avLst/>
              <a:gdLst/>
              <a:ahLst/>
              <a:cxnLst/>
              <a:rect l="l" t="t" r="r" b="b"/>
              <a:pathLst>
                <a:path w="30528" h="15265" extrusionOk="0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6147938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67" name="Google Shape;2167;p41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68" name="Google Shape;2168;p41"/>
            <p:cNvSpPr/>
            <p:nvPr/>
          </p:nvSpPr>
          <p:spPr>
            <a:xfrm>
              <a:off x="6492325" y="2567050"/>
              <a:ext cx="1435600" cy="823350"/>
            </a:xfrm>
            <a:custGeom>
              <a:avLst/>
              <a:gdLst/>
              <a:ahLst/>
              <a:cxnLst/>
              <a:rect l="l" t="t" r="r" b="b"/>
              <a:pathLst>
                <a:path w="57424" h="32934" extrusionOk="0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972150" y="2841800"/>
              <a:ext cx="481025" cy="481025"/>
            </a:xfrm>
            <a:custGeom>
              <a:avLst/>
              <a:gdLst/>
              <a:ahLst/>
              <a:cxnLst/>
              <a:rect l="l" t="t" r="r" b="b"/>
              <a:pathLst>
                <a:path w="19241" h="19241" extrusionOk="0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009650" y="2879300"/>
              <a:ext cx="406025" cy="406025"/>
            </a:xfrm>
            <a:custGeom>
              <a:avLst/>
              <a:gdLst/>
              <a:ahLst/>
              <a:cxnLst/>
              <a:rect l="l" t="t" r="r" b="b"/>
              <a:pathLst>
                <a:path w="16241" h="16241" extrusionOk="0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1" name="Google Shape;2171;p41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72" name="Google Shape;2172;p41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avLst/>
                <a:gdLst/>
                <a:ahLst/>
                <a:cxnLst/>
                <a:rect l="l" t="t" r="r" b="b"/>
                <a:pathLst>
                  <a:path w="39602" h="20503" extrusionOk="0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59" extrusionOk="0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4" name="Google Shape;2174;p41"/>
            <p:cNvSpPr/>
            <p:nvPr/>
          </p:nvSpPr>
          <p:spPr>
            <a:xfrm>
              <a:off x="7178725" y="35841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7178725" y="37062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7178725" y="3828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7095675" y="3921400"/>
              <a:ext cx="222950" cy="291425"/>
            </a:xfrm>
            <a:custGeom>
              <a:avLst/>
              <a:gdLst/>
              <a:ahLst/>
              <a:cxnLst/>
              <a:rect l="l" t="t" r="r" b="b"/>
              <a:pathLst>
                <a:path w="8918" h="11657" extrusionOk="0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7167700" y="4062475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9" name="Google Shape;2179;p41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80" name="Google Shape;2180;p41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632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5180" extrusionOk="0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82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498" extrusionOk="0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498" extrusionOk="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5" name="Google Shape;2185;p41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6" name="Google Shape;2186;p41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7" name="Google Shape;2187;p41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8" name="Google Shape;2188;p41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89" name="Google Shape;2189;p41"/>
            <p:cNvSpPr/>
            <p:nvPr/>
          </p:nvSpPr>
          <p:spPr>
            <a:xfrm>
              <a:off x="4736750" y="2101525"/>
              <a:ext cx="1435600" cy="822750"/>
            </a:xfrm>
            <a:custGeom>
              <a:avLst/>
              <a:gdLst/>
              <a:ahLst/>
              <a:cxnLst/>
              <a:rect l="l" t="t" r="r" b="b"/>
              <a:pathLst>
                <a:path w="57424" h="32910" extrusionOk="0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5223700" y="2170275"/>
              <a:ext cx="481050" cy="480750"/>
            </a:xfrm>
            <a:custGeom>
              <a:avLst/>
              <a:gdLst/>
              <a:ahLst/>
              <a:cxnLst/>
              <a:rect l="l" t="t" r="r" b="b"/>
              <a:pathLst>
                <a:path w="19242" h="19230" extrusionOk="0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5261200" y="2207800"/>
              <a:ext cx="406025" cy="405725"/>
            </a:xfrm>
            <a:custGeom>
              <a:avLst/>
              <a:gdLst/>
              <a:ahLst/>
              <a:cxnLst/>
              <a:rect l="l" t="t" r="r" b="b"/>
              <a:pathLst>
                <a:path w="16241" h="16229" extrusionOk="0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2" name="Google Shape;2192;p41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93" name="Google Shape;2193;p41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0468" extrusionOk="0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56" extrusionOk="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5" name="Google Shape;2195;p41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96" name="Google Shape;219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8" name="Google Shape;2198;p41"/>
            <p:cNvSpPr/>
            <p:nvPr/>
          </p:nvSpPr>
          <p:spPr>
            <a:xfrm>
              <a:off x="5427300" y="18681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5427300" y="17461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427300" y="16241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416000" y="1367800"/>
              <a:ext cx="78300" cy="78325"/>
            </a:xfrm>
            <a:custGeom>
              <a:avLst/>
              <a:gdLst/>
              <a:ahLst/>
              <a:cxnLst/>
              <a:rect l="l" t="t" r="r" b="b"/>
              <a:pathLst>
                <a:path w="3132" h="3133" extrusionOk="0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1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203" name="Google Shape;2203;p41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632" extrusionOk="0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49" extrusionOk="0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633" extrusionOk="0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49" extrusionOk="0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633" extrusionOk="0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692" extrusionOk="0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5" extrusionOk="0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1" name="Google Shape;2211;p41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2" name="Google Shape;2212;p41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41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4" name="Google Shape;2214;p41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215" name="Google Shape;2215;p41"/>
            <p:cNvGrpSpPr/>
            <p:nvPr/>
          </p:nvGrpSpPr>
          <p:grpSpPr>
            <a:xfrm rot="10800000" flipH="1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216" name="Google Shape;221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8" name="Google Shape;2218;p41"/>
            <p:cNvSpPr/>
            <p:nvPr/>
          </p:nvSpPr>
          <p:spPr>
            <a:xfrm>
              <a:off x="2981175" y="2567050"/>
              <a:ext cx="1435600" cy="823350"/>
            </a:xfrm>
            <a:custGeom>
              <a:avLst/>
              <a:gdLst/>
              <a:ahLst/>
              <a:cxnLst/>
              <a:rect l="l" t="t" r="r" b="b"/>
              <a:pathLst>
                <a:path w="57424" h="32934" extrusionOk="0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3466350" y="2841800"/>
              <a:ext cx="481025" cy="481025"/>
            </a:xfrm>
            <a:custGeom>
              <a:avLst/>
              <a:gdLst/>
              <a:ahLst/>
              <a:cxnLst/>
              <a:rect l="l" t="t" r="r" b="b"/>
              <a:pathLst>
                <a:path w="19241" h="19241" extrusionOk="0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3503850" y="2879300"/>
              <a:ext cx="406025" cy="406025"/>
            </a:xfrm>
            <a:custGeom>
              <a:avLst/>
              <a:gdLst/>
              <a:ahLst/>
              <a:cxnLst/>
              <a:rect l="l" t="t" r="r" b="b"/>
              <a:pathLst>
                <a:path w="16241" h="16241" extrusionOk="0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41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222" name="Google Shape;2222;p41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39744" h="20468" extrusionOk="0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156" extrusionOk="0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4" name="Google Shape;2224;p41"/>
            <p:cNvSpPr/>
            <p:nvPr/>
          </p:nvSpPr>
          <p:spPr>
            <a:xfrm>
              <a:off x="3663100" y="35841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663100" y="37062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3663100" y="3828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3652075" y="4062475"/>
              <a:ext cx="78300" cy="78025"/>
            </a:xfrm>
            <a:custGeom>
              <a:avLst/>
              <a:gdLst/>
              <a:ahLst/>
              <a:cxnLst/>
              <a:rect l="l" t="t" r="r" b="b"/>
              <a:pathLst>
                <a:path w="3132" h="3121" extrusionOk="0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8" name="Google Shape;2228;p41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229" name="Google Shape;2229;p41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9014" extrusionOk="0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9014" extrusionOk="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84" extrusionOk="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85" extrusionOk="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3" name="Google Shape;2233;p41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4" name="Google Shape;2234;p41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41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6" name="Google Shape;2236;p41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237" name="Google Shape;2237;p41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238" name="Google Shape;2238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0" name="Google Shape;2240;p41"/>
            <p:cNvSpPr/>
            <p:nvPr/>
          </p:nvSpPr>
          <p:spPr>
            <a:xfrm>
              <a:off x="1216075" y="2101525"/>
              <a:ext cx="1435600" cy="822750"/>
            </a:xfrm>
            <a:custGeom>
              <a:avLst/>
              <a:gdLst/>
              <a:ahLst/>
              <a:cxnLst/>
              <a:rect l="l" t="t" r="r" b="b"/>
              <a:pathLst>
                <a:path w="57424" h="32910" extrusionOk="0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1699150" y="2170275"/>
              <a:ext cx="481050" cy="480750"/>
            </a:xfrm>
            <a:custGeom>
              <a:avLst/>
              <a:gdLst/>
              <a:ahLst/>
              <a:cxnLst/>
              <a:rect l="l" t="t" r="r" b="b"/>
              <a:pathLst>
                <a:path w="19242" h="19230" extrusionOk="0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1736675" y="2207800"/>
              <a:ext cx="406025" cy="405725"/>
            </a:xfrm>
            <a:custGeom>
              <a:avLst/>
              <a:gdLst/>
              <a:ahLst/>
              <a:cxnLst/>
              <a:rect l="l" t="t" r="r" b="b"/>
              <a:pathLst>
                <a:path w="16241" h="16229" extrusionOk="0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3" name="Google Shape;2243;p41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244" name="Google Shape;2244;p41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40136" h="20468" extrusionOk="0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56" extrusionOk="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6" name="Google Shape;2246;p41"/>
            <p:cNvSpPr/>
            <p:nvPr/>
          </p:nvSpPr>
          <p:spPr>
            <a:xfrm>
              <a:off x="1911675" y="1868175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1911675" y="1746125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1911675" y="1624100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1900675" y="1367800"/>
              <a:ext cx="78000" cy="78325"/>
            </a:xfrm>
            <a:custGeom>
              <a:avLst/>
              <a:gdLst/>
              <a:ahLst/>
              <a:cxnLst/>
              <a:rect l="l" t="t" r="r" b="b"/>
              <a:pathLst>
                <a:path w="3120" h="3133" extrusionOk="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1827450" y="2503650"/>
              <a:ext cx="224450" cy="15525"/>
            </a:xfrm>
            <a:custGeom>
              <a:avLst/>
              <a:gdLst/>
              <a:ahLst/>
              <a:cxnLst/>
              <a:rect l="l" t="t" r="r" b="b"/>
              <a:pathLst>
                <a:path w="8978" h="621" extrusionOk="0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1" name="Google Shape;2251;p41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252" name="Google Shape;2252;p41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3168" extrusionOk="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98" extrusionOk="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406" extrusionOk="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4" name="Google Shape;2264;p41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5" name="Google Shape;2265;p41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41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72" name="Google Shape;2272;p42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73" name="Google Shape;2273;p42"/>
            <p:cNvSpPr/>
            <p:nvPr/>
          </p:nvSpPr>
          <p:spPr>
            <a:xfrm>
              <a:off x="3158161" y="1896698"/>
              <a:ext cx="2968656" cy="1892411"/>
            </a:xfrm>
            <a:custGeom>
              <a:avLst/>
              <a:gdLst/>
              <a:ahLst/>
              <a:cxnLst/>
              <a:rect l="l" t="t" r="r" b="b"/>
              <a:pathLst>
                <a:path w="169106" h="107799" extrusionOk="0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3187213" y="3062871"/>
              <a:ext cx="674305" cy="700936"/>
            </a:xfrm>
            <a:custGeom>
              <a:avLst/>
              <a:gdLst/>
              <a:ahLst/>
              <a:cxnLst/>
              <a:rect l="l" t="t" r="r" b="b"/>
              <a:pathLst>
                <a:path w="38411" h="39928" extrusionOk="0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4000035" y="2787886"/>
              <a:ext cx="1475638" cy="412507"/>
            </a:xfrm>
            <a:custGeom>
              <a:avLst/>
              <a:gdLst/>
              <a:ahLst/>
              <a:cxnLst/>
              <a:rect l="l" t="t" r="r" b="b"/>
              <a:pathLst>
                <a:path w="84058" h="23498" extrusionOk="0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4516544" y="2285083"/>
              <a:ext cx="1170111" cy="577998"/>
            </a:xfrm>
            <a:custGeom>
              <a:avLst/>
              <a:gdLst/>
              <a:ahLst/>
              <a:cxnLst/>
              <a:rect l="l" t="t" r="r" b="b"/>
              <a:pathLst>
                <a:path w="66654" h="32925" extrusionOk="0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4710218" y="1941426"/>
              <a:ext cx="1359196" cy="124640"/>
            </a:xfrm>
            <a:custGeom>
              <a:avLst/>
              <a:gdLst/>
              <a:ahLst/>
              <a:cxnLst/>
              <a:rect l="l" t="t" r="r" b="b"/>
              <a:pathLst>
                <a:path w="77425" h="7100" extrusionOk="0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8" name="Google Shape;2278;p42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79" name="Google Shape;2279;p42"/>
            <p:cNvSpPr/>
            <p:nvPr/>
          </p:nvSpPr>
          <p:spPr>
            <a:xfrm>
              <a:off x="5908017" y="2582029"/>
              <a:ext cx="766469" cy="251862"/>
            </a:xfrm>
            <a:custGeom>
              <a:avLst/>
              <a:gdLst/>
              <a:ahLst/>
              <a:cxnLst/>
              <a:rect l="l" t="t" r="r" b="b"/>
              <a:pathLst>
                <a:path w="43661" h="14347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5893798" y="2345382"/>
              <a:ext cx="808689" cy="490048"/>
            </a:xfrm>
            <a:custGeom>
              <a:avLst/>
              <a:gdLst/>
              <a:ahLst/>
              <a:cxnLst/>
              <a:rect l="l" t="t" r="r" b="b"/>
              <a:pathLst>
                <a:path w="46066" h="27915" extrusionOk="0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2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82" name="Google Shape;2282;p42"/>
            <p:cNvSpPr/>
            <p:nvPr/>
          </p:nvSpPr>
          <p:spPr>
            <a:xfrm>
              <a:off x="2654677" y="1909039"/>
              <a:ext cx="963787" cy="257795"/>
            </a:xfrm>
            <a:custGeom>
              <a:avLst/>
              <a:gdLst/>
              <a:ahLst/>
              <a:cxnLst/>
              <a:rect l="l" t="t" r="r" b="b"/>
              <a:pathLst>
                <a:path w="54901" h="14685" extrusionOk="0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633156" y="1606195"/>
              <a:ext cx="1016031" cy="554282"/>
            </a:xfrm>
            <a:custGeom>
              <a:avLst/>
              <a:gdLst/>
              <a:ahLst/>
              <a:cxnLst/>
              <a:rect l="l" t="t" r="r" b="b"/>
              <a:pathLst>
                <a:path w="57877" h="31574" extrusionOk="0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4" name="Google Shape;2284;p42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85" name="Google Shape;2285;p42"/>
            <p:cNvSpPr/>
            <p:nvPr/>
          </p:nvSpPr>
          <p:spPr>
            <a:xfrm>
              <a:off x="3999614" y="3838132"/>
              <a:ext cx="810567" cy="185907"/>
            </a:xfrm>
            <a:custGeom>
              <a:avLst/>
              <a:gdLst/>
              <a:ahLst/>
              <a:cxnLst/>
              <a:rect l="l" t="t" r="r" b="b"/>
              <a:pathLst>
                <a:path w="46173" h="10590" extrusionOk="0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980164" y="3525546"/>
              <a:ext cx="831686" cy="493032"/>
            </a:xfrm>
            <a:custGeom>
              <a:avLst/>
              <a:gdLst/>
              <a:ahLst/>
              <a:cxnLst/>
              <a:rect l="l" t="t" r="r" b="b"/>
              <a:pathLst>
                <a:path w="47376" h="28085" extrusionOk="0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7" name="Google Shape;2287;p42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88" name="Google Shape;2288;p42"/>
            <p:cNvSpPr/>
            <p:nvPr/>
          </p:nvSpPr>
          <p:spPr>
            <a:xfrm>
              <a:off x="2288921" y="3633819"/>
              <a:ext cx="292431" cy="478567"/>
            </a:xfrm>
            <a:custGeom>
              <a:avLst/>
              <a:gdLst/>
              <a:ahLst/>
              <a:cxnLst/>
              <a:rect l="l" t="t" r="r" b="b"/>
              <a:pathLst>
                <a:path w="16658" h="27261" extrusionOk="0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2443590" y="3774972"/>
              <a:ext cx="97834" cy="90794"/>
            </a:xfrm>
            <a:custGeom>
              <a:avLst/>
              <a:gdLst/>
              <a:ahLst/>
              <a:cxnLst/>
              <a:rect l="l" t="t" r="r" b="b"/>
              <a:pathLst>
                <a:path w="5573" h="5172" extrusionOk="0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0" name="Google Shape;2290;p42"/>
          <p:cNvSpPr/>
          <p:nvPr/>
        </p:nvSpPr>
        <p:spPr>
          <a:xfrm>
            <a:off x="4917952" y="2360784"/>
            <a:ext cx="12131" cy="9427"/>
          </a:xfrm>
          <a:custGeom>
            <a:avLst/>
            <a:gdLst/>
            <a:ahLst/>
            <a:cxnLst/>
            <a:rect l="l" t="t" r="r" b="b"/>
            <a:pathLst>
              <a:path w="691" h="537" extrusionOk="0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42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2" name="Google Shape;2292;p42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93" name="Google Shape;2293;p42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94" name="Google Shape;2294;p42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95" name="Google Shape;2295;p42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073" extrusionOk="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2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979" extrusionOk="0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2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3381" extrusionOk="0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2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3855" extrusionOk="0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2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" h="3661" extrusionOk="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2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2518" extrusionOk="0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2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36" extrusionOk="0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2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78" extrusionOk="0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2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3290" extrusionOk="0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2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2928" extrusionOk="0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2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3" h="1907" extrusionOk="0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6" name="Google Shape;2306;p42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2622" extrusionOk="0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7" name="Google Shape;2307;p42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08" name="Google Shape;2308;p42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309" name="Google Shape;2309;p42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310" name="Google Shape;2310;p42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311" name="Google Shape;2311;p42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2516" extrusionOk="0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42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979" extrusionOk="0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42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3393" extrusionOk="0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42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" h="3855" extrusionOk="0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42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3661" extrusionOk="0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42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78" extrusionOk="0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42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" h="2929" extrusionOk="0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2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074" extrusionOk="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42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3290" extrusionOk="0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2320;p42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908" extrusionOk="0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42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42" extrusionOk="0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2" name="Google Shape;2322;p42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2621" extrusionOk="0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3" name="Google Shape;2323;p42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4" name="Google Shape;2324;p42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325" name="Google Shape;2325;p42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326" name="Google Shape;2326;p42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327" name="Google Shape;2327;p42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3991" extrusionOk="0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42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3392" extrusionOk="0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42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" h="2523" extrusionOk="0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42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" h="3859" extrusionOk="0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42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3665" extrusionOk="0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42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3" h="1914" extrusionOk="0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42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66" extrusionOk="0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42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3284" extrusionOk="0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42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43" extrusionOk="0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42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2064" extrusionOk="0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42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2933" extrusionOk="0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8" name="Google Shape;2338;p42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avLst/>
                <a:gdLst/>
                <a:ahLst/>
                <a:cxnLst/>
                <a:rect l="l" t="t" r="r" b="b"/>
                <a:pathLst>
                  <a:path w="12621" h="12633" extrusionOk="0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9" name="Google Shape;2339;p42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341" name="Google Shape;2341;p42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342" name="Google Shape;2342;p42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2621" extrusionOk="0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3" name="Google Shape;2343;p42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344" name="Google Shape;2344;p42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980" extrusionOk="0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42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3393" extrusionOk="0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42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" h="2528" extrusionOk="0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42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3660" extrusionOk="0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42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" h="3856" extrusionOk="0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42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66" extrusionOk="0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42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074" extrusionOk="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42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" h="2929" extrusionOk="0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42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" h="3290" extrusionOk="0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42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1907" extrusionOk="0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42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42" extrusionOk="0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55" name="Google Shape;2355;p42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6" name="Google Shape;2356;p42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357" name="Google Shape;2357;p42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358" name="Google Shape;2358;p42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avLst/>
                <a:gdLst/>
                <a:ahLst/>
                <a:cxnLst/>
                <a:rect l="l" t="t" r="r" b="b"/>
                <a:pathLst>
                  <a:path w="33160" h="35101" extrusionOk="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2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11335" extrusionOk="0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2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avLst/>
                <a:gdLst/>
                <a:ahLst/>
                <a:cxnLst/>
                <a:rect l="l" t="t" r="r" b="b"/>
                <a:pathLst>
                  <a:path w="56544" h="41867" extrusionOk="0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1" name="Google Shape;2361;p42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67" name="Google Shape;2367;p43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68" name="Google Shape;2368;p43"/>
            <p:cNvSpPr/>
            <p:nvPr/>
          </p:nvSpPr>
          <p:spPr>
            <a:xfrm>
              <a:off x="1336350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169205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2159650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1" name="Google Shape;2371;p43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72" name="Google Shape;2372;p43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9777" extrusionOk="0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3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111" extrusionOk="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3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794" extrusionOk="0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3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015" extrusionOk="0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3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35" extrusionOk="0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3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22" extrusionOk="0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3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10" extrusionOk="0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3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052" extrusionOk="0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3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58" extrusionOk="0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1" name="Google Shape;2381;p43"/>
            <p:cNvSpPr/>
            <p:nvPr/>
          </p:nvSpPr>
          <p:spPr>
            <a:xfrm>
              <a:off x="1737275" y="1583475"/>
              <a:ext cx="899850" cy="856350"/>
            </a:xfrm>
            <a:custGeom>
              <a:avLst/>
              <a:gdLst/>
              <a:ahLst/>
              <a:cxnLst/>
              <a:rect l="l" t="t" r="r" b="b"/>
              <a:pathLst>
                <a:path w="35994" h="34254" extrusionOk="0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3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43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4" name="Google Shape;2384;p43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85" name="Google Shape;2385;p43"/>
            <p:cNvSpPr/>
            <p:nvPr/>
          </p:nvSpPr>
          <p:spPr>
            <a:xfrm>
              <a:off x="2954100" y="2625225"/>
              <a:ext cx="1617500" cy="265550"/>
            </a:xfrm>
            <a:custGeom>
              <a:avLst/>
              <a:gdLst/>
              <a:ahLst/>
              <a:cxnLst/>
              <a:rect l="l" t="t" r="r" b="b"/>
              <a:pathLst>
                <a:path w="64700" h="10622" extrusionOk="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32860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3753300" y="2466575"/>
              <a:ext cx="19375" cy="236675"/>
            </a:xfrm>
            <a:custGeom>
              <a:avLst/>
              <a:gdLst/>
              <a:ahLst/>
              <a:cxnLst/>
              <a:rect l="l" t="t" r="r" b="b"/>
              <a:pathLst>
                <a:path w="775" h="9467" extrusionOk="0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8" name="Google Shape;2388;p43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89" name="Google Shape;2389;p43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7574" extrusionOk="0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3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144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3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78" extrusionOk="0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3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904" extrusionOk="0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3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4" extrusionOk="0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3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7" extrusionOk="0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3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8" extrusionOk="0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3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79" extrusionOk="0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3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6942" extrusionOk="0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8" name="Google Shape;2398;p43"/>
            <p:cNvSpPr/>
            <p:nvPr/>
          </p:nvSpPr>
          <p:spPr>
            <a:xfrm>
              <a:off x="3330050" y="1583475"/>
              <a:ext cx="900125" cy="856350"/>
            </a:xfrm>
            <a:custGeom>
              <a:avLst/>
              <a:gdLst/>
              <a:ahLst/>
              <a:cxnLst/>
              <a:rect l="l" t="t" r="r" b="b"/>
              <a:pathLst>
                <a:path w="36005" h="34254" extrusionOk="0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3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0" name="Google Shape;2400;p43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1" name="Google Shape;2401;p43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402" name="Google Shape;2402;p43"/>
            <p:cNvSpPr/>
            <p:nvPr/>
          </p:nvSpPr>
          <p:spPr>
            <a:xfrm>
              <a:off x="457217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4903750" y="1531650"/>
              <a:ext cx="954300" cy="954000"/>
            </a:xfrm>
            <a:custGeom>
              <a:avLst/>
              <a:gdLst/>
              <a:ahLst/>
              <a:cxnLst/>
              <a:rect l="l" t="t" r="r" b="b"/>
              <a:pathLst>
                <a:path w="38172" h="38160" extrusionOk="0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537137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5" name="Google Shape;2405;p43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406" name="Google Shape;2406;p43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avLst/>
                <a:gdLst/>
                <a:ahLst/>
                <a:cxnLst/>
                <a:rect l="l" t="t" r="r" b="b"/>
                <a:pathLst>
                  <a:path w="19503" h="20230" extrusionOk="0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3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442" extrusionOk="0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3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42" extrusionOk="0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3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299" extrusionOk="0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3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3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3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3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3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299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3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7" name="Google Shape;2417;p43"/>
            <p:cNvSpPr/>
            <p:nvPr/>
          </p:nvSpPr>
          <p:spPr>
            <a:xfrm>
              <a:off x="495017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3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43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0" name="Google Shape;2420;p43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421" name="Google Shape;2421;p43"/>
            <p:cNvSpPr/>
            <p:nvPr/>
          </p:nvSpPr>
          <p:spPr>
            <a:xfrm>
              <a:off x="619022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64727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694002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4" name="Google Shape;2424;p43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avLst/>
                <a:gdLst/>
                <a:ahLst/>
                <a:cxnLst/>
                <a:rect l="l" t="t" r="r" b="b"/>
                <a:pathLst>
                  <a:path w="22182" h="14706" extrusionOk="0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002" extrusionOk="0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251" extrusionOk="0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5359" extrusionOk="0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4311" extrusionOk="0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3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120" extrusionOk="0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3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454" extrusionOk="0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3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4691" extrusionOk="0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3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3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930" extrusionOk="0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930" extrusionOk="0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30" extrusionOk="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9" name="Google Shape;2439;p43"/>
            <p:cNvSpPr/>
            <p:nvPr/>
          </p:nvSpPr>
          <p:spPr>
            <a:xfrm>
              <a:off x="651882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3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1" name="Google Shape;2441;p43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68" name="Google Shape;168;p17"/>
            <p:cNvSpPr/>
            <p:nvPr/>
          </p:nvSpPr>
          <p:spPr>
            <a:xfrm>
              <a:off x="6502777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9" name="Google Shape;169;p17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65" extrusionOk="0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14" extrusionOk="0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85" extrusionOk="0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01" extrusionOk="0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66" extrusionOk="0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89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17"/>
            <p:cNvSpPr/>
            <p:nvPr/>
          </p:nvSpPr>
          <p:spPr>
            <a:xfrm>
              <a:off x="7064625" y="2163441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783354" y="682883"/>
              <a:ext cx="658300" cy="742502"/>
            </a:xfrm>
            <a:custGeom>
              <a:avLst/>
              <a:gdLst/>
              <a:ahLst/>
              <a:cxnLst/>
              <a:rect l="l" t="t" r="r" b="b"/>
              <a:pathLst>
                <a:path w="21789" h="24576" extrusionOk="0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851330" y="759862"/>
              <a:ext cx="522344" cy="588630"/>
            </a:xfrm>
            <a:custGeom>
              <a:avLst/>
              <a:gdLst/>
              <a:ahLst/>
              <a:cxnLst/>
              <a:rect l="l" t="t" r="r" b="b"/>
              <a:pathLst>
                <a:path w="17289" h="19483" extrusionOk="0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000606" y="957719"/>
              <a:ext cx="223421" cy="208648"/>
            </a:xfrm>
            <a:custGeom>
              <a:avLst/>
              <a:gdLst/>
              <a:ahLst/>
              <a:cxnLst/>
              <a:rect l="l" t="t" r="r" b="b"/>
              <a:pathLst>
                <a:path w="7395" h="6906" extrusionOk="0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87" name="Google Shape;187;p17"/>
            <p:cNvSpPr/>
            <p:nvPr/>
          </p:nvSpPr>
          <p:spPr>
            <a:xfrm>
              <a:off x="3988670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8" name="Google Shape;188;p17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65" extrusionOk="0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14" extrusionOk="0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85" extrusionOk="0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01" extrusionOk="0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66" extrusionOk="0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89" extrusionOk="0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4533643" y="2163441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252516" y="680375"/>
              <a:ext cx="657968" cy="747518"/>
            </a:xfrm>
            <a:custGeom>
              <a:avLst/>
              <a:gdLst/>
              <a:ahLst/>
              <a:cxnLst/>
              <a:rect l="l" t="t" r="r" b="b"/>
              <a:pathLst>
                <a:path w="21778" h="24742" extrusionOk="0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320509" y="759862"/>
              <a:ext cx="521981" cy="588630"/>
            </a:xfrm>
            <a:custGeom>
              <a:avLst/>
              <a:gdLst/>
              <a:ahLst/>
              <a:cxnLst/>
              <a:rect l="l" t="t" r="r" b="b"/>
              <a:pathLst>
                <a:path w="17277" h="19483" extrusionOk="0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17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6406" extrusionOk="0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751" extrusionOk="0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739" extrusionOk="0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" name="Google Shape;204;p17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205" name="Google Shape;205;p17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1501" extrusionOk="0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334" extrusionOk="0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1347" extrusionOk="0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17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918" extrusionOk="0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17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918" extrusionOk="0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0" name="Google Shape;210;p17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213" name="Google Shape;213;p17"/>
            <p:cNvSpPr/>
            <p:nvPr/>
          </p:nvSpPr>
          <p:spPr>
            <a:xfrm>
              <a:off x="5240976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4" name="Google Shape;214;p17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215" name="Google Shape;215;p17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13" extrusionOk="0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8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7" extrusionOk="0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02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85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66" extrusionOk="0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17"/>
            <p:cNvSpPr/>
            <p:nvPr/>
          </p:nvSpPr>
          <p:spPr>
            <a:xfrm>
              <a:off x="5787719" y="2876740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506447" y="3720978"/>
              <a:ext cx="658300" cy="742140"/>
            </a:xfrm>
            <a:custGeom>
              <a:avLst/>
              <a:gdLst/>
              <a:ahLst/>
              <a:cxnLst/>
              <a:rect l="l" t="t" r="r" b="b"/>
              <a:pathLst>
                <a:path w="21789" h="24564" extrusionOk="0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574424" y="3797867"/>
              <a:ext cx="522344" cy="588358"/>
            </a:xfrm>
            <a:custGeom>
              <a:avLst/>
              <a:gdLst/>
              <a:ahLst/>
              <a:cxnLst/>
              <a:rect l="l" t="t" r="r" b="b"/>
              <a:pathLst>
                <a:path w="17289" h="19474" extrusionOk="0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7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227" name="Google Shape;227;p17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99" extrusionOk="0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823" extrusionOk="0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823" extrusionOk="0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192" extrusionOk="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204" extrusionOk="0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99" extrusionOk="0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17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236" name="Google Shape;236;p17"/>
            <p:cNvSpPr/>
            <p:nvPr/>
          </p:nvSpPr>
          <p:spPr>
            <a:xfrm>
              <a:off x="2717375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7" name="Google Shape;237;p17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8" extrusionOk="0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7" extrusionOk="0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02" extrusionOk="0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85" extrusionOk="0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66" extrusionOk="0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13" extrusionOk="0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17"/>
            <p:cNvSpPr/>
            <p:nvPr/>
          </p:nvSpPr>
          <p:spPr>
            <a:xfrm>
              <a:off x="3279586" y="2876740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92182" y="3720616"/>
              <a:ext cx="658300" cy="742140"/>
            </a:xfrm>
            <a:custGeom>
              <a:avLst/>
              <a:gdLst/>
              <a:ahLst/>
              <a:cxnLst/>
              <a:rect l="l" t="t" r="r" b="b"/>
              <a:pathLst>
                <a:path w="21789" h="24564" extrusionOk="0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060158" y="3797505"/>
              <a:ext cx="522344" cy="588358"/>
            </a:xfrm>
            <a:custGeom>
              <a:avLst/>
              <a:gdLst/>
              <a:ahLst/>
              <a:cxnLst/>
              <a:rect l="l" t="t" r="r" b="b"/>
              <a:pathLst>
                <a:path w="17289" h="19474" extrusionOk="0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40734" y="3959107"/>
              <a:ext cx="161184" cy="265145"/>
            </a:xfrm>
            <a:custGeom>
              <a:avLst/>
              <a:gdLst/>
              <a:ahLst/>
              <a:cxnLst/>
              <a:rect l="l" t="t" r="r" b="b"/>
              <a:pathLst>
                <a:path w="5335" h="8776" extrusionOk="0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254" name="Google Shape;254;p17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7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8" extrusionOk="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6" extrusionOk="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5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5" extrusionOk="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8" extrusionOk="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7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5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1957362" y="2163441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455575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676060" y="682883"/>
              <a:ext cx="658330" cy="742502"/>
            </a:xfrm>
            <a:custGeom>
              <a:avLst/>
              <a:gdLst/>
              <a:ahLst/>
              <a:cxnLst/>
              <a:rect l="l" t="t" r="r" b="b"/>
              <a:pathLst>
                <a:path w="21790" h="24576" extrusionOk="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744067" y="759862"/>
              <a:ext cx="522314" cy="588630"/>
            </a:xfrm>
            <a:custGeom>
              <a:avLst/>
              <a:gdLst/>
              <a:ahLst/>
              <a:cxnLst/>
              <a:rect l="l" t="t" r="r" b="b"/>
              <a:pathLst>
                <a:path w="17288" h="19483" extrusionOk="0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57" extrusionOk="0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4052" extrusionOk="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716" extrusionOk="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17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447" name="Google Shape;2447;p44"/>
          <p:cNvSpPr/>
          <p:nvPr/>
        </p:nvSpPr>
        <p:spPr>
          <a:xfrm>
            <a:off x="2766738" y="2763563"/>
            <a:ext cx="0" cy="25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w="1211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8" name="Google Shape;2448;p44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449" name="Google Shape;2449;p44"/>
            <p:cNvSpPr/>
            <p:nvPr/>
          </p:nvSpPr>
          <p:spPr>
            <a:xfrm>
              <a:off x="1496638" y="2703063"/>
              <a:ext cx="1336500" cy="722800"/>
            </a:xfrm>
            <a:custGeom>
              <a:avLst/>
              <a:gdLst/>
              <a:ahLst/>
              <a:cxnLst/>
              <a:rect l="l" t="t" r="r" b="b"/>
              <a:pathLst>
                <a:path w="53460" h="28912" extrusionOk="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1386788" y="1518238"/>
              <a:ext cx="1556475" cy="1540850"/>
            </a:xfrm>
            <a:custGeom>
              <a:avLst/>
              <a:gdLst/>
              <a:ahLst/>
              <a:cxnLst/>
              <a:rect l="l" t="t" r="r" b="b"/>
              <a:pathLst>
                <a:path w="62259" h="61634" extrusionOk="0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1493063" y="1616388"/>
              <a:ext cx="1343925" cy="1343650"/>
            </a:xfrm>
            <a:custGeom>
              <a:avLst/>
              <a:gdLst/>
              <a:ahLst/>
              <a:cxnLst/>
              <a:rect l="l" t="t" r="r" b="b"/>
              <a:pathLst>
                <a:path w="53757" h="53746" extrusionOk="0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1841013" y="1269838"/>
              <a:ext cx="647725" cy="640075"/>
            </a:xfrm>
            <a:custGeom>
              <a:avLst/>
              <a:gdLst/>
              <a:ahLst/>
              <a:cxnLst/>
              <a:rect l="l" t="t" r="r" b="b"/>
              <a:pathLst>
                <a:path w="25909" h="25603" extrusionOk="0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2058913" y="1427638"/>
              <a:ext cx="208375" cy="252475"/>
            </a:xfrm>
            <a:custGeom>
              <a:avLst/>
              <a:gdLst/>
              <a:ahLst/>
              <a:cxnLst/>
              <a:rect l="l" t="t" r="r" b="b"/>
              <a:pathLst>
                <a:path w="8335" h="10099" extrusionOk="0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2119313" y="1687538"/>
              <a:ext cx="89325" cy="64625"/>
            </a:xfrm>
            <a:custGeom>
              <a:avLst/>
              <a:gdLst/>
              <a:ahLst/>
              <a:cxnLst/>
              <a:rect l="l" t="t" r="r" b="b"/>
              <a:pathLst>
                <a:path w="3573" h="2585" extrusionOk="0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6" name="Google Shape;2456;p44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457" name="Google Shape;2457;p44"/>
            <p:cNvSpPr/>
            <p:nvPr/>
          </p:nvSpPr>
          <p:spPr>
            <a:xfrm>
              <a:off x="3903763" y="2703063"/>
              <a:ext cx="1336500" cy="722800"/>
            </a:xfrm>
            <a:custGeom>
              <a:avLst/>
              <a:gdLst/>
              <a:ahLst/>
              <a:cxnLst/>
              <a:rect l="l" t="t" r="r" b="b"/>
              <a:pathLst>
                <a:path w="53460" h="28912" extrusionOk="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3793638" y="1518238"/>
              <a:ext cx="1556775" cy="1540850"/>
            </a:xfrm>
            <a:custGeom>
              <a:avLst/>
              <a:gdLst/>
              <a:ahLst/>
              <a:cxnLst/>
              <a:rect l="l" t="t" r="r" b="b"/>
              <a:pathLst>
                <a:path w="62271" h="61634" extrusionOk="0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3900213" y="1616388"/>
              <a:ext cx="1343625" cy="1343650"/>
            </a:xfrm>
            <a:custGeom>
              <a:avLst/>
              <a:gdLst/>
              <a:ahLst/>
              <a:cxnLst/>
              <a:rect l="l" t="t" r="r" b="b"/>
              <a:pathLst>
                <a:path w="53745" h="53746" extrusionOk="0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4248163" y="1269838"/>
              <a:ext cx="647725" cy="640075"/>
            </a:xfrm>
            <a:custGeom>
              <a:avLst/>
              <a:gdLst/>
              <a:ahLst/>
              <a:cxnLst/>
              <a:rect l="l" t="t" r="r" b="b"/>
              <a:pathLst>
                <a:path w="25909" h="25603" extrusionOk="0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4441038" y="1483038"/>
              <a:ext cx="261975" cy="214650"/>
            </a:xfrm>
            <a:custGeom>
              <a:avLst/>
              <a:gdLst/>
              <a:ahLst/>
              <a:cxnLst/>
              <a:rect l="l" t="t" r="r" b="b"/>
              <a:pathLst>
                <a:path w="10479" h="8586" extrusionOk="0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4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3" name="Google Shape;2463;p44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64" name="Google Shape;2464;p44"/>
            <p:cNvSpPr/>
            <p:nvPr/>
          </p:nvSpPr>
          <p:spPr>
            <a:xfrm>
              <a:off x="6310913" y="2703063"/>
              <a:ext cx="1336500" cy="722800"/>
            </a:xfrm>
            <a:custGeom>
              <a:avLst/>
              <a:gdLst/>
              <a:ahLst/>
              <a:cxnLst/>
              <a:rect l="l" t="t" r="r" b="b"/>
              <a:pathLst>
                <a:path w="53460" h="28912" extrusionOk="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6200788" y="1518238"/>
              <a:ext cx="1556475" cy="1540850"/>
            </a:xfrm>
            <a:custGeom>
              <a:avLst/>
              <a:gdLst/>
              <a:ahLst/>
              <a:cxnLst/>
              <a:rect l="l" t="t" r="r" b="b"/>
              <a:pathLst>
                <a:path w="62259" h="61634" extrusionOk="0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6307338" y="1616388"/>
              <a:ext cx="1343950" cy="1343950"/>
            </a:xfrm>
            <a:custGeom>
              <a:avLst/>
              <a:gdLst/>
              <a:ahLst/>
              <a:cxnLst/>
              <a:rect l="l" t="t" r="r" b="b"/>
              <a:pathLst>
                <a:path w="53758" h="53758" extrusionOk="0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6655313" y="1269838"/>
              <a:ext cx="647725" cy="640075"/>
            </a:xfrm>
            <a:custGeom>
              <a:avLst/>
              <a:gdLst/>
              <a:ahLst/>
              <a:cxnLst/>
              <a:rect l="l" t="t" r="r" b="b"/>
              <a:pathLst>
                <a:path w="25909" h="25603" extrusionOk="0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6840463" y="1432438"/>
              <a:ext cx="277125" cy="314950"/>
            </a:xfrm>
            <a:custGeom>
              <a:avLst/>
              <a:gdLst/>
              <a:ahLst/>
              <a:cxnLst/>
              <a:rect l="l" t="t" r="r" b="b"/>
              <a:pathLst>
                <a:path w="11085" h="12598" extrusionOk="0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4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0" name="Google Shape;2470;p44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71" name="Google Shape;2471;p44"/>
            <p:cNvSpPr/>
            <p:nvPr/>
          </p:nvSpPr>
          <p:spPr>
            <a:xfrm>
              <a:off x="2700338" y="2101288"/>
              <a:ext cx="1336500" cy="723025"/>
            </a:xfrm>
            <a:custGeom>
              <a:avLst/>
              <a:gdLst/>
              <a:ahLst/>
              <a:cxnLst/>
              <a:rect l="l" t="t" r="r" b="b"/>
              <a:pathLst>
                <a:path w="53460" h="28921" extrusionOk="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590213" y="2468363"/>
              <a:ext cx="1556475" cy="1540825"/>
            </a:xfrm>
            <a:custGeom>
              <a:avLst/>
              <a:gdLst/>
              <a:ahLst/>
              <a:cxnLst/>
              <a:rect l="l" t="t" r="r" b="b"/>
              <a:pathLst>
                <a:path w="62259" h="61633" extrusionOk="0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696788" y="2566513"/>
              <a:ext cx="1343625" cy="1343650"/>
            </a:xfrm>
            <a:custGeom>
              <a:avLst/>
              <a:gdLst/>
              <a:ahLst/>
              <a:cxnLst/>
              <a:rect l="l" t="t" r="r" b="b"/>
              <a:pathLst>
                <a:path w="53745" h="53746" extrusionOk="0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3044738" y="3598713"/>
              <a:ext cx="647725" cy="640050"/>
            </a:xfrm>
            <a:custGeom>
              <a:avLst/>
              <a:gdLst/>
              <a:ahLst/>
              <a:cxnLst/>
              <a:rect l="l" t="t" r="r" b="b"/>
              <a:pathLst>
                <a:path w="25909" h="25602" extrusionOk="0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3257863" y="3778563"/>
              <a:ext cx="223250" cy="279225"/>
            </a:xfrm>
            <a:custGeom>
              <a:avLst/>
              <a:gdLst/>
              <a:ahLst/>
              <a:cxnLst/>
              <a:rect l="l" t="t" r="r" b="b"/>
              <a:pathLst>
                <a:path w="8930" h="11169" extrusionOk="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4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7" name="Google Shape;2477;p44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78" name="Google Shape;2478;p44"/>
            <p:cNvSpPr/>
            <p:nvPr/>
          </p:nvSpPr>
          <p:spPr>
            <a:xfrm>
              <a:off x="5107188" y="2101288"/>
              <a:ext cx="1336500" cy="723025"/>
            </a:xfrm>
            <a:custGeom>
              <a:avLst/>
              <a:gdLst/>
              <a:ahLst/>
              <a:cxnLst/>
              <a:rect l="l" t="t" r="r" b="b"/>
              <a:pathLst>
                <a:path w="53460" h="28921" extrusionOk="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4997363" y="2468363"/>
              <a:ext cx="1556475" cy="1540825"/>
            </a:xfrm>
            <a:custGeom>
              <a:avLst/>
              <a:gdLst/>
              <a:ahLst/>
              <a:cxnLst/>
              <a:rect l="l" t="t" r="r" b="b"/>
              <a:pathLst>
                <a:path w="62259" h="61633" extrusionOk="0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5103913" y="2566513"/>
              <a:ext cx="1343650" cy="1343950"/>
            </a:xfrm>
            <a:custGeom>
              <a:avLst/>
              <a:gdLst/>
              <a:ahLst/>
              <a:cxnLst/>
              <a:rect l="l" t="t" r="r" b="b"/>
              <a:pathLst>
                <a:path w="53746" h="53758" extrusionOk="0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5451588" y="3598713"/>
              <a:ext cx="647725" cy="640050"/>
            </a:xfrm>
            <a:custGeom>
              <a:avLst/>
              <a:gdLst/>
              <a:ahLst/>
              <a:cxnLst/>
              <a:rect l="l" t="t" r="r" b="b"/>
              <a:pathLst>
                <a:path w="25909" h="25602" extrusionOk="0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5631663" y="3774988"/>
              <a:ext cx="290250" cy="290250"/>
            </a:xfrm>
            <a:custGeom>
              <a:avLst/>
              <a:gdLst/>
              <a:ahLst/>
              <a:cxnLst/>
              <a:rect l="l" t="t" r="r" b="b"/>
              <a:pathLst>
                <a:path w="11610" h="11610" extrusionOk="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5747163" y="3890188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4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90" name="Google Shape;2490;p45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91" name="Google Shape;2491;p45"/>
            <p:cNvSpPr/>
            <p:nvPr/>
          </p:nvSpPr>
          <p:spPr>
            <a:xfrm>
              <a:off x="1071829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5"/>
            <p:cNvSpPr/>
            <p:nvPr/>
          </p:nvSpPr>
          <p:spPr>
            <a:xfrm>
              <a:off x="1716683" y="2726744"/>
              <a:ext cx="107406" cy="344229"/>
            </a:xfrm>
            <a:custGeom>
              <a:avLst/>
              <a:gdLst/>
              <a:ahLst/>
              <a:cxnLst/>
              <a:rect l="l" t="t" r="r" b="b"/>
              <a:pathLst>
                <a:path w="4919" h="15765" extrusionOk="0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3" name="Google Shape;2493;p45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94" name="Google Shape;2494;p45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701" extrusionOk="0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5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4888" extrusionOk="0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5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avLst/>
                <a:gdLst/>
                <a:ahLst/>
                <a:cxnLst/>
                <a:rect l="l" t="t" r="r" b="b"/>
                <a:pathLst>
                  <a:path w="5141" h="4938" extrusionOk="0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5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3426" extrusionOk="0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5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7578" extrusionOk="0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5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10901" extrusionOk="0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5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24062" extrusionOk="0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5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avLst/>
                <a:gdLst/>
                <a:ahLst/>
                <a:cxnLst/>
                <a:rect l="l" t="t" r="r" b="b"/>
                <a:pathLst>
                  <a:path w="8201" h="4897" extrusionOk="0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5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avLst/>
                <a:gdLst/>
                <a:ahLst/>
                <a:cxnLst/>
                <a:rect l="l" t="t" r="r" b="b"/>
                <a:pathLst>
                  <a:path w="32312" h="23520" extrusionOk="0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5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avLst/>
                <a:gdLst/>
                <a:ahLst/>
                <a:cxnLst/>
                <a:rect l="l" t="t" r="r" b="b"/>
                <a:pathLst>
                  <a:path w="30731" h="28592" extrusionOk="0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4" name="Google Shape;2504;p45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5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6" name="Google Shape;2506;p45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507" name="Google Shape;2507;p45"/>
            <p:cNvSpPr/>
            <p:nvPr/>
          </p:nvSpPr>
          <p:spPr>
            <a:xfrm>
              <a:off x="3873564" y="2610537"/>
              <a:ext cx="1396872" cy="171339"/>
            </a:xfrm>
            <a:custGeom>
              <a:avLst/>
              <a:gdLst/>
              <a:ahLst/>
              <a:cxnLst/>
              <a:rect l="l" t="t" r="r" b="b"/>
              <a:pathLst>
                <a:path w="63974" h="7847" extrusionOk="0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5"/>
            <p:cNvSpPr/>
            <p:nvPr/>
          </p:nvSpPr>
          <p:spPr>
            <a:xfrm>
              <a:off x="4518177" y="2726744"/>
              <a:ext cx="107647" cy="344229"/>
            </a:xfrm>
            <a:custGeom>
              <a:avLst/>
              <a:gdLst/>
              <a:ahLst/>
              <a:cxnLst/>
              <a:rect l="l" t="t" r="r" b="b"/>
              <a:pathLst>
                <a:path w="4930" h="15765" extrusionOk="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9" name="Google Shape;2509;p45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510" name="Google Shape;2510;p45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4160" extrusionOk="0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5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4160" extrusionOk="0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5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avLst/>
                <a:gdLst/>
                <a:ahLst/>
                <a:cxnLst/>
                <a:rect l="l" t="t" r="r" b="b"/>
                <a:pathLst>
                  <a:path w="23618" h="23602" extrusionOk="0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3" name="Google Shape;2513;p45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4" name="Google Shape;2514;p45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5" name="Google Shape;2515;p45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516" name="Google Shape;2516;p45"/>
            <p:cNvSpPr/>
            <p:nvPr/>
          </p:nvSpPr>
          <p:spPr>
            <a:xfrm>
              <a:off x="6675058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7319791" y="2726744"/>
              <a:ext cx="107647" cy="344229"/>
            </a:xfrm>
            <a:custGeom>
              <a:avLst/>
              <a:gdLst/>
              <a:ahLst/>
              <a:cxnLst/>
              <a:rect l="l" t="t" r="r" b="b"/>
              <a:pathLst>
                <a:path w="4930" h="15765" extrusionOk="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8" name="Google Shape;2518;p45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519" name="Google Shape;2519;p45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1893" extrusionOk="0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5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12365" extrusionOk="0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5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avLst/>
                <a:gdLst/>
                <a:ahLst/>
                <a:cxnLst/>
                <a:rect l="l" t="t" r="r" b="b"/>
                <a:pathLst>
                  <a:path w="37637" h="35245" extrusionOk="0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5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12363" extrusionOk="0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5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11890" extrusionOk="0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5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12363" extrusionOk="0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5" name="Google Shape;2525;p45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6" name="Google Shape;2526;p45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7" name="Google Shape;2527;p45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528" name="Google Shape;2528;p45"/>
            <p:cNvSpPr/>
            <p:nvPr/>
          </p:nvSpPr>
          <p:spPr>
            <a:xfrm>
              <a:off x="2472577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3117441" y="2317027"/>
              <a:ext cx="107385" cy="348377"/>
            </a:xfrm>
            <a:custGeom>
              <a:avLst/>
              <a:gdLst/>
              <a:ahLst/>
              <a:cxnLst/>
              <a:rect l="l" t="t" r="r" b="b"/>
              <a:pathLst>
                <a:path w="4918" h="15955" extrusionOk="0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0" name="Google Shape;2530;p45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531" name="Google Shape;2531;p45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avLst/>
                <a:gdLst/>
                <a:ahLst/>
                <a:cxnLst/>
                <a:rect l="l" t="t" r="r" b="b"/>
                <a:pathLst>
                  <a:path w="25885" h="33759" extrusionOk="0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45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63" extrusionOk="0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45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256" extrusionOk="0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45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187" extrusionOk="0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45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2005" extrusionOk="0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45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1381" extrusionOk="0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5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562" extrusionOk="0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45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26" extrusionOk="0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45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1366" extrusionOk="0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45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1114" extrusionOk="0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45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837" extrusionOk="0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45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26" extrusionOk="0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5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9438" extrusionOk="0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5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90" extrusionOk="0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5" name="Google Shape;2545;p45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6" name="Google Shape;2546;p45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7" name="Google Shape;2547;p45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548" name="Google Shape;2548;p45"/>
            <p:cNvSpPr/>
            <p:nvPr/>
          </p:nvSpPr>
          <p:spPr>
            <a:xfrm>
              <a:off x="5274311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5919175" y="2317027"/>
              <a:ext cx="107385" cy="348377"/>
            </a:xfrm>
            <a:custGeom>
              <a:avLst/>
              <a:gdLst/>
              <a:ahLst/>
              <a:cxnLst/>
              <a:rect l="l" t="t" r="r" b="b"/>
              <a:pathLst>
                <a:path w="4918" h="15955" extrusionOk="0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0" name="Google Shape;2550;p45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551" name="Google Shape;2551;p45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693" extrusionOk="0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45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8750" extrusionOk="0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5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16596" extrusionOk="0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45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3660" extrusionOk="0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45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23996" extrusionOk="0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5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avLst/>
                <a:gdLst/>
                <a:ahLst/>
                <a:cxnLst/>
                <a:rect l="l" t="t" r="r" b="b"/>
                <a:pathLst>
                  <a:path w="28271" h="1391" extrusionOk="0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7" name="Google Shape;2557;p45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8" name="Google Shape;2558;p45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73" name="Google Shape;2573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74" name="Google Shape;257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75" name="Google Shape;257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76" name="Google Shape;257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8" name="Google Shape;257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9" name="Google Shape;257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80" name="Google Shape;258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81" name="Google Shape;258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3" name="Google Shape;258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84" name="Google Shape;258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88" name="Google Shape;258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89" name="Google Shape;258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90" name="Google Shape;259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2" name="Google Shape;259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93" name="Google Shape;259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97" name="Google Shape;259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98" name="Google Shape;259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99" name="Google Shape;259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1" name="Google Shape;260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02" name="Google Shape;260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04" name="Google Shape;260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05" name="Google Shape;260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06" name="Google Shape;260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8" name="Google Shape;260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09" name="Google Shape;260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79" name="Google Shape;279;p18"/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88" name="Google Shape;288;p18"/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291048" y="1121000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779077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915303" y="2646495"/>
              <a:ext cx="163453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98" name="Google Shape;298;p18"/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54544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54544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03385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135839" y="2718344"/>
              <a:ext cx="116556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54587" y="2735071"/>
              <a:ext cx="113211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264279" y="2693769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225197" y="2655437"/>
              <a:ext cx="90856" cy="89011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311" name="Google Shape;311;p18"/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63474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59464" y="2640930"/>
              <a:ext cx="221137" cy="221137"/>
            </a:xfrm>
            <a:custGeom>
              <a:avLst/>
              <a:gdLst/>
              <a:ahLst/>
              <a:cxnLst/>
              <a:rect l="l" t="t" r="r" b="b"/>
              <a:pathLst>
                <a:path w="7073" h="7073" extrusionOk="0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859953" y="266697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859953" y="281589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933303" y="2741418"/>
              <a:ext cx="23105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83633" y="2741418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61454" y="2703931"/>
              <a:ext cx="56965" cy="98203"/>
            </a:xfrm>
            <a:custGeom>
              <a:avLst/>
              <a:gdLst/>
              <a:ahLst/>
              <a:cxnLst/>
              <a:rect l="l" t="t" r="r" b="b"/>
              <a:pathLst>
                <a:path w="1822" h="3141" extrusionOk="0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326" name="Google Shape;326;p18"/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418246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418246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906651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028369" y="2681138"/>
              <a:ext cx="195469" cy="60685"/>
            </a:xfrm>
            <a:custGeom>
              <a:avLst/>
              <a:gdLst/>
              <a:ahLst/>
              <a:cxnLst/>
              <a:rect l="l" t="t" r="r" b="b"/>
              <a:pathLst>
                <a:path w="6252" h="1941" extrusionOk="0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028369" y="2723566"/>
              <a:ext cx="195469" cy="97172"/>
            </a:xfrm>
            <a:custGeom>
              <a:avLst/>
              <a:gdLst/>
              <a:ahLst/>
              <a:cxnLst/>
              <a:rect l="l" t="t" r="r" b="b"/>
              <a:pathLst>
                <a:path w="6252" h="3108" extrusionOk="0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337" name="Google Shape;337;p18"/>
            <p:cNvSpPr/>
            <p:nvPr/>
          </p:nvSpPr>
          <p:spPr>
            <a:xfrm>
              <a:off x="75731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670799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670799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161048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265289" y="2658407"/>
              <a:ext cx="228203" cy="185433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294304" y="2774185"/>
              <a:ext cx="32797" cy="46554"/>
            </a:xfrm>
            <a:custGeom>
              <a:avLst/>
              <a:gdLst/>
              <a:ahLst/>
              <a:cxnLst/>
              <a:rect l="l" t="t" r="r" b="b"/>
              <a:pathLst>
                <a:path w="104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340859" y="2750736"/>
              <a:ext cx="37237" cy="70002"/>
            </a:xfrm>
            <a:custGeom>
              <a:avLst/>
              <a:gdLst/>
              <a:ahLst/>
              <a:cxnLst/>
              <a:rect l="l" t="t" r="r" b="b"/>
              <a:pathLst>
                <a:path w="1191" h="2239" extrusionOk="0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392229" y="2722815"/>
              <a:ext cx="32422" cy="97922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7438752" y="2676292"/>
              <a:ext cx="37268" cy="144444"/>
            </a:xfrm>
            <a:custGeom>
              <a:avLst/>
              <a:gdLst/>
              <a:ahLst/>
              <a:cxnLst/>
              <a:rect l="l" t="t" r="r" b="b"/>
              <a:pathLst>
                <a:path w="119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6775004" y="2374004"/>
            <a:ext cx="1658098" cy="801159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5260764" y="2374004"/>
            <a:ext cx="1658098" cy="801159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3742829" y="2374004"/>
            <a:ext cx="1658098" cy="801159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2228558" y="2374004"/>
            <a:ext cx="1658129" cy="801159"/>
          </a:xfrm>
          <a:custGeom>
            <a:avLst/>
            <a:gdLst/>
            <a:ahLst/>
            <a:cxnLst/>
            <a:rect l="l" t="t" r="r" b="b"/>
            <a:pathLst>
              <a:path w="53389" h="25796" extrusionOk="0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710250" y="2374004"/>
            <a:ext cx="1658502" cy="801159"/>
          </a:xfrm>
          <a:custGeom>
            <a:avLst/>
            <a:gdLst/>
            <a:ahLst/>
            <a:cxnLst/>
            <a:rect l="l" t="t" r="r" b="b"/>
            <a:pathLst>
              <a:path w="53401" h="25796" extrusionOk="0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61" name="Google Shape;361;p19"/>
            <p:cNvSpPr/>
            <p:nvPr/>
          </p:nvSpPr>
          <p:spPr>
            <a:xfrm>
              <a:off x="1771186" y="3409282"/>
              <a:ext cx="944598" cy="288475"/>
            </a:xfrm>
            <a:custGeom>
              <a:avLst/>
              <a:gdLst/>
              <a:ahLst/>
              <a:cxnLst/>
              <a:rect l="l" t="t" r="r" b="b"/>
              <a:pathLst>
                <a:path w="29791" h="9098" extrusionOk="0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098120" y="2965400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165340" y="3032968"/>
              <a:ext cx="156318" cy="156350"/>
            </a:xfrm>
            <a:custGeom>
              <a:avLst/>
              <a:gdLst/>
              <a:ahLst/>
              <a:cxnLst/>
              <a:rect l="l" t="t" r="r" b="b"/>
              <a:pathLst>
                <a:path w="4930" h="4931" extrusionOk="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611888" y="1448167"/>
              <a:ext cx="1263576" cy="1263956"/>
            </a:xfrm>
            <a:custGeom>
              <a:avLst/>
              <a:gdLst/>
              <a:ahLst/>
              <a:cxnLst/>
              <a:rect l="l" t="t" r="r" b="b"/>
              <a:pathLst>
                <a:path w="39851" h="39863" extrusionOk="0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699464" y="1535743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6" name="Google Shape;366;p19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1052" extrusionOk="0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724" extrusionOk="0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19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70" name="Google Shape;370;p19"/>
            <p:cNvSpPr/>
            <p:nvPr/>
          </p:nvSpPr>
          <p:spPr>
            <a:xfrm>
              <a:off x="3321262" y="1851425"/>
              <a:ext cx="944598" cy="288443"/>
            </a:xfrm>
            <a:custGeom>
              <a:avLst/>
              <a:gdLst/>
              <a:ahLst/>
              <a:cxnLst/>
              <a:rect l="l" t="t" r="r" b="b"/>
              <a:pathLst>
                <a:path w="29791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648196" y="2292282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715415" y="2359883"/>
              <a:ext cx="156318" cy="156318"/>
            </a:xfrm>
            <a:custGeom>
              <a:avLst/>
              <a:gdLst/>
              <a:ahLst/>
              <a:cxnLst/>
              <a:rect l="l" t="t" r="r" b="b"/>
              <a:pathLst>
                <a:path w="4930" h="4930" extrusionOk="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161964" y="2837048"/>
              <a:ext cx="1263576" cy="1263956"/>
            </a:xfrm>
            <a:custGeom>
              <a:avLst/>
              <a:gdLst/>
              <a:ahLst/>
              <a:cxnLst/>
              <a:rect l="l" t="t" r="r" b="b"/>
              <a:pathLst>
                <a:path w="39851" h="39863" extrusionOk="0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249540" y="2924624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avLst/>
              <a:gdLst/>
              <a:ahLst/>
              <a:cxnLst/>
              <a:rect l="l" t="t" r="r" b="b"/>
              <a:pathLst>
                <a:path w="12467" h="12609" extrusionOk="0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77" name="Google Shape;377;p19"/>
            <p:cNvSpPr/>
            <p:nvPr/>
          </p:nvSpPr>
          <p:spPr>
            <a:xfrm>
              <a:off x="4874762" y="3409282"/>
              <a:ext cx="944566" cy="288475"/>
            </a:xfrm>
            <a:custGeom>
              <a:avLst/>
              <a:gdLst/>
              <a:ahLst/>
              <a:cxnLst/>
              <a:rect l="l" t="t" r="r" b="b"/>
              <a:pathLst>
                <a:path w="29790" h="9098" extrusionOk="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201315" y="2965400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268884" y="3032968"/>
              <a:ext cx="156318" cy="156350"/>
            </a:xfrm>
            <a:custGeom>
              <a:avLst/>
              <a:gdLst/>
              <a:ahLst/>
              <a:cxnLst/>
              <a:rect l="l" t="t" r="r" b="b"/>
              <a:pathLst>
                <a:path w="4930" h="4931" extrusionOk="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715052" y="1448167"/>
              <a:ext cx="1263956" cy="1263956"/>
            </a:xfrm>
            <a:custGeom>
              <a:avLst/>
              <a:gdLst/>
              <a:ahLst/>
              <a:cxnLst/>
              <a:rect l="l" t="t" r="r" b="b"/>
              <a:pathLst>
                <a:path w="39863" h="39863" extrusionOk="0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802659" y="1535743"/>
              <a:ext cx="1088772" cy="1088804"/>
            </a:xfrm>
            <a:custGeom>
              <a:avLst/>
              <a:gdLst/>
              <a:ahLst/>
              <a:cxnLst/>
              <a:rect l="l" t="t" r="r" b="b"/>
              <a:pathLst>
                <a:path w="34338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210125" y="3850150"/>
              <a:ext cx="273850" cy="273875"/>
            </a:xfrm>
            <a:custGeom>
              <a:avLst/>
              <a:gdLst/>
              <a:ahLst/>
              <a:cxnLst/>
              <a:rect l="l" t="t" r="r" b="b"/>
              <a:pathLst>
                <a:path w="10954" h="10955" extrusionOk="0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84" name="Google Shape;384;p19"/>
            <p:cNvSpPr/>
            <p:nvPr/>
          </p:nvSpPr>
          <p:spPr>
            <a:xfrm>
              <a:off x="6428230" y="1851425"/>
              <a:ext cx="944566" cy="288443"/>
            </a:xfrm>
            <a:custGeom>
              <a:avLst/>
              <a:gdLst/>
              <a:ahLst/>
              <a:cxnLst/>
              <a:rect l="l" t="t" r="r" b="b"/>
              <a:pathLst>
                <a:path w="29790" h="9097" extrusionOk="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754784" y="2292282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22352" y="2359883"/>
              <a:ext cx="156318" cy="156318"/>
            </a:xfrm>
            <a:custGeom>
              <a:avLst/>
              <a:gdLst/>
              <a:ahLst/>
              <a:cxnLst/>
              <a:rect l="l" t="t" r="r" b="b"/>
              <a:pathLst>
                <a:path w="4930" h="4930" extrusionOk="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268552" y="2837048"/>
              <a:ext cx="1263576" cy="1263956"/>
            </a:xfrm>
            <a:custGeom>
              <a:avLst/>
              <a:gdLst/>
              <a:ahLst/>
              <a:cxnLst/>
              <a:rect l="l" t="t" r="r" b="b"/>
              <a:pathLst>
                <a:path w="39851" h="39863" extrusionOk="0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356127" y="2924624"/>
              <a:ext cx="1088392" cy="1088804"/>
            </a:xfrm>
            <a:custGeom>
              <a:avLst/>
              <a:gdLst/>
              <a:ahLst/>
              <a:cxnLst/>
              <a:rect l="l" t="t" r="r" b="b"/>
              <a:pathLst>
                <a:path w="34326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89" name="Google Shape;389;p19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1014" extrusionOk="0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4692" extrusionOk="0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845163" y="-33900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9" name="Google Shape;399;p20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400" name="Google Shape;400;p20"/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409" name="Google Shape;409;p20"/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418" name="Google Shape;418;p20"/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427" name="Google Shape;427;p20"/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5" name="Google Shape;435;p20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436" name="Google Shape;436;p20"/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20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4" name="Google Shape;444;p20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445" name="Google Shape;445;p20"/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0" y="3866368"/>
            <a:ext cx="9144032" cy="20608"/>
          </a:xfrm>
          <a:custGeom>
            <a:avLst/>
            <a:gdLst/>
            <a:ahLst/>
            <a:cxnLst/>
            <a:rect l="l" t="t" r="r" b="b"/>
            <a:pathLst>
              <a:path w="285751" h="644" extrusionOk="0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1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460" name="Google Shape;460;p21"/>
            <p:cNvSpPr/>
            <p:nvPr/>
          </p:nvSpPr>
          <p:spPr>
            <a:xfrm>
              <a:off x="1125055" y="1791529"/>
              <a:ext cx="1330464" cy="1700416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1125055" y="3383281"/>
              <a:ext cx="1330464" cy="108608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125055" y="1757610"/>
              <a:ext cx="917472" cy="472864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124671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197821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670639" y="3736068"/>
              <a:ext cx="239296" cy="239680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712142" y="3777603"/>
              <a:ext cx="156256" cy="156608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678639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1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71" name="Google Shape;471;p21"/>
            <p:cNvSpPr/>
            <p:nvPr/>
          </p:nvSpPr>
          <p:spPr>
            <a:xfrm>
              <a:off x="3140485" y="3736068"/>
              <a:ext cx="239680" cy="239680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82019" y="3777603"/>
              <a:ext cx="156608" cy="156608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594901" y="1791529"/>
              <a:ext cx="1330496" cy="1700416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94901" y="3383281"/>
              <a:ext cx="1330496" cy="108608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594901" y="1757610"/>
              <a:ext cx="917856" cy="472864"/>
            </a:xfrm>
            <a:custGeom>
              <a:avLst/>
              <a:gdLst/>
              <a:ahLst/>
              <a:cxnLst/>
              <a:rect l="l" t="t" r="r" b="b"/>
              <a:pathLst>
                <a:path w="28683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594901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667666" y="3491853"/>
              <a:ext cx="1185344" cy="95680"/>
            </a:xfrm>
            <a:custGeom>
              <a:avLst/>
              <a:gdLst/>
              <a:ahLst/>
              <a:cxnLst/>
              <a:rect l="l" t="t" r="r" b="b"/>
              <a:pathLst>
                <a:path w="37042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148484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82" name="Google Shape;482;p21"/>
            <p:cNvSpPr/>
            <p:nvPr/>
          </p:nvSpPr>
          <p:spPr>
            <a:xfrm>
              <a:off x="4065130" y="1791529"/>
              <a:ext cx="1330496" cy="1700416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065130" y="3383281"/>
              <a:ext cx="1330496" cy="108608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65130" y="1757610"/>
              <a:ext cx="917504" cy="472864"/>
            </a:xfrm>
            <a:custGeom>
              <a:avLst/>
              <a:gdLst/>
              <a:ahLst/>
              <a:cxnLst/>
              <a:rect l="l" t="t" r="r" b="b"/>
              <a:pathLst>
                <a:path w="28672" h="14777" extrusionOk="0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064746" y="1532850"/>
              <a:ext cx="917888" cy="671328"/>
            </a:xfrm>
            <a:custGeom>
              <a:avLst/>
              <a:gdLst/>
              <a:ahLst/>
              <a:cxnLst/>
              <a:rect l="l" t="t" r="r" b="b"/>
              <a:pathLst>
                <a:path w="28684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137544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610330" y="3736068"/>
              <a:ext cx="239680" cy="239680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651865" y="3777603"/>
              <a:ext cx="156608" cy="156608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18330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93" name="Google Shape;493;p21"/>
            <p:cNvSpPr/>
            <p:nvPr/>
          </p:nvSpPr>
          <p:spPr>
            <a:xfrm>
              <a:off x="6080559" y="3736068"/>
              <a:ext cx="239296" cy="239680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6122094" y="3777603"/>
              <a:ext cx="156256" cy="156608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35007" y="1791529"/>
              <a:ext cx="1330464" cy="1700416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35007" y="3383281"/>
              <a:ext cx="1330464" cy="108608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535007" y="1757610"/>
              <a:ext cx="917472" cy="472864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534623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607576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088207" y="3587497"/>
              <a:ext cx="223648" cy="214912"/>
            </a:xfrm>
            <a:custGeom>
              <a:avLst/>
              <a:gdLst/>
              <a:ahLst/>
              <a:cxnLst/>
              <a:rect l="l" t="t" r="r" b="b"/>
              <a:pathLst>
                <a:path w="6989" h="6716" extrusionOk="0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1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3" name="Google Shape;503;p21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504" name="Google Shape;504;p21"/>
            <p:cNvSpPr/>
            <p:nvPr/>
          </p:nvSpPr>
          <p:spPr>
            <a:xfrm>
              <a:off x="7004852" y="1791529"/>
              <a:ext cx="1330496" cy="1700416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004852" y="3383281"/>
              <a:ext cx="1330496" cy="108608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004852" y="1757610"/>
              <a:ext cx="917472" cy="472864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04468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077618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550436" y="3736068"/>
              <a:ext cx="239296" cy="239680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591939" y="3777603"/>
              <a:ext cx="156256" cy="156608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558436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3" name="Google Shape;513;p21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520" name="Google Shape;520;p22"/>
            <p:cNvSpPr/>
            <p:nvPr/>
          </p:nvSpPr>
          <p:spPr>
            <a:xfrm>
              <a:off x="4018138" y="1719813"/>
              <a:ext cx="1153425" cy="757200"/>
            </a:xfrm>
            <a:custGeom>
              <a:avLst/>
              <a:gdLst/>
              <a:ahLst/>
              <a:cxnLst/>
              <a:rect l="l" t="t" r="r" b="b"/>
              <a:pathLst>
                <a:path w="46137" h="30288" extrusionOk="0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593213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192563" y="2070163"/>
              <a:ext cx="804000" cy="804050"/>
            </a:xfrm>
            <a:custGeom>
              <a:avLst/>
              <a:gdLst/>
              <a:ahLst/>
              <a:cxnLst/>
              <a:rect l="l" t="t" r="r" b="b"/>
              <a:pathLst>
                <a:path w="32160" h="32162" extrusionOk="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3" extrusionOk="0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4" extrusionOk="0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9970" extrusionOk="0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23" extrusionOk="0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42" extrusionOk="0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22"/>
            <p:cNvSpPr/>
            <p:nvPr/>
          </p:nvSpPr>
          <p:spPr>
            <a:xfrm>
              <a:off x="4571488" y="3190463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22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533" name="Google Shape;533;p22"/>
            <p:cNvSpPr/>
            <p:nvPr/>
          </p:nvSpPr>
          <p:spPr>
            <a:xfrm>
              <a:off x="5433788" y="1719813"/>
              <a:ext cx="1149575" cy="757200"/>
            </a:xfrm>
            <a:custGeom>
              <a:avLst/>
              <a:gdLst/>
              <a:ahLst/>
              <a:cxnLst/>
              <a:rect l="l" t="t" r="r" b="b"/>
              <a:pathLst>
                <a:path w="45983" h="30288" extrusionOk="0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999938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606138" y="2070163"/>
              <a:ext cx="803975" cy="804050"/>
            </a:xfrm>
            <a:custGeom>
              <a:avLst/>
              <a:gdLst/>
              <a:ahLst/>
              <a:cxnLst/>
              <a:rect l="l" t="t" r="r" b="b"/>
              <a:pathLst>
                <a:path w="32159" h="32162" extrusionOk="0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36" name="Google Shape;536;p22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501" extrusionOk="0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811" extrusionOk="0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2870" extrusionOk="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2883" extrusionOk="0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133" extrusionOk="0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2" name="Google Shape;542;p22"/>
            <p:cNvSpPr/>
            <p:nvPr/>
          </p:nvSpPr>
          <p:spPr>
            <a:xfrm>
              <a:off x="5979988" y="3190463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4" name="Google Shape;544;p22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546" name="Google Shape;546;p22"/>
            <p:cNvSpPr/>
            <p:nvPr/>
          </p:nvSpPr>
          <p:spPr>
            <a:xfrm>
              <a:off x="6841988" y="1719813"/>
              <a:ext cx="1153150" cy="757200"/>
            </a:xfrm>
            <a:custGeom>
              <a:avLst/>
              <a:gdLst/>
              <a:ahLst/>
              <a:cxnLst/>
              <a:rect l="l" t="t" r="r" b="b"/>
              <a:pathLst>
                <a:path w="46126" h="30288" extrusionOk="0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420638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015538" y="2070163"/>
              <a:ext cx="803975" cy="804050"/>
            </a:xfrm>
            <a:custGeom>
              <a:avLst/>
              <a:gdLst/>
              <a:ahLst/>
              <a:cxnLst/>
              <a:rect l="l" t="t" r="r" b="b"/>
              <a:pathLst>
                <a:path w="32159" h="32162" extrusionOk="0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9" name="Google Shape;549;p22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32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0756" extrusionOk="0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18" extrusionOk="0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18" extrusionOk="0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03" extrusionOk="0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2"/>
            <p:cNvSpPr/>
            <p:nvPr/>
          </p:nvSpPr>
          <p:spPr>
            <a:xfrm>
              <a:off x="7400688" y="3190463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559" name="Google Shape;559;p22"/>
            <p:cNvSpPr/>
            <p:nvPr/>
          </p:nvSpPr>
          <p:spPr>
            <a:xfrm>
              <a:off x="2602788" y="1719813"/>
              <a:ext cx="1149550" cy="757200"/>
            </a:xfrm>
            <a:custGeom>
              <a:avLst/>
              <a:gdLst/>
              <a:ahLst/>
              <a:cxnLst/>
              <a:rect l="l" t="t" r="r" b="b"/>
              <a:pathLst>
                <a:path w="45982" h="30288" extrusionOk="0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3176963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775413" y="2070163"/>
              <a:ext cx="804000" cy="804050"/>
            </a:xfrm>
            <a:custGeom>
              <a:avLst/>
              <a:gdLst/>
              <a:ahLst/>
              <a:cxnLst/>
              <a:rect l="l" t="t" r="r" b="b"/>
              <a:pathLst>
                <a:path w="32160" h="32162" extrusionOk="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2" name="Google Shape;562;p22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63" name="Google Shape;563;p22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10955" extrusionOk="0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0" h="989" extrusionOk="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8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8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58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8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2"/>
            <p:cNvSpPr/>
            <p:nvPr/>
          </p:nvSpPr>
          <p:spPr>
            <a:xfrm>
              <a:off x="3157013" y="3190463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8" name="Google Shape;578;p22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9" name="Google Shape;579;p22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80" name="Google Shape;580;p22"/>
            <p:cNvSpPr/>
            <p:nvPr/>
          </p:nvSpPr>
          <p:spPr>
            <a:xfrm>
              <a:off x="1176113" y="1719813"/>
              <a:ext cx="1153450" cy="757200"/>
            </a:xfrm>
            <a:custGeom>
              <a:avLst/>
              <a:gdLst/>
              <a:ahLst/>
              <a:cxnLst/>
              <a:rect l="l" t="t" r="r" b="b"/>
              <a:pathLst>
                <a:path w="46138" h="30288" extrusionOk="0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728563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351138" y="2070163"/>
              <a:ext cx="803975" cy="804050"/>
            </a:xfrm>
            <a:custGeom>
              <a:avLst/>
              <a:gdLst/>
              <a:ahLst/>
              <a:cxnLst/>
              <a:rect l="l" t="t" r="r" b="b"/>
              <a:pathLst>
                <a:path w="32159" h="32162" extrusionOk="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83" name="Google Shape;583;p22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1265" extrusionOk="0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83" extrusionOk="0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383" extrusionOk="0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70" extrusionOk="0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70" extrusionOk="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705338" y="3190463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22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604" name="Google Shape;604;p23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605" name="Google Shape;605;p23"/>
            <p:cNvSpPr/>
            <p:nvPr/>
          </p:nvSpPr>
          <p:spPr>
            <a:xfrm>
              <a:off x="2837550" y="1600350"/>
              <a:ext cx="80975" cy="50275"/>
            </a:xfrm>
            <a:custGeom>
              <a:avLst/>
              <a:gdLst/>
              <a:ahLst/>
              <a:cxnLst/>
              <a:rect l="l" t="t" r="r" b="b"/>
              <a:pathLst>
                <a:path w="3239" h="2011" extrusionOk="0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971475" y="16699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951800" y="1667625"/>
              <a:ext cx="68825" cy="82525"/>
            </a:xfrm>
            <a:custGeom>
              <a:avLst/>
              <a:gdLst/>
              <a:ahLst/>
              <a:cxnLst/>
              <a:rect l="l" t="t" r="r" b="b"/>
              <a:pathLst>
                <a:path w="2753" h="3301" extrusionOk="0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041425" y="1779300"/>
              <a:ext cx="50625" cy="94275"/>
            </a:xfrm>
            <a:custGeom>
              <a:avLst/>
              <a:gdLst/>
              <a:ahLst/>
              <a:cxnLst/>
              <a:rect l="l" t="t" r="r" b="b"/>
              <a:pathLst>
                <a:path w="2025" h="3771" extrusionOk="0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098575" y="1925700"/>
              <a:ext cx="80700" cy="115475"/>
            </a:xfrm>
            <a:custGeom>
              <a:avLst/>
              <a:gdLst/>
              <a:ahLst/>
              <a:cxnLst/>
              <a:rect l="l" t="t" r="r" b="b"/>
              <a:pathLst>
                <a:path w="3228" h="4619" extrusionOk="0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3192350" y="2069100"/>
              <a:ext cx="56575" cy="41475"/>
            </a:xfrm>
            <a:custGeom>
              <a:avLst/>
              <a:gdLst/>
              <a:ahLst/>
              <a:cxnLst/>
              <a:rect l="l" t="t" r="r" b="b"/>
              <a:pathLst>
                <a:path w="2263" h="1659" extrusionOk="0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612" name="Google Shape;612;p23"/>
            <p:cNvSpPr/>
            <p:nvPr/>
          </p:nvSpPr>
          <p:spPr>
            <a:xfrm>
              <a:off x="3837950" y="2054075"/>
              <a:ext cx="73700" cy="45900"/>
            </a:xfrm>
            <a:custGeom>
              <a:avLst/>
              <a:gdLst/>
              <a:ahLst/>
              <a:cxnLst/>
              <a:rect l="l" t="t" r="r" b="b"/>
              <a:pathLst>
                <a:path w="2948" h="1836" extrusionOk="0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947200" y="1925450"/>
              <a:ext cx="59850" cy="90875"/>
            </a:xfrm>
            <a:custGeom>
              <a:avLst/>
              <a:gdLst/>
              <a:ahLst/>
              <a:cxnLst/>
              <a:rect l="l" t="t" r="r" b="b"/>
              <a:pathLst>
                <a:path w="2394" h="3635" extrusionOk="0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000850" y="1769200"/>
              <a:ext cx="50850" cy="101650"/>
            </a:xfrm>
            <a:custGeom>
              <a:avLst/>
              <a:gdLst/>
              <a:ahLst/>
              <a:cxnLst/>
              <a:rect l="l" t="t" r="r" b="b"/>
              <a:pathLst>
                <a:path w="2034" h="4066" extrusionOk="0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4054050" y="1642125"/>
              <a:ext cx="64625" cy="84500"/>
            </a:xfrm>
            <a:custGeom>
              <a:avLst/>
              <a:gdLst/>
              <a:ahLst/>
              <a:cxnLst/>
              <a:rect l="l" t="t" r="r" b="b"/>
              <a:pathLst>
                <a:path w="2585" h="3380" extrusionOk="0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4162100" y="1581300"/>
              <a:ext cx="78900" cy="43675"/>
            </a:xfrm>
            <a:custGeom>
              <a:avLst/>
              <a:gdLst/>
              <a:ahLst/>
              <a:cxnLst/>
              <a:rect l="l" t="t" r="r" b="b"/>
              <a:pathLst>
                <a:path w="3156" h="1747" extrusionOk="0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618" name="Google Shape;618;p23"/>
            <p:cNvSpPr/>
            <p:nvPr/>
          </p:nvSpPr>
          <p:spPr>
            <a:xfrm>
              <a:off x="4817850" y="1552725"/>
              <a:ext cx="94675" cy="46850"/>
            </a:xfrm>
            <a:custGeom>
              <a:avLst/>
              <a:gdLst/>
              <a:ahLst/>
              <a:cxnLst/>
              <a:rect l="l" t="t" r="r" b="b"/>
              <a:pathLst>
                <a:path w="3787" h="1874" extrusionOk="0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034000" y="1687750"/>
              <a:ext cx="275" cy="1150"/>
            </a:xfrm>
            <a:custGeom>
              <a:avLst/>
              <a:gdLst/>
              <a:ahLst/>
              <a:cxnLst/>
              <a:rect l="l" t="t" r="r" b="b"/>
              <a:pathLst>
                <a:path w="11" h="46" extrusionOk="0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034250" y="168687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4952375" y="1617850"/>
              <a:ext cx="82475" cy="86800"/>
            </a:xfrm>
            <a:custGeom>
              <a:avLst/>
              <a:gdLst/>
              <a:ahLst/>
              <a:cxnLst/>
              <a:rect l="l" t="t" r="r" b="b"/>
              <a:pathLst>
                <a:path w="3299" h="3472" extrusionOk="0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043975" y="1738725"/>
              <a:ext cx="56375" cy="112300"/>
            </a:xfrm>
            <a:custGeom>
              <a:avLst/>
              <a:gdLst/>
              <a:ahLst/>
              <a:cxnLst/>
              <a:rect l="l" t="t" r="r" b="b"/>
              <a:pathLst>
                <a:path w="2255" h="4492" extrusionOk="0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109550" y="1902050"/>
              <a:ext cx="42575" cy="99450"/>
            </a:xfrm>
            <a:custGeom>
              <a:avLst/>
              <a:gdLst/>
              <a:ahLst/>
              <a:cxnLst/>
              <a:rect l="l" t="t" r="r" b="b"/>
              <a:pathLst>
                <a:path w="1703" h="3978" extrusionOk="0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143475" y="2028975"/>
              <a:ext cx="43775" cy="89525"/>
            </a:xfrm>
            <a:custGeom>
              <a:avLst/>
              <a:gdLst/>
              <a:ahLst/>
              <a:cxnLst/>
              <a:rect l="l" t="t" r="r" b="b"/>
              <a:pathLst>
                <a:path w="1751" h="3581" extrusionOk="0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8000" y="2155900"/>
              <a:ext cx="56875" cy="43450"/>
            </a:xfrm>
            <a:custGeom>
              <a:avLst/>
              <a:gdLst/>
              <a:ahLst/>
              <a:cxnLst/>
              <a:rect l="l" t="t" r="r" b="b"/>
              <a:pathLst>
                <a:path w="2275" h="1738" extrusionOk="0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627" name="Google Shape;627;p23"/>
            <p:cNvSpPr/>
            <p:nvPr/>
          </p:nvSpPr>
          <p:spPr>
            <a:xfrm>
              <a:off x="6164150" y="166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6169100" y="1659775"/>
              <a:ext cx="1025" cy="1100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827800" y="2139100"/>
              <a:ext cx="76800" cy="36450"/>
            </a:xfrm>
            <a:custGeom>
              <a:avLst/>
              <a:gdLst/>
              <a:ahLst/>
              <a:cxnLst/>
              <a:rect l="l" t="t" r="r" b="b"/>
              <a:pathLst>
                <a:path w="3072" h="1458" extrusionOk="0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998950" y="20440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951925" y="2017850"/>
              <a:ext cx="84550" cy="91675"/>
            </a:xfrm>
            <a:custGeom>
              <a:avLst/>
              <a:gdLst/>
              <a:ahLst/>
              <a:cxnLst/>
              <a:rect l="l" t="t" r="r" b="b"/>
              <a:pathLst>
                <a:path w="3382" h="3667" extrusionOk="0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6036525" y="1877175"/>
              <a:ext cx="43100" cy="106575"/>
            </a:xfrm>
            <a:custGeom>
              <a:avLst/>
              <a:gdLst/>
              <a:ahLst/>
              <a:cxnLst/>
              <a:rect l="l" t="t" r="r" b="b"/>
              <a:pathLst>
                <a:path w="1724" h="4263" extrusionOk="0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6079600" y="1716925"/>
              <a:ext cx="47050" cy="101725"/>
            </a:xfrm>
            <a:custGeom>
              <a:avLst/>
              <a:gdLst/>
              <a:ahLst/>
              <a:cxnLst/>
              <a:rect l="l" t="t" r="r" b="b"/>
              <a:pathLst>
                <a:path w="1882" h="4069" extrusionOk="0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6155225" y="1629750"/>
              <a:ext cx="53600" cy="54900"/>
            </a:xfrm>
            <a:custGeom>
              <a:avLst/>
              <a:gdLst/>
              <a:ahLst/>
              <a:cxnLst/>
              <a:rect l="l" t="t" r="r" b="b"/>
              <a:pathLst>
                <a:path w="2144" h="2196" extrusionOk="0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6234400" y="1577725"/>
              <a:ext cx="59550" cy="41700"/>
            </a:xfrm>
            <a:custGeom>
              <a:avLst/>
              <a:gdLst/>
              <a:ahLst/>
              <a:cxnLst/>
              <a:rect l="l" t="t" r="r" b="b"/>
              <a:pathLst>
                <a:path w="2382" h="1668" extrusionOk="0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637" name="Google Shape;637;p23"/>
            <p:cNvSpPr/>
            <p:nvPr/>
          </p:nvSpPr>
          <p:spPr>
            <a:xfrm>
              <a:off x="1769713" y="1907025"/>
              <a:ext cx="914725" cy="1573750"/>
            </a:xfrm>
            <a:custGeom>
              <a:avLst/>
              <a:gdLst/>
              <a:ahLst/>
              <a:cxnLst/>
              <a:rect l="l" t="t" r="r" b="b"/>
              <a:pathLst>
                <a:path w="36589" h="62950" extrusionOk="0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8" name="Google Shape;638;p23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1475" extrusionOk="0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708" extrusionOk="0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73" extrusionOk="0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861" extrusionOk="0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721" extrusionOk="0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004" extrusionOk="0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50" extrusionOk="0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22" extrusionOk="0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892" extrusionOk="0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149" extrusionOk="0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409" extrusionOk="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204" extrusionOk="0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001" extrusionOk="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152" extrusionOk="0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099" extrusionOk="0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1725" extrusionOk="0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725" extrusionOk="0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23"/>
            <p:cNvSpPr/>
            <p:nvPr/>
          </p:nvSpPr>
          <p:spPr>
            <a:xfrm>
              <a:off x="1920613" y="1439050"/>
              <a:ext cx="555175" cy="358300"/>
            </a:xfrm>
            <a:custGeom>
              <a:avLst/>
              <a:gdLst/>
              <a:ahLst/>
              <a:cxnLst/>
              <a:rect l="l" t="t" r="r" b="b"/>
              <a:pathLst>
                <a:path w="22207" h="14332" extrusionOk="0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8" name="Google Shape;658;p23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660" name="Google Shape;660;p23"/>
            <p:cNvSpPr/>
            <p:nvPr/>
          </p:nvSpPr>
          <p:spPr>
            <a:xfrm>
              <a:off x="2937713" y="2461400"/>
              <a:ext cx="914725" cy="1573800"/>
            </a:xfrm>
            <a:custGeom>
              <a:avLst/>
              <a:gdLst/>
              <a:ahLst/>
              <a:cxnLst/>
              <a:rect l="l" t="t" r="r" b="b"/>
              <a:pathLst>
                <a:path w="36589" h="62952" extrusionOk="0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088638" y="1993500"/>
              <a:ext cx="555150" cy="358100"/>
            </a:xfrm>
            <a:custGeom>
              <a:avLst/>
              <a:gdLst/>
              <a:ahLst/>
              <a:cxnLst/>
              <a:rect l="l" t="t" r="r" b="b"/>
              <a:pathLst>
                <a:path w="22206" h="14324" extrusionOk="0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62" name="Google Shape;662;p23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63" name="Google Shape;663;p23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3300" extrusionOk="0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9885" extrusionOk="0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25016" h="14651" extrusionOk="0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2623" extrusionOk="0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660" extrusionOk="0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976" extrusionOk="0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394" extrusionOk="0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64" extrusionOk="0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3" name="Google Shape;673;p23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4" name="Google Shape;674;p23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75" name="Google Shape;675;p23"/>
            <p:cNvSpPr/>
            <p:nvPr/>
          </p:nvSpPr>
          <p:spPr>
            <a:xfrm>
              <a:off x="4081013" y="1897200"/>
              <a:ext cx="914725" cy="1573750"/>
            </a:xfrm>
            <a:custGeom>
              <a:avLst/>
              <a:gdLst/>
              <a:ahLst/>
              <a:cxnLst/>
              <a:rect l="l" t="t" r="r" b="b"/>
              <a:pathLst>
                <a:path w="36589" h="62950" extrusionOk="0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4231913" y="1429225"/>
              <a:ext cx="555175" cy="358300"/>
            </a:xfrm>
            <a:custGeom>
              <a:avLst/>
              <a:gdLst/>
              <a:ahLst/>
              <a:cxnLst/>
              <a:rect l="l" t="t" r="r" b="b"/>
              <a:pathLst>
                <a:path w="22207" h="14332" extrusionOk="0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avLst/>
                <a:gdLst/>
                <a:ahLst/>
                <a:cxnLst/>
                <a:rect l="l" t="t" r="r" b="b"/>
                <a:pathLst>
                  <a:path w="23265" h="21832" extrusionOk="0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146" extrusionOk="0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1280" extrusionOk="0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190" extrusionOk="0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7" extrusionOk="0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945" extrusionOk="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043" extrusionOk="0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215" extrusionOk="0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737" extrusionOk="0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733" extrusionOk="0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558" extrusionOk="0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23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91" name="Google Shape;691;p23"/>
            <p:cNvSpPr/>
            <p:nvPr/>
          </p:nvSpPr>
          <p:spPr>
            <a:xfrm>
              <a:off x="5260338" y="2520200"/>
              <a:ext cx="915000" cy="1573750"/>
            </a:xfrm>
            <a:custGeom>
              <a:avLst/>
              <a:gdLst/>
              <a:ahLst/>
              <a:cxnLst/>
              <a:rect l="l" t="t" r="r" b="b"/>
              <a:pathLst>
                <a:path w="36600" h="62950" extrusionOk="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5385338" y="2071925"/>
              <a:ext cx="554850" cy="358275"/>
            </a:xfrm>
            <a:custGeom>
              <a:avLst/>
              <a:gdLst/>
              <a:ahLst/>
              <a:cxnLst/>
              <a:rect l="l" t="t" r="r" b="b"/>
              <a:pathLst>
                <a:path w="22194" h="14331" extrusionOk="0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avLst/>
                <a:gdLst/>
                <a:ahLst/>
                <a:cxnLst/>
                <a:rect l="l" t="t" r="r" b="b"/>
                <a:pathLst>
                  <a:path w="20742" h="22490" extrusionOk="0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46" extrusionOk="0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25" extrusionOk="0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1566" extrusionOk="0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044" extrusionOk="0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37" extrusionOk="0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023" extrusionOk="0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43" extrusionOk="0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3" extrusionOk="0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711" extrusionOk="0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82" extrusionOk="0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4431" extrusionOk="0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570" extrusionOk="0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77" extrusionOk="0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937" extrusionOk="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5821" extrusionOk="0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949" extrusionOk="0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837" extrusionOk="0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23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3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716" name="Google Shape;716;p23"/>
            <p:cNvSpPr/>
            <p:nvPr/>
          </p:nvSpPr>
          <p:spPr>
            <a:xfrm>
              <a:off x="6441438" y="1882550"/>
              <a:ext cx="914700" cy="1573800"/>
            </a:xfrm>
            <a:custGeom>
              <a:avLst/>
              <a:gdLst/>
              <a:ahLst/>
              <a:cxnLst/>
              <a:rect l="l" t="t" r="r" b="b"/>
              <a:pathLst>
                <a:path w="36588" h="62952" extrusionOk="0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592338" y="1414650"/>
              <a:ext cx="555150" cy="358025"/>
            </a:xfrm>
            <a:custGeom>
              <a:avLst/>
              <a:gdLst/>
              <a:ahLst/>
              <a:cxnLst/>
              <a:rect l="l" t="t" r="r" b="b"/>
              <a:pathLst>
                <a:path w="22206" h="14321" extrusionOk="0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18" name="Google Shape;718;p23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719" name="Google Shape;719;p23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avLst/>
                <a:gdLst/>
                <a:ahLst/>
                <a:cxnLst/>
                <a:rect l="l" t="t" r="r" b="b"/>
                <a:pathLst>
                  <a:path w="24295" h="22748" extrusionOk="0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380" extrusionOk="0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434" extrusionOk="0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444" extrusionOk="0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145" extrusionOk="0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042" extrusionOk="0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870" extrusionOk="0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799" extrusionOk="0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49" extrusionOk="0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61" extrusionOk="0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813" extrusionOk="0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92" extrusionOk="0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47" extrusionOk="0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5" name="Google Shape;735;p23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1581</Words>
  <Application>Microsoft Office PowerPoint</Application>
  <PresentationFormat>Affichage à l'écran (16:9)</PresentationFormat>
  <Paragraphs>392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Arial</vt:lpstr>
      <vt:lpstr>Fira Sans Extra Condensed</vt:lpstr>
      <vt:lpstr>Fira Sans Extra Condensed Medium</vt:lpstr>
      <vt:lpstr>Fira Sans Extra Condensed SemiBold</vt:lpstr>
      <vt:lpstr>Proxima Nova</vt:lpstr>
      <vt:lpstr>Proxima Nova Semibold</vt:lpstr>
      <vt:lpstr>Roboto</vt:lpstr>
      <vt:lpstr>Timeline Infographics by Slidesgo</vt:lpstr>
      <vt:lpstr>Slidesgo Final Pages</vt:lpstr>
      <vt:lpstr>Timeline Infographics</vt:lpstr>
      <vt:lpstr>Timeline Infographics</vt:lpstr>
      <vt:lpstr>Présentation PowerPoint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Les langages informatiques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Infographics</dc:title>
  <cp:lastModifiedBy>User</cp:lastModifiedBy>
  <cp:revision>6</cp:revision>
  <dcterms:modified xsi:type="dcterms:W3CDTF">2022-03-19T19:10:06Z</dcterms:modified>
</cp:coreProperties>
</file>