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698" r:id="rId2"/>
    <p:sldMasterId id="2147483711" r:id="rId3"/>
  </p:sldMasterIdLst>
  <p:notesMasterIdLst>
    <p:notesMasterId r:id="rId21"/>
  </p:notesMasterIdLst>
  <p:handoutMasterIdLst>
    <p:handoutMasterId r:id="rId22"/>
  </p:handoutMasterIdLst>
  <p:sldIdLst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5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A72"/>
    <a:srgbClr val="1E2631"/>
    <a:srgbClr val="7F7F7F"/>
    <a:srgbClr val="222A35"/>
    <a:srgbClr val="2F3A46"/>
    <a:srgbClr val="DBDBDB"/>
    <a:srgbClr val="2F3947"/>
    <a:srgbClr val="E3E5E4"/>
    <a:srgbClr val="63D4AC"/>
    <a:srgbClr val="1D6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>
      <p:cViewPr varScale="1">
        <p:scale>
          <a:sx n="112" d="100"/>
          <a:sy n="112" d="100"/>
        </p:scale>
        <p:origin x="762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rgbClr val="2D3E50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2014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2015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297FB8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2016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2017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2018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606F4-519E-4A77-87E1-D5E3C0C534F7}">
      <dgm:prSet phldrT="[Text]"/>
      <dgm:spPr>
        <a:solidFill>
          <a:srgbClr val="F39C11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2019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29778B7-9B71-4BA4-9181-8C82F2F5C9FF}" type="par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544A73-B70A-4080-B554-2AFC4CDB2ABF}" type="sib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BE263A0-30FD-41EA-AB97-9B0BD5EC903D}" type="pres">
      <dgm:prSet presAssocID="{B2DF27D1-21DF-4DD7-B7E2-BCD75161CE8E}" presName="parTxOnlySpace" presStyleCnt="0"/>
      <dgm:spPr/>
    </dgm:pt>
    <dgm:pt modelId="{357605CC-6597-4A87-AA7F-14067DBF7DE8}" type="pres">
      <dgm:prSet presAssocID="{DB24760E-D972-4B0D-A449-A327F425C80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123A0C5-0D87-4D79-8964-E7D69182A838}" type="pres">
      <dgm:prSet presAssocID="{8F5BC205-0EDE-4892-AD06-4E3D5EE464DC}" presName="parTxOnlySpace" presStyleCnt="0"/>
      <dgm:spPr/>
    </dgm:pt>
    <dgm:pt modelId="{D66DB8D0-7C61-4B78-A14F-3925586D8949}" type="pres">
      <dgm:prSet presAssocID="{1E8533CB-4276-4F0C-A1A5-7860590FC92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5D90AA-8419-43CC-A150-7A474945FB8E}" type="pres">
      <dgm:prSet presAssocID="{EB9B0914-7658-4B1D-A6AD-17DB1033B4E1}" presName="parTxOnlySpace" presStyleCnt="0"/>
      <dgm:spPr/>
    </dgm:pt>
    <dgm:pt modelId="{86D4ABDC-FFDF-47F1-93AE-B99FE41F65C7}" type="pres">
      <dgm:prSet presAssocID="{977DC15A-78A8-4132-958F-AFB40FBB222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133C216-028B-4906-9DE6-F9B536E408EF}" type="pres">
      <dgm:prSet presAssocID="{BFD05B8D-E383-4862-AF49-63AE3BDA5421}" presName="parTxOnlySpace" presStyleCnt="0"/>
      <dgm:spPr/>
    </dgm:pt>
    <dgm:pt modelId="{7A1D1F3C-72D0-40FD-8ACC-907E39EC8EC7}" type="pres">
      <dgm:prSet presAssocID="{78A74D14-9C83-4C72-994B-D2072D0493C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C9D97-8AF5-4AC3-BEB9-AB0BF501EA58}" type="pres">
      <dgm:prSet presAssocID="{36198628-C291-4453-8D94-E4CDE1CE5525}" presName="parTxOnlySpace" presStyleCnt="0"/>
      <dgm:spPr/>
    </dgm:pt>
    <dgm:pt modelId="{56F33B27-FF49-4E23-95A5-BE1E994F6F65}" type="pres">
      <dgm:prSet presAssocID="{C6F606F4-519E-4A77-87E1-D5E3C0C534F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79D4119D-E272-4D03-82D3-94411D6833B7}" type="presOf" srcId="{BF6FDDF5-6592-42F1-BCAC-044B7A620FF2}" destId="{C11BDAD9-45B7-40CD-89BA-9A4CEC2EAC41}" srcOrd="0" destOrd="0" presId="urn:microsoft.com/office/officeart/2005/8/layout/chevron1"/>
    <dgm:cxn modelId="{065C3F46-6D1B-495E-904A-127E9BB8A6FD}" type="presOf" srcId="{DB24760E-D972-4B0D-A449-A327F425C80C}" destId="{357605CC-6597-4A87-AA7F-14067DBF7DE8}" srcOrd="0" destOrd="0" presId="urn:microsoft.com/office/officeart/2005/8/layout/chevron1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BD42F5C9-05D0-43DB-9D88-995DCDF990D2}" type="presOf" srcId="{977DC15A-78A8-4132-958F-AFB40FBB2221}" destId="{86D4ABDC-FFDF-47F1-93AE-B99FE41F65C7}" srcOrd="0" destOrd="0" presId="urn:microsoft.com/office/officeart/2005/8/layout/chevron1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996DFC9E-815A-4D5C-BA2C-92857E7AA324}" type="presOf" srcId="{C6F606F4-519E-4A77-87E1-D5E3C0C534F7}" destId="{56F33B27-FF49-4E23-95A5-BE1E994F6F65}" srcOrd="0" destOrd="0" presId="urn:microsoft.com/office/officeart/2005/8/layout/chevron1"/>
    <dgm:cxn modelId="{11B72A50-016F-4789-BEB8-C26655DCB909}" type="presOf" srcId="{78A74D14-9C83-4C72-994B-D2072D0493C9}" destId="{7A1D1F3C-72D0-40FD-8ACC-907E39EC8EC7}" srcOrd="0" destOrd="0" presId="urn:microsoft.com/office/officeart/2005/8/layout/chevron1"/>
    <dgm:cxn modelId="{DA14CFB1-87BD-49BB-96B1-D4E5326C8E0B}" type="presOf" srcId="{1E8533CB-4276-4F0C-A1A5-7860590FC92C}" destId="{D66DB8D0-7C61-4B78-A14F-3925586D8949}" srcOrd="0" destOrd="0" presId="urn:microsoft.com/office/officeart/2005/8/layout/chevron1"/>
    <dgm:cxn modelId="{DE7AFB40-E300-43CA-B93B-BF7AC7C66A6C}" type="presOf" srcId="{8E695529-BEF2-40C5-B51C-BCDCC52BFB48}" destId="{389557EE-2ED8-4E48-86C3-49663E03BD9E}" srcOrd="0" destOrd="0" presId="urn:microsoft.com/office/officeart/2005/8/layout/chevron1"/>
    <dgm:cxn modelId="{BBECD878-BCC9-4668-B6AF-2B75EEDB1AFA}" srcId="{BF6FDDF5-6592-42F1-BCAC-044B7A620FF2}" destId="{C6F606F4-519E-4A77-87E1-D5E3C0C534F7}" srcOrd="5" destOrd="0" parTransId="{A29778B7-9B71-4BA4-9181-8C82F2F5C9FF}" sibTransId="{67544A73-B70A-4080-B554-2AFC4CDB2ABF}"/>
    <dgm:cxn modelId="{FC4E4391-69EF-4571-A099-F7862244E863}" type="presParOf" srcId="{C11BDAD9-45B7-40CD-89BA-9A4CEC2EAC41}" destId="{389557EE-2ED8-4E48-86C3-49663E03BD9E}" srcOrd="0" destOrd="0" presId="urn:microsoft.com/office/officeart/2005/8/layout/chevron1"/>
    <dgm:cxn modelId="{7E45C682-9AD8-4F86-B1C2-FDB43CA97DDF}" type="presParOf" srcId="{C11BDAD9-45B7-40CD-89BA-9A4CEC2EAC41}" destId="{FBE263A0-30FD-41EA-AB97-9B0BD5EC903D}" srcOrd="1" destOrd="0" presId="urn:microsoft.com/office/officeart/2005/8/layout/chevron1"/>
    <dgm:cxn modelId="{495E9B41-2911-4D72-986A-07D639B7ACBF}" type="presParOf" srcId="{C11BDAD9-45B7-40CD-89BA-9A4CEC2EAC41}" destId="{357605CC-6597-4A87-AA7F-14067DBF7DE8}" srcOrd="2" destOrd="0" presId="urn:microsoft.com/office/officeart/2005/8/layout/chevron1"/>
    <dgm:cxn modelId="{E0019C3B-6F5E-48AC-80E6-3E690D69C6F4}" type="presParOf" srcId="{C11BDAD9-45B7-40CD-89BA-9A4CEC2EAC41}" destId="{3123A0C5-0D87-4D79-8964-E7D69182A838}" srcOrd="3" destOrd="0" presId="urn:microsoft.com/office/officeart/2005/8/layout/chevron1"/>
    <dgm:cxn modelId="{6C366EFC-F90E-448F-A277-E885EFBF3AC0}" type="presParOf" srcId="{C11BDAD9-45B7-40CD-89BA-9A4CEC2EAC41}" destId="{D66DB8D0-7C61-4B78-A14F-3925586D8949}" srcOrd="4" destOrd="0" presId="urn:microsoft.com/office/officeart/2005/8/layout/chevron1"/>
    <dgm:cxn modelId="{B8987FE6-EEEE-4297-900F-5645128848B2}" type="presParOf" srcId="{C11BDAD9-45B7-40CD-89BA-9A4CEC2EAC41}" destId="{275D90AA-8419-43CC-A150-7A474945FB8E}" srcOrd="5" destOrd="0" presId="urn:microsoft.com/office/officeart/2005/8/layout/chevron1"/>
    <dgm:cxn modelId="{811A6E81-4409-4F2D-9C8B-97595A101296}" type="presParOf" srcId="{C11BDAD9-45B7-40CD-89BA-9A4CEC2EAC41}" destId="{86D4ABDC-FFDF-47F1-93AE-B99FE41F65C7}" srcOrd="6" destOrd="0" presId="urn:microsoft.com/office/officeart/2005/8/layout/chevron1"/>
    <dgm:cxn modelId="{AC2BFE82-B436-43A9-BB9A-8C0239729404}" type="presParOf" srcId="{C11BDAD9-45B7-40CD-89BA-9A4CEC2EAC41}" destId="{B133C216-028B-4906-9DE6-F9B536E408EF}" srcOrd="7" destOrd="0" presId="urn:microsoft.com/office/officeart/2005/8/layout/chevron1"/>
    <dgm:cxn modelId="{A220A9A8-9E40-4A7E-8C44-6D23AE2EA5FF}" type="presParOf" srcId="{C11BDAD9-45B7-40CD-89BA-9A4CEC2EAC41}" destId="{7A1D1F3C-72D0-40FD-8ACC-907E39EC8EC7}" srcOrd="8" destOrd="0" presId="urn:microsoft.com/office/officeart/2005/8/layout/chevron1"/>
    <dgm:cxn modelId="{5C6AED92-859C-4871-939E-A72CC31CBF09}" type="presParOf" srcId="{C11BDAD9-45B7-40CD-89BA-9A4CEC2EAC41}" destId="{50AC9D97-8AF5-4AC3-BEB9-AB0BF501EA58}" srcOrd="9" destOrd="0" presId="urn:microsoft.com/office/officeart/2005/8/layout/chevron1"/>
    <dgm:cxn modelId="{80381215-FC0F-4D3B-8741-9FE25CF7835E}" type="presParOf" srcId="{C11BDAD9-45B7-40CD-89BA-9A4CEC2EAC41}" destId="{56F33B27-FF49-4E23-95A5-BE1E994F6F65}" srcOrd="10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rgbClr val="2D3E50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2014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2015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297FB8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2016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2017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2018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606F4-519E-4A77-87E1-D5E3C0C534F7}">
      <dgm:prSet phldrT="[Text]"/>
      <dgm:spPr>
        <a:solidFill>
          <a:srgbClr val="F39C11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2019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29778B7-9B71-4BA4-9181-8C82F2F5C9FF}" type="par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544A73-B70A-4080-B554-2AFC4CDB2ABF}" type="sib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0CE28A8-48F7-4BA1-B157-49C3B75A3A57}">
      <dgm:prSet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00ED5517-95CF-47F8-9CED-8408CEA84AD1}" type="parTrans" cxnId="{299F3611-C577-49C3-9B1F-61FFCC55C23B}">
      <dgm:prSet/>
      <dgm:spPr/>
      <dgm:t>
        <a:bodyPr/>
        <a:lstStyle/>
        <a:p>
          <a:endParaRPr lang="en-US"/>
        </a:p>
      </dgm:t>
    </dgm:pt>
    <dgm:pt modelId="{198AC7A7-D73B-4488-9947-F042A54A0167}" type="sibTrans" cxnId="{299F3611-C577-49C3-9B1F-61FFCC55C23B}">
      <dgm:prSet/>
      <dgm:spPr/>
      <dgm:t>
        <a:bodyPr/>
        <a:lstStyle/>
        <a:p>
          <a:endParaRPr lang="en-US"/>
        </a:p>
      </dgm:t>
    </dgm:pt>
    <dgm:pt modelId="{135D9204-1440-4BFB-8917-A2C88F21E973}">
      <dgm:prSet/>
      <dgm:spPr/>
      <dgm:t>
        <a:bodyPr/>
        <a:lstStyle/>
        <a:p>
          <a:r>
            <a:rPr lang="en-US" dirty="0" smtClean="0">
              <a:solidFill>
                <a:srgbClr val="8D44AD"/>
              </a:solidFill>
            </a:rPr>
            <a:t>Lorem Ipsum</a:t>
          </a:r>
          <a:endParaRPr lang="en-US" dirty="0">
            <a:solidFill>
              <a:srgbClr val="8D44AD"/>
            </a:solidFill>
          </a:endParaRPr>
        </a:p>
      </dgm:t>
    </dgm:pt>
    <dgm:pt modelId="{7EDFEEA2-25CF-473A-9E2D-95EE4B7C97E6}" type="parTrans" cxnId="{19BF7672-8FF5-4AA6-B0F6-C71CA8F52A09}">
      <dgm:prSet/>
      <dgm:spPr/>
      <dgm:t>
        <a:bodyPr/>
        <a:lstStyle/>
        <a:p>
          <a:endParaRPr lang="en-US"/>
        </a:p>
      </dgm:t>
    </dgm:pt>
    <dgm:pt modelId="{C80DD4A1-39C8-4A73-A653-FB395A60706A}" type="sibTrans" cxnId="{19BF7672-8FF5-4AA6-B0F6-C71CA8F52A09}">
      <dgm:prSet/>
      <dgm:spPr/>
      <dgm:t>
        <a:bodyPr/>
        <a:lstStyle/>
        <a:p>
          <a:endParaRPr lang="en-US"/>
        </a:p>
      </dgm:t>
    </dgm:pt>
    <dgm:pt modelId="{F25F167A-09F1-4CB9-9134-F366D02CF032}">
      <dgm:prSet/>
      <dgm:spPr/>
      <dgm:t>
        <a:bodyPr/>
        <a:lstStyle/>
        <a:p>
          <a:r>
            <a:rPr lang="en-US" smtClean="0">
              <a:solidFill>
                <a:srgbClr val="297FB8"/>
              </a:solidFill>
            </a:rPr>
            <a:t>Lorem Ipsum</a:t>
          </a:r>
          <a:endParaRPr lang="en-US" dirty="0">
            <a:solidFill>
              <a:srgbClr val="297FB8"/>
            </a:solidFill>
          </a:endParaRPr>
        </a:p>
      </dgm:t>
    </dgm:pt>
    <dgm:pt modelId="{C79ADF91-10DA-4F8C-BFFC-2A73513ACEA8}" type="parTrans" cxnId="{F2AD5CE8-E5F2-4E8A-9BAF-905541E430E8}">
      <dgm:prSet/>
      <dgm:spPr/>
      <dgm:t>
        <a:bodyPr/>
        <a:lstStyle/>
        <a:p>
          <a:endParaRPr lang="en-US"/>
        </a:p>
      </dgm:t>
    </dgm:pt>
    <dgm:pt modelId="{1B79668F-62B0-4CF1-9CA6-997EEB36D7D8}" type="sibTrans" cxnId="{F2AD5CE8-E5F2-4E8A-9BAF-905541E430E8}">
      <dgm:prSet/>
      <dgm:spPr/>
      <dgm:t>
        <a:bodyPr/>
        <a:lstStyle/>
        <a:p>
          <a:endParaRPr lang="en-US"/>
        </a:p>
      </dgm:t>
    </dgm:pt>
    <dgm:pt modelId="{E485D570-4DA7-45C3-883D-26A7CBF5BC21}">
      <dgm:prSet/>
      <dgm:spPr/>
      <dgm:t>
        <a:bodyPr/>
        <a:lstStyle/>
        <a:p>
          <a:r>
            <a:rPr lang="en-US" smtClean="0">
              <a:solidFill>
                <a:srgbClr val="27AE61"/>
              </a:solidFill>
            </a:rPr>
            <a:t>Lorem Ipsum</a:t>
          </a:r>
          <a:endParaRPr lang="en-US" dirty="0">
            <a:solidFill>
              <a:srgbClr val="27AE61"/>
            </a:solidFill>
          </a:endParaRPr>
        </a:p>
      </dgm:t>
    </dgm:pt>
    <dgm:pt modelId="{D04AADC0-2560-449B-A70B-2533F35DA898}" type="parTrans" cxnId="{EACCDE31-6775-4125-A2D2-00E1412F8536}">
      <dgm:prSet/>
      <dgm:spPr/>
      <dgm:t>
        <a:bodyPr/>
        <a:lstStyle/>
        <a:p>
          <a:endParaRPr lang="en-US"/>
        </a:p>
      </dgm:t>
    </dgm:pt>
    <dgm:pt modelId="{527B2882-E312-4AF7-9957-F60DB9A8B2AC}" type="sibTrans" cxnId="{EACCDE31-6775-4125-A2D2-00E1412F8536}">
      <dgm:prSet/>
      <dgm:spPr/>
      <dgm:t>
        <a:bodyPr/>
        <a:lstStyle/>
        <a:p>
          <a:endParaRPr lang="en-US"/>
        </a:p>
      </dgm:t>
    </dgm:pt>
    <dgm:pt modelId="{59BDE647-95BB-4D02-9886-99710239315F}">
      <dgm:prSet/>
      <dgm:spPr/>
      <dgm:t>
        <a:bodyPr/>
        <a:lstStyle/>
        <a:p>
          <a:r>
            <a:rPr lang="en-US" smtClean="0">
              <a:solidFill>
                <a:srgbClr val="E84C3D"/>
              </a:solidFill>
            </a:rPr>
            <a:t>Lorem Ipsum</a:t>
          </a:r>
          <a:endParaRPr lang="en-US" dirty="0">
            <a:solidFill>
              <a:srgbClr val="E84C3D"/>
            </a:solidFill>
          </a:endParaRPr>
        </a:p>
      </dgm:t>
    </dgm:pt>
    <dgm:pt modelId="{6D757E34-33C4-4409-926A-124029586680}" type="parTrans" cxnId="{7421EF84-1B7A-4555-BCD5-D17A7DAC8256}">
      <dgm:prSet/>
      <dgm:spPr/>
      <dgm:t>
        <a:bodyPr/>
        <a:lstStyle/>
        <a:p>
          <a:endParaRPr lang="en-US"/>
        </a:p>
      </dgm:t>
    </dgm:pt>
    <dgm:pt modelId="{B8E513B9-B949-4383-8E21-F1ECA53DC819}" type="sibTrans" cxnId="{7421EF84-1B7A-4555-BCD5-D17A7DAC8256}">
      <dgm:prSet/>
      <dgm:spPr/>
      <dgm:t>
        <a:bodyPr/>
        <a:lstStyle/>
        <a:p>
          <a:endParaRPr lang="en-US"/>
        </a:p>
      </dgm:t>
    </dgm:pt>
    <dgm:pt modelId="{2013EDA9-0998-47C9-AD3D-EF528DA751B3}">
      <dgm:prSet/>
      <dgm:spPr/>
      <dgm:t>
        <a:bodyPr/>
        <a:lstStyle/>
        <a:p>
          <a:r>
            <a:rPr lang="en-US" dirty="0" smtClean="0">
              <a:solidFill>
                <a:srgbClr val="F39C11"/>
              </a:solidFill>
            </a:rPr>
            <a:t>Lorem Ipsum</a:t>
          </a:r>
          <a:endParaRPr lang="en-US" dirty="0">
            <a:solidFill>
              <a:srgbClr val="F39C11"/>
            </a:solidFill>
          </a:endParaRPr>
        </a:p>
      </dgm:t>
    </dgm:pt>
    <dgm:pt modelId="{1F0C35D8-70AB-40A9-963A-DAFF6AEDA5CE}" type="parTrans" cxnId="{E620E2D0-6F07-46A2-8903-0549961CA824}">
      <dgm:prSet/>
      <dgm:spPr/>
      <dgm:t>
        <a:bodyPr/>
        <a:lstStyle/>
        <a:p>
          <a:endParaRPr lang="en-US"/>
        </a:p>
      </dgm:t>
    </dgm:pt>
    <dgm:pt modelId="{D2BB5792-A54A-44EA-A677-06DBB5289A60}" type="sibTrans" cxnId="{E620E2D0-6F07-46A2-8903-0549961CA824}">
      <dgm:prSet/>
      <dgm:spPr/>
      <dgm:t>
        <a:bodyPr/>
        <a:lstStyle/>
        <a:p>
          <a:endParaRPr lang="en-US"/>
        </a:p>
      </dgm:t>
    </dgm:pt>
    <dgm:pt modelId="{E546E99C-4E5F-4973-89AB-72CBEA2439EE}">
      <dgm:prSet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A94533C8-ECDD-4C3A-84D0-4DDA88C0EC20}" type="parTrans" cxnId="{C716CBC2-F0B3-4874-9663-97F5FBA451A9}">
      <dgm:prSet/>
      <dgm:spPr/>
      <dgm:t>
        <a:bodyPr/>
        <a:lstStyle/>
        <a:p>
          <a:endParaRPr lang="en-US"/>
        </a:p>
      </dgm:t>
    </dgm:pt>
    <dgm:pt modelId="{9B457CAB-06E3-4711-9E30-FBE5306890D9}" type="sibTrans" cxnId="{C716CBC2-F0B3-4874-9663-97F5FBA451A9}">
      <dgm:prSet/>
      <dgm:spPr/>
      <dgm:t>
        <a:bodyPr/>
        <a:lstStyle/>
        <a:p>
          <a:endParaRPr lang="en-US"/>
        </a:p>
      </dgm:t>
    </dgm:pt>
    <dgm:pt modelId="{12A97472-A52B-40BF-AF49-BE00B50ED133}">
      <dgm:prSet/>
      <dgm:spPr/>
      <dgm:t>
        <a:bodyPr/>
        <a:lstStyle/>
        <a:p>
          <a:r>
            <a:rPr lang="en-US" dirty="0" smtClean="0">
              <a:solidFill>
                <a:srgbClr val="8D44AD"/>
              </a:solidFill>
            </a:rPr>
            <a:t>Lorem Ipsum</a:t>
          </a:r>
          <a:endParaRPr lang="en-US" dirty="0">
            <a:solidFill>
              <a:srgbClr val="8D44AD"/>
            </a:solidFill>
          </a:endParaRPr>
        </a:p>
      </dgm:t>
    </dgm:pt>
    <dgm:pt modelId="{B52B47E5-ABC2-4FD1-A96B-47BBF8B7756D}" type="parTrans" cxnId="{F9E19367-C5EF-40A6-9864-51A7F3391AD5}">
      <dgm:prSet/>
      <dgm:spPr/>
      <dgm:t>
        <a:bodyPr/>
        <a:lstStyle/>
        <a:p>
          <a:endParaRPr lang="en-US"/>
        </a:p>
      </dgm:t>
    </dgm:pt>
    <dgm:pt modelId="{7D671E84-DB65-4C2D-ADBE-15BA77DA0E84}" type="sibTrans" cxnId="{F9E19367-C5EF-40A6-9864-51A7F3391AD5}">
      <dgm:prSet/>
      <dgm:spPr/>
      <dgm:t>
        <a:bodyPr/>
        <a:lstStyle/>
        <a:p>
          <a:endParaRPr lang="en-US"/>
        </a:p>
      </dgm:t>
    </dgm:pt>
    <dgm:pt modelId="{12E014F1-E3EF-4576-B9C4-1E8D3356826C}">
      <dgm:prSet/>
      <dgm:spPr/>
      <dgm:t>
        <a:bodyPr/>
        <a:lstStyle/>
        <a:p>
          <a:r>
            <a:rPr lang="en-US" dirty="0" smtClean="0">
              <a:solidFill>
                <a:srgbClr val="297FB8"/>
              </a:solidFill>
            </a:rPr>
            <a:t>Lorem Ipsum</a:t>
          </a:r>
          <a:endParaRPr lang="en-US" dirty="0">
            <a:solidFill>
              <a:srgbClr val="297FB8"/>
            </a:solidFill>
          </a:endParaRPr>
        </a:p>
      </dgm:t>
    </dgm:pt>
    <dgm:pt modelId="{A0D10B8B-6569-4694-9449-AB7E48C30775}" type="parTrans" cxnId="{81DE90A4-C880-4200-9D7D-78DE28347CB5}">
      <dgm:prSet/>
      <dgm:spPr/>
      <dgm:t>
        <a:bodyPr/>
        <a:lstStyle/>
        <a:p>
          <a:endParaRPr lang="en-US"/>
        </a:p>
      </dgm:t>
    </dgm:pt>
    <dgm:pt modelId="{0D5960DB-DB04-49FA-9BB6-E0FB0956D85D}" type="sibTrans" cxnId="{81DE90A4-C880-4200-9D7D-78DE28347CB5}">
      <dgm:prSet/>
      <dgm:spPr/>
      <dgm:t>
        <a:bodyPr/>
        <a:lstStyle/>
        <a:p>
          <a:endParaRPr lang="en-US"/>
        </a:p>
      </dgm:t>
    </dgm:pt>
    <dgm:pt modelId="{E19086AE-FA69-4400-B681-7CE38C9B6903}">
      <dgm:prSet/>
      <dgm:spPr/>
      <dgm:t>
        <a:bodyPr/>
        <a:lstStyle/>
        <a:p>
          <a:r>
            <a:rPr lang="en-US" dirty="0" smtClean="0">
              <a:solidFill>
                <a:srgbClr val="27AE61"/>
              </a:solidFill>
            </a:rPr>
            <a:t>Lorem Ipsum</a:t>
          </a:r>
          <a:endParaRPr lang="en-US" dirty="0">
            <a:solidFill>
              <a:srgbClr val="27AE61"/>
            </a:solidFill>
          </a:endParaRPr>
        </a:p>
      </dgm:t>
    </dgm:pt>
    <dgm:pt modelId="{AE21B62B-27F9-4B65-A225-7A5AB54DEAE4}" type="parTrans" cxnId="{7D999438-1A1C-49C0-BAF5-CC515E62CE79}">
      <dgm:prSet/>
      <dgm:spPr/>
      <dgm:t>
        <a:bodyPr/>
        <a:lstStyle/>
        <a:p>
          <a:endParaRPr lang="en-US"/>
        </a:p>
      </dgm:t>
    </dgm:pt>
    <dgm:pt modelId="{70959B2B-6D32-49E7-99DD-C3D01550D84A}" type="sibTrans" cxnId="{7D999438-1A1C-49C0-BAF5-CC515E62CE79}">
      <dgm:prSet/>
      <dgm:spPr/>
      <dgm:t>
        <a:bodyPr/>
        <a:lstStyle/>
        <a:p>
          <a:endParaRPr lang="en-US"/>
        </a:p>
      </dgm:t>
    </dgm:pt>
    <dgm:pt modelId="{E5CD2B8A-AC7D-4EBA-B24F-7A0DB49E9683}">
      <dgm:prSet/>
      <dgm:spPr/>
      <dgm:t>
        <a:bodyPr/>
        <a:lstStyle/>
        <a:p>
          <a:r>
            <a:rPr lang="en-US" dirty="0" smtClean="0">
              <a:solidFill>
                <a:srgbClr val="E84C3D"/>
              </a:solidFill>
            </a:rPr>
            <a:t>Lorem Ipsum</a:t>
          </a:r>
          <a:endParaRPr lang="en-US" dirty="0">
            <a:solidFill>
              <a:srgbClr val="E84C3D"/>
            </a:solidFill>
          </a:endParaRPr>
        </a:p>
      </dgm:t>
    </dgm:pt>
    <dgm:pt modelId="{B7A21F30-6EA4-4B57-A4F2-0A9DDE829A78}" type="parTrans" cxnId="{57F663B5-ED78-47DA-B4B3-319485518D05}">
      <dgm:prSet/>
      <dgm:spPr/>
      <dgm:t>
        <a:bodyPr/>
        <a:lstStyle/>
        <a:p>
          <a:endParaRPr lang="en-US"/>
        </a:p>
      </dgm:t>
    </dgm:pt>
    <dgm:pt modelId="{A62782D4-4F57-4329-A116-E0B62EF108C9}" type="sibTrans" cxnId="{57F663B5-ED78-47DA-B4B3-319485518D05}">
      <dgm:prSet/>
      <dgm:spPr/>
      <dgm:t>
        <a:bodyPr/>
        <a:lstStyle/>
        <a:p>
          <a:endParaRPr lang="en-US"/>
        </a:p>
      </dgm:t>
    </dgm:pt>
    <dgm:pt modelId="{84FE00F6-399C-45AA-849F-73EF3DFE29AF}">
      <dgm:prSet/>
      <dgm:spPr/>
      <dgm:t>
        <a:bodyPr/>
        <a:lstStyle/>
        <a:p>
          <a:r>
            <a:rPr lang="en-US" dirty="0" smtClean="0">
              <a:solidFill>
                <a:srgbClr val="F39C11"/>
              </a:solidFill>
            </a:rPr>
            <a:t>Lorem Ipsum</a:t>
          </a:r>
          <a:endParaRPr lang="en-US" dirty="0">
            <a:solidFill>
              <a:srgbClr val="F39C11"/>
            </a:solidFill>
          </a:endParaRPr>
        </a:p>
      </dgm:t>
    </dgm:pt>
    <dgm:pt modelId="{6529FF2E-5145-41F9-AC81-A66CF0943305}" type="parTrans" cxnId="{A83BF105-C0C7-4838-B21A-188F0878C42C}">
      <dgm:prSet/>
      <dgm:spPr/>
      <dgm:t>
        <a:bodyPr/>
        <a:lstStyle/>
        <a:p>
          <a:endParaRPr lang="en-US"/>
        </a:p>
      </dgm:t>
    </dgm:pt>
    <dgm:pt modelId="{41007971-647E-4B69-9024-E350D90878FA}" type="sibTrans" cxnId="{A83BF105-C0C7-4838-B21A-188F0878C42C}">
      <dgm:prSet/>
      <dgm:spPr/>
      <dgm:t>
        <a:bodyPr/>
        <a:lstStyle/>
        <a:p>
          <a:endParaRPr lang="en-US"/>
        </a:p>
      </dgm:t>
    </dgm:pt>
    <dgm:pt modelId="{30A6E6F7-4BDF-4C21-9F2B-B66B6E37F648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D7C45986-C524-450A-A452-A5F1098F04C0}" type="pres">
      <dgm:prSet presAssocID="{BF6FDDF5-6592-42F1-BCAC-044B7A620FF2}" presName="tSp" presStyleCnt="0"/>
      <dgm:spPr/>
    </dgm:pt>
    <dgm:pt modelId="{A2631079-1F37-4413-924C-4D40E2658C76}" type="pres">
      <dgm:prSet presAssocID="{BF6FDDF5-6592-42F1-BCAC-044B7A620FF2}" presName="bSp" presStyleCnt="0"/>
      <dgm:spPr/>
    </dgm:pt>
    <dgm:pt modelId="{ADA0CB64-3C7A-4BC2-903F-6CEDAC501E98}" type="pres">
      <dgm:prSet presAssocID="{BF6FDDF5-6592-42F1-BCAC-044B7A620FF2}" presName="process" presStyleCnt="0"/>
      <dgm:spPr/>
    </dgm:pt>
    <dgm:pt modelId="{CF246847-882F-4FE1-9F28-326464F6794F}" type="pres">
      <dgm:prSet presAssocID="{8E695529-BEF2-40C5-B51C-BCDCC52BFB48}" presName="composite1" presStyleCnt="0"/>
      <dgm:spPr/>
    </dgm:pt>
    <dgm:pt modelId="{34856F7A-AA1E-49DA-9CB5-90130364BB96}" type="pres">
      <dgm:prSet presAssocID="{8E695529-BEF2-40C5-B51C-BCDCC52BFB48}" presName="dummyNode1" presStyleLbl="node1" presStyleIdx="0" presStyleCnt="6"/>
      <dgm:spPr/>
    </dgm:pt>
    <dgm:pt modelId="{037AFCB4-29FC-498E-814B-BA6FFF27DC91}" type="pres">
      <dgm:prSet presAssocID="{8E695529-BEF2-40C5-B51C-BCDCC52BFB48}" presName="childNode1" presStyleLbl="bgAcc1" presStyleIdx="0" presStyleCnt="6">
        <dgm:presLayoutVars>
          <dgm:bulletEnabled val="1"/>
        </dgm:presLayoutVars>
      </dgm:prSet>
      <dgm:spPr/>
    </dgm:pt>
    <dgm:pt modelId="{B90179D2-128C-4588-8321-1FC2E614B98B}" type="pres">
      <dgm:prSet presAssocID="{8E695529-BEF2-40C5-B51C-BCDCC52BFB48}" presName="childNode1tx" presStyleLbl="bgAcc1" presStyleIdx="0" presStyleCnt="6">
        <dgm:presLayoutVars>
          <dgm:bulletEnabled val="1"/>
        </dgm:presLayoutVars>
      </dgm:prSet>
      <dgm:spPr/>
    </dgm:pt>
    <dgm:pt modelId="{E33143DA-E0B0-4CDE-9D6A-A8B1EFFBFAFF}" type="pres">
      <dgm:prSet presAssocID="{8E695529-BEF2-40C5-B51C-BCDCC52BFB48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6C51A27F-EA60-4E52-9E19-176C062E6C52}" type="pres">
      <dgm:prSet presAssocID="{8E695529-BEF2-40C5-B51C-BCDCC52BFB48}" presName="connSite1" presStyleCnt="0"/>
      <dgm:spPr/>
    </dgm:pt>
    <dgm:pt modelId="{E3F9CEB1-51B5-4690-8A5E-EC39E7238F54}" type="pres">
      <dgm:prSet presAssocID="{B2DF27D1-21DF-4DD7-B7E2-BCD75161CE8E}" presName="Name9" presStyleLbl="sibTrans2D1" presStyleIdx="0" presStyleCnt="5"/>
      <dgm:spPr/>
    </dgm:pt>
    <dgm:pt modelId="{3BA3743B-9360-45A8-8CB7-EEF7A76F1ECE}" type="pres">
      <dgm:prSet presAssocID="{DB24760E-D972-4B0D-A449-A327F425C80C}" presName="composite2" presStyleCnt="0"/>
      <dgm:spPr/>
    </dgm:pt>
    <dgm:pt modelId="{9538A5FD-C3BC-4391-9A42-CC4619350F2C}" type="pres">
      <dgm:prSet presAssocID="{DB24760E-D972-4B0D-A449-A327F425C80C}" presName="dummyNode2" presStyleLbl="node1" presStyleIdx="0" presStyleCnt="6"/>
      <dgm:spPr/>
    </dgm:pt>
    <dgm:pt modelId="{FA8F3045-E5AB-45C8-948B-ABAFB3BE40A6}" type="pres">
      <dgm:prSet presAssocID="{DB24760E-D972-4B0D-A449-A327F425C80C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4A0D6-F878-44AA-980F-186539817625}" type="pres">
      <dgm:prSet presAssocID="{DB24760E-D972-4B0D-A449-A327F425C80C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0B6AF-6874-406B-BDB7-8B2A8BAA5C2D}" type="pres">
      <dgm:prSet presAssocID="{DB24760E-D972-4B0D-A449-A327F425C80C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D82BB8E9-5F1F-4282-9365-68C4AA5AD3BE}" type="pres">
      <dgm:prSet presAssocID="{DB24760E-D972-4B0D-A449-A327F425C80C}" presName="connSite2" presStyleCnt="0"/>
      <dgm:spPr/>
    </dgm:pt>
    <dgm:pt modelId="{4532C912-7D72-4EB4-989E-BFE2DF97CB7B}" type="pres">
      <dgm:prSet presAssocID="{8F5BC205-0EDE-4892-AD06-4E3D5EE464DC}" presName="Name18" presStyleLbl="sibTrans2D1" presStyleIdx="1" presStyleCnt="5"/>
      <dgm:spPr/>
    </dgm:pt>
    <dgm:pt modelId="{2C2DF8AD-48B0-48A1-93DD-0A1D5A5B5B52}" type="pres">
      <dgm:prSet presAssocID="{1E8533CB-4276-4F0C-A1A5-7860590FC92C}" presName="composite1" presStyleCnt="0"/>
      <dgm:spPr/>
    </dgm:pt>
    <dgm:pt modelId="{CCE23F3A-BC35-4B30-8BB7-0117E78A3EE6}" type="pres">
      <dgm:prSet presAssocID="{1E8533CB-4276-4F0C-A1A5-7860590FC92C}" presName="dummyNode1" presStyleLbl="node1" presStyleIdx="1" presStyleCnt="6"/>
      <dgm:spPr/>
    </dgm:pt>
    <dgm:pt modelId="{025D3B4C-91F2-4EC3-B84A-D30223916CB3}" type="pres">
      <dgm:prSet presAssocID="{1E8533CB-4276-4F0C-A1A5-7860590FC92C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AFB20-22FA-4042-8D58-2811AEE4F608}" type="pres">
      <dgm:prSet presAssocID="{1E8533CB-4276-4F0C-A1A5-7860590FC92C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9E74-1101-4A35-AAF0-274F7BF4D501}" type="pres">
      <dgm:prSet presAssocID="{1E8533CB-4276-4F0C-A1A5-7860590FC92C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3A99BBA2-7453-467D-9110-F154B490E82A}" type="pres">
      <dgm:prSet presAssocID="{1E8533CB-4276-4F0C-A1A5-7860590FC92C}" presName="connSite1" presStyleCnt="0"/>
      <dgm:spPr/>
    </dgm:pt>
    <dgm:pt modelId="{2C6BC3AA-01E1-4A33-A901-5A752F0DE0C3}" type="pres">
      <dgm:prSet presAssocID="{EB9B0914-7658-4B1D-A6AD-17DB1033B4E1}" presName="Name9" presStyleLbl="sibTrans2D1" presStyleIdx="2" presStyleCnt="5"/>
      <dgm:spPr/>
    </dgm:pt>
    <dgm:pt modelId="{99832A29-1499-4F98-B673-5A3D08FF00BA}" type="pres">
      <dgm:prSet presAssocID="{977DC15A-78A8-4132-958F-AFB40FBB2221}" presName="composite2" presStyleCnt="0"/>
      <dgm:spPr/>
    </dgm:pt>
    <dgm:pt modelId="{BE6890AC-FDA4-4F0D-84FB-92A172976224}" type="pres">
      <dgm:prSet presAssocID="{977DC15A-78A8-4132-958F-AFB40FBB2221}" presName="dummyNode2" presStyleLbl="node1" presStyleIdx="2" presStyleCnt="6"/>
      <dgm:spPr/>
    </dgm:pt>
    <dgm:pt modelId="{C96609B8-27F8-4D2B-A453-2B5BD7B3C10B}" type="pres">
      <dgm:prSet presAssocID="{977DC15A-78A8-4132-958F-AFB40FBB2221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7BE26-C9B7-4295-B252-1B38C124D94C}" type="pres">
      <dgm:prSet presAssocID="{977DC15A-78A8-4132-958F-AFB40FBB222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13063-2EFA-42FF-9533-4D1EE4888E67}" type="pres">
      <dgm:prSet presAssocID="{977DC15A-78A8-4132-958F-AFB40FBB22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8F32D63-C9A0-429A-A5CF-FAD759AC606A}" type="pres">
      <dgm:prSet presAssocID="{977DC15A-78A8-4132-958F-AFB40FBB2221}" presName="connSite2" presStyleCnt="0"/>
      <dgm:spPr/>
    </dgm:pt>
    <dgm:pt modelId="{958C96E1-6F2B-4F09-A680-661D7BE67B2E}" type="pres">
      <dgm:prSet presAssocID="{BFD05B8D-E383-4862-AF49-63AE3BDA5421}" presName="Name18" presStyleLbl="sibTrans2D1" presStyleIdx="3" presStyleCnt="5"/>
      <dgm:spPr/>
    </dgm:pt>
    <dgm:pt modelId="{2EE50F40-A2BD-47EF-9684-70A39D5B5E2F}" type="pres">
      <dgm:prSet presAssocID="{78A74D14-9C83-4C72-994B-D2072D0493C9}" presName="composite1" presStyleCnt="0"/>
      <dgm:spPr/>
    </dgm:pt>
    <dgm:pt modelId="{528C8BF2-1301-41E9-B157-0642A23443B3}" type="pres">
      <dgm:prSet presAssocID="{78A74D14-9C83-4C72-994B-D2072D0493C9}" presName="dummyNode1" presStyleLbl="node1" presStyleIdx="3" presStyleCnt="6"/>
      <dgm:spPr/>
    </dgm:pt>
    <dgm:pt modelId="{E309A7F2-FD72-4013-8AA7-600140BED7EA}" type="pres">
      <dgm:prSet presAssocID="{78A74D14-9C83-4C72-994B-D2072D0493C9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DD40D-1726-4205-AD82-0C6EF4718B81}" type="pres">
      <dgm:prSet presAssocID="{78A74D14-9C83-4C72-994B-D2072D0493C9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63DFE-3B5F-42D9-BE9B-53EA3430B5E4}" type="pres">
      <dgm:prSet presAssocID="{78A74D14-9C83-4C72-994B-D2072D0493C9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707E161F-565E-4928-AC9E-B4ADC2A42DD8}" type="pres">
      <dgm:prSet presAssocID="{78A74D14-9C83-4C72-994B-D2072D0493C9}" presName="connSite1" presStyleCnt="0"/>
      <dgm:spPr/>
    </dgm:pt>
    <dgm:pt modelId="{AF82DD7D-1FAE-4F99-87EE-D8DA7D561D89}" type="pres">
      <dgm:prSet presAssocID="{36198628-C291-4453-8D94-E4CDE1CE5525}" presName="Name9" presStyleLbl="sibTrans2D1" presStyleIdx="4" presStyleCnt="5"/>
      <dgm:spPr/>
    </dgm:pt>
    <dgm:pt modelId="{2C98173D-0CF9-467E-8892-EF57F24C6C12}" type="pres">
      <dgm:prSet presAssocID="{C6F606F4-519E-4A77-87E1-D5E3C0C534F7}" presName="composite2" presStyleCnt="0"/>
      <dgm:spPr/>
    </dgm:pt>
    <dgm:pt modelId="{145B8709-A8F3-4E22-96AD-94710B75DC1A}" type="pres">
      <dgm:prSet presAssocID="{C6F606F4-519E-4A77-87E1-D5E3C0C534F7}" presName="dummyNode2" presStyleLbl="node1" presStyleIdx="4" presStyleCnt="6"/>
      <dgm:spPr/>
    </dgm:pt>
    <dgm:pt modelId="{C9268DD7-BF96-42E4-9CB6-BCEB06DFAE9B}" type="pres">
      <dgm:prSet presAssocID="{C6F606F4-519E-4A77-87E1-D5E3C0C534F7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A083B-195C-45A2-AC34-8E8E87BD95E7}" type="pres">
      <dgm:prSet presAssocID="{C6F606F4-519E-4A77-87E1-D5E3C0C534F7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777B7-B33E-4DC4-BD59-8E7C2C973E80}" type="pres">
      <dgm:prSet presAssocID="{C6F606F4-519E-4A77-87E1-D5E3C0C534F7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E6119B0-5B0C-4891-9D51-29ED460F11EC}" type="pres">
      <dgm:prSet presAssocID="{C6F606F4-519E-4A77-87E1-D5E3C0C534F7}" presName="connSite2" presStyleCnt="0"/>
      <dgm:spPr/>
    </dgm:pt>
  </dgm:ptLst>
  <dgm:cxnLst>
    <dgm:cxn modelId="{19BF7672-8FF5-4AA6-B0F6-C71CA8F52A09}" srcId="{DB24760E-D972-4B0D-A449-A327F425C80C}" destId="{135D9204-1440-4BFB-8917-A2C88F21E973}" srcOrd="0" destOrd="0" parTransId="{7EDFEEA2-25CF-473A-9E2D-95EE4B7C97E6}" sibTransId="{C80DD4A1-39C8-4A73-A653-FB395A60706A}"/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8F7E2A18-4F17-4EDA-92F6-ABBB1468206E}" type="presOf" srcId="{8F5BC205-0EDE-4892-AD06-4E3D5EE464DC}" destId="{4532C912-7D72-4EB4-989E-BFE2DF97CB7B}" srcOrd="0" destOrd="0" presId="urn:microsoft.com/office/officeart/2005/8/layout/hProcess4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6319D703-200B-4BF4-9634-C833486AFCB2}" type="presOf" srcId="{12A97472-A52B-40BF-AF49-BE00B50ED133}" destId="{0A24A0D6-F878-44AA-980F-186539817625}" srcOrd="1" destOrd="1" presId="urn:microsoft.com/office/officeart/2005/8/layout/hProcess4"/>
    <dgm:cxn modelId="{EEE8FB32-B164-4632-BB5F-000C16E3C6E5}" type="presOf" srcId="{36198628-C291-4453-8D94-E4CDE1CE5525}" destId="{AF82DD7D-1FAE-4F99-87EE-D8DA7D561D89}" srcOrd="0" destOrd="0" presId="urn:microsoft.com/office/officeart/2005/8/layout/hProcess4"/>
    <dgm:cxn modelId="{7059AE74-72AE-43A7-992C-F458C1A0F327}" type="presOf" srcId="{E5CD2B8A-AC7D-4EBA-B24F-7A0DB49E9683}" destId="{5C6DD40D-1726-4205-AD82-0C6EF4718B81}" srcOrd="1" destOrd="1" presId="urn:microsoft.com/office/officeart/2005/8/layout/hProcess4"/>
    <dgm:cxn modelId="{C34C3AAA-DDC6-4D87-9064-305431DC56A1}" type="presOf" srcId="{84FE00F6-399C-45AA-849F-73EF3DFE29AF}" destId="{486A083B-195C-45A2-AC34-8E8E87BD95E7}" srcOrd="1" destOrd="1" presId="urn:microsoft.com/office/officeart/2005/8/layout/hProcess4"/>
    <dgm:cxn modelId="{33F756FA-B95A-4E58-BCE6-1241A60E2766}" type="presOf" srcId="{DB24760E-D972-4B0D-A449-A327F425C80C}" destId="{89F0B6AF-6874-406B-BDB7-8B2A8BAA5C2D}" srcOrd="0" destOrd="0" presId="urn:microsoft.com/office/officeart/2005/8/layout/hProcess4"/>
    <dgm:cxn modelId="{CC5E0870-F69A-42F0-A7B7-718954E25E1C}" type="presOf" srcId="{1E8533CB-4276-4F0C-A1A5-7860590FC92C}" destId="{01EF9E74-1101-4A35-AAF0-274F7BF4D501}" srcOrd="0" destOrd="0" presId="urn:microsoft.com/office/officeart/2005/8/layout/hProcess4"/>
    <dgm:cxn modelId="{8A7B7026-DAE8-45DF-8043-D04D620D67A8}" type="presOf" srcId="{30CE28A8-48F7-4BA1-B157-49C3B75A3A57}" destId="{B90179D2-128C-4588-8321-1FC2E614B98B}" srcOrd="1" destOrd="0" presId="urn:microsoft.com/office/officeart/2005/8/layout/hProcess4"/>
    <dgm:cxn modelId="{46C32B00-222D-4194-AA75-D06BA43D9698}" type="presOf" srcId="{B2DF27D1-21DF-4DD7-B7E2-BCD75161CE8E}" destId="{E3F9CEB1-51B5-4690-8A5E-EC39E7238F54}" srcOrd="0" destOrd="0" presId="urn:microsoft.com/office/officeart/2005/8/layout/hProcess4"/>
    <dgm:cxn modelId="{BE400FFD-5B8E-44AA-A458-882FF0D1828A}" type="presOf" srcId="{E485D570-4DA7-45C3-883D-26A7CBF5BC21}" destId="{BE67BE26-C9B7-4295-B252-1B38C124D94C}" srcOrd="1" destOrd="0" presId="urn:microsoft.com/office/officeart/2005/8/layout/hProcess4"/>
    <dgm:cxn modelId="{7421EF84-1B7A-4555-BCD5-D17A7DAC8256}" srcId="{78A74D14-9C83-4C72-994B-D2072D0493C9}" destId="{59BDE647-95BB-4D02-9886-99710239315F}" srcOrd="0" destOrd="0" parTransId="{6D757E34-33C4-4409-926A-124029586680}" sibTransId="{B8E513B9-B949-4383-8E21-F1ECA53DC819}"/>
    <dgm:cxn modelId="{D4A7F35A-662F-4C71-AB14-F27E74C5B861}" type="presOf" srcId="{2013EDA9-0998-47C9-AD3D-EF528DA751B3}" destId="{486A083B-195C-45A2-AC34-8E8E87BD95E7}" srcOrd="1" destOrd="0" presId="urn:microsoft.com/office/officeart/2005/8/layout/hProcess4"/>
    <dgm:cxn modelId="{CD0F1B97-B59C-4CAF-A43F-51BE49D9813B}" type="presOf" srcId="{135D9204-1440-4BFB-8917-A2C88F21E973}" destId="{0A24A0D6-F878-44AA-980F-186539817625}" srcOrd="1" destOrd="0" presId="urn:microsoft.com/office/officeart/2005/8/layout/hProcess4"/>
    <dgm:cxn modelId="{12F4658B-BFEE-4BFC-B007-281202E916B2}" type="presOf" srcId="{E485D570-4DA7-45C3-883D-26A7CBF5BC21}" destId="{C96609B8-27F8-4D2B-A453-2B5BD7B3C10B}" srcOrd="0" destOrd="0" presId="urn:microsoft.com/office/officeart/2005/8/layout/hProcess4"/>
    <dgm:cxn modelId="{299F3611-C577-49C3-9B1F-61FFCC55C23B}" srcId="{8E695529-BEF2-40C5-B51C-BCDCC52BFB48}" destId="{30CE28A8-48F7-4BA1-B157-49C3B75A3A57}" srcOrd="0" destOrd="0" parTransId="{00ED5517-95CF-47F8-9CED-8408CEA84AD1}" sibTransId="{198AC7A7-D73B-4488-9947-F042A54A0167}"/>
    <dgm:cxn modelId="{F2AD5CE8-E5F2-4E8A-9BAF-905541E430E8}" srcId="{1E8533CB-4276-4F0C-A1A5-7860590FC92C}" destId="{F25F167A-09F1-4CB9-9134-F366D02CF032}" srcOrd="0" destOrd="0" parTransId="{C79ADF91-10DA-4F8C-BFFC-2A73513ACEA8}" sibTransId="{1B79668F-62B0-4CF1-9CA6-997EEB36D7D8}"/>
    <dgm:cxn modelId="{493AB72B-124D-468E-8BFA-1C86A4E89B79}" type="presOf" srcId="{8E695529-BEF2-40C5-B51C-BCDCC52BFB48}" destId="{E33143DA-E0B0-4CDE-9D6A-A8B1EFFBFAFF}" srcOrd="0" destOrd="0" presId="urn:microsoft.com/office/officeart/2005/8/layout/hProcess4"/>
    <dgm:cxn modelId="{03C8E561-1F82-4845-B9E0-EEB04A78EE02}" type="presOf" srcId="{E19086AE-FA69-4400-B681-7CE38C9B6903}" destId="{C96609B8-27F8-4D2B-A453-2B5BD7B3C10B}" srcOrd="0" destOrd="1" presId="urn:microsoft.com/office/officeart/2005/8/layout/hProcess4"/>
    <dgm:cxn modelId="{9AFC7DC2-FA30-433E-AB53-723F6831EE4A}" type="presOf" srcId="{E546E99C-4E5F-4973-89AB-72CBEA2439EE}" destId="{037AFCB4-29FC-498E-814B-BA6FFF27DC91}" srcOrd="0" destOrd="1" presId="urn:microsoft.com/office/officeart/2005/8/layout/hProcess4"/>
    <dgm:cxn modelId="{E620E2D0-6F07-46A2-8903-0549961CA824}" srcId="{C6F606F4-519E-4A77-87E1-D5E3C0C534F7}" destId="{2013EDA9-0998-47C9-AD3D-EF528DA751B3}" srcOrd="0" destOrd="0" parTransId="{1F0C35D8-70AB-40A9-963A-DAFF6AEDA5CE}" sibTransId="{D2BB5792-A54A-44EA-A677-06DBB5289A60}"/>
    <dgm:cxn modelId="{BBECD878-BCC9-4668-B6AF-2B75EEDB1AFA}" srcId="{BF6FDDF5-6592-42F1-BCAC-044B7A620FF2}" destId="{C6F606F4-519E-4A77-87E1-D5E3C0C534F7}" srcOrd="5" destOrd="0" parTransId="{A29778B7-9B71-4BA4-9181-8C82F2F5C9FF}" sibTransId="{67544A73-B70A-4080-B554-2AFC4CDB2ABF}"/>
    <dgm:cxn modelId="{34B4D9A5-C537-4BCD-8FAC-04FEAC32100F}" type="presOf" srcId="{12A97472-A52B-40BF-AF49-BE00B50ED133}" destId="{FA8F3045-E5AB-45C8-948B-ABAFB3BE40A6}" srcOrd="0" destOrd="1" presId="urn:microsoft.com/office/officeart/2005/8/layout/hProcess4"/>
    <dgm:cxn modelId="{85BA1007-0DC3-420C-9828-0CA6B8B36CC5}" type="presOf" srcId="{EB9B0914-7658-4B1D-A6AD-17DB1033B4E1}" destId="{2C6BC3AA-01E1-4A33-A901-5A752F0DE0C3}" srcOrd="0" destOrd="0" presId="urn:microsoft.com/office/officeart/2005/8/layout/hProcess4"/>
    <dgm:cxn modelId="{C716CBC2-F0B3-4874-9663-97F5FBA451A9}" srcId="{8E695529-BEF2-40C5-B51C-BCDCC52BFB48}" destId="{E546E99C-4E5F-4973-89AB-72CBEA2439EE}" srcOrd="1" destOrd="0" parTransId="{A94533C8-ECDD-4C3A-84D0-4DDA88C0EC20}" sibTransId="{9B457CAB-06E3-4711-9E30-FBE5306890D9}"/>
    <dgm:cxn modelId="{4E949656-00E7-474D-B708-8D1CDBEAAAA4}" type="presOf" srcId="{59BDE647-95BB-4D02-9886-99710239315F}" destId="{E309A7F2-FD72-4013-8AA7-600140BED7EA}" srcOrd="0" destOrd="0" presId="urn:microsoft.com/office/officeart/2005/8/layout/hProcess4"/>
    <dgm:cxn modelId="{A83BF105-C0C7-4838-B21A-188F0878C42C}" srcId="{C6F606F4-519E-4A77-87E1-D5E3C0C534F7}" destId="{84FE00F6-399C-45AA-849F-73EF3DFE29AF}" srcOrd="1" destOrd="0" parTransId="{6529FF2E-5145-41F9-AC81-A66CF0943305}" sibTransId="{41007971-647E-4B69-9024-E350D90878FA}"/>
    <dgm:cxn modelId="{4EA59DAD-3529-4372-9132-4C019231D470}" type="presOf" srcId="{E546E99C-4E5F-4973-89AB-72CBEA2439EE}" destId="{B90179D2-128C-4588-8321-1FC2E614B98B}" srcOrd="1" destOrd="1" presId="urn:microsoft.com/office/officeart/2005/8/layout/hProcess4"/>
    <dgm:cxn modelId="{F9E19367-C5EF-40A6-9864-51A7F3391AD5}" srcId="{DB24760E-D972-4B0D-A449-A327F425C80C}" destId="{12A97472-A52B-40BF-AF49-BE00B50ED133}" srcOrd="1" destOrd="0" parTransId="{B52B47E5-ABC2-4FD1-A96B-47BBF8B7756D}" sibTransId="{7D671E84-DB65-4C2D-ADBE-15BA77DA0E84}"/>
    <dgm:cxn modelId="{335E1617-96E1-4850-A33E-9BC00243A0F0}" type="presOf" srcId="{E19086AE-FA69-4400-B681-7CE38C9B6903}" destId="{BE67BE26-C9B7-4295-B252-1B38C124D94C}" srcOrd="1" destOrd="1" presId="urn:microsoft.com/office/officeart/2005/8/layout/hProcess4"/>
    <dgm:cxn modelId="{7A11F717-FFDF-4EA5-AF09-7E057285CD4D}" type="presOf" srcId="{BFD05B8D-E383-4862-AF49-63AE3BDA5421}" destId="{958C96E1-6F2B-4F09-A680-661D7BE67B2E}" srcOrd="0" destOrd="0" presId="urn:microsoft.com/office/officeart/2005/8/layout/hProcess4"/>
    <dgm:cxn modelId="{7D999438-1A1C-49C0-BAF5-CC515E62CE79}" srcId="{977DC15A-78A8-4132-958F-AFB40FBB2221}" destId="{E19086AE-FA69-4400-B681-7CE38C9B6903}" srcOrd="1" destOrd="0" parTransId="{AE21B62B-27F9-4B65-A225-7A5AB54DEAE4}" sibTransId="{70959B2B-6D32-49E7-99DD-C3D01550D84A}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F59C253B-7C1E-4289-B296-A0D1908FDAAA}" type="presOf" srcId="{977DC15A-78A8-4132-958F-AFB40FBB2221}" destId="{A1513063-2EFA-42FF-9533-4D1EE4888E67}" srcOrd="0" destOrd="0" presId="urn:microsoft.com/office/officeart/2005/8/layout/hProcess4"/>
    <dgm:cxn modelId="{EACCDE31-6775-4125-A2D2-00E1412F8536}" srcId="{977DC15A-78A8-4132-958F-AFB40FBB2221}" destId="{E485D570-4DA7-45C3-883D-26A7CBF5BC21}" srcOrd="0" destOrd="0" parTransId="{D04AADC0-2560-449B-A70B-2533F35DA898}" sibTransId="{527B2882-E312-4AF7-9957-F60DB9A8B2AC}"/>
    <dgm:cxn modelId="{05AB0F06-E88A-4AA5-82B9-9C0A17D06ABD}" type="presOf" srcId="{59BDE647-95BB-4D02-9886-99710239315F}" destId="{5C6DD40D-1726-4205-AD82-0C6EF4718B81}" srcOrd="1" destOrd="0" presId="urn:microsoft.com/office/officeart/2005/8/layout/hProcess4"/>
    <dgm:cxn modelId="{8591D6FD-59B5-421F-957D-4DEC5608F47B}" type="presOf" srcId="{12E014F1-E3EF-4576-B9C4-1E8D3356826C}" destId="{025D3B4C-91F2-4EC3-B84A-D30223916CB3}" srcOrd="0" destOrd="1" presId="urn:microsoft.com/office/officeart/2005/8/layout/hProcess4"/>
    <dgm:cxn modelId="{654EC0C4-4ED3-41BC-9F28-E27612C21095}" type="presOf" srcId="{2013EDA9-0998-47C9-AD3D-EF528DA751B3}" destId="{C9268DD7-BF96-42E4-9CB6-BCEB06DFAE9B}" srcOrd="0" destOrd="0" presId="urn:microsoft.com/office/officeart/2005/8/layout/hProcess4"/>
    <dgm:cxn modelId="{00FE56D2-1258-4023-BDD5-B9AB47676B29}" type="presOf" srcId="{F25F167A-09F1-4CB9-9134-F366D02CF032}" destId="{025D3B4C-91F2-4EC3-B84A-D30223916CB3}" srcOrd="0" destOrd="0" presId="urn:microsoft.com/office/officeart/2005/8/layout/hProcess4"/>
    <dgm:cxn modelId="{844FC2F6-4769-4835-8BAC-B82B93B7D015}" type="presOf" srcId="{12E014F1-E3EF-4576-B9C4-1E8D3356826C}" destId="{286AFB20-22FA-4042-8D58-2811AEE4F608}" srcOrd="1" destOrd="1" presId="urn:microsoft.com/office/officeart/2005/8/layout/hProcess4"/>
    <dgm:cxn modelId="{38F6E896-AACE-4CFF-AA82-28744B579B14}" type="presOf" srcId="{F25F167A-09F1-4CB9-9134-F366D02CF032}" destId="{286AFB20-22FA-4042-8D58-2811AEE4F608}" srcOrd="1" destOrd="0" presId="urn:microsoft.com/office/officeart/2005/8/layout/hProcess4"/>
    <dgm:cxn modelId="{1575350E-6618-44EE-9658-3D4E3AE5F82A}" type="presOf" srcId="{84FE00F6-399C-45AA-849F-73EF3DFE29AF}" destId="{C9268DD7-BF96-42E4-9CB6-BCEB06DFAE9B}" srcOrd="0" destOrd="1" presId="urn:microsoft.com/office/officeart/2005/8/layout/hProcess4"/>
    <dgm:cxn modelId="{57F663B5-ED78-47DA-B4B3-319485518D05}" srcId="{78A74D14-9C83-4C72-994B-D2072D0493C9}" destId="{E5CD2B8A-AC7D-4EBA-B24F-7A0DB49E9683}" srcOrd="1" destOrd="0" parTransId="{B7A21F30-6EA4-4B57-A4F2-0A9DDE829A78}" sibTransId="{A62782D4-4F57-4329-A116-E0B62EF108C9}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5D7F48DD-571B-4757-BB57-D00376BD1058}" type="presOf" srcId="{C6F606F4-519E-4A77-87E1-D5E3C0C534F7}" destId="{E9C777B7-B33E-4DC4-BD59-8E7C2C973E80}" srcOrd="0" destOrd="0" presId="urn:microsoft.com/office/officeart/2005/8/layout/hProcess4"/>
    <dgm:cxn modelId="{81DE90A4-C880-4200-9D7D-78DE28347CB5}" srcId="{1E8533CB-4276-4F0C-A1A5-7860590FC92C}" destId="{12E014F1-E3EF-4576-B9C4-1E8D3356826C}" srcOrd="1" destOrd="0" parTransId="{A0D10B8B-6569-4694-9449-AB7E48C30775}" sibTransId="{0D5960DB-DB04-49FA-9BB6-E0FB0956D85D}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137140E9-AC09-4E46-965E-A8189516C9D2}" type="presOf" srcId="{BF6FDDF5-6592-42F1-BCAC-044B7A620FF2}" destId="{30A6E6F7-4BDF-4C21-9F2B-B66B6E37F648}" srcOrd="0" destOrd="0" presId="urn:microsoft.com/office/officeart/2005/8/layout/hProcess4"/>
    <dgm:cxn modelId="{71C96D7A-A55B-4374-AACC-5892A14B05C2}" type="presOf" srcId="{135D9204-1440-4BFB-8917-A2C88F21E973}" destId="{FA8F3045-E5AB-45C8-948B-ABAFB3BE40A6}" srcOrd="0" destOrd="0" presId="urn:microsoft.com/office/officeart/2005/8/layout/hProcess4"/>
    <dgm:cxn modelId="{0E1B3F71-F2FF-47D2-B47D-E53A4D218915}" type="presOf" srcId="{E5CD2B8A-AC7D-4EBA-B24F-7A0DB49E9683}" destId="{E309A7F2-FD72-4013-8AA7-600140BED7EA}" srcOrd="0" destOrd="1" presId="urn:microsoft.com/office/officeart/2005/8/layout/hProcess4"/>
    <dgm:cxn modelId="{48F8EA75-C1AE-4FDB-AC1D-8F51524C08E2}" type="presOf" srcId="{78A74D14-9C83-4C72-994B-D2072D0493C9}" destId="{19863DFE-3B5F-42D9-BE9B-53EA3430B5E4}" srcOrd="0" destOrd="0" presId="urn:microsoft.com/office/officeart/2005/8/layout/hProcess4"/>
    <dgm:cxn modelId="{01F1AF78-660E-42F7-B0A0-402242CBC1D5}" type="presOf" srcId="{30CE28A8-48F7-4BA1-B157-49C3B75A3A57}" destId="{037AFCB4-29FC-498E-814B-BA6FFF27DC91}" srcOrd="0" destOrd="0" presId="urn:microsoft.com/office/officeart/2005/8/layout/hProcess4"/>
    <dgm:cxn modelId="{0D73B36C-E822-4186-9420-F5CAC2CE6C54}" type="presParOf" srcId="{30A6E6F7-4BDF-4C21-9F2B-B66B6E37F648}" destId="{D7C45986-C524-450A-A452-A5F1098F04C0}" srcOrd="0" destOrd="0" presId="urn:microsoft.com/office/officeart/2005/8/layout/hProcess4"/>
    <dgm:cxn modelId="{CE500A61-CE98-4710-B88C-3448E2126A5F}" type="presParOf" srcId="{30A6E6F7-4BDF-4C21-9F2B-B66B6E37F648}" destId="{A2631079-1F37-4413-924C-4D40E2658C76}" srcOrd="1" destOrd="0" presId="urn:microsoft.com/office/officeart/2005/8/layout/hProcess4"/>
    <dgm:cxn modelId="{86ADD929-4093-4F5F-8A51-D2A731E18242}" type="presParOf" srcId="{30A6E6F7-4BDF-4C21-9F2B-B66B6E37F648}" destId="{ADA0CB64-3C7A-4BC2-903F-6CEDAC501E98}" srcOrd="2" destOrd="0" presId="urn:microsoft.com/office/officeart/2005/8/layout/hProcess4"/>
    <dgm:cxn modelId="{E72B1B10-44FE-43DD-B7C5-518B1E1995CD}" type="presParOf" srcId="{ADA0CB64-3C7A-4BC2-903F-6CEDAC501E98}" destId="{CF246847-882F-4FE1-9F28-326464F6794F}" srcOrd="0" destOrd="0" presId="urn:microsoft.com/office/officeart/2005/8/layout/hProcess4"/>
    <dgm:cxn modelId="{39412634-90F3-461A-8527-C591A6F4CEF3}" type="presParOf" srcId="{CF246847-882F-4FE1-9F28-326464F6794F}" destId="{34856F7A-AA1E-49DA-9CB5-90130364BB96}" srcOrd="0" destOrd="0" presId="urn:microsoft.com/office/officeart/2005/8/layout/hProcess4"/>
    <dgm:cxn modelId="{53342411-3FE1-435F-B51C-3CD4671B6F1A}" type="presParOf" srcId="{CF246847-882F-4FE1-9F28-326464F6794F}" destId="{037AFCB4-29FC-498E-814B-BA6FFF27DC91}" srcOrd="1" destOrd="0" presId="urn:microsoft.com/office/officeart/2005/8/layout/hProcess4"/>
    <dgm:cxn modelId="{A0C86069-6B7E-4245-BE90-DEEE4FC06A22}" type="presParOf" srcId="{CF246847-882F-4FE1-9F28-326464F6794F}" destId="{B90179D2-128C-4588-8321-1FC2E614B98B}" srcOrd="2" destOrd="0" presId="urn:microsoft.com/office/officeart/2005/8/layout/hProcess4"/>
    <dgm:cxn modelId="{A256F5D3-668A-4474-98C8-917E48A5418D}" type="presParOf" srcId="{CF246847-882F-4FE1-9F28-326464F6794F}" destId="{E33143DA-E0B0-4CDE-9D6A-A8B1EFFBFAFF}" srcOrd="3" destOrd="0" presId="urn:microsoft.com/office/officeart/2005/8/layout/hProcess4"/>
    <dgm:cxn modelId="{7B9B4F2C-82AB-4532-B2D1-023629EB2397}" type="presParOf" srcId="{CF246847-882F-4FE1-9F28-326464F6794F}" destId="{6C51A27F-EA60-4E52-9E19-176C062E6C52}" srcOrd="4" destOrd="0" presId="urn:microsoft.com/office/officeart/2005/8/layout/hProcess4"/>
    <dgm:cxn modelId="{6BB97946-7ECF-4077-9801-EC88BA1F4D7C}" type="presParOf" srcId="{ADA0CB64-3C7A-4BC2-903F-6CEDAC501E98}" destId="{E3F9CEB1-51B5-4690-8A5E-EC39E7238F54}" srcOrd="1" destOrd="0" presId="urn:microsoft.com/office/officeart/2005/8/layout/hProcess4"/>
    <dgm:cxn modelId="{F3A2AC39-D317-4442-A5CB-4B9A5E6D99CF}" type="presParOf" srcId="{ADA0CB64-3C7A-4BC2-903F-6CEDAC501E98}" destId="{3BA3743B-9360-45A8-8CB7-EEF7A76F1ECE}" srcOrd="2" destOrd="0" presId="urn:microsoft.com/office/officeart/2005/8/layout/hProcess4"/>
    <dgm:cxn modelId="{0D4A8A11-981B-4E9A-877A-0B21326641DC}" type="presParOf" srcId="{3BA3743B-9360-45A8-8CB7-EEF7A76F1ECE}" destId="{9538A5FD-C3BC-4391-9A42-CC4619350F2C}" srcOrd="0" destOrd="0" presId="urn:microsoft.com/office/officeart/2005/8/layout/hProcess4"/>
    <dgm:cxn modelId="{CD1CCB7D-243C-4503-B21F-7C0EA1B08896}" type="presParOf" srcId="{3BA3743B-9360-45A8-8CB7-EEF7A76F1ECE}" destId="{FA8F3045-E5AB-45C8-948B-ABAFB3BE40A6}" srcOrd="1" destOrd="0" presId="urn:microsoft.com/office/officeart/2005/8/layout/hProcess4"/>
    <dgm:cxn modelId="{4378A5A8-E685-46C1-8D1A-A3E43B7DCA22}" type="presParOf" srcId="{3BA3743B-9360-45A8-8CB7-EEF7A76F1ECE}" destId="{0A24A0D6-F878-44AA-980F-186539817625}" srcOrd="2" destOrd="0" presId="urn:microsoft.com/office/officeart/2005/8/layout/hProcess4"/>
    <dgm:cxn modelId="{2D015B9C-FF14-4096-9899-20BCD4AC4610}" type="presParOf" srcId="{3BA3743B-9360-45A8-8CB7-EEF7A76F1ECE}" destId="{89F0B6AF-6874-406B-BDB7-8B2A8BAA5C2D}" srcOrd="3" destOrd="0" presId="urn:microsoft.com/office/officeart/2005/8/layout/hProcess4"/>
    <dgm:cxn modelId="{3BD265B6-5256-495B-B97B-3DAAC76D4A6C}" type="presParOf" srcId="{3BA3743B-9360-45A8-8CB7-EEF7A76F1ECE}" destId="{D82BB8E9-5F1F-4282-9365-68C4AA5AD3BE}" srcOrd="4" destOrd="0" presId="urn:microsoft.com/office/officeart/2005/8/layout/hProcess4"/>
    <dgm:cxn modelId="{6876DCC2-DEE1-42D9-98C3-2849823D8758}" type="presParOf" srcId="{ADA0CB64-3C7A-4BC2-903F-6CEDAC501E98}" destId="{4532C912-7D72-4EB4-989E-BFE2DF97CB7B}" srcOrd="3" destOrd="0" presId="urn:microsoft.com/office/officeart/2005/8/layout/hProcess4"/>
    <dgm:cxn modelId="{130B09AC-D608-4AD0-A1CC-3FEE4150B580}" type="presParOf" srcId="{ADA0CB64-3C7A-4BC2-903F-6CEDAC501E98}" destId="{2C2DF8AD-48B0-48A1-93DD-0A1D5A5B5B52}" srcOrd="4" destOrd="0" presId="urn:microsoft.com/office/officeart/2005/8/layout/hProcess4"/>
    <dgm:cxn modelId="{D8315165-29E1-417A-9D0D-FC8C074887EC}" type="presParOf" srcId="{2C2DF8AD-48B0-48A1-93DD-0A1D5A5B5B52}" destId="{CCE23F3A-BC35-4B30-8BB7-0117E78A3EE6}" srcOrd="0" destOrd="0" presId="urn:microsoft.com/office/officeart/2005/8/layout/hProcess4"/>
    <dgm:cxn modelId="{19250501-9E2F-48AF-958E-ADDEEBA0C24D}" type="presParOf" srcId="{2C2DF8AD-48B0-48A1-93DD-0A1D5A5B5B52}" destId="{025D3B4C-91F2-4EC3-B84A-D30223916CB3}" srcOrd="1" destOrd="0" presId="urn:microsoft.com/office/officeart/2005/8/layout/hProcess4"/>
    <dgm:cxn modelId="{A6A01879-D1EF-4715-B521-0F92A675D230}" type="presParOf" srcId="{2C2DF8AD-48B0-48A1-93DD-0A1D5A5B5B52}" destId="{286AFB20-22FA-4042-8D58-2811AEE4F608}" srcOrd="2" destOrd="0" presId="urn:microsoft.com/office/officeart/2005/8/layout/hProcess4"/>
    <dgm:cxn modelId="{00C1C799-20AB-487F-B301-5339E3FE0DAA}" type="presParOf" srcId="{2C2DF8AD-48B0-48A1-93DD-0A1D5A5B5B52}" destId="{01EF9E74-1101-4A35-AAF0-274F7BF4D501}" srcOrd="3" destOrd="0" presId="urn:microsoft.com/office/officeart/2005/8/layout/hProcess4"/>
    <dgm:cxn modelId="{D67F69B1-D90D-4D7D-B679-4E69576EE3AB}" type="presParOf" srcId="{2C2DF8AD-48B0-48A1-93DD-0A1D5A5B5B52}" destId="{3A99BBA2-7453-467D-9110-F154B490E82A}" srcOrd="4" destOrd="0" presId="urn:microsoft.com/office/officeart/2005/8/layout/hProcess4"/>
    <dgm:cxn modelId="{6C927797-0AF7-4A9D-8BE0-A7B07A8BA16C}" type="presParOf" srcId="{ADA0CB64-3C7A-4BC2-903F-6CEDAC501E98}" destId="{2C6BC3AA-01E1-4A33-A901-5A752F0DE0C3}" srcOrd="5" destOrd="0" presId="urn:microsoft.com/office/officeart/2005/8/layout/hProcess4"/>
    <dgm:cxn modelId="{91EBAC90-3B48-4FF0-AACD-A219810BF82F}" type="presParOf" srcId="{ADA0CB64-3C7A-4BC2-903F-6CEDAC501E98}" destId="{99832A29-1499-4F98-B673-5A3D08FF00BA}" srcOrd="6" destOrd="0" presId="urn:microsoft.com/office/officeart/2005/8/layout/hProcess4"/>
    <dgm:cxn modelId="{01943A12-AA9F-4C58-A73D-85525CD70EF4}" type="presParOf" srcId="{99832A29-1499-4F98-B673-5A3D08FF00BA}" destId="{BE6890AC-FDA4-4F0D-84FB-92A172976224}" srcOrd="0" destOrd="0" presId="urn:microsoft.com/office/officeart/2005/8/layout/hProcess4"/>
    <dgm:cxn modelId="{BC61E1D6-025B-4D86-B712-E601B6DB5E47}" type="presParOf" srcId="{99832A29-1499-4F98-B673-5A3D08FF00BA}" destId="{C96609B8-27F8-4D2B-A453-2B5BD7B3C10B}" srcOrd="1" destOrd="0" presId="urn:microsoft.com/office/officeart/2005/8/layout/hProcess4"/>
    <dgm:cxn modelId="{882EE409-D697-4AE0-A34E-D1E50C591DDD}" type="presParOf" srcId="{99832A29-1499-4F98-B673-5A3D08FF00BA}" destId="{BE67BE26-C9B7-4295-B252-1B38C124D94C}" srcOrd="2" destOrd="0" presId="urn:microsoft.com/office/officeart/2005/8/layout/hProcess4"/>
    <dgm:cxn modelId="{4E02E521-BF7E-4896-874D-EA46E0CA0D26}" type="presParOf" srcId="{99832A29-1499-4F98-B673-5A3D08FF00BA}" destId="{A1513063-2EFA-42FF-9533-4D1EE4888E67}" srcOrd="3" destOrd="0" presId="urn:microsoft.com/office/officeart/2005/8/layout/hProcess4"/>
    <dgm:cxn modelId="{4ED79C39-EBDB-4B61-931F-ED45DCDE2178}" type="presParOf" srcId="{99832A29-1499-4F98-B673-5A3D08FF00BA}" destId="{68F32D63-C9A0-429A-A5CF-FAD759AC606A}" srcOrd="4" destOrd="0" presId="urn:microsoft.com/office/officeart/2005/8/layout/hProcess4"/>
    <dgm:cxn modelId="{064C5240-70DC-4212-8353-7CDDEB80F576}" type="presParOf" srcId="{ADA0CB64-3C7A-4BC2-903F-6CEDAC501E98}" destId="{958C96E1-6F2B-4F09-A680-661D7BE67B2E}" srcOrd="7" destOrd="0" presId="urn:microsoft.com/office/officeart/2005/8/layout/hProcess4"/>
    <dgm:cxn modelId="{D1C76BF8-707E-4264-A1BB-D4456AB315D0}" type="presParOf" srcId="{ADA0CB64-3C7A-4BC2-903F-6CEDAC501E98}" destId="{2EE50F40-A2BD-47EF-9684-70A39D5B5E2F}" srcOrd="8" destOrd="0" presId="urn:microsoft.com/office/officeart/2005/8/layout/hProcess4"/>
    <dgm:cxn modelId="{A2C41B9C-9C8E-469F-AC02-180E615752DF}" type="presParOf" srcId="{2EE50F40-A2BD-47EF-9684-70A39D5B5E2F}" destId="{528C8BF2-1301-41E9-B157-0642A23443B3}" srcOrd="0" destOrd="0" presId="urn:microsoft.com/office/officeart/2005/8/layout/hProcess4"/>
    <dgm:cxn modelId="{2A55951D-D626-4F63-AEAB-73424A2B3536}" type="presParOf" srcId="{2EE50F40-A2BD-47EF-9684-70A39D5B5E2F}" destId="{E309A7F2-FD72-4013-8AA7-600140BED7EA}" srcOrd="1" destOrd="0" presId="urn:microsoft.com/office/officeart/2005/8/layout/hProcess4"/>
    <dgm:cxn modelId="{55D48E50-01AE-4001-8FD7-3882973DCB8F}" type="presParOf" srcId="{2EE50F40-A2BD-47EF-9684-70A39D5B5E2F}" destId="{5C6DD40D-1726-4205-AD82-0C6EF4718B81}" srcOrd="2" destOrd="0" presId="urn:microsoft.com/office/officeart/2005/8/layout/hProcess4"/>
    <dgm:cxn modelId="{D94EDB55-4E90-47C4-8F38-CDD63F7CE921}" type="presParOf" srcId="{2EE50F40-A2BD-47EF-9684-70A39D5B5E2F}" destId="{19863DFE-3B5F-42D9-BE9B-53EA3430B5E4}" srcOrd="3" destOrd="0" presId="urn:microsoft.com/office/officeart/2005/8/layout/hProcess4"/>
    <dgm:cxn modelId="{0ACADB23-7EB6-4E93-B9E5-B63749E51324}" type="presParOf" srcId="{2EE50F40-A2BD-47EF-9684-70A39D5B5E2F}" destId="{707E161F-565E-4928-AC9E-B4ADC2A42DD8}" srcOrd="4" destOrd="0" presId="urn:microsoft.com/office/officeart/2005/8/layout/hProcess4"/>
    <dgm:cxn modelId="{AC02559B-9076-49E3-B8D3-AD56E520AF2E}" type="presParOf" srcId="{ADA0CB64-3C7A-4BC2-903F-6CEDAC501E98}" destId="{AF82DD7D-1FAE-4F99-87EE-D8DA7D561D89}" srcOrd="9" destOrd="0" presId="urn:microsoft.com/office/officeart/2005/8/layout/hProcess4"/>
    <dgm:cxn modelId="{5EB27942-E492-4090-817B-AB406DBD6502}" type="presParOf" srcId="{ADA0CB64-3C7A-4BC2-903F-6CEDAC501E98}" destId="{2C98173D-0CF9-467E-8892-EF57F24C6C12}" srcOrd="10" destOrd="0" presId="urn:microsoft.com/office/officeart/2005/8/layout/hProcess4"/>
    <dgm:cxn modelId="{7E412ED5-6F0A-4561-BBED-A642D68574A8}" type="presParOf" srcId="{2C98173D-0CF9-467E-8892-EF57F24C6C12}" destId="{145B8709-A8F3-4E22-96AD-94710B75DC1A}" srcOrd="0" destOrd="0" presId="urn:microsoft.com/office/officeart/2005/8/layout/hProcess4"/>
    <dgm:cxn modelId="{1FBBEFD8-B6EA-4405-AAC4-8389AC2112CF}" type="presParOf" srcId="{2C98173D-0CF9-467E-8892-EF57F24C6C12}" destId="{C9268DD7-BF96-42E4-9CB6-BCEB06DFAE9B}" srcOrd="1" destOrd="0" presId="urn:microsoft.com/office/officeart/2005/8/layout/hProcess4"/>
    <dgm:cxn modelId="{AF29B5F9-532F-42F1-BF55-8595CF39E3A7}" type="presParOf" srcId="{2C98173D-0CF9-467E-8892-EF57F24C6C12}" destId="{486A083B-195C-45A2-AC34-8E8E87BD95E7}" srcOrd="2" destOrd="0" presId="urn:microsoft.com/office/officeart/2005/8/layout/hProcess4"/>
    <dgm:cxn modelId="{E74218AD-E329-4FCB-9492-4F6F0352B3ED}" type="presParOf" srcId="{2C98173D-0CF9-467E-8892-EF57F24C6C12}" destId="{E9C777B7-B33E-4DC4-BD59-8E7C2C973E80}" srcOrd="3" destOrd="0" presId="urn:microsoft.com/office/officeart/2005/8/layout/hProcess4"/>
    <dgm:cxn modelId="{567B91C8-16DC-4B1B-AA6B-8E94A81626B9}" type="presParOf" srcId="{2C98173D-0CF9-467E-8892-EF57F24C6C12}" destId="{8E6119B0-5B0C-4891-9D51-29ED460F11E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3796" y="1749556"/>
          <a:ext cx="1412216" cy="564886"/>
        </a:xfrm>
        <a:prstGeom prst="chevron">
          <a:avLst/>
        </a:prstGeom>
        <a:solidFill>
          <a:srgbClr val="2D3E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2014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6239" y="1749556"/>
        <a:ext cx="847330" cy="564886"/>
      </dsp:txXfrm>
    </dsp:sp>
    <dsp:sp modelId="{357605CC-6597-4A87-AA7F-14067DBF7DE8}">
      <dsp:nvSpPr>
        <dsp:cNvPr id="0" name=""/>
        <dsp:cNvSpPr/>
      </dsp:nvSpPr>
      <dsp:spPr>
        <a:xfrm>
          <a:off x="1274790" y="1749556"/>
          <a:ext cx="1412216" cy="564886"/>
        </a:xfrm>
        <a:prstGeom prst="chevron">
          <a:avLst/>
        </a:prstGeom>
        <a:solidFill>
          <a:srgbClr val="8D44A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2015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57233" y="1749556"/>
        <a:ext cx="847330" cy="564886"/>
      </dsp:txXfrm>
    </dsp:sp>
    <dsp:sp modelId="{D66DB8D0-7C61-4B78-A14F-3925586D8949}">
      <dsp:nvSpPr>
        <dsp:cNvPr id="0" name=""/>
        <dsp:cNvSpPr/>
      </dsp:nvSpPr>
      <dsp:spPr>
        <a:xfrm>
          <a:off x="2545785" y="1749556"/>
          <a:ext cx="1412216" cy="564886"/>
        </a:xfrm>
        <a:prstGeom prst="chevron">
          <a:avLst/>
        </a:prstGeom>
        <a:solidFill>
          <a:srgbClr val="297FB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2016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28228" y="1749556"/>
        <a:ext cx="847330" cy="564886"/>
      </dsp:txXfrm>
    </dsp:sp>
    <dsp:sp modelId="{86D4ABDC-FFDF-47F1-93AE-B99FE41F65C7}">
      <dsp:nvSpPr>
        <dsp:cNvPr id="0" name=""/>
        <dsp:cNvSpPr/>
      </dsp:nvSpPr>
      <dsp:spPr>
        <a:xfrm>
          <a:off x="3816779" y="1749556"/>
          <a:ext cx="1412216" cy="564886"/>
        </a:xfrm>
        <a:prstGeom prst="chevron">
          <a:avLst/>
        </a:prstGeom>
        <a:solidFill>
          <a:srgbClr val="27AE6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2017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99222" y="1749556"/>
        <a:ext cx="847330" cy="564886"/>
      </dsp:txXfrm>
    </dsp:sp>
    <dsp:sp modelId="{7A1D1F3C-72D0-40FD-8ACC-907E39EC8EC7}">
      <dsp:nvSpPr>
        <dsp:cNvPr id="0" name=""/>
        <dsp:cNvSpPr/>
      </dsp:nvSpPr>
      <dsp:spPr>
        <a:xfrm>
          <a:off x="5087774" y="1749556"/>
          <a:ext cx="1412216" cy="564886"/>
        </a:xfrm>
        <a:prstGeom prst="chevron">
          <a:avLst/>
        </a:prstGeom>
        <a:solidFill>
          <a:srgbClr val="E84C3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2018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370217" y="1749556"/>
        <a:ext cx="847330" cy="564886"/>
      </dsp:txXfrm>
    </dsp:sp>
    <dsp:sp modelId="{56F33B27-FF49-4E23-95A5-BE1E994F6F65}">
      <dsp:nvSpPr>
        <dsp:cNvPr id="0" name=""/>
        <dsp:cNvSpPr/>
      </dsp:nvSpPr>
      <dsp:spPr>
        <a:xfrm>
          <a:off x="6358768" y="1749556"/>
          <a:ext cx="1412216" cy="564886"/>
        </a:xfrm>
        <a:prstGeom prst="chevron">
          <a:avLst/>
        </a:prstGeom>
        <a:solidFill>
          <a:srgbClr val="F39C1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2019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641211" y="1749556"/>
        <a:ext cx="847330" cy="564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AFCB4-29FC-498E-814B-BA6FFF27DC91}">
      <dsp:nvSpPr>
        <dsp:cNvPr id="0" name=""/>
        <dsp:cNvSpPr/>
      </dsp:nvSpPr>
      <dsp:spPr>
        <a:xfrm>
          <a:off x="2892" y="1603196"/>
          <a:ext cx="1039787" cy="857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Lorem Ipsum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Lorem Ipsum</a:t>
          </a:r>
          <a:endParaRPr lang="en-US" sz="1200" kern="1200" dirty="0"/>
        </a:p>
      </dsp:txBody>
      <dsp:txXfrm>
        <a:off x="22628" y="1622932"/>
        <a:ext cx="1000315" cy="634362"/>
      </dsp:txXfrm>
    </dsp:sp>
    <dsp:sp modelId="{E3F9CEB1-51B5-4690-8A5E-EC39E7238F54}">
      <dsp:nvSpPr>
        <dsp:cNvPr id="0" name=""/>
        <dsp:cNvSpPr/>
      </dsp:nvSpPr>
      <dsp:spPr>
        <a:xfrm>
          <a:off x="588685" y="1812694"/>
          <a:ext cx="1138946" cy="1138946"/>
        </a:xfrm>
        <a:prstGeom prst="leftCircularArrow">
          <a:avLst>
            <a:gd name="adj1" fmla="val 3087"/>
            <a:gd name="adj2" fmla="val 379270"/>
            <a:gd name="adj3" fmla="val 2154781"/>
            <a:gd name="adj4" fmla="val 9024489"/>
            <a:gd name="adj5" fmla="val 36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143DA-E0B0-4CDE-9D6A-A8B1EFFBFAFF}">
      <dsp:nvSpPr>
        <dsp:cNvPr id="0" name=""/>
        <dsp:cNvSpPr/>
      </dsp:nvSpPr>
      <dsp:spPr>
        <a:xfrm>
          <a:off x="233956" y="2277030"/>
          <a:ext cx="924255" cy="367545"/>
        </a:xfrm>
        <a:prstGeom prst="roundRect">
          <a:avLst>
            <a:gd name="adj" fmla="val 10000"/>
          </a:avLst>
        </a:prstGeom>
        <a:solidFill>
          <a:srgbClr val="2D3E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2014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4721" y="2287795"/>
        <a:ext cx="902725" cy="346015"/>
      </dsp:txXfrm>
    </dsp:sp>
    <dsp:sp modelId="{FA8F3045-E5AB-45C8-948B-ABAFB3BE40A6}">
      <dsp:nvSpPr>
        <dsp:cNvPr id="0" name=""/>
        <dsp:cNvSpPr/>
      </dsp:nvSpPr>
      <dsp:spPr>
        <a:xfrm>
          <a:off x="1325627" y="1603196"/>
          <a:ext cx="1039787" cy="857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8D44AD"/>
              </a:solidFill>
            </a:rPr>
            <a:t>Lorem Ipsum</a:t>
          </a:r>
          <a:endParaRPr lang="en-US" sz="1200" kern="1200" dirty="0">
            <a:solidFill>
              <a:srgbClr val="8D44AD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8D44AD"/>
              </a:solidFill>
            </a:rPr>
            <a:t>Lorem Ipsum</a:t>
          </a:r>
          <a:endParaRPr lang="en-US" sz="1200" kern="1200" dirty="0">
            <a:solidFill>
              <a:srgbClr val="8D44AD"/>
            </a:solidFill>
          </a:endParaRPr>
        </a:p>
      </dsp:txBody>
      <dsp:txXfrm>
        <a:off x="1345363" y="1806705"/>
        <a:ext cx="1000315" cy="634362"/>
      </dsp:txXfrm>
    </dsp:sp>
    <dsp:sp modelId="{4532C912-7D72-4EB4-989E-BFE2DF97CB7B}">
      <dsp:nvSpPr>
        <dsp:cNvPr id="0" name=""/>
        <dsp:cNvSpPr/>
      </dsp:nvSpPr>
      <dsp:spPr>
        <a:xfrm>
          <a:off x="1902756" y="1078732"/>
          <a:ext cx="1271808" cy="1271808"/>
        </a:xfrm>
        <a:prstGeom prst="circularArrow">
          <a:avLst>
            <a:gd name="adj1" fmla="val 2764"/>
            <a:gd name="adj2" fmla="val 337089"/>
            <a:gd name="adj3" fmla="val 19487400"/>
            <a:gd name="adj4" fmla="val 12575511"/>
            <a:gd name="adj5" fmla="val 32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0B6AF-6874-406B-BDB7-8B2A8BAA5C2D}">
      <dsp:nvSpPr>
        <dsp:cNvPr id="0" name=""/>
        <dsp:cNvSpPr/>
      </dsp:nvSpPr>
      <dsp:spPr>
        <a:xfrm>
          <a:off x="1556691" y="1419423"/>
          <a:ext cx="924255" cy="367545"/>
        </a:xfrm>
        <a:prstGeom prst="roundRect">
          <a:avLst>
            <a:gd name="adj" fmla="val 10000"/>
          </a:avLst>
        </a:prstGeom>
        <a:solidFill>
          <a:srgbClr val="8D44A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2015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67456" y="1430188"/>
        <a:ext cx="902725" cy="346015"/>
      </dsp:txXfrm>
    </dsp:sp>
    <dsp:sp modelId="{025D3B4C-91F2-4EC3-B84A-D30223916CB3}">
      <dsp:nvSpPr>
        <dsp:cNvPr id="0" name=""/>
        <dsp:cNvSpPr/>
      </dsp:nvSpPr>
      <dsp:spPr>
        <a:xfrm>
          <a:off x="2648363" y="1603196"/>
          <a:ext cx="1039787" cy="857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solidFill>
                <a:srgbClr val="297FB8"/>
              </a:solidFill>
            </a:rPr>
            <a:t>Lorem Ipsum</a:t>
          </a:r>
          <a:endParaRPr lang="en-US" sz="1200" kern="1200" dirty="0">
            <a:solidFill>
              <a:srgbClr val="297FB8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297FB8"/>
              </a:solidFill>
            </a:rPr>
            <a:t>Lorem Ipsum</a:t>
          </a:r>
          <a:endParaRPr lang="en-US" sz="1200" kern="1200" dirty="0">
            <a:solidFill>
              <a:srgbClr val="297FB8"/>
            </a:solidFill>
          </a:endParaRPr>
        </a:p>
      </dsp:txBody>
      <dsp:txXfrm>
        <a:off x="2668099" y="1622932"/>
        <a:ext cx="1000315" cy="634362"/>
      </dsp:txXfrm>
    </dsp:sp>
    <dsp:sp modelId="{2C6BC3AA-01E1-4A33-A901-5A752F0DE0C3}">
      <dsp:nvSpPr>
        <dsp:cNvPr id="0" name=""/>
        <dsp:cNvSpPr/>
      </dsp:nvSpPr>
      <dsp:spPr>
        <a:xfrm>
          <a:off x="3234156" y="1812694"/>
          <a:ext cx="1138946" cy="1138946"/>
        </a:xfrm>
        <a:prstGeom prst="leftCircularArrow">
          <a:avLst>
            <a:gd name="adj1" fmla="val 3087"/>
            <a:gd name="adj2" fmla="val 379270"/>
            <a:gd name="adj3" fmla="val 2154781"/>
            <a:gd name="adj4" fmla="val 9024489"/>
            <a:gd name="adj5" fmla="val 36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F9E74-1101-4A35-AAF0-274F7BF4D501}">
      <dsp:nvSpPr>
        <dsp:cNvPr id="0" name=""/>
        <dsp:cNvSpPr/>
      </dsp:nvSpPr>
      <dsp:spPr>
        <a:xfrm>
          <a:off x="2879427" y="2277030"/>
          <a:ext cx="924255" cy="367545"/>
        </a:xfrm>
        <a:prstGeom prst="roundRect">
          <a:avLst>
            <a:gd name="adj" fmla="val 10000"/>
          </a:avLst>
        </a:prstGeom>
        <a:solidFill>
          <a:srgbClr val="297F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2016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90192" y="2287795"/>
        <a:ext cx="902725" cy="346015"/>
      </dsp:txXfrm>
    </dsp:sp>
    <dsp:sp modelId="{C96609B8-27F8-4D2B-A453-2B5BD7B3C10B}">
      <dsp:nvSpPr>
        <dsp:cNvPr id="0" name=""/>
        <dsp:cNvSpPr/>
      </dsp:nvSpPr>
      <dsp:spPr>
        <a:xfrm>
          <a:off x="3971098" y="1603196"/>
          <a:ext cx="1039787" cy="857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solidFill>
                <a:srgbClr val="27AE61"/>
              </a:solidFill>
            </a:rPr>
            <a:t>Lorem Ipsum</a:t>
          </a:r>
          <a:endParaRPr lang="en-US" sz="1200" kern="1200" dirty="0">
            <a:solidFill>
              <a:srgbClr val="27AE6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27AE61"/>
              </a:solidFill>
            </a:rPr>
            <a:t>Lorem Ipsum</a:t>
          </a:r>
          <a:endParaRPr lang="en-US" sz="1200" kern="1200" dirty="0">
            <a:solidFill>
              <a:srgbClr val="27AE61"/>
            </a:solidFill>
          </a:endParaRPr>
        </a:p>
      </dsp:txBody>
      <dsp:txXfrm>
        <a:off x="3990834" y="1806705"/>
        <a:ext cx="1000315" cy="634362"/>
      </dsp:txXfrm>
    </dsp:sp>
    <dsp:sp modelId="{958C96E1-6F2B-4F09-A680-661D7BE67B2E}">
      <dsp:nvSpPr>
        <dsp:cNvPr id="0" name=""/>
        <dsp:cNvSpPr/>
      </dsp:nvSpPr>
      <dsp:spPr>
        <a:xfrm>
          <a:off x="4548226" y="1078732"/>
          <a:ext cx="1271808" cy="1271808"/>
        </a:xfrm>
        <a:prstGeom prst="circularArrow">
          <a:avLst>
            <a:gd name="adj1" fmla="val 2764"/>
            <a:gd name="adj2" fmla="val 337089"/>
            <a:gd name="adj3" fmla="val 19487400"/>
            <a:gd name="adj4" fmla="val 12575511"/>
            <a:gd name="adj5" fmla="val 32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13063-2EFA-42FF-9533-4D1EE4888E67}">
      <dsp:nvSpPr>
        <dsp:cNvPr id="0" name=""/>
        <dsp:cNvSpPr/>
      </dsp:nvSpPr>
      <dsp:spPr>
        <a:xfrm>
          <a:off x="4202162" y="1419423"/>
          <a:ext cx="924255" cy="367545"/>
        </a:xfrm>
        <a:prstGeom prst="roundRect">
          <a:avLst>
            <a:gd name="adj" fmla="val 10000"/>
          </a:avLst>
        </a:prstGeom>
        <a:solidFill>
          <a:srgbClr val="27AE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2017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12927" y="1430188"/>
        <a:ext cx="902725" cy="346015"/>
      </dsp:txXfrm>
    </dsp:sp>
    <dsp:sp modelId="{E309A7F2-FD72-4013-8AA7-600140BED7EA}">
      <dsp:nvSpPr>
        <dsp:cNvPr id="0" name=""/>
        <dsp:cNvSpPr/>
      </dsp:nvSpPr>
      <dsp:spPr>
        <a:xfrm>
          <a:off x="5293833" y="1603196"/>
          <a:ext cx="1039787" cy="857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solidFill>
                <a:srgbClr val="E84C3D"/>
              </a:solidFill>
            </a:rPr>
            <a:t>Lorem Ipsum</a:t>
          </a:r>
          <a:endParaRPr lang="en-US" sz="1200" kern="1200" dirty="0">
            <a:solidFill>
              <a:srgbClr val="E84C3D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E84C3D"/>
              </a:solidFill>
            </a:rPr>
            <a:t>Lorem Ipsum</a:t>
          </a:r>
          <a:endParaRPr lang="en-US" sz="1200" kern="1200" dirty="0">
            <a:solidFill>
              <a:srgbClr val="E84C3D"/>
            </a:solidFill>
          </a:endParaRPr>
        </a:p>
      </dsp:txBody>
      <dsp:txXfrm>
        <a:off x="5313569" y="1622932"/>
        <a:ext cx="1000315" cy="634362"/>
      </dsp:txXfrm>
    </dsp:sp>
    <dsp:sp modelId="{AF82DD7D-1FAE-4F99-87EE-D8DA7D561D89}">
      <dsp:nvSpPr>
        <dsp:cNvPr id="0" name=""/>
        <dsp:cNvSpPr/>
      </dsp:nvSpPr>
      <dsp:spPr>
        <a:xfrm>
          <a:off x="5879627" y="1812694"/>
          <a:ext cx="1138946" cy="1138946"/>
        </a:xfrm>
        <a:prstGeom prst="leftCircularArrow">
          <a:avLst>
            <a:gd name="adj1" fmla="val 3087"/>
            <a:gd name="adj2" fmla="val 379270"/>
            <a:gd name="adj3" fmla="val 2154781"/>
            <a:gd name="adj4" fmla="val 9024489"/>
            <a:gd name="adj5" fmla="val 36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63DFE-3B5F-42D9-BE9B-53EA3430B5E4}">
      <dsp:nvSpPr>
        <dsp:cNvPr id="0" name=""/>
        <dsp:cNvSpPr/>
      </dsp:nvSpPr>
      <dsp:spPr>
        <a:xfrm>
          <a:off x="5524897" y="2277030"/>
          <a:ext cx="924255" cy="367545"/>
        </a:xfrm>
        <a:prstGeom prst="roundRect">
          <a:avLst>
            <a:gd name="adj" fmla="val 10000"/>
          </a:avLst>
        </a:prstGeom>
        <a:solidFill>
          <a:srgbClr val="E84C3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2018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535662" y="2287795"/>
        <a:ext cx="902725" cy="346015"/>
      </dsp:txXfrm>
    </dsp:sp>
    <dsp:sp modelId="{C9268DD7-BF96-42E4-9CB6-BCEB06DFAE9B}">
      <dsp:nvSpPr>
        <dsp:cNvPr id="0" name=""/>
        <dsp:cNvSpPr/>
      </dsp:nvSpPr>
      <dsp:spPr>
        <a:xfrm>
          <a:off x="6616569" y="1603196"/>
          <a:ext cx="1039787" cy="857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39C11"/>
              </a:solidFill>
            </a:rPr>
            <a:t>Lorem Ipsum</a:t>
          </a:r>
          <a:endParaRPr lang="en-US" sz="1200" kern="1200" dirty="0">
            <a:solidFill>
              <a:srgbClr val="F39C1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39C11"/>
              </a:solidFill>
            </a:rPr>
            <a:t>Lorem Ipsum</a:t>
          </a:r>
          <a:endParaRPr lang="en-US" sz="1200" kern="1200" dirty="0">
            <a:solidFill>
              <a:srgbClr val="F39C11"/>
            </a:solidFill>
          </a:endParaRPr>
        </a:p>
      </dsp:txBody>
      <dsp:txXfrm>
        <a:off x="6636305" y="1806705"/>
        <a:ext cx="1000315" cy="634362"/>
      </dsp:txXfrm>
    </dsp:sp>
    <dsp:sp modelId="{E9C777B7-B33E-4DC4-BD59-8E7C2C973E80}">
      <dsp:nvSpPr>
        <dsp:cNvPr id="0" name=""/>
        <dsp:cNvSpPr/>
      </dsp:nvSpPr>
      <dsp:spPr>
        <a:xfrm>
          <a:off x="6847633" y="1419423"/>
          <a:ext cx="924255" cy="367545"/>
        </a:xfrm>
        <a:prstGeom prst="roundRect">
          <a:avLst>
            <a:gd name="adj" fmla="val 10000"/>
          </a:avLst>
        </a:prstGeom>
        <a:solidFill>
          <a:srgbClr val="F39C1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2019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858398" y="1430188"/>
        <a:ext cx="902725" cy="34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8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9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0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9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23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5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0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69" y="764704"/>
            <a:ext cx="6902231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69" y="147092"/>
            <a:ext cx="6902231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7"/>
            <a:ext cx="1627773" cy="451143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460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4" orient="horz" pos="4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467382"/>
            <a:ext cx="8424936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901695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0650" y="2564904"/>
            <a:ext cx="4343435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linhpham.me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feeds.feedburner.com/showeet" TargetMode="External"/><Relationship Id="rId12" Type="http://schemas.openxmlformats.org/officeDocument/2006/relationships/image" Target="../media/image6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twitter.com/showeet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pages/Neetwork/240707325947259" TargetMode="External"/><Relationship Id="rId9" Type="http://schemas.openxmlformats.org/officeDocument/2006/relationships/hyperlink" Target="http://pinterest.com/showeet" TargetMode="External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 userDrawn="1"/>
        </p:nvSpPr>
        <p:spPr>
          <a:xfrm>
            <a:off x="4401108" y="821049"/>
            <a:ext cx="432935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</a:t>
            </a:r>
            <a:r>
              <a:rPr lang="en-US" sz="3000" dirty="0" smtClean="0">
                <a:solidFill>
                  <a:srgbClr val="909DB3"/>
                </a:solidFill>
                <a:latin typeface="Calibri Light" panose="020F0302020204030204" pitchFamily="34" charset="0"/>
              </a:rPr>
              <a:t>templates</a:t>
            </a:r>
            <a:r>
              <a:rPr lang="en-US" sz="3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884" y="102904"/>
            <a:ext cx="2185416" cy="60350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18" name="Picture 17">
              <a:hlinkClick r:id="rId4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20" name="Picture 19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21" name="Picture 20">
              <a:hlinkClick r:id="rId9"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22" name="Picture 21">
              <a:hlinkClick r:id="rId11"/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 userDrawn="1"/>
        </p:nvSpPr>
        <p:spPr>
          <a:xfrm>
            <a:off x="907580" y="3057225"/>
            <a:ext cx="139012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4" name="Picture 23">
            <a:hlinkClick r:id="rId13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28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99608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oweet.com/fr/conditions-utilisation/" TargetMode="External"/><Relationship Id="rId3" Type="http://schemas.openxmlformats.org/officeDocument/2006/relationships/hyperlink" Target="http://www.showeet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showeet.com/terms-of-use/" TargetMode="External"/><Relationship Id="rId9" Type="http://schemas.openxmlformats.org/officeDocument/2006/relationships/hyperlink" Target="http://www.showeet.com/es/condiciones-de-us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707941"/>
            <a:ext cx="8424936" cy="923330"/>
          </a:xfrm>
        </p:spPr>
        <p:txBody>
          <a:bodyPr/>
          <a:lstStyle/>
          <a:p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 Infographics</a:t>
            </a:r>
            <a:endParaRPr lang="en-US" sz="6000" dirty="0"/>
          </a:p>
        </p:txBody>
      </p:sp>
      <p:sp>
        <p:nvSpPr>
          <p:cNvPr id="60" name="TextBox 59"/>
          <p:cNvSpPr txBox="1"/>
          <p:nvPr/>
        </p:nvSpPr>
        <p:spPr>
          <a:xfrm>
            <a:off x="5413521" y="2835928"/>
            <a:ext cx="311816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100" b="1" dirty="0" smtClean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r>
              <a:rPr lang="en-US" sz="21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 </a:t>
            </a:r>
            <a:r>
              <a:rPr lang="en-US" sz="21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PPTX Slides</a:t>
            </a:r>
            <a:endParaRPr lang="en-US" sz="2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3520" y="3255499"/>
            <a:ext cx="2535694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100" b="1" dirty="0" smtClean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4:3 </a:t>
            </a:r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 Layout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13520" y="3675070"/>
            <a:ext cx="1737976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1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edit</a:t>
            </a:r>
          </a:p>
        </p:txBody>
      </p:sp>
      <p:sp>
        <p:nvSpPr>
          <p:cNvPr id="77" name="Freeform 76"/>
          <p:cNvSpPr/>
          <p:nvPr/>
        </p:nvSpPr>
        <p:spPr>
          <a:xfrm>
            <a:off x="3310219" y="2348880"/>
            <a:ext cx="1840183" cy="2930155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130"/>
          <a:stretch>
            <a:fillRect/>
          </a:stretch>
        </p:blipFill>
        <p:spPr/>
      </p:pic>
      <p:grpSp>
        <p:nvGrpSpPr>
          <p:cNvPr id="78" name="Group 77"/>
          <p:cNvGrpSpPr/>
          <p:nvPr/>
        </p:nvGrpSpPr>
        <p:grpSpPr>
          <a:xfrm>
            <a:off x="4211959" y="4509120"/>
            <a:ext cx="1772023" cy="1682218"/>
            <a:chOff x="3340621" y="2731741"/>
            <a:chExt cx="5513832" cy="2726371"/>
          </a:xfrm>
        </p:grpSpPr>
        <p:sp>
          <p:nvSpPr>
            <p:cNvPr id="79" name="Rectangle 78"/>
            <p:cNvSpPr/>
            <p:nvPr/>
          </p:nvSpPr>
          <p:spPr>
            <a:xfrm>
              <a:off x="3340621" y="2731741"/>
              <a:ext cx="5513832" cy="2726371"/>
            </a:xfrm>
            <a:prstGeom prst="rect">
              <a:avLst/>
            </a:prstGeom>
            <a:ln>
              <a:noFill/>
            </a:ln>
            <a:effectLst>
              <a:outerShdw blurRad="571500" dist="2413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40621" y="2731741"/>
              <a:ext cx="5513832" cy="2726371"/>
            </a:xfrm>
            <a:prstGeom prst="rect">
              <a:avLst/>
            </a:prstGeom>
            <a:ln>
              <a:noFill/>
            </a:ln>
            <a:effectLst>
              <a:outerShdw blurRad="571500" dist="292100" dir="2154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ounded Rectangle 70"/>
          <p:cNvSpPr/>
          <p:nvPr/>
        </p:nvSpPr>
        <p:spPr>
          <a:xfrm rot="16200000">
            <a:off x="4436134" y="4139836"/>
            <a:ext cx="1964609" cy="2549278"/>
          </a:xfrm>
          <a:prstGeom prst="roundRect">
            <a:avLst>
              <a:gd name="adj" fmla="val 523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rot="16200000">
            <a:off x="4627827" y="4346004"/>
            <a:ext cx="1576179" cy="2114488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/>
          </a:p>
        </p:txBody>
      </p:sp>
      <p:grpSp>
        <p:nvGrpSpPr>
          <p:cNvPr id="73" name="Group 72"/>
          <p:cNvGrpSpPr/>
          <p:nvPr/>
        </p:nvGrpSpPr>
        <p:grpSpPr>
          <a:xfrm rot="16200000">
            <a:off x="6513179" y="5349079"/>
            <a:ext cx="139880" cy="138308"/>
            <a:chOff x="4446940" y="5280381"/>
            <a:chExt cx="237363" cy="234696"/>
          </a:xfrm>
        </p:grpSpPr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446940" y="5280381"/>
              <a:ext cx="237363" cy="234696"/>
            </a:xfrm>
            <a:prstGeom prst="ellipse">
              <a:avLst/>
            </a:prstGeom>
            <a:gradFill flip="none" rotWithShape="1">
              <a:gsLst>
                <a:gs pos="29000">
                  <a:schemeClr val="tx1"/>
                </a:gs>
                <a:gs pos="73000">
                  <a:schemeClr val="tx1">
                    <a:lumMod val="65000"/>
                    <a:lumOff val="3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lt1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515460" y="5356864"/>
              <a:ext cx="100323" cy="100323"/>
            </a:xfrm>
            <a:prstGeom prst="round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 73"/>
          <p:cNvSpPr/>
          <p:nvPr/>
        </p:nvSpPr>
        <p:spPr>
          <a:xfrm>
            <a:off x="5339707" y="4432170"/>
            <a:ext cx="1353371" cy="1712789"/>
          </a:xfrm>
          <a:custGeom>
            <a:avLst/>
            <a:gdLst>
              <a:gd name="connsiteX0" fmla="*/ 0 w 2296537"/>
              <a:gd name="connsiteY0" fmla="*/ 0 h 2906437"/>
              <a:gd name="connsiteX1" fmla="*/ 2121915 w 2296537"/>
              <a:gd name="connsiteY1" fmla="*/ 0 h 2906437"/>
              <a:gd name="connsiteX2" fmla="*/ 2296537 w 2296537"/>
              <a:gd name="connsiteY2" fmla="*/ 174622 h 2906437"/>
              <a:gd name="connsiteX3" fmla="*/ 2296537 w 2296537"/>
              <a:gd name="connsiteY3" fmla="*/ 2906437 h 29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6537" h="2906437">
                <a:moveTo>
                  <a:pt x="0" y="0"/>
                </a:moveTo>
                <a:lnTo>
                  <a:pt x="2121915" y="0"/>
                </a:lnTo>
                <a:cubicBezTo>
                  <a:pt x="2218356" y="0"/>
                  <a:pt x="2296537" y="78181"/>
                  <a:pt x="2296537" y="174622"/>
                </a:cubicBezTo>
                <a:lnTo>
                  <a:pt x="2296537" y="290643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53632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 flipH="1">
            <a:off x="221076" y="2967521"/>
            <a:ext cx="8922924" cy="3897326"/>
            <a:chOff x="3756025" y="2001838"/>
            <a:chExt cx="4295775" cy="3330576"/>
          </a:xfrm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756025" y="2001838"/>
              <a:ext cx="4295775" cy="3330575"/>
            </a:xfrm>
            <a:custGeom>
              <a:avLst/>
              <a:gdLst>
                <a:gd name="T0" fmla="*/ 3459 w 8118"/>
                <a:gd name="T1" fmla="*/ 6224 h 6296"/>
                <a:gd name="T2" fmla="*/ 4254 w 8118"/>
                <a:gd name="T3" fmla="*/ 5751 h 6296"/>
                <a:gd name="T4" fmla="*/ 4863 w 8118"/>
                <a:gd name="T5" fmla="*/ 5229 h 6296"/>
                <a:gd name="T6" fmla="*/ 5206 w 8118"/>
                <a:gd name="T7" fmla="*/ 4744 h 6296"/>
                <a:gd name="T8" fmla="*/ 5288 w 8118"/>
                <a:gd name="T9" fmla="*/ 4488 h 6296"/>
                <a:gd name="T10" fmla="*/ 5287 w 8118"/>
                <a:gd name="T11" fmla="*/ 4243 h 6296"/>
                <a:gd name="T12" fmla="*/ 5192 w 8118"/>
                <a:gd name="T13" fmla="*/ 4016 h 6296"/>
                <a:gd name="T14" fmla="*/ 4996 w 8118"/>
                <a:gd name="T15" fmla="*/ 3810 h 6296"/>
                <a:gd name="T16" fmla="*/ 4789 w 8118"/>
                <a:gd name="T17" fmla="*/ 3677 h 6296"/>
                <a:gd name="T18" fmla="*/ 4050 w 8118"/>
                <a:gd name="T19" fmla="*/ 3356 h 6296"/>
                <a:gd name="T20" fmla="*/ 2882 w 8118"/>
                <a:gd name="T21" fmla="*/ 3013 h 6296"/>
                <a:gd name="T22" fmla="*/ 1377 w 8118"/>
                <a:gd name="T23" fmla="*/ 2619 h 6296"/>
                <a:gd name="T24" fmla="*/ 747 w 8118"/>
                <a:gd name="T25" fmla="*/ 2387 h 6296"/>
                <a:gd name="T26" fmla="*/ 475 w 8118"/>
                <a:gd name="T27" fmla="*/ 2216 h 6296"/>
                <a:gd name="T28" fmla="*/ 356 w 8118"/>
                <a:gd name="T29" fmla="*/ 2023 h 6296"/>
                <a:gd name="T30" fmla="*/ 396 w 8118"/>
                <a:gd name="T31" fmla="*/ 1840 h 6296"/>
                <a:gd name="T32" fmla="*/ 516 w 8118"/>
                <a:gd name="T33" fmla="*/ 1693 h 6296"/>
                <a:gd name="T34" fmla="*/ 866 w 8118"/>
                <a:gd name="T35" fmla="*/ 1474 h 6296"/>
                <a:gd name="T36" fmla="*/ 1594 w 8118"/>
                <a:gd name="T37" fmla="*/ 1209 h 6296"/>
                <a:gd name="T38" fmla="*/ 2453 w 8118"/>
                <a:gd name="T39" fmla="*/ 910 h 6296"/>
                <a:gd name="T40" fmla="*/ 2644 w 8118"/>
                <a:gd name="T41" fmla="*/ 779 h 6296"/>
                <a:gd name="T42" fmla="*/ 2703 w 8118"/>
                <a:gd name="T43" fmla="*/ 649 h 6296"/>
                <a:gd name="T44" fmla="*/ 2661 w 8118"/>
                <a:gd name="T45" fmla="*/ 525 h 6296"/>
                <a:gd name="T46" fmla="*/ 2470 w 8118"/>
                <a:gd name="T47" fmla="*/ 377 h 6296"/>
                <a:gd name="T48" fmla="*/ 2062 w 8118"/>
                <a:gd name="T49" fmla="*/ 249 h 6296"/>
                <a:gd name="T50" fmla="*/ 1014 w 8118"/>
                <a:gd name="T51" fmla="*/ 123 h 6296"/>
                <a:gd name="T52" fmla="*/ 0 w 8118"/>
                <a:gd name="T53" fmla="*/ 95 h 6296"/>
                <a:gd name="T54" fmla="*/ 598 w 8118"/>
                <a:gd name="T55" fmla="*/ 5 h 6296"/>
                <a:gd name="T56" fmla="*/ 1918 w 8118"/>
                <a:gd name="T57" fmla="*/ 93 h 6296"/>
                <a:gd name="T58" fmla="*/ 2563 w 8118"/>
                <a:gd name="T59" fmla="*/ 221 h 6296"/>
                <a:gd name="T60" fmla="*/ 2929 w 8118"/>
                <a:gd name="T61" fmla="*/ 391 h 6296"/>
                <a:gd name="T62" fmla="*/ 3026 w 8118"/>
                <a:gd name="T63" fmla="*/ 502 h 6296"/>
                <a:gd name="T64" fmla="*/ 3059 w 8118"/>
                <a:gd name="T65" fmla="*/ 640 h 6296"/>
                <a:gd name="T66" fmla="*/ 2994 w 8118"/>
                <a:gd name="T67" fmla="*/ 767 h 6296"/>
                <a:gd name="T68" fmla="*/ 2689 w 8118"/>
                <a:gd name="T69" fmla="*/ 979 h 6296"/>
                <a:gd name="T70" fmla="*/ 1936 w 8118"/>
                <a:gd name="T71" fmla="*/ 1306 h 6296"/>
                <a:gd name="T72" fmla="*/ 1429 w 8118"/>
                <a:gd name="T73" fmla="*/ 1589 h 6296"/>
                <a:gd name="T74" fmla="*/ 1303 w 8118"/>
                <a:gd name="T75" fmla="*/ 1729 h 6296"/>
                <a:gd name="T76" fmla="*/ 1292 w 8118"/>
                <a:gd name="T77" fmla="*/ 1867 h 6296"/>
                <a:gd name="T78" fmla="*/ 1463 w 8118"/>
                <a:gd name="T79" fmla="*/ 2026 h 6296"/>
                <a:gd name="T80" fmla="*/ 1872 w 8118"/>
                <a:gd name="T81" fmla="*/ 2201 h 6296"/>
                <a:gd name="T82" fmla="*/ 2962 w 8118"/>
                <a:gd name="T83" fmla="*/ 2495 h 6296"/>
                <a:gd name="T84" fmla="*/ 5216 w 8118"/>
                <a:gd name="T85" fmla="*/ 3022 h 6296"/>
                <a:gd name="T86" fmla="*/ 6311 w 8118"/>
                <a:gd name="T87" fmla="*/ 3368 h 6296"/>
                <a:gd name="T88" fmla="*/ 6705 w 8118"/>
                <a:gd name="T89" fmla="*/ 3545 h 6296"/>
                <a:gd name="T90" fmla="*/ 7424 w 8118"/>
                <a:gd name="T91" fmla="*/ 3998 h 6296"/>
                <a:gd name="T92" fmla="*/ 7873 w 8118"/>
                <a:gd name="T93" fmla="*/ 4492 h 6296"/>
                <a:gd name="T94" fmla="*/ 8086 w 8118"/>
                <a:gd name="T95" fmla="*/ 5022 h 6296"/>
                <a:gd name="T96" fmla="*/ 8104 w 8118"/>
                <a:gd name="T97" fmla="*/ 5589 h 6296"/>
                <a:gd name="T98" fmla="*/ 7960 w 8118"/>
                <a:gd name="T99" fmla="*/ 6193 h 6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8" h="6296">
                  <a:moveTo>
                    <a:pt x="7922" y="6296"/>
                  </a:moveTo>
                  <a:lnTo>
                    <a:pt x="3312" y="6296"/>
                  </a:lnTo>
                  <a:lnTo>
                    <a:pt x="3459" y="6224"/>
                  </a:lnTo>
                  <a:lnTo>
                    <a:pt x="3740" y="6075"/>
                  </a:lnTo>
                  <a:lnTo>
                    <a:pt x="4007" y="5916"/>
                  </a:lnTo>
                  <a:lnTo>
                    <a:pt x="4254" y="5751"/>
                  </a:lnTo>
                  <a:lnTo>
                    <a:pt x="4480" y="5581"/>
                  </a:lnTo>
                  <a:lnTo>
                    <a:pt x="4685" y="5407"/>
                  </a:lnTo>
                  <a:lnTo>
                    <a:pt x="4863" y="5229"/>
                  </a:lnTo>
                  <a:lnTo>
                    <a:pt x="5016" y="5052"/>
                  </a:lnTo>
                  <a:lnTo>
                    <a:pt x="5137" y="4875"/>
                  </a:lnTo>
                  <a:lnTo>
                    <a:pt x="5206" y="4744"/>
                  </a:lnTo>
                  <a:lnTo>
                    <a:pt x="5242" y="4658"/>
                  </a:lnTo>
                  <a:lnTo>
                    <a:pt x="5270" y="4571"/>
                  </a:lnTo>
                  <a:lnTo>
                    <a:pt x="5288" y="4488"/>
                  </a:lnTo>
                  <a:lnTo>
                    <a:pt x="5297" y="4404"/>
                  </a:lnTo>
                  <a:lnTo>
                    <a:pt x="5297" y="4322"/>
                  </a:lnTo>
                  <a:lnTo>
                    <a:pt x="5287" y="4243"/>
                  </a:lnTo>
                  <a:lnTo>
                    <a:pt x="5265" y="4165"/>
                  </a:lnTo>
                  <a:lnTo>
                    <a:pt x="5234" y="4089"/>
                  </a:lnTo>
                  <a:lnTo>
                    <a:pt x="5192" y="4016"/>
                  </a:lnTo>
                  <a:lnTo>
                    <a:pt x="5138" y="3944"/>
                  </a:lnTo>
                  <a:lnTo>
                    <a:pt x="5074" y="3876"/>
                  </a:lnTo>
                  <a:lnTo>
                    <a:pt x="4996" y="3810"/>
                  </a:lnTo>
                  <a:lnTo>
                    <a:pt x="4908" y="3746"/>
                  </a:lnTo>
                  <a:lnTo>
                    <a:pt x="4858" y="3717"/>
                  </a:lnTo>
                  <a:lnTo>
                    <a:pt x="4789" y="3677"/>
                  </a:lnTo>
                  <a:lnTo>
                    <a:pt x="4640" y="3599"/>
                  </a:lnTo>
                  <a:lnTo>
                    <a:pt x="4401" y="3490"/>
                  </a:lnTo>
                  <a:lnTo>
                    <a:pt x="4050" y="3356"/>
                  </a:lnTo>
                  <a:lnTo>
                    <a:pt x="3674" y="3234"/>
                  </a:lnTo>
                  <a:lnTo>
                    <a:pt x="3282" y="3120"/>
                  </a:lnTo>
                  <a:lnTo>
                    <a:pt x="2882" y="3013"/>
                  </a:lnTo>
                  <a:lnTo>
                    <a:pt x="2284" y="2862"/>
                  </a:lnTo>
                  <a:lnTo>
                    <a:pt x="1722" y="2717"/>
                  </a:lnTo>
                  <a:lnTo>
                    <a:pt x="1377" y="2619"/>
                  </a:lnTo>
                  <a:lnTo>
                    <a:pt x="1069" y="2519"/>
                  </a:lnTo>
                  <a:lnTo>
                    <a:pt x="867" y="2442"/>
                  </a:lnTo>
                  <a:lnTo>
                    <a:pt x="747" y="2387"/>
                  </a:lnTo>
                  <a:lnTo>
                    <a:pt x="641" y="2332"/>
                  </a:lnTo>
                  <a:lnTo>
                    <a:pt x="550" y="2275"/>
                  </a:lnTo>
                  <a:lnTo>
                    <a:pt x="475" y="2216"/>
                  </a:lnTo>
                  <a:lnTo>
                    <a:pt x="416" y="2154"/>
                  </a:lnTo>
                  <a:lnTo>
                    <a:pt x="377" y="2090"/>
                  </a:lnTo>
                  <a:lnTo>
                    <a:pt x="356" y="2023"/>
                  </a:lnTo>
                  <a:lnTo>
                    <a:pt x="356" y="1952"/>
                  </a:lnTo>
                  <a:lnTo>
                    <a:pt x="376" y="1879"/>
                  </a:lnTo>
                  <a:lnTo>
                    <a:pt x="396" y="1840"/>
                  </a:lnTo>
                  <a:lnTo>
                    <a:pt x="415" y="1810"/>
                  </a:lnTo>
                  <a:lnTo>
                    <a:pt x="461" y="1751"/>
                  </a:lnTo>
                  <a:lnTo>
                    <a:pt x="516" y="1693"/>
                  </a:lnTo>
                  <a:lnTo>
                    <a:pt x="580" y="1640"/>
                  </a:lnTo>
                  <a:lnTo>
                    <a:pt x="691" y="1565"/>
                  </a:lnTo>
                  <a:lnTo>
                    <a:pt x="866" y="1474"/>
                  </a:lnTo>
                  <a:lnTo>
                    <a:pt x="1060" y="1391"/>
                  </a:lnTo>
                  <a:lnTo>
                    <a:pt x="1269" y="1314"/>
                  </a:lnTo>
                  <a:lnTo>
                    <a:pt x="1594" y="1209"/>
                  </a:lnTo>
                  <a:lnTo>
                    <a:pt x="2019" y="1078"/>
                  </a:lnTo>
                  <a:lnTo>
                    <a:pt x="2297" y="979"/>
                  </a:lnTo>
                  <a:lnTo>
                    <a:pt x="2453" y="910"/>
                  </a:lnTo>
                  <a:lnTo>
                    <a:pt x="2548" y="855"/>
                  </a:lnTo>
                  <a:lnTo>
                    <a:pt x="2601" y="817"/>
                  </a:lnTo>
                  <a:lnTo>
                    <a:pt x="2644" y="779"/>
                  </a:lnTo>
                  <a:lnTo>
                    <a:pt x="2676" y="737"/>
                  </a:lnTo>
                  <a:lnTo>
                    <a:pt x="2696" y="694"/>
                  </a:lnTo>
                  <a:lnTo>
                    <a:pt x="2703" y="649"/>
                  </a:lnTo>
                  <a:lnTo>
                    <a:pt x="2697" y="601"/>
                  </a:lnTo>
                  <a:lnTo>
                    <a:pt x="2677" y="551"/>
                  </a:lnTo>
                  <a:lnTo>
                    <a:pt x="2661" y="525"/>
                  </a:lnTo>
                  <a:lnTo>
                    <a:pt x="2637" y="492"/>
                  </a:lnTo>
                  <a:lnTo>
                    <a:pt x="2565" y="432"/>
                  </a:lnTo>
                  <a:lnTo>
                    <a:pt x="2470" y="377"/>
                  </a:lnTo>
                  <a:lnTo>
                    <a:pt x="2353" y="329"/>
                  </a:lnTo>
                  <a:lnTo>
                    <a:pt x="2216" y="286"/>
                  </a:lnTo>
                  <a:lnTo>
                    <a:pt x="2062" y="249"/>
                  </a:lnTo>
                  <a:lnTo>
                    <a:pt x="1806" y="203"/>
                  </a:lnTo>
                  <a:lnTo>
                    <a:pt x="1423" y="155"/>
                  </a:lnTo>
                  <a:lnTo>
                    <a:pt x="1014" y="123"/>
                  </a:lnTo>
                  <a:lnTo>
                    <a:pt x="598" y="105"/>
                  </a:lnTo>
                  <a:lnTo>
                    <a:pt x="192" y="96"/>
                  </a:lnTo>
                  <a:lnTo>
                    <a:pt x="0" y="95"/>
                  </a:lnTo>
                  <a:lnTo>
                    <a:pt x="0" y="1"/>
                  </a:lnTo>
                  <a:lnTo>
                    <a:pt x="186" y="0"/>
                  </a:lnTo>
                  <a:lnTo>
                    <a:pt x="598" y="5"/>
                  </a:lnTo>
                  <a:lnTo>
                    <a:pt x="1038" y="20"/>
                  </a:lnTo>
                  <a:lnTo>
                    <a:pt x="1486" y="48"/>
                  </a:lnTo>
                  <a:lnTo>
                    <a:pt x="1918" y="93"/>
                  </a:lnTo>
                  <a:lnTo>
                    <a:pt x="2215" y="141"/>
                  </a:lnTo>
                  <a:lnTo>
                    <a:pt x="2398" y="178"/>
                  </a:lnTo>
                  <a:lnTo>
                    <a:pt x="2563" y="221"/>
                  </a:lnTo>
                  <a:lnTo>
                    <a:pt x="2709" y="272"/>
                  </a:lnTo>
                  <a:lnTo>
                    <a:pt x="2831" y="328"/>
                  </a:lnTo>
                  <a:lnTo>
                    <a:pt x="2929" y="391"/>
                  </a:lnTo>
                  <a:lnTo>
                    <a:pt x="2967" y="427"/>
                  </a:lnTo>
                  <a:lnTo>
                    <a:pt x="2990" y="453"/>
                  </a:lnTo>
                  <a:lnTo>
                    <a:pt x="3026" y="502"/>
                  </a:lnTo>
                  <a:lnTo>
                    <a:pt x="3049" y="550"/>
                  </a:lnTo>
                  <a:lnTo>
                    <a:pt x="3060" y="596"/>
                  </a:lnTo>
                  <a:lnTo>
                    <a:pt x="3059" y="640"/>
                  </a:lnTo>
                  <a:lnTo>
                    <a:pt x="3047" y="684"/>
                  </a:lnTo>
                  <a:lnTo>
                    <a:pt x="3026" y="727"/>
                  </a:lnTo>
                  <a:lnTo>
                    <a:pt x="2994" y="767"/>
                  </a:lnTo>
                  <a:lnTo>
                    <a:pt x="2932" y="828"/>
                  </a:lnTo>
                  <a:lnTo>
                    <a:pt x="2823" y="904"/>
                  </a:lnTo>
                  <a:lnTo>
                    <a:pt x="2689" y="979"/>
                  </a:lnTo>
                  <a:lnTo>
                    <a:pt x="2535" y="1052"/>
                  </a:lnTo>
                  <a:lnTo>
                    <a:pt x="2284" y="1160"/>
                  </a:lnTo>
                  <a:lnTo>
                    <a:pt x="1936" y="1306"/>
                  </a:lnTo>
                  <a:lnTo>
                    <a:pt x="1694" y="1422"/>
                  </a:lnTo>
                  <a:lnTo>
                    <a:pt x="1550" y="1503"/>
                  </a:lnTo>
                  <a:lnTo>
                    <a:pt x="1429" y="1589"/>
                  </a:lnTo>
                  <a:lnTo>
                    <a:pt x="1357" y="1657"/>
                  </a:lnTo>
                  <a:lnTo>
                    <a:pt x="1319" y="1704"/>
                  </a:lnTo>
                  <a:lnTo>
                    <a:pt x="1303" y="1729"/>
                  </a:lnTo>
                  <a:lnTo>
                    <a:pt x="1287" y="1758"/>
                  </a:lnTo>
                  <a:lnTo>
                    <a:pt x="1277" y="1814"/>
                  </a:lnTo>
                  <a:lnTo>
                    <a:pt x="1292" y="1867"/>
                  </a:lnTo>
                  <a:lnTo>
                    <a:pt x="1328" y="1922"/>
                  </a:lnTo>
                  <a:lnTo>
                    <a:pt x="1385" y="1974"/>
                  </a:lnTo>
                  <a:lnTo>
                    <a:pt x="1463" y="2026"/>
                  </a:lnTo>
                  <a:lnTo>
                    <a:pt x="1558" y="2076"/>
                  </a:lnTo>
                  <a:lnTo>
                    <a:pt x="1673" y="2126"/>
                  </a:lnTo>
                  <a:lnTo>
                    <a:pt x="1872" y="2201"/>
                  </a:lnTo>
                  <a:lnTo>
                    <a:pt x="2190" y="2299"/>
                  </a:lnTo>
                  <a:lnTo>
                    <a:pt x="2558" y="2397"/>
                  </a:lnTo>
                  <a:lnTo>
                    <a:pt x="2962" y="2495"/>
                  </a:lnTo>
                  <a:lnTo>
                    <a:pt x="3618" y="2643"/>
                  </a:lnTo>
                  <a:lnTo>
                    <a:pt x="4539" y="2854"/>
                  </a:lnTo>
                  <a:lnTo>
                    <a:pt x="5216" y="3022"/>
                  </a:lnTo>
                  <a:lnTo>
                    <a:pt x="5644" y="3142"/>
                  </a:lnTo>
                  <a:lnTo>
                    <a:pt x="6041" y="3268"/>
                  </a:lnTo>
                  <a:lnTo>
                    <a:pt x="6311" y="3368"/>
                  </a:lnTo>
                  <a:lnTo>
                    <a:pt x="6478" y="3437"/>
                  </a:lnTo>
                  <a:lnTo>
                    <a:pt x="6556" y="3473"/>
                  </a:lnTo>
                  <a:lnTo>
                    <a:pt x="6705" y="3545"/>
                  </a:lnTo>
                  <a:lnTo>
                    <a:pt x="6978" y="3692"/>
                  </a:lnTo>
                  <a:lnTo>
                    <a:pt x="7217" y="3843"/>
                  </a:lnTo>
                  <a:lnTo>
                    <a:pt x="7424" y="3998"/>
                  </a:lnTo>
                  <a:lnTo>
                    <a:pt x="7603" y="4158"/>
                  </a:lnTo>
                  <a:lnTo>
                    <a:pt x="7751" y="4322"/>
                  </a:lnTo>
                  <a:lnTo>
                    <a:pt x="7873" y="4492"/>
                  </a:lnTo>
                  <a:lnTo>
                    <a:pt x="7968" y="4665"/>
                  </a:lnTo>
                  <a:lnTo>
                    <a:pt x="8039" y="4842"/>
                  </a:lnTo>
                  <a:lnTo>
                    <a:pt x="8086" y="5022"/>
                  </a:lnTo>
                  <a:lnTo>
                    <a:pt x="8112" y="5208"/>
                  </a:lnTo>
                  <a:lnTo>
                    <a:pt x="8118" y="5396"/>
                  </a:lnTo>
                  <a:lnTo>
                    <a:pt x="8104" y="5589"/>
                  </a:lnTo>
                  <a:lnTo>
                    <a:pt x="8072" y="5787"/>
                  </a:lnTo>
                  <a:lnTo>
                    <a:pt x="8023" y="5987"/>
                  </a:lnTo>
                  <a:lnTo>
                    <a:pt x="7960" y="6193"/>
                  </a:lnTo>
                  <a:lnTo>
                    <a:pt x="7922" y="6296"/>
                  </a:lnTo>
                  <a:lnTo>
                    <a:pt x="7922" y="629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756025" y="2046288"/>
              <a:ext cx="2897188" cy="3286125"/>
            </a:xfrm>
            <a:custGeom>
              <a:avLst/>
              <a:gdLst>
                <a:gd name="T0" fmla="*/ 3641 w 5475"/>
                <a:gd name="T1" fmla="*/ 6137 h 6210"/>
                <a:gd name="T2" fmla="*/ 4407 w 5475"/>
                <a:gd name="T3" fmla="*/ 5659 h 6210"/>
                <a:gd name="T4" fmla="*/ 4989 w 5475"/>
                <a:gd name="T5" fmla="*/ 5136 h 6210"/>
                <a:gd name="T6" fmla="*/ 5310 w 5475"/>
                <a:gd name="T7" fmla="*/ 4651 h 6210"/>
                <a:gd name="T8" fmla="*/ 5380 w 5475"/>
                <a:gd name="T9" fmla="*/ 4395 h 6210"/>
                <a:gd name="T10" fmla="*/ 5370 w 5475"/>
                <a:gd name="T11" fmla="*/ 4151 h 6210"/>
                <a:gd name="T12" fmla="*/ 5268 w 5475"/>
                <a:gd name="T13" fmla="*/ 3924 h 6210"/>
                <a:gd name="T14" fmla="*/ 5069 w 5475"/>
                <a:gd name="T15" fmla="*/ 3718 h 6210"/>
                <a:gd name="T16" fmla="*/ 4861 w 5475"/>
                <a:gd name="T17" fmla="*/ 3584 h 6210"/>
                <a:gd name="T18" fmla="*/ 4119 w 5475"/>
                <a:gd name="T19" fmla="*/ 3263 h 6210"/>
                <a:gd name="T20" fmla="*/ 2945 w 5475"/>
                <a:gd name="T21" fmla="*/ 2919 h 6210"/>
                <a:gd name="T22" fmla="*/ 1432 w 5475"/>
                <a:gd name="T23" fmla="*/ 2523 h 6210"/>
                <a:gd name="T24" fmla="*/ 796 w 5475"/>
                <a:gd name="T25" fmla="*/ 2292 h 6210"/>
                <a:gd name="T26" fmla="*/ 521 w 5475"/>
                <a:gd name="T27" fmla="*/ 2121 h 6210"/>
                <a:gd name="T28" fmla="*/ 400 w 5475"/>
                <a:gd name="T29" fmla="*/ 1929 h 6210"/>
                <a:gd name="T30" fmla="*/ 439 w 5475"/>
                <a:gd name="T31" fmla="*/ 1749 h 6210"/>
                <a:gd name="T32" fmla="*/ 559 w 5475"/>
                <a:gd name="T33" fmla="*/ 1604 h 6210"/>
                <a:gd name="T34" fmla="*/ 904 w 5475"/>
                <a:gd name="T35" fmla="*/ 1385 h 6210"/>
                <a:gd name="T36" fmla="*/ 1627 w 5475"/>
                <a:gd name="T37" fmla="*/ 1120 h 6210"/>
                <a:gd name="T38" fmla="*/ 2476 w 5475"/>
                <a:gd name="T39" fmla="*/ 819 h 6210"/>
                <a:gd name="T40" fmla="*/ 2663 w 5475"/>
                <a:gd name="T41" fmla="*/ 688 h 6210"/>
                <a:gd name="T42" fmla="*/ 2719 w 5475"/>
                <a:gd name="T43" fmla="*/ 557 h 6210"/>
                <a:gd name="T44" fmla="*/ 2676 w 5475"/>
                <a:gd name="T45" fmla="*/ 435 h 6210"/>
                <a:gd name="T46" fmla="*/ 2481 w 5475"/>
                <a:gd name="T47" fmla="*/ 286 h 6210"/>
                <a:gd name="T48" fmla="*/ 2070 w 5475"/>
                <a:gd name="T49" fmla="*/ 158 h 6210"/>
                <a:gd name="T50" fmla="*/ 1015 w 5475"/>
                <a:gd name="T51" fmla="*/ 33 h 6210"/>
                <a:gd name="T52" fmla="*/ 0 w 5475"/>
                <a:gd name="T53" fmla="*/ 4 h 6210"/>
                <a:gd name="T54" fmla="*/ 598 w 5475"/>
                <a:gd name="T55" fmla="*/ 9 h 6210"/>
                <a:gd name="T56" fmla="*/ 1817 w 5475"/>
                <a:gd name="T57" fmla="*/ 105 h 6210"/>
                <a:gd name="T58" fmla="*/ 2373 w 5475"/>
                <a:gd name="T59" fmla="*/ 233 h 6210"/>
                <a:gd name="T60" fmla="*/ 2664 w 5475"/>
                <a:gd name="T61" fmla="*/ 396 h 6210"/>
                <a:gd name="T62" fmla="*/ 2729 w 5475"/>
                <a:gd name="T63" fmla="*/ 505 h 6210"/>
                <a:gd name="T64" fmla="*/ 2712 w 5475"/>
                <a:gd name="T65" fmla="*/ 642 h 6210"/>
                <a:gd name="T66" fmla="*/ 2591 w 5475"/>
                <a:gd name="T67" fmla="*/ 760 h 6210"/>
                <a:gd name="T68" fmla="*/ 2075 w 5475"/>
                <a:gd name="T69" fmla="*/ 985 h 6210"/>
                <a:gd name="T70" fmla="*/ 1135 w 5475"/>
                <a:gd name="T71" fmla="*/ 1300 h 6210"/>
                <a:gd name="T72" fmla="*/ 664 w 5475"/>
                <a:gd name="T73" fmla="*/ 1548 h 6210"/>
                <a:gd name="T74" fmla="*/ 501 w 5475"/>
                <a:gd name="T75" fmla="*/ 1713 h 6210"/>
                <a:gd name="T76" fmla="*/ 444 w 5475"/>
                <a:gd name="T77" fmla="*/ 1853 h 6210"/>
                <a:gd name="T78" fmla="*/ 508 w 5475"/>
                <a:gd name="T79" fmla="*/ 2052 h 6210"/>
                <a:gd name="T80" fmla="*/ 737 w 5475"/>
                <a:gd name="T81" fmla="*/ 2228 h 6210"/>
                <a:gd name="T82" fmla="*/ 1485 w 5475"/>
                <a:gd name="T83" fmla="*/ 2513 h 6210"/>
                <a:gd name="T84" fmla="*/ 3008 w 5475"/>
                <a:gd name="T85" fmla="*/ 2910 h 6210"/>
                <a:gd name="T86" fmla="*/ 4188 w 5475"/>
                <a:gd name="T87" fmla="*/ 3256 h 6210"/>
                <a:gd name="T88" fmla="*/ 4931 w 5475"/>
                <a:gd name="T89" fmla="*/ 3578 h 6210"/>
                <a:gd name="T90" fmla="*/ 5141 w 5475"/>
                <a:gd name="T91" fmla="*/ 3712 h 6210"/>
                <a:gd name="T92" fmla="*/ 5346 w 5475"/>
                <a:gd name="T93" fmla="*/ 3918 h 6210"/>
                <a:gd name="T94" fmla="*/ 5454 w 5475"/>
                <a:gd name="T95" fmla="*/ 4146 h 6210"/>
                <a:gd name="T96" fmla="*/ 5473 w 5475"/>
                <a:gd name="T97" fmla="*/ 4389 h 6210"/>
                <a:gd name="T98" fmla="*/ 5412 w 5475"/>
                <a:gd name="T99" fmla="*/ 4645 h 6210"/>
                <a:gd name="T100" fmla="*/ 5115 w 5475"/>
                <a:gd name="T101" fmla="*/ 5129 h 6210"/>
                <a:gd name="T102" fmla="*/ 4561 w 5475"/>
                <a:gd name="T103" fmla="*/ 5653 h 6210"/>
                <a:gd name="T104" fmla="*/ 3825 w 5475"/>
                <a:gd name="T105" fmla="*/ 6137 h 6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75" h="6210">
                  <a:moveTo>
                    <a:pt x="3688" y="6210"/>
                  </a:moveTo>
                  <a:lnTo>
                    <a:pt x="3500" y="6210"/>
                  </a:lnTo>
                  <a:lnTo>
                    <a:pt x="3641" y="6137"/>
                  </a:lnTo>
                  <a:lnTo>
                    <a:pt x="3913" y="5986"/>
                  </a:lnTo>
                  <a:lnTo>
                    <a:pt x="4169" y="5826"/>
                  </a:lnTo>
                  <a:lnTo>
                    <a:pt x="4407" y="5659"/>
                  </a:lnTo>
                  <a:lnTo>
                    <a:pt x="4624" y="5488"/>
                  </a:lnTo>
                  <a:lnTo>
                    <a:pt x="4819" y="5313"/>
                  </a:lnTo>
                  <a:lnTo>
                    <a:pt x="4989" y="5136"/>
                  </a:lnTo>
                  <a:lnTo>
                    <a:pt x="5133" y="4959"/>
                  </a:lnTo>
                  <a:lnTo>
                    <a:pt x="5245" y="4782"/>
                  </a:lnTo>
                  <a:lnTo>
                    <a:pt x="5310" y="4651"/>
                  </a:lnTo>
                  <a:lnTo>
                    <a:pt x="5342" y="4565"/>
                  </a:lnTo>
                  <a:lnTo>
                    <a:pt x="5366" y="4480"/>
                  </a:lnTo>
                  <a:lnTo>
                    <a:pt x="5380" y="4395"/>
                  </a:lnTo>
                  <a:lnTo>
                    <a:pt x="5386" y="4313"/>
                  </a:lnTo>
                  <a:lnTo>
                    <a:pt x="5383" y="4231"/>
                  </a:lnTo>
                  <a:lnTo>
                    <a:pt x="5370" y="4151"/>
                  </a:lnTo>
                  <a:lnTo>
                    <a:pt x="5346" y="4074"/>
                  </a:lnTo>
                  <a:lnTo>
                    <a:pt x="5313" y="3997"/>
                  </a:lnTo>
                  <a:lnTo>
                    <a:pt x="5268" y="3924"/>
                  </a:lnTo>
                  <a:lnTo>
                    <a:pt x="5213" y="3852"/>
                  </a:lnTo>
                  <a:lnTo>
                    <a:pt x="5147" y="3784"/>
                  </a:lnTo>
                  <a:lnTo>
                    <a:pt x="5069" y="3718"/>
                  </a:lnTo>
                  <a:lnTo>
                    <a:pt x="4980" y="3655"/>
                  </a:lnTo>
                  <a:lnTo>
                    <a:pt x="4930" y="3624"/>
                  </a:lnTo>
                  <a:lnTo>
                    <a:pt x="4861" y="3584"/>
                  </a:lnTo>
                  <a:lnTo>
                    <a:pt x="4711" y="3508"/>
                  </a:lnTo>
                  <a:lnTo>
                    <a:pt x="4470" y="3398"/>
                  </a:lnTo>
                  <a:lnTo>
                    <a:pt x="4119" y="3263"/>
                  </a:lnTo>
                  <a:lnTo>
                    <a:pt x="3742" y="3140"/>
                  </a:lnTo>
                  <a:lnTo>
                    <a:pt x="3347" y="3025"/>
                  </a:lnTo>
                  <a:lnTo>
                    <a:pt x="2945" y="2919"/>
                  </a:lnTo>
                  <a:lnTo>
                    <a:pt x="2345" y="2766"/>
                  </a:lnTo>
                  <a:lnTo>
                    <a:pt x="1779" y="2621"/>
                  </a:lnTo>
                  <a:lnTo>
                    <a:pt x="1432" y="2523"/>
                  </a:lnTo>
                  <a:lnTo>
                    <a:pt x="1120" y="2423"/>
                  </a:lnTo>
                  <a:lnTo>
                    <a:pt x="917" y="2346"/>
                  </a:lnTo>
                  <a:lnTo>
                    <a:pt x="796" y="2292"/>
                  </a:lnTo>
                  <a:lnTo>
                    <a:pt x="690" y="2238"/>
                  </a:lnTo>
                  <a:lnTo>
                    <a:pt x="598" y="2180"/>
                  </a:lnTo>
                  <a:lnTo>
                    <a:pt x="521" y="2121"/>
                  </a:lnTo>
                  <a:lnTo>
                    <a:pt x="462" y="2060"/>
                  </a:lnTo>
                  <a:lnTo>
                    <a:pt x="422" y="1996"/>
                  </a:lnTo>
                  <a:lnTo>
                    <a:pt x="400" y="1929"/>
                  </a:lnTo>
                  <a:lnTo>
                    <a:pt x="399" y="1860"/>
                  </a:lnTo>
                  <a:lnTo>
                    <a:pt x="421" y="1787"/>
                  </a:lnTo>
                  <a:lnTo>
                    <a:pt x="439" y="1749"/>
                  </a:lnTo>
                  <a:lnTo>
                    <a:pt x="458" y="1718"/>
                  </a:lnTo>
                  <a:lnTo>
                    <a:pt x="503" y="1659"/>
                  </a:lnTo>
                  <a:lnTo>
                    <a:pt x="559" y="1604"/>
                  </a:lnTo>
                  <a:lnTo>
                    <a:pt x="622" y="1551"/>
                  </a:lnTo>
                  <a:lnTo>
                    <a:pt x="733" y="1476"/>
                  </a:lnTo>
                  <a:lnTo>
                    <a:pt x="904" y="1385"/>
                  </a:lnTo>
                  <a:lnTo>
                    <a:pt x="1097" y="1303"/>
                  </a:lnTo>
                  <a:lnTo>
                    <a:pt x="1305" y="1227"/>
                  </a:lnTo>
                  <a:lnTo>
                    <a:pt x="1627" y="1120"/>
                  </a:lnTo>
                  <a:lnTo>
                    <a:pt x="2048" y="989"/>
                  </a:lnTo>
                  <a:lnTo>
                    <a:pt x="2322" y="888"/>
                  </a:lnTo>
                  <a:lnTo>
                    <a:pt x="2476" y="819"/>
                  </a:lnTo>
                  <a:lnTo>
                    <a:pt x="2569" y="765"/>
                  </a:lnTo>
                  <a:lnTo>
                    <a:pt x="2621" y="727"/>
                  </a:lnTo>
                  <a:lnTo>
                    <a:pt x="2663" y="688"/>
                  </a:lnTo>
                  <a:lnTo>
                    <a:pt x="2695" y="646"/>
                  </a:lnTo>
                  <a:lnTo>
                    <a:pt x="2713" y="603"/>
                  </a:lnTo>
                  <a:lnTo>
                    <a:pt x="2719" y="557"/>
                  </a:lnTo>
                  <a:lnTo>
                    <a:pt x="2713" y="510"/>
                  </a:lnTo>
                  <a:lnTo>
                    <a:pt x="2692" y="461"/>
                  </a:lnTo>
                  <a:lnTo>
                    <a:pt x="2676" y="435"/>
                  </a:lnTo>
                  <a:lnTo>
                    <a:pt x="2650" y="402"/>
                  </a:lnTo>
                  <a:lnTo>
                    <a:pt x="2578" y="341"/>
                  </a:lnTo>
                  <a:lnTo>
                    <a:pt x="2481" y="286"/>
                  </a:lnTo>
                  <a:lnTo>
                    <a:pt x="2363" y="238"/>
                  </a:lnTo>
                  <a:lnTo>
                    <a:pt x="2225" y="196"/>
                  </a:lnTo>
                  <a:lnTo>
                    <a:pt x="2070" y="158"/>
                  </a:lnTo>
                  <a:lnTo>
                    <a:pt x="1812" y="111"/>
                  </a:lnTo>
                  <a:lnTo>
                    <a:pt x="1427" y="63"/>
                  </a:lnTo>
                  <a:lnTo>
                    <a:pt x="1015" y="33"/>
                  </a:lnTo>
                  <a:lnTo>
                    <a:pt x="598" y="14"/>
                  </a:lnTo>
                  <a:lnTo>
                    <a:pt x="19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2" y="1"/>
                  </a:lnTo>
                  <a:lnTo>
                    <a:pt x="598" y="9"/>
                  </a:lnTo>
                  <a:lnTo>
                    <a:pt x="1017" y="27"/>
                  </a:lnTo>
                  <a:lnTo>
                    <a:pt x="1430" y="59"/>
                  </a:lnTo>
                  <a:lnTo>
                    <a:pt x="1817" y="105"/>
                  </a:lnTo>
                  <a:lnTo>
                    <a:pt x="2078" y="153"/>
                  </a:lnTo>
                  <a:lnTo>
                    <a:pt x="2234" y="190"/>
                  </a:lnTo>
                  <a:lnTo>
                    <a:pt x="2373" y="233"/>
                  </a:lnTo>
                  <a:lnTo>
                    <a:pt x="2493" y="281"/>
                  </a:lnTo>
                  <a:lnTo>
                    <a:pt x="2591" y="335"/>
                  </a:lnTo>
                  <a:lnTo>
                    <a:pt x="2664" y="396"/>
                  </a:lnTo>
                  <a:lnTo>
                    <a:pt x="2690" y="429"/>
                  </a:lnTo>
                  <a:lnTo>
                    <a:pt x="2707" y="456"/>
                  </a:lnTo>
                  <a:lnTo>
                    <a:pt x="2729" y="505"/>
                  </a:lnTo>
                  <a:lnTo>
                    <a:pt x="2736" y="553"/>
                  </a:lnTo>
                  <a:lnTo>
                    <a:pt x="2731" y="599"/>
                  </a:lnTo>
                  <a:lnTo>
                    <a:pt x="2712" y="642"/>
                  </a:lnTo>
                  <a:lnTo>
                    <a:pt x="2682" y="682"/>
                  </a:lnTo>
                  <a:lnTo>
                    <a:pt x="2641" y="723"/>
                  </a:lnTo>
                  <a:lnTo>
                    <a:pt x="2591" y="760"/>
                  </a:lnTo>
                  <a:lnTo>
                    <a:pt x="2499" y="816"/>
                  </a:lnTo>
                  <a:lnTo>
                    <a:pt x="2347" y="885"/>
                  </a:lnTo>
                  <a:lnTo>
                    <a:pt x="2075" y="985"/>
                  </a:lnTo>
                  <a:lnTo>
                    <a:pt x="1661" y="1117"/>
                  </a:lnTo>
                  <a:lnTo>
                    <a:pt x="1339" y="1224"/>
                  </a:lnTo>
                  <a:lnTo>
                    <a:pt x="1135" y="1300"/>
                  </a:lnTo>
                  <a:lnTo>
                    <a:pt x="943" y="1382"/>
                  </a:lnTo>
                  <a:lnTo>
                    <a:pt x="773" y="1473"/>
                  </a:lnTo>
                  <a:lnTo>
                    <a:pt x="664" y="1548"/>
                  </a:lnTo>
                  <a:lnTo>
                    <a:pt x="601" y="1600"/>
                  </a:lnTo>
                  <a:lnTo>
                    <a:pt x="546" y="1654"/>
                  </a:lnTo>
                  <a:lnTo>
                    <a:pt x="501" y="1713"/>
                  </a:lnTo>
                  <a:lnTo>
                    <a:pt x="482" y="1744"/>
                  </a:lnTo>
                  <a:lnTo>
                    <a:pt x="464" y="1781"/>
                  </a:lnTo>
                  <a:lnTo>
                    <a:pt x="444" y="1853"/>
                  </a:lnTo>
                  <a:lnTo>
                    <a:pt x="445" y="1922"/>
                  </a:lnTo>
                  <a:lnTo>
                    <a:pt x="467" y="1989"/>
                  </a:lnTo>
                  <a:lnTo>
                    <a:pt x="508" y="2052"/>
                  </a:lnTo>
                  <a:lnTo>
                    <a:pt x="567" y="2112"/>
                  </a:lnTo>
                  <a:lnTo>
                    <a:pt x="645" y="2171"/>
                  </a:lnTo>
                  <a:lnTo>
                    <a:pt x="737" y="2228"/>
                  </a:lnTo>
                  <a:lnTo>
                    <a:pt x="903" y="2310"/>
                  </a:lnTo>
                  <a:lnTo>
                    <a:pt x="1172" y="2413"/>
                  </a:lnTo>
                  <a:lnTo>
                    <a:pt x="1485" y="2513"/>
                  </a:lnTo>
                  <a:lnTo>
                    <a:pt x="1835" y="2611"/>
                  </a:lnTo>
                  <a:lnTo>
                    <a:pt x="2404" y="2757"/>
                  </a:lnTo>
                  <a:lnTo>
                    <a:pt x="3008" y="2910"/>
                  </a:lnTo>
                  <a:lnTo>
                    <a:pt x="3412" y="3017"/>
                  </a:lnTo>
                  <a:lnTo>
                    <a:pt x="3808" y="3132"/>
                  </a:lnTo>
                  <a:lnTo>
                    <a:pt x="4188" y="3256"/>
                  </a:lnTo>
                  <a:lnTo>
                    <a:pt x="4541" y="3391"/>
                  </a:lnTo>
                  <a:lnTo>
                    <a:pt x="4783" y="3500"/>
                  </a:lnTo>
                  <a:lnTo>
                    <a:pt x="4931" y="3578"/>
                  </a:lnTo>
                  <a:lnTo>
                    <a:pt x="5002" y="3619"/>
                  </a:lnTo>
                  <a:lnTo>
                    <a:pt x="5051" y="3649"/>
                  </a:lnTo>
                  <a:lnTo>
                    <a:pt x="5141" y="3712"/>
                  </a:lnTo>
                  <a:lnTo>
                    <a:pt x="5221" y="3778"/>
                  </a:lnTo>
                  <a:lnTo>
                    <a:pt x="5288" y="3847"/>
                  </a:lnTo>
                  <a:lnTo>
                    <a:pt x="5346" y="3918"/>
                  </a:lnTo>
                  <a:lnTo>
                    <a:pt x="5392" y="3991"/>
                  </a:lnTo>
                  <a:lnTo>
                    <a:pt x="5428" y="4068"/>
                  </a:lnTo>
                  <a:lnTo>
                    <a:pt x="5454" y="4146"/>
                  </a:lnTo>
                  <a:lnTo>
                    <a:pt x="5470" y="4225"/>
                  </a:lnTo>
                  <a:lnTo>
                    <a:pt x="5475" y="4307"/>
                  </a:lnTo>
                  <a:lnTo>
                    <a:pt x="5473" y="4389"/>
                  </a:lnTo>
                  <a:lnTo>
                    <a:pt x="5461" y="4474"/>
                  </a:lnTo>
                  <a:lnTo>
                    <a:pt x="5441" y="4559"/>
                  </a:lnTo>
                  <a:lnTo>
                    <a:pt x="5412" y="4645"/>
                  </a:lnTo>
                  <a:lnTo>
                    <a:pt x="5355" y="4776"/>
                  </a:lnTo>
                  <a:lnTo>
                    <a:pt x="5249" y="4952"/>
                  </a:lnTo>
                  <a:lnTo>
                    <a:pt x="5115" y="5129"/>
                  </a:lnTo>
                  <a:lnTo>
                    <a:pt x="4954" y="5306"/>
                  </a:lnTo>
                  <a:lnTo>
                    <a:pt x="4768" y="5482"/>
                  </a:lnTo>
                  <a:lnTo>
                    <a:pt x="4561" y="5653"/>
                  </a:lnTo>
                  <a:lnTo>
                    <a:pt x="4333" y="5820"/>
                  </a:lnTo>
                  <a:lnTo>
                    <a:pt x="4087" y="5981"/>
                  </a:lnTo>
                  <a:lnTo>
                    <a:pt x="3825" y="6137"/>
                  </a:lnTo>
                  <a:lnTo>
                    <a:pt x="3688" y="6210"/>
                  </a:lnTo>
                  <a:lnTo>
                    <a:pt x="3688" y="62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756025" y="2025651"/>
              <a:ext cx="3509963" cy="3306763"/>
            </a:xfrm>
            <a:custGeom>
              <a:avLst/>
              <a:gdLst>
                <a:gd name="T0" fmla="*/ 5635 w 6632"/>
                <a:gd name="T1" fmla="*/ 6165 h 6250"/>
                <a:gd name="T2" fmla="*/ 6122 w 6632"/>
                <a:gd name="T3" fmla="*/ 5649 h 6250"/>
                <a:gd name="T4" fmla="*/ 6430 w 6632"/>
                <a:gd name="T5" fmla="*/ 5132 h 6250"/>
                <a:gd name="T6" fmla="*/ 6525 w 6632"/>
                <a:gd name="T7" fmla="*/ 4671 h 6250"/>
                <a:gd name="T8" fmla="*/ 6494 w 6632"/>
                <a:gd name="T9" fmla="*/ 4430 h 6250"/>
                <a:gd name="T10" fmla="*/ 6396 w 6632"/>
                <a:gd name="T11" fmla="*/ 4200 h 6250"/>
                <a:gd name="T12" fmla="*/ 6229 w 6632"/>
                <a:gd name="T13" fmla="*/ 3981 h 6250"/>
                <a:gd name="T14" fmla="*/ 5941 w 6632"/>
                <a:gd name="T15" fmla="*/ 3745 h 6250"/>
                <a:gd name="T16" fmla="*/ 5612 w 6632"/>
                <a:gd name="T17" fmla="*/ 3562 h 6250"/>
                <a:gd name="T18" fmla="*/ 4577 w 6632"/>
                <a:gd name="T19" fmla="*/ 3175 h 6250"/>
                <a:gd name="T20" fmla="*/ 3039 w 6632"/>
                <a:gd name="T21" fmla="*/ 2766 h 6250"/>
                <a:gd name="T22" fmla="*/ 1658 w 6632"/>
                <a:gd name="T23" fmla="*/ 2396 h 6250"/>
                <a:gd name="T24" fmla="*/ 1051 w 6632"/>
                <a:gd name="T25" fmla="*/ 2148 h 6250"/>
                <a:gd name="T26" fmla="*/ 835 w 6632"/>
                <a:gd name="T27" fmla="*/ 1971 h 6250"/>
                <a:gd name="T28" fmla="*/ 811 w 6632"/>
                <a:gd name="T29" fmla="*/ 1775 h 6250"/>
                <a:gd name="T30" fmla="*/ 887 w 6632"/>
                <a:gd name="T31" fmla="*/ 1660 h 6250"/>
                <a:gd name="T32" fmla="*/ 1259 w 6632"/>
                <a:gd name="T33" fmla="*/ 1402 h 6250"/>
                <a:gd name="T34" fmla="*/ 1921 w 6632"/>
                <a:gd name="T35" fmla="*/ 1139 h 6250"/>
                <a:gd name="T36" fmla="*/ 2680 w 6632"/>
                <a:gd name="T37" fmla="*/ 825 h 6250"/>
                <a:gd name="T38" fmla="*/ 2836 w 6632"/>
                <a:gd name="T39" fmla="*/ 686 h 6250"/>
                <a:gd name="T40" fmla="*/ 2867 w 6632"/>
                <a:gd name="T41" fmla="*/ 555 h 6250"/>
                <a:gd name="T42" fmla="*/ 2807 w 6632"/>
                <a:gd name="T43" fmla="*/ 432 h 6250"/>
                <a:gd name="T44" fmla="*/ 2585 w 6632"/>
                <a:gd name="T45" fmla="*/ 280 h 6250"/>
                <a:gd name="T46" fmla="*/ 2139 w 6632"/>
                <a:gd name="T47" fmla="*/ 151 h 6250"/>
                <a:gd name="T48" fmla="*/ 1030 w 6632"/>
                <a:gd name="T49" fmla="*/ 28 h 6250"/>
                <a:gd name="T50" fmla="*/ 0 w 6632"/>
                <a:gd name="T51" fmla="*/ 4 h 6250"/>
                <a:gd name="T52" fmla="*/ 601 w 6632"/>
                <a:gd name="T53" fmla="*/ 7 h 6250"/>
                <a:gd name="T54" fmla="*/ 1868 w 6632"/>
                <a:gd name="T55" fmla="*/ 99 h 6250"/>
                <a:gd name="T56" fmla="*/ 2466 w 6632"/>
                <a:gd name="T57" fmla="*/ 227 h 6250"/>
                <a:gd name="T58" fmla="*/ 2790 w 6632"/>
                <a:gd name="T59" fmla="*/ 394 h 6250"/>
                <a:gd name="T60" fmla="*/ 2870 w 6632"/>
                <a:gd name="T61" fmla="*/ 504 h 6250"/>
                <a:gd name="T62" fmla="*/ 2876 w 6632"/>
                <a:gd name="T63" fmla="*/ 640 h 6250"/>
                <a:gd name="T64" fmla="*/ 2781 w 6632"/>
                <a:gd name="T65" fmla="*/ 763 h 6250"/>
                <a:gd name="T66" fmla="*/ 2330 w 6632"/>
                <a:gd name="T67" fmla="*/ 997 h 6250"/>
                <a:gd name="T68" fmla="*/ 1473 w 6632"/>
                <a:gd name="T69" fmla="*/ 1319 h 6250"/>
                <a:gd name="T70" fmla="*/ 1008 w 6632"/>
                <a:gd name="T71" fmla="*/ 1579 h 6250"/>
                <a:gd name="T72" fmla="*/ 871 w 6632"/>
                <a:gd name="T73" fmla="*/ 1736 h 6250"/>
                <a:gd name="T74" fmla="*/ 848 w 6632"/>
                <a:gd name="T75" fmla="*/ 1900 h 6250"/>
                <a:gd name="T76" fmla="*/ 1007 w 6632"/>
                <a:gd name="T77" fmla="*/ 2082 h 6250"/>
                <a:gd name="T78" fmla="*/ 1401 w 6632"/>
                <a:gd name="T79" fmla="*/ 2279 h 6250"/>
                <a:gd name="T80" fmla="*/ 2461 w 6632"/>
                <a:gd name="T81" fmla="*/ 2597 h 6250"/>
                <a:gd name="T82" fmla="*/ 4212 w 6632"/>
                <a:gd name="T83" fmla="*/ 3042 h 6250"/>
                <a:gd name="T84" fmla="*/ 5429 w 6632"/>
                <a:gd name="T85" fmla="*/ 3441 h 6250"/>
                <a:gd name="T86" fmla="*/ 5909 w 6632"/>
                <a:gd name="T87" fmla="*/ 3676 h 6250"/>
                <a:gd name="T88" fmla="*/ 6305 w 6632"/>
                <a:gd name="T89" fmla="*/ 3975 h 6250"/>
                <a:gd name="T90" fmla="*/ 6479 w 6632"/>
                <a:gd name="T91" fmla="*/ 4194 h 6250"/>
                <a:gd name="T92" fmla="*/ 6587 w 6632"/>
                <a:gd name="T93" fmla="*/ 4423 h 6250"/>
                <a:gd name="T94" fmla="*/ 6632 w 6632"/>
                <a:gd name="T95" fmla="*/ 4786 h 6250"/>
                <a:gd name="T96" fmla="*/ 6491 w 6632"/>
                <a:gd name="T97" fmla="*/ 5294 h 6250"/>
                <a:gd name="T98" fmla="*/ 6151 w 6632"/>
                <a:gd name="T99" fmla="*/ 5816 h 6250"/>
                <a:gd name="T100" fmla="*/ 5739 w 6632"/>
                <a:gd name="T101" fmla="*/ 6250 h 6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32" h="6250">
                  <a:moveTo>
                    <a:pt x="5739" y="6250"/>
                  </a:moveTo>
                  <a:lnTo>
                    <a:pt x="5539" y="6250"/>
                  </a:lnTo>
                  <a:lnTo>
                    <a:pt x="5635" y="6165"/>
                  </a:lnTo>
                  <a:lnTo>
                    <a:pt x="5815" y="5994"/>
                  </a:lnTo>
                  <a:lnTo>
                    <a:pt x="5978" y="5821"/>
                  </a:lnTo>
                  <a:lnTo>
                    <a:pt x="6122" y="5649"/>
                  </a:lnTo>
                  <a:lnTo>
                    <a:pt x="6246" y="5476"/>
                  </a:lnTo>
                  <a:lnTo>
                    <a:pt x="6350" y="5303"/>
                  </a:lnTo>
                  <a:lnTo>
                    <a:pt x="6430" y="5132"/>
                  </a:lnTo>
                  <a:lnTo>
                    <a:pt x="6486" y="4962"/>
                  </a:lnTo>
                  <a:lnTo>
                    <a:pt x="6520" y="4795"/>
                  </a:lnTo>
                  <a:lnTo>
                    <a:pt x="6525" y="4671"/>
                  </a:lnTo>
                  <a:lnTo>
                    <a:pt x="6521" y="4590"/>
                  </a:lnTo>
                  <a:lnTo>
                    <a:pt x="6511" y="4510"/>
                  </a:lnTo>
                  <a:lnTo>
                    <a:pt x="6494" y="4430"/>
                  </a:lnTo>
                  <a:lnTo>
                    <a:pt x="6468" y="4353"/>
                  </a:lnTo>
                  <a:lnTo>
                    <a:pt x="6436" y="4275"/>
                  </a:lnTo>
                  <a:lnTo>
                    <a:pt x="6396" y="4200"/>
                  </a:lnTo>
                  <a:lnTo>
                    <a:pt x="6348" y="4125"/>
                  </a:lnTo>
                  <a:lnTo>
                    <a:pt x="6292" y="4053"/>
                  </a:lnTo>
                  <a:lnTo>
                    <a:pt x="6229" y="3981"/>
                  </a:lnTo>
                  <a:lnTo>
                    <a:pt x="6157" y="3912"/>
                  </a:lnTo>
                  <a:lnTo>
                    <a:pt x="6076" y="3844"/>
                  </a:lnTo>
                  <a:lnTo>
                    <a:pt x="5941" y="3745"/>
                  </a:lnTo>
                  <a:lnTo>
                    <a:pt x="5837" y="3682"/>
                  </a:lnTo>
                  <a:lnTo>
                    <a:pt x="5766" y="3641"/>
                  </a:lnTo>
                  <a:lnTo>
                    <a:pt x="5612" y="3562"/>
                  </a:lnTo>
                  <a:lnTo>
                    <a:pt x="5360" y="3448"/>
                  </a:lnTo>
                  <a:lnTo>
                    <a:pt x="4984" y="3306"/>
                  </a:lnTo>
                  <a:lnTo>
                    <a:pt x="4577" y="3175"/>
                  </a:lnTo>
                  <a:lnTo>
                    <a:pt x="4148" y="3051"/>
                  </a:lnTo>
                  <a:lnTo>
                    <a:pt x="3706" y="2933"/>
                  </a:lnTo>
                  <a:lnTo>
                    <a:pt x="3039" y="2766"/>
                  </a:lnTo>
                  <a:lnTo>
                    <a:pt x="2405" y="2606"/>
                  </a:lnTo>
                  <a:lnTo>
                    <a:pt x="2012" y="2501"/>
                  </a:lnTo>
                  <a:lnTo>
                    <a:pt x="1658" y="2396"/>
                  </a:lnTo>
                  <a:lnTo>
                    <a:pt x="1351" y="2288"/>
                  </a:lnTo>
                  <a:lnTo>
                    <a:pt x="1161" y="2206"/>
                  </a:lnTo>
                  <a:lnTo>
                    <a:pt x="1051" y="2148"/>
                  </a:lnTo>
                  <a:lnTo>
                    <a:pt x="961" y="2090"/>
                  </a:lnTo>
                  <a:lnTo>
                    <a:pt x="889" y="2031"/>
                  </a:lnTo>
                  <a:lnTo>
                    <a:pt x="835" y="1971"/>
                  </a:lnTo>
                  <a:lnTo>
                    <a:pt x="804" y="1908"/>
                  </a:lnTo>
                  <a:lnTo>
                    <a:pt x="795" y="1843"/>
                  </a:lnTo>
                  <a:lnTo>
                    <a:pt x="811" y="1775"/>
                  </a:lnTo>
                  <a:lnTo>
                    <a:pt x="828" y="1741"/>
                  </a:lnTo>
                  <a:lnTo>
                    <a:pt x="845" y="1713"/>
                  </a:lnTo>
                  <a:lnTo>
                    <a:pt x="887" y="1660"/>
                  </a:lnTo>
                  <a:lnTo>
                    <a:pt x="966" y="1584"/>
                  </a:lnTo>
                  <a:lnTo>
                    <a:pt x="1099" y="1489"/>
                  </a:lnTo>
                  <a:lnTo>
                    <a:pt x="1259" y="1402"/>
                  </a:lnTo>
                  <a:lnTo>
                    <a:pt x="1436" y="1321"/>
                  </a:lnTo>
                  <a:lnTo>
                    <a:pt x="1626" y="1245"/>
                  </a:lnTo>
                  <a:lnTo>
                    <a:pt x="1921" y="1139"/>
                  </a:lnTo>
                  <a:lnTo>
                    <a:pt x="2301" y="1002"/>
                  </a:lnTo>
                  <a:lnTo>
                    <a:pt x="2546" y="897"/>
                  </a:lnTo>
                  <a:lnTo>
                    <a:pt x="2680" y="825"/>
                  </a:lnTo>
                  <a:lnTo>
                    <a:pt x="2761" y="767"/>
                  </a:lnTo>
                  <a:lnTo>
                    <a:pt x="2803" y="728"/>
                  </a:lnTo>
                  <a:lnTo>
                    <a:pt x="2836" y="686"/>
                  </a:lnTo>
                  <a:lnTo>
                    <a:pt x="2857" y="645"/>
                  </a:lnTo>
                  <a:lnTo>
                    <a:pt x="2869" y="602"/>
                  </a:lnTo>
                  <a:lnTo>
                    <a:pt x="2867" y="555"/>
                  </a:lnTo>
                  <a:lnTo>
                    <a:pt x="2854" y="508"/>
                  </a:lnTo>
                  <a:lnTo>
                    <a:pt x="2826" y="458"/>
                  </a:lnTo>
                  <a:lnTo>
                    <a:pt x="2807" y="432"/>
                  </a:lnTo>
                  <a:lnTo>
                    <a:pt x="2777" y="398"/>
                  </a:lnTo>
                  <a:lnTo>
                    <a:pt x="2693" y="337"/>
                  </a:lnTo>
                  <a:lnTo>
                    <a:pt x="2585" y="280"/>
                  </a:lnTo>
                  <a:lnTo>
                    <a:pt x="2455" y="231"/>
                  </a:lnTo>
                  <a:lnTo>
                    <a:pt x="2304" y="188"/>
                  </a:lnTo>
                  <a:lnTo>
                    <a:pt x="2139" y="151"/>
                  </a:lnTo>
                  <a:lnTo>
                    <a:pt x="1862" y="105"/>
                  </a:lnTo>
                  <a:lnTo>
                    <a:pt x="1457" y="59"/>
                  </a:lnTo>
                  <a:lnTo>
                    <a:pt x="1030" y="28"/>
                  </a:lnTo>
                  <a:lnTo>
                    <a:pt x="601" y="11"/>
                  </a:lnTo>
                  <a:lnTo>
                    <a:pt x="19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9" y="0"/>
                  </a:lnTo>
                  <a:lnTo>
                    <a:pt x="601" y="7"/>
                  </a:lnTo>
                  <a:lnTo>
                    <a:pt x="1030" y="23"/>
                  </a:lnTo>
                  <a:lnTo>
                    <a:pt x="1460" y="53"/>
                  </a:lnTo>
                  <a:lnTo>
                    <a:pt x="1868" y="99"/>
                  </a:lnTo>
                  <a:lnTo>
                    <a:pt x="2146" y="146"/>
                  </a:lnTo>
                  <a:lnTo>
                    <a:pt x="2314" y="184"/>
                  </a:lnTo>
                  <a:lnTo>
                    <a:pt x="2466" y="227"/>
                  </a:lnTo>
                  <a:lnTo>
                    <a:pt x="2597" y="276"/>
                  </a:lnTo>
                  <a:lnTo>
                    <a:pt x="2706" y="331"/>
                  </a:lnTo>
                  <a:lnTo>
                    <a:pt x="2790" y="394"/>
                  </a:lnTo>
                  <a:lnTo>
                    <a:pt x="2821" y="427"/>
                  </a:lnTo>
                  <a:lnTo>
                    <a:pt x="2841" y="453"/>
                  </a:lnTo>
                  <a:lnTo>
                    <a:pt x="2870" y="504"/>
                  </a:lnTo>
                  <a:lnTo>
                    <a:pt x="2885" y="551"/>
                  </a:lnTo>
                  <a:lnTo>
                    <a:pt x="2886" y="596"/>
                  </a:lnTo>
                  <a:lnTo>
                    <a:pt x="2876" y="640"/>
                  </a:lnTo>
                  <a:lnTo>
                    <a:pt x="2854" y="682"/>
                  </a:lnTo>
                  <a:lnTo>
                    <a:pt x="2823" y="724"/>
                  </a:lnTo>
                  <a:lnTo>
                    <a:pt x="2781" y="763"/>
                  </a:lnTo>
                  <a:lnTo>
                    <a:pt x="2703" y="820"/>
                  </a:lnTo>
                  <a:lnTo>
                    <a:pt x="2571" y="894"/>
                  </a:lnTo>
                  <a:lnTo>
                    <a:pt x="2330" y="997"/>
                  </a:lnTo>
                  <a:lnTo>
                    <a:pt x="1954" y="1136"/>
                  </a:lnTo>
                  <a:lnTo>
                    <a:pt x="1662" y="1244"/>
                  </a:lnTo>
                  <a:lnTo>
                    <a:pt x="1473" y="1319"/>
                  </a:lnTo>
                  <a:lnTo>
                    <a:pt x="1298" y="1399"/>
                  </a:lnTo>
                  <a:lnTo>
                    <a:pt x="1141" y="1486"/>
                  </a:lnTo>
                  <a:lnTo>
                    <a:pt x="1008" y="1579"/>
                  </a:lnTo>
                  <a:lnTo>
                    <a:pt x="930" y="1656"/>
                  </a:lnTo>
                  <a:lnTo>
                    <a:pt x="889" y="1709"/>
                  </a:lnTo>
                  <a:lnTo>
                    <a:pt x="871" y="1736"/>
                  </a:lnTo>
                  <a:lnTo>
                    <a:pt x="854" y="1769"/>
                  </a:lnTo>
                  <a:lnTo>
                    <a:pt x="840" y="1837"/>
                  </a:lnTo>
                  <a:lnTo>
                    <a:pt x="848" y="1900"/>
                  </a:lnTo>
                  <a:lnTo>
                    <a:pt x="880" y="1962"/>
                  </a:lnTo>
                  <a:lnTo>
                    <a:pt x="933" y="2023"/>
                  </a:lnTo>
                  <a:lnTo>
                    <a:pt x="1007" y="2082"/>
                  </a:lnTo>
                  <a:lnTo>
                    <a:pt x="1099" y="2139"/>
                  </a:lnTo>
                  <a:lnTo>
                    <a:pt x="1208" y="2196"/>
                  </a:lnTo>
                  <a:lnTo>
                    <a:pt x="1401" y="2279"/>
                  </a:lnTo>
                  <a:lnTo>
                    <a:pt x="1709" y="2386"/>
                  </a:lnTo>
                  <a:lnTo>
                    <a:pt x="2067" y="2491"/>
                  </a:lnTo>
                  <a:lnTo>
                    <a:pt x="2461" y="2597"/>
                  </a:lnTo>
                  <a:lnTo>
                    <a:pt x="3099" y="2757"/>
                  </a:lnTo>
                  <a:lnTo>
                    <a:pt x="3767" y="2924"/>
                  </a:lnTo>
                  <a:lnTo>
                    <a:pt x="4212" y="3042"/>
                  </a:lnTo>
                  <a:lnTo>
                    <a:pt x="4645" y="3166"/>
                  </a:lnTo>
                  <a:lnTo>
                    <a:pt x="5054" y="3299"/>
                  </a:lnTo>
                  <a:lnTo>
                    <a:pt x="5429" y="3441"/>
                  </a:lnTo>
                  <a:lnTo>
                    <a:pt x="5683" y="3555"/>
                  </a:lnTo>
                  <a:lnTo>
                    <a:pt x="5837" y="3635"/>
                  </a:lnTo>
                  <a:lnTo>
                    <a:pt x="5909" y="3676"/>
                  </a:lnTo>
                  <a:lnTo>
                    <a:pt x="6013" y="3739"/>
                  </a:lnTo>
                  <a:lnTo>
                    <a:pt x="6193" y="3872"/>
                  </a:lnTo>
                  <a:lnTo>
                    <a:pt x="6305" y="3975"/>
                  </a:lnTo>
                  <a:lnTo>
                    <a:pt x="6371" y="4047"/>
                  </a:lnTo>
                  <a:lnTo>
                    <a:pt x="6429" y="4119"/>
                  </a:lnTo>
                  <a:lnTo>
                    <a:pt x="6479" y="4194"/>
                  </a:lnTo>
                  <a:lnTo>
                    <a:pt x="6522" y="4269"/>
                  </a:lnTo>
                  <a:lnTo>
                    <a:pt x="6558" y="4345"/>
                  </a:lnTo>
                  <a:lnTo>
                    <a:pt x="6587" y="4423"/>
                  </a:lnTo>
                  <a:lnTo>
                    <a:pt x="6609" y="4502"/>
                  </a:lnTo>
                  <a:lnTo>
                    <a:pt x="6629" y="4622"/>
                  </a:lnTo>
                  <a:lnTo>
                    <a:pt x="6632" y="4786"/>
                  </a:lnTo>
                  <a:lnTo>
                    <a:pt x="6609" y="4953"/>
                  </a:lnTo>
                  <a:lnTo>
                    <a:pt x="6561" y="5123"/>
                  </a:lnTo>
                  <a:lnTo>
                    <a:pt x="6491" y="5294"/>
                  </a:lnTo>
                  <a:lnTo>
                    <a:pt x="6399" y="5467"/>
                  </a:lnTo>
                  <a:lnTo>
                    <a:pt x="6285" y="5641"/>
                  </a:lnTo>
                  <a:lnTo>
                    <a:pt x="6151" y="5816"/>
                  </a:lnTo>
                  <a:lnTo>
                    <a:pt x="6000" y="5990"/>
                  </a:lnTo>
                  <a:lnTo>
                    <a:pt x="5830" y="6164"/>
                  </a:lnTo>
                  <a:lnTo>
                    <a:pt x="5739" y="6250"/>
                  </a:lnTo>
                  <a:lnTo>
                    <a:pt x="5739" y="62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756025" y="2003426"/>
              <a:ext cx="4195763" cy="3328988"/>
            </a:xfrm>
            <a:custGeom>
              <a:avLst/>
              <a:gdLst>
                <a:gd name="T0" fmla="*/ 7817 w 7930"/>
                <a:gd name="T1" fmla="*/ 5993 h 6292"/>
                <a:gd name="T2" fmla="*/ 7928 w 7930"/>
                <a:gd name="T3" fmla="*/ 5427 h 6292"/>
                <a:gd name="T4" fmla="*/ 7873 w 7930"/>
                <a:gd name="T5" fmla="*/ 4903 h 6292"/>
                <a:gd name="T6" fmla="*/ 7644 w 7930"/>
                <a:gd name="T7" fmla="*/ 4421 h 6292"/>
                <a:gd name="T8" fmla="*/ 7232 w 7930"/>
                <a:gd name="T9" fmla="*/ 3978 h 6292"/>
                <a:gd name="T10" fmla="*/ 6744 w 7930"/>
                <a:gd name="T11" fmla="*/ 3641 h 6292"/>
                <a:gd name="T12" fmla="*/ 6338 w 7930"/>
                <a:gd name="T13" fmla="*/ 3440 h 6292"/>
                <a:gd name="T14" fmla="*/ 5416 w 7930"/>
                <a:gd name="T15" fmla="*/ 3120 h 6292"/>
                <a:gd name="T16" fmla="*/ 3750 w 7930"/>
                <a:gd name="T17" fmla="*/ 2701 h 6292"/>
                <a:gd name="T18" fmla="*/ 1885 w 7930"/>
                <a:gd name="T19" fmla="*/ 2232 h 6292"/>
                <a:gd name="T20" fmla="*/ 1440 w 7930"/>
                <a:gd name="T21" fmla="*/ 2046 h 6292"/>
                <a:gd name="T22" fmla="*/ 1251 w 7930"/>
                <a:gd name="T23" fmla="*/ 1879 h 6292"/>
                <a:gd name="T24" fmla="*/ 1260 w 7930"/>
                <a:gd name="T25" fmla="*/ 1731 h 6292"/>
                <a:gd name="T26" fmla="*/ 1385 w 7930"/>
                <a:gd name="T27" fmla="*/ 1588 h 6292"/>
                <a:gd name="T28" fmla="*/ 1895 w 7930"/>
                <a:gd name="T29" fmla="*/ 1302 h 6292"/>
                <a:gd name="T30" fmla="*/ 2659 w 7930"/>
                <a:gd name="T31" fmla="*/ 976 h 6292"/>
                <a:gd name="T32" fmla="*/ 2972 w 7930"/>
                <a:gd name="T33" fmla="*/ 767 h 6292"/>
                <a:gd name="T34" fmla="*/ 3040 w 7930"/>
                <a:gd name="T35" fmla="*/ 641 h 6292"/>
                <a:gd name="T36" fmla="*/ 3010 w 7930"/>
                <a:gd name="T37" fmla="*/ 502 h 6292"/>
                <a:gd name="T38" fmla="*/ 2915 w 7930"/>
                <a:gd name="T39" fmla="*/ 393 h 6292"/>
                <a:gd name="T40" fmla="*/ 2553 w 7930"/>
                <a:gd name="T41" fmla="*/ 223 h 6292"/>
                <a:gd name="T42" fmla="*/ 1914 w 7930"/>
                <a:gd name="T43" fmla="*/ 95 h 6292"/>
                <a:gd name="T44" fmla="*/ 598 w 7930"/>
                <a:gd name="T45" fmla="*/ 6 h 6292"/>
                <a:gd name="T46" fmla="*/ 0 w 7930"/>
                <a:gd name="T47" fmla="*/ 6 h 6292"/>
                <a:gd name="T48" fmla="*/ 1037 w 7930"/>
                <a:gd name="T49" fmla="*/ 26 h 6292"/>
                <a:gd name="T50" fmla="*/ 2202 w 7930"/>
                <a:gd name="T51" fmla="*/ 147 h 6292"/>
                <a:gd name="T52" fmla="*/ 2686 w 7930"/>
                <a:gd name="T53" fmla="*/ 278 h 6292"/>
                <a:gd name="T54" fmla="*/ 2938 w 7930"/>
                <a:gd name="T55" fmla="*/ 432 h 6292"/>
                <a:gd name="T56" fmla="*/ 3016 w 7930"/>
                <a:gd name="T57" fmla="*/ 556 h 6292"/>
                <a:gd name="T58" fmla="*/ 3008 w 7930"/>
                <a:gd name="T59" fmla="*/ 688 h 6292"/>
                <a:gd name="T60" fmla="*/ 2886 w 7930"/>
                <a:gd name="T61" fmla="*/ 831 h 6292"/>
                <a:gd name="T62" fmla="*/ 2474 w 7930"/>
                <a:gd name="T63" fmla="*/ 1051 h 6292"/>
                <a:gd name="T64" fmla="*/ 1612 w 7930"/>
                <a:gd name="T65" fmla="*/ 1421 h 6292"/>
                <a:gd name="T66" fmla="*/ 1270 w 7930"/>
                <a:gd name="T67" fmla="*/ 1662 h 6292"/>
                <a:gd name="T68" fmla="*/ 1201 w 7930"/>
                <a:gd name="T69" fmla="*/ 1767 h 6292"/>
                <a:gd name="T70" fmla="*/ 1247 w 7930"/>
                <a:gd name="T71" fmla="*/ 1944 h 6292"/>
                <a:gd name="T72" fmla="*/ 1498 w 7930"/>
                <a:gd name="T73" fmla="*/ 2108 h 6292"/>
                <a:gd name="T74" fmla="*/ 2176 w 7930"/>
                <a:gd name="T75" fmla="*/ 2344 h 6292"/>
                <a:gd name="T76" fmla="*/ 4413 w 7930"/>
                <a:gd name="T77" fmla="*/ 2881 h 6292"/>
                <a:gd name="T78" fmla="*/ 5782 w 7930"/>
                <a:gd name="T79" fmla="*/ 3263 h 6292"/>
                <a:gd name="T80" fmla="*/ 6442 w 7930"/>
                <a:gd name="T81" fmla="*/ 3525 h 6292"/>
                <a:gd name="T82" fmla="*/ 6782 w 7930"/>
                <a:gd name="T83" fmla="*/ 3712 h 6292"/>
                <a:gd name="T84" fmla="*/ 7307 w 7930"/>
                <a:gd name="T85" fmla="*/ 4128 h 6292"/>
                <a:gd name="T86" fmla="*/ 7636 w 7930"/>
                <a:gd name="T87" fmla="*/ 4585 h 6292"/>
                <a:gd name="T88" fmla="*/ 7777 w 7930"/>
                <a:gd name="T89" fmla="*/ 5083 h 6292"/>
                <a:gd name="T90" fmla="*/ 7742 w 7930"/>
                <a:gd name="T91" fmla="*/ 5619 h 6292"/>
                <a:gd name="T92" fmla="*/ 7542 w 7930"/>
                <a:gd name="T93" fmla="*/ 6193 h 6292"/>
                <a:gd name="T94" fmla="*/ 7699 w 7930"/>
                <a:gd name="T95" fmla="*/ 6292 h 6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30" h="6292">
                  <a:moveTo>
                    <a:pt x="7699" y="6292"/>
                  </a:moveTo>
                  <a:lnTo>
                    <a:pt x="7744" y="6190"/>
                  </a:lnTo>
                  <a:lnTo>
                    <a:pt x="7817" y="5993"/>
                  </a:lnTo>
                  <a:lnTo>
                    <a:pt x="7872" y="5799"/>
                  </a:lnTo>
                  <a:lnTo>
                    <a:pt x="7909" y="5610"/>
                  </a:lnTo>
                  <a:lnTo>
                    <a:pt x="7928" y="5427"/>
                  </a:lnTo>
                  <a:lnTo>
                    <a:pt x="7930" y="5247"/>
                  </a:lnTo>
                  <a:lnTo>
                    <a:pt x="7911" y="5073"/>
                  </a:lnTo>
                  <a:lnTo>
                    <a:pt x="7873" y="4903"/>
                  </a:lnTo>
                  <a:lnTo>
                    <a:pt x="7817" y="4737"/>
                  </a:lnTo>
                  <a:lnTo>
                    <a:pt x="7741" y="4576"/>
                  </a:lnTo>
                  <a:lnTo>
                    <a:pt x="7644" y="4421"/>
                  </a:lnTo>
                  <a:lnTo>
                    <a:pt x="7528" y="4269"/>
                  </a:lnTo>
                  <a:lnTo>
                    <a:pt x="7391" y="4121"/>
                  </a:lnTo>
                  <a:lnTo>
                    <a:pt x="7232" y="3978"/>
                  </a:lnTo>
                  <a:lnTo>
                    <a:pt x="7054" y="3840"/>
                  </a:lnTo>
                  <a:lnTo>
                    <a:pt x="6854" y="3706"/>
                  </a:lnTo>
                  <a:lnTo>
                    <a:pt x="6744" y="3641"/>
                  </a:lnTo>
                  <a:lnTo>
                    <a:pt x="6672" y="3598"/>
                  </a:lnTo>
                  <a:lnTo>
                    <a:pt x="6512" y="3518"/>
                  </a:lnTo>
                  <a:lnTo>
                    <a:pt x="6338" y="3440"/>
                  </a:lnTo>
                  <a:lnTo>
                    <a:pt x="6151" y="3365"/>
                  </a:lnTo>
                  <a:lnTo>
                    <a:pt x="5851" y="3256"/>
                  </a:lnTo>
                  <a:lnTo>
                    <a:pt x="5416" y="3120"/>
                  </a:lnTo>
                  <a:lnTo>
                    <a:pt x="4954" y="2992"/>
                  </a:lnTo>
                  <a:lnTo>
                    <a:pt x="4476" y="2873"/>
                  </a:lnTo>
                  <a:lnTo>
                    <a:pt x="3750" y="2701"/>
                  </a:lnTo>
                  <a:lnTo>
                    <a:pt x="2830" y="2490"/>
                  </a:lnTo>
                  <a:lnTo>
                    <a:pt x="2228" y="2334"/>
                  </a:lnTo>
                  <a:lnTo>
                    <a:pt x="1885" y="2232"/>
                  </a:lnTo>
                  <a:lnTo>
                    <a:pt x="1669" y="2153"/>
                  </a:lnTo>
                  <a:lnTo>
                    <a:pt x="1545" y="2099"/>
                  </a:lnTo>
                  <a:lnTo>
                    <a:pt x="1440" y="2046"/>
                  </a:lnTo>
                  <a:lnTo>
                    <a:pt x="1355" y="1991"/>
                  </a:lnTo>
                  <a:lnTo>
                    <a:pt x="1292" y="1935"/>
                  </a:lnTo>
                  <a:lnTo>
                    <a:pt x="1251" y="1879"/>
                  </a:lnTo>
                  <a:lnTo>
                    <a:pt x="1234" y="1820"/>
                  </a:lnTo>
                  <a:lnTo>
                    <a:pt x="1244" y="1761"/>
                  </a:lnTo>
                  <a:lnTo>
                    <a:pt x="1260" y="1731"/>
                  </a:lnTo>
                  <a:lnTo>
                    <a:pt x="1275" y="1705"/>
                  </a:lnTo>
                  <a:lnTo>
                    <a:pt x="1313" y="1657"/>
                  </a:lnTo>
                  <a:lnTo>
                    <a:pt x="1385" y="1588"/>
                  </a:lnTo>
                  <a:lnTo>
                    <a:pt x="1506" y="1500"/>
                  </a:lnTo>
                  <a:lnTo>
                    <a:pt x="1650" y="1418"/>
                  </a:lnTo>
                  <a:lnTo>
                    <a:pt x="1895" y="1302"/>
                  </a:lnTo>
                  <a:lnTo>
                    <a:pt x="2248" y="1156"/>
                  </a:lnTo>
                  <a:lnTo>
                    <a:pt x="2503" y="1048"/>
                  </a:lnTo>
                  <a:lnTo>
                    <a:pt x="2659" y="976"/>
                  </a:lnTo>
                  <a:lnTo>
                    <a:pt x="2795" y="903"/>
                  </a:lnTo>
                  <a:lnTo>
                    <a:pt x="2908" y="826"/>
                  </a:lnTo>
                  <a:lnTo>
                    <a:pt x="2972" y="767"/>
                  </a:lnTo>
                  <a:lnTo>
                    <a:pt x="3004" y="727"/>
                  </a:lnTo>
                  <a:lnTo>
                    <a:pt x="3027" y="684"/>
                  </a:lnTo>
                  <a:lnTo>
                    <a:pt x="3040" y="641"/>
                  </a:lnTo>
                  <a:lnTo>
                    <a:pt x="3042" y="596"/>
                  </a:lnTo>
                  <a:lnTo>
                    <a:pt x="3033" y="550"/>
                  </a:lnTo>
                  <a:lnTo>
                    <a:pt x="3010" y="502"/>
                  </a:lnTo>
                  <a:lnTo>
                    <a:pt x="2975" y="453"/>
                  </a:lnTo>
                  <a:lnTo>
                    <a:pt x="2952" y="428"/>
                  </a:lnTo>
                  <a:lnTo>
                    <a:pt x="2915" y="393"/>
                  </a:lnTo>
                  <a:lnTo>
                    <a:pt x="2820" y="330"/>
                  </a:lnTo>
                  <a:lnTo>
                    <a:pt x="2697" y="272"/>
                  </a:lnTo>
                  <a:lnTo>
                    <a:pt x="2553" y="223"/>
                  </a:lnTo>
                  <a:lnTo>
                    <a:pt x="2389" y="178"/>
                  </a:lnTo>
                  <a:lnTo>
                    <a:pt x="2209" y="141"/>
                  </a:lnTo>
                  <a:lnTo>
                    <a:pt x="1914" y="95"/>
                  </a:lnTo>
                  <a:lnTo>
                    <a:pt x="1483" y="49"/>
                  </a:lnTo>
                  <a:lnTo>
                    <a:pt x="1038" y="21"/>
                  </a:lnTo>
                  <a:lnTo>
                    <a:pt x="598" y="6"/>
                  </a:lnTo>
                  <a:lnTo>
                    <a:pt x="186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86" y="6"/>
                  </a:lnTo>
                  <a:lnTo>
                    <a:pt x="598" y="10"/>
                  </a:lnTo>
                  <a:lnTo>
                    <a:pt x="1037" y="26"/>
                  </a:lnTo>
                  <a:lnTo>
                    <a:pt x="1482" y="55"/>
                  </a:lnTo>
                  <a:lnTo>
                    <a:pt x="1908" y="99"/>
                  </a:lnTo>
                  <a:lnTo>
                    <a:pt x="2202" y="147"/>
                  </a:lnTo>
                  <a:lnTo>
                    <a:pt x="2382" y="184"/>
                  </a:lnTo>
                  <a:lnTo>
                    <a:pt x="2543" y="227"/>
                  </a:lnTo>
                  <a:lnTo>
                    <a:pt x="2686" y="278"/>
                  </a:lnTo>
                  <a:lnTo>
                    <a:pt x="2807" y="334"/>
                  </a:lnTo>
                  <a:lnTo>
                    <a:pt x="2902" y="397"/>
                  </a:lnTo>
                  <a:lnTo>
                    <a:pt x="2938" y="432"/>
                  </a:lnTo>
                  <a:lnTo>
                    <a:pt x="2961" y="458"/>
                  </a:lnTo>
                  <a:lnTo>
                    <a:pt x="2994" y="507"/>
                  </a:lnTo>
                  <a:lnTo>
                    <a:pt x="3016" y="556"/>
                  </a:lnTo>
                  <a:lnTo>
                    <a:pt x="3024" y="602"/>
                  </a:lnTo>
                  <a:lnTo>
                    <a:pt x="3021" y="645"/>
                  </a:lnTo>
                  <a:lnTo>
                    <a:pt x="3008" y="688"/>
                  </a:lnTo>
                  <a:lnTo>
                    <a:pt x="2984" y="731"/>
                  </a:lnTo>
                  <a:lnTo>
                    <a:pt x="2951" y="772"/>
                  </a:lnTo>
                  <a:lnTo>
                    <a:pt x="2886" y="831"/>
                  </a:lnTo>
                  <a:lnTo>
                    <a:pt x="2771" y="907"/>
                  </a:lnTo>
                  <a:lnTo>
                    <a:pt x="2631" y="980"/>
                  </a:lnTo>
                  <a:lnTo>
                    <a:pt x="2474" y="1051"/>
                  </a:lnTo>
                  <a:lnTo>
                    <a:pt x="2215" y="1159"/>
                  </a:lnTo>
                  <a:lnTo>
                    <a:pt x="1858" y="1304"/>
                  </a:lnTo>
                  <a:lnTo>
                    <a:pt x="1612" y="1421"/>
                  </a:lnTo>
                  <a:lnTo>
                    <a:pt x="1466" y="1503"/>
                  </a:lnTo>
                  <a:lnTo>
                    <a:pt x="1344" y="1591"/>
                  </a:lnTo>
                  <a:lnTo>
                    <a:pt x="1270" y="1662"/>
                  </a:lnTo>
                  <a:lnTo>
                    <a:pt x="1233" y="1711"/>
                  </a:lnTo>
                  <a:lnTo>
                    <a:pt x="1217" y="1735"/>
                  </a:lnTo>
                  <a:lnTo>
                    <a:pt x="1201" y="1767"/>
                  </a:lnTo>
                  <a:lnTo>
                    <a:pt x="1191" y="1827"/>
                  </a:lnTo>
                  <a:lnTo>
                    <a:pt x="1207" y="1886"/>
                  </a:lnTo>
                  <a:lnTo>
                    <a:pt x="1247" y="1944"/>
                  </a:lnTo>
                  <a:lnTo>
                    <a:pt x="1309" y="2000"/>
                  </a:lnTo>
                  <a:lnTo>
                    <a:pt x="1394" y="2055"/>
                  </a:lnTo>
                  <a:lnTo>
                    <a:pt x="1498" y="2108"/>
                  </a:lnTo>
                  <a:lnTo>
                    <a:pt x="1622" y="2161"/>
                  </a:lnTo>
                  <a:lnTo>
                    <a:pt x="1835" y="2240"/>
                  </a:lnTo>
                  <a:lnTo>
                    <a:pt x="2176" y="2344"/>
                  </a:lnTo>
                  <a:lnTo>
                    <a:pt x="2775" y="2500"/>
                  </a:lnTo>
                  <a:lnTo>
                    <a:pt x="3691" y="2711"/>
                  </a:lnTo>
                  <a:lnTo>
                    <a:pt x="4413" y="2881"/>
                  </a:lnTo>
                  <a:lnTo>
                    <a:pt x="4889" y="3001"/>
                  </a:lnTo>
                  <a:lnTo>
                    <a:pt x="5349" y="3127"/>
                  </a:lnTo>
                  <a:lnTo>
                    <a:pt x="5782" y="3263"/>
                  </a:lnTo>
                  <a:lnTo>
                    <a:pt x="6082" y="3371"/>
                  </a:lnTo>
                  <a:lnTo>
                    <a:pt x="6268" y="3447"/>
                  </a:lnTo>
                  <a:lnTo>
                    <a:pt x="6442" y="3525"/>
                  </a:lnTo>
                  <a:lnTo>
                    <a:pt x="6600" y="3605"/>
                  </a:lnTo>
                  <a:lnTo>
                    <a:pt x="6674" y="3647"/>
                  </a:lnTo>
                  <a:lnTo>
                    <a:pt x="6782" y="3712"/>
                  </a:lnTo>
                  <a:lnTo>
                    <a:pt x="6979" y="3846"/>
                  </a:lnTo>
                  <a:lnTo>
                    <a:pt x="7155" y="3984"/>
                  </a:lnTo>
                  <a:lnTo>
                    <a:pt x="7307" y="4128"/>
                  </a:lnTo>
                  <a:lnTo>
                    <a:pt x="7438" y="4275"/>
                  </a:lnTo>
                  <a:lnTo>
                    <a:pt x="7546" y="4428"/>
                  </a:lnTo>
                  <a:lnTo>
                    <a:pt x="7636" y="4585"/>
                  </a:lnTo>
                  <a:lnTo>
                    <a:pt x="7702" y="4746"/>
                  </a:lnTo>
                  <a:lnTo>
                    <a:pt x="7749" y="4912"/>
                  </a:lnTo>
                  <a:lnTo>
                    <a:pt x="7777" y="5083"/>
                  </a:lnTo>
                  <a:lnTo>
                    <a:pt x="7784" y="5257"/>
                  </a:lnTo>
                  <a:lnTo>
                    <a:pt x="7773" y="5436"/>
                  </a:lnTo>
                  <a:lnTo>
                    <a:pt x="7742" y="5619"/>
                  </a:lnTo>
                  <a:lnTo>
                    <a:pt x="7693" y="5806"/>
                  </a:lnTo>
                  <a:lnTo>
                    <a:pt x="7626" y="5997"/>
                  </a:lnTo>
                  <a:lnTo>
                    <a:pt x="7542" y="6193"/>
                  </a:lnTo>
                  <a:lnTo>
                    <a:pt x="7493" y="6292"/>
                  </a:lnTo>
                  <a:lnTo>
                    <a:pt x="7699" y="6292"/>
                  </a:lnTo>
                  <a:lnTo>
                    <a:pt x="7699" y="62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89506" y="2276873"/>
            <a:ext cx="544619" cy="742662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39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90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9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41031" y="2601018"/>
            <a:ext cx="746811" cy="1018380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43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62555" y="3057372"/>
            <a:ext cx="1015893" cy="1385308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47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7A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50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11011" y="2852293"/>
            <a:ext cx="1375169" cy="1875230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51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97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40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99955" y="2668910"/>
            <a:ext cx="1692645" cy="2308153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55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8D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70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30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4525" y="2741913"/>
            <a:ext cx="2494459" cy="3401536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59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0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84610" y="3539524"/>
            <a:ext cx="7774781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684611" y="3858923"/>
            <a:ext cx="1296162" cy="1026114"/>
          </a:xfrm>
          <a:prstGeom prst="wedgeRectCallout">
            <a:avLst>
              <a:gd name="adj1" fmla="val -9810"/>
              <a:gd name="adj2" fmla="val -78595"/>
            </a:avLst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Rectangular Callout 97"/>
          <p:cNvSpPr/>
          <p:nvPr/>
        </p:nvSpPr>
        <p:spPr>
          <a:xfrm>
            <a:off x="1990020" y="2254408"/>
            <a:ext cx="1296162" cy="1026114"/>
          </a:xfrm>
          <a:prstGeom prst="wedgeRectCallout">
            <a:avLst>
              <a:gd name="adj1" fmla="val -3931"/>
              <a:gd name="adj2" fmla="val 76424"/>
            </a:avLst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84611" y="4885037"/>
            <a:ext cx="1296162" cy="519992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990020" y="1736405"/>
            <a:ext cx="1296162" cy="519992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1350" dirty="0"/>
          </a:p>
        </p:txBody>
      </p:sp>
      <p:sp>
        <p:nvSpPr>
          <p:cNvPr id="101" name="Rectangle 100"/>
          <p:cNvSpPr/>
          <p:nvPr/>
        </p:nvSpPr>
        <p:spPr>
          <a:xfrm>
            <a:off x="3276059" y="4885037"/>
            <a:ext cx="1296162" cy="519992"/>
          </a:xfrm>
          <a:prstGeom prst="rect">
            <a:avLst/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1350" dirty="0"/>
          </a:p>
        </p:txBody>
      </p:sp>
      <p:sp>
        <p:nvSpPr>
          <p:cNvPr id="102" name="Rectangle 101"/>
          <p:cNvSpPr/>
          <p:nvPr/>
        </p:nvSpPr>
        <p:spPr>
          <a:xfrm>
            <a:off x="4571783" y="1736406"/>
            <a:ext cx="1296162" cy="519992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1350" dirty="0"/>
          </a:p>
        </p:txBody>
      </p:sp>
      <p:sp>
        <p:nvSpPr>
          <p:cNvPr id="103" name="Rectangle 102"/>
          <p:cNvSpPr/>
          <p:nvPr/>
        </p:nvSpPr>
        <p:spPr>
          <a:xfrm>
            <a:off x="5867507" y="4885037"/>
            <a:ext cx="1296162" cy="519992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1350" dirty="0"/>
          </a:p>
        </p:txBody>
      </p:sp>
      <p:sp>
        <p:nvSpPr>
          <p:cNvPr id="104" name="Rectangle 103"/>
          <p:cNvSpPr/>
          <p:nvPr/>
        </p:nvSpPr>
        <p:spPr>
          <a:xfrm>
            <a:off x="7163229" y="1736404"/>
            <a:ext cx="1296162" cy="519992"/>
          </a:xfrm>
          <a:prstGeom prst="rect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1350" dirty="0"/>
          </a:p>
        </p:txBody>
      </p:sp>
      <p:sp>
        <p:nvSpPr>
          <p:cNvPr id="109" name="Rectangular Callout 108"/>
          <p:cNvSpPr/>
          <p:nvPr/>
        </p:nvSpPr>
        <p:spPr>
          <a:xfrm>
            <a:off x="3276059" y="3858923"/>
            <a:ext cx="1296162" cy="1026114"/>
          </a:xfrm>
          <a:prstGeom prst="wedgeRectCallout">
            <a:avLst>
              <a:gd name="adj1" fmla="val -9810"/>
              <a:gd name="adj2" fmla="val -78595"/>
            </a:avLst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Rectangular Callout 109"/>
          <p:cNvSpPr/>
          <p:nvPr/>
        </p:nvSpPr>
        <p:spPr>
          <a:xfrm>
            <a:off x="4571783" y="2254408"/>
            <a:ext cx="1296162" cy="1026114"/>
          </a:xfrm>
          <a:prstGeom prst="wedgeRectCallout">
            <a:avLst>
              <a:gd name="adj1" fmla="val -3931"/>
              <a:gd name="adj2" fmla="val 76424"/>
            </a:avLst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Rectangular Callout 110"/>
          <p:cNvSpPr/>
          <p:nvPr/>
        </p:nvSpPr>
        <p:spPr>
          <a:xfrm>
            <a:off x="5867507" y="3858923"/>
            <a:ext cx="1296162" cy="1026114"/>
          </a:xfrm>
          <a:prstGeom prst="wedgeRectCallout">
            <a:avLst>
              <a:gd name="adj1" fmla="val -9810"/>
              <a:gd name="adj2" fmla="val -78595"/>
            </a:avLst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Rectangular Callout 111"/>
          <p:cNvSpPr/>
          <p:nvPr/>
        </p:nvSpPr>
        <p:spPr>
          <a:xfrm>
            <a:off x="7163229" y="2254408"/>
            <a:ext cx="1296162" cy="1026114"/>
          </a:xfrm>
          <a:prstGeom prst="wedgeRectCallout">
            <a:avLst>
              <a:gd name="adj1" fmla="val -3931"/>
              <a:gd name="adj2" fmla="val 76424"/>
            </a:avLst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696406" y="3276743"/>
            <a:ext cx="1296162" cy="521208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347473 h 694945"/>
              <a:gd name="connsiteX8" fmla="*/ 0 w 1728216"/>
              <a:gd name="connsiteY8" fmla="*/ 349086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347473"/>
                </a:lnTo>
                <a:lnTo>
                  <a:pt x="0" y="349086"/>
                </a:lnTo>
                <a:close/>
              </a:path>
            </a:pathLst>
          </a:cu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</p:txBody>
      </p:sp>
      <p:sp>
        <p:nvSpPr>
          <p:cNvPr id="39" name="Freeform 38"/>
          <p:cNvSpPr/>
          <p:nvPr/>
        </p:nvSpPr>
        <p:spPr>
          <a:xfrm>
            <a:off x="1980335" y="3276743"/>
            <a:ext cx="1296162" cy="521208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27432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40" name="Freeform 39"/>
          <p:cNvSpPr/>
          <p:nvPr/>
        </p:nvSpPr>
        <p:spPr>
          <a:xfrm>
            <a:off x="3276059" y="3276743"/>
            <a:ext cx="1296162" cy="521208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27432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</p:txBody>
      </p:sp>
      <p:sp>
        <p:nvSpPr>
          <p:cNvPr id="41" name="Freeform 40"/>
          <p:cNvSpPr/>
          <p:nvPr/>
        </p:nvSpPr>
        <p:spPr>
          <a:xfrm>
            <a:off x="4571783" y="3276743"/>
            <a:ext cx="1296162" cy="521208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27432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</a:p>
        </p:txBody>
      </p:sp>
      <p:sp>
        <p:nvSpPr>
          <p:cNvPr id="42" name="Freeform 41"/>
          <p:cNvSpPr/>
          <p:nvPr/>
        </p:nvSpPr>
        <p:spPr>
          <a:xfrm>
            <a:off x="5867507" y="3276743"/>
            <a:ext cx="1296162" cy="521208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27432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43" name="Freeform 42"/>
          <p:cNvSpPr/>
          <p:nvPr/>
        </p:nvSpPr>
        <p:spPr>
          <a:xfrm>
            <a:off x="7163229" y="3276743"/>
            <a:ext cx="1296162" cy="521208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27432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04023" y="3797952"/>
            <a:ext cx="1414501" cy="1310195"/>
            <a:chOff x="1792649" y="3920935"/>
            <a:chExt cx="1886002" cy="174692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792649" y="3920935"/>
              <a:ext cx="0" cy="15314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1919536" y="4304120"/>
              <a:ext cx="1759115" cy="1363741"/>
              <a:chOff x="1071320" y="5111713"/>
              <a:chExt cx="1759115" cy="1363741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071320" y="5111713"/>
                <a:ext cx="17591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rgbClr val="2D3E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71320" y="5429015"/>
                <a:ext cx="1694888" cy="104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790312" y="3797952"/>
            <a:ext cx="1414501" cy="1310195"/>
            <a:chOff x="1792649" y="3920935"/>
            <a:chExt cx="1886002" cy="1746926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792649" y="3920935"/>
              <a:ext cx="0" cy="1531485"/>
            </a:xfrm>
            <a:prstGeom prst="line">
              <a:avLst/>
            </a:prstGeom>
            <a:ln w="19050">
              <a:solidFill>
                <a:srgbClr val="297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919536" y="4304120"/>
              <a:ext cx="1759115" cy="1363741"/>
              <a:chOff x="1071320" y="5111713"/>
              <a:chExt cx="1759115" cy="136374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071320" y="5111713"/>
                <a:ext cx="17591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rgbClr val="297FB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71320" y="5429015"/>
                <a:ext cx="1694888" cy="104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576601" y="3797952"/>
            <a:ext cx="1414501" cy="1310195"/>
            <a:chOff x="1792649" y="3920935"/>
            <a:chExt cx="1886002" cy="1746926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792649" y="3920935"/>
              <a:ext cx="0" cy="1531485"/>
            </a:xfrm>
            <a:prstGeom prst="line">
              <a:avLst/>
            </a:prstGeom>
            <a:ln w="19050">
              <a:solidFill>
                <a:srgbClr val="E84C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1919536" y="4304120"/>
              <a:ext cx="1759115" cy="1363741"/>
              <a:chOff x="1071320" y="5111713"/>
              <a:chExt cx="1759115" cy="136374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071320" y="5111713"/>
                <a:ext cx="17591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rgbClr val="E84C3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71320" y="5429015"/>
                <a:ext cx="1694888" cy="104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397168" y="2083121"/>
            <a:ext cx="1414501" cy="1193623"/>
            <a:chOff x="1792649" y="4304120"/>
            <a:chExt cx="1886002" cy="1591497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792649" y="4364132"/>
              <a:ext cx="0" cy="1531485"/>
            </a:xfrm>
            <a:prstGeom prst="line">
              <a:avLst/>
            </a:prstGeom>
            <a:ln w="19050">
              <a:solidFill>
                <a:srgbClr val="8D44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919536" y="4304120"/>
              <a:ext cx="1759115" cy="1363741"/>
              <a:chOff x="1071320" y="5111713"/>
              <a:chExt cx="1759115" cy="136374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071320" y="5111713"/>
                <a:ext cx="17591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rgbClr val="8D44A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71320" y="5429015"/>
                <a:ext cx="1694888" cy="104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183457" y="2083121"/>
            <a:ext cx="1414501" cy="1193623"/>
            <a:chOff x="1792649" y="4304120"/>
            <a:chExt cx="1886002" cy="1591497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792649" y="4364132"/>
              <a:ext cx="0" cy="1531485"/>
            </a:xfrm>
            <a:prstGeom prst="line">
              <a:avLst/>
            </a:prstGeom>
            <a:ln w="19050">
              <a:solidFill>
                <a:srgbClr val="27AE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1919536" y="4304120"/>
              <a:ext cx="1759115" cy="1363741"/>
              <a:chOff x="1071320" y="5111713"/>
              <a:chExt cx="1759115" cy="136374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71320" y="5111713"/>
                <a:ext cx="17591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rgbClr val="27AE6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71320" y="5429015"/>
                <a:ext cx="1694888" cy="104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657984" y="2083121"/>
            <a:ext cx="1414501" cy="1193623"/>
            <a:chOff x="1792649" y="4304120"/>
            <a:chExt cx="1886002" cy="1591497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792649" y="4364132"/>
              <a:ext cx="0" cy="1531485"/>
            </a:xfrm>
            <a:prstGeom prst="line">
              <a:avLst/>
            </a:prstGeom>
            <a:ln w="19050">
              <a:solidFill>
                <a:srgbClr val="F39C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919536" y="4304120"/>
              <a:ext cx="1759115" cy="1363741"/>
              <a:chOff x="1071320" y="5111713"/>
              <a:chExt cx="1759115" cy="136374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071320" y="5111713"/>
                <a:ext cx="17591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rgbClr val="F39C1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71320" y="5429015"/>
                <a:ext cx="1694888" cy="104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9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96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84610" y="5103186"/>
            <a:ext cx="7774781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76819" y="2891270"/>
            <a:ext cx="881011" cy="5078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7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162730" y="1756067"/>
            <a:ext cx="881011" cy="5078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7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700" dirty="0">
              <a:solidFill>
                <a:srgbClr val="8D44AD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348641" y="2463278"/>
            <a:ext cx="881011" cy="5078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7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700" dirty="0">
              <a:solidFill>
                <a:srgbClr val="297FB8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34553" y="3229448"/>
            <a:ext cx="881011" cy="5078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7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700" dirty="0">
              <a:solidFill>
                <a:srgbClr val="27AE6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20464" y="2173086"/>
            <a:ext cx="881011" cy="5078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7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700" dirty="0">
              <a:solidFill>
                <a:srgbClr val="E84C3D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06376" y="3195190"/>
            <a:ext cx="881011" cy="5078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7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700" dirty="0">
              <a:solidFill>
                <a:srgbClr val="F39C1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50764" y="3429000"/>
            <a:ext cx="695523" cy="1718763"/>
            <a:chOff x="1534352" y="3429000"/>
            <a:chExt cx="927364" cy="2291684"/>
          </a:xfrm>
        </p:grpSpPr>
        <p:sp>
          <p:nvSpPr>
            <p:cNvPr id="45" name="Oval 44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402280" y="3429000"/>
              <a:ext cx="0" cy="217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34352" y="3433182"/>
              <a:ext cx="86792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336675" y="2252356"/>
            <a:ext cx="695523" cy="2895407"/>
            <a:chOff x="1534352" y="1860142"/>
            <a:chExt cx="927364" cy="3860542"/>
          </a:xfrm>
        </p:grpSpPr>
        <p:sp>
          <p:nvSpPr>
            <p:cNvPr id="93" name="Oval 92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402280" y="1860142"/>
              <a:ext cx="0" cy="3741670"/>
            </a:xfrm>
            <a:prstGeom prst="line">
              <a:avLst/>
            </a:prstGeom>
            <a:ln>
              <a:solidFill>
                <a:srgbClr val="8D44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34352" y="1860142"/>
              <a:ext cx="867928" cy="0"/>
            </a:xfrm>
            <a:prstGeom prst="line">
              <a:avLst/>
            </a:prstGeom>
            <a:ln w="57150">
              <a:solidFill>
                <a:srgbClr val="8D44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522587" y="3030765"/>
            <a:ext cx="695523" cy="2116999"/>
            <a:chOff x="1534352" y="2898019"/>
            <a:chExt cx="927364" cy="2822665"/>
          </a:xfrm>
        </p:grpSpPr>
        <p:sp>
          <p:nvSpPr>
            <p:cNvPr id="97" name="Oval 96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2402280" y="2898019"/>
              <a:ext cx="0" cy="2703793"/>
            </a:xfrm>
            <a:prstGeom prst="line">
              <a:avLst/>
            </a:prstGeom>
            <a:ln>
              <a:solidFill>
                <a:srgbClr val="297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534352" y="2898019"/>
              <a:ext cx="867928" cy="0"/>
            </a:xfrm>
            <a:prstGeom prst="line">
              <a:avLst/>
            </a:prstGeom>
            <a:ln w="57150">
              <a:solidFill>
                <a:srgbClr val="297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08498" y="3745096"/>
            <a:ext cx="695523" cy="1402667"/>
            <a:chOff x="1534352" y="3850462"/>
            <a:chExt cx="927364" cy="1870222"/>
          </a:xfrm>
        </p:grpSpPr>
        <p:sp>
          <p:nvSpPr>
            <p:cNvPr id="101" name="Oval 100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402280" y="3850462"/>
              <a:ext cx="0" cy="1751350"/>
            </a:xfrm>
            <a:prstGeom prst="line">
              <a:avLst/>
            </a:prstGeom>
            <a:ln>
              <a:solidFill>
                <a:srgbClr val="27AE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352" y="3850462"/>
              <a:ext cx="867928" cy="0"/>
            </a:xfrm>
            <a:prstGeom prst="line">
              <a:avLst/>
            </a:prstGeom>
            <a:ln w="57150">
              <a:solidFill>
                <a:srgbClr val="27AE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894409" y="2726922"/>
            <a:ext cx="695523" cy="2420841"/>
            <a:chOff x="1534352" y="2492896"/>
            <a:chExt cx="927364" cy="3227788"/>
          </a:xfrm>
        </p:grpSpPr>
        <p:sp>
          <p:nvSpPr>
            <p:cNvPr id="105" name="Oval 104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402280" y="2492896"/>
              <a:ext cx="0" cy="3108916"/>
            </a:xfrm>
            <a:prstGeom prst="line">
              <a:avLst/>
            </a:prstGeom>
            <a:ln>
              <a:solidFill>
                <a:srgbClr val="E84C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534352" y="2492896"/>
              <a:ext cx="867928" cy="0"/>
            </a:xfrm>
            <a:prstGeom prst="line">
              <a:avLst/>
            </a:prstGeom>
            <a:ln w="57150">
              <a:solidFill>
                <a:srgbClr val="E84C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080322" y="3775324"/>
            <a:ext cx="695523" cy="1372439"/>
            <a:chOff x="1534352" y="3890766"/>
            <a:chExt cx="927364" cy="1829918"/>
          </a:xfrm>
        </p:grpSpPr>
        <p:sp>
          <p:nvSpPr>
            <p:cNvPr id="109" name="Oval 108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2402280" y="3890766"/>
              <a:ext cx="0" cy="1711046"/>
            </a:xfrm>
            <a:prstGeom prst="line">
              <a:avLst/>
            </a:prstGeom>
            <a:ln>
              <a:solidFill>
                <a:srgbClr val="F39C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534352" y="3890766"/>
              <a:ext cx="867928" cy="0"/>
            </a:xfrm>
            <a:prstGeom prst="line">
              <a:avLst/>
            </a:prstGeom>
            <a:ln w="57150">
              <a:solidFill>
                <a:srgbClr val="F39C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1980953" y="2305816"/>
            <a:ext cx="998086" cy="1680680"/>
            <a:chOff x="1071320" y="5111713"/>
            <a:chExt cx="1694888" cy="2240907"/>
          </a:xfrm>
        </p:grpSpPr>
        <p:sp>
          <p:nvSpPr>
            <p:cNvPr id="115" name="TextBox 114"/>
            <p:cNvSpPr txBox="1"/>
            <p:nvPr/>
          </p:nvSpPr>
          <p:spPr>
            <a:xfrm>
              <a:off x="1071320" y="5111713"/>
              <a:ext cx="16093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71320" y="5429016"/>
              <a:ext cx="169488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utroque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sea, tale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idque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insolens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vis an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libris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persequeris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98468" y="3537348"/>
            <a:ext cx="998086" cy="1576805"/>
            <a:chOff x="1071320" y="5111713"/>
            <a:chExt cx="1694888" cy="2102407"/>
          </a:xfrm>
        </p:grpSpPr>
        <p:sp>
          <p:nvSpPr>
            <p:cNvPr id="118" name="TextBox 117"/>
            <p:cNvSpPr txBox="1"/>
            <p:nvPr/>
          </p:nvSpPr>
          <p:spPr>
            <a:xfrm>
              <a:off x="1071320" y="5111713"/>
              <a:ext cx="16093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71320" y="5429016"/>
              <a:ext cx="169488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utroque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sea, tale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idque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insolens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vis an </a:t>
              </a:r>
              <a:r>
                <a:rPr lang="en-US" sz="675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persequeris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163438" y="3135528"/>
            <a:ext cx="998086" cy="1680680"/>
            <a:chOff x="1071320" y="5111713"/>
            <a:chExt cx="1694888" cy="2240907"/>
          </a:xfrm>
        </p:grpSpPr>
        <p:sp>
          <p:nvSpPr>
            <p:cNvPr id="121" name="TextBox 120"/>
            <p:cNvSpPr txBox="1"/>
            <p:nvPr/>
          </p:nvSpPr>
          <p:spPr>
            <a:xfrm>
              <a:off x="1071320" y="5111713"/>
              <a:ext cx="16093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71320" y="5429016"/>
              <a:ext cx="169488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utroque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sea, tale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idque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insolens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vis an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libris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persequeris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345923" y="3867675"/>
            <a:ext cx="998086" cy="1161308"/>
            <a:chOff x="1071320" y="5111713"/>
            <a:chExt cx="1694888" cy="1548410"/>
          </a:xfrm>
        </p:grpSpPr>
        <p:sp>
          <p:nvSpPr>
            <p:cNvPr id="124" name="TextBox 123"/>
            <p:cNvSpPr txBox="1"/>
            <p:nvPr/>
          </p:nvSpPr>
          <p:spPr>
            <a:xfrm>
              <a:off x="1071320" y="5111713"/>
              <a:ext cx="16093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71320" y="5429016"/>
              <a:ext cx="1694888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710894" y="3929802"/>
            <a:ext cx="998086" cy="1057432"/>
            <a:chOff x="1071320" y="5111713"/>
            <a:chExt cx="1694888" cy="1409909"/>
          </a:xfrm>
        </p:grpSpPr>
        <p:sp>
          <p:nvSpPr>
            <p:cNvPr id="130" name="TextBox 129"/>
            <p:cNvSpPr txBox="1"/>
            <p:nvPr/>
          </p:nvSpPr>
          <p:spPr>
            <a:xfrm>
              <a:off x="1071320" y="5111713"/>
              <a:ext cx="16093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71320" y="5429016"/>
              <a:ext cx="1694888" cy="10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e.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528409" y="2823016"/>
            <a:ext cx="998086" cy="1680680"/>
            <a:chOff x="1071320" y="5111713"/>
            <a:chExt cx="1694888" cy="2240907"/>
          </a:xfrm>
        </p:grpSpPr>
        <p:sp>
          <p:nvSpPr>
            <p:cNvPr id="133" name="TextBox 132"/>
            <p:cNvSpPr txBox="1"/>
            <p:nvPr/>
          </p:nvSpPr>
          <p:spPr>
            <a:xfrm>
              <a:off x="1071320" y="5111713"/>
              <a:ext cx="16093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71320" y="5429016"/>
              <a:ext cx="1694888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Id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utroque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meliore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sea, tale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idque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insolens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vis an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libris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75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persequeris</a:t>
              </a:r>
              <a:r>
                <a:rPr lang="en-US" sz="675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0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6745292" y="3158970"/>
            <a:ext cx="1739328" cy="1739328"/>
            <a:chOff x="6310313" y="2982913"/>
            <a:chExt cx="1697038" cy="1697038"/>
          </a:xfrm>
          <a:solidFill>
            <a:srgbClr val="F39C11"/>
          </a:solidFill>
        </p:grpSpPr>
        <p:sp>
          <p:nvSpPr>
            <p:cNvPr id="91" name="Freeform 183"/>
            <p:cNvSpPr>
              <a:spLocks/>
            </p:cNvSpPr>
            <p:nvPr/>
          </p:nvSpPr>
          <p:spPr bwMode="auto">
            <a:xfrm>
              <a:off x="6310313" y="2982913"/>
              <a:ext cx="901700" cy="901700"/>
            </a:xfrm>
            <a:custGeom>
              <a:avLst/>
              <a:gdLst>
                <a:gd name="T0" fmla="*/ 1288 w 2271"/>
                <a:gd name="T1" fmla="*/ 2272 h 2272"/>
                <a:gd name="T2" fmla="*/ 1313 w 2271"/>
                <a:gd name="T3" fmla="*/ 2191 h 2272"/>
                <a:gd name="T4" fmla="*/ 1343 w 2271"/>
                <a:gd name="T5" fmla="*/ 2033 h 2272"/>
                <a:gd name="T6" fmla="*/ 1352 w 2271"/>
                <a:gd name="T7" fmla="*/ 1881 h 2272"/>
                <a:gd name="T8" fmla="*/ 1341 w 2271"/>
                <a:gd name="T9" fmla="*/ 1734 h 2272"/>
                <a:gd name="T10" fmla="*/ 1311 w 2271"/>
                <a:gd name="T11" fmla="*/ 1597 h 2272"/>
                <a:gd name="T12" fmla="*/ 1264 w 2271"/>
                <a:gd name="T13" fmla="*/ 1469 h 2272"/>
                <a:gd name="T14" fmla="*/ 1200 w 2271"/>
                <a:gd name="T15" fmla="*/ 1351 h 2272"/>
                <a:gd name="T16" fmla="*/ 1120 w 2271"/>
                <a:gd name="T17" fmla="*/ 1245 h 2272"/>
                <a:gd name="T18" fmla="*/ 1026 w 2271"/>
                <a:gd name="T19" fmla="*/ 1151 h 2272"/>
                <a:gd name="T20" fmla="*/ 920 w 2271"/>
                <a:gd name="T21" fmla="*/ 1072 h 2272"/>
                <a:gd name="T22" fmla="*/ 802 w 2271"/>
                <a:gd name="T23" fmla="*/ 1007 h 2272"/>
                <a:gd name="T24" fmla="*/ 674 w 2271"/>
                <a:gd name="T25" fmla="*/ 961 h 2272"/>
                <a:gd name="T26" fmla="*/ 536 w 2271"/>
                <a:gd name="T27" fmla="*/ 930 h 2272"/>
                <a:gd name="T28" fmla="*/ 391 w 2271"/>
                <a:gd name="T29" fmla="*/ 919 h 2272"/>
                <a:gd name="T30" fmla="*/ 238 w 2271"/>
                <a:gd name="T31" fmla="*/ 928 h 2272"/>
                <a:gd name="T32" fmla="*/ 80 w 2271"/>
                <a:gd name="T33" fmla="*/ 958 h 2272"/>
                <a:gd name="T34" fmla="*/ 0 w 2271"/>
                <a:gd name="T35" fmla="*/ 983 h 2272"/>
                <a:gd name="T36" fmla="*/ 982 w 2271"/>
                <a:gd name="T37" fmla="*/ 0 h 2272"/>
                <a:gd name="T38" fmla="*/ 958 w 2271"/>
                <a:gd name="T39" fmla="*/ 81 h 2272"/>
                <a:gd name="T40" fmla="*/ 928 w 2271"/>
                <a:gd name="T41" fmla="*/ 239 h 2272"/>
                <a:gd name="T42" fmla="*/ 919 w 2271"/>
                <a:gd name="T43" fmla="*/ 392 h 2272"/>
                <a:gd name="T44" fmla="*/ 929 w 2271"/>
                <a:gd name="T45" fmla="*/ 537 h 2272"/>
                <a:gd name="T46" fmla="*/ 959 w 2271"/>
                <a:gd name="T47" fmla="*/ 674 h 2272"/>
                <a:gd name="T48" fmla="*/ 1007 w 2271"/>
                <a:gd name="T49" fmla="*/ 804 h 2272"/>
                <a:gd name="T50" fmla="*/ 1070 w 2271"/>
                <a:gd name="T51" fmla="*/ 922 h 2272"/>
                <a:gd name="T52" fmla="*/ 1151 w 2271"/>
                <a:gd name="T53" fmla="*/ 1028 h 2272"/>
                <a:gd name="T54" fmla="*/ 1244 w 2271"/>
                <a:gd name="T55" fmla="*/ 1121 h 2272"/>
                <a:gd name="T56" fmla="*/ 1350 w 2271"/>
                <a:gd name="T57" fmla="*/ 1200 h 2272"/>
                <a:gd name="T58" fmla="*/ 1468 w 2271"/>
                <a:gd name="T59" fmla="*/ 1264 h 2272"/>
                <a:gd name="T60" fmla="*/ 1597 w 2271"/>
                <a:gd name="T61" fmla="*/ 1312 h 2272"/>
                <a:gd name="T62" fmla="*/ 1734 w 2271"/>
                <a:gd name="T63" fmla="*/ 1342 h 2272"/>
                <a:gd name="T64" fmla="*/ 1879 w 2271"/>
                <a:gd name="T65" fmla="*/ 1353 h 2272"/>
                <a:gd name="T66" fmla="*/ 2032 w 2271"/>
                <a:gd name="T67" fmla="*/ 1344 h 2272"/>
                <a:gd name="T68" fmla="*/ 2190 w 2271"/>
                <a:gd name="T69" fmla="*/ 1313 h 2272"/>
                <a:gd name="T70" fmla="*/ 2271 w 2271"/>
                <a:gd name="T71" fmla="*/ 1289 h 2272"/>
                <a:gd name="T72" fmla="*/ 1288 w 2271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1" h="2272">
                  <a:moveTo>
                    <a:pt x="1288" y="2272"/>
                  </a:moveTo>
                  <a:lnTo>
                    <a:pt x="1313" y="2191"/>
                  </a:lnTo>
                  <a:lnTo>
                    <a:pt x="1343" y="2033"/>
                  </a:lnTo>
                  <a:lnTo>
                    <a:pt x="1352" y="1881"/>
                  </a:lnTo>
                  <a:lnTo>
                    <a:pt x="1341" y="1734"/>
                  </a:lnTo>
                  <a:lnTo>
                    <a:pt x="1311" y="1597"/>
                  </a:lnTo>
                  <a:lnTo>
                    <a:pt x="1264" y="1469"/>
                  </a:lnTo>
                  <a:lnTo>
                    <a:pt x="1200" y="1351"/>
                  </a:lnTo>
                  <a:lnTo>
                    <a:pt x="1120" y="1245"/>
                  </a:lnTo>
                  <a:lnTo>
                    <a:pt x="1026" y="1151"/>
                  </a:lnTo>
                  <a:lnTo>
                    <a:pt x="920" y="1072"/>
                  </a:lnTo>
                  <a:lnTo>
                    <a:pt x="802" y="1007"/>
                  </a:lnTo>
                  <a:lnTo>
                    <a:pt x="674" y="961"/>
                  </a:lnTo>
                  <a:lnTo>
                    <a:pt x="536" y="930"/>
                  </a:lnTo>
                  <a:lnTo>
                    <a:pt x="391" y="919"/>
                  </a:lnTo>
                  <a:lnTo>
                    <a:pt x="238" y="928"/>
                  </a:lnTo>
                  <a:lnTo>
                    <a:pt x="80" y="958"/>
                  </a:lnTo>
                  <a:lnTo>
                    <a:pt x="0" y="983"/>
                  </a:lnTo>
                  <a:lnTo>
                    <a:pt x="982" y="0"/>
                  </a:lnTo>
                  <a:lnTo>
                    <a:pt x="958" y="81"/>
                  </a:lnTo>
                  <a:lnTo>
                    <a:pt x="928" y="239"/>
                  </a:lnTo>
                  <a:lnTo>
                    <a:pt x="919" y="392"/>
                  </a:lnTo>
                  <a:lnTo>
                    <a:pt x="929" y="537"/>
                  </a:lnTo>
                  <a:lnTo>
                    <a:pt x="959" y="674"/>
                  </a:lnTo>
                  <a:lnTo>
                    <a:pt x="1007" y="804"/>
                  </a:lnTo>
                  <a:lnTo>
                    <a:pt x="1070" y="922"/>
                  </a:lnTo>
                  <a:lnTo>
                    <a:pt x="1151" y="1028"/>
                  </a:lnTo>
                  <a:lnTo>
                    <a:pt x="1244" y="1121"/>
                  </a:lnTo>
                  <a:lnTo>
                    <a:pt x="1350" y="1200"/>
                  </a:lnTo>
                  <a:lnTo>
                    <a:pt x="1468" y="1264"/>
                  </a:lnTo>
                  <a:lnTo>
                    <a:pt x="1597" y="1312"/>
                  </a:lnTo>
                  <a:lnTo>
                    <a:pt x="1734" y="1342"/>
                  </a:lnTo>
                  <a:lnTo>
                    <a:pt x="1879" y="1353"/>
                  </a:lnTo>
                  <a:lnTo>
                    <a:pt x="2032" y="1344"/>
                  </a:lnTo>
                  <a:lnTo>
                    <a:pt x="2190" y="1313"/>
                  </a:lnTo>
                  <a:lnTo>
                    <a:pt x="2271" y="1289"/>
                  </a:lnTo>
                  <a:lnTo>
                    <a:pt x="1288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" name="Freeform 191"/>
            <p:cNvSpPr>
              <a:spLocks/>
            </p:cNvSpPr>
            <p:nvPr/>
          </p:nvSpPr>
          <p:spPr bwMode="auto">
            <a:xfrm>
              <a:off x="6792913" y="3465513"/>
              <a:ext cx="1214438" cy="1214438"/>
            </a:xfrm>
            <a:custGeom>
              <a:avLst/>
              <a:gdLst>
                <a:gd name="T0" fmla="*/ 1610 w 3063"/>
                <a:gd name="T1" fmla="*/ 1 h 3061"/>
                <a:gd name="T2" fmla="*/ 1914 w 3063"/>
                <a:gd name="T3" fmla="*/ 46 h 3061"/>
                <a:gd name="T4" fmla="*/ 2196 w 3063"/>
                <a:gd name="T5" fmla="*/ 150 h 3061"/>
                <a:gd name="T6" fmla="*/ 2448 w 3063"/>
                <a:gd name="T7" fmla="*/ 303 h 3061"/>
                <a:gd name="T8" fmla="*/ 2665 w 3063"/>
                <a:gd name="T9" fmla="*/ 500 h 3061"/>
                <a:gd name="T10" fmla="*/ 2841 w 3063"/>
                <a:gd name="T11" fmla="*/ 736 h 3061"/>
                <a:gd name="T12" fmla="*/ 2971 w 3063"/>
                <a:gd name="T13" fmla="*/ 1003 h 3061"/>
                <a:gd name="T14" fmla="*/ 3046 w 3063"/>
                <a:gd name="T15" fmla="*/ 1297 h 3061"/>
                <a:gd name="T16" fmla="*/ 3063 w 3063"/>
                <a:gd name="T17" fmla="*/ 1530 h 3061"/>
                <a:gd name="T18" fmla="*/ 3046 w 3063"/>
                <a:gd name="T19" fmla="*/ 1764 h 3061"/>
                <a:gd name="T20" fmla="*/ 2971 w 3063"/>
                <a:gd name="T21" fmla="*/ 2057 h 3061"/>
                <a:gd name="T22" fmla="*/ 2841 w 3063"/>
                <a:gd name="T23" fmla="*/ 2324 h 3061"/>
                <a:gd name="T24" fmla="*/ 2665 w 3063"/>
                <a:gd name="T25" fmla="*/ 2560 h 3061"/>
                <a:gd name="T26" fmla="*/ 2448 w 3063"/>
                <a:gd name="T27" fmla="*/ 2758 h 3061"/>
                <a:gd name="T28" fmla="*/ 2196 w 3063"/>
                <a:gd name="T29" fmla="*/ 2911 h 3061"/>
                <a:gd name="T30" fmla="*/ 1914 w 3063"/>
                <a:gd name="T31" fmla="*/ 3013 h 3061"/>
                <a:gd name="T32" fmla="*/ 1610 w 3063"/>
                <a:gd name="T33" fmla="*/ 3060 h 3061"/>
                <a:gd name="T34" fmla="*/ 1453 w 3063"/>
                <a:gd name="T35" fmla="*/ 3060 h 3061"/>
                <a:gd name="T36" fmla="*/ 1148 w 3063"/>
                <a:gd name="T37" fmla="*/ 3013 h 3061"/>
                <a:gd name="T38" fmla="*/ 867 w 3063"/>
                <a:gd name="T39" fmla="*/ 2911 h 3061"/>
                <a:gd name="T40" fmla="*/ 616 w 3063"/>
                <a:gd name="T41" fmla="*/ 2758 h 3061"/>
                <a:gd name="T42" fmla="*/ 398 w 3063"/>
                <a:gd name="T43" fmla="*/ 2560 h 3061"/>
                <a:gd name="T44" fmla="*/ 222 w 3063"/>
                <a:gd name="T45" fmla="*/ 2324 h 3061"/>
                <a:gd name="T46" fmla="*/ 93 w 3063"/>
                <a:gd name="T47" fmla="*/ 2057 h 3061"/>
                <a:gd name="T48" fmla="*/ 17 w 3063"/>
                <a:gd name="T49" fmla="*/ 1764 h 3061"/>
                <a:gd name="T50" fmla="*/ 0 w 3063"/>
                <a:gd name="T51" fmla="*/ 1530 h 3061"/>
                <a:gd name="T52" fmla="*/ 17 w 3063"/>
                <a:gd name="T53" fmla="*/ 1297 h 3061"/>
                <a:gd name="T54" fmla="*/ 93 w 3063"/>
                <a:gd name="T55" fmla="*/ 1003 h 3061"/>
                <a:gd name="T56" fmla="*/ 222 w 3063"/>
                <a:gd name="T57" fmla="*/ 736 h 3061"/>
                <a:gd name="T58" fmla="*/ 398 w 3063"/>
                <a:gd name="T59" fmla="*/ 500 h 3061"/>
                <a:gd name="T60" fmla="*/ 616 w 3063"/>
                <a:gd name="T61" fmla="*/ 303 h 3061"/>
                <a:gd name="T62" fmla="*/ 867 w 3063"/>
                <a:gd name="T63" fmla="*/ 150 h 3061"/>
                <a:gd name="T64" fmla="*/ 1148 w 3063"/>
                <a:gd name="T65" fmla="*/ 46 h 3061"/>
                <a:gd name="T66" fmla="*/ 1453 w 3063"/>
                <a:gd name="T67" fmla="*/ 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3" h="3061">
                  <a:moveTo>
                    <a:pt x="1532" y="0"/>
                  </a:moveTo>
                  <a:lnTo>
                    <a:pt x="1610" y="1"/>
                  </a:lnTo>
                  <a:lnTo>
                    <a:pt x="1765" y="17"/>
                  </a:lnTo>
                  <a:lnTo>
                    <a:pt x="1914" y="46"/>
                  </a:lnTo>
                  <a:lnTo>
                    <a:pt x="2058" y="92"/>
                  </a:lnTo>
                  <a:lnTo>
                    <a:pt x="2196" y="150"/>
                  </a:lnTo>
                  <a:lnTo>
                    <a:pt x="2325" y="220"/>
                  </a:lnTo>
                  <a:lnTo>
                    <a:pt x="2448" y="303"/>
                  </a:lnTo>
                  <a:lnTo>
                    <a:pt x="2561" y="396"/>
                  </a:lnTo>
                  <a:lnTo>
                    <a:pt x="2665" y="500"/>
                  </a:lnTo>
                  <a:lnTo>
                    <a:pt x="2758" y="614"/>
                  </a:lnTo>
                  <a:lnTo>
                    <a:pt x="2841" y="736"/>
                  </a:lnTo>
                  <a:lnTo>
                    <a:pt x="2912" y="866"/>
                  </a:lnTo>
                  <a:lnTo>
                    <a:pt x="2971" y="1003"/>
                  </a:lnTo>
                  <a:lnTo>
                    <a:pt x="3015" y="1147"/>
                  </a:lnTo>
                  <a:lnTo>
                    <a:pt x="3046" y="1297"/>
                  </a:lnTo>
                  <a:lnTo>
                    <a:pt x="3061" y="1451"/>
                  </a:lnTo>
                  <a:lnTo>
                    <a:pt x="3063" y="1530"/>
                  </a:lnTo>
                  <a:lnTo>
                    <a:pt x="3061" y="1610"/>
                  </a:lnTo>
                  <a:lnTo>
                    <a:pt x="3046" y="1764"/>
                  </a:lnTo>
                  <a:lnTo>
                    <a:pt x="3015" y="1913"/>
                  </a:lnTo>
                  <a:lnTo>
                    <a:pt x="2971" y="2057"/>
                  </a:lnTo>
                  <a:lnTo>
                    <a:pt x="2912" y="2194"/>
                  </a:lnTo>
                  <a:lnTo>
                    <a:pt x="2841" y="2324"/>
                  </a:lnTo>
                  <a:lnTo>
                    <a:pt x="2758" y="2447"/>
                  </a:lnTo>
                  <a:lnTo>
                    <a:pt x="2665" y="2560"/>
                  </a:lnTo>
                  <a:lnTo>
                    <a:pt x="2561" y="2663"/>
                  </a:lnTo>
                  <a:lnTo>
                    <a:pt x="2448" y="2758"/>
                  </a:lnTo>
                  <a:lnTo>
                    <a:pt x="2325" y="2840"/>
                  </a:lnTo>
                  <a:lnTo>
                    <a:pt x="2196" y="2911"/>
                  </a:lnTo>
                  <a:lnTo>
                    <a:pt x="2058" y="2969"/>
                  </a:lnTo>
                  <a:lnTo>
                    <a:pt x="1914" y="3013"/>
                  </a:lnTo>
                  <a:lnTo>
                    <a:pt x="1765" y="3044"/>
                  </a:lnTo>
                  <a:lnTo>
                    <a:pt x="1610" y="3060"/>
                  </a:lnTo>
                  <a:lnTo>
                    <a:pt x="1532" y="3061"/>
                  </a:lnTo>
                  <a:lnTo>
                    <a:pt x="1453" y="3060"/>
                  </a:lnTo>
                  <a:lnTo>
                    <a:pt x="1297" y="3044"/>
                  </a:lnTo>
                  <a:lnTo>
                    <a:pt x="1148" y="3013"/>
                  </a:lnTo>
                  <a:lnTo>
                    <a:pt x="1004" y="2969"/>
                  </a:lnTo>
                  <a:lnTo>
                    <a:pt x="867" y="2911"/>
                  </a:lnTo>
                  <a:lnTo>
                    <a:pt x="737" y="2840"/>
                  </a:lnTo>
                  <a:lnTo>
                    <a:pt x="616" y="2758"/>
                  </a:lnTo>
                  <a:lnTo>
                    <a:pt x="502" y="2663"/>
                  </a:lnTo>
                  <a:lnTo>
                    <a:pt x="398" y="2560"/>
                  </a:lnTo>
                  <a:lnTo>
                    <a:pt x="305" y="2447"/>
                  </a:lnTo>
                  <a:lnTo>
                    <a:pt x="222" y="2324"/>
                  </a:lnTo>
                  <a:lnTo>
                    <a:pt x="150" y="2194"/>
                  </a:lnTo>
                  <a:lnTo>
                    <a:pt x="93" y="2057"/>
                  </a:lnTo>
                  <a:lnTo>
                    <a:pt x="48" y="1913"/>
                  </a:lnTo>
                  <a:lnTo>
                    <a:pt x="17" y="1764"/>
                  </a:lnTo>
                  <a:lnTo>
                    <a:pt x="1" y="1610"/>
                  </a:lnTo>
                  <a:lnTo>
                    <a:pt x="0" y="1530"/>
                  </a:lnTo>
                  <a:lnTo>
                    <a:pt x="1" y="1451"/>
                  </a:lnTo>
                  <a:lnTo>
                    <a:pt x="17" y="1297"/>
                  </a:lnTo>
                  <a:lnTo>
                    <a:pt x="48" y="1147"/>
                  </a:lnTo>
                  <a:lnTo>
                    <a:pt x="93" y="1003"/>
                  </a:lnTo>
                  <a:lnTo>
                    <a:pt x="150" y="866"/>
                  </a:lnTo>
                  <a:lnTo>
                    <a:pt x="222" y="736"/>
                  </a:lnTo>
                  <a:lnTo>
                    <a:pt x="305" y="614"/>
                  </a:lnTo>
                  <a:lnTo>
                    <a:pt x="398" y="500"/>
                  </a:lnTo>
                  <a:lnTo>
                    <a:pt x="502" y="396"/>
                  </a:lnTo>
                  <a:lnTo>
                    <a:pt x="616" y="303"/>
                  </a:lnTo>
                  <a:lnTo>
                    <a:pt x="737" y="220"/>
                  </a:lnTo>
                  <a:lnTo>
                    <a:pt x="867" y="150"/>
                  </a:lnTo>
                  <a:lnTo>
                    <a:pt x="1004" y="92"/>
                  </a:lnTo>
                  <a:lnTo>
                    <a:pt x="1148" y="46"/>
                  </a:lnTo>
                  <a:lnTo>
                    <a:pt x="1297" y="17"/>
                  </a:lnTo>
                  <a:lnTo>
                    <a:pt x="1453" y="1"/>
                  </a:lnTo>
                  <a:lnTo>
                    <a:pt x="1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" name="Freeform 192"/>
            <p:cNvSpPr>
              <a:spLocks/>
            </p:cNvSpPr>
            <p:nvPr/>
          </p:nvSpPr>
          <p:spPr bwMode="auto">
            <a:xfrm>
              <a:off x="7083425" y="3756025"/>
              <a:ext cx="625475" cy="623888"/>
            </a:xfrm>
            <a:custGeom>
              <a:avLst/>
              <a:gdLst>
                <a:gd name="T0" fmla="*/ 828 w 1574"/>
                <a:gd name="T1" fmla="*/ 1 h 1575"/>
                <a:gd name="T2" fmla="*/ 983 w 1574"/>
                <a:gd name="T3" fmla="*/ 25 h 1575"/>
                <a:gd name="T4" fmla="*/ 1128 w 1574"/>
                <a:gd name="T5" fmla="*/ 78 h 1575"/>
                <a:gd name="T6" fmla="*/ 1258 w 1574"/>
                <a:gd name="T7" fmla="*/ 157 h 1575"/>
                <a:gd name="T8" fmla="*/ 1370 w 1574"/>
                <a:gd name="T9" fmla="*/ 258 h 1575"/>
                <a:gd name="T10" fmla="*/ 1460 w 1574"/>
                <a:gd name="T11" fmla="*/ 379 h 1575"/>
                <a:gd name="T12" fmla="*/ 1526 w 1574"/>
                <a:gd name="T13" fmla="*/ 517 h 1575"/>
                <a:gd name="T14" fmla="*/ 1565 w 1574"/>
                <a:gd name="T15" fmla="*/ 668 h 1575"/>
                <a:gd name="T16" fmla="*/ 1574 w 1574"/>
                <a:gd name="T17" fmla="*/ 788 h 1575"/>
                <a:gd name="T18" fmla="*/ 1565 w 1574"/>
                <a:gd name="T19" fmla="*/ 907 h 1575"/>
                <a:gd name="T20" fmla="*/ 1526 w 1574"/>
                <a:gd name="T21" fmla="*/ 1059 h 1575"/>
                <a:gd name="T22" fmla="*/ 1460 w 1574"/>
                <a:gd name="T23" fmla="*/ 1196 h 1575"/>
                <a:gd name="T24" fmla="*/ 1370 w 1574"/>
                <a:gd name="T25" fmla="*/ 1317 h 1575"/>
                <a:gd name="T26" fmla="*/ 1258 w 1574"/>
                <a:gd name="T27" fmla="*/ 1419 h 1575"/>
                <a:gd name="T28" fmla="*/ 1128 w 1574"/>
                <a:gd name="T29" fmla="*/ 1497 h 1575"/>
                <a:gd name="T30" fmla="*/ 983 w 1574"/>
                <a:gd name="T31" fmla="*/ 1550 h 1575"/>
                <a:gd name="T32" fmla="*/ 828 w 1574"/>
                <a:gd name="T33" fmla="*/ 1574 h 1575"/>
                <a:gd name="T34" fmla="*/ 746 w 1574"/>
                <a:gd name="T35" fmla="*/ 1574 h 1575"/>
                <a:gd name="T36" fmla="*/ 589 w 1574"/>
                <a:gd name="T37" fmla="*/ 1550 h 1575"/>
                <a:gd name="T38" fmla="*/ 445 w 1574"/>
                <a:gd name="T39" fmla="*/ 1497 h 1575"/>
                <a:gd name="T40" fmla="*/ 316 w 1574"/>
                <a:gd name="T41" fmla="*/ 1419 h 1575"/>
                <a:gd name="T42" fmla="*/ 203 w 1574"/>
                <a:gd name="T43" fmla="*/ 1317 h 1575"/>
                <a:gd name="T44" fmla="*/ 112 w 1574"/>
                <a:gd name="T45" fmla="*/ 1196 h 1575"/>
                <a:gd name="T46" fmla="*/ 46 w 1574"/>
                <a:gd name="T47" fmla="*/ 1059 h 1575"/>
                <a:gd name="T48" fmla="*/ 9 w 1574"/>
                <a:gd name="T49" fmla="*/ 907 h 1575"/>
                <a:gd name="T50" fmla="*/ 0 w 1574"/>
                <a:gd name="T51" fmla="*/ 788 h 1575"/>
                <a:gd name="T52" fmla="*/ 9 w 1574"/>
                <a:gd name="T53" fmla="*/ 668 h 1575"/>
                <a:gd name="T54" fmla="*/ 46 w 1574"/>
                <a:gd name="T55" fmla="*/ 517 h 1575"/>
                <a:gd name="T56" fmla="*/ 112 w 1574"/>
                <a:gd name="T57" fmla="*/ 379 h 1575"/>
                <a:gd name="T58" fmla="*/ 203 w 1574"/>
                <a:gd name="T59" fmla="*/ 258 h 1575"/>
                <a:gd name="T60" fmla="*/ 316 w 1574"/>
                <a:gd name="T61" fmla="*/ 157 h 1575"/>
                <a:gd name="T62" fmla="*/ 445 w 1574"/>
                <a:gd name="T63" fmla="*/ 78 h 1575"/>
                <a:gd name="T64" fmla="*/ 589 w 1574"/>
                <a:gd name="T65" fmla="*/ 25 h 1575"/>
                <a:gd name="T66" fmla="*/ 746 w 1574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4" h="1575">
                  <a:moveTo>
                    <a:pt x="786" y="0"/>
                  </a:moveTo>
                  <a:lnTo>
                    <a:pt x="828" y="1"/>
                  </a:lnTo>
                  <a:lnTo>
                    <a:pt x="907" y="9"/>
                  </a:lnTo>
                  <a:lnTo>
                    <a:pt x="983" y="25"/>
                  </a:lnTo>
                  <a:lnTo>
                    <a:pt x="1057" y="48"/>
                  </a:lnTo>
                  <a:lnTo>
                    <a:pt x="1128" y="78"/>
                  </a:lnTo>
                  <a:lnTo>
                    <a:pt x="1195" y="114"/>
                  </a:lnTo>
                  <a:lnTo>
                    <a:pt x="1258" y="157"/>
                  </a:lnTo>
                  <a:lnTo>
                    <a:pt x="1316" y="205"/>
                  </a:lnTo>
                  <a:lnTo>
                    <a:pt x="1370" y="258"/>
                  </a:lnTo>
                  <a:lnTo>
                    <a:pt x="1418" y="316"/>
                  </a:lnTo>
                  <a:lnTo>
                    <a:pt x="1460" y="379"/>
                  </a:lnTo>
                  <a:lnTo>
                    <a:pt x="1497" y="446"/>
                  </a:lnTo>
                  <a:lnTo>
                    <a:pt x="1526" y="517"/>
                  </a:lnTo>
                  <a:lnTo>
                    <a:pt x="1550" y="591"/>
                  </a:lnTo>
                  <a:lnTo>
                    <a:pt x="1565" y="668"/>
                  </a:lnTo>
                  <a:lnTo>
                    <a:pt x="1573" y="747"/>
                  </a:lnTo>
                  <a:lnTo>
                    <a:pt x="1574" y="788"/>
                  </a:lnTo>
                  <a:lnTo>
                    <a:pt x="1573" y="828"/>
                  </a:lnTo>
                  <a:lnTo>
                    <a:pt x="1565" y="907"/>
                  </a:lnTo>
                  <a:lnTo>
                    <a:pt x="1550" y="984"/>
                  </a:lnTo>
                  <a:lnTo>
                    <a:pt x="1526" y="1059"/>
                  </a:lnTo>
                  <a:lnTo>
                    <a:pt x="1497" y="1129"/>
                  </a:lnTo>
                  <a:lnTo>
                    <a:pt x="1460" y="1196"/>
                  </a:lnTo>
                  <a:lnTo>
                    <a:pt x="1418" y="1259"/>
                  </a:lnTo>
                  <a:lnTo>
                    <a:pt x="1370" y="1317"/>
                  </a:lnTo>
                  <a:lnTo>
                    <a:pt x="1316" y="1370"/>
                  </a:lnTo>
                  <a:lnTo>
                    <a:pt x="1258" y="1419"/>
                  </a:lnTo>
                  <a:lnTo>
                    <a:pt x="1195" y="1461"/>
                  </a:lnTo>
                  <a:lnTo>
                    <a:pt x="1128" y="1497"/>
                  </a:lnTo>
                  <a:lnTo>
                    <a:pt x="1057" y="1527"/>
                  </a:lnTo>
                  <a:lnTo>
                    <a:pt x="983" y="1550"/>
                  </a:lnTo>
                  <a:lnTo>
                    <a:pt x="907" y="1566"/>
                  </a:lnTo>
                  <a:lnTo>
                    <a:pt x="828" y="1574"/>
                  </a:lnTo>
                  <a:lnTo>
                    <a:pt x="786" y="1575"/>
                  </a:lnTo>
                  <a:lnTo>
                    <a:pt x="746" y="1574"/>
                  </a:lnTo>
                  <a:lnTo>
                    <a:pt x="667" y="1566"/>
                  </a:lnTo>
                  <a:lnTo>
                    <a:pt x="589" y="1550"/>
                  </a:lnTo>
                  <a:lnTo>
                    <a:pt x="515" y="1527"/>
                  </a:lnTo>
                  <a:lnTo>
                    <a:pt x="445" y="1497"/>
                  </a:lnTo>
                  <a:lnTo>
                    <a:pt x="378" y="1461"/>
                  </a:lnTo>
                  <a:lnTo>
                    <a:pt x="316" y="1419"/>
                  </a:lnTo>
                  <a:lnTo>
                    <a:pt x="257" y="1370"/>
                  </a:lnTo>
                  <a:lnTo>
                    <a:pt x="203" y="1317"/>
                  </a:lnTo>
                  <a:lnTo>
                    <a:pt x="155" y="1259"/>
                  </a:lnTo>
                  <a:lnTo>
                    <a:pt x="112" y="1196"/>
                  </a:lnTo>
                  <a:lnTo>
                    <a:pt x="76" y="1129"/>
                  </a:lnTo>
                  <a:lnTo>
                    <a:pt x="46" y="1059"/>
                  </a:lnTo>
                  <a:lnTo>
                    <a:pt x="24" y="984"/>
                  </a:lnTo>
                  <a:lnTo>
                    <a:pt x="9" y="907"/>
                  </a:lnTo>
                  <a:lnTo>
                    <a:pt x="0" y="828"/>
                  </a:lnTo>
                  <a:lnTo>
                    <a:pt x="0" y="788"/>
                  </a:lnTo>
                  <a:lnTo>
                    <a:pt x="0" y="747"/>
                  </a:lnTo>
                  <a:lnTo>
                    <a:pt x="9" y="668"/>
                  </a:lnTo>
                  <a:lnTo>
                    <a:pt x="24" y="591"/>
                  </a:lnTo>
                  <a:lnTo>
                    <a:pt x="46" y="517"/>
                  </a:lnTo>
                  <a:lnTo>
                    <a:pt x="76" y="446"/>
                  </a:lnTo>
                  <a:lnTo>
                    <a:pt x="112" y="379"/>
                  </a:lnTo>
                  <a:lnTo>
                    <a:pt x="155" y="316"/>
                  </a:lnTo>
                  <a:lnTo>
                    <a:pt x="203" y="258"/>
                  </a:lnTo>
                  <a:lnTo>
                    <a:pt x="257" y="205"/>
                  </a:lnTo>
                  <a:lnTo>
                    <a:pt x="316" y="157"/>
                  </a:lnTo>
                  <a:lnTo>
                    <a:pt x="378" y="114"/>
                  </a:lnTo>
                  <a:lnTo>
                    <a:pt x="445" y="78"/>
                  </a:lnTo>
                  <a:lnTo>
                    <a:pt x="515" y="48"/>
                  </a:lnTo>
                  <a:lnTo>
                    <a:pt x="589" y="25"/>
                  </a:lnTo>
                  <a:lnTo>
                    <a:pt x="667" y="9"/>
                  </a:lnTo>
                  <a:lnTo>
                    <a:pt x="746" y="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b="1" dirty="0">
                  <a:solidFill>
                    <a:srgbClr val="F39C11"/>
                  </a:solidFill>
                </a:rPr>
                <a:t>2019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37135" y="2343812"/>
            <a:ext cx="1739328" cy="1739328"/>
            <a:chOff x="7586663" y="2187575"/>
            <a:chExt cx="1697038" cy="1697038"/>
          </a:xfrm>
          <a:solidFill>
            <a:srgbClr val="E84C3D"/>
          </a:solidFill>
        </p:grpSpPr>
        <p:sp>
          <p:nvSpPr>
            <p:cNvPr id="57" name="Freeform 184"/>
            <p:cNvSpPr>
              <a:spLocks/>
            </p:cNvSpPr>
            <p:nvPr/>
          </p:nvSpPr>
          <p:spPr bwMode="auto">
            <a:xfrm>
              <a:off x="7586663" y="2982913"/>
              <a:ext cx="901700" cy="901700"/>
            </a:xfrm>
            <a:custGeom>
              <a:avLst/>
              <a:gdLst>
                <a:gd name="T0" fmla="*/ 984 w 2272"/>
                <a:gd name="T1" fmla="*/ 2272 h 2272"/>
                <a:gd name="T2" fmla="*/ 959 w 2272"/>
                <a:gd name="T3" fmla="*/ 2191 h 2272"/>
                <a:gd name="T4" fmla="*/ 928 w 2272"/>
                <a:gd name="T5" fmla="*/ 2033 h 2272"/>
                <a:gd name="T6" fmla="*/ 919 w 2272"/>
                <a:gd name="T7" fmla="*/ 1881 h 2272"/>
                <a:gd name="T8" fmla="*/ 931 w 2272"/>
                <a:gd name="T9" fmla="*/ 1734 h 2272"/>
                <a:gd name="T10" fmla="*/ 961 w 2272"/>
                <a:gd name="T11" fmla="*/ 1597 h 2272"/>
                <a:gd name="T12" fmla="*/ 1009 w 2272"/>
                <a:gd name="T13" fmla="*/ 1469 h 2272"/>
                <a:gd name="T14" fmla="*/ 1072 w 2272"/>
                <a:gd name="T15" fmla="*/ 1351 h 2272"/>
                <a:gd name="T16" fmla="*/ 1151 w 2272"/>
                <a:gd name="T17" fmla="*/ 1245 h 2272"/>
                <a:gd name="T18" fmla="*/ 1246 w 2272"/>
                <a:gd name="T19" fmla="*/ 1151 h 2272"/>
                <a:gd name="T20" fmla="*/ 1352 w 2272"/>
                <a:gd name="T21" fmla="*/ 1072 h 2272"/>
                <a:gd name="T22" fmla="*/ 1470 w 2272"/>
                <a:gd name="T23" fmla="*/ 1007 h 2272"/>
                <a:gd name="T24" fmla="*/ 1598 w 2272"/>
                <a:gd name="T25" fmla="*/ 961 h 2272"/>
                <a:gd name="T26" fmla="*/ 1736 w 2272"/>
                <a:gd name="T27" fmla="*/ 930 h 2272"/>
                <a:gd name="T28" fmla="*/ 1881 w 2272"/>
                <a:gd name="T29" fmla="*/ 919 h 2272"/>
                <a:gd name="T30" fmla="*/ 2034 w 2272"/>
                <a:gd name="T31" fmla="*/ 928 h 2272"/>
                <a:gd name="T32" fmla="*/ 2192 w 2272"/>
                <a:gd name="T33" fmla="*/ 958 h 2272"/>
                <a:gd name="T34" fmla="*/ 2272 w 2272"/>
                <a:gd name="T35" fmla="*/ 983 h 2272"/>
                <a:gd name="T36" fmla="*/ 1290 w 2272"/>
                <a:gd name="T37" fmla="*/ 0 h 2272"/>
                <a:gd name="T38" fmla="*/ 1314 w 2272"/>
                <a:gd name="T39" fmla="*/ 81 h 2272"/>
                <a:gd name="T40" fmla="*/ 1344 w 2272"/>
                <a:gd name="T41" fmla="*/ 239 h 2272"/>
                <a:gd name="T42" fmla="*/ 1353 w 2272"/>
                <a:gd name="T43" fmla="*/ 392 h 2272"/>
                <a:gd name="T44" fmla="*/ 1343 w 2272"/>
                <a:gd name="T45" fmla="*/ 537 h 2272"/>
                <a:gd name="T46" fmla="*/ 1313 w 2272"/>
                <a:gd name="T47" fmla="*/ 674 h 2272"/>
                <a:gd name="T48" fmla="*/ 1265 w 2272"/>
                <a:gd name="T49" fmla="*/ 804 h 2272"/>
                <a:gd name="T50" fmla="*/ 1200 w 2272"/>
                <a:gd name="T51" fmla="*/ 922 h 2272"/>
                <a:gd name="T52" fmla="*/ 1121 w 2272"/>
                <a:gd name="T53" fmla="*/ 1028 h 2272"/>
                <a:gd name="T54" fmla="*/ 1028 w 2272"/>
                <a:gd name="T55" fmla="*/ 1121 h 2272"/>
                <a:gd name="T56" fmla="*/ 922 w 2272"/>
                <a:gd name="T57" fmla="*/ 1200 h 2272"/>
                <a:gd name="T58" fmla="*/ 804 w 2272"/>
                <a:gd name="T59" fmla="*/ 1264 h 2272"/>
                <a:gd name="T60" fmla="*/ 675 w 2272"/>
                <a:gd name="T61" fmla="*/ 1312 h 2272"/>
                <a:gd name="T62" fmla="*/ 538 w 2272"/>
                <a:gd name="T63" fmla="*/ 1342 h 2272"/>
                <a:gd name="T64" fmla="*/ 392 w 2272"/>
                <a:gd name="T65" fmla="*/ 1353 h 2272"/>
                <a:gd name="T66" fmla="*/ 240 w 2272"/>
                <a:gd name="T67" fmla="*/ 1344 h 2272"/>
                <a:gd name="T68" fmla="*/ 82 w 2272"/>
                <a:gd name="T69" fmla="*/ 1313 h 2272"/>
                <a:gd name="T70" fmla="*/ 0 w 2272"/>
                <a:gd name="T71" fmla="*/ 1289 h 2272"/>
                <a:gd name="T72" fmla="*/ 984 w 2272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2" h="2272">
                  <a:moveTo>
                    <a:pt x="984" y="2272"/>
                  </a:moveTo>
                  <a:lnTo>
                    <a:pt x="959" y="2191"/>
                  </a:lnTo>
                  <a:lnTo>
                    <a:pt x="928" y="2033"/>
                  </a:lnTo>
                  <a:lnTo>
                    <a:pt x="919" y="1881"/>
                  </a:lnTo>
                  <a:lnTo>
                    <a:pt x="931" y="1734"/>
                  </a:lnTo>
                  <a:lnTo>
                    <a:pt x="961" y="1597"/>
                  </a:lnTo>
                  <a:lnTo>
                    <a:pt x="1009" y="1469"/>
                  </a:lnTo>
                  <a:lnTo>
                    <a:pt x="1072" y="1351"/>
                  </a:lnTo>
                  <a:lnTo>
                    <a:pt x="1151" y="1245"/>
                  </a:lnTo>
                  <a:lnTo>
                    <a:pt x="1246" y="1151"/>
                  </a:lnTo>
                  <a:lnTo>
                    <a:pt x="1352" y="1072"/>
                  </a:lnTo>
                  <a:lnTo>
                    <a:pt x="1470" y="1007"/>
                  </a:lnTo>
                  <a:lnTo>
                    <a:pt x="1598" y="961"/>
                  </a:lnTo>
                  <a:lnTo>
                    <a:pt x="1736" y="930"/>
                  </a:lnTo>
                  <a:lnTo>
                    <a:pt x="1881" y="919"/>
                  </a:lnTo>
                  <a:lnTo>
                    <a:pt x="2034" y="928"/>
                  </a:lnTo>
                  <a:lnTo>
                    <a:pt x="2192" y="958"/>
                  </a:lnTo>
                  <a:lnTo>
                    <a:pt x="2272" y="983"/>
                  </a:lnTo>
                  <a:lnTo>
                    <a:pt x="1290" y="0"/>
                  </a:lnTo>
                  <a:lnTo>
                    <a:pt x="1314" y="81"/>
                  </a:lnTo>
                  <a:lnTo>
                    <a:pt x="1344" y="239"/>
                  </a:lnTo>
                  <a:lnTo>
                    <a:pt x="1353" y="392"/>
                  </a:lnTo>
                  <a:lnTo>
                    <a:pt x="1343" y="537"/>
                  </a:lnTo>
                  <a:lnTo>
                    <a:pt x="1313" y="674"/>
                  </a:lnTo>
                  <a:lnTo>
                    <a:pt x="1265" y="804"/>
                  </a:lnTo>
                  <a:lnTo>
                    <a:pt x="1200" y="922"/>
                  </a:lnTo>
                  <a:lnTo>
                    <a:pt x="1121" y="1028"/>
                  </a:lnTo>
                  <a:lnTo>
                    <a:pt x="1028" y="1121"/>
                  </a:lnTo>
                  <a:lnTo>
                    <a:pt x="922" y="1200"/>
                  </a:lnTo>
                  <a:lnTo>
                    <a:pt x="804" y="1264"/>
                  </a:lnTo>
                  <a:lnTo>
                    <a:pt x="675" y="1312"/>
                  </a:lnTo>
                  <a:lnTo>
                    <a:pt x="538" y="1342"/>
                  </a:lnTo>
                  <a:lnTo>
                    <a:pt x="392" y="1353"/>
                  </a:lnTo>
                  <a:lnTo>
                    <a:pt x="240" y="1344"/>
                  </a:lnTo>
                  <a:lnTo>
                    <a:pt x="82" y="1313"/>
                  </a:lnTo>
                  <a:lnTo>
                    <a:pt x="0" y="1289"/>
                  </a:lnTo>
                  <a:lnTo>
                    <a:pt x="984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193"/>
            <p:cNvSpPr>
              <a:spLocks/>
            </p:cNvSpPr>
            <p:nvPr/>
          </p:nvSpPr>
          <p:spPr bwMode="auto">
            <a:xfrm>
              <a:off x="8069263" y="2187575"/>
              <a:ext cx="1214438" cy="1214438"/>
            </a:xfrm>
            <a:custGeom>
              <a:avLst/>
              <a:gdLst>
                <a:gd name="T0" fmla="*/ 1451 w 3061"/>
                <a:gd name="T1" fmla="*/ 2 h 3062"/>
                <a:gd name="T2" fmla="*/ 1148 w 3061"/>
                <a:gd name="T3" fmla="*/ 47 h 3062"/>
                <a:gd name="T4" fmla="*/ 867 w 3061"/>
                <a:gd name="T5" fmla="*/ 151 h 3062"/>
                <a:gd name="T6" fmla="*/ 614 w 3061"/>
                <a:gd name="T7" fmla="*/ 304 h 3062"/>
                <a:gd name="T8" fmla="*/ 398 w 3061"/>
                <a:gd name="T9" fmla="*/ 501 h 3062"/>
                <a:gd name="T10" fmla="*/ 221 w 3061"/>
                <a:gd name="T11" fmla="*/ 737 h 3062"/>
                <a:gd name="T12" fmla="*/ 92 w 3061"/>
                <a:gd name="T13" fmla="*/ 1005 h 3062"/>
                <a:gd name="T14" fmla="*/ 17 w 3061"/>
                <a:gd name="T15" fmla="*/ 1298 h 3062"/>
                <a:gd name="T16" fmla="*/ 0 w 3061"/>
                <a:gd name="T17" fmla="*/ 1531 h 3062"/>
                <a:gd name="T18" fmla="*/ 17 w 3061"/>
                <a:gd name="T19" fmla="*/ 1764 h 3062"/>
                <a:gd name="T20" fmla="*/ 92 w 3061"/>
                <a:gd name="T21" fmla="*/ 2057 h 3062"/>
                <a:gd name="T22" fmla="*/ 221 w 3061"/>
                <a:gd name="T23" fmla="*/ 2326 h 3062"/>
                <a:gd name="T24" fmla="*/ 398 w 3061"/>
                <a:gd name="T25" fmla="*/ 2560 h 3062"/>
                <a:gd name="T26" fmla="*/ 614 w 3061"/>
                <a:gd name="T27" fmla="*/ 2759 h 3062"/>
                <a:gd name="T28" fmla="*/ 867 w 3061"/>
                <a:gd name="T29" fmla="*/ 2912 h 3062"/>
                <a:gd name="T30" fmla="*/ 1148 w 3061"/>
                <a:gd name="T31" fmla="*/ 3014 h 3062"/>
                <a:gd name="T32" fmla="*/ 1451 w 3061"/>
                <a:gd name="T33" fmla="*/ 3061 h 3062"/>
                <a:gd name="T34" fmla="*/ 1609 w 3061"/>
                <a:gd name="T35" fmla="*/ 3061 h 3062"/>
                <a:gd name="T36" fmla="*/ 1914 w 3061"/>
                <a:gd name="T37" fmla="*/ 3014 h 3062"/>
                <a:gd name="T38" fmla="*/ 2195 w 3061"/>
                <a:gd name="T39" fmla="*/ 2912 h 3062"/>
                <a:gd name="T40" fmla="*/ 2447 w 3061"/>
                <a:gd name="T41" fmla="*/ 2759 h 3062"/>
                <a:gd name="T42" fmla="*/ 2664 w 3061"/>
                <a:gd name="T43" fmla="*/ 2560 h 3062"/>
                <a:gd name="T44" fmla="*/ 2841 w 3061"/>
                <a:gd name="T45" fmla="*/ 2326 h 3062"/>
                <a:gd name="T46" fmla="*/ 2969 w 3061"/>
                <a:gd name="T47" fmla="*/ 2057 h 3062"/>
                <a:gd name="T48" fmla="*/ 3044 w 3061"/>
                <a:gd name="T49" fmla="*/ 1764 h 3062"/>
                <a:gd name="T50" fmla="*/ 3061 w 3061"/>
                <a:gd name="T51" fmla="*/ 1531 h 3062"/>
                <a:gd name="T52" fmla="*/ 3044 w 3061"/>
                <a:gd name="T53" fmla="*/ 1298 h 3062"/>
                <a:gd name="T54" fmla="*/ 2969 w 3061"/>
                <a:gd name="T55" fmla="*/ 1005 h 3062"/>
                <a:gd name="T56" fmla="*/ 2841 w 3061"/>
                <a:gd name="T57" fmla="*/ 737 h 3062"/>
                <a:gd name="T58" fmla="*/ 2664 w 3061"/>
                <a:gd name="T59" fmla="*/ 501 h 3062"/>
                <a:gd name="T60" fmla="*/ 2447 w 3061"/>
                <a:gd name="T61" fmla="*/ 304 h 3062"/>
                <a:gd name="T62" fmla="*/ 2195 w 3061"/>
                <a:gd name="T63" fmla="*/ 151 h 3062"/>
                <a:gd name="T64" fmla="*/ 1914 w 3061"/>
                <a:gd name="T65" fmla="*/ 47 h 3062"/>
                <a:gd name="T66" fmla="*/ 1609 w 3061"/>
                <a:gd name="T67" fmla="*/ 2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1" h="3062">
                  <a:moveTo>
                    <a:pt x="1530" y="0"/>
                  </a:moveTo>
                  <a:lnTo>
                    <a:pt x="1451" y="2"/>
                  </a:lnTo>
                  <a:lnTo>
                    <a:pt x="1297" y="17"/>
                  </a:lnTo>
                  <a:lnTo>
                    <a:pt x="1148" y="47"/>
                  </a:lnTo>
                  <a:lnTo>
                    <a:pt x="1004" y="92"/>
                  </a:lnTo>
                  <a:lnTo>
                    <a:pt x="867" y="151"/>
                  </a:lnTo>
                  <a:lnTo>
                    <a:pt x="737" y="221"/>
                  </a:lnTo>
                  <a:lnTo>
                    <a:pt x="614" y="304"/>
                  </a:lnTo>
                  <a:lnTo>
                    <a:pt x="501" y="397"/>
                  </a:lnTo>
                  <a:lnTo>
                    <a:pt x="398" y="501"/>
                  </a:lnTo>
                  <a:lnTo>
                    <a:pt x="303" y="615"/>
                  </a:lnTo>
                  <a:lnTo>
                    <a:pt x="221" y="737"/>
                  </a:lnTo>
                  <a:lnTo>
                    <a:pt x="150" y="868"/>
                  </a:lnTo>
                  <a:lnTo>
                    <a:pt x="92" y="1005"/>
                  </a:lnTo>
                  <a:lnTo>
                    <a:pt x="48" y="1148"/>
                  </a:lnTo>
                  <a:lnTo>
                    <a:pt x="17" y="1298"/>
                  </a:lnTo>
                  <a:lnTo>
                    <a:pt x="1" y="1452"/>
                  </a:lnTo>
                  <a:lnTo>
                    <a:pt x="0" y="1531"/>
                  </a:lnTo>
                  <a:lnTo>
                    <a:pt x="1" y="1610"/>
                  </a:lnTo>
                  <a:lnTo>
                    <a:pt x="17" y="1764"/>
                  </a:lnTo>
                  <a:lnTo>
                    <a:pt x="48" y="1914"/>
                  </a:lnTo>
                  <a:lnTo>
                    <a:pt x="92" y="2057"/>
                  </a:lnTo>
                  <a:lnTo>
                    <a:pt x="150" y="2195"/>
                  </a:lnTo>
                  <a:lnTo>
                    <a:pt x="221" y="2326"/>
                  </a:lnTo>
                  <a:lnTo>
                    <a:pt x="303" y="2448"/>
                  </a:lnTo>
                  <a:lnTo>
                    <a:pt x="398" y="2560"/>
                  </a:lnTo>
                  <a:lnTo>
                    <a:pt x="501" y="2664"/>
                  </a:lnTo>
                  <a:lnTo>
                    <a:pt x="614" y="2759"/>
                  </a:lnTo>
                  <a:lnTo>
                    <a:pt x="737" y="2840"/>
                  </a:lnTo>
                  <a:lnTo>
                    <a:pt x="867" y="2912"/>
                  </a:lnTo>
                  <a:lnTo>
                    <a:pt x="1004" y="2970"/>
                  </a:lnTo>
                  <a:lnTo>
                    <a:pt x="1148" y="3014"/>
                  </a:lnTo>
                  <a:lnTo>
                    <a:pt x="1297" y="3045"/>
                  </a:lnTo>
                  <a:lnTo>
                    <a:pt x="1451" y="3061"/>
                  </a:lnTo>
                  <a:lnTo>
                    <a:pt x="1530" y="3062"/>
                  </a:lnTo>
                  <a:lnTo>
                    <a:pt x="1609" y="3061"/>
                  </a:lnTo>
                  <a:lnTo>
                    <a:pt x="1764" y="3045"/>
                  </a:lnTo>
                  <a:lnTo>
                    <a:pt x="1914" y="3014"/>
                  </a:lnTo>
                  <a:lnTo>
                    <a:pt x="2058" y="2970"/>
                  </a:lnTo>
                  <a:lnTo>
                    <a:pt x="2195" y="2912"/>
                  </a:lnTo>
                  <a:lnTo>
                    <a:pt x="2325" y="2840"/>
                  </a:lnTo>
                  <a:lnTo>
                    <a:pt x="2447" y="2759"/>
                  </a:lnTo>
                  <a:lnTo>
                    <a:pt x="2561" y="2664"/>
                  </a:lnTo>
                  <a:lnTo>
                    <a:pt x="2664" y="2560"/>
                  </a:lnTo>
                  <a:lnTo>
                    <a:pt x="2758" y="2448"/>
                  </a:lnTo>
                  <a:lnTo>
                    <a:pt x="2841" y="2326"/>
                  </a:lnTo>
                  <a:lnTo>
                    <a:pt x="2911" y="2195"/>
                  </a:lnTo>
                  <a:lnTo>
                    <a:pt x="2969" y="2057"/>
                  </a:lnTo>
                  <a:lnTo>
                    <a:pt x="3014" y="1914"/>
                  </a:lnTo>
                  <a:lnTo>
                    <a:pt x="3044" y="1764"/>
                  </a:lnTo>
                  <a:lnTo>
                    <a:pt x="3060" y="1610"/>
                  </a:lnTo>
                  <a:lnTo>
                    <a:pt x="3061" y="1531"/>
                  </a:lnTo>
                  <a:lnTo>
                    <a:pt x="3060" y="1452"/>
                  </a:lnTo>
                  <a:lnTo>
                    <a:pt x="3044" y="1298"/>
                  </a:lnTo>
                  <a:lnTo>
                    <a:pt x="3014" y="1148"/>
                  </a:lnTo>
                  <a:lnTo>
                    <a:pt x="2969" y="1005"/>
                  </a:lnTo>
                  <a:lnTo>
                    <a:pt x="2911" y="868"/>
                  </a:lnTo>
                  <a:lnTo>
                    <a:pt x="2841" y="737"/>
                  </a:lnTo>
                  <a:lnTo>
                    <a:pt x="2758" y="615"/>
                  </a:lnTo>
                  <a:lnTo>
                    <a:pt x="2664" y="501"/>
                  </a:lnTo>
                  <a:lnTo>
                    <a:pt x="2561" y="397"/>
                  </a:lnTo>
                  <a:lnTo>
                    <a:pt x="2447" y="304"/>
                  </a:lnTo>
                  <a:lnTo>
                    <a:pt x="2325" y="221"/>
                  </a:lnTo>
                  <a:lnTo>
                    <a:pt x="2195" y="151"/>
                  </a:lnTo>
                  <a:lnTo>
                    <a:pt x="2058" y="92"/>
                  </a:lnTo>
                  <a:lnTo>
                    <a:pt x="1914" y="47"/>
                  </a:lnTo>
                  <a:lnTo>
                    <a:pt x="1764" y="17"/>
                  </a:lnTo>
                  <a:lnTo>
                    <a:pt x="1609" y="2"/>
                  </a:lnTo>
                  <a:lnTo>
                    <a:pt x="15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194"/>
            <p:cNvSpPr>
              <a:spLocks/>
            </p:cNvSpPr>
            <p:nvPr/>
          </p:nvSpPr>
          <p:spPr bwMode="auto">
            <a:xfrm>
              <a:off x="8364538" y="2482850"/>
              <a:ext cx="623888" cy="623888"/>
            </a:xfrm>
            <a:custGeom>
              <a:avLst/>
              <a:gdLst>
                <a:gd name="T0" fmla="*/ 746 w 1574"/>
                <a:gd name="T1" fmla="*/ 1 h 1575"/>
                <a:gd name="T2" fmla="*/ 589 w 1574"/>
                <a:gd name="T3" fmla="*/ 25 h 1575"/>
                <a:gd name="T4" fmla="*/ 446 w 1574"/>
                <a:gd name="T5" fmla="*/ 78 h 1575"/>
                <a:gd name="T6" fmla="*/ 316 w 1574"/>
                <a:gd name="T7" fmla="*/ 157 h 1575"/>
                <a:gd name="T8" fmla="*/ 203 w 1574"/>
                <a:gd name="T9" fmla="*/ 258 h 1575"/>
                <a:gd name="T10" fmla="*/ 114 w 1574"/>
                <a:gd name="T11" fmla="*/ 380 h 1575"/>
                <a:gd name="T12" fmla="*/ 46 w 1574"/>
                <a:gd name="T13" fmla="*/ 517 h 1575"/>
                <a:gd name="T14" fmla="*/ 9 w 1574"/>
                <a:gd name="T15" fmla="*/ 668 h 1575"/>
                <a:gd name="T16" fmla="*/ 0 w 1574"/>
                <a:gd name="T17" fmla="*/ 788 h 1575"/>
                <a:gd name="T18" fmla="*/ 9 w 1574"/>
                <a:gd name="T19" fmla="*/ 907 h 1575"/>
                <a:gd name="T20" fmla="*/ 46 w 1574"/>
                <a:gd name="T21" fmla="*/ 1059 h 1575"/>
                <a:gd name="T22" fmla="*/ 114 w 1574"/>
                <a:gd name="T23" fmla="*/ 1196 h 1575"/>
                <a:gd name="T24" fmla="*/ 203 w 1574"/>
                <a:gd name="T25" fmla="*/ 1317 h 1575"/>
                <a:gd name="T26" fmla="*/ 316 w 1574"/>
                <a:gd name="T27" fmla="*/ 1419 h 1575"/>
                <a:gd name="T28" fmla="*/ 446 w 1574"/>
                <a:gd name="T29" fmla="*/ 1498 h 1575"/>
                <a:gd name="T30" fmla="*/ 589 w 1574"/>
                <a:gd name="T31" fmla="*/ 1550 h 1575"/>
                <a:gd name="T32" fmla="*/ 746 w 1574"/>
                <a:gd name="T33" fmla="*/ 1575 h 1575"/>
                <a:gd name="T34" fmla="*/ 828 w 1574"/>
                <a:gd name="T35" fmla="*/ 1575 h 1575"/>
                <a:gd name="T36" fmla="*/ 983 w 1574"/>
                <a:gd name="T37" fmla="*/ 1550 h 1575"/>
                <a:gd name="T38" fmla="*/ 1129 w 1574"/>
                <a:gd name="T39" fmla="*/ 1498 h 1575"/>
                <a:gd name="T40" fmla="*/ 1258 w 1574"/>
                <a:gd name="T41" fmla="*/ 1419 h 1575"/>
                <a:gd name="T42" fmla="*/ 1370 w 1574"/>
                <a:gd name="T43" fmla="*/ 1317 h 1575"/>
                <a:gd name="T44" fmla="*/ 1460 w 1574"/>
                <a:gd name="T45" fmla="*/ 1196 h 1575"/>
                <a:gd name="T46" fmla="*/ 1526 w 1574"/>
                <a:gd name="T47" fmla="*/ 1059 h 1575"/>
                <a:gd name="T48" fmla="*/ 1565 w 1574"/>
                <a:gd name="T49" fmla="*/ 907 h 1575"/>
                <a:gd name="T50" fmla="*/ 1574 w 1574"/>
                <a:gd name="T51" fmla="*/ 788 h 1575"/>
                <a:gd name="T52" fmla="*/ 1565 w 1574"/>
                <a:gd name="T53" fmla="*/ 668 h 1575"/>
                <a:gd name="T54" fmla="*/ 1526 w 1574"/>
                <a:gd name="T55" fmla="*/ 517 h 1575"/>
                <a:gd name="T56" fmla="*/ 1460 w 1574"/>
                <a:gd name="T57" fmla="*/ 380 h 1575"/>
                <a:gd name="T58" fmla="*/ 1370 w 1574"/>
                <a:gd name="T59" fmla="*/ 258 h 1575"/>
                <a:gd name="T60" fmla="*/ 1258 w 1574"/>
                <a:gd name="T61" fmla="*/ 157 h 1575"/>
                <a:gd name="T62" fmla="*/ 1129 w 1574"/>
                <a:gd name="T63" fmla="*/ 78 h 1575"/>
                <a:gd name="T64" fmla="*/ 983 w 1574"/>
                <a:gd name="T65" fmla="*/ 25 h 1575"/>
                <a:gd name="T66" fmla="*/ 828 w 1574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4" h="1575">
                  <a:moveTo>
                    <a:pt x="786" y="0"/>
                  </a:moveTo>
                  <a:lnTo>
                    <a:pt x="746" y="1"/>
                  </a:lnTo>
                  <a:lnTo>
                    <a:pt x="667" y="9"/>
                  </a:lnTo>
                  <a:lnTo>
                    <a:pt x="589" y="25"/>
                  </a:lnTo>
                  <a:lnTo>
                    <a:pt x="515" y="48"/>
                  </a:lnTo>
                  <a:lnTo>
                    <a:pt x="446" y="78"/>
                  </a:lnTo>
                  <a:lnTo>
                    <a:pt x="378" y="114"/>
                  </a:lnTo>
                  <a:lnTo>
                    <a:pt x="316" y="157"/>
                  </a:lnTo>
                  <a:lnTo>
                    <a:pt x="258" y="205"/>
                  </a:lnTo>
                  <a:lnTo>
                    <a:pt x="203" y="258"/>
                  </a:lnTo>
                  <a:lnTo>
                    <a:pt x="155" y="316"/>
                  </a:lnTo>
                  <a:lnTo>
                    <a:pt x="114" y="380"/>
                  </a:lnTo>
                  <a:lnTo>
                    <a:pt x="77" y="446"/>
                  </a:lnTo>
                  <a:lnTo>
                    <a:pt x="46" y="517"/>
                  </a:lnTo>
                  <a:lnTo>
                    <a:pt x="24" y="591"/>
                  </a:lnTo>
                  <a:lnTo>
                    <a:pt x="9" y="668"/>
                  </a:lnTo>
                  <a:lnTo>
                    <a:pt x="0" y="748"/>
                  </a:lnTo>
                  <a:lnTo>
                    <a:pt x="0" y="788"/>
                  </a:lnTo>
                  <a:lnTo>
                    <a:pt x="0" y="828"/>
                  </a:lnTo>
                  <a:lnTo>
                    <a:pt x="9" y="907"/>
                  </a:lnTo>
                  <a:lnTo>
                    <a:pt x="24" y="985"/>
                  </a:lnTo>
                  <a:lnTo>
                    <a:pt x="46" y="1059"/>
                  </a:lnTo>
                  <a:lnTo>
                    <a:pt x="77" y="1129"/>
                  </a:lnTo>
                  <a:lnTo>
                    <a:pt x="114" y="1196"/>
                  </a:lnTo>
                  <a:lnTo>
                    <a:pt x="155" y="1259"/>
                  </a:lnTo>
                  <a:lnTo>
                    <a:pt x="203" y="1317"/>
                  </a:lnTo>
                  <a:lnTo>
                    <a:pt x="258" y="1371"/>
                  </a:lnTo>
                  <a:lnTo>
                    <a:pt x="316" y="1419"/>
                  </a:lnTo>
                  <a:lnTo>
                    <a:pt x="378" y="1462"/>
                  </a:lnTo>
                  <a:lnTo>
                    <a:pt x="446" y="1498"/>
                  </a:lnTo>
                  <a:lnTo>
                    <a:pt x="515" y="1528"/>
                  </a:lnTo>
                  <a:lnTo>
                    <a:pt x="589" y="1550"/>
                  </a:lnTo>
                  <a:lnTo>
                    <a:pt x="667" y="1567"/>
                  </a:lnTo>
                  <a:lnTo>
                    <a:pt x="746" y="1575"/>
                  </a:lnTo>
                  <a:lnTo>
                    <a:pt x="786" y="1575"/>
                  </a:lnTo>
                  <a:lnTo>
                    <a:pt x="828" y="1575"/>
                  </a:lnTo>
                  <a:lnTo>
                    <a:pt x="907" y="1567"/>
                  </a:lnTo>
                  <a:lnTo>
                    <a:pt x="983" y="1550"/>
                  </a:lnTo>
                  <a:lnTo>
                    <a:pt x="1057" y="1528"/>
                  </a:lnTo>
                  <a:lnTo>
                    <a:pt x="1129" y="1498"/>
                  </a:lnTo>
                  <a:lnTo>
                    <a:pt x="1195" y="1462"/>
                  </a:lnTo>
                  <a:lnTo>
                    <a:pt x="1258" y="1419"/>
                  </a:lnTo>
                  <a:lnTo>
                    <a:pt x="1317" y="1371"/>
                  </a:lnTo>
                  <a:lnTo>
                    <a:pt x="1370" y="1317"/>
                  </a:lnTo>
                  <a:lnTo>
                    <a:pt x="1418" y="1259"/>
                  </a:lnTo>
                  <a:lnTo>
                    <a:pt x="1460" y="1196"/>
                  </a:lnTo>
                  <a:lnTo>
                    <a:pt x="1497" y="1129"/>
                  </a:lnTo>
                  <a:lnTo>
                    <a:pt x="1526" y="1059"/>
                  </a:lnTo>
                  <a:lnTo>
                    <a:pt x="1550" y="985"/>
                  </a:lnTo>
                  <a:lnTo>
                    <a:pt x="1565" y="907"/>
                  </a:lnTo>
                  <a:lnTo>
                    <a:pt x="1573" y="828"/>
                  </a:lnTo>
                  <a:lnTo>
                    <a:pt x="1574" y="788"/>
                  </a:lnTo>
                  <a:lnTo>
                    <a:pt x="1573" y="748"/>
                  </a:lnTo>
                  <a:lnTo>
                    <a:pt x="1565" y="668"/>
                  </a:lnTo>
                  <a:lnTo>
                    <a:pt x="1550" y="591"/>
                  </a:lnTo>
                  <a:lnTo>
                    <a:pt x="1526" y="517"/>
                  </a:lnTo>
                  <a:lnTo>
                    <a:pt x="1497" y="446"/>
                  </a:lnTo>
                  <a:lnTo>
                    <a:pt x="1460" y="380"/>
                  </a:lnTo>
                  <a:lnTo>
                    <a:pt x="1418" y="316"/>
                  </a:lnTo>
                  <a:lnTo>
                    <a:pt x="1370" y="258"/>
                  </a:lnTo>
                  <a:lnTo>
                    <a:pt x="1317" y="205"/>
                  </a:lnTo>
                  <a:lnTo>
                    <a:pt x="1258" y="157"/>
                  </a:lnTo>
                  <a:lnTo>
                    <a:pt x="1195" y="114"/>
                  </a:lnTo>
                  <a:lnTo>
                    <a:pt x="1129" y="78"/>
                  </a:lnTo>
                  <a:lnTo>
                    <a:pt x="1057" y="48"/>
                  </a:lnTo>
                  <a:lnTo>
                    <a:pt x="983" y="25"/>
                  </a:lnTo>
                  <a:lnTo>
                    <a:pt x="907" y="9"/>
                  </a:lnTo>
                  <a:lnTo>
                    <a:pt x="828" y="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b="1" dirty="0">
                  <a:solidFill>
                    <a:srgbClr val="E84C3D"/>
                  </a:solidFill>
                </a:rPr>
                <a:t>2018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28978" y="3158970"/>
            <a:ext cx="1739328" cy="1739328"/>
            <a:chOff x="6310313" y="2982913"/>
            <a:chExt cx="1697038" cy="1697038"/>
          </a:xfrm>
          <a:solidFill>
            <a:srgbClr val="27AE61"/>
          </a:solidFill>
        </p:grpSpPr>
        <p:sp>
          <p:nvSpPr>
            <p:cNvPr id="56" name="Freeform 183"/>
            <p:cNvSpPr>
              <a:spLocks/>
            </p:cNvSpPr>
            <p:nvPr/>
          </p:nvSpPr>
          <p:spPr bwMode="auto">
            <a:xfrm>
              <a:off x="6310313" y="2982913"/>
              <a:ext cx="901700" cy="901700"/>
            </a:xfrm>
            <a:custGeom>
              <a:avLst/>
              <a:gdLst>
                <a:gd name="T0" fmla="*/ 1288 w 2271"/>
                <a:gd name="T1" fmla="*/ 2272 h 2272"/>
                <a:gd name="T2" fmla="*/ 1313 w 2271"/>
                <a:gd name="T3" fmla="*/ 2191 h 2272"/>
                <a:gd name="T4" fmla="*/ 1343 w 2271"/>
                <a:gd name="T5" fmla="*/ 2033 h 2272"/>
                <a:gd name="T6" fmla="*/ 1352 w 2271"/>
                <a:gd name="T7" fmla="*/ 1881 h 2272"/>
                <a:gd name="T8" fmla="*/ 1341 w 2271"/>
                <a:gd name="T9" fmla="*/ 1734 h 2272"/>
                <a:gd name="T10" fmla="*/ 1311 w 2271"/>
                <a:gd name="T11" fmla="*/ 1597 h 2272"/>
                <a:gd name="T12" fmla="*/ 1264 w 2271"/>
                <a:gd name="T13" fmla="*/ 1469 h 2272"/>
                <a:gd name="T14" fmla="*/ 1200 w 2271"/>
                <a:gd name="T15" fmla="*/ 1351 h 2272"/>
                <a:gd name="T16" fmla="*/ 1120 w 2271"/>
                <a:gd name="T17" fmla="*/ 1245 h 2272"/>
                <a:gd name="T18" fmla="*/ 1026 w 2271"/>
                <a:gd name="T19" fmla="*/ 1151 h 2272"/>
                <a:gd name="T20" fmla="*/ 920 w 2271"/>
                <a:gd name="T21" fmla="*/ 1072 h 2272"/>
                <a:gd name="T22" fmla="*/ 802 w 2271"/>
                <a:gd name="T23" fmla="*/ 1007 h 2272"/>
                <a:gd name="T24" fmla="*/ 674 w 2271"/>
                <a:gd name="T25" fmla="*/ 961 h 2272"/>
                <a:gd name="T26" fmla="*/ 536 w 2271"/>
                <a:gd name="T27" fmla="*/ 930 h 2272"/>
                <a:gd name="T28" fmla="*/ 391 w 2271"/>
                <a:gd name="T29" fmla="*/ 919 h 2272"/>
                <a:gd name="T30" fmla="*/ 238 w 2271"/>
                <a:gd name="T31" fmla="*/ 928 h 2272"/>
                <a:gd name="T32" fmla="*/ 80 w 2271"/>
                <a:gd name="T33" fmla="*/ 958 h 2272"/>
                <a:gd name="T34" fmla="*/ 0 w 2271"/>
                <a:gd name="T35" fmla="*/ 983 h 2272"/>
                <a:gd name="T36" fmla="*/ 982 w 2271"/>
                <a:gd name="T37" fmla="*/ 0 h 2272"/>
                <a:gd name="T38" fmla="*/ 958 w 2271"/>
                <a:gd name="T39" fmla="*/ 81 h 2272"/>
                <a:gd name="T40" fmla="*/ 928 w 2271"/>
                <a:gd name="T41" fmla="*/ 239 h 2272"/>
                <a:gd name="T42" fmla="*/ 919 w 2271"/>
                <a:gd name="T43" fmla="*/ 392 h 2272"/>
                <a:gd name="T44" fmla="*/ 929 w 2271"/>
                <a:gd name="T45" fmla="*/ 537 h 2272"/>
                <a:gd name="T46" fmla="*/ 959 w 2271"/>
                <a:gd name="T47" fmla="*/ 674 h 2272"/>
                <a:gd name="T48" fmla="*/ 1007 w 2271"/>
                <a:gd name="T49" fmla="*/ 804 h 2272"/>
                <a:gd name="T50" fmla="*/ 1070 w 2271"/>
                <a:gd name="T51" fmla="*/ 922 h 2272"/>
                <a:gd name="T52" fmla="*/ 1151 w 2271"/>
                <a:gd name="T53" fmla="*/ 1028 h 2272"/>
                <a:gd name="T54" fmla="*/ 1244 w 2271"/>
                <a:gd name="T55" fmla="*/ 1121 h 2272"/>
                <a:gd name="T56" fmla="*/ 1350 w 2271"/>
                <a:gd name="T57" fmla="*/ 1200 h 2272"/>
                <a:gd name="T58" fmla="*/ 1468 w 2271"/>
                <a:gd name="T59" fmla="*/ 1264 h 2272"/>
                <a:gd name="T60" fmla="*/ 1597 w 2271"/>
                <a:gd name="T61" fmla="*/ 1312 h 2272"/>
                <a:gd name="T62" fmla="*/ 1734 w 2271"/>
                <a:gd name="T63" fmla="*/ 1342 h 2272"/>
                <a:gd name="T64" fmla="*/ 1879 w 2271"/>
                <a:gd name="T65" fmla="*/ 1353 h 2272"/>
                <a:gd name="T66" fmla="*/ 2032 w 2271"/>
                <a:gd name="T67" fmla="*/ 1344 h 2272"/>
                <a:gd name="T68" fmla="*/ 2190 w 2271"/>
                <a:gd name="T69" fmla="*/ 1313 h 2272"/>
                <a:gd name="T70" fmla="*/ 2271 w 2271"/>
                <a:gd name="T71" fmla="*/ 1289 h 2272"/>
                <a:gd name="T72" fmla="*/ 1288 w 2271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1" h="2272">
                  <a:moveTo>
                    <a:pt x="1288" y="2272"/>
                  </a:moveTo>
                  <a:lnTo>
                    <a:pt x="1313" y="2191"/>
                  </a:lnTo>
                  <a:lnTo>
                    <a:pt x="1343" y="2033"/>
                  </a:lnTo>
                  <a:lnTo>
                    <a:pt x="1352" y="1881"/>
                  </a:lnTo>
                  <a:lnTo>
                    <a:pt x="1341" y="1734"/>
                  </a:lnTo>
                  <a:lnTo>
                    <a:pt x="1311" y="1597"/>
                  </a:lnTo>
                  <a:lnTo>
                    <a:pt x="1264" y="1469"/>
                  </a:lnTo>
                  <a:lnTo>
                    <a:pt x="1200" y="1351"/>
                  </a:lnTo>
                  <a:lnTo>
                    <a:pt x="1120" y="1245"/>
                  </a:lnTo>
                  <a:lnTo>
                    <a:pt x="1026" y="1151"/>
                  </a:lnTo>
                  <a:lnTo>
                    <a:pt x="920" y="1072"/>
                  </a:lnTo>
                  <a:lnTo>
                    <a:pt x="802" y="1007"/>
                  </a:lnTo>
                  <a:lnTo>
                    <a:pt x="674" y="961"/>
                  </a:lnTo>
                  <a:lnTo>
                    <a:pt x="536" y="930"/>
                  </a:lnTo>
                  <a:lnTo>
                    <a:pt x="391" y="919"/>
                  </a:lnTo>
                  <a:lnTo>
                    <a:pt x="238" y="928"/>
                  </a:lnTo>
                  <a:lnTo>
                    <a:pt x="80" y="958"/>
                  </a:lnTo>
                  <a:lnTo>
                    <a:pt x="0" y="983"/>
                  </a:lnTo>
                  <a:lnTo>
                    <a:pt x="982" y="0"/>
                  </a:lnTo>
                  <a:lnTo>
                    <a:pt x="958" y="81"/>
                  </a:lnTo>
                  <a:lnTo>
                    <a:pt x="928" y="239"/>
                  </a:lnTo>
                  <a:lnTo>
                    <a:pt x="919" y="392"/>
                  </a:lnTo>
                  <a:lnTo>
                    <a:pt x="929" y="537"/>
                  </a:lnTo>
                  <a:lnTo>
                    <a:pt x="959" y="674"/>
                  </a:lnTo>
                  <a:lnTo>
                    <a:pt x="1007" y="804"/>
                  </a:lnTo>
                  <a:lnTo>
                    <a:pt x="1070" y="922"/>
                  </a:lnTo>
                  <a:lnTo>
                    <a:pt x="1151" y="1028"/>
                  </a:lnTo>
                  <a:lnTo>
                    <a:pt x="1244" y="1121"/>
                  </a:lnTo>
                  <a:lnTo>
                    <a:pt x="1350" y="1200"/>
                  </a:lnTo>
                  <a:lnTo>
                    <a:pt x="1468" y="1264"/>
                  </a:lnTo>
                  <a:lnTo>
                    <a:pt x="1597" y="1312"/>
                  </a:lnTo>
                  <a:lnTo>
                    <a:pt x="1734" y="1342"/>
                  </a:lnTo>
                  <a:lnTo>
                    <a:pt x="1879" y="1353"/>
                  </a:lnTo>
                  <a:lnTo>
                    <a:pt x="2032" y="1344"/>
                  </a:lnTo>
                  <a:lnTo>
                    <a:pt x="2190" y="1313"/>
                  </a:lnTo>
                  <a:lnTo>
                    <a:pt x="2271" y="1289"/>
                  </a:lnTo>
                  <a:lnTo>
                    <a:pt x="1288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191"/>
            <p:cNvSpPr>
              <a:spLocks/>
            </p:cNvSpPr>
            <p:nvPr/>
          </p:nvSpPr>
          <p:spPr bwMode="auto">
            <a:xfrm>
              <a:off x="6792913" y="3465513"/>
              <a:ext cx="1214438" cy="1214438"/>
            </a:xfrm>
            <a:custGeom>
              <a:avLst/>
              <a:gdLst>
                <a:gd name="T0" fmla="*/ 1610 w 3063"/>
                <a:gd name="T1" fmla="*/ 1 h 3061"/>
                <a:gd name="T2" fmla="*/ 1914 w 3063"/>
                <a:gd name="T3" fmla="*/ 46 h 3061"/>
                <a:gd name="T4" fmla="*/ 2196 w 3063"/>
                <a:gd name="T5" fmla="*/ 150 h 3061"/>
                <a:gd name="T6" fmla="*/ 2448 w 3063"/>
                <a:gd name="T7" fmla="*/ 303 h 3061"/>
                <a:gd name="T8" fmla="*/ 2665 w 3063"/>
                <a:gd name="T9" fmla="*/ 500 h 3061"/>
                <a:gd name="T10" fmla="*/ 2841 w 3063"/>
                <a:gd name="T11" fmla="*/ 736 h 3061"/>
                <a:gd name="T12" fmla="*/ 2971 w 3063"/>
                <a:gd name="T13" fmla="*/ 1003 h 3061"/>
                <a:gd name="T14" fmla="*/ 3046 w 3063"/>
                <a:gd name="T15" fmla="*/ 1297 h 3061"/>
                <a:gd name="T16" fmla="*/ 3063 w 3063"/>
                <a:gd name="T17" fmla="*/ 1530 h 3061"/>
                <a:gd name="T18" fmla="*/ 3046 w 3063"/>
                <a:gd name="T19" fmla="*/ 1764 h 3061"/>
                <a:gd name="T20" fmla="*/ 2971 w 3063"/>
                <a:gd name="T21" fmla="*/ 2057 h 3061"/>
                <a:gd name="T22" fmla="*/ 2841 w 3063"/>
                <a:gd name="T23" fmla="*/ 2324 h 3061"/>
                <a:gd name="T24" fmla="*/ 2665 w 3063"/>
                <a:gd name="T25" fmla="*/ 2560 h 3061"/>
                <a:gd name="T26" fmla="*/ 2448 w 3063"/>
                <a:gd name="T27" fmla="*/ 2758 h 3061"/>
                <a:gd name="T28" fmla="*/ 2196 w 3063"/>
                <a:gd name="T29" fmla="*/ 2911 h 3061"/>
                <a:gd name="T30" fmla="*/ 1914 w 3063"/>
                <a:gd name="T31" fmla="*/ 3013 h 3061"/>
                <a:gd name="T32" fmla="*/ 1610 w 3063"/>
                <a:gd name="T33" fmla="*/ 3060 h 3061"/>
                <a:gd name="T34" fmla="*/ 1453 w 3063"/>
                <a:gd name="T35" fmla="*/ 3060 h 3061"/>
                <a:gd name="T36" fmla="*/ 1148 w 3063"/>
                <a:gd name="T37" fmla="*/ 3013 h 3061"/>
                <a:gd name="T38" fmla="*/ 867 w 3063"/>
                <a:gd name="T39" fmla="*/ 2911 h 3061"/>
                <a:gd name="T40" fmla="*/ 616 w 3063"/>
                <a:gd name="T41" fmla="*/ 2758 h 3061"/>
                <a:gd name="T42" fmla="*/ 398 w 3063"/>
                <a:gd name="T43" fmla="*/ 2560 h 3061"/>
                <a:gd name="T44" fmla="*/ 222 w 3063"/>
                <a:gd name="T45" fmla="*/ 2324 h 3061"/>
                <a:gd name="T46" fmla="*/ 93 w 3063"/>
                <a:gd name="T47" fmla="*/ 2057 h 3061"/>
                <a:gd name="T48" fmla="*/ 17 w 3063"/>
                <a:gd name="T49" fmla="*/ 1764 h 3061"/>
                <a:gd name="T50" fmla="*/ 0 w 3063"/>
                <a:gd name="T51" fmla="*/ 1530 h 3061"/>
                <a:gd name="T52" fmla="*/ 17 w 3063"/>
                <a:gd name="T53" fmla="*/ 1297 h 3061"/>
                <a:gd name="T54" fmla="*/ 93 w 3063"/>
                <a:gd name="T55" fmla="*/ 1003 h 3061"/>
                <a:gd name="T56" fmla="*/ 222 w 3063"/>
                <a:gd name="T57" fmla="*/ 736 h 3061"/>
                <a:gd name="T58" fmla="*/ 398 w 3063"/>
                <a:gd name="T59" fmla="*/ 500 h 3061"/>
                <a:gd name="T60" fmla="*/ 616 w 3063"/>
                <a:gd name="T61" fmla="*/ 303 h 3061"/>
                <a:gd name="T62" fmla="*/ 867 w 3063"/>
                <a:gd name="T63" fmla="*/ 150 h 3061"/>
                <a:gd name="T64" fmla="*/ 1148 w 3063"/>
                <a:gd name="T65" fmla="*/ 46 h 3061"/>
                <a:gd name="T66" fmla="*/ 1453 w 3063"/>
                <a:gd name="T67" fmla="*/ 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3" h="3061">
                  <a:moveTo>
                    <a:pt x="1532" y="0"/>
                  </a:moveTo>
                  <a:lnTo>
                    <a:pt x="1610" y="1"/>
                  </a:lnTo>
                  <a:lnTo>
                    <a:pt x="1765" y="17"/>
                  </a:lnTo>
                  <a:lnTo>
                    <a:pt x="1914" y="46"/>
                  </a:lnTo>
                  <a:lnTo>
                    <a:pt x="2058" y="92"/>
                  </a:lnTo>
                  <a:lnTo>
                    <a:pt x="2196" y="150"/>
                  </a:lnTo>
                  <a:lnTo>
                    <a:pt x="2325" y="220"/>
                  </a:lnTo>
                  <a:lnTo>
                    <a:pt x="2448" y="303"/>
                  </a:lnTo>
                  <a:lnTo>
                    <a:pt x="2561" y="396"/>
                  </a:lnTo>
                  <a:lnTo>
                    <a:pt x="2665" y="500"/>
                  </a:lnTo>
                  <a:lnTo>
                    <a:pt x="2758" y="614"/>
                  </a:lnTo>
                  <a:lnTo>
                    <a:pt x="2841" y="736"/>
                  </a:lnTo>
                  <a:lnTo>
                    <a:pt x="2912" y="866"/>
                  </a:lnTo>
                  <a:lnTo>
                    <a:pt x="2971" y="1003"/>
                  </a:lnTo>
                  <a:lnTo>
                    <a:pt x="3015" y="1147"/>
                  </a:lnTo>
                  <a:lnTo>
                    <a:pt x="3046" y="1297"/>
                  </a:lnTo>
                  <a:lnTo>
                    <a:pt x="3061" y="1451"/>
                  </a:lnTo>
                  <a:lnTo>
                    <a:pt x="3063" y="1530"/>
                  </a:lnTo>
                  <a:lnTo>
                    <a:pt x="3061" y="1610"/>
                  </a:lnTo>
                  <a:lnTo>
                    <a:pt x="3046" y="1764"/>
                  </a:lnTo>
                  <a:lnTo>
                    <a:pt x="3015" y="1913"/>
                  </a:lnTo>
                  <a:lnTo>
                    <a:pt x="2971" y="2057"/>
                  </a:lnTo>
                  <a:lnTo>
                    <a:pt x="2912" y="2194"/>
                  </a:lnTo>
                  <a:lnTo>
                    <a:pt x="2841" y="2324"/>
                  </a:lnTo>
                  <a:lnTo>
                    <a:pt x="2758" y="2447"/>
                  </a:lnTo>
                  <a:lnTo>
                    <a:pt x="2665" y="2560"/>
                  </a:lnTo>
                  <a:lnTo>
                    <a:pt x="2561" y="2663"/>
                  </a:lnTo>
                  <a:lnTo>
                    <a:pt x="2448" y="2758"/>
                  </a:lnTo>
                  <a:lnTo>
                    <a:pt x="2325" y="2840"/>
                  </a:lnTo>
                  <a:lnTo>
                    <a:pt x="2196" y="2911"/>
                  </a:lnTo>
                  <a:lnTo>
                    <a:pt x="2058" y="2969"/>
                  </a:lnTo>
                  <a:lnTo>
                    <a:pt x="1914" y="3013"/>
                  </a:lnTo>
                  <a:lnTo>
                    <a:pt x="1765" y="3044"/>
                  </a:lnTo>
                  <a:lnTo>
                    <a:pt x="1610" y="3060"/>
                  </a:lnTo>
                  <a:lnTo>
                    <a:pt x="1532" y="3061"/>
                  </a:lnTo>
                  <a:lnTo>
                    <a:pt x="1453" y="3060"/>
                  </a:lnTo>
                  <a:lnTo>
                    <a:pt x="1297" y="3044"/>
                  </a:lnTo>
                  <a:lnTo>
                    <a:pt x="1148" y="3013"/>
                  </a:lnTo>
                  <a:lnTo>
                    <a:pt x="1004" y="2969"/>
                  </a:lnTo>
                  <a:lnTo>
                    <a:pt x="867" y="2911"/>
                  </a:lnTo>
                  <a:lnTo>
                    <a:pt x="737" y="2840"/>
                  </a:lnTo>
                  <a:lnTo>
                    <a:pt x="616" y="2758"/>
                  </a:lnTo>
                  <a:lnTo>
                    <a:pt x="502" y="2663"/>
                  </a:lnTo>
                  <a:lnTo>
                    <a:pt x="398" y="2560"/>
                  </a:lnTo>
                  <a:lnTo>
                    <a:pt x="305" y="2447"/>
                  </a:lnTo>
                  <a:lnTo>
                    <a:pt x="222" y="2324"/>
                  </a:lnTo>
                  <a:lnTo>
                    <a:pt x="150" y="2194"/>
                  </a:lnTo>
                  <a:lnTo>
                    <a:pt x="93" y="2057"/>
                  </a:lnTo>
                  <a:lnTo>
                    <a:pt x="48" y="1913"/>
                  </a:lnTo>
                  <a:lnTo>
                    <a:pt x="17" y="1764"/>
                  </a:lnTo>
                  <a:lnTo>
                    <a:pt x="1" y="1610"/>
                  </a:lnTo>
                  <a:lnTo>
                    <a:pt x="0" y="1530"/>
                  </a:lnTo>
                  <a:lnTo>
                    <a:pt x="1" y="1451"/>
                  </a:lnTo>
                  <a:lnTo>
                    <a:pt x="17" y="1297"/>
                  </a:lnTo>
                  <a:lnTo>
                    <a:pt x="48" y="1147"/>
                  </a:lnTo>
                  <a:lnTo>
                    <a:pt x="93" y="1003"/>
                  </a:lnTo>
                  <a:lnTo>
                    <a:pt x="150" y="866"/>
                  </a:lnTo>
                  <a:lnTo>
                    <a:pt x="222" y="736"/>
                  </a:lnTo>
                  <a:lnTo>
                    <a:pt x="305" y="614"/>
                  </a:lnTo>
                  <a:lnTo>
                    <a:pt x="398" y="500"/>
                  </a:lnTo>
                  <a:lnTo>
                    <a:pt x="502" y="396"/>
                  </a:lnTo>
                  <a:lnTo>
                    <a:pt x="616" y="303"/>
                  </a:lnTo>
                  <a:lnTo>
                    <a:pt x="737" y="220"/>
                  </a:lnTo>
                  <a:lnTo>
                    <a:pt x="867" y="150"/>
                  </a:lnTo>
                  <a:lnTo>
                    <a:pt x="1004" y="92"/>
                  </a:lnTo>
                  <a:lnTo>
                    <a:pt x="1148" y="46"/>
                  </a:lnTo>
                  <a:lnTo>
                    <a:pt x="1297" y="17"/>
                  </a:lnTo>
                  <a:lnTo>
                    <a:pt x="1453" y="1"/>
                  </a:lnTo>
                  <a:lnTo>
                    <a:pt x="1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192"/>
            <p:cNvSpPr>
              <a:spLocks/>
            </p:cNvSpPr>
            <p:nvPr/>
          </p:nvSpPr>
          <p:spPr bwMode="auto">
            <a:xfrm>
              <a:off x="7083425" y="3756025"/>
              <a:ext cx="625475" cy="623888"/>
            </a:xfrm>
            <a:custGeom>
              <a:avLst/>
              <a:gdLst>
                <a:gd name="T0" fmla="*/ 828 w 1574"/>
                <a:gd name="T1" fmla="*/ 1 h 1575"/>
                <a:gd name="T2" fmla="*/ 983 w 1574"/>
                <a:gd name="T3" fmla="*/ 25 h 1575"/>
                <a:gd name="T4" fmla="*/ 1128 w 1574"/>
                <a:gd name="T5" fmla="*/ 78 h 1575"/>
                <a:gd name="T6" fmla="*/ 1258 w 1574"/>
                <a:gd name="T7" fmla="*/ 157 h 1575"/>
                <a:gd name="T8" fmla="*/ 1370 w 1574"/>
                <a:gd name="T9" fmla="*/ 258 h 1575"/>
                <a:gd name="T10" fmla="*/ 1460 w 1574"/>
                <a:gd name="T11" fmla="*/ 379 h 1575"/>
                <a:gd name="T12" fmla="*/ 1526 w 1574"/>
                <a:gd name="T13" fmla="*/ 517 h 1575"/>
                <a:gd name="T14" fmla="*/ 1565 w 1574"/>
                <a:gd name="T15" fmla="*/ 668 h 1575"/>
                <a:gd name="T16" fmla="*/ 1574 w 1574"/>
                <a:gd name="T17" fmla="*/ 788 h 1575"/>
                <a:gd name="T18" fmla="*/ 1565 w 1574"/>
                <a:gd name="T19" fmla="*/ 907 h 1575"/>
                <a:gd name="T20" fmla="*/ 1526 w 1574"/>
                <a:gd name="T21" fmla="*/ 1059 h 1575"/>
                <a:gd name="T22" fmla="*/ 1460 w 1574"/>
                <a:gd name="T23" fmla="*/ 1196 h 1575"/>
                <a:gd name="T24" fmla="*/ 1370 w 1574"/>
                <a:gd name="T25" fmla="*/ 1317 h 1575"/>
                <a:gd name="T26" fmla="*/ 1258 w 1574"/>
                <a:gd name="T27" fmla="*/ 1419 h 1575"/>
                <a:gd name="T28" fmla="*/ 1128 w 1574"/>
                <a:gd name="T29" fmla="*/ 1497 h 1575"/>
                <a:gd name="T30" fmla="*/ 983 w 1574"/>
                <a:gd name="T31" fmla="*/ 1550 h 1575"/>
                <a:gd name="T32" fmla="*/ 828 w 1574"/>
                <a:gd name="T33" fmla="*/ 1574 h 1575"/>
                <a:gd name="T34" fmla="*/ 746 w 1574"/>
                <a:gd name="T35" fmla="*/ 1574 h 1575"/>
                <a:gd name="T36" fmla="*/ 589 w 1574"/>
                <a:gd name="T37" fmla="*/ 1550 h 1575"/>
                <a:gd name="T38" fmla="*/ 445 w 1574"/>
                <a:gd name="T39" fmla="*/ 1497 h 1575"/>
                <a:gd name="T40" fmla="*/ 316 w 1574"/>
                <a:gd name="T41" fmla="*/ 1419 h 1575"/>
                <a:gd name="T42" fmla="*/ 203 w 1574"/>
                <a:gd name="T43" fmla="*/ 1317 h 1575"/>
                <a:gd name="T44" fmla="*/ 112 w 1574"/>
                <a:gd name="T45" fmla="*/ 1196 h 1575"/>
                <a:gd name="T46" fmla="*/ 46 w 1574"/>
                <a:gd name="T47" fmla="*/ 1059 h 1575"/>
                <a:gd name="T48" fmla="*/ 9 w 1574"/>
                <a:gd name="T49" fmla="*/ 907 h 1575"/>
                <a:gd name="T50" fmla="*/ 0 w 1574"/>
                <a:gd name="T51" fmla="*/ 788 h 1575"/>
                <a:gd name="T52" fmla="*/ 9 w 1574"/>
                <a:gd name="T53" fmla="*/ 668 h 1575"/>
                <a:gd name="T54" fmla="*/ 46 w 1574"/>
                <a:gd name="T55" fmla="*/ 517 h 1575"/>
                <a:gd name="T56" fmla="*/ 112 w 1574"/>
                <a:gd name="T57" fmla="*/ 379 h 1575"/>
                <a:gd name="T58" fmla="*/ 203 w 1574"/>
                <a:gd name="T59" fmla="*/ 258 h 1575"/>
                <a:gd name="T60" fmla="*/ 316 w 1574"/>
                <a:gd name="T61" fmla="*/ 157 h 1575"/>
                <a:gd name="T62" fmla="*/ 445 w 1574"/>
                <a:gd name="T63" fmla="*/ 78 h 1575"/>
                <a:gd name="T64" fmla="*/ 589 w 1574"/>
                <a:gd name="T65" fmla="*/ 25 h 1575"/>
                <a:gd name="T66" fmla="*/ 746 w 1574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4" h="1575">
                  <a:moveTo>
                    <a:pt x="786" y="0"/>
                  </a:moveTo>
                  <a:lnTo>
                    <a:pt x="828" y="1"/>
                  </a:lnTo>
                  <a:lnTo>
                    <a:pt x="907" y="9"/>
                  </a:lnTo>
                  <a:lnTo>
                    <a:pt x="983" y="25"/>
                  </a:lnTo>
                  <a:lnTo>
                    <a:pt x="1057" y="48"/>
                  </a:lnTo>
                  <a:lnTo>
                    <a:pt x="1128" y="78"/>
                  </a:lnTo>
                  <a:lnTo>
                    <a:pt x="1195" y="114"/>
                  </a:lnTo>
                  <a:lnTo>
                    <a:pt x="1258" y="157"/>
                  </a:lnTo>
                  <a:lnTo>
                    <a:pt x="1316" y="205"/>
                  </a:lnTo>
                  <a:lnTo>
                    <a:pt x="1370" y="258"/>
                  </a:lnTo>
                  <a:lnTo>
                    <a:pt x="1418" y="316"/>
                  </a:lnTo>
                  <a:lnTo>
                    <a:pt x="1460" y="379"/>
                  </a:lnTo>
                  <a:lnTo>
                    <a:pt x="1497" y="446"/>
                  </a:lnTo>
                  <a:lnTo>
                    <a:pt x="1526" y="517"/>
                  </a:lnTo>
                  <a:lnTo>
                    <a:pt x="1550" y="591"/>
                  </a:lnTo>
                  <a:lnTo>
                    <a:pt x="1565" y="668"/>
                  </a:lnTo>
                  <a:lnTo>
                    <a:pt x="1573" y="747"/>
                  </a:lnTo>
                  <a:lnTo>
                    <a:pt x="1574" y="788"/>
                  </a:lnTo>
                  <a:lnTo>
                    <a:pt x="1573" y="828"/>
                  </a:lnTo>
                  <a:lnTo>
                    <a:pt x="1565" y="907"/>
                  </a:lnTo>
                  <a:lnTo>
                    <a:pt x="1550" y="984"/>
                  </a:lnTo>
                  <a:lnTo>
                    <a:pt x="1526" y="1059"/>
                  </a:lnTo>
                  <a:lnTo>
                    <a:pt x="1497" y="1129"/>
                  </a:lnTo>
                  <a:lnTo>
                    <a:pt x="1460" y="1196"/>
                  </a:lnTo>
                  <a:lnTo>
                    <a:pt x="1418" y="1259"/>
                  </a:lnTo>
                  <a:lnTo>
                    <a:pt x="1370" y="1317"/>
                  </a:lnTo>
                  <a:lnTo>
                    <a:pt x="1316" y="1370"/>
                  </a:lnTo>
                  <a:lnTo>
                    <a:pt x="1258" y="1419"/>
                  </a:lnTo>
                  <a:lnTo>
                    <a:pt x="1195" y="1461"/>
                  </a:lnTo>
                  <a:lnTo>
                    <a:pt x="1128" y="1497"/>
                  </a:lnTo>
                  <a:lnTo>
                    <a:pt x="1057" y="1527"/>
                  </a:lnTo>
                  <a:lnTo>
                    <a:pt x="983" y="1550"/>
                  </a:lnTo>
                  <a:lnTo>
                    <a:pt x="907" y="1566"/>
                  </a:lnTo>
                  <a:lnTo>
                    <a:pt x="828" y="1574"/>
                  </a:lnTo>
                  <a:lnTo>
                    <a:pt x="786" y="1575"/>
                  </a:lnTo>
                  <a:lnTo>
                    <a:pt x="746" y="1574"/>
                  </a:lnTo>
                  <a:lnTo>
                    <a:pt x="667" y="1566"/>
                  </a:lnTo>
                  <a:lnTo>
                    <a:pt x="589" y="1550"/>
                  </a:lnTo>
                  <a:lnTo>
                    <a:pt x="515" y="1527"/>
                  </a:lnTo>
                  <a:lnTo>
                    <a:pt x="445" y="1497"/>
                  </a:lnTo>
                  <a:lnTo>
                    <a:pt x="378" y="1461"/>
                  </a:lnTo>
                  <a:lnTo>
                    <a:pt x="316" y="1419"/>
                  </a:lnTo>
                  <a:lnTo>
                    <a:pt x="257" y="1370"/>
                  </a:lnTo>
                  <a:lnTo>
                    <a:pt x="203" y="1317"/>
                  </a:lnTo>
                  <a:lnTo>
                    <a:pt x="155" y="1259"/>
                  </a:lnTo>
                  <a:lnTo>
                    <a:pt x="112" y="1196"/>
                  </a:lnTo>
                  <a:lnTo>
                    <a:pt x="76" y="1129"/>
                  </a:lnTo>
                  <a:lnTo>
                    <a:pt x="46" y="1059"/>
                  </a:lnTo>
                  <a:lnTo>
                    <a:pt x="24" y="984"/>
                  </a:lnTo>
                  <a:lnTo>
                    <a:pt x="9" y="907"/>
                  </a:lnTo>
                  <a:lnTo>
                    <a:pt x="0" y="828"/>
                  </a:lnTo>
                  <a:lnTo>
                    <a:pt x="0" y="788"/>
                  </a:lnTo>
                  <a:lnTo>
                    <a:pt x="0" y="747"/>
                  </a:lnTo>
                  <a:lnTo>
                    <a:pt x="9" y="668"/>
                  </a:lnTo>
                  <a:lnTo>
                    <a:pt x="24" y="591"/>
                  </a:lnTo>
                  <a:lnTo>
                    <a:pt x="46" y="517"/>
                  </a:lnTo>
                  <a:lnTo>
                    <a:pt x="76" y="446"/>
                  </a:lnTo>
                  <a:lnTo>
                    <a:pt x="112" y="379"/>
                  </a:lnTo>
                  <a:lnTo>
                    <a:pt x="155" y="316"/>
                  </a:lnTo>
                  <a:lnTo>
                    <a:pt x="203" y="258"/>
                  </a:lnTo>
                  <a:lnTo>
                    <a:pt x="257" y="205"/>
                  </a:lnTo>
                  <a:lnTo>
                    <a:pt x="316" y="157"/>
                  </a:lnTo>
                  <a:lnTo>
                    <a:pt x="378" y="114"/>
                  </a:lnTo>
                  <a:lnTo>
                    <a:pt x="445" y="78"/>
                  </a:lnTo>
                  <a:lnTo>
                    <a:pt x="515" y="48"/>
                  </a:lnTo>
                  <a:lnTo>
                    <a:pt x="589" y="25"/>
                  </a:lnTo>
                  <a:lnTo>
                    <a:pt x="667" y="9"/>
                  </a:lnTo>
                  <a:lnTo>
                    <a:pt x="746" y="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b="1" dirty="0">
                  <a:solidFill>
                    <a:srgbClr val="27AE61"/>
                  </a:solidFill>
                </a:rPr>
                <a:t>2017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20823" y="2343812"/>
            <a:ext cx="1739327" cy="1739328"/>
            <a:chOff x="5033963" y="2187575"/>
            <a:chExt cx="1697037" cy="1697038"/>
          </a:xfrm>
          <a:solidFill>
            <a:srgbClr val="297FB8"/>
          </a:solidFill>
        </p:grpSpPr>
        <p:sp>
          <p:nvSpPr>
            <p:cNvPr id="55" name="Freeform 182"/>
            <p:cNvSpPr>
              <a:spLocks/>
            </p:cNvSpPr>
            <p:nvPr/>
          </p:nvSpPr>
          <p:spPr bwMode="auto">
            <a:xfrm>
              <a:off x="5033963" y="2982913"/>
              <a:ext cx="901700" cy="901700"/>
            </a:xfrm>
            <a:custGeom>
              <a:avLst/>
              <a:gdLst>
                <a:gd name="T0" fmla="*/ 982 w 2271"/>
                <a:gd name="T1" fmla="*/ 2272 h 2272"/>
                <a:gd name="T2" fmla="*/ 958 w 2271"/>
                <a:gd name="T3" fmla="*/ 2191 h 2272"/>
                <a:gd name="T4" fmla="*/ 928 w 2271"/>
                <a:gd name="T5" fmla="*/ 2033 h 2272"/>
                <a:gd name="T6" fmla="*/ 919 w 2271"/>
                <a:gd name="T7" fmla="*/ 1881 h 2272"/>
                <a:gd name="T8" fmla="*/ 929 w 2271"/>
                <a:gd name="T9" fmla="*/ 1734 h 2272"/>
                <a:gd name="T10" fmla="*/ 959 w 2271"/>
                <a:gd name="T11" fmla="*/ 1597 h 2272"/>
                <a:gd name="T12" fmla="*/ 1007 w 2271"/>
                <a:gd name="T13" fmla="*/ 1469 h 2272"/>
                <a:gd name="T14" fmla="*/ 1070 w 2271"/>
                <a:gd name="T15" fmla="*/ 1351 h 2272"/>
                <a:gd name="T16" fmla="*/ 1151 w 2271"/>
                <a:gd name="T17" fmla="*/ 1245 h 2272"/>
                <a:gd name="T18" fmla="*/ 1244 w 2271"/>
                <a:gd name="T19" fmla="*/ 1151 h 2272"/>
                <a:gd name="T20" fmla="*/ 1350 w 2271"/>
                <a:gd name="T21" fmla="*/ 1072 h 2272"/>
                <a:gd name="T22" fmla="*/ 1468 w 2271"/>
                <a:gd name="T23" fmla="*/ 1007 h 2272"/>
                <a:gd name="T24" fmla="*/ 1597 w 2271"/>
                <a:gd name="T25" fmla="*/ 961 h 2272"/>
                <a:gd name="T26" fmla="*/ 1734 w 2271"/>
                <a:gd name="T27" fmla="*/ 930 h 2272"/>
                <a:gd name="T28" fmla="*/ 1879 w 2271"/>
                <a:gd name="T29" fmla="*/ 919 h 2272"/>
                <a:gd name="T30" fmla="*/ 2032 w 2271"/>
                <a:gd name="T31" fmla="*/ 928 h 2272"/>
                <a:gd name="T32" fmla="*/ 2190 w 2271"/>
                <a:gd name="T33" fmla="*/ 958 h 2272"/>
                <a:gd name="T34" fmla="*/ 2271 w 2271"/>
                <a:gd name="T35" fmla="*/ 983 h 2272"/>
                <a:gd name="T36" fmla="*/ 1288 w 2271"/>
                <a:gd name="T37" fmla="*/ 0 h 2272"/>
                <a:gd name="T38" fmla="*/ 1313 w 2271"/>
                <a:gd name="T39" fmla="*/ 81 h 2272"/>
                <a:gd name="T40" fmla="*/ 1343 w 2271"/>
                <a:gd name="T41" fmla="*/ 239 h 2272"/>
                <a:gd name="T42" fmla="*/ 1352 w 2271"/>
                <a:gd name="T43" fmla="*/ 392 h 2272"/>
                <a:gd name="T44" fmla="*/ 1341 w 2271"/>
                <a:gd name="T45" fmla="*/ 537 h 2272"/>
                <a:gd name="T46" fmla="*/ 1311 w 2271"/>
                <a:gd name="T47" fmla="*/ 674 h 2272"/>
                <a:gd name="T48" fmla="*/ 1264 w 2271"/>
                <a:gd name="T49" fmla="*/ 804 h 2272"/>
                <a:gd name="T50" fmla="*/ 1200 w 2271"/>
                <a:gd name="T51" fmla="*/ 922 h 2272"/>
                <a:gd name="T52" fmla="*/ 1120 w 2271"/>
                <a:gd name="T53" fmla="*/ 1028 h 2272"/>
                <a:gd name="T54" fmla="*/ 1026 w 2271"/>
                <a:gd name="T55" fmla="*/ 1121 h 2272"/>
                <a:gd name="T56" fmla="*/ 920 w 2271"/>
                <a:gd name="T57" fmla="*/ 1200 h 2272"/>
                <a:gd name="T58" fmla="*/ 802 w 2271"/>
                <a:gd name="T59" fmla="*/ 1264 h 2272"/>
                <a:gd name="T60" fmla="*/ 674 w 2271"/>
                <a:gd name="T61" fmla="*/ 1312 h 2272"/>
                <a:gd name="T62" fmla="*/ 536 w 2271"/>
                <a:gd name="T63" fmla="*/ 1342 h 2272"/>
                <a:gd name="T64" fmla="*/ 391 w 2271"/>
                <a:gd name="T65" fmla="*/ 1353 h 2272"/>
                <a:gd name="T66" fmla="*/ 238 w 2271"/>
                <a:gd name="T67" fmla="*/ 1344 h 2272"/>
                <a:gd name="T68" fmla="*/ 80 w 2271"/>
                <a:gd name="T69" fmla="*/ 1313 h 2272"/>
                <a:gd name="T70" fmla="*/ 0 w 2271"/>
                <a:gd name="T71" fmla="*/ 1289 h 2272"/>
                <a:gd name="T72" fmla="*/ 982 w 2271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1" h="2272">
                  <a:moveTo>
                    <a:pt x="982" y="2272"/>
                  </a:moveTo>
                  <a:lnTo>
                    <a:pt x="958" y="2191"/>
                  </a:lnTo>
                  <a:lnTo>
                    <a:pt x="928" y="2033"/>
                  </a:lnTo>
                  <a:lnTo>
                    <a:pt x="919" y="1881"/>
                  </a:lnTo>
                  <a:lnTo>
                    <a:pt x="929" y="1734"/>
                  </a:lnTo>
                  <a:lnTo>
                    <a:pt x="959" y="1597"/>
                  </a:lnTo>
                  <a:lnTo>
                    <a:pt x="1007" y="1469"/>
                  </a:lnTo>
                  <a:lnTo>
                    <a:pt x="1070" y="1351"/>
                  </a:lnTo>
                  <a:lnTo>
                    <a:pt x="1151" y="1245"/>
                  </a:lnTo>
                  <a:lnTo>
                    <a:pt x="1244" y="1151"/>
                  </a:lnTo>
                  <a:lnTo>
                    <a:pt x="1350" y="1072"/>
                  </a:lnTo>
                  <a:lnTo>
                    <a:pt x="1468" y="1007"/>
                  </a:lnTo>
                  <a:lnTo>
                    <a:pt x="1597" y="961"/>
                  </a:lnTo>
                  <a:lnTo>
                    <a:pt x="1734" y="930"/>
                  </a:lnTo>
                  <a:lnTo>
                    <a:pt x="1879" y="919"/>
                  </a:lnTo>
                  <a:lnTo>
                    <a:pt x="2032" y="928"/>
                  </a:lnTo>
                  <a:lnTo>
                    <a:pt x="2190" y="958"/>
                  </a:lnTo>
                  <a:lnTo>
                    <a:pt x="2271" y="983"/>
                  </a:lnTo>
                  <a:lnTo>
                    <a:pt x="1288" y="0"/>
                  </a:lnTo>
                  <a:lnTo>
                    <a:pt x="1313" y="81"/>
                  </a:lnTo>
                  <a:lnTo>
                    <a:pt x="1343" y="239"/>
                  </a:lnTo>
                  <a:lnTo>
                    <a:pt x="1352" y="392"/>
                  </a:lnTo>
                  <a:lnTo>
                    <a:pt x="1341" y="537"/>
                  </a:lnTo>
                  <a:lnTo>
                    <a:pt x="1311" y="674"/>
                  </a:lnTo>
                  <a:lnTo>
                    <a:pt x="1264" y="804"/>
                  </a:lnTo>
                  <a:lnTo>
                    <a:pt x="1200" y="922"/>
                  </a:lnTo>
                  <a:lnTo>
                    <a:pt x="1120" y="1028"/>
                  </a:lnTo>
                  <a:lnTo>
                    <a:pt x="1026" y="1121"/>
                  </a:lnTo>
                  <a:lnTo>
                    <a:pt x="920" y="1200"/>
                  </a:lnTo>
                  <a:lnTo>
                    <a:pt x="802" y="1264"/>
                  </a:lnTo>
                  <a:lnTo>
                    <a:pt x="674" y="1312"/>
                  </a:lnTo>
                  <a:lnTo>
                    <a:pt x="536" y="1342"/>
                  </a:lnTo>
                  <a:lnTo>
                    <a:pt x="391" y="1353"/>
                  </a:lnTo>
                  <a:lnTo>
                    <a:pt x="238" y="1344"/>
                  </a:lnTo>
                  <a:lnTo>
                    <a:pt x="80" y="1313"/>
                  </a:lnTo>
                  <a:lnTo>
                    <a:pt x="0" y="1289"/>
                  </a:lnTo>
                  <a:lnTo>
                    <a:pt x="982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189"/>
            <p:cNvSpPr>
              <a:spLocks/>
            </p:cNvSpPr>
            <p:nvPr/>
          </p:nvSpPr>
          <p:spPr bwMode="auto">
            <a:xfrm>
              <a:off x="5514975" y="2187575"/>
              <a:ext cx="1216025" cy="1214438"/>
            </a:xfrm>
            <a:custGeom>
              <a:avLst/>
              <a:gdLst>
                <a:gd name="T0" fmla="*/ 1453 w 3063"/>
                <a:gd name="T1" fmla="*/ 2 h 3062"/>
                <a:gd name="T2" fmla="*/ 1148 w 3063"/>
                <a:gd name="T3" fmla="*/ 47 h 3062"/>
                <a:gd name="T4" fmla="*/ 867 w 3063"/>
                <a:gd name="T5" fmla="*/ 151 h 3062"/>
                <a:gd name="T6" fmla="*/ 616 w 3063"/>
                <a:gd name="T7" fmla="*/ 304 h 3062"/>
                <a:gd name="T8" fmla="*/ 398 w 3063"/>
                <a:gd name="T9" fmla="*/ 501 h 3062"/>
                <a:gd name="T10" fmla="*/ 222 w 3063"/>
                <a:gd name="T11" fmla="*/ 737 h 3062"/>
                <a:gd name="T12" fmla="*/ 93 w 3063"/>
                <a:gd name="T13" fmla="*/ 1005 h 3062"/>
                <a:gd name="T14" fmla="*/ 17 w 3063"/>
                <a:gd name="T15" fmla="*/ 1298 h 3062"/>
                <a:gd name="T16" fmla="*/ 0 w 3063"/>
                <a:gd name="T17" fmla="*/ 1531 h 3062"/>
                <a:gd name="T18" fmla="*/ 17 w 3063"/>
                <a:gd name="T19" fmla="*/ 1764 h 3062"/>
                <a:gd name="T20" fmla="*/ 93 w 3063"/>
                <a:gd name="T21" fmla="*/ 2057 h 3062"/>
                <a:gd name="T22" fmla="*/ 222 w 3063"/>
                <a:gd name="T23" fmla="*/ 2326 h 3062"/>
                <a:gd name="T24" fmla="*/ 398 w 3063"/>
                <a:gd name="T25" fmla="*/ 2560 h 3062"/>
                <a:gd name="T26" fmla="*/ 616 w 3063"/>
                <a:gd name="T27" fmla="*/ 2759 h 3062"/>
                <a:gd name="T28" fmla="*/ 867 w 3063"/>
                <a:gd name="T29" fmla="*/ 2912 h 3062"/>
                <a:gd name="T30" fmla="*/ 1148 w 3063"/>
                <a:gd name="T31" fmla="*/ 3014 h 3062"/>
                <a:gd name="T32" fmla="*/ 1453 w 3063"/>
                <a:gd name="T33" fmla="*/ 3061 h 3062"/>
                <a:gd name="T34" fmla="*/ 1610 w 3063"/>
                <a:gd name="T35" fmla="*/ 3061 h 3062"/>
                <a:gd name="T36" fmla="*/ 1914 w 3063"/>
                <a:gd name="T37" fmla="*/ 3014 h 3062"/>
                <a:gd name="T38" fmla="*/ 2196 w 3063"/>
                <a:gd name="T39" fmla="*/ 2912 h 3062"/>
                <a:gd name="T40" fmla="*/ 2448 w 3063"/>
                <a:gd name="T41" fmla="*/ 2759 h 3062"/>
                <a:gd name="T42" fmla="*/ 2665 w 3063"/>
                <a:gd name="T43" fmla="*/ 2560 h 3062"/>
                <a:gd name="T44" fmla="*/ 2841 w 3063"/>
                <a:gd name="T45" fmla="*/ 2326 h 3062"/>
                <a:gd name="T46" fmla="*/ 2969 w 3063"/>
                <a:gd name="T47" fmla="*/ 2057 h 3062"/>
                <a:gd name="T48" fmla="*/ 3046 w 3063"/>
                <a:gd name="T49" fmla="*/ 1764 h 3062"/>
                <a:gd name="T50" fmla="*/ 3063 w 3063"/>
                <a:gd name="T51" fmla="*/ 1531 h 3062"/>
                <a:gd name="T52" fmla="*/ 3046 w 3063"/>
                <a:gd name="T53" fmla="*/ 1298 h 3062"/>
                <a:gd name="T54" fmla="*/ 2969 w 3063"/>
                <a:gd name="T55" fmla="*/ 1005 h 3062"/>
                <a:gd name="T56" fmla="*/ 2841 w 3063"/>
                <a:gd name="T57" fmla="*/ 737 h 3062"/>
                <a:gd name="T58" fmla="*/ 2665 w 3063"/>
                <a:gd name="T59" fmla="*/ 501 h 3062"/>
                <a:gd name="T60" fmla="*/ 2448 w 3063"/>
                <a:gd name="T61" fmla="*/ 304 h 3062"/>
                <a:gd name="T62" fmla="*/ 2196 w 3063"/>
                <a:gd name="T63" fmla="*/ 151 h 3062"/>
                <a:gd name="T64" fmla="*/ 1914 w 3063"/>
                <a:gd name="T65" fmla="*/ 47 h 3062"/>
                <a:gd name="T66" fmla="*/ 1610 w 3063"/>
                <a:gd name="T67" fmla="*/ 2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3" h="3062">
                  <a:moveTo>
                    <a:pt x="1532" y="0"/>
                  </a:moveTo>
                  <a:lnTo>
                    <a:pt x="1453" y="2"/>
                  </a:lnTo>
                  <a:lnTo>
                    <a:pt x="1297" y="17"/>
                  </a:lnTo>
                  <a:lnTo>
                    <a:pt x="1148" y="47"/>
                  </a:lnTo>
                  <a:lnTo>
                    <a:pt x="1004" y="92"/>
                  </a:lnTo>
                  <a:lnTo>
                    <a:pt x="867" y="151"/>
                  </a:lnTo>
                  <a:lnTo>
                    <a:pt x="737" y="221"/>
                  </a:lnTo>
                  <a:lnTo>
                    <a:pt x="616" y="304"/>
                  </a:lnTo>
                  <a:lnTo>
                    <a:pt x="502" y="397"/>
                  </a:lnTo>
                  <a:lnTo>
                    <a:pt x="398" y="501"/>
                  </a:lnTo>
                  <a:lnTo>
                    <a:pt x="305" y="615"/>
                  </a:lnTo>
                  <a:lnTo>
                    <a:pt x="222" y="737"/>
                  </a:lnTo>
                  <a:lnTo>
                    <a:pt x="150" y="868"/>
                  </a:lnTo>
                  <a:lnTo>
                    <a:pt x="93" y="1005"/>
                  </a:lnTo>
                  <a:lnTo>
                    <a:pt x="48" y="1148"/>
                  </a:lnTo>
                  <a:lnTo>
                    <a:pt x="17" y="1298"/>
                  </a:lnTo>
                  <a:lnTo>
                    <a:pt x="1" y="1452"/>
                  </a:lnTo>
                  <a:lnTo>
                    <a:pt x="0" y="1531"/>
                  </a:lnTo>
                  <a:lnTo>
                    <a:pt x="1" y="1610"/>
                  </a:lnTo>
                  <a:lnTo>
                    <a:pt x="17" y="1764"/>
                  </a:lnTo>
                  <a:lnTo>
                    <a:pt x="48" y="1914"/>
                  </a:lnTo>
                  <a:lnTo>
                    <a:pt x="93" y="2057"/>
                  </a:lnTo>
                  <a:lnTo>
                    <a:pt x="150" y="2195"/>
                  </a:lnTo>
                  <a:lnTo>
                    <a:pt x="222" y="2326"/>
                  </a:lnTo>
                  <a:lnTo>
                    <a:pt x="305" y="2448"/>
                  </a:lnTo>
                  <a:lnTo>
                    <a:pt x="398" y="2560"/>
                  </a:lnTo>
                  <a:lnTo>
                    <a:pt x="502" y="2664"/>
                  </a:lnTo>
                  <a:lnTo>
                    <a:pt x="616" y="2759"/>
                  </a:lnTo>
                  <a:lnTo>
                    <a:pt x="737" y="2840"/>
                  </a:lnTo>
                  <a:lnTo>
                    <a:pt x="867" y="2912"/>
                  </a:lnTo>
                  <a:lnTo>
                    <a:pt x="1004" y="2970"/>
                  </a:lnTo>
                  <a:lnTo>
                    <a:pt x="1148" y="3014"/>
                  </a:lnTo>
                  <a:lnTo>
                    <a:pt x="1297" y="3045"/>
                  </a:lnTo>
                  <a:lnTo>
                    <a:pt x="1453" y="3061"/>
                  </a:lnTo>
                  <a:lnTo>
                    <a:pt x="1532" y="3062"/>
                  </a:lnTo>
                  <a:lnTo>
                    <a:pt x="1610" y="3061"/>
                  </a:lnTo>
                  <a:lnTo>
                    <a:pt x="1765" y="3045"/>
                  </a:lnTo>
                  <a:lnTo>
                    <a:pt x="1914" y="3014"/>
                  </a:lnTo>
                  <a:lnTo>
                    <a:pt x="2058" y="2970"/>
                  </a:lnTo>
                  <a:lnTo>
                    <a:pt x="2196" y="2912"/>
                  </a:lnTo>
                  <a:lnTo>
                    <a:pt x="2325" y="2840"/>
                  </a:lnTo>
                  <a:lnTo>
                    <a:pt x="2448" y="2759"/>
                  </a:lnTo>
                  <a:lnTo>
                    <a:pt x="2561" y="2664"/>
                  </a:lnTo>
                  <a:lnTo>
                    <a:pt x="2665" y="2560"/>
                  </a:lnTo>
                  <a:lnTo>
                    <a:pt x="2758" y="2448"/>
                  </a:lnTo>
                  <a:lnTo>
                    <a:pt x="2841" y="2326"/>
                  </a:lnTo>
                  <a:lnTo>
                    <a:pt x="2912" y="2195"/>
                  </a:lnTo>
                  <a:lnTo>
                    <a:pt x="2969" y="2057"/>
                  </a:lnTo>
                  <a:lnTo>
                    <a:pt x="3015" y="1914"/>
                  </a:lnTo>
                  <a:lnTo>
                    <a:pt x="3046" y="1764"/>
                  </a:lnTo>
                  <a:lnTo>
                    <a:pt x="3061" y="1610"/>
                  </a:lnTo>
                  <a:lnTo>
                    <a:pt x="3063" y="1531"/>
                  </a:lnTo>
                  <a:lnTo>
                    <a:pt x="3061" y="1452"/>
                  </a:lnTo>
                  <a:lnTo>
                    <a:pt x="3046" y="1298"/>
                  </a:lnTo>
                  <a:lnTo>
                    <a:pt x="3015" y="1148"/>
                  </a:lnTo>
                  <a:lnTo>
                    <a:pt x="2969" y="1005"/>
                  </a:lnTo>
                  <a:lnTo>
                    <a:pt x="2912" y="868"/>
                  </a:lnTo>
                  <a:lnTo>
                    <a:pt x="2841" y="737"/>
                  </a:lnTo>
                  <a:lnTo>
                    <a:pt x="2758" y="615"/>
                  </a:lnTo>
                  <a:lnTo>
                    <a:pt x="2665" y="501"/>
                  </a:lnTo>
                  <a:lnTo>
                    <a:pt x="2561" y="397"/>
                  </a:lnTo>
                  <a:lnTo>
                    <a:pt x="2448" y="304"/>
                  </a:lnTo>
                  <a:lnTo>
                    <a:pt x="2325" y="221"/>
                  </a:lnTo>
                  <a:lnTo>
                    <a:pt x="2196" y="151"/>
                  </a:lnTo>
                  <a:lnTo>
                    <a:pt x="2058" y="92"/>
                  </a:lnTo>
                  <a:lnTo>
                    <a:pt x="1914" y="47"/>
                  </a:lnTo>
                  <a:lnTo>
                    <a:pt x="1765" y="17"/>
                  </a:lnTo>
                  <a:lnTo>
                    <a:pt x="1610" y="2"/>
                  </a:lnTo>
                  <a:lnTo>
                    <a:pt x="1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190"/>
            <p:cNvSpPr>
              <a:spLocks/>
            </p:cNvSpPr>
            <p:nvPr/>
          </p:nvSpPr>
          <p:spPr bwMode="auto">
            <a:xfrm>
              <a:off x="5810250" y="2482850"/>
              <a:ext cx="625475" cy="623888"/>
            </a:xfrm>
            <a:custGeom>
              <a:avLst/>
              <a:gdLst>
                <a:gd name="T0" fmla="*/ 747 w 1575"/>
                <a:gd name="T1" fmla="*/ 1 h 1575"/>
                <a:gd name="T2" fmla="*/ 591 w 1575"/>
                <a:gd name="T3" fmla="*/ 25 h 1575"/>
                <a:gd name="T4" fmla="*/ 446 w 1575"/>
                <a:gd name="T5" fmla="*/ 78 h 1575"/>
                <a:gd name="T6" fmla="*/ 316 w 1575"/>
                <a:gd name="T7" fmla="*/ 157 h 1575"/>
                <a:gd name="T8" fmla="*/ 205 w 1575"/>
                <a:gd name="T9" fmla="*/ 258 h 1575"/>
                <a:gd name="T10" fmla="*/ 114 w 1575"/>
                <a:gd name="T11" fmla="*/ 380 h 1575"/>
                <a:gd name="T12" fmla="*/ 48 w 1575"/>
                <a:gd name="T13" fmla="*/ 517 h 1575"/>
                <a:gd name="T14" fmla="*/ 9 w 1575"/>
                <a:gd name="T15" fmla="*/ 668 h 1575"/>
                <a:gd name="T16" fmla="*/ 0 w 1575"/>
                <a:gd name="T17" fmla="*/ 788 h 1575"/>
                <a:gd name="T18" fmla="*/ 9 w 1575"/>
                <a:gd name="T19" fmla="*/ 907 h 1575"/>
                <a:gd name="T20" fmla="*/ 48 w 1575"/>
                <a:gd name="T21" fmla="*/ 1059 h 1575"/>
                <a:gd name="T22" fmla="*/ 114 w 1575"/>
                <a:gd name="T23" fmla="*/ 1196 h 1575"/>
                <a:gd name="T24" fmla="*/ 205 w 1575"/>
                <a:gd name="T25" fmla="*/ 1317 h 1575"/>
                <a:gd name="T26" fmla="*/ 316 w 1575"/>
                <a:gd name="T27" fmla="*/ 1419 h 1575"/>
                <a:gd name="T28" fmla="*/ 446 w 1575"/>
                <a:gd name="T29" fmla="*/ 1498 h 1575"/>
                <a:gd name="T30" fmla="*/ 591 w 1575"/>
                <a:gd name="T31" fmla="*/ 1550 h 1575"/>
                <a:gd name="T32" fmla="*/ 747 w 1575"/>
                <a:gd name="T33" fmla="*/ 1575 h 1575"/>
                <a:gd name="T34" fmla="*/ 828 w 1575"/>
                <a:gd name="T35" fmla="*/ 1575 h 1575"/>
                <a:gd name="T36" fmla="*/ 984 w 1575"/>
                <a:gd name="T37" fmla="*/ 1550 h 1575"/>
                <a:gd name="T38" fmla="*/ 1129 w 1575"/>
                <a:gd name="T39" fmla="*/ 1498 h 1575"/>
                <a:gd name="T40" fmla="*/ 1258 w 1575"/>
                <a:gd name="T41" fmla="*/ 1419 h 1575"/>
                <a:gd name="T42" fmla="*/ 1370 w 1575"/>
                <a:gd name="T43" fmla="*/ 1317 h 1575"/>
                <a:gd name="T44" fmla="*/ 1461 w 1575"/>
                <a:gd name="T45" fmla="*/ 1196 h 1575"/>
                <a:gd name="T46" fmla="*/ 1527 w 1575"/>
                <a:gd name="T47" fmla="*/ 1059 h 1575"/>
                <a:gd name="T48" fmla="*/ 1566 w 1575"/>
                <a:gd name="T49" fmla="*/ 907 h 1575"/>
                <a:gd name="T50" fmla="*/ 1575 w 1575"/>
                <a:gd name="T51" fmla="*/ 788 h 1575"/>
                <a:gd name="T52" fmla="*/ 1566 w 1575"/>
                <a:gd name="T53" fmla="*/ 668 h 1575"/>
                <a:gd name="T54" fmla="*/ 1527 w 1575"/>
                <a:gd name="T55" fmla="*/ 517 h 1575"/>
                <a:gd name="T56" fmla="*/ 1461 w 1575"/>
                <a:gd name="T57" fmla="*/ 380 h 1575"/>
                <a:gd name="T58" fmla="*/ 1370 w 1575"/>
                <a:gd name="T59" fmla="*/ 258 h 1575"/>
                <a:gd name="T60" fmla="*/ 1258 w 1575"/>
                <a:gd name="T61" fmla="*/ 157 h 1575"/>
                <a:gd name="T62" fmla="*/ 1129 w 1575"/>
                <a:gd name="T63" fmla="*/ 78 h 1575"/>
                <a:gd name="T64" fmla="*/ 984 w 1575"/>
                <a:gd name="T65" fmla="*/ 25 h 1575"/>
                <a:gd name="T66" fmla="*/ 828 w 1575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5" h="1575">
                  <a:moveTo>
                    <a:pt x="788" y="0"/>
                  </a:moveTo>
                  <a:lnTo>
                    <a:pt x="747" y="1"/>
                  </a:lnTo>
                  <a:lnTo>
                    <a:pt x="667" y="9"/>
                  </a:lnTo>
                  <a:lnTo>
                    <a:pt x="591" y="25"/>
                  </a:lnTo>
                  <a:lnTo>
                    <a:pt x="517" y="48"/>
                  </a:lnTo>
                  <a:lnTo>
                    <a:pt x="446" y="78"/>
                  </a:lnTo>
                  <a:lnTo>
                    <a:pt x="378" y="114"/>
                  </a:lnTo>
                  <a:lnTo>
                    <a:pt x="316" y="157"/>
                  </a:lnTo>
                  <a:lnTo>
                    <a:pt x="258" y="205"/>
                  </a:lnTo>
                  <a:lnTo>
                    <a:pt x="205" y="258"/>
                  </a:lnTo>
                  <a:lnTo>
                    <a:pt x="157" y="316"/>
                  </a:lnTo>
                  <a:lnTo>
                    <a:pt x="114" y="380"/>
                  </a:lnTo>
                  <a:lnTo>
                    <a:pt x="78" y="446"/>
                  </a:lnTo>
                  <a:lnTo>
                    <a:pt x="48" y="517"/>
                  </a:lnTo>
                  <a:lnTo>
                    <a:pt x="25" y="591"/>
                  </a:lnTo>
                  <a:lnTo>
                    <a:pt x="9" y="668"/>
                  </a:lnTo>
                  <a:lnTo>
                    <a:pt x="1" y="748"/>
                  </a:lnTo>
                  <a:lnTo>
                    <a:pt x="0" y="788"/>
                  </a:lnTo>
                  <a:lnTo>
                    <a:pt x="1" y="828"/>
                  </a:lnTo>
                  <a:lnTo>
                    <a:pt x="9" y="907"/>
                  </a:lnTo>
                  <a:lnTo>
                    <a:pt x="25" y="985"/>
                  </a:lnTo>
                  <a:lnTo>
                    <a:pt x="48" y="1059"/>
                  </a:lnTo>
                  <a:lnTo>
                    <a:pt x="78" y="1129"/>
                  </a:lnTo>
                  <a:lnTo>
                    <a:pt x="114" y="1196"/>
                  </a:lnTo>
                  <a:lnTo>
                    <a:pt x="157" y="1259"/>
                  </a:lnTo>
                  <a:lnTo>
                    <a:pt x="205" y="1317"/>
                  </a:lnTo>
                  <a:lnTo>
                    <a:pt x="258" y="1371"/>
                  </a:lnTo>
                  <a:lnTo>
                    <a:pt x="316" y="1419"/>
                  </a:lnTo>
                  <a:lnTo>
                    <a:pt x="378" y="1462"/>
                  </a:lnTo>
                  <a:lnTo>
                    <a:pt x="446" y="1498"/>
                  </a:lnTo>
                  <a:lnTo>
                    <a:pt x="517" y="1528"/>
                  </a:lnTo>
                  <a:lnTo>
                    <a:pt x="591" y="1550"/>
                  </a:lnTo>
                  <a:lnTo>
                    <a:pt x="667" y="1567"/>
                  </a:lnTo>
                  <a:lnTo>
                    <a:pt x="747" y="1575"/>
                  </a:lnTo>
                  <a:lnTo>
                    <a:pt x="788" y="1575"/>
                  </a:lnTo>
                  <a:lnTo>
                    <a:pt x="828" y="1575"/>
                  </a:lnTo>
                  <a:lnTo>
                    <a:pt x="907" y="1567"/>
                  </a:lnTo>
                  <a:lnTo>
                    <a:pt x="984" y="1550"/>
                  </a:lnTo>
                  <a:lnTo>
                    <a:pt x="1059" y="1528"/>
                  </a:lnTo>
                  <a:lnTo>
                    <a:pt x="1129" y="1498"/>
                  </a:lnTo>
                  <a:lnTo>
                    <a:pt x="1196" y="1462"/>
                  </a:lnTo>
                  <a:lnTo>
                    <a:pt x="1258" y="1419"/>
                  </a:lnTo>
                  <a:lnTo>
                    <a:pt x="1317" y="1371"/>
                  </a:lnTo>
                  <a:lnTo>
                    <a:pt x="1370" y="1317"/>
                  </a:lnTo>
                  <a:lnTo>
                    <a:pt x="1419" y="1259"/>
                  </a:lnTo>
                  <a:lnTo>
                    <a:pt x="1461" y="1196"/>
                  </a:lnTo>
                  <a:lnTo>
                    <a:pt x="1497" y="1129"/>
                  </a:lnTo>
                  <a:lnTo>
                    <a:pt x="1527" y="1059"/>
                  </a:lnTo>
                  <a:lnTo>
                    <a:pt x="1550" y="985"/>
                  </a:lnTo>
                  <a:lnTo>
                    <a:pt x="1566" y="907"/>
                  </a:lnTo>
                  <a:lnTo>
                    <a:pt x="1575" y="828"/>
                  </a:lnTo>
                  <a:lnTo>
                    <a:pt x="1575" y="788"/>
                  </a:lnTo>
                  <a:lnTo>
                    <a:pt x="1575" y="748"/>
                  </a:lnTo>
                  <a:lnTo>
                    <a:pt x="1566" y="668"/>
                  </a:lnTo>
                  <a:lnTo>
                    <a:pt x="1550" y="591"/>
                  </a:lnTo>
                  <a:lnTo>
                    <a:pt x="1527" y="517"/>
                  </a:lnTo>
                  <a:lnTo>
                    <a:pt x="1497" y="446"/>
                  </a:lnTo>
                  <a:lnTo>
                    <a:pt x="1461" y="380"/>
                  </a:lnTo>
                  <a:lnTo>
                    <a:pt x="1419" y="316"/>
                  </a:lnTo>
                  <a:lnTo>
                    <a:pt x="1370" y="258"/>
                  </a:lnTo>
                  <a:lnTo>
                    <a:pt x="1317" y="205"/>
                  </a:lnTo>
                  <a:lnTo>
                    <a:pt x="1258" y="157"/>
                  </a:lnTo>
                  <a:lnTo>
                    <a:pt x="1196" y="114"/>
                  </a:lnTo>
                  <a:lnTo>
                    <a:pt x="1129" y="78"/>
                  </a:lnTo>
                  <a:lnTo>
                    <a:pt x="1059" y="48"/>
                  </a:lnTo>
                  <a:lnTo>
                    <a:pt x="984" y="25"/>
                  </a:lnTo>
                  <a:lnTo>
                    <a:pt x="907" y="9"/>
                  </a:lnTo>
                  <a:lnTo>
                    <a:pt x="828" y="1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b="1" dirty="0">
                  <a:solidFill>
                    <a:srgbClr val="297FB8"/>
                  </a:solidFill>
                </a:rPr>
                <a:t>2016</a:t>
              </a:r>
              <a:endParaRPr lang="en-US" b="1" dirty="0">
                <a:solidFill>
                  <a:srgbClr val="297FB8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12665" y="3158970"/>
            <a:ext cx="1739328" cy="1739328"/>
            <a:chOff x="3757613" y="2982913"/>
            <a:chExt cx="1697038" cy="1697038"/>
          </a:xfrm>
          <a:solidFill>
            <a:srgbClr val="8D44AD"/>
          </a:solidFill>
        </p:grpSpPr>
        <p:sp>
          <p:nvSpPr>
            <p:cNvPr id="54" name="Freeform 181"/>
            <p:cNvSpPr>
              <a:spLocks/>
            </p:cNvSpPr>
            <p:nvPr/>
          </p:nvSpPr>
          <p:spPr bwMode="auto">
            <a:xfrm>
              <a:off x="3757613" y="2982913"/>
              <a:ext cx="901700" cy="901700"/>
            </a:xfrm>
            <a:custGeom>
              <a:avLst/>
              <a:gdLst>
                <a:gd name="T0" fmla="*/ 1288 w 2272"/>
                <a:gd name="T1" fmla="*/ 2272 h 2272"/>
                <a:gd name="T2" fmla="*/ 1313 w 2272"/>
                <a:gd name="T3" fmla="*/ 2191 h 2272"/>
                <a:gd name="T4" fmla="*/ 1344 w 2272"/>
                <a:gd name="T5" fmla="*/ 2033 h 2272"/>
                <a:gd name="T6" fmla="*/ 1353 w 2272"/>
                <a:gd name="T7" fmla="*/ 1881 h 2272"/>
                <a:gd name="T8" fmla="*/ 1342 w 2272"/>
                <a:gd name="T9" fmla="*/ 1734 h 2272"/>
                <a:gd name="T10" fmla="*/ 1312 w 2272"/>
                <a:gd name="T11" fmla="*/ 1597 h 2272"/>
                <a:gd name="T12" fmla="*/ 1264 w 2272"/>
                <a:gd name="T13" fmla="*/ 1469 h 2272"/>
                <a:gd name="T14" fmla="*/ 1200 w 2272"/>
                <a:gd name="T15" fmla="*/ 1351 h 2272"/>
                <a:gd name="T16" fmla="*/ 1121 w 2272"/>
                <a:gd name="T17" fmla="*/ 1245 h 2272"/>
                <a:gd name="T18" fmla="*/ 1027 w 2272"/>
                <a:gd name="T19" fmla="*/ 1151 h 2272"/>
                <a:gd name="T20" fmla="*/ 920 w 2272"/>
                <a:gd name="T21" fmla="*/ 1072 h 2272"/>
                <a:gd name="T22" fmla="*/ 802 w 2272"/>
                <a:gd name="T23" fmla="*/ 1007 h 2272"/>
                <a:gd name="T24" fmla="*/ 674 w 2272"/>
                <a:gd name="T25" fmla="*/ 961 h 2272"/>
                <a:gd name="T26" fmla="*/ 537 w 2272"/>
                <a:gd name="T27" fmla="*/ 930 h 2272"/>
                <a:gd name="T28" fmla="*/ 392 w 2272"/>
                <a:gd name="T29" fmla="*/ 919 h 2272"/>
                <a:gd name="T30" fmla="*/ 239 w 2272"/>
                <a:gd name="T31" fmla="*/ 928 h 2272"/>
                <a:gd name="T32" fmla="*/ 80 w 2272"/>
                <a:gd name="T33" fmla="*/ 958 h 2272"/>
                <a:gd name="T34" fmla="*/ 0 w 2272"/>
                <a:gd name="T35" fmla="*/ 983 h 2272"/>
                <a:gd name="T36" fmla="*/ 983 w 2272"/>
                <a:gd name="T37" fmla="*/ 0 h 2272"/>
                <a:gd name="T38" fmla="*/ 958 w 2272"/>
                <a:gd name="T39" fmla="*/ 81 h 2272"/>
                <a:gd name="T40" fmla="*/ 928 w 2272"/>
                <a:gd name="T41" fmla="*/ 239 h 2272"/>
                <a:gd name="T42" fmla="*/ 919 w 2272"/>
                <a:gd name="T43" fmla="*/ 392 h 2272"/>
                <a:gd name="T44" fmla="*/ 929 w 2272"/>
                <a:gd name="T45" fmla="*/ 537 h 2272"/>
                <a:gd name="T46" fmla="*/ 959 w 2272"/>
                <a:gd name="T47" fmla="*/ 674 h 2272"/>
                <a:gd name="T48" fmla="*/ 1007 w 2272"/>
                <a:gd name="T49" fmla="*/ 804 h 2272"/>
                <a:gd name="T50" fmla="*/ 1072 w 2272"/>
                <a:gd name="T51" fmla="*/ 922 h 2272"/>
                <a:gd name="T52" fmla="*/ 1151 w 2272"/>
                <a:gd name="T53" fmla="*/ 1028 h 2272"/>
                <a:gd name="T54" fmla="*/ 1244 w 2272"/>
                <a:gd name="T55" fmla="*/ 1121 h 2272"/>
                <a:gd name="T56" fmla="*/ 1351 w 2272"/>
                <a:gd name="T57" fmla="*/ 1200 h 2272"/>
                <a:gd name="T58" fmla="*/ 1469 w 2272"/>
                <a:gd name="T59" fmla="*/ 1264 h 2272"/>
                <a:gd name="T60" fmla="*/ 1597 w 2272"/>
                <a:gd name="T61" fmla="*/ 1312 h 2272"/>
                <a:gd name="T62" fmla="*/ 1734 w 2272"/>
                <a:gd name="T63" fmla="*/ 1342 h 2272"/>
                <a:gd name="T64" fmla="*/ 1881 w 2272"/>
                <a:gd name="T65" fmla="*/ 1353 h 2272"/>
                <a:gd name="T66" fmla="*/ 2032 w 2272"/>
                <a:gd name="T67" fmla="*/ 1344 h 2272"/>
                <a:gd name="T68" fmla="*/ 2191 w 2272"/>
                <a:gd name="T69" fmla="*/ 1313 h 2272"/>
                <a:gd name="T70" fmla="*/ 2272 w 2272"/>
                <a:gd name="T71" fmla="*/ 1289 h 2272"/>
                <a:gd name="T72" fmla="*/ 1288 w 2272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2" h="2272">
                  <a:moveTo>
                    <a:pt x="1288" y="2272"/>
                  </a:moveTo>
                  <a:lnTo>
                    <a:pt x="1313" y="2191"/>
                  </a:lnTo>
                  <a:lnTo>
                    <a:pt x="1344" y="2033"/>
                  </a:lnTo>
                  <a:lnTo>
                    <a:pt x="1353" y="1881"/>
                  </a:lnTo>
                  <a:lnTo>
                    <a:pt x="1342" y="1734"/>
                  </a:lnTo>
                  <a:lnTo>
                    <a:pt x="1312" y="1597"/>
                  </a:lnTo>
                  <a:lnTo>
                    <a:pt x="1264" y="1469"/>
                  </a:lnTo>
                  <a:lnTo>
                    <a:pt x="1200" y="1351"/>
                  </a:lnTo>
                  <a:lnTo>
                    <a:pt x="1121" y="1245"/>
                  </a:lnTo>
                  <a:lnTo>
                    <a:pt x="1027" y="1151"/>
                  </a:lnTo>
                  <a:lnTo>
                    <a:pt x="920" y="1072"/>
                  </a:lnTo>
                  <a:lnTo>
                    <a:pt x="802" y="1007"/>
                  </a:lnTo>
                  <a:lnTo>
                    <a:pt x="674" y="961"/>
                  </a:lnTo>
                  <a:lnTo>
                    <a:pt x="537" y="930"/>
                  </a:lnTo>
                  <a:lnTo>
                    <a:pt x="392" y="919"/>
                  </a:lnTo>
                  <a:lnTo>
                    <a:pt x="239" y="928"/>
                  </a:lnTo>
                  <a:lnTo>
                    <a:pt x="80" y="958"/>
                  </a:lnTo>
                  <a:lnTo>
                    <a:pt x="0" y="983"/>
                  </a:lnTo>
                  <a:lnTo>
                    <a:pt x="983" y="0"/>
                  </a:lnTo>
                  <a:lnTo>
                    <a:pt x="958" y="81"/>
                  </a:lnTo>
                  <a:lnTo>
                    <a:pt x="928" y="239"/>
                  </a:lnTo>
                  <a:lnTo>
                    <a:pt x="919" y="392"/>
                  </a:lnTo>
                  <a:lnTo>
                    <a:pt x="929" y="537"/>
                  </a:lnTo>
                  <a:lnTo>
                    <a:pt x="959" y="674"/>
                  </a:lnTo>
                  <a:lnTo>
                    <a:pt x="1007" y="804"/>
                  </a:lnTo>
                  <a:lnTo>
                    <a:pt x="1072" y="922"/>
                  </a:lnTo>
                  <a:lnTo>
                    <a:pt x="1151" y="1028"/>
                  </a:lnTo>
                  <a:lnTo>
                    <a:pt x="1244" y="1121"/>
                  </a:lnTo>
                  <a:lnTo>
                    <a:pt x="1351" y="1200"/>
                  </a:lnTo>
                  <a:lnTo>
                    <a:pt x="1469" y="1264"/>
                  </a:lnTo>
                  <a:lnTo>
                    <a:pt x="1597" y="1312"/>
                  </a:lnTo>
                  <a:lnTo>
                    <a:pt x="1734" y="1342"/>
                  </a:lnTo>
                  <a:lnTo>
                    <a:pt x="1881" y="1353"/>
                  </a:lnTo>
                  <a:lnTo>
                    <a:pt x="2032" y="1344"/>
                  </a:lnTo>
                  <a:lnTo>
                    <a:pt x="2191" y="1313"/>
                  </a:lnTo>
                  <a:lnTo>
                    <a:pt x="2272" y="1289"/>
                  </a:lnTo>
                  <a:lnTo>
                    <a:pt x="1288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85"/>
            <p:cNvSpPr>
              <a:spLocks/>
            </p:cNvSpPr>
            <p:nvPr/>
          </p:nvSpPr>
          <p:spPr bwMode="auto">
            <a:xfrm>
              <a:off x="4240213" y="3465513"/>
              <a:ext cx="1214438" cy="1214438"/>
            </a:xfrm>
            <a:custGeom>
              <a:avLst/>
              <a:gdLst>
                <a:gd name="T0" fmla="*/ 1609 w 3061"/>
                <a:gd name="T1" fmla="*/ 1 h 3061"/>
                <a:gd name="T2" fmla="*/ 1913 w 3061"/>
                <a:gd name="T3" fmla="*/ 46 h 3061"/>
                <a:gd name="T4" fmla="*/ 2194 w 3061"/>
                <a:gd name="T5" fmla="*/ 150 h 3061"/>
                <a:gd name="T6" fmla="*/ 2447 w 3061"/>
                <a:gd name="T7" fmla="*/ 303 h 3061"/>
                <a:gd name="T8" fmla="*/ 2663 w 3061"/>
                <a:gd name="T9" fmla="*/ 500 h 3061"/>
                <a:gd name="T10" fmla="*/ 2839 w 3061"/>
                <a:gd name="T11" fmla="*/ 736 h 3061"/>
                <a:gd name="T12" fmla="*/ 2969 w 3061"/>
                <a:gd name="T13" fmla="*/ 1003 h 3061"/>
                <a:gd name="T14" fmla="*/ 3044 w 3061"/>
                <a:gd name="T15" fmla="*/ 1297 h 3061"/>
                <a:gd name="T16" fmla="*/ 3061 w 3061"/>
                <a:gd name="T17" fmla="*/ 1530 h 3061"/>
                <a:gd name="T18" fmla="*/ 3044 w 3061"/>
                <a:gd name="T19" fmla="*/ 1764 h 3061"/>
                <a:gd name="T20" fmla="*/ 2969 w 3061"/>
                <a:gd name="T21" fmla="*/ 2057 h 3061"/>
                <a:gd name="T22" fmla="*/ 2839 w 3061"/>
                <a:gd name="T23" fmla="*/ 2324 h 3061"/>
                <a:gd name="T24" fmla="*/ 2663 w 3061"/>
                <a:gd name="T25" fmla="*/ 2560 h 3061"/>
                <a:gd name="T26" fmla="*/ 2447 w 3061"/>
                <a:gd name="T27" fmla="*/ 2758 h 3061"/>
                <a:gd name="T28" fmla="*/ 2194 w 3061"/>
                <a:gd name="T29" fmla="*/ 2911 h 3061"/>
                <a:gd name="T30" fmla="*/ 1913 w 3061"/>
                <a:gd name="T31" fmla="*/ 3013 h 3061"/>
                <a:gd name="T32" fmla="*/ 1609 w 3061"/>
                <a:gd name="T33" fmla="*/ 3060 h 3061"/>
                <a:gd name="T34" fmla="*/ 1451 w 3061"/>
                <a:gd name="T35" fmla="*/ 3060 h 3061"/>
                <a:gd name="T36" fmla="*/ 1147 w 3061"/>
                <a:gd name="T37" fmla="*/ 3013 h 3061"/>
                <a:gd name="T38" fmla="*/ 865 w 3061"/>
                <a:gd name="T39" fmla="*/ 2911 h 3061"/>
                <a:gd name="T40" fmla="*/ 614 w 3061"/>
                <a:gd name="T41" fmla="*/ 2758 h 3061"/>
                <a:gd name="T42" fmla="*/ 396 w 3061"/>
                <a:gd name="T43" fmla="*/ 2560 h 3061"/>
                <a:gd name="T44" fmla="*/ 220 w 3061"/>
                <a:gd name="T45" fmla="*/ 2324 h 3061"/>
                <a:gd name="T46" fmla="*/ 92 w 3061"/>
                <a:gd name="T47" fmla="*/ 2057 h 3061"/>
                <a:gd name="T48" fmla="*/ 16 w 3061"/>
                <a:gd name="T49" fmla="*/ 1764 h 3061"/>
                <a:gd name="T50" fmla="*/ 0 w 3061"/>
                <a:gd name="T51" fmla="*/ 1530 h 3061"/>
                <a:gd name="T52" fmla="*/ 16 w 3061"/>
                <a:gd name="T53" fmla="*/ 1297 h 3061"/>
                <a:gd name="T54" fmla="*/ 92 w 3061"/>
                <a:gd name="T55" fmla="*/ 1003 h 3061"/>
                <a:gd name="T56" fmla="*/ 220 w 3061"/>
                <a:gd name="T57" fmla="*/ 736 h 3061"/>
                <a:gd name="T58" fmla="*/ 396 w 3061"/>
                <a:gd name="T59" fmla="*/ 500 h 3061"/>
                <a:gd name="T60" fmla="*/ 614 w 3061"/>
                <a:gd name="T61" fmla="*/ 303 h 3061"/>
                <a:gd name="T62" fmla="*/ 865 w 3061"/>
                <a:gd name="T63" fmla="*/ 150 h 3061"/>
                <a:gd name="T64" fmla="*/ 1147 w 3061"/>
                <a:gd name="T65" fmla="*/ 46 h 3061"/>
                <a:gd name="T66" fmla="*/ 1451 w 3061"/>
                <a:gd name="T67" fmla="*/ 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1" h="3061">
                  <a:moveTo>
                    <a:pt x="1530" y="0"/>
                  </a:moveTo>
                  <a:lnTo>
                    <a:pt x="1609" y="1"/>
                  </a:lnTo>
                  <a:lnTo>
                    <a:pt x="1764" y="17"/>
                  </a:lnTo>
                  <a:lnTo>
                    <a:pt x="1913" y="46"/>
                  </a:lnTo>
                  <a:lnTo>
                    <a:pt x="2057" y="92"/>
                  </a:lnTo>
                  <a:lnTo>
                    <a:pt x="2194" y="150"/>
                  </a:lnTo>
                  <a:lnTo>
                    <a:pt x="2324" y="220"/>
                  </a:lnTo>
                  <a:lnTo>
                    <a:pt x="2447" y="303"/>
                  </a:lnTo>
                  <a:lnTo>
                    <a:pt x="2559" y="396"/>
                  </a:lnTo>
                  <a:lnTo>
                    <a:pt x="2663" y="500"/>
                  </a:lnTo>
                  <a:lnTo>
                    <a:pt x="2758" y="614"/>
                  </a:lnTo>
                  <a:lnTo>
                    <a:pt x="2839" y="736"/>
                  </a:lnTo>
                  <a:lnTo>
                    <a:pt x="2911" y="866"/>
                  </a:lnTo>
                  <a:lnTo>
                    <a:pt x="2969" y="1003"/>
                  </a:lnTo>
                  <a:lnTo>
                    <a:pt x="3013" y="1147"/>
                  </a:lnTo>
                  <a:lnTo>
                    <a:pt x="3044" y="1297"/>
                  </a:lnTo>
                  <a:lnTo>
                    <a:pt x="3060" y="1451"/>
                  </a:lnTo>
                  <a:lnTo>
                    <a:pt x="3061" y="1530"/>
                  </a:lnTo>
                  <a:lnTo>
                    <a:pt x="3060" y="1610"/>
                  </a:lnTo>
                  <a:lnTo>
                    <a:pt x="3044" y="1764"/>
                  </a:lnTo>
                  <a:lnTo>
                    <a:pt x="3013" y="1913"/>
                  </a:lnTo>
                  <a:lnTo>
                    <a:pt x="2969" y="2057"/>
                  </a:lnTo>
                  <a:lnTo>
                    <a:pt x="2911" y="2194"/>
                  </a:lnTo>
                  <a:lnTo>
                    <a:pt x="2839" y="2324"/>
                  </a:lnTo>
                  <a:lnTo>
                    <a:pt x="2758" y="2447"/>
                  </a:lnTo>
                  <a:lnTo>
                    <a:pt x="2663" y="2560"/>
                  </a:lnTo>
                  <a:lnTo>
                    <a:pt x="2559" y="2663"/>
                  </a:lnTo>
                  <a:lnTo>
                    <a:pt x="2447" y="2758"/>
                  </a:lnTo>
                  <a:lnTo>
                    <a:pt x="2324" y="2840"/>
                  </a:lnTo>
                  <a:lnTo>
                    <a:pt x="2194" y="2911"/>
                  </a:lnTo>
                  <a:lnTo>
                    <a:pt x="2057" y="2969"/>
                  </a:lnTo>
                  <a:lnTo>
                    <a:pt x="1913" y="3013"/>
                  </a:lnTo>
                  <a:lnTo>
                    <a:pt x="1764" y="3044"/>
                  </a:lnTo>
                  <a:lnTo>
                    <a:pt x="1609" y="3060"/>
                  </a:lnTo>
                  <a:lnTo>
                    <a:pt x="1530" y="3061"/>
                  </a:lnTo>
                  <a:lnTo>
                    <a:pt x="1451" y="3060"/>
                  </a:lnTo>
                  <a:lnTo>
                    <a:pt x="1297" y="3044"/>
                  </a:lnTo>
                  <a:lnTo>
                    <a:pt x="1147" y="3013"/>
                  </a:lnTo>
                  <a:lnTo>
                    <a:pt x="1003" y="2969"/>
                  </a:lnTo>
                  <a:lnTo>
                    <a:pt x="865" y="2911"/>
                  </a:lnTo>
                  <a:lnTo>
                    <a:pt x="736" y="2840"/>
                  </a:lnTo>
                  <a:lnTo>
                    <a:pt x="614" y="2758"/>
                  </a:lnTo>
                  <a:lnTo>
                    <a:pt x="500" y="2663"/>
                  </a:lnTo>
                  <a:lnTo>
                    <a:pt x="396" y="2560"/>
                  </a:lnTo>
                  <a:lnTo>
                    <a:pt x="303" y="2447"/>
                  </a:lnTo>
                  <a:lnTo>
                    <a:pt x="220" y="2324"/>
                  </a:lnTo>
                  <a:lnTo>
                    <a:pt x="150" y="2194"/>
                  </a:lnTo>
                  <a:lnTo>
                    <a:pt x="92" y="2057"/>
                  </a:lnTo>
                  <a:lnTo>
                    <a:pt x="46" y="1913"/>
                  </a:lnTo>
                  <a:lnTo>
                    <a:pt x="16" y="1764"/>
                  </a:lnTo>
                  <a:lnTo>
                    <a:pt x="1" y="1610"/>
                  </a:lnTo>
                  <a:lnTo>
                    <a:pt x="0" y="1530"/>
                  </a:lnTo>
                  <a:lnTo>
                    <a:pt x="1" y="1451"/>
                  </a:lnTo>
                  <a:lnTo>
                    <a:pt x="16" y="1297"/>
                  </a:lnTo>
                  <a:lnTo>
                    <a:pt x="46" y="1147"/>
                  </a:lnTo>
                  <a:lnTo>
                    <a:pt x="92" y="1003"/>
                  </a:lnTo>
                  <a:lnTo>
                    <a:pt x="150" y="866"/>
                  </a:lnTo>
                  <a:lnTo>
                    <a:pt x="220" y="736"/>
                  </a:lnTo>
                  <a:lnTo>
                    <a:pt x="303" y="614"/>
                  </a:lnTo>
                  <a:lnTo>
                    <a:pt x="396" y="500"/>
                  </a:lnTo>
                  <a:lnTo>
                    <a:pt x="500" y="396"/>
                  </a:lnTo>
                  <a:lnTo>
                    <a:pt x="614" y="303"/>
                  </a:lnTo>
                  <a:lnTo>
                    <a:pt x="736" y="220"/>
                  </a:lnTo>
                  <a:lnTo>
                    <a:pt x="865" y="150"/>
                  </a:lnTo>
                  <a:lnTo>
                    <a:pt x="1003" y="92"/>
                  </a:lnTo>
                  <a:lnTo>
                    <a:pt x="1147" y="46"/>
                  </a:lnTo>
                  <a:lnTo>
                    <a:pt x="1297" y="17"/>
                  </a:lnTo>
                  <a:lnTo>
                    <a:pt x="1451" y="1"/>
                  </a:lnTo>
                  <a:lnTo>
                    <a:pt x="15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188"/>
            <p:cNvSpPr>
              <a:spLocks/>
            </p:cNvSpPr>
            <p:nvPr/>
          </p:nvSpPr>
          <p:spPr bwMode="auto">
            <a:xfrm>
              <a:off x="4530725" y="3756025"/>
              <a:ext cx="625475" cy="623888"/>
            </a:xfrm>
            <a:custGeom>
              <a:avLst/>
              <a:gdLst>
                <a:gd name="T0" fmla="*/ 828 w 1575"/>
                <a:gd name="T1" fmla="*/ 1 h 1575"/>
                <a:gd name="T2" fmla="*/ 984 w 1575"/>
                <a:gd name="T3" fmla="*/ 25 h 1575"/>
                <a:gd name="T4" fmla="*/ 1129 w 1575"/>
                <a:gd name="T5" fmla="*/ 78 h 1575"/>
                <a:gd name="T6" fmla="*/ 1258 w 1575"/>
                <a:gd name="T7" fmla="*/ 157 h 1575"/>
                <a:gd name="T8" fmla="*/ 1370 w 1575"/>
                <a:gd name="T9" fmla="*/ 258 h 1575"/>
                <a:gd name="T10" fmla="*/ 1461 w 1575"/>
                <a:gd name="T11" fmla="*/ 379 h 1575"/>
                <a:gd name="T12" fmla="*/ 1527 w 1575"/>
                <a:gd name="T13" fmla="*/ 517 h 1575"/>
                <a:gd name="T14" fmla="*/ 1566 w 1575"/>
                <a:gd name="T15" fmla="*/ 668 h 1575"/>
                <a:gd name="T16" fmla="*/ 1575 w 1575"/>
                <a:gd name="T17" fmla="*/ 788 h 1575"/>
                <a:gd name="T18" fmla="*/ 1566 w 1575"/>
                <a:gd name="T19" fmla="*/ 907 h 1575"/>
                <a:gd name="T20" fmla="*/ 1527 w 1575"/>
                <a:gd name="T21" fmla="*/ 1059 h 1575"/>
                <a:gd name="T22" fmla="*/ 1461 w 1575"/>
                <a:gd name="T23" fmla="*/ 1196 h 1575"/>
                <a:gd name="T24" fmla="*/ 1370 w 1575"/>
                <a:gd name="T25" fmla="*/ 1317 h 1575"/>
                <a:gd name="T26" fmla="*/ 1258 w 1575"/>
                <a:gd name="T27" fmla="*/ 1419 h 1575"/>
                <a:gd name="T28" fmla="*/ 1129 w 1575"/>
                <a:gd name="T29" fmla="*/ 1497 h 1575"/>
                <a:gd name="T30" fmla="*/ 984 w 1575"/>
                <a:gd name="T31" fmla="*/ 1550 h 1575"/>
                <a:gd name="T32" fmla="*/ 828 w 1575"/>
                <a:gd name="T33" fmla="*/ 1574 h 1575"/>
                <a:gd name="T34" fmla="*/ 746 w 1575"/>
                <a:gd name="T35" fmla="*/ 1574 h 1575"/>
                <a:gd name="T36" fmla="*/ 591 w 1575"/>
                <a:gd name="T37" fmla="*/ 1550 h 1575"/>
                <a:gd name="T38" fmla="*/ 446 w 1575"/>
                <a:gd name="T39" fmla="*/ 1497 h 1575"/>
                <a:gd name="T40" fmla="*/ 316 w 1575"/>
                <a:gd name="T41" fmla="*/ 1419 h 1575"/>
                <a:gd name="T42" fmla="*/ 205 w 1575"/>
                <a:gd name="T43" fmla="*/ 1317 h 1575"/>
                <a:gd name="T44" fmla="*/ 114 w 1575"/>
                <a:gd name="T45" fmla="*/ 1196 h 1575"/>
                <a:gd name="T46" fmla="*/ 48 w 1575"/>
                <a:gd name="T47" fmla="*/ 1059 h 1575"/>
                <a:gd name="T48" fmla="*/ 9 w 1575"/>
                <a:gd name="T49" fmla="*/ 907 h 1575"/>
                <a:gd name="T50" fmla="*/ 0 w 1575"/>
                <a:gd name="T51" fmla="*/ 788 h 1575"/>
                <a:gd name="T52" fmla="*/ 9 w 1575"/>
                <a:gd name="T53" fmla="*/ 668 h 1575"/>
                <a:gd name="T54" fmla="*/ 48 w 1575"/>
                <a:gd name="T55" fmla="*/ 517 h 1575"/>
                <a:gd name="T56" fmla="*/ 114 w 1575"/>
                <a:gd name="T57" fmla="*/ 379 h 1575"/>
                <a:gd name="T58" fmla="*/ 205 w 1575"/>
                <a:gd name="T59" fmla="*/ 258 h 1575"/>
                <a:gd name="T60" fmla="*/ 316 w 1575"/>
                <a:gd name="T61" fmla="*/ 157 h 1575"/>
                <a:gd name="T62" fmla="*/ 446 w 1575"/>
                <a:gd name="T63" fmla="*/ 78 h 1575"/>
                <a:gd name="T64" fmla="*/ 591 w 1575"/>
                <a:gd name="T65" fmla="*/ 25 h 1575"/>
                <a:gd name="T66" fmla="*/ 746 w 1575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5" h="1575">
                  <a:moveTo>
                    <a:pt x="787" y="0"/>
                  </a:moveTo>
                  <a:lnTo>
                    <a:pt x="828" y="1"/>
                  </a:lnTo>
                  <a:lnTo>
                    <a:pt x="907" y="9"/>
                  </a:lnTo>
                  <a:lnTo>
                    <a:pt x="984" y="25"/>
                  </a:lnTo>
                  <a:lnTo>
                    <a:pt x="1058" y="48"/>
                  </a:lnTo>
                  <a:lnTo>
                    <a:pt x="1129" y="78"/>
                  </a:lnTo>
                  <a:lnTo>
                    <a:pt x="1196" y="114"/>
                  </a:lnTo>
                  <a:lnTo>
                    <a:pt x="1258" y="157"/>
                  </a:lnTo>
                  <a:lnTo>
                    <a:pt x="1317" y="205"/>
                  </a:lnTo>
                  <a:lnTo>
                    <a:pt x="1370" y="258"/>
                  </a:lnTo>
                  <a:lnTo>
                    <a:pt x="1418" y="316"/>
                  </a:lnTo>
                  <a:lnTo>
                    <a:pt x="1461" y="379"/>
                  </a:lnTo>
                  <a:lnTo>
                    <a:pt x="1497" y="446"/>
                  </a:lnTo>
                  <a:lnTo>
                    <a:pt x="1527" y="517"/>
                  </a:lnTo>
                  <a:lnTo>
                    <a:pt x="1550" y="591"/>
                  </a:lnTo>
                  <a:lnTo>
                    <a:pt x="1566" y="668"/>
                  </a:lnTo>
                  <a:lnTo>
                    <a:pt x="1573" y="747"/>
                  </a:lnTo>
                  <a:lnTo>
                    <a:pt x="1575" y="788"/>
                  </a:lnTo>
                  <a:lnTo>
                    <a:pt x="1573" y="828"/>
                  </a:lnTo>
                  <a:lnTo>
                    <a:pt x="1566" y="907"/>
                  </a:lnTo>
                  <a:lnTo>
                    <a:pt x="1550" y="984"/>
                  </a:lnTo>
                  <a:lnTo>
                    <a:pt x="1527" y="1059"/>
                  </a:lnTo>
                  <a:lnTo>
                    <a:pt x="1497" y="1129"/>
                  </a:lnTo>
                  <a:lnTo>
                    <a:pt x="1461" y="1196"/>
                  </a:lnTo>
                  <a:lnTo>
                    <a:pt x="1418" y="1259"/>
                  </a:lnTo>
                  <a:lnTo>
                    <a:pt x="1370" y="1317"/>
                  </a:lnTo>
                  <a:lnTo>
                    <a:pt x="1317" y="1370"/>
                  </a:lnTo>
                  <a:lnTo>
                    <a:pt x="1258" y="1419"/>
                  </a:lnTo>
                  <a:lnTo>
                    <a:pt x="1196" y="1461"/>
                  </a:lnTo>
                  <a:lnTo>
                    <a:pt x="1129" y="1497"/>
                  </a:lnTo>
                  <a:lnTo>
                    <a:pt x="1058" y="1527"/>
                  </a:lnTo>
                  <a:lnTo>
                    <a:pt x="984" y="1550"/>
                  </a:lnTo>
                  <a:lnTo>
                    <a:pt x="907" y="1566"/>
                  </a:lnTo>
                  <a:lnTo>
                    <a:pt x="828" y="1574"/>
                  </a:lnTo>
                  <a:lnTo>
                    <a:pt x="787" y="1575"/>
                  </a:lnTo>
                  <a:lnTo>
                    <a:pt x="746" y="1574"/>
                  </a:lnTo>
                  <a:lnTo>
                    <a:pt x="667" y="1566"/>
                  </a:lnTo>
                  <a:lnTo>
                    <a:pt x="591" y="1550"/>
                  </a:lnTo>
                  <a:lnTo>
                    <a:pt x="516" y="1527"/>
                  </a:lnTo>
                  <a:lnTo>
                    <a:pt x="446" y="1497"/>
                  </a:lnTo>
                  <a:lnTo>
                    <a:pt x="378" y="1461"/>
                  </a:lnTo>
                  <a:lnTo>
                    <a:pt x="316" y="1419"/>
                  </a:lnTo>
                  <a:lnTo>
                    <a:pt x="258" y="1370"/>
                  </a:lnTo>
                  <a:lnTo>
                    <a:pt x="205" y="1317"/>
                  </a:lnTo>
                  <a:lnTo>
                    <a:pt x="155" y="1259"/>
                  </a:lnTo>
                  <a:lnTo>
                    <a:pt x="114" y="1196"/>
                  </a:lnTo>
                  <a:lnTo>
                    <a:pt x="78" y="1129"/>
                  </a:lnTo>
                  <a:lnTo>
                    <a:pt x="48" y="1059"/>
                  </a:lnTo>
                  <a:lnTo>
                    <a:pt x="25" y="984"/>
                  </a:lnTo>
                  <a:lnTo>
                    <a:pt x="9" y="907"/>
                  </a:lnTo>
                  <a:lnTo>
                    <a:pt x="0" y="828"/>
                  </a:lnTo>
                  <a:lnTo>
                    <a:pt x="0" y="788"/>
                  </a:lnTo>
                  <a:lnTo>
                    <a:pt x="0" y="747"/>
                  </a:lnTo>
                  <a:lnTo>
                    <a:pt x="9" y="668"/>
                  </a:lnTo>
                  <a:lnTo>
                    <a:pt x="25" y="591"/>
                  </a:lnTo>
                  <a:lnTo>
                    <a:pt x="48" y="517"/>
                  </a:lnTo>
                  <a:lnTo>
                    <a:pt x="78" y="446"/>
                  </a:lnTo>
                  <a:lnTo>
                    <a:pt x="114" y="379"/>
                  </a:lnTo>
                  <a:lnTo>
                    <a:pt x="155" y="316"/>
                  </a:lnTo>
                  <a:lnTo>
                    <a:pt x="205" y="258"/>
                  </a:lnTo>
                  <a:lnTo>
                    <a:pt x="258" y="205"/>
                  </a:lnTo>
                  <a:lnTo>
                    <a:pt x="316" y="157"/>
                  </a:lnTo>
                  <a:lnTo>
                    <a:pt x="378" y="114"/>
                  </a:lnTo>
                  <a:lnTo>
                    <a:pt x="446" y="78"/>
                  </a:lnTo>
                  <a:lnTo>
                    <a:pt x="516" y="48"/>
                  </a:lnTo>
                  <a:lnTo>
                    <a:pt x="591" y="25"/>
                  </a:lnTo>
                  <a:lnTo>
                    <a:pt x="667" y="9"/>
                  </a:lnTo>
                  <a:lnTo>
                    <a:pt x="746" y="1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b="1" dirty="0">
                  <a:solidFill>
                    <a:srgbClr val="8D44AD"/>
                  </a:solidFill>
                </a:rPr>
                <a:t>2015</a:t>
              </a:r>
            </a:p>
          </p:txBody>
        </p:sp>
      </p:grpSp>
      <p:sp>
        <p:nvSpPr>
          <p:cNvPr id="59" name="Freeform 186"/>
          <p:cNvSpPr>
            <a:spLocks/>
          </p:cNvSpPr>
          <p:nvPr/>
        </p:nvSpPr>
        <p:spPr bwMode="auto">
          <a:xfrm>
            <a:off x="697508" y="2343812"/>
            <a:ext cx="1246328" cy="1244702"/>
          </a:xfrm>
          <a:custGeom>
            <a:avLst/>
            <a:gdLst>
              <a:gd name="T0" fmla="*/ 1611 w 3063"/>
              <a:gd name="T1" fmla="*/ 2 h 3062"/>
              <a:gd name="T2" fmla="*/ 1914 w 3063"/>
              <a:gd name="T3" fmla="*/ 47 h 3062"/>
              <a:gd name="T4" fmla="*/ 2196 w 3063"/>
              <a:gd name="T5" fmla="*/ 151 h 3062"/>
              <a:gd name="T6" fmla="*/ 2448 w 3063"/>
              <a:gd name="T7" fmla="*/ 304 h 3062"/>
              <a:gd name="T8" fmla="*/ 2665 w 3063"/>
              <a:gd name="T9" fmla="*/ 501 h 3062"/>
              <a:gd name="T10" fmla="*/ 2841 w 3063"/>
              <a:gd name="T11" fmla="*/ 737 h 3062"/>
              <a:gd name="T12" fmla="*/ 2971 w 3063"/>
              <a:gd name="T13" fmla="*/ 1005 h 3062"/>
              <a:gd name="T14" fmla="*/ 3046 w 3063"/>
              <a:gd name="T15" fmla="*/ 1298 h 3062"/>
              <a:gd name="T16" fmla="*/ 3063 w 3063"/>
              <a:gd name="T17" fmla="*/ 1531 h 3062"/>
              <a:gd name="T18" fmla="*/ 3046 w 3063"/>
              <a:gd name="T19" fmla="*/ 1764 h 3062"/>
              <a:gd name="T20" fmla="*/ 2971 w 3063"/>
              <a:gd name="T21" fmla="*/ 2057 h 3062"/>
              <a:gd name="T22" fmla="*/ 2841 w 3063"/>
              <a:gd name="T23" fmla="*/ 2326 h 3062"/>
              <a:gd name="T24" fmla="*/ 2665 w 3063"/>
              <a:gd name="T25" fmla="*/ 2560 h 3062"/>
              <a:gd name="T26" fmla="*/ 2448 w 3063"/>
              <a:gd name="T27" fmla="*/ 2759 h 3062"/>
              <a:gd name="T28" fmla="*/ 2196 w 3063"/>
              <a:gd name="T29" fmla="*/ 2912 h 3062"/>
              <a:gd name="T30" fmla="*/ 1914 w 3063"/>
              <a:gd name="T31" fmla="*/ 3014 h 3062"/>
              <a:gd name="T32" fmla="*/ 1611 w 3063"/>
              <a:gd name="T33" fmla="*/ 3061 h 3062"/>
              <a:gd name="T34" fmla="*/ 1453 w 3063"/>
              <a:gd name="T35" fmla="*/ 3061 h 3062"/>
              <a:gd name="T36" fmla="*/ 1148 w 3063"/>
              <a:gd name="T37" fmla="*/ 3014 h 3062"/>
              <a:gd name="T38" fmla="*/ 867 w 3063"/>
              <a:gd name="T39" fmla="*/ 2912 h 3062"/>
              <a:gd name="T40" fmla="*/ 616 w 3063"/>
              <a:gd name="T41" fmla="*/ 2759 h 3062"/>
              <a:gd name="T42" fmla="*/ 398 w 3063"/>
              <a:gd name="T43" fmla="*/ 2560 h 3062"/>
              <a:gd name="T44" fmla="*/ 222 w 3063"/>
              <a:gd name="T45" fmla="*/ 2326 h 3062"/>
              <a:gd name="T46" fmla="*/ 93 w 3063"/>
              <a:gd name="T47" fmla="*/ 2057 h 3062"/>
              <a:gd name="T48" fmla="*/ 18 w 3063"/>
              <a:gd name="T49" fmla="*/ 1764 h 3062"/>
              <a:gd name="T50" fmla="*/ 0 w 3063"/>
              <a:gd name="T51" fmla="*/ 1531 h 3062"/>
              <a:gd name="T52" fmla="*/ 18 w 3063"/>
              <a:gd name="T53" fmla="*/ 1298 h 3062"/>
              <a:gd name="T54" fmla="*/ 93 w 3063"/>
              <a:gd name="T55" fmla="*/ 1005 h 3062"/>
              <a:gd name="T56" fmla="*/ 222 w 3063"/>
              <a:gd name="T57" fmla="*/ 737 h 3062"/>
              <a:gd name="T58" fmla="*/ 398 w 3063"/>
              <a:gd name="T59" fmla="*/ 501 h 3062"/>
              <a:gd name="T60" fmla="*/ 616 w 3063"/>
              <a:gd name="T61" fmla="*/ 304 h 3062"/>
              <a:gd name="T62" fmla="*/ 867 w 3063"/>
              <a:gd name="T63" fmla="*/ 151 h 3062"/>
              <a:gd name="T64" fmla="*/ 1148 w 3063"/>
              <a:gd name="T65" fmla="*/ 47 h 3062"/>
              <a:gd name="T66" fmla="*/ 1453 w 3063"/>
              <a:gd name="T67" fmla="*/ 2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63" h="3062">
                <a:moveTo>
                  <a:pt x="1532" y="0"/>
                </a:moveTo>
                <a:lnTo>
                  <a:pt x="1611" y="2"/>
                </a:lnTo>
                <a:lnTo>
                  <a:pt x="1765" y="17"/>
                </a:lnTo>
                <a:lnTo>
                  <a:pt x="1914" y="47"/>
                </a:lnTo>
                <a:lnTo>
                  <a:pt x="2058" y="92"/>
                </a:lnTo>
                <a:lnTo>
                  <a:pt x="2196" y="151"/>
                </a:lnTo>
                <a:lnTo>
                  <a:pt x="2325" y="221"/>
                </a:lnTo>
                <a:lnTo>
                  <a:pt x="2448" y="304"/>
                </a:lnTo>
                <a:lnTo>
                  <a:pt x="2561" y="397"/>
                </a:lnTo>
                <a:lnTo>
                  <a:pt x="2665" y="501"/>
                </a:lnTo>
                <a:lnTo>
                  <a:pt x="2759" y="615"/>
                </a:lnTo>
                <a:lnTo>
                  <a:pt x="2841" y="737"/>
                </a:lnTo>
                <a:lnTo>
                  <a:pt x="2912" y="868"/>
                </a:lnTo>
                <a:lnTo>
                  <a:pt x="2971" y="1005"/>
                </a:lnTo>
                <a:lnTo>
                  <a:pt x="3015" y="1148"/>
                </a:lnTo>
                <a:lnTo>
                  <a:pt x="3046" y="1298"/>
                </a:lnTo>
                <a:lnTo>
                  <a:pt x="3061" y="1452"/>
                </a:lnTo>
                <a:lnTo>
                  <a:pt x="3063" y="1531"/>
                </a:lnTo>
                <a:lnTo>
                  <a:pt x="3061" y="1610"/>
                </a:lnTo>
                <a:lnTo>
                  <a:pt x="3046" y="1764"/>
                </a:lnTo>
                <a:lnTo>
                  <a:pt x="3015" y="1914"/>
                </a:lnTo>
                <a:lnTo>
                  <a:pt x="2971" y="2057"/>
                </a:lnTo>
                <a:lnTo>
                  <a:pt x="2912" y="2195"/>
                </a:lnTo>
                <a:lnTo>
                  <a:pt x="2841" y="2326"/>
                </a:lnTo>
                <a:lnTo>
                  <a:pt x="2759" y="2448"/>
                </a:lnTo>
                <a:lnTo>
                  <a:pt x="2665" y="2560"/>
                </a:lnTo>
                <a:lnTo>
                  <a:pt x="2561" y="2664"/>
                </a:lnTo>
                <a:lnTo>
                  <a:pt x="2448" y="2759"/>
                </a:lnTo>
                <a:lnTo>
                  <a:pt x="2325" y="2840"/>
                </a:lnTo>
                <a:lnTo>
                  <a:pt x="2196" y="2912"/>
                </a:lnTo>
                <a:lnTo>
                  <a:pt x="2058" y="2970"/>
                </a:lnTo>
                <a:lnTo>
                  <a:pt x="1914" y="3014"/>
                </a:lnTo>
                <a:lnTo>
                  <a:pt x="1765" y="3045"/>
                </a:lnTo>
                <a:lnTo>
                  <a:pt x="1611" y="3061"/>
                </a:lnTo>
                <a:lnTo>
                  <a:pt x="1532" y="3062"/>
                </a:lnTo>
                <a:lnTo>
                  <a:pt x="1453" y="3061"/>
                </a:lnTo>
                <a:lnTo>
                  <a:pt x="1299" y="3045"/>
                </a:lnTo>
                <a:lnTo>
                  <a:pt x="1148" y="3014"/>
                </a:lnTo>
                <a:lnTo>
                  <a:pt x="1004" y="2970"/>
                </a:lnTo>
                <a:lnTo>
                  <a:pt x="867" y="2912"/>
                </a:lnTo>
                <a:lnTo>
                  <a:pt x="737" y="2840"/>
                </a:lnTo>
                <a:lnTo>
                  <a:pt x="616" y="2759"/>
                </a:lnTo>
                <a:lnTo>
                  <a:pt x="502" y="2664"/>
                </a:lnTo>
                <a:lnTo>
                  <a:pt x="398" y="2560"/>
                </a:lnTo>
                <a:lnTo>
                  <a:pt x="305" y="2448"/>
                </a:lnTo>
                <a:lnTo>
                  <a:pt x="222" y="2326"/>
                </a:lnTo>
                <a:lnTo>
                  <a:pt x="152" y="2195"/>
                </a:lnTo>
                <a:lnTo>
                  <a:pt x="93" y="2057"/>
                </a:lnTo>
                <a:lnTo>
                  <a:pt x="48" y="1914"/>
                </a:lnTo>
                <a:lnTo>
                  <a:pt x="18" y="1764"/>
                </a:lnTo>
                <a:lnTo>
                  <a:pt x="3" y="1610"/>
                </a:lnTo>
                <a:lnTo>
                  <a:pt x="0" y="1531"/>
                </a:lnTo>
                <a:lnTo>
                  <a:pt x="3" y="1452"/>
                </a:lnTo>
                <a:lnTo>
                  <a:pt x="18" y="1298"/>
                </a:lnTo>
                <a:lnTo>
                  <a:pt x="48" y="1148"/>
                </a:lnTo>
                <a:lnTo>
                  <a:pt x="93" y="1005"/>
                </a:lnTo>
                <a:lnTo>
                  <a:pt x="152" y="868"/>
                </a:lnTo>
                <a:lnTo>
                  <a:pt x="222" y="737"/>
                </a:lnTo>
                <a:lnTo>
                  <a:pt x="305" y="615"/>
                </a:lnTo>
                <a:lnTo>
                  <a:pt x="398" y="501"/>
                </a:lnTo>
                <a:lnTo>
                  <a:pt x="502" y="397"/>
                </a:lnTo>
                <a:lnTo>
                  <a:pt x="616" y="304"/>
                </a:lnTo>
                <a:lnTo>
                  <a:pt x="737" y="221"/>
                </a:lnTo>
                <a:lnTo>
                  <a:pt x="867" y="151"/>
                </a:lnTo>
                <a:lnTo>
                  <a:pt x="1004" y="92"/>
                </a:lnTo>
                <a:lnTo>
                  <a:pt x="1148" y="47"/>
                </a:lnTo>
                <a:lnTo>
                  <a:pt x="1299" y="17"/>
                </a:lnTo>
                <a:lnTo>
                  <a:pt x="1453" y="2"/>
                </a:lnTo>
                <a:lnTo>
                  <a:pt x="1532" y="0"/>
                </a:lnTo>
                <a:close/>
              </a:path>
            </a:pathLst>
          </a:custGeom>
          <a:solidFill>
            <a:srgbClr val="2D3E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0" name="Freeform 187"/>
          <p:cNvSpPr>
            <a:spLocks/>
          </p:cNvSpPr>
          <p:nvPr/>
        </p:nvSpPr>
        <p:spPr bwMode="auto">
          <a:xfrm>
            <a:off x="1000141" y="2646446"/>
            <a:ext cx="641062" cy="639435"/>
          </a:xfrm>
          <a:custGeom>
            <a:avLst/>
            <a:gdLst>
              <a:gd name="T0" fmla="*/ 828 w 1575"/>
              <a:gd name="T1" fmla="*/ 1 h 1575"/>
              <a:gd name="T2" fmla="*/ 985 w 1575"/>
              <a:gd name="T3" fmla="*/ 25 h 1575"/>
              <a:gd name="T4" fmla="*/ 1129 w 1575"/>
              <a:gd name="T5" fmla="*/ 78 h 1575"/>
              <a:gd name="T6" fmla="*/ 1258 w 1575"/>
              <a:gd name="T7" fmla="*/ 157 h 1575"/>
              <a:gd name="T8" fmla="*/ 1371 w 1575"/>
              <a:gd name="T9" fmla="*/ 258 h 1575"/>
              <a:gd name="T10" fmla="*/ 1461 w 1575"/>
              <a:gd name="T11" fmla="*/ 380 h 1575"/>
              <a:gd name="T12" fmla="*/ 1528 w 1575"/>
              <a:gd name="T13" fmla="*/ 517 h 1575"/>
              <a:gd name="T14" fmla="*/ 1566 w 1575"/>
              <a:gd name="T15" fmla="*/ 668 h 1575"/>
              <a:gd name="T16" fmla="*/ 1575 w 1575"/>
              <a:gd name="T17" fmla="*/ 788 h 1575"/>
              <a:gd name="T18" fmla="*/ 1566 w 1575"/>
              <a:gd name="T19" fmla="*/ 907 h 1575"/>
              <a:gd name="T20" fmla="*/ 1528 w 1575"/>
              <a:gd name="T21" fmla="*/ 1059 h 1575"/>
              <a:gd name="T22" fmla="*/ 1461 w 1575"/>
              <a:gd name="T23" fmla="*/ 1196 h 1575"/>
              <a:gd name="T24" fmla="*/ 1371 w 1575"/>
              <a:gd name="T25" fmla="*/ 1317 h 1575"/>
              <a:gd name="T26" fmla="*/ 1258 w 1575"/>
              <a:gd name="T27" fmla="*/ 1419 h 1575"/>
              <a:gd name="T28" fmla="*/ 1129 w 1575"/>
              <a:gd name="T29" fmla="*/ 1498 h 1575"/>
              <a:gd name="T30" fmla="*/ 985 w 1575"/>
              <a:gd name="T31" fmla="*/ 1550 h 1575"/>
              <a:gd name="T32" fmla="*/ 828 w 1575"/>
              <a:gd name="T33" fmla="*/ 1575 h 1575"/>
              <a:gd name="T34" fmla="*/ 747 w 1575"/>
              <a:gd name="T35" fmla="*/ 1575 h 1575"/>
              <a:gd name="T36" fmla="*/ 591 w 1575"/>
              <a:gd name="T37" fmla="*/ 1550 h 1575"/>
              <a:gd name="T38" fmla="*/ 446 w 1575"/>
              <a:gd name="T39" fmla="*/ 1498 h 1575"/>
              <a:gd name="T40" fmla="*/ 316 w 1575"/>
              <a:gd name="T41" fmla="*/ 1419 h 1575"/>
              <a:gd name="T42" fmla="*/ 205 w 1575"/>
              <a:gd name="T43" fmla="*/ 1317 h 1575"/>
              <a:gd name="T44" fmla="*/ 114 w 1575"/>
              <a:gd name="T45" fmla="*/ 1196 h 1575"/>
              <a:gd name="T46" fmla="*/ 48 w 1575"/>
              <a:gd name="T47" fmla="*/ 1059 h 1575"/>
              <a:gd name="T48" fmla="*/ 9 w 1575"/>
              <a:gd name="T49" fmla="*/ 907 h 1575"/>
              <a:gd name="T50" fmla="*/ 0 w 1575"/>
              <a:gd name="T51" fmla="*/ 788 h 1575"/>
              <a:gd name="T52" fmla="*/ 9 w 1575"/>
              <a:gd name="T53" fmla="*/ 668 h 1575"/>
              <a:gd name="T54" fmla="*/ 48 w 1575"/>
              <a:gd name="T55" fmla="*/ 517 h 1575"/>
              <a:gd name="T56" fmla="*/ 114 w 1575"/>
              <a:gd name="T57" fmla="*/ 380 h 1575"/>
              <a:gd name="T58" fmla="*/ 205 w 1575"/>
              <a:gd name="T59" fmla="*/ 258 h 1575"/>
              <a:gd name="T60" fmla="*/ 316 w 1575"/>
              <a:gd name="T61" fmla="*/ 157 h 1575"/>
              <a:gd name="T62" fmla="*/ 446 w 1575"/>
              <a:gd name="T63" fmla="*/ 78 h 1575"/>
              <a:gd name="T64" fmla="*/ 591 w 1575"/>
              <a:gd name="T65" fmla="*/ 25 h 1575"/>
              <a:gd name="T66" fmla="*/ 747 w 1575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5" h="1575">
                <a:moveTo>
                  <a:pt x="788" y="0"/>
                </a:moveTo>
                <a:lnTo>
                  <a:pt x="828" y="1"/>
                </a:lnTo>
                <a:lnTo>
                  <a:pt x="907" y="9"/>
                </a:lnTo>
                <a:lnTo>
                  <a:pt x="985" y="25"/>
                </a:lnTo>
                <a:lnTo>
                  <a:pt x="1059" y="48"/>
                </a:lnTo>
                <a:lnTo>
                  <a:pt x="1129" y="78"/>
                </a:lnTo>
                <a:lnTo>
                  <a:pt x="1196" y="114"/>
                </a:lnTo>
                <a:lnTo>
                  <a:pt x="1258" y="157"/>
                </a:lnTo>
                <a:lnTo>
                  <a:pt x="1317" y="205"/>
                </a:lnTo>
                <a:lnTo>
                  <a:pt x="1371" y="258"/>
                </a:lnTo>
                <a:lnTo>
                  <a:pt x="1419" y="316"/>
                </a:lnTo>
                <a:lnTo>
                  <a:pt x="1461" y="380"/>
                </a:lnTo>
                <a:lnTo>
                  <a:pt x="1497" y="446"/>
                </a:lnTo>
                <a:lnTo>
                  <a:pt x="1528" y="517"/>
                </a:lnTo>
                <a:lnTo>
                  <a:pt x="1550" y="591"/>
                </a:lnTo>
                <a:lnTo>
                  <a:pt x="1566" y="668"/>
                </a:lnTo>
                <a:lnTo>
                  <a:pt x="1575" y="748"/>
                </a:lnTo>
                <a:lnTo>
                  <a:pt x="1575" y="788"/>
                </a:lnTo>
                <a:lnTo>
                  <a:pt x="1575" y="828"/>
                </a:lnTo>
                <a:lnTo>
                  <a:pt x="1566" y="907"/>
                </a:lnTo>
                <a:lnTo>
                  <a:pt x="1550" y="985"/>
                </a:lnTo>
                <a:lnTo>
                  <a:pt x="1528" y="1059"/>
                </a:lnTo>
                <a:lnTo>
                  <a:pt x="1497" y="1129"/>
                </a:lnTo>
                <a:lnTo>
                  <a:pt x="1461" y="1196"/>
                </a:lnTo>
                <a:lnTo>
                  <a:pt x="1419" y="1259"/>
                </a:lnTo>
                <a:lnTo>
                  <a:pt x="1371" y="1317"/>
                </a:lnTo>
                <a:lnTo>
                  <a:pt x="1317" y="1371"/>
                </a:lnTo>
                <a:lnTo>
                  <a:pt x="1258" y="1419"/>
                </a:lnTo>
                <a:lnTo>
                  <a:pt x="1196" y="1462"/>
                </a:lnTo>
                <a:lnTo>
                  <a:pt x="1129" y="1498"/>
                </a:lnTo>
                <a:lnTo>
                  <a:pt x="1059" y="1528"/>
                </a:lnTo>
                <a:lnTo>
                  <a:pt x="985" y="1550"/>
                </a:lnTo>
                <a:lnTo>
                  <a:pt x="907" y="1567"/>
                </a:lnTo>
                <a:lnTo>
                  <a:pt x="828" y="1575"/>
                </a:lnTo>
                <a:lnTo>
                  <a:pt x="788" y="1575"/>
                </a:lnTo>
                <a:lnTo>
                  <a:pt x="747" y="1575"/>
                </a:lnTo>
                <a:lnTo>
                  <a:pt x="667" y="1567"/>
                </a:lnTo>
                <a:lnTo>
                  <a:pt x="591" y="1550"/>
                </a:lnTo>
                <a:lnTo>
                  <a:pt x="517" y="1528"/>
                </a:lnTo>
                <a:lnTo>
                  <a:pt x="446" y="1498"/>
                </a:lnTo>
                <a:lnTo>
                  <a:pt x="380" y="1462"/>
                </a:lnTo>
                <a:lnTo>
                  <a:pt x="316" y="1419"/>
                </a:lnTo>
                <a:lnTo>
                  <a:pt x="258" y="1371"/>
                </a:lnTo>
                <a:lnTo>
                  <a:pt x="205" y="1317"/>
                </a:lnTo>
                <a:lnTo>
                  <a:pt x="157" y="1259"/>
                </a:lnTo>
                <a:lnTo>
                  <a:pt x="114" y="1196"/>
                </a:lnTo>
                <a:lnTo>
                  <a:pt x="78" y="1129"/>
                </a:lnTo>
                <a:lnTo>
                  <a:pt x="48" y="1059"/>
                </a:lnTo>
                <a:lnTo>
                  <a:pt x="25" y="985"/>
                </a:lnTo>
                <a:lnTo>
                  <a:pt x="9" y="907"/>
                </a:lnTo>
                <a:lnTo>
                  <a:pt x="1" y="828"/>
                </a:lnTo>
                <a:lnTo>
                  <a:pt x="0" y="788"/>
                </a:lnTo>
                <a:lnTo>
                  <a:pt x="1" y="748"/>
                </a:lnTo>
                <a:lnTo>
                  <a:pt x="9" y="668"/>
                </a:lnTo>
                <a:lnTo>
                  <a:pt x="25" y="591"/>
                </a:lnTo>
                <a:lnTo>
                  <a:pt x="48" y="517"/>
                </a:lnTo>
                <a:lnTo>
                  <a:pt x="78" y="446"/>
                </a:lnTo>
                <a:lnTo>
                  <a:pt x="114" y="380"/>
                </a:lnTo>
                <a:lnTo>
                  <a:pt x="157" y="316"/>
                </a:lnTo>
                <a:lnTo>
                  <a:pt x="205" y="258"/>
                </a:lnTo>
                <a:lnTo>
                  <a:pt x="258" y="205"/>
                </a:lnTo>
                <a:lnTo>
                  <a:pt x="316" y="157"/>
                </a:lnTo>
                <a:lnTo>
                  <a:pt x="380" y="114"/>
                </a:lnTo>
                <a:lnTo>
                  <a:pt x="446" y="78"/>
                </a:lnTo>
                <a:lnTo>
                  <a:pt x="517" y="48"/>
                </a:lnTo>
                <a:lnTo>
                  <a:pt x="591" y="25"/>
                </a:lnTo>
                <a:lnTo>
                  <a:pt x="667" y="9"/>
                </a:lnTo>
                <a:lnTo>
                  <a:pt x="747" y="1"/>
                </a:lnTo>
                <a:lnTo>
                  <a:pt x="7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2D3E50"/>
                </a:solidFill>
              </a:rPr>
              <a:t>2014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3426549" y="3798406"/>
            <a:ext cx="1067921" cy="1022808"/>
            <a:chOff x="1071320" y="5111713"/>
            <a:chExt cx="1787472" cy="1363743"/>
          </a:xfrm>
        </p:grpSpPr>
        <p:sp>
          <p:nvSpPr>
            <p:cNvPr id="139" name="TextBox 138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042195" y="3798406"/>
            <a:ext cx="1067921" cy="1022808"/>
            <a:chOff x="1071320" y="5111713"/>
            <a:chExt cx="1787472" cy="1363743"/>
          </a:xfrm>
        </p:grpSpPr>
        <p:sp>
          <p:nvSpPr>
            <p:cNvPr id="142" name="TextBox 141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118726" y="2553268"/>
            <a:ext cx="1067921" cy="1022808"/>
            <a:chOff x="1071320" y="5111713"/>
            <a:chExt cx="1787472" cy="1363743"/>
          </a:xfrm>
        </p:grpSpPr>
        <p:sp>
          <p:nvSpPr>
            <p:cNvPr id="145" name="TextBox 144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34372" y="2553268"/>
            <a:ext cx="1067921" cy="1022808"/>
            <a:chOff x="1071320" y="5111713"/>
            <a:chExt cx="1787472" cy="1363743"/>
          </a:xfrm>
        </p:grpSpPr>
        <p:sp>
          <p:nvSpPr>
            <p:cNvPr id="148" name="TextBox 147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350017" y="2553268"/>
            <a:ext cx="1067921" cy="1022808"/>
            <a:chOff x="1071320" y="5111713"/>
            <a:chExt cx="1787472" cy="1363743"/>
          </a:xfrm>
        </p:grpSpPr>
        <p:sp>
          <p:nvSpPr>
            <p:cNvPr id="151" name="TextBox 150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10903" y="3798406"/>
            <a:ext cx="1067921" cy="1022808"/>
            <a:chOff x="1071320" y="5111713"/>
            <a:chExt cx="1787472" cy="1363743"/>
          </a:xfrm>
        </p:grpSpPr>
        <p:sp>
          <p:nvSpPr>
            <p:cNvPr id="154" name="TextBox 153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8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3426549" y="3798406"/>
            <a:ext cx="1067921" cy="1022808"/>
            <a:chOff x="1071320" y="5111713"/>
            <a:chExt cx="1787472" cy="1363743"/>
          </a:xfrm>
        </p:grpSpPr>
        <p:sp>
          <p:nvSpPr>
            <p:cNvPr id="139" name="TextBox 138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042195" y="3798406"/>
            <a:ext cx="1067921" cy="1022808"/>
            <a:chOff x="1071320" y="5111713"/>
            <a:chExt cx="1787472" cy="1363743"/>
          </a:xfrm>
        </p:grpSpPr>
        <p:sp>
          <p:nvSpPr>
            <p:cNvPr id="142" name="TextBox 141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118726" y="2553268"/>
            <a:ext cx="1067921" cy="1022808"/>
            <a:chOff x="1071320" y="5111713"/>
            <a:chExt cx="1787472" cy="1363743"/>
          </a:xfrm>
        </p:grpSpPr>
        <p:sp>
          <p:nvSpPr>
            <p:cNvPr id="145" name="TextBox 144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34372" y="2553268"/>
            <a:ext cx="1067921" cy="1022808"/>
            <a:chOff x="1071320" y="5111713"/>
            <a:chExt cx="1787472" cy="1363743"/>
          </a:xfrm>
        </p:grpSpPr>
        <p:sp>
          <p:nvSpPr>
            <p:cNvPr id="148" name="TextBox 147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350017" y="2553268"/>
            <a:ext cx="1067921" cy="1022808"/>
            <a:chOff x="1071320" y="5111713"/>
            <a:chExt cx="1787472" cy="1363743"/>
          </a:xfrm>
        </p:grpSpPr>
        <p:sp>
          <p:nvSpPr>
            <p:cNvPr id="151" name="TextBox 150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10903" y="3798406"/>
            <a:ext cx="1067921" cy="1022808"/>
            <a:chOff x="1071320" y="5111713"/>
            <a:chExt cx="1787472" cy="1363743"/>
          </a:xfrm>
        </p:grpSpPr>
        <p:sp>
          <p:nvSpPr>
            <p:cNvPr id="154" name="TextBox 153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385646" y="3050958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35796" y="3050958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1940" y="3050958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82090" y="3050958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78234" y="3050958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92"/>
          <p:cNvSpPr>
            <a:spLocks/>
          </p:cNvSpPr>
          <p:nvPr/>
        </p:nvSpPr>
        <p:spPr bwMode="auto">
          <a:xfrm>
            <a:off x="7537670" y="3951348"/>
            <a:ext cx="822960" cy="822960"/>
          </a:xfrm>
          <a:custGeom>
            <a:avLst/>
            <a:gdLst>
              <a:gd name="T0" fmla="*/ 828 w 1574"/>
              <a:gd name="T1" fmla="*/ 1 h 1575"/>
              <a:gd name="T2" fmla="*/ 983 w 1574"/>
              <a:gd name="T3" fmla="*/ 25 h 1575"/>
              <a:gd name="T4" fmla="*/ 1128 w 1574"/>
              <a:gd name="T5" fmla="*/ 78 h 1575"/>
              <a:gd name="T6" fmla="*/ 1258 w 1574"/>
              <a:gd name="T7" fmla="*/ 157 h 1575"/>
              <a:gd name="T8" fmla="*/ 1370 w 1574"/>
              <a:gd name="T9" fmla="*/ 258 h 1575"/>
              <a:gd name="T10" fmla="*/ 1460 w 1574"/>
              <a:gd name="T11" fmla="*/ 379 h 1575"/>
              <a:gd name="T12" fmla="*/ 1526 w 1574"/>
              <a:gd name="T13" fmla="*/ 517 h 1575"/>
              <a:gd name="T14" fmla="*/ 1565 w 1574"/>
              <a:gd name="T15" fmla="*/ 668 h 1575"/>
              <a:gd name="T16" fmla="*/ 1574 w 1574"/>
              <a:gd name="T17" fmla="*/ 788 h 1575"/>
              <a:gd name="T18" fmla="*/ 1565 w 1574"/>
              <a:gd name="T19" fmla="*/ 907 h 1575"/>
              <a:gd name="T20" fmla="*/ 1526 w 1574"/>
              <a:gd name="T21" fmla="*/ 1059 h 1575"/>
              <a:gd name="T22" fmla="*/ 1460 w 1574"/>
              <a:gd name="T23" fmla="*/ 1196 h 1575"/>
              <a:gd name="T24" fmla="*/ 1370 w 1574"/>
              <a:gd name="T25" fmla="*/ 1317 h 1575"/>
              <a:gd name="T26" fmla="*/ 1258 w 1574"/>
              <a:gd name="T27" fmla="*/ 1419 h 1575"/>
              <a:gd name="T28" fmla="*/ 1128 w 1574"/>
              <a:gd name="T29" fmla="*/ 1497 h 1575"/>
              <a:gd name="T30" fmla="*/ 983 w 1574"/>
              <a:gd name="T31" fmla="*/ 1550 h 1575"/>
              <a:gd name="T32" fmla="*/ 828 w 1574"/>
              <a:gd name="T33" fmla="*/ 1574 h 1575"/>
              <a:gd name="T34" fmla="*/ 746 w 1574"/>
              <a:gd name="T35" fmla="*/ 1574 h 1575"/>
              <a:gd name="T36" fmla="*/ 589 w 1574"/>
              <a:gd name="T37" fmla="*/ 1550 h 1575"/>
              <a:gd name="T38" fmla="*/ 445 w 1574"/>
              <a:gd name="T39" fmla="*/ 1497 h 1575"/>
              <a:gd name="T40" fmla="*/ 316 w 1574"/>
              <a:gd name="T41" fmla="*/ 1419 h 1575"/>
              <a:gd name="T42" fmla="*/ 203 w 1574"/>
              <a:gd name="T43" fmla="*/ 1317 h 1575"/>
              <a:gd name="T44" fmla="*/ 112 w 1574"/>
              <a:gd name="T45" fmla="*/ 1196 h 1575"/>
              <a:gd name="T46" fmla="*/ 46 w 1574"/>
              <a:gd name="T47" fmla="*/ 1059 h 1575"/>
              <a:gd name="T48" fmla="*/ 9 w 1574"/>
              <a:gd name="T49" fmla="*/ 907 h 1575"/>
              <a:gd name="T50" fmla="*/ 0 w 1574"/>
              <a:gd name="T51" fmla="*/ 788 h 1575"/>
              <a:gd name="T52" fmla="*/ 9 w 1574"/>
              <a:gd name="T53" fmla="*/ 668 h 1575"/>
              <a:gd name="T54" fmla="*/ 46 w 1574"/>
              <a:gd name="T55" fmla="*/ 517 h 1575"/>
              <a:gd name="T56" fmla="*/ 112 w 1574"/>
              <a:gd name="T57" fmla="*/ 379 h 1575"/>
              <a:gd name="T58" fmla="*/ 203 w 1574"/>
              <a:gd name="T59" fmla="*/ 258 h 1575"/>
              <a:gd name="T60" fmla="*/ 316 w 1574"/>
              <a:gd name="T61" fmla="*/ 157 h 1575"/>
              <a:gd name="T62" fmla="*/ 445 w 1574"/>
              <a:gd name="T63" fmla="*/ 78 h 1575"/>
              <a:gd name="T64" fmla="*/ 589 w 1574"/>
              <a:gd name="T65" fmla="*/ 25 h 1575"/>
              <a:gd name="T66" fmla="*/ 746 w 1574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4" h="1575">
                <a:moveTo>
                  <a:pt x="786" y="0"/>
                </a:moveTo>
                <a:lnTo>
                  <a:pt x="828" y="1"/>
                </a:lnTo>
                <a:lnTo>
                  <a:pt x="907" y="9"/>
                </a:lnTo>
                <a:lnTo>
                  <a:pt x="983" y="25"/>
                </a:lnTo>
                <a:lnTo>
                  <a:pt x="1057" y="48"/>
                </a:lnTo>
                <a:lnTo>
                  <a:pt x="1128" y="78"/>
                </a:lnTo>
                <a:lnTo>
                  <a:pt x="1195" y="114"/>
                </a:lnTo>
                <a:lnTo>
                  <a:pt x="1258" y="157"/>
                </a:lnTo>
                <a:lnTo>
                  <a:pt x="1316" y="205"/>
                </a:lnTo>
                <a:lnTo>
                  <a:pt x="1370" y="258"/>
                </a:lnTo>
                <a:lnTo>
                  <a:pt x="1418" y="316"/>
                </a:lnTo>
                <a:lnTo>
                  <a:pt x="1460" y="379"/>
                </a:lnTo>
                <a:lnTo>
                  <a:pt x="1497" y="446"/>
                </a:lnTo>
                <a:lnTo>
                  <a:pt x="1526" y="517"/>
                </a:lnTo>
                <a:lnTo>
                  <a:pt x="1550" y="591"/>
                </a:lnTo>
                <a:lnTo>
                  <a:pt x="1565" y="668"/>
                </a:lnTo>
                <a:lnTo>
                  <a:pt x="1573" y="747"/>
                </a:lnTo>
                <a:lnTo>
                  <a:pt x="1574" y="788"/>
                </a:lnTo>
                <a:lnTo>
                  <a:pt x="1573" y="828"/>
                </a:lnTo>
                <a:lnTo>
                  <a:pt x="1565" y="907"/>
                </a:lnTo>
                <a:lnTo>
                  <a:pt x="1550" y="984"/>
                </a:lnTo>
                <a:lnTo>
                  <a:pt x="1526" y="1059"/>
                </a:lnTo>
                <a:lnTo>
                  <a:pt x="1497" y="1129"/>
                </a:lnTo>
                <a:lnTo>
                  <a:pt x="1460" y="1196"/>
                </a:lnTo>
                <a:lnTo>
                  <a:pt x="1418" y="1259"/>
                </a:lnTo>
                <a:lnTo>
                  <a:pt x="1370" y="1317"/>
                </a:lnTo>
                <a:lnTo>
                  <a:pt x="1316" y="1370"/>
                </a:lnTo>
                <a:lnTo>
                  <a:pt x="1258" y="1419"/>
                </a:lnTo>
                <a:lnTo>
                  <a:pt x="1195" y="1461"/>
                </a:lnTo>
                <a:lnTo>
                  <a:pt x="1128" y="1497"/>
                </a:lnTo>
                <a:lnTo>
                  <a:pt x="1057" y="1527"/>
                </a:lnTo>
                <a:lnTo>
                  <a:pt x="983" y="1550"/>
                </a:lnTo>
                <a:lnTo>
                  <a:pt x="907" y="1566"/>
                </a:lnTo>
                <a:lnTo>
                  <a:pt x="828" y="1574"/>
                </a:lnTo>
                <a:lnTo>
                  <a:pt x="786" y="1575"/>
                </a:lnTo>
                <a:lnTo>
                  <a:pt x="746" y="1574"/>
                </a:lnTo>
                <a:lnTo>
                  <a:pt x="667" y="1566"/>
                </a:lnTo>
                <a:lnTo>
                  <a:pt x="589" y="1550"/>
                </a:lnTo>
                <a:lnTo>
                  <a:pt x="515" y="1527"/>
                </a:lnTo>
                <a:lnTo>
                  <a:pt x="445" y="1497"/>
                </a:lnTo>
                <a:lnTo>
                  <a:pt x="378" y="1461"/>
                </a:lnTo>
                <a:lnTo>
                  <a:pt x="316" y="1419"/>
                </a:lnTo>
                <a:lnTo>
                  <a:pt x="257" y="1370"/>
                </a:lnTo>
                <a:lnTo>
                  <a:pt x="203" y="1317"/>
                </a:lnTo>
                <a:lnTo>
                  <a:pt x="155" y="1259"/>
                </a:lnTo>
                <a:lnTo>
                  <a:pt x="112" y="1196"/>
                </a:lnTo>
                <a:lnTo>
                  <a:pt x="76" y="1129"/>
                </a:lnTo>
                <a:lnTo>
                  <a:pt x="46" y="1059"/>
                </a:lnTo>
                <a:lnTo>
                  <a:pt x="24" y="984"/>
                </a:lnTo>
                <a:lnTo>
                  <a:pt x="9" y="907"/>
                </a:lnTo>
                <a:lnTo>
                  <a:pt x="0" y="828"/>
                </a:lnTo>
                <a:lnTo>
                  <a:pt x="0" y="788"/>
                </a:lnTo>
                <a:lnTo>
                  <a:pt x="0" y="747"/>
                </a:lnTo>
                <a:lnTo>
                  <a:pt x="9" y="668"/>
                </a:lnTo>
                <a:lnTo>
                  <a:pt x="24" y="591"/>
                </a:lnTo>
                <a:lnTo>
                  <a:pt x="46" y="517"/>
                </a:lnTo>
                <a:lnTo>
                  <a:pt x="76" y="446"/>
                </a:lnTo>
                <a:lnTo>
                  <a:pt x="112" y="379"/>
                </a:lnTo>
                <a:lnTo>
                  <a:pt x="155" y="316"/>
                </a:lnTo>
                <a:lnTo>
                  <a:pt x="203" y="258"/>
                </a:lnTo>
                <a:lnTo>
                  <a:pt x="257" y="205"/>
                </a:lnTo>
                <a:lnTo>
                  <a:pt x="316" y="157"/>
                </a:lnTo>
                <a:lnTo>
                  <a:pt x="378" y="114"/>
                </a:lnTo>
                <a:lnTo>
                  <a:pt x="445" y="78"/>
                </a:lnTo>
                <a:lnTo>
                  <a:pt x="515" y="48"/>
                </a:lnTo>
                <a:lnTo>
                  <a:pt x="589" y="25"/>
                </a:lnTo>
                <a:lnTo>
                  <a:pt x="667" y="9"/>
                </a:lnTo>
                <a:lnTo>
                  <a:pt x="746" y="1"/>
                </a:ln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F39C11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F39C11"/>
                </a:solidFill>
              </a:rPr>
              <a:t>2019</a:t>
            </a:r>
          </a:p>
        </p:txBody>
      </p:sp>
      <p:sp>
        <p:nvSpPr>
          <p:cNvPr id="67" name="Freeform 194"/>
          <p:cNvSpPr>
            <a:spLocks/>
          </p:cNvSpPr>
          <p:nvPr/>
        </p:nvSpPr>
        <p:spPr bwMode="auto">
          <a:xfrm>
            <a:off x="6234395" y="2646446"/>
            <a:ext cx="822960" cy="822960"/>
          </a:xfrm>
          <a:custGeom>
            <a:avLst/>
            <a:gdLst>
              <a:gd name="T0" fmla="*/ 746 w 1574"/>
              <a:gd name="T1" fmla="*/ 1 h 1575"/>
              <a:gd name="T2" fmla="*/ 589 w 1574"/>
              <a:gd name="T3" fmla="*/ 25 h 1575"/>
              <a:gd name="T4" fmla="*/ 446 w 1574"/>
              <a:gd name="T5" fmla="*/ 78 h 1575"/>
              <a:gd name="T6" fmla="*/ 316 w 1574"/>
              <a:gd name="T7" fmla="*/ 157 h 1575"/>
              <a:gd name="T8" fmla="*/ 203 w 1574"/>
              <a:gd name="T9" fmla="*/ 258 h 1575"/>
              <a:gd name="T10" fmla="*/ 114 w 1574"/>
              <a:gd name="T11" fmla="*/ 380 h 1575"/>
              <a:gd name="T12" fmla="*/ 46 w 1574"/>
              <a:gd name="T13" fmla="*/ 517 h 1575"/>
              <a:gd name="T14" fmla="*/ 9 w 1574"/>
              <a:gd name="T15" fmla="*/ 668 h 1575"/>
              <a:gd name="T16" fmla="*/ 0 w 1574"/>
              <a:gd name="T17" fmla="*/ 788 h 1575"/>
              <a:gd name="T18" fmla="*/ 9 w 1574"/>
              <a:gd name="T19" fmla="*/ 907 h 1575"/>
              <a:gd name="T20" fmla="*/ 46 w 1574"/>
              <a:gd name="T21" fmla="*/ 1059 h 1575"/>
              <a:gd name="T22" fmla="*/ 114 w 1574"/>
              <a:gd name="T23" fmla="*/ 1196 h 1575"/>
              <a:gd name="T24" fmla="*/ 203 w 1574"/>
              <a:gd name="T25" fmla="*/ 1317 h 1575"/>
              <a:gd name="T26" fmla="*/ 316 w 1574"/>
              <a:gd name="T27" fmla="*/ 1419 h 1575"/>
              <a:gd name="T28" fmla="*/ 446 w 1574"/>
              <a:gd name="T29" fmla="*/ 1498 h 1575"/>
              <a:gd name="T30" fmla="*/ 589 w 1574"/>
              <a:gd name="T31" fmla="*/ 1550 h 1575"/>
              <a:gd name="T32" fmla="*/ 746 w 1574"/>
              <a:gd name="T33" fmla="*/ 1575 h 1575"/>
              <a:gd name="T34" fmla="*/ 828 w 1574"/>
              <a:gd name="T35" fmla="*/ 1575 h 1575"/>
              <a:gd name="T36" fmla="*/ 983 w 1574"/>
              <a:gd name="T37" fmla="*/ 1550 h 1575"/>
              <a:gd name="T38" fmla="*/ 1129 w 1574"/>
              <a:gd name="T39" fmla="*/ 1498 h 1575"/>
              <a:gd name="T40" fmla="*/ 1258 w 1574"/>
              <a:gd name="T41" fmla="*/ 1419 h 1575"/>
              <a:gd name="T42" fmla="*/ 1370 w 1574"/>
              <a:gd name="T43" fmla="*/ 1317 h 1575"/>
              <a:gd name="T44" fmla="*/ 1460 w 1574"/>
              <a:gd name="T45" fmla="*/ 1196 h 1575"/>
              <a:gd name="T46" fmla="*/ 1526 w 1574"/>
              <a:gd name="T47" fmla="*/ 1059 h 1575"/>
              <a:gd name="T48" fmla="*/ 1565 w 1574"/>
              <a:gd name="T49" fmla="*/ 907 h 1575"/>
              <a:gd name="T50" fmla="*/ 1574 w 1574"/>
              <a:gd name="T51" fmla="*/ 788 h 1575"/>
              <a:gd name="T52" fmla="*/ 1565 w 1574"/>
              <a:gd name="T53" fmla="*/ 668 h 1575"/>
              <a:gd name="T54" fmla="*/ 1526 w 1574"/>
              <a:gd name="T55" fmla="*/ 517 h 1575"/>
              <a:gd name="T56" fmla="*/ 1460 w 1574"/>
              <a:gd name="T57" fmla="*/ 380 h 1575"/>
              <a:gd name="T58" fmla="*/ 1370 w 1574"/>
              <a:gd name="T59" fmla="*/ 258 h 1575"/>
              <a:gd name="T60" fmla="*/ 1258 w 1574"/>
              <a:gd name="T61" fmla="*/ 157 h 1575"/>
              <a:gd name="T62" fmla="*/ 1129 w 1574"/>
              <a:gd name="T63" fmla="*/ 78 h 1575"/>
              <a:gd name="T64" fmla="*/ 983 w 1574"/>
              <a:gd name="T65" fmla="*/ 25 h 1575"/>
              <a:gd name="T66" fmla="*/ 828 w 1574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4" h="1575">
                <a:moveTo>
                  <a:pt x="786" y="0"/>
                </a:moveTo>
                <a:lnTo>
                  <a:pt x="746" y="1"/>
                </a:lnTo>
                <a:lnTo>
                  <a:pt x="667" y="9"/>
                </a:lnTo>
                <a:lnTo>
                  <a:pt x="589" y="25"/>
                </a:lnTo>
                <a:lnTo>
                  <a:pt x="515" y="48"/>
                </a:lnTo>
                <a:lnTo>
                  <a:pt x="446" y="78"/>
                </a:lnTo>
                <a:lnTo>
                  <a:pt x="378" y="114"/>
                </a:lnTo>
                <a:lnTo>
                  <a:pt x="316" y="157"/>
                </a:lnTo>
                <a:lnTo>
                  <a:pt x="258" y="205"/>
                </a:lnTo>
                <a:lnTo>
                  <a:pt x="203" y="258"/>
                </a:lnTo>
                <a:lnTo>
                  <a:pt x="155" y="316"/>
                </a:lnTo>
                <a:lnTo>
                  <a:pt x="114" y="380"/>
                </a:lnTo>
                <a:lnTo>
                  <a:pt x="77" y="446"/>
                </a:lnTo>
                <a:lnTo>
                  <a:pt x="46" y="517"/>
                </a:lnTo>
                <a:lnTo>
                  <a:pt x="24" y="591"/>
                </a:lnTo>
                <a:lnTo>
                  <a:pt x="9" y="668"/>
                </a:lnTo>
                <a:lnTo>
                  <a:pt x="0" y="748"/>
                </a:lnTo>
                <a:lnTo>
                  <a:pt x="0" y="788"/>
                </a:lnTo>
                <a:lnTo>
                  <a:pt x="0" y="828"/>
                </a:lnTo>
                <a:lnTo>
                  <a:pt x="9" y="907"/>
                </a:lnTo>
                <a:lnTo>
                  <a:pt x="24" y="985"/>
                </a:lnTo>
                <a:lnTo>
                  <a:pt x="46" y="1059"/>
                </a:lnTo>
                <a:lnTo>
                  <a:pt x="77" y="1129"/>
                </a:lnTo>
                <a:lnTo>
                  <a:pt x="114" y="1196"/>
                </a:lnTo>
                <a:lnTo>
                  <a:pt x="155" y="1259"/>
                </a:lnTo>
                <a:lnTo>
                  <a:pt x="203" y="1317"/>
                </a:lnTo>
                <a:lnTo>
                  <a:pt x="258" y="1371"/>
                </a:lnTo>
                <a:lnTo>
                  <a:pt x="316" y="1419"/>
                </a:lnTo>
                <a:lnTo>
                  <a:pt x="378" y="1462"/>
                </a:lnTo>
                <a:lnTo>
                  <a:pt x="446" y="1498"/>
                </a:lnTo>
                <a:lnTo>
                  <a:pt x="515" y="1528"/>
                </a:lnTo>
                <a:lnTo>
                  <a:pt x="589" y="1550"/>
                </a:lnTo>
                <a:lnTo>
                  <a:pt x="667" y="1567"/>
                </a:lnTo>
                <a:lnTo>
                  <a:pt x="746" y="1575"/>
                </a:lnTo>
                <a:lnTo>
                  <a:pt x="786" y="1575"/>
                </a:lnTo>
                <a:lnTo>
                  <a:pt x="828" y="1575"/>
                </a:lnTo>
                <a:lnTo>
                  <a:pt x="907" y="1567"/>
                </a:lnTo>
                <a:lnTo>
                  <a:pt x="983" y="1550"/>
                </a:lnTo>
                <a:lnTo>
                  <a:pt x="1057" y="1528"/>
                </a:lnTo>
                <a:lnTo>
                  <a:pt x="1129" y="1498"/>
                </a:lnTo>
                <a:lnTo>
                  <a:pt x="1195" y="1462"/>
                </a:lnTo>
                <a:lnTo>
                  <a:pt x="1258" y="1419"/>
                </a:lnTo>
                <a:lnTo>
                  <a:pt x="1317" y="1371"/>
                </a:lnTo>
                <a:lnTo>
                  <a:pt x="1370" y="1317"/>
                </a:lnTo>
                <a:lnTo>
                  <a:pt x="1418" y="1259"/>
                </a:lnTo>
                <a:lnTo>
                  <a:pt x="1460" y="1196"/>
                </a:lnTo>
                <a:lnTo>
                  <a:pt x="1497" y="1129"/>
                </a:lnTo>
                <a:lnTo>
                  <a:pt x="1526" y="1059"/>
                </a:lnTo>
                <a:lnTo>
                  <a:pt x="1550" y="985"/>
                </a:lnTo>
                <a:lnTo>
                  <a:pt x="1565" y="907"/>
                </a:lnTo>
                <a:lnTo>
                  <a:pt x="1573" y="828"/>
                </a:lnTo>
                <a:lnTo>
                  <a:pt x="1574" y="788"/>
                </a:lnTo>
                <a:lnTo>
                  <a:pt x="1573" y="748"/>
                </a:lnTo>
                <a:lnTo>
                  <a:pt x="1565" y="668"/>
                </a:lnTo>
                <a:lnTo>
                  <a:pt x="1550" y="591"/>
                </a:lnTo>
                <a:lnTo>
                  <a:pt x="1526" y="517"/>
                </a:lnTo>
                <a:lnTo>
                  <a:pt x="1497" y="446"/>
                </a:lnTo>
                <a:lnTo>
                  <a:pt x="1460" y="380"/>
                </a:lnTo>
                <a:lnTo>
                  <a:pt x="1418" y="316"/>
                </a:lnTo>
                <a:lnTo>
                  <a:pt x="1370" y="258"/>
                </a:lnTo>
                <a:lnTo>
                  <a:pt x="1317" y="205"/>
                </a:lnTo>
                <a:lnTo>
                  <a:pt x="1258" y="157"/>
                </a:lnTo>
                <a:lnTo>
                  <a:pt x="1195" y="114"/>
                </a:lnTo>
                <a:lnTo>
                  <a:pt x="1129" y="78"/>
                </a:lnTo>
                <a:lnTo>
                  <a:pt x="1057" y="48"/>
                </a:lnTo>
                <a:lnTo>
                  <a:pt x="983" y="25"/>
                </a:lnTo>
                <a:lnTo>
                  <a:pt x="907" y="9"/>
                </a:lnTo>
                <a:lnTo>
                  <a:pt x="828" y="1"/>
                </a:ln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E84C3D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E84C3D"/>
                </a:solidFill>
              </a:rPr>
              <a:t>2018</a:t>
            </a:r>
          </a:p>
        </p:txBody>
      </p:sp>
      <p:sp>
        <p:nvSpPr>
          <p:cNvPr id="65" name="Freeform 192"/>
          <p:cNvSpPr>
            <a:spLocks/>
          </p:cNvSpPr>
          <p:nvPr/>
        </p:nvSpPr>
        <p:spPr bwMode="auto">
          <a:xfrm>
            <a:off x="4921356" y="3951348"/>
            <a:ext cx="822960" cy="822960"/>
          </a:xfrm>
          <a:custGeom>
            <a:avLst/>
            <a:gdLst>
              <a:gd name="T0" fmla="*/ 828 w 1574"/>
              <a:gd name="T1" fmla="*/ 1 h 1575"/>
              <a:gd name="T2" fmla="*/ 983 w 1574"/>
              <a:gd name="T3" fmla="*/ 25 h 1575"/>
              <a:gd name="T4" fmla="*/ 1128 w 1574"/>
              <a:gd name="T5" fmla="*/ 78 h 1575"/>
              <a:gd name="T6" fmla="*/ 1258 w 1574"/>
              <a:gd name="T7" fmla="*/ 157 h 1575"/>
              <a:gd name="T8" fmla="*/ 1370 w 1574"/>
              <a:gd name="T9" fmla="*/ 258 h 1575"/>
              <a:gd name="T10" fmla="*/ 1460 w 1574"/>
              <a:gd name="T11" fmla="*/ 379 h 1575"/>
              <a:gd name="T12" fmla="*/ 1526 w 1574"/>
              <a:gd name="T13" fmla="*/ 517 h 1575"/>
              <a:gd name="T14" fmla="*/ 1565 w 1574"/>
              <a:gd name="T15" fmla="*/ 668 h 1575"/>
              <a:gd name="T16" fmla="*/ 1574 w 1574"/>
              <a:gd name="T17" fmla="*/ 788 h 1575"/>
              <a:gd name="T18" fmla="*/ 1565 w 1574"/>
              <a:gd name="T19" fmla="*/ 907 h 1575"/>
              <a:gd name="T20" fmla="*/ 1526 w 1574"/>
              <a:gd name="T21" fmla="*/ 1059 h 1575"/>
              <a:gd name="T22" fmla="*/ 1460 w 1574"/>
              <a:gd name="T23" fmla="*/ 1196 h 1575"/>
              <a:gd name="T24" fmla="*/ 1370 w 1574"/>
              <a:gd name="T25" fmla="*/ 1317 h 1575"/>
              <a:gd name="T26" fmla="*/ 1258 w 1574"/>
              <a:gd name="T27" fmla="*/ 1419 h 1575"/>
              <a:gd name="T28" fmla="*/ 1128 w 1574"/>
              <a:gd name="T29" fmla="*/ 1497 h 1575"/>
              <a:gd name="T30" fmla="*/ 983 w 1574"/>
              <a:gd name="T31" fmla="*/ 1550 h 1575"/>
              <a:gd name="T32" fmla="*/ 828 w 1574"/>
              <a:gd name="T33" fmla="*/ 1574 h 1575"/>
              <a:gd name="T34" fmla="*/ 746 w 1574"/>
              <a:gd name="T35" fmla="*/ 1574 h 1575"/>
              <a:gd name="T36" fmla="*/ 589 w 1574"/>
              <a:gd name="T37" fmla="*/ 1550 h 1575"/>
              <a:gd name="T38" fmla="*/ 445 w 1574"/>
              <a:gd name="T39" fmla="*/ 1497 h 1575"/>
              <a:gd name="T40" fmla="*/ 316 w 1574"/>
              <a:gd name="T41" fmla="*/ 1419 h 1575"/>
              <a:gd name="T42" fmla="*/ 203 w 1574"/>
              <a:gd name="T43" fmla="*/ 1317 h 1575"/>
              <a:gd name="T44" fmla="*/ 112 w 1574"/>
              <a:gd name="T45" fmla="*/ 1196 h 1575"/>
              <a:gd name="T46" fmla="*/ 46 w 1574"/>
              <a:gd name="T47" fmla="*/ 1059 h 1575"/>
              <a:gd name="T48" fmla="*/ 9 w 1574"/>
              <a:gd name="T49" fmla="*/ 907 h 1575"/>
              <a:gd name="T50" fmla="*/ 0 w 1574"/>
              <a:gd name="T51" fmla="*/ 788 h 1575"/>
              <a:gd name="T52" fmla="*/ 9 w 1574"/>
              <a:gd name="T53" fmla="*/ 668 h 1575"/>
              <a:gd name="T54" fmla="*/ 46 w 1574"/>
              <a:gd name="T55" fmla="*/ 517 h 1575"/>
              <a:gd name="T56" fmla="*/ 112 w 1574"/>
              <a:gd name="T57" fmla="*/ 379 h 1575"/>
              <a:gd name="T58" fmla="*/ 203 w 1574"/>
              <a:gd name="T59" fmla="*/ 258 h 1575"/>
              <a:gd name="T60" fmla="*/ 316 w 1574"/>
              <a:gd name="T61" fmla="*/ 157 h 1575"/>
              <a:gd name="T62" fmla="*/ 445 w 1574"/>
              <a:gd name="T63" fmla="*/ 78 h 1575"/>
              <a:gd name="T64" fmla="*/ 589 w 1574"/>
              <a:gd name="T65" fmla="*/ 25 h 1575"/>
              <a:gd name="T66" fmla="*/ 746 w 1574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4" h="1575">
                <a:moveTo>
                  <a:pt x="786" y="0"/>
                </a:moveTo>
                <a:lnTo>
                  <a:pt x="828" y="1"/>
                </a:lnTo>
                <a:lnTo>
                  <a:pt x="907" y="9"/>
                </a:lnTo>
                <a:lnTo>
                  <a:pt x="983" y="25"/>
                </a:lnTo>
                <a:lnTo>
                  <a:pt x="1057" y="48"/>
                </a:lnTo>
                <a:lnTo>
                  <a:pt x="1128" y="78"/>
                </a:lnTo>
                <a:lnTo>
                  <a:pt x="1195" y="114"/>
                </a:lnTo>
                <a:lnTo>
                  <a:pt x="1258" y="157"/>
                </a:lnTo>
                <a:lnTo>
                  <a:pt x="1316" y="205"/>
                </a:lnTo>
                <a:lnTo>
                  <a:pt x="1370" y="258"/>
                </a:lnTo>
                <a:lnTo>
                  <a:pt x="1418" y="316"/>
                </a:lnTo>
                <a:lnTo>
                  <a:pt x="1460" y="379"/>
                </a:lnTo>
                <a:lnTo>
                  <a:pt x="1497" y="446"/>
                </a:lnTo>
                <a:lnTo>
                  <a:pt x="1526" y="517"/>
                </a:lnTo>
                <a:lnTo>
                  <a:pt x="1550" y="591"/>
                </a:lnTo>
                <a:lnTo>
                  <a:pt x="1565" y="668"/>
                </a:lnTo>
                <a:lnTo>
                  <a:pt x="1573" y="747"/>
                </a:lnTo>
                <a:lnTo>
                  <a:pt x="1574" y="788"/>
                </a:lnTo>
                <a:lnTo>
                  <a:pt x="1573" y="828"/>
                </a:lnTo>
                <a:lnTo>
                  <a:pt x="1565" y="907"/>
                </a:lnTo>
                <a:lnTo>
                  <a:pt x="1550" y="984"/>
                </a:lnTo>
                <a:lnTo>
                  <a:pt x="1526" y="1059"/>
                </a:lnTo>
                <a:lnTo>
                  <a:pt x="1497" y="1129"/>
                </a:lnTo>
                <a:lnTo>
                  <a:pt x="1460" y="1196"/>
                </a:lnTo>
                <a:lnTo>
                  <a:pt x="1418" y="1259"/>
                </a:lnTo>
                <a:lnTo>
                  <a:pt x="1370" y="1317"/>
                </a:lnTo>
                <a:lnTo>
                  <a:pt x="1316" y="1370"/>
                </a:lnTo>
                <a:lnTo>
                  <a:pt x="1258" y="1419"/>
                </a:lnTo>
                <a:lnTo>
                  <a:pt x="1195" y="1461"/>
                </a:lnTo>
                <a:lnTo>
                  <a:pt x="1128" y="1497"/>
                </a:lnTo>
                <a:lnTo>
                  <a:pt x="1057" y="1527"/>
                </a:lnTo>
                <a:lnTo>
                  <a:pt x="983" y="1550"/>
                </a:lnTo>
                <a:lnTo>
                  <a:pt x="907" y="1566"/>
                </a:lnTo>
                <a:lnTo>
                  <a:pt x="828" y="1574"/>
                </a:lnTo>
                <a:lnTo>
                  <a:pt x="786" y="1575"/>
                </a:lnTo>
                <a:lnTo>
                  <a:pt x="746" y="1574"/>
                </a:lnTo>
                <a:lnTo>
                  <a:pt x="667" y="1566"/>
                </a:lnTo>
                <a:lnTo>
                  <a:pt x="589" y="1550"/>
                </a:lnTo>
                <a:lnTo>
                  <a:pt x="515" y="1527"/>
                </a:lnTo>
                <a:lnTo>
                  <a:pt x="445" y="1497"/>
                </a:lnTo>
                <a:lnTo>
                  <a:pt x="378" y="1461"/>
                </a:lnTo>
                <a:lnTo>
                  <a:pt x="316" y="1419"/>
                </a:lnTo>
                <a:lnTo>
                  <a:pt x="257" y="1370"/>
                </a:lnTo>
                <a:lnTo>
                  <a:pt x="203" y="1317"/>
                </a:lnTo>
                <a:lnTo>
                  <a:pt x="155" y="1259"/>
                </a:lnTo>
                <a:lnTo>
                  <a:pt x="112" y="1196"/>
                </a:lnTo>
                <a:lnTo>
                  <a:pt x="76" y="1129"/>
                </a:lnTo>
                <a:lnTo>
                  <a:pt x="46" y="1059"/>
                </a:lnTo>
                <a:lnTo>
                  <a:pt x="24" y="984"/>
                </a:lnTo>
                <a:lnTo>
                  <a:pt x="9" y="907"/>
                </a:lnTo>
                <a:lnTo>
                  <a:pt x="0" y="828"/>
                </a:lnTo>
                <a:lnTo>
                  <a:pt x="0" y="788"/>
                </a:lnTo>
                <a:lnTo>
                  <a:pt x="0" y="747"/>
                </a:lnTo>
                <a:lnTo>
                  <a:pt x="9" y="668"/>
                </a:lnTo>
                <a:lnTo>
                  <a:pt x="24" y="591"/>
                </a:lnTo>
                <a:lnTo>
                  <a:pt x="46" y="517"/>
                </a:lnTo>
                <a:lnTo>
                  <a:pt x="76" y="446"/>
                </a:lnTo>
                <a:lnTo>
                  <a:pt x="112" y="379"/>
                </a:lnTo>
                <a:lnTo>
                  <a:pt x="155" y="316"/>
                </a:lnTo>
                <a:lnTo>
                  <a:pt x="203" y="258"/>
                </a:lnTo>
                <a:lnTo>
                  <a:pt x="257" y="205"/>
                </a:lnTo>
                <a:lnTo>
                  <a:pt x="316" y="157"/>
                </a:lnTo>
                <a:lnTo>
                  <a:pt x="378" y="114"/>
                </a:lnTo>
                <a:lnTo>
                  <a:pt x="445" y="78"/>
                </a:lnTo>
                <a:lnTo>
                  <a:pt x="515" y="48"/>
                </a:lnTo>
                <a:lnTo>
                  <a:pt x="589" y="25"/>
                </a:lnTo>
                <a:lnTo>
                  <a:pt x="667" y="9"/>
                </a:lnTo>
                <a:lnTo>
                  <a:pt x="746" y="1"/>
                </a:ln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27AE61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27AE61"/>
                </a:solidFill>
              </a:rPr>
              <a:t>2017</a:t>
            </a:r>
          </a:p>
        </p:txBody>
      </p:sp>
      <p:sp>
        <p:nvSpPr>
          <p:cNvPr id="63" name="Freeform 190"/>
          <p:cNvSpPr>
            <a:spLocks/>
          </p:cNvSpPr>
          <p:nvPr/>
        </p:nvSpPr>
        <p:spPr bwMode="auto">
          <a:xfrm>
            <a:off x="3616454" y="2646446"/>
            <a:ext cx="822960" cy="822960"/>
          </a:xfrm>
          <a:custGeom>
            <a:avLst/>
            <a:gdLst>
              <a:gd name="T0" fmla="*/ 747 w 1575"/>
              <a:gd name="T1" fmla="*/ 1 h 1575"/>
              <a:gd name="T2" fmla="*/ 591 w 1575"/>
              <a:gd name="T3" fmla="*/ 25 h 1575"/>
              <a:gd name="T4" fmla="*/ 446 w 1575"/>
              <a:gd name="T5" fmla="*/ 78 h 1575"/>
              <a:gd name="T6" fmla="*/ 316 w 1575"/>
              <a:gd name="T7" fmla="*/ 157 h 1575"/>
              <a:gd name="T8" fmla="*/ 205 w 1575"/>
              <a:gd name="T9" fmla="*/ 258 h 1575"/>
              <a:gd name="T10" fmla="*/ 114 w 1575"/>
              <a:gd name="T11" fmla="*/ 380 h 1575"/>
              <a:gd name="T12" fmla="*/ 48 w 1575"/>
              <a:gd name="T13" fmla="*/ 517 h 1575"/>
              <a:gd name="T14" fmla="*/ 9 w 1575"/>
              <a:gd name="T15" fmla="*/ 668 h 1575"/>
              <a:gd name="T16" fmla="*/ 0 w 1575"/>
              <a:gd name="T17" fmla="*/ 788 h 1575"/>
              <a:gd name="T18" fmla="*/ 9 w 1575"/>
              <a:gd name="T19" fmla="*/ 907 h 1575"/>
              <a:gd name="T20" fmla="*/ 48 w 1575"/>
              <a:gd name="T21" fmla="*/ 1059 h 1575"/>
              <a:gd name="T22" fmla="*/ 114 w 1575"/>
              <a:gd name="T23" fmla="*/ 1196 h 1575"/>
              <a:gd name="T24" fmla="*/ 205 w 1575"/>
              <a:gd name="T25" fmla="*/ 1317 h 1575"/>
              <a:gd name="T26" fmla="*/ 316 w 1575"/>
              <a:gd name="T27" fmla="*/ 1419 h 1575"/>
              <a:gd name="T28" fmla="*/ 446 w 1575"/>
              <a:gd name="T29" fmla="*/ 1498 h 1575"/>
              <a:gd name="T30" fmla="*/ 591 w 1575"/>
              <a:gd name="T31" fmla="*/ 1550 h 1575"/>
              <a:gd name="T32" fmla="*/ 747 w 1575"/>
              <a:gd name="T33" fmla="*/ 1575 h 1575"/>
              <a:gd name="T34" fmla="*/ 828 w 1575"/>
              <a:gd name="T35" fmla="*/ 1575 h 1575"/>
              <a:gd name="T36" fmla="*/ 984 w 1575"/>
              <a:gd name="T37" fmla="*/ 1550 h 1575"/>
              <a:gd name="T38" fmla="*/ 1129 w 1575"/>
              <a:gd name="T39" fmla="*/ 1498 h 1575"/>
              <a:gd name="T40" fmla="*/ 1258 w 1575"/>
              <a:gd name="T41" fmla="*/ 1419 h 1575"/>
              <a:gd name="T42" fmla="*/ 1370 w 1575"/>
              <a:gd name="T43" fmla="*/ 1317 h 1575"/>
              <a:gd name="T44" fmla="*/ 1461 w 1575"/>
              <a:gd name="T45" fmla="*/ 1196 h 1575"/>
              <a:gd name="T46" fmla="*/ 1527 w 1575"/>
              <a:gd name="T47" fmla="*/ 1059 h 1575"/>
              <a:gd name="T48" fmla="*/ 1566 w 1575"/>
              <a:gd name="T49" fmla="*/ 907 h 1575"/>
              <a:gd name="T50" fmla="*/ 1575 w 1575"/>
              <a:gd name="T51" fmla="*/ 788 h 1575"/>
              <a:gd name="T52" fmla="*/ 1566 w 1575"/>
              <a:gd name="T53" fmla="*/ 668 h 1575"/>
              <a:gd name="T54" fmla="*/ 1527 w 1575"/>
              <a:gd name="T55" fmla="*/ 517 h 1575"/>
              <a:gd name="T56" fmla="*/ 1461 w 1575"/>
              <a:gd name="T57" fmla="*/ 380 h 1575"/>
              <a:gd name="T58" fmla="*/ 1370 w 1575"/>
              <a:gd name="T59" fmla="*/ 258 h 1575"/>
              <a:gd name="T60" fmla="*/ 1258 w 1575"/>
              <a:gd name="T61" fmla="*/ 157 h 1575"/>
              <a:gd name="T62" fmla="*/ 1129 w 1575"/>
              <a:gd name="T63" fmla="*/ 78 h 1575"/>
              <a:gd name="T64" fmla="*/ 984 w 1575"/>
              <a:gd name="T65" fmla="*/ 25 h 1575"/>
              <a:gd name="T66" fmla="*/ 828 w 1575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5" h="1575">
                <a:moveTo>
                  <a:pt x="788" y="0"/>
                </a:moveTo>
                <a:lnTo>
                  <a:pt x="747" y="1"/>
                </a:lnTo>
                <a:lnTo>
                  <a:pt x="667" y="9"/>
                </a:lnTo>
                <a:lnTo>
                  <a:pt x="591" y="25"/>
                </a:lnTo>
                <a:lnTo>
                  <a:pt x="517" y="48"/>
                </a:lnTo>
                <a:lnTo>
                  <a:pt x="446" y="78"/>
                </a:lnTo>
                <a:lnTo>
                  <a:pt x="378" y="114"/>
                </a:lnTo>
                <a:lnTo>
                  <a:pt x="316" y="157"/>
                </a:lnTo>
                <a:lnTo>
                  <a:pt x="258" y="205"/>
                </a:lnTo>
                <a:lnTo>
                  <a:pt x="205" y="258"/>
                </a:lnTo>
                <a:lnTo>
                  <a:pt x="157" y="316"/>
                </a:lnTo>
                <a:lnTo>
                  <a:pt x="114" y="380"/>
                </a:lnTo>
                <a:lnTo>
                  <a:pt x="78" y="446"/>
                </a:lnTo>
                <a:lnTo>
                  <a:pt x="48" y="517"/>
                </a:lnTo>
                <a:lnTo>
                  <a:pt x="25" y="591"/>
                </a:lnTo>
                <a:lnTo>
                  <a:pt x="9" y="668"/>
                </a:lnTo>
                <a:lnTo>
                  <a:pt x="1" y="748"/>
                </a:lnTo>
                <a:lnTo>
                  <a:pt x="0" y="788"/>
                </a:lnTo>
                <a:lnTo>
                  <a:pt x="1" y="828"/>
                </a:lnTo>
                <a:lnTo>
                  <a:pt x="9" y="907"/>
                </a:lnTo>
                <a:lnTo>
                  <a:pt x="25" y="985"/>
                </a:lnTo>
                <a:lnTo>
                  <a:pt x="48" y="1059"/>
                </a:lnTo>
                <a:lnTo>
                  <a:pt x="78" y="1129"/>
                </a:lnTo>
                <a:lnTo>
                  <a:pt x="114" y="1196"/>
                </a:lnTo>
                <a:lnTo>
                  <a:pt x="157" y="1259"/>
                </a:lnTo>
                <a:lnTo>
                  <a:pt x="205" y="1317"/>
                </a:lnTo>
                <a:lnTo>
                  <a:pt x="258" y="1371"/>
                </a:lnTo>
                <a:lnTo>
                  <a:pt x="316" y="1419"/>
                </a:lnTo>
                <a:lnTo>
                  <a:pt x="378" y="1462"/>
                </a:lnTo>
                <a:lnTo>
                  <a:pt x="446" y="1498"/>
                </a:lnTo>
                <a:lnTo>
                  <a:pt x="517" y="1528"/>
                </a:lnTo>
                <a:lnTo>
                  <a:pt x="591" y="1550"/>
                </a:lnTo>
                <a:lnTo>
                  <a:pt x="667" y="1567"/>
                </a:lnTo>
                <a:lnTo>
                  <a:pt x="747" y="1575"/>
                </a:lnTo>
                <a:lnTo>
                  <a:pt x="788" y="1575"/>
                </a:lnTo>
                <a:lnTo>
                  <a:pt x="828" y="1575"/>
                </a:lnTo>
                <a:lnTo>
                  <a:pt x="907" y="1567"/>
                </a:lnTo>
                <a:lnTo>
                  <a:pt x="984" y="1550"/>
                </a:lnTo>
                <a:lnTo>
                  <a:pt x="1059" y="1528"/>
                </a:lnTo>
                <a:lnTo>
                  <a:pt x="1129" y="1498"/>
                </a:lnTo>
                <a:lnTo>
                  <a:pt x="1196" y="1462"/>
                </a:lnTo>
                <a:lnTo>
                  <a:pt x="1258" y="1419"/>
                </a:lnTo>
                <a:lnTo>
                  <a:pt x="1317" y="1371"/>
                </a:lnTo>
                <a:lnTo>
                  <a:pt x="1370" y="1317"/>
                </a:lnTo>
                <a:lnTo>
                  <a:pt x="1419" y="1259"/>
                </a:lnTo>
                <a:lnTo>
                  <a:pt x="1461" y="1196"/>
                </a:lnTo>
                <a:lnTo>
                  <a:pt x="1497" y="1129"/>
                </a:lnTo>
                <a:lnTo>
                  <a:pt x="1527" y="1059"/>
                </a:lnTo>
                <a:lnTo>
                  <a:pt x="1550" y="985"/>
                </a:lnTo>
                <a:lnTo>
                  <a:pt x="1566" y="907"/>
                </a:lnTo>
                <a:lnTo>
                  <a:pt x="1575" y="828"/>
                </a:lnTo>
                <a:lnTo>
                  <a:pt x="1575" y="788"/>
                </a:lnTo>
                <a:lnTo>
                  <a:pt x="1575" y="748"/>
                </a:lnTo>
                <a:lnTo>
                  <a:pt x="1566" y="668"/>
                </a:lnTo>
                <a:lnTo>
                  <a:pt x="1550" y="591"/>
                </a:lnTo>
                <a:lnTo>
                  <a:pt x="1527" y="517"/>
                </a:lnTo>
                <a:lnTo>
                  <a:pt x="1497" y="446"/>
                </a:lnTo>
                <a:lnTo>
                  <a:pt x="1461" y="380"/>
                </a:lnTo>
                <a:lnTo>
                  <a:pt x="1419" y="316"/>
                </a:lnTo>
                <a:lnTo>
                  <a:pt x="1370" y="258"/>
                </a:lnTo>
                <a:lnTo>
                  <a:pt x="1317" y="205"/>
                </a:lnTo>
                <a:lnTo>
                  <a:pt x="1258" y="157"/>
                </a:lnTo>
                <a:lnTo>
                  <a:pt x="1196" y="114"/>
                </a:lnTo>
                <a:lnTo>
                  <a:pt x="1129" y="78"/>
                </a:lnTo>
                <a:lnTo>
                  <a:pt x="1059" y="48"/>
                </a:lnTo>
                <a:lnTo>
                  <a:pt x="984" y="25"/>
                </a:lnTo>
                <a:lnTo>
                  <a:pt x="907" y="9"/>
                </a:lnTo>
                <a:lnTo>
                  <a:pt x="828" y="1"/>
                </a:lnTo>
                <a:lnTo>
                  <a:pt x="788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297FB8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297FB8"/>
                </a:solidFill>
              </a:rPr>
              <a:t>2016</a:t>
            </a:r>
            <a:endParaRPr lang="en-US" b="1" dirty="0">
              <a:solidFill>
                <a:srgbClr val="297FB8"/>
              </a:solidFill>
            </a:endParaRPr>
          </a:p>
        </p:txBody>
      </p:sp>
      <p:sp>
        <p:nvSpPr>
          <p:cNvPr id="61" name="Freeform 188"/>
          <p:cNvSpPr>
            <a:spLocks/>
          </p:cNvSpPr>
          <p:nvPr/>
        </p:nvSpPr>
        <p:spPr bwMode="auto">
          <a:xfrm>
            <a:off x="2305043" y="3951348"/>
            <a:ext cx="822960" cy="822960"/>
          </a:xfrm>
          <a:custGeom>
            <a:avLst/>
            <a:gdLst>
              <a:gd name="T0" fmla="*/ 828 w 1575"/>
              <a:gd name="T1" fmla="*/ 1 h 1575"/>
              <a:gd name="T2" fmla="*/ 984 w 1575"/>
              <a:gd name="T3" fmla="*/ 25 h 1575"/>
              <a:gd name="T4" fmla="*/ 1129 w 1575"/>
              <a:gd name="T5" fmla="*/ 78 h 1575"/>
              <a:gd name="T6" fmla="*/ 1258 w 1575"/>
              <a:gd name="T7" fmla="*/ 157 h 1575"/>
              <a:gd name="T8" fmla="*/ 1370 w 1575"/>
              <a:gd name="T9" fmla="*/ 258 h 1575"/>
              <a:gd name="T10" fmla="*/ 1461 w 1575"/>
              <a:gd name="T11" fmla="*/ 379 h 1575"/>
              <a:gd name="T12" fmla="*/ 1527 w 1575"/>
              <a:gd name="T13" fmla="*/ 517 h 1575"/>
              <a:gd name="T14" fmla="*/ 1566 w 1575"/>
              <a:gd name="T15" fmla="*/ 668 h 1575"/>
              <a:gd name="T16" fmla="*/ 1575 w 1575"/>
              <a:gd name="T17" fmla="*/ 788 h 1575"/>
              <a:gd name="T18" fmla="*/ 1566 w 1575"/>
              <a:gd name="T19" fmla="*/ 907 h 1575"/>
              <a:gd name="T20" fmla="*/ 1527 w 1575"/>
              <a:gd name="T21" fmla="*/ 1059 h 1575"/>
              <a:gd name="T22" fmla="*/ 1461 w 1575"/>
              <a:gd name="T23" fmla="*/ 1196 h 1575"/>
              <a:gd name="T24" fmla="*/ 1370 w 1575"/>
              <a:gd name="T25" fmla="*/ 1317 h 1575"/>
              <a:gd name="T26" fmla="*/ 1258 w 1575"/>
              <a:gd name="T27" fmla="*/ 1419 h 1575"/>
              <a:gd name="T28" fmla="*/ 1129 w 1575"/>
              <a:gd name="T29" fmla="*/ 1497 h 1575"/>
              <a:gd name="T30" fmla="*/ 984 w 1575"/>
              <a:gd name="T31" fmla="*/ 1550 h 1575"/>
              <a:gd name="T32" fmla="*/ 828 w 1575"/>
              <a:gd name="T33" fmla="*/ 1574 h 1575"/>
              <a:gd name="T34" fmla="*/ 746 w 1575"/>
              <a:gd name="T35" fmla="*/ 1574 h 1575"/>
              <a:gd name="T36" fmla="*/ 591 w 1575"/>
              <a:gd name="T37" fmla="*/ 1550 h 1575"/>
              <a:gd name="T38" fmla="*/ 446 w 1575"/>
              <a:gd name="T39" fmla="*/ 1497 h 1575"/>
              <a:gd name="T40" fmla="*/ 316 w 1575"/>
              <a:gd name="T41" fmla="*/ 1419 h 1575"/>
              <a:gd name="T42" fmla="*/ 205 w 1575"/>
              <a:gd name="T43" fmla="*/ 1317 h 1575"/>
              <a:gd name="T44" fmla="*/ 114 w 1575"/>
              <a:gd name="T45" fmla="*/ 1196 h 1575"/>
              <a:gd name="T46" fmla="*/ 48 w 1575"/>
              <a:gd name="T47" fmla="*/ 1059 h 1575"/>
              <a:gd name="T48" fmla="*/ 9 w 1575"/>
              <a:gd name="T49" fmla="*/ 907 h 1575"/>
              <a:gd name="T50" fmla="*/ 0 w 1575"/>
              <a:gd name="T51" fmla="*/ 788 h 1575"/>
              <a:gd name="T52" fmla="*/ 9 w 1575"/>
              <a:gd name="T53" fmla="*/ 668 h 1575"/>
              <a:gd name="T54" fmla="*/ 48 w 1575"/>
              <a:gd name="T55" fmla="*/ 517 h 1575"/>
              <a:gd name="T56" fmla="*/ 114 w 1575"/>
              <a:gd name="T57" fmla="*/ 379 h 1575"/>
              <a:gd name="T58" fmla="*/ 205 w 1575"/>
              <a:gd name="T59" fmla="*/ 258 h 1575"/>
              <a:gd name="T60" fmla="*/ 316 w 1575"/>
              <a:gd name="T61" fmla="*/ 157 h 1575"/>
              <a:gd name="T62" fmla="*/ 446 w 1575"/>
              <a:gd name="T63" fmla="*/ 78 h 1575"/>
              <a:gd name="T64" fmla="*/ 591 w 1575"/>
              <a:gd name="T65" fmla="*/ 25 h 1575"/>
              <a:gd name="T66" fmla="*/ 746 w 1575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5" h="1575">
                <a:moveTo>
                  <a:pt x="787" y="0"/>
                </a:moveTo>
                <a:lnTo>
                  <a:pt x="828" y="1"/>
                </a:lnTo>
                <a:lnTo>
                  <a:pt x="907" y="9"/>
                </a:lnTo>
                <a:lnTo>
                  <a:pt x="984" y="25"/>
                </a:lnTo>
                <a:lnTo>
                  <a:pt x="1058" y="48"/>
                </a:lnTo>
                <a:lnTo>
                  <a:pt x="1129" y="78"/>
                </a:lnTo>
                <a:lnTo>
                  <a:pt x="1196" y="114"/>
                </a:lnTo>
                <a:lnTo>
                  <a:pt x="1258" y="157"/>
                </a:lnTo>
                <a:lnTo>
                  <a:pt x="1317" y="205"/>
                </a:lnTo>
                <a:lnTo>
                  <a:pt x="1370" y="258"/>
                </a:lnTo>
                <a:lnTo>
                  <a:pt x="1418" y="316"/>
                </a:lnTo>
                <a:lnTo>
                  <a:pt x="1461" y="379"/>
                </a:lnTo>
                <a:lnTo>
                  <a:pt x="1497" y="446"/>
                </a:lnTo>
                <a:lnTo>
                  <a:pt x="1527" y="517"/>
                </a:lnTo>
                <a:lnTo>
                  <a:pt x="1550" y="591"/>
                </a:lnTo>
                <a:lnTo>
                  <a:pt x="1566" y="668"/>
                </a:lnTo>
                <a:lnTo>
                  <a:pt x="1573" y="747"/>
                </a:lnTo>
                <a:lnTo>
                  <a:pt x="1575" y="788"/>
                </a:lnTo>
                <a:lnTo>
                  <a:pt x="1573" y="828"/>
                </a:lnTo>
                <a:lnTo>
                  <a:pt x="1566" y="907"/>
                </a:lnTo>
                <a:lnTo>
                  <a:pt x="1550" y="984"/>
                </a:lnTo>
                <a:lnTo>
                  <a:pt x="1527" y="1059"/>
                </a:lnTo>
                <a:lnTo>
                  <a:pt x="1497" y="1129"/>
                </a:lnTo>
                <a:lnTo>
                  <a:pt x="1461" y="1196"/>
                </a:lnTo>
                <a:lnTo>
                  <a:pt x="1418" y="1259"/>
                </a:lnTo>
                <a:lnTo>
                  <a:pt x="1370" y="1317"/>
                </a:lnTo>
                <a:lnTo>
                  <a:pt x="1317" y="1370"/>
                </a:lnTo>
                <a:lnTo>
                  <a:pt x="1258" y="1419"/>
                </a:lnTo>
                <a:lnTo>
                  <a:pt x="1196" y="1461"/>
                </a:lnTo>
                <a:lnTo>
                  <a:pt x="1129" y="1497"/>
                </a:lnTo>
                <a:lnTo>
                  <a:pt x="1058" y="1527"/>
                </a:lnTo>
                <a:lnTo>
                  <a:pt x="984" y="1550"/>
                </a:lnTo>
                <a:lnTo>
                  <a:pt x="907" y="1566"/>
                </a:lnTo>
                <a:lnTo>
                  <a:pt x="828" y="1574"/>
                </a:lnTo>
                <a:lnTo>
                  <a:pt x="787" y="1575"/>
                </a:lnTo>
                <a:lnTo>
                  <a:pt x="746" y="1574"/>
                </a:lnTo>
                <a:lnTo>
                  <a:pt x="667" y="1566"/>
                </a:lnTo>
                <a:lnTo>
                  <a:pt x="591" y="1550"/>
                </a:lnTo>
                <a:lnTo>
                  <a:pt x="516" y="1527"/>
                </a:lnTo>
                <a:lnTo>
                  <a:pt x="446" y="1497"/>
                </a:lnTo>
                <a:lnTo>
                  <a:pt x="378" y="1461"/>
                </a:lnTo>
                <a:lnTo>
                  <a:pt x="316" y="1419"/>
                </a:lnTo>
                <a:lnTo>
                  <a:pt x="258" y="1370"/>
                </a:lnTo>
                <a:lnTo>
                  <a:pt x="205" y="1317"/>
                </a:lnTo>
                <a:lnTo>
                  <a:pt x="155" y="1259"/>
                </a:lnTo>
                <a:lnTo>
                  <a:pt x="114" y="1196"/>
                </a:lnTo>
                <a:lnTo>
                  <a:pt x="78" y="1129"/>
                </a:lnTo>
                <a:lnTo>
                  <a:pt x="48" y="1059"/>
                </a:lnTo>
                <a:lnTo>
                  <a:pt x="25" y="984"/>
                </a:lnTo>
                <a:lnTo>
                  <a:pt x="9" y="907"/>
                </a:lnTo>
                <a:lnTo>
                  <a:pt x="0" y="828"/>
                </a:lnTo>
                <a:lnTo>
                  <a:pt x="0" y="788"/>
                </a:lnTo>
                <a:lnTo>
                  <a:pt x="0" y="747"/>
                </a:lnTo>
                <a:lnTo>
                  <a:pt x="9" y="668"/>
                </a:lnTo>
                <a:lnTo>
                  <a:pt x="25" y="591"/>
                </a:lnTo>
                <a:lnTo>
                  <a:pt x="48" y="517"/>
                </a:lnTo>
                <a:lnTo>
                  <a:pt x="78" y="446"/>
                </a:lnTo>
                <a:lnTo>
                  <a:pt x="114" y="379"/>
                </a:lnTo>
                <a:lnTo>
                  <a:pt x="155" y="316"/>
                </a:lnTo>
                <a:lnTo>
                  <a:pt x="205" y="258"/>
                </a:lnTo>
                <a:lnTo>
                  <a:pt x="258" y="205"/>
                </a:lnTo>
                <a:lnTo>
                  <a:pt x="316" y="157"/>
                </a:lnTo>
                <a:lnTo>
                  <a:pt x="378" y="114"/>
                </a:lnTo>
                <a:lnTo>
                  <a:pt x="446" y="78"/>
                </a:lnTo>
                <a:lnTo>
                  <a:pt x="516" y="48"/>
                </a:lnTo>
                <a:lnTo>
                  <a:pt x="591" y="25"/>
                </a:lnTo>
                <a:lnTo>
                  <a:pt x="667" y="9"/>
                </a:lnTo>
                <a:lnTo>
                  <a:pt x="746" y="1"/>
                </a:lnTo>
                <a:lnTo>
                  <a:pt x="787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8D44AD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8D44AD"/>
                </a:solidFill>
              </a:rPr>
              <a:t>2015</a:t>
            </a:r>
          </a:p>
        </p:txBody>
      </p:sp>
      <p:sp>
        <p:nvSpPr>
          <p:cNvPr id="60" name="Freeform 187"/>
          <p:cNvSpPr>
            <a:spLocks/>
          </p:cNvSpPr>
          <p:nvPr/>
        </p:nvSpPr>
        <p:spPr bwMode="auto">
          <a:xfrm>
            <a:off x="1000141" y="2646446"/>
            <a:ext cx="822960" cy="822960"/>
          </a:xfrm>
          <a:custGeom>
            <a:avLst/>
            <a:gdLst>
              <a:gd name="T0" fmla="*/ 828 w 1575"/>
              <a:gd name="T1" fmla="*/ 1 h 1575"/>
              <a:gd name="T2" fmla="*/ 985 w 1575"/>
              <a:gd name="T3" fmla="*/ 25 h 1575"/>
              <a:gd name="T4" fmla="*/ 1129 w 1575"/>
              <a:gd name="T5" fmla="*/ 78 h 1575"/>
              <a:gd name="T6" fmla="*/ 1258 w 1575"/>
              <a:gd name="T7" fmla="*/ 157 h 1575"/>
              <a:gd name="T8" fmla="*/ 1371 w 1575"/>
              <a:gd name="T9" fmla="*/ 258 h 1575"/>
              <a:gd name="T10" fmla="*/ 1461 w 1575"/>
              <a:gd name="T11" fmla="*/ 380 h 1575"/>
              <a:gd name="T12" fmla="*/ 1528 w 1575"/>
              <a:gd name="T13" fmla="*/ 517 h 1575"/>
              <a:gd name="T14" fmla="*/ 1566 w 1575"/>
              <a:gd name="T15" fmla="*/ 668 h 1575"/>
              <a:gd name="T16" fmla="*/ 1575 w 1575"/>
              <a:gd name="T17" fmla="*/ 788 h 1575"/>
              <a:gd name="T18" fmla="*/ 1566 w 1575"/>
              <a:gd name="T19" fmla="*/ 907 h 1575"/>
              <a:gd name="T20" fmla="*/ 1528 w 1575"/>
              <a:gd name="T21" fmla="*/ 1059 h 1575"/>
              <a:gd name="T22" fmla="*/ 1461 w 1575"/>
              <a:gd name="T23" fmla="*/ 1196 h 1575"/>
              <a:gd name="T24" fmla="*/ 1371 w 1575"/>
              <a:gd name="T25" fmla="*/ 1317 h 1575"/>
              <a:gd name="T26" fmla="*/ 1258 w 1575"/>
              <a:gd name="T27" fmla="*/ 1419 h 1575"/>
              <a:gd name="T28" fmla="*/ 1129 w 1575"/>
              <a:gd name="T29" fmla="*/ 1498 h 1575"/>
              <a:gd name="T30" fmla="*/ 985 w 1575"/>
              <a:gd name="T31" fmla="*/ 1550 h 1575"/>
              <a:gd name="T32" fmla="*/ 828 w 1575"/>
              <a:gd name="T33" fmla="*/ 1575 h 1575"/>
              <a:gd name="T34" fmla="*/ 747 w 1575"/>
              <a:gd name="T35" fmla="*/ 1575 h 1575"/>
              <a:gd name="T36" fmla="*/ 591 w 1575"/>
              <a:gd name="T37" fmla="*/ 1550 h 1575"/>
              <a:gd name="T38" fmla="*/ 446 w 1575"/>
              <a:gd name="T39" fmla="*/ 1498 h 1575"/>
              <a:gd name="T40" fmla="*/ 316 w 1575"/>
              <a:gd name="T41" fmla="*/ 1419 h 1575"/>
              <a:gd name="T42" fmla="*/ 205 w 1575"/>
              <a:gd name="T43" fmla="*/ 1317 h 1575"/>
              <a:gd name="T44" fmla="*/ 114 w 1575"/>
              <a:gd name="T45" fmla="*/ 1196 h 1575"/>
              <a:gd name="T46" fmla="*/ 48 w 1575"/>
              <a:gd name="T47" fmla="*/ 1059 h 1575"/>
              <a:gd name="T48" fmla="*/ 9 w 1575"/>
              <a:gd name="T49" fmla="*/ 907 h 1575"/>
              <a:gd name="T50" fmla="*/ 0 w 1575"/>
              <a:gd name="T51" fmla="*/ 788 h 1575"/>
              <a:gd name="T52" fmla="*/ 9 w 1575"/>
              <a:gd name="T53" fmla="*/ 668 h 1575"/>
              <a:gd name="T54" fmla="*/ 48 w 1575"/>
              <a:gd name="T55" fmla="*/ 517 h 1575"/>
              <a:gd name="T56" fmla="*/ 114 w 1575"/>
              <a:gd name="T57" fmla="*/ 380 h 1575"/>
              <a:gd name="T58" fmla="*/ 205 w 1575"/>
              <a:gd name="T59" fmla="*/ 258 h 1575"/>
              <a:gd name="T60" fmla="*/ 316 w 1575"/>
              <a:gd name="T61" fmla="*/ 157 h 1575"/>
              <a:gd name="T62" fmla="*/ 446 w 1575"/>
              <a:gd name="T63" fmla="*/ 78 h 1575"/>
              <a:gd name="T64" fmla="*/ 591 w 1575"/>
              <a:gd name="T65" fmla="*/ 25 h 1575"/>
              <a:gd name="T66" fmla="*/ 747 w 1575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5" h="1575">
                <a:moveTo>
                  <a:pt x="788" y="0"/>
                </a:moveTo>
                <a:lnTo>
                  <a:pt x="828" y="1"/>
                </a:lnTo>
                <a:lnTo>
                  <a:pt x="907" y="9"/>
                </a:lnTo>
                <a:lnTo>
                  <a:pt x="985" y="25"/>
                </a:lnTo>
                <a:lnTo>
                  <a:pt x="1059" y="48"/>
                </a:lnTo>
                <a:lnTo>
                  <a:pt x="1129" y="78"/>
                </a:lnTo>
                <a:lnTo>
                  <a:pt x="1196" y="114"/>
                </a:lnTo>
                <a:lnTo>
                  <a:pt x="1258" y="157"/>
                </a:lnTo>
                <a:lnTo>
                  <a:pt x="1317" y="205"/>
                </a:lnTo>
                <a:lnTo>
                  <a:pt x="1371" y="258"/>
                </a:lnTo>
                <a:lnTo>
                  <a:pt x="1419" y="316"/>
                </a:lnTo>
                <a:lnTo>
                  <a:pt x="1461" y="380"/>
                </a:lnTo>
                <a:lnTo>
                  <a:pt x="1497" y="446"/>
                </a:lnTo>
                <a:lnTo>
                  <a:pt x="1528" y="517"/>
                </a:lnTo>
                <a:lnTo>
                  <a:pt x="1550" y="591"/>
                </a:lnTo>
                <a:lnTo>
                  <a:pt x="1566" y="668"/>
                </a:lnTo>
                <a:lnTo>
                  <a:pt x="1575" y="748"/>
                </a:lnTo>
                <a:lnTo>
                  <a:pt x="1575" y="788"/>
                </a:lnTo>
                <a:lnTo>
                  <a:pt x="1575" y="828"/>
                </a:lnTo>
                <a:lnTo>
                  <a:pt x="1566" y="907"/>
                </a:lnTo>
                <a:lnTo>
                  <a:pt x="1550" y="985"/>
                </a:lnTo>
                <a:lnTo>
                  <a:pt x="1528" y="1059"/>
                </a:lnTo>
                <a:lnTo>
                  <a:pt x="1497" y="1129"/>
                </a:lnTo>
                <a:lnTo>
                  <a:pt x="1461" y="1196"/>
                </a:lnTo>
                <a:lnTo>
                  <a:pt x="1419" y="1259"/>
                </a:lnTo>
                <a:lnTo>
                  <a:pt x="1371" y="1317"/>
                </a:lnTo>
                <a:lnTo>
                  <a:pt x="1317" y="1371"/>
                </a:lnTo>
                <a:lnTo>
                  <a:pt x="1258" y="1419"/>
                </a:lnTo>
                <a:lnTo>
                  <a:pt x="1196" y="1462"/>
                </a:lnTo>
                <a:lnTo>
                  <a:pt x="1129" y="1498"/>
                </a:lnTo>
                <a:lnTo>
                  <a:pt x="1059" y="1528"/>
                </a:lnTo>
                <a:lnTo>
                  <a:pt x="985" y="1550"/>
                </a:lnTo>
                <a:lnTo>
                  <a:pt x="907" y="1567"/>
                </a:lnTo>
                <a:lnTo>
                  <a:pt x="828" y="1575"/>
                </a:lnTo>
                <a:lnTo>
                  <a:pt x="788" y="1575"/>
                </a:lnTo>
                <a:lnTo>
                  <a:pt x="747" y="1575"/>
                </a:lnTo>
                <a:lnTo>
                  <a:pt x="667" y="1567"/>
                </a:lnTo>
                <a:lnTo>
                  <a:pt x="591" y="1550"/>
                </a:lnTo>
                <a:lnTo>
                  <a:pt x="517" y="1528"/>
                </a:lnTo>
                <a:lnTo>
                  <a:pt x="446" y="1498"/>
                </a:lnTo>
                <a:lnTo>
                  <a:pt x="380" y="1462"/>
                </a:lnTo>
                <a:lnTo>
                  <a:pt x="316" y="1419"/>
                </a:lnTo>
                <a:lnTo>
                  <a:pt x="258" y="1371"/>
                </a:lnTo>
                <a:lnTo>
                  <a:pt x="205" y="1317"/>
                </a:lnTo>
                <a:lnTo>
                  <a:pt x="157" y="1259"/>
                </a:lnTo>
                <a:lnTo>
                  <a:pt x="114" y="1196"/>
                </a:lnTo>
                <a:lnTo>
                  <a:pt x="78" y="1129"/>
                </a:lnTo>
                <a:lnTo>
                  <a:pt x="48" y="1059"/>
                </a:lnTo>
                <a:lnTo>
                  <a:pt x="25" y="985"/>
                </a:lnTo>
                <a:lnTo>
                  <a:pt x="9" y="907"/>
                </a:lnTo>
                <a:lnTo>
                  <a:pt x="1" y="828"/>
                </a:lnTo>
                <a:lnTo>
                  <a:pt x="0" y="788"/>
                </a:lnTo>
                <a:lnTo>
                  <a:pt x="1" y="748"/>
                </a:lnTo>
                <a:lnTo>
                  <a:pt x="9" y="668"/>
                </a:lnTo>
                <a:lnTo>
                  <a:pt x="25" y="591"/>
                </a:lnTo>
                <a:lnTo>
                  <a:pt x="48" y="517"/>
                </a:lnTo>
                <a:lnTo>
                  <a:pt x="78" y="446"/>
                </a:lnTo>
                <a:lnTo>
                  <a:pt x="114" y="380"/>
                </a:lnTo>
                <a:lnTo>
                  <a:pt x="157" y="316"/>
                </a:lnTo>
                <a:lnTo>
                  <a:pt x="205" y="258"/>
                </a:lnTo>
                <a:lnTo>
                  <a:pt x="258" y="205"/>
                </a:lnTo>
                <a:lnTo>
                  <a:pt x="316" y="157"/>
                </a:lnTo>
                <a:lnTo>
                  <a:pt x="380" y="114"/>
                </a:lnTo>
                <a:lnTo>
                  <a:pt x="446" y="78"/>
                </a:lnTo>
                <a:lnTo>
                  <a:pt x="517" y="48"/>
                </a:lnTo>
                <a:lnTo>
                  <a:pt x="591" y="25"/>
                </a:lnTo>
                <a:lnTo>
                  <a:pt x="667" y="9"/>
                </a:lnTo>
                <a:lnTo>
                  <a:pt x="747" y="1"/>
                </a:lnTo>
                <a:lnTo>
                  <a:pt x="788" y="0"/>
                </a:lnTo>
                <a:close/>
              </a:path>
            </a:pathLst>
          </a:custGeom>
          <a:solidFill>
            <a:srgbClr val="FFFFFF"/>
          </a:solidFill>
          <a:ln w="127000">
            <a:solidFill>
              <a:srgbClr val="2D3E50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2D3E50"/>
                </a:solidFill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2422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 drawn Arrows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" name="Freeform 48"/>
          <p:cNvSpPr>
            <a:spLocks noEditPoints="1"/>
          </p:cNvSpPr>
          <p:nvPr/>
        </p:nvSpPr>
        <p:spPr bwMode="auto">
          <a:xfrm>
            <a:off x="1458338" y="3429000"/>
            <a:ext cx="610743" cy="187604"/>
          </a:xfrm>
          <a:custGeom>
            <a:avLst/>
            <a:gdLst>
              <a:gd name="T0" fmla="*/ 558 w 739"/>
              <a:gd name="T1" fmla="*/ 116 h 227"/>
              <a:gd name="T2" fmla="*/ 543 w 739"/>
              <a:gd name="T3" fmla="*/ 120 h 227"/>
              <a:gd name="T4" fmla="*/ 543 w 739"/>
              <a:gd name="T5" fmla="*/ 89 h 227"/>
              <a:gd name="T6" fmla="*/ 558 w 739"/>
              <a:gd name="T7" fmla="*/ 81 h 227"/>
              <a:gd name="T8" fmla="*/ 558 w 739"/>
              <a:gd name="T9" fmla="*/ 100 h 227"/>
              <a:gd name="T10" fmla="*/ 731 w 739"/>
              <a:gd name="T11" fmla="*/ 93 h 227"/>
              <a:gd name="T12" fmla="*/ 681 w 739"/>
              <a:gd name="T13" fmla="*/ 97 h 227"/>
              <a:gd name="T14" fmla="*/ 666 w 739"/>
              <a:gd name="T15" fmla="*/ 104 h 227"/>
              <a:gd name="T16" fmla="*/ 681 w 739"/>
              <a:gd name="T17" fmla="*/ 112 h 227"/>
              <a:gd name="T18" fmla="*/ 716 w 739"/>
              <a:gd name="T19" fmla="*/ 108 h 227"/>
              <a:gd name="T20" fmla="*/ 662 w 739"/>
              <a:gd name="T21" fmla="*/ 158 h 227"/>
              <a:gd name="T22" fmla="*/ 620 w 739"/>
              <a:gd name="T23" fmla="*/ 170 h 227"/>
              <a:gd name="T24" fmla="*/ 581 w 739"/>
              <a:gd name="T25" fmla="*/ 158 h 227"/>
              <a:gd name="T26" fmla="*/ 573 w 739"/>
              <a:gd name="T27" fmla="*/ 124 h 227"/>
              <a:gd name="T28" fmla="*/ 577 w 739"/>
              <a:gd name="T29" fmla="*/ 77 h 227"/>
              <a:gd name="T30" fmla="*/ 546 w 739"/>
              <a:gd name="T31" fmla="*/ 58 h 227"/>
              <a:gd name="T32" fmla="*/ 527 w 739"/>
              <a:gd name="T33" fmla="*/ 77 h 227"/>
              <a:gd name="T34" fmla="*/ 527 w 739"/>
              <a:gd name="T35" fmla="*/ 116 h 227"/>
              <a:gd name="T36" fmla="*/ 546 w 739"/>
              <a:gd name="T37" fmla="*/ 150 h 227"/>
              <a:gd name="T38" fmla="*/ 516 w 739"/>
              <a:gd name="T39" fmla="*/ 189 h 227"/>
              <a:gd name="T40" fmla="*/ 477 w 739"/>
              <a:gd name="T41" fmla="*/ 208 h 227"/>
              <a:gd name="T42" fmla="*/ 450 w 739"/>
              <a:gd name="T43" fmla="*/ 204 h 227"/>
              <a:gd name="T44" fmla="*/ 420 w 739"/>
              <a:gd name="T45" fmla="*/ 181 h 227"/>
              <a:gd name="T46" fmla="*/ 385 w 739"/>
              <a:gd name="T47" fmla="*/ 124 h 227"/>
              <a:gd name="T48" fmla="*/ 354 w 739"/>
              <a:gd name="T49" fmla="*/ 66 h 227"/>
              <a:gd name="T50" fmla="*/ 320 w 739"/>
              <a:gd name="T51" fmla="*/ 35 h 227"/>
              <a:gd name="T52" fmla="*/ 285 w 739"/>
              <a:gd name="T53" fmla="*/ 27 h 227"/>
              <a:gd name="T54" fmla="*/ 231 w 739"/>
              <a:gd name="T55" fmla="*/ 47 h 227"/>
              <a:gd name="T56" fmla="*/ 170 w 739"/>
              <a:gd name="T57" fmla="*/ 89 h 227"/>
              <a:gd name="T58" fmla="*/ 112 w 739"/>
              <a:gd name="T59" fmla="*/ 124 h 227"/>
              <a:gd name="T60" fmla="*/ 77 w 739"/>
              <a:gd name="T61" fmla="*/ 120 h 227"/>
              <a:gd name="T62" fmla="*/ 31 w 739"/>
              <a:gd name="T63" fmla="*/ 81 h 227"/>
              <a:gd name="T64" fmla="*/ 16 w 739"/>
              <a:gd name="T65" fmla="*/ 47 h 227"/>
              <a:gd name="T66" fmla="*/ 20 w 739"/>
              <a:gd name="T67" fmla="*/ 12 h 227"/>
              <a:gd name="T68" fmla="*/ 16 w 739"/>
              <a:gd name="T69" fmla="*/ 0 h 227"/>
              <a:gd name="T70" fmla="*/ 4 w 739"/>
              <a:gd name="T71" fmla="*/ 16 h 227"/>
              <a:gd name="T72" fmla="*/ 4 w 739"/>
              <a:gd name="T73" fmla="*/ 54 h 227"/>
              <a:gd name="T74" fmla="*/ 31 w 739"/>
              <a:gd name="T75" fmla="*/ 100 h 227"/>
              <a:gd name="T76" fmla="*/ 77 w 739"/>
              <a:gd name="T77" fmla="*/ 135 h 227"/>
              <a:gd name="T78" fmla="*/ 135 w 739"/>
              <a:gd name="T79" fmla="*/ 131 h 227"/>
              <a:gd name="T80" fmla="*/ 200 w 739"/>
              <a:gd name="T81" fmla="*/ 85 h 227"/>
              <a:gd name="T82" fmla="*/ 250 w 739"/>
              <a:gd name="T83" fmla="*/ 50 h 227"/>
              <a:gd name="T84" fmla="*/ 289 w 739"/>
              <a:gd name="T85" fmla="*/ 43 h 227"/>
              <a:gd name="T86" fmla="*/ 323 w 739"/>
              <a:gd name="T87" fmla="*/ 58 h 227"/>
              <a:gd name="T88" fmla="*/ 358 w 739"/>
              <a:gd name="T89" fmla="*/ 104 h 227"/>
              <a:gd name="T90" fmla="*/ 389 w 739"/>
              <a:gd name="T91" fmla="*/ 166 h 227"/>
              <a:gd name="T92" fmla="*/ 427 w 739"/>
              <a:gd name="T93" fmla="*/ 212 h 227"/>
              <a:gd name="T94" fmla="*/ 466 w 739"/>
              <a:gd name="T95" fmla="*/ 227 h 227"/>
              <a:gd name="T96" fmla="*/ 508 w 739"/>
              <a:gd name="T97" fmla="*/ 216 h 227"/>
              <a:gd name="T98" fmla="*/ 550 w 739"/>
              <a:gd name="T99" fmla="*/ 174 h 227"/>
              <a:gd name="T100" fmla="*/ 589 w 739"/>
              <a:gd name="T101" fmla="*/ 181 h 227"/>
              <a:gd name="T102" fmla="*/ 650 w 739"/>
              <a:gd name="T103" fmla="*/ 185 h 227"/>
              <a:gd name="T104" fmla="*/ 700 w 739"/>
              <a:gd name="T105" fmla="*/ 158 h 227"/>
              <a:gd name="T106" fmla="*/ 716 w 739"/>
              <a:gd name="T107" fmla="*/ 177 h 227"/>
              <a:gd name="T108" fmla="*/ 723 w 739"/>
              <a:gd name="T109" fmla="*/ 181 h 227"/>
              <a:gd name="T110" fmla="*/ 731 w 739"/>
              <a:gd name="T111" fmla="*/ 177 h 227"/>
              <a:gd name="T112" fmla="*/ 739 w 739"/>
              <a:gd name="T113" fmla="*/ 100 h 227"/>
              <a:gd name="T114" fmla="*/ 731 w 739"/>
              <a:gd name="T115" fmla="*/ 9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39" h="227">
                <a:moveTo>
                  <a:pt x="558" y="100"/>
                </a:moveTo>
                <a:lnTo>
                  <a:pt x="558" y="116"/>
                </a:lnTo>
                <a:lnTo>
                  <a:pt x="554" y="135"/>
                </a:lnTo>
                <a:lnTo>
                  <a:pt x="543" y="120"/>
                </a:lnTo>
                <a:lnTo>
                  <a:pt x="539" y="104"/>
                </a:lnTo>
                <a:lnTo>
                  <a:pt x="543" y="89"/>
                </a:lnTo>
                <a:lnTo>
                  <a:pt x="543" y="81"/>
                </a:lnTo>
                <a:lnTo>
                  <a:pt x="558" y="81"/>
                </a:lnTo>
                <a:lnTo>
                  <a:pt x="558" y="89"/>
                </a:lnTo>
                <a:lnTo>
                  <a:pt x="558" y="100"/>
                </a:lnTo>
                <a:lnTo>
                  <a:pt x="558" y="100"/>
                </a:lnTo>
                <a:close/>
                <a:moveTo>
                  <a:pt x="731" y="93"/>
                </a:moveTo>
                <a:lnTo>
                  <a:pt x="696" y="97"/>
                </a:lnTo>
                <a:lnTo>
                  <a:pt x="681" y="97"/>
                </a:lnTo>
                <a:lnTo>
                  <a:pt x="670" y="100"/>
                </a:lnTo>
                <a:lnTo>
                  <a:pt x="666" y="104"/>
                </a:lnTo>
                <a:lnTo>
                  <a:pt x="670" y="108"/>
                </a:lnTo>
                <a:lnTo>
                  <a:pt x="681" y="112"/>
                </a:lnTo>
                <a:lnTo>
                  <a:pt x="696" y="112"/>
                </a:lnTo>
                <a:lnTo>
                  <a:pt x="716" y="108"/>
                </a:lnTo>
                <a:lnTo>
                  <a:pt x="685" y="147"/>
                </a:lnTo>
                <a:lnTo>
                  <a:pt x="662" y="158"/>
                </a:lnTo>
                <a:lnTo>
                  <a:pt x="639" y="170"/>
                </a:lnTo>
                <a:lnTo>
                  <a:pt x="620" y="170"/>
                </a:lnTo>
                <a:lnTo>
                  <a:pt x="600" y="166"/>
                </a:lnTo>
                <a:lnTo>
                  <a:pt x="581" y="158"/>
                </a:lnTo>
                <a:lnTo>
                  <a:pt x="566" y="150"/>
                </a:lnTo>
                <a:lnTo>
                  <a:pt x="573" y="124"/>
                </a:lnTo>
                <a:lnTo>
                  <a:pt x="577" y="100"/>
                </a:lnTo>
                <a:lnTo>
                  <a:pt x="577" y="77"/>
                </a:lnTo>
                <a:lnTo>
                  <a:pt x="562" y="62"/>
                </a:lnTo>
                <a:lnTo>
                  <a:pt x="546" y="58"/>
                </a:lnTo>
                <a:lnTo>
                  <a:pt x="535" y="66"/>
                </a:lnTo>
                <a:lnTo>
                  <a:pt x="527" y="77"/>
                </a:lnTo>
                <a:lnTo>
                  <a:pt x="523" y="89"/>
                </a:lnTo>
                <a:lnTo>
                  <a:pt x="527" y="116"/>
                </a:lnTo>
                <a:lnTo>
                  <a:pt x="535" y="135"/>
                </a:lnTo>
                <a:lnTo>
                  <a:pt x="546" y="150"/>
                </a:lnTo>
                <a:lnTo>
                  <a:pt x="539" y="166"/>
                </a:lnTo>
                <a:lnTo>
                  <a:pt x="516" y="189"/>
                </a:lnTo>
                <a:lnTo>
                  <a:pt x="493" y="204"/>
                </a:lnTo>
                <a:lnTo>
                  <a:pt x="477" y="208"/>
                </a:lnTo>
                <a:lnTo>
                  <a:pt x="462" y="208"/>
                </a:lnTo>
                <a:lnTo>
                  <a:pt x="450" y="204"/>
                </a:lnTo>
                <a:lnTo>
                  <a:pt x="435" y="197"/>
                </a:lnTo>
                <a:lnTo>
                  <a:pt x="420" y="181"/>
                </a:lnTo>
                <a:lnTo>
                  <a:pt x="404" y="162"/>
                </a:lnTo>
                <a:lnTo>
                  <a:pt x="385" y="124"/>
                </a:lnTo>
                <a:lnTo>
                  <a:pt x="366" y="81"/>
                </a:lnTo>
                <a:lnTo>
                  <a:pt x="354" y="66"/>
                </a:lnTo>
                <a:lnTo>
                  <a:pt x="339" y="47"/>
                </a:lnTo>
                <a:lnTo>
                  <a:pt x="320" y="35"/>
                </a:lnTo>
                <a:lnTo>
                  <a:pt x="304" y="27"/>
                </a:lnTo>
                <a:lnTo>
                  <a:pt x="285" y="27"/>
                </a:lnTo>
                <a:lnTo>
                  <a:pt x="266" y="31"/>
                </a:lnTo>
                <a:lnTo>
                  <a:pt x="231" y="47"/>
                </a:lnTo>
                <a:lnTo>
                  <a:pt x="196" y="70"/>
                </a:lnTo>
                <a:lnTo>
                  <a:pt x="170" y="89"/>
                </a:lnTo>
                <a:lnTo>
                  <a:pt x="143" y="112"/>
                </a:lnTo>
                <a:lnTo>
                  <a:pt x="112" y="124"/>
                </a:lnTo>
                <a:lnTo>
                  <a:pt x="96" y="124"/>
                </a:lnTo>
                <a:lnTo>
                  <a:pt x="77" y="120"/>
                </a:lnTo>
                <a:lnTo>
                  <a:pt x="50" y="104"/>
                </a:lnTo>
                <a:lnTo>
                  <a:pt x="31" y="81"/>
                </a:lnTo>
                <a:lnTo>
                  <a:pt x="23" y="66"/>
                </a:lnTo>
                <a:lnTo>
                  <a:pt x="16" y="47"/>
                </a:lnTo>
                <a:lnTo>
                  <a:pt x="12" y="27"/>
                </a:lnTo>
                <a:lnTo>
                  <a:pt x="20" y="12"/>
                </a:lnTo>
                <a:lnTo>
                  <a:pt x="20" y="4"/>
                </a:lnTo>
                <a:lnTo>
                  <a:pt x="16" y="0"/>
                </a:lnTo>
                <a:lnTo>
                  <a:pt x="12" y="4"/>
                </a:lnTo>
                <a:lnTo>
                  <a:pt x="4" y="16"/>
                </a:lnTo>
                <a:lnTo>
                  <a:pt x="0" y="27"/>
                </a:lnTo>
                <a:lnTo>
                  <a:pt x="4" y="54"/>
                </a:lnTo>
                <a:lnTo>
                  <a:pt x="16" y="77"/>
                </a:lnTo>
                <a:lnTo>
                  <a:pt x="31" y="100"/>
                </a:lnTo>
                <a:lnTo>
                  <a:pt x="50" y="120"/>
                </a:lnTo>
                <a:lnTo>
                  <a:pt x="77" y="135"/>
                </a:lnTo>
                <a:lnTo>
                  <a:pt x="104" y="139"/>
                </a:lnTo>
                <a:lnTo>
                  <a:pt x="135" y="131"/>
                </a:lnTo>
                <a:lnTo>
                  <a:pt x="170" y="112"/>
                </a:lnTo>
                <a:lnTo>
                  <a:pt x="200" y="85"/>
                </a:lnTo>
                <a:lnTo>
                  <a:pt x="231" y="62"/>
                </a:lnTo>
                <a:lnTo>
                  <a:pt x="250" y="50"/>
                </a:lnTo>
                <a:lnTo>
                  <a:pt x="270" y="47"/>
                </a:lnTo>
                <a:lnTo>
                  <a:pt x="289" y="43"/>
                </a:lnTo>
                <a:lnTo>
                  <a:pt x="308" y="47"/>
                </a:lnTo>
                <a:lnTo>
                  <a:pt x="323" y="58"/>
                </a:lnTo>
                <a:lnTo>
                  <a:pt x="335" y="70"/>
                </a:lnTo>
                <a:lnTo>
                  <a:pt x="358" y="104"/>
                </a:lnTo>
                <a:lnTo>
                  <a:pt x="373" y="139"/>
                </a:lnTo>
                <a:lnTo>
                  <a:pt x="389" y="166"/>
                </a:lnTo>
                <a:lnTo>
                  <a:pt x="404" y="189"/>
                </a:lnTo>
                <a:lnTo>
                  <a:pt x="427" y="212"/>
                </a:lnTo>
                <a:lnTo>
                  <a:pt x="450" y="224"/>
                </a:lnTo>
                <a:lnTo>
                  <a:pt x="466" y="227"/>
                </a:lnTo>
                <a:lnTo>
                  <a:pt x="481" y="227"/>
                </a:lnTo>
                <a:lnTo>
                  <a:pt x="508" y="216"/>
                </a:lnTo>
                <a:lnTo>
                  <a:pt x="531" y="197"/>
                </a:lnTo>
                <a:lnTo>
                  <a:pt x="550" y="174"/>
                </a:lnTo>
                <a:lnTo>
                  <a:pt x="558" y="162"/>
                </a:lnTo>
                <a:lnTo>
                  <a:pt x="589" y="181"/>
                </a:lnTo>
                <a:lnTo>
                  <a:pt x="620" y="189"/>
                </a:lnTo>
                <a:lnTo>
                  <a:pt x="650" y="185"/>
                </a:lnTo>
                <a:lnTo>
                  <a:pt x="673" y="174"/>
                </a:lnTo>
                <a:lnTo>
                  <a:pt x="700" y="158"/>
                </a:lnTo>
                <a:lnTo>
                  <a:pt x="720" y="135"/>
                </a:lnTo>
                <a:lnTo>
                  <a:pt x="716" y="177"/>
                </a:lnTo>
                <a:lnTo>
                  <a:pt x="720" y="181"/>
                </a:lnTo>
                <a:lnTo>
                  <a:pt x="723" y="181"/>
                </a:lnTo>
                <a:lnTo>
                  <a:pt x="727" y="181"/>
                </a:lnTo>
                <a:lnTo>
                  <a:pt x="731" y="177"/>
                </a:lnTo>
                <a:lnTo>
                  <a:pt x="739" y="139"/>
                </a:lnTo>
                <a:lnTo>
                  <a:pt x="739" y="100"/>
                </a:lnTo>
                <a:lnTo>
                  <a:pt x="739" y="93"/>
                </a:lnTo>
                <a:lnTo>
                  <a:pt x="731" y="93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661526" y="331505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65673" y="331505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69820" y="331505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73966" y="331505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78112" y="331505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82255" y="331505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7023106" y="3599947"/>
            <a:ext cx="714375" cy="238125"/>
          </a:xfrm>
          <a:custGeom>
            <a:avLst/>
            <a:gdLst>
              <a:gd name="T0" fmla="*/ 600 w 600"/>
              <a:gd name="T1" fmla="*/ 119 h 200"/>
              <a:gd name="T2" fmla="*/ 593 w 600"/>
              <a:gd name="T3" fmla="*/ 65 h 200"/>
              <a:gd name="T4" fmla="*/ 585 w 600"/>
              <a:gd name="T5" fmla="*/ 7 h 200"/>
              <a:gd name="T6" fmla="*/ 581 w 600"/>
              <a:gd name="T7" fmla="*/ 0 h 200"/>
              <a:gd name="T8" fmla="*/ 573 w 600"/>
              <a:gd name="T9" fmla="*/ 3 h 200"/>
              <a:gd name="T10" fmla="*/ 496 w 600"/>
              <a:gd name="T11" fmla="*/ 73 h 200"/>
              <a:gd name="T12" fmla="*/ 496 w 600"/>
              <a:gd name="T13" fmla="*/ 77 h 200"/>
              <a:gd name="T14" fmla="*/ 496 w 600"/>
              <a:gd name="T15" fmla="*/ 80 h 200"/>
              <a:gd name="T16" fmla="*/ 500 w 600"/>
              <a:gd name="T17" fmla="*/ 80 h 200"/>
              <a:gd name="T18" fmla="*/ 504 w 600"/>
              <a:gd name="T19" fmla="*/ 80 h 200"/>
              <a:gd name="T20" fmla="*/ 554 w 600"/>
              <a:gd name="T21" fmla="*/ 38 h 200"/>
              <a:gd name="T22" fmla="*/ 543 w 600"/>
              <a:gd name="T23" fmla="*/ 65 h 200"/>
              <a:gd name="T24" fmla="*/ 523 w 600"/>
              <a:gd name="T25" fmla="*/ 92 h 200"/>
              <a:gd name="T26" fmla="*/ 496 w 600"/>
              <a:gd name="T27" fmla="*/ 119 h 200"/>
              <a:gd name="T28" fmla="*/ 462 w 600"/>
              <a:gd name="T29" fmla="*/ 146 h 200"/>
              <a:gd name="T30" fmla="*/ 419 w 600"/>
              <a:gd name="T31" fmla="*/ 165 h 200"/>
              <a:gd name="T32" fmla="*/ 377 w 600"/>
              <a:gd name="T33" fmla="*/ 177 h 200"/>
              <a:gd name="T34" fmla="*/ 335 w 600"/>
              <a:gd name="T35" fmla="*/ 184 h 200"/>
              <a:gd name="T36" fmla="*/ 289 w 600"/>
              <a:gd name="T37" fmla="*/ 184 h 200"/>
              <a:gd name="T38" fmla="*/ 246 w 600"/>
              <a:gd name="T39" fmla="*/ 180 h 200"/>
              <a:gd name="T40" fmla="*/ 208 w 600"/>
              <a:gd name="T41" fmla="*/ 173 h 200"/>
              <a:gd name="T42" fmla="*/ 166 w 600"/>
              <a:gd name="T43" fmla="*/ 157 h 200"/>
              <a:gd name="T44" fmla="*/ 131 w 600"/>
              <a:gd name="T45" fmla="*/ 142 h 200"/>
              <a:gd name="T46" fmla="*/ 93 w 600"/>
              <a:gd name="T47" fmla="*/ 123 h 200"/>
              <a:gd name="T48" fmla="*/ 62 w 600"/>
              <a:gd name="T49" fmla="*/ 96 h 200"/>
              <a:gd name="T50" fmla="*/ 8 w 600"/>
              <a:gd name="T51" fmla="*/ 38 h 200"/>
              <a:gd name="T52" fmla="*/ 4 w 600"/>
              <a:gd name="T53" fmla="*/ 38 h 200"/>
              <a:gd name="T54" fmla="*/ 0 w 600"/>
              <a:gd name="T55" fmla="*/ 42 h 200"/>
              <a:gd name="T56" fmla="*/ 23 w 600"/>
              <a:gd name="T57" fmla="*/ 80 h 200"/>
              <a:gd name="T58" fmla="*/ 54 w 600"/>
              <a:gd name="T59" fmla="*/ 111 h 200"/>
              <a:gd name="T60" fmla="*/ 93 w 600"/>
              <a:gd name="T61" fmla="*/ 138 h 200"/>
              <a:gd name="T62" fmla="*/ 131 w 600"/>
              <a:gd name="T63" fmla="*/ 161 h 200"/>
              <a:gd name="T64" fmla="*/ 173 w 600"/>
              <a:gd name="T65" fmla="*/ 177 h 200"/>
              <a:gd name="T66" fmla="*/ 216 w 600"/>
              <a:gd name="T67" fmla="*/ 192 h 200"/>
              <a:gd name="T68" fmla="*/ 258 w 600"/>
              <a:gd name="T69" fmla="*/ 200 h 200"/>
              <a:gd name="T70" fmla="*/ 300 w 600"/>
              <a:gd name="T71" fmla="*/ 200 h 200"/>
              <a:gd name="T72" fmla="*/ 350 w 600"/>
              <a:gd name="T73" fmla="*/ 200 h 200"/>
              <a:gd name="T74" fmla="*/ 396 w 600"/>
              <a:gd name="T75" fmla="*/ 192 h 200"/>
              <a:gd name="T76" fmla="*/ 443 w 600"/>
              <a:gd name="T77" fmla="*/ 177 h 200"/>
              <a:gd name="T78" fmla="*/ 481 w 600"/>
              <a:gd name="T79" fmla="*/ 154 h 200"/>
              <a:gd name="T80" fmla="*/ 508 w 600"/>
              <a:gd name="T81" fmla="*/ 130 h 200"/>
              <a:gd name="T82" fmla="*/ 535 w 600"/>
              <a:gd name="T83" fmla="*/ 107 h 200"/>
              <a:gd name="T84" fmla="*/ 558 w 600"/>
              <a:gd name="T85" fmla="*/ 80 h 200"/>
              <a:gd name="T86" fmla="*/ 573 w 600"/>
              <a:gd name="T87" fmla="*/ 50 h 200"/>
              <a:gd name="T88" fmla="*/ 585 w 600"/>
              <a:gd name="T89" fmla="*/ 123 h 200"/>
              <a:gd name="T90" fmla="*/ 589 w 600"/>
              <a:gd name="T91" fmla="*/ 130 h 200"/>
              <a:gd name="T92" fmla="*/ 593 w 600"/>
              <a:gd name="T93" fmla="*/ 130 h 200"/>
              <a:gd name="T94" fmla="*/ 596 w 600"/>
              <a:gd name="T95" fmla="*/ 127 h 200"/>
              <a:gd name="T96" fmla="*/ 600 w 600"/>
              <a:gd name="T97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0" h="200">
                <a:moveTo>
                  <a:pt x="600" y="119"/>
                </a:moveTo>
                <a:lnTo>
                  <a:pt x="593" y="65"/>
                </a:lnTo>
                <a:lnTo>
                  <a:pt x="585" y="7"/>
                </a:lnTo>
                <a:lnTo>
                  <a:pt x="581" y="0"/>
                </a:lnTo>
                <a:lnTo>
                  <a:pt x="573" y="3"/>
                </a:lnTo>
                <a:lnTo>
                  <a:pt x="496" y="73"/>
                </a:lnTo>
                <a:lnTo>
                  <a:pt x="496" y="77"/>
                </a:lnTo>
                <a:lnTo>
                  <a:pt x="496" y="80"/>
                </a:lnTo>
                <a:lnTo>
                  <a:pt x="500" y="80"/>
                </a:lnTo>
                <a:lnTo>
                  <a:pt x="504" y="80"/>
                </a:lnTo>
                <a:lnTo>
                  <a:pt x="554" y="38"/>
                </a:lnTo>
                <a:lnTo>
                  <a:pt x="543" y="65"/>
                </a:lnTo>
                <a:lnTo>
                  <a:pt x="523" y="92"/>
                </a:lnTo>
                <a:lnTo>
                  <a:pt x="496" y="119"/>
                </a:lnTo>
                <a:lnTo>
                  <a:pt x="462" y="146"/>
                </a:lnTo>
                <a:lnTo>
                  <a:pt x="419" y="165"/>
                </a:lnTo>
                <a:lnTo>
                  <a:pt x="377" y="177"/>
                </a:lnTo>
                <a:lnTo>
                  <a:pt x="335" y="184"/>
                </a:lnTo>
                <a:lnTo>
                  <a:pt x="289" y="184"/>
                </a:lnTo>
                <a:lnTo>
                  <a:pt x="246" y="180"/>
                </a:lnTo>
                <a:lnTo>
                  <a:pt x="208" y="173"/>
                </a:lnTo>
                <a:lnTo>
                  <a:pt x="166" y="157"/>
                </a:lnTo>
                <a:lnTo>
                  <a:pt x="131" y="142"/>
                </a:lnTo>
                <a:lnTo>
                  <a:pt x="93" y="123"/>
                </a:lnTo>
                <a:lnTo>
                  <a:pt x="62" y="96"/>
                </a:lnTo>
                <a:lnTo>
                  <a:pt x="8" y="38"/>
                </a:lnTo>
                <a:lnTo>
                  <a:pt x="4" y="38"/>
                </a:lnTo>
                <a:lnTo>
                  <a:pt x="0" y="42"/>
                </a:lnTo>
                <a:lnTo>
                  <a:pt x="23" y="80"/>
                </a:lnTo>
                <a:lnTo>
                  <a:pt x="54" y="111"/>
                </a:lnTo>
                <a:lnTo>
                  <a:pt x="93" y="138"/>
                </a:lnTo>
                <a:lnTo>
                  <a:pt x="131" y="161"/>
                </a:lnTo>
                <a:lnTo>
                  <a:pt x="173" y="177"/>
                </a:lnTo>
                <a:lnTo>
                  <a:pt x="216" y="192"/>
                </a:lnTo>
                <a:lnTo>
                  <a:pt x="258" y="200"/>
                </a:lnTo>
                <a:lnTo>
                  <a:pt x="300" y="200"/>
                </a:lnTo>
                <a:lnTo>
                  <a:pt x="350" y="200"/>
                </a:lnTo>
                <a:lnTo>
                  <a:pt x="396" y="192"/>
                </a:lnTo>
                <a:lnTo>
                  <a:pt x="443" y="177"/>
                </a:lnTo>
                <a:lnTo>
                  <a:pt x="481" y="154"/>
                </a:lnTo>
                <a:lnTo>
                  <a:pt x="508" y="130"/>
                </a:lnTo>
                <a:lnTo>
                  <a:pt x="535" y="107"/>
                </a:lnTo>
                <a:lnTo>
                  <a:pt x="558" y="80"/>
                </a:lnTo>
                <a:lnTo>
                  <a:pt x="573" y="50"/>
                </a:lnTo>
                <a:lnTo>
                  <a:pt x="585" y="123"/>
                </a:lnTo>
                <a:lnTo>
                  <a:pt x="589" y="130"/>
                </a:lnTo>
                <a:lnTo>
                  <a:pt x="593" y="130"/>
                </a:lnTo>
                <a:lnTo>
                  <a:pt x="596" y="127"/>
                </a:lnTo>
                <a:lnTo>
                  <a:pt x="600" y="119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7" name="Freeform 85"/>
          <p:cNvSpPr>
            <a:spLocks/>
          </p:cNvSpPr>
          <p:nvPr/>
        </p:nvSpPr>
        <p:spPr bwMode="auto">
          <a:xfrm rot="19800000">
            <a:off x="4308978" y="3337917"/>
            <a:ext cx="550069" cy="398860"/>
          </a:xfrm>
          <a:custGeom>
            <a:avLst/>
            <a:gdLst>
              <a:gd name="T0" fmla="*/ 439 w 462"/>
              <a:gd name="T1" fmla="*/ 296 h 335"/>
              <a:gd name="T2" fmla="*/ 412 w 462"/>
              <a:gd name="T3" fmla="*/ 269 h 335"/>
              <a:gd name="T4" fmla="*/ 404 w 462"/>
              <a:gd name="T5" fmla="*/ 277 h 335"/>
              <a:gd name="T6" fmla="*/ 408 w 462"/>
              <a:gd name="T7" fmla="*/ 289 h 335"/>
              <a:gd name="T8" fmla="*/ 292 w 462"/>
              <a:gd name="T9" fmla="*/ 231 h 335"/>
              <a:gd name="T10" fmla="*/ 281 w 462"/>
              <a:gd name="T11" fmla="*/ 216 h 335"/>
              <a:gd name="T12" fmla="*/ 285 w 462"/>
              <a:gd name="T13" fmla="*/ 196 h 335"/>
              <a:gd name="T14" fmla="*/ 292 w 462"/>
              <a:gd name="T15" fmla="*/ 119 h 335"/>
              <a:gd name="T16" fmla="*/ 277 w 462"/>
              <a:gd name="T17" fmla="*/ 112 h 335"/>
              <a:gd name="T18" fmla="*/ 185 w 462"/>
              <a:gd name="T19" fmla="*/ 212 h 335"/>
              <a:gd name="T20" fmla="*/ 181 w 462"/>
              <a:gd name="T21" fmla="*/ 173 h 335"/>
              <a:gd name="T22" fmla="*/ 192 w 462"/>
              <a:gd name="T23" fmla="*/ 89 h 335"/>
              <a:gd name="T24" fmla="*/ 189 w 462"/>
              <a:gd name="T25" fmla="*/ 46 h 335"/>
              <a:gd name="T26" fmla="*/ 173 w 462"/>
              <a:gd name="T27" fmla="*/ 43 h 335"/>
              <a:gd name="T28" fmla="*/ 119 w 462"/>
              <a:gd name="T29" fmla="*/ 127 h 335"/>
              <a:gd name="T30" fmla="*/ 112 w 462"/>
              <a:gd name="T31" fmla="*/ 143 h 335"/>
              <a:gd name="T32" fmla="*/ 100 w 462"/>
              <a:gd name="T33" fmla="*/ 150 h 335"/>
              <a:gd name="T34" fmla="*/ 100 w 462"/>
              <a:gd name="T35" fmla="*/ 131 h 335"/>
              <a:gd name="T36" fmla="*/ 100 w 462"/>
              <a:gd name="T37" fmla="*/ 108 h 335"/>
              <a:gd name="T38" fmla="*/ 100 w 462"/>
              <a:gd name="T39" fmla="*/ 43 h 335"/>
              <a:gd name="T40" fmla="*/ 96 w 462"/>
              <a:gd name="T41" fmla="*/ 12 h 335"/>
              <a:gd name="T42" fmla="*/ 81 w 462"/>
              <a:gd name="T43" fmla="*/ 0 h 335"/>
              <a:gd name="T44" fmla="*/ 46 w 462"/>
              <a:gd name="T45" fmla="*/ 12 h 335"/>
              <a:gd name="T46" fmla="*/ 16 w 462"/>
              <a:gd name="T47" fmla="*/ 46 h 335"/>
              <a:gd name="T48" fmla="*/ 0 w 462"/>
              <a:gd name="T49" fmla="*/ 100 h 335"/>
              <a:gd name="T50" fmla="*/ 4 w 462"/>
              <a:gd name="T51" fmla="*/ 131 h 335"/>
              <a:gd name="T52" fmla="*/ 12 w 462"/>
              <a:gd name="T53" fmla="*/ 93 h 335"/>
              <a:gd name="T54" fmla="*/ 31 w 462"/>
              <a:gd name="T55" fmla="*/ 46 h 335"/>
              <a:gd name="T56" fmla="*/ 54 w 462"/>
              <a:gd name="T57" fmla="*/ 19 h 335"/>
              <a:gd name="T58" fmla="*/ 77 w 462"/>
              <a:gd name="T59" fmla="*/ 19 h 335"/>
              <a:gd name="T60" fmla="*/ 85 w 462"/>
              <a:gd name="T61" fmla="*/ 54 h 335"/>
              <a:gd name="T62" fmla="*/ 85 w 462"/>
              <a:gd name="T63" fmla="*/ 104 h 335"/>
              <a:gd name="T64" fmla="*/ 85 w 462"/>
              <a:gd name="T65" fmla="*/ 146 h 335"/>
              <a:gd name="T66" fmla="*/ 92 w 462"/>
              <a:gd name="T67" fmla="*/ 169 h 335"/>
              <a:gd name="T68" fmla="*/ 112 w 462"/>
              <a:gd name="T69" fmla="*/ 169 h 335"/>
              <a:gd name="T70" fmla="*/ 135 w 462"/>
              <a:gd name="T71" fmla="*/ 139 h 335"/>
              <a:gd name="T72" fmla="*/ 177 w 462"/>
              <a:gd name="T73" fmla="*/ 66 h 335"/>
              <a:gd name="T74" fmla="*/ 177 w 462"/>
              <a:gd name="T75" fmla="*/ 108 h 335"/>
              <a:gd name="T76" fmla="*/ 166 w 462"/>
              <a:gd name="T77" fmla="*/ 193 h 335"/>
              <a:gd name="T78" fmla="*/ 177 w 462"/>
              <a:gd name="T79" fmla="*/ 235 h 335"/>
              <a:gd name="T80" fmla="*/ 189 w 462"/>
              <a:gd name="T81" fmla="*/ 235 h 335"/>
              <a:gd name="T82" fmla="*/ 273 w 462"/>
              <a:gd name="T83" fmla="*/ 135 h 335"/>
              <a:gd name="T84" fmla="*/ 269 w 462"/>
              <a:gd name="T85" fmla="*/ 239 h 335"/>
              <a:gd name="T86" fmla="*/ 427 w 462"/>
              <a:gd name="T87" fmla="*/ 312 h 335"/>
              <a:gd name="T88" fmla="*/ 408 w 462"/>
              <a:gd name="T89" fmla="*/ 320 h 335"/>
              <a:gd name="T90" fmla="*/ 369 w 462"/>
              <a:gd name="T91" fmla="*/ 323 h 335"/>
              <a:gd name="T92" fmla="*/ 369 w 462"/>
              <a:gd name="T93" fmla="*/ 331 h 335"/>
              <a:gd name="T94" fmla="*/ 408 w 462"/>
              <a:gd name="T95" fmla="*/ 335 h 335"/>
              <a:gd name="T96" fmla="*/ 462 w 462"/>
              <a:gd name="T97" fmla="*/ 33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2" h="335">
                <a:moveTo>
                  <a:pt x="458" y="320"/>
                </a:moveTo>
                <a:lnTo>
                  <a:pt x="439" y="296"/>
                </a:lnTo>
                <a:lnTo>
                  <a:pt x="416" y="273"/>
                </a:lnTo>
                <a:lnTo>
                  <a:pt x="412" y="269"/>
                </a:lnTo>
                <a:lnTo>
                  <a:pt x="408" y="269"/>
                </a:lnTo>
                <a:lnTo>
                  <a:pt x="404" y="277"/>
                </a:lnTo>
                <a:lnTo>
                  <a:pt x="404" y="281"/>
                </a:lnTo>
                <a:lnTo>
                  <a:pt x="408" y="289"/>
                </a:lnTo>
                <a:lnTo>
                  <a:pt x="308" y="239"/>
                </a:lnTo>
                <a:lnTo>
                  <a:pt x="292" y="231"/>
                </a:lnTo>
                <a:lnTo>
                  <a:pt x="281" y="223"/>
                </a:lnTo>
                <a:lnTo>
                  <a:pt x="281" y="216"/>
                </a:lnTo>
                <a:lnTo>
                  <a:pt x="281" y="208"/>
                </a:lnTo>
                <a:lnTo>
                  <a:pt x="285" y="196"/>
                </a:lnTo>
                <a:lnTo>
                  <a:pt x="285" y="189"/>
                </a:lnTo>
                <a:lnTo>
                  <a:pt x="292" y="119"/>
                </a:lnTo>
                <a:lnTo>
                  <a:pt x="289" y="112"/>
                </a:lnTo>
                <a:lnTo>
                  <a:pt x="277" y="112"/>
                </a:lnTo>
                <a:lnTo>
                  <a:pt x="227" y="158"/>
                </a:lnTo>
                <a:lnTo>
                  <a:pt x="185" y="212"/>
                </a:lnTo>
                <a:lnTo>
                  <a:pt x="181" y="193"/>
                </a:lnTo>
                <a:lnTo>
                  <a:pt x="181" y="173"/>
                </a:lnTo>
                <a:lnTo>
                  <a:pt x="185" y="131"/>
                </a:lnTo>
                <a:lnTo>
                  <a:pt x="192" y="89"/>
                </a:lnTo>
                <a:lnTo>
                  <a:pt x="192" y="66"/>
                </a:lnTo>
                <a:lnTo>
                  <a:pt x="189" y="46"/>
                </a:lnTo>
                <a:lnTo>
                  <a:pt x="181" y="43"/>
                </a:lnTo>
                <a:lnTo>
                  <a:pt x="173" y="43"/>
                </a:lnTo>
                <a:lnTo>
                  <a:pt x="139" y="96"/>
                </a:lnTo>
                <a:lnTo>
                  <a:pt x="119" y="127"/>
                </a:lnTo>
                <a:lnTo>
                  <a:pt x="119" y="135"/>
                </a:lnTo>
                <a:lnTo>
                  <a:pt x="112" y="143"/>
                </a:lnTo>
                <a:lnTo>
                  <a:pt x="108" y="150"/>
                </a:lnTo>
                <a:lnTo>
                  <a:pt x="100" y="150"/>
                </a:lnTo>
                <a:lnTo>
                  <a:pt x="100" y="143"/>
                </a:lnTo>
                <a:lnTo>
                  <a:pt x="100" y="131"/>
                </a:lnTo>
                <a:lnTo>
                  <a:pt x="100" y="116"/>
                </a:lnTo>
                <a:lnTo>
                  <a:pt x="100" y="108"/>
                </a:lnTo>
                <a:lnTo>
                  <a:pt x="100" y="73"/>
                </a:lnTo>
                <a:lnTo>
                  <a:pt x="100" y="43"/>
                </a:lnTo>
                <a:lnTo>
                  <a:pt x="100" y="23"/>
                </a:lnTo>
                <a:lnTo>
                  <a:pt x="96" y="12"/>
                </a:lnTo>
                <a:lnTo>
                  <a:pt x="89" y="4"/>
                </a:lnTo>
                <a:lnTo>
                  <a:pt x="81" y="0"/>
                </a:lnTo>
                <a:lnTo>
                  <a:pt x="62" y="0"/>
                </a:lnTo>
                <a:lnTo>
                  <a:pt x="46" y="12"/>
                </a:lnTo>
                <a:lnTo>
                  <a:pt x="31" y="23"/>
                </a:lnTo>
                <a:lnTo>
                  <a:pt x="16" y="46"/>
                </a:lnTo>
                <a:lnTo>
                  <a:pt x="4" y="73"/>
                </a:lnTo>
                <a:lnTo>
                  <a:pt x="0" y="100"/>
                </a:lnTo>
                <a:lnTo>
                  <a:pt x="0" y="127"/>
                </a:lnTo>
                <a:lnTo>
                  <a:pt x="4" y="131"/>
                </a:lnTo>
                <a:lnTo>
                  <a:pt x="4" y="127"/>
                </a:lnTo>
                <a:lnTo>
                  <a:pt x="12" y="93"/>
                </a:lnTo>
                <a:lnTo>
                  <a:pt x="23" y="58"/>
                </a:lnTo>
                <a:lnTo>
                  <a:pt x="31" y="46"/>
                </a:lnTo>
                <a:lnTo>
                  <a:pt x="42" y="31"/>
                </a:lnTo>
                <a:lnTo>
                  <a:pt x="54" y="19"/>
                </a:lnTo>
                <a:lnTo>
                  <a:pt x="69" y="16"/>
                </a:lnTo>
                <a:lnTo>
                  <a:pt x="77" y="19"/>
                </a:lnTo>
                <a:lnTo>
                  <a:pt x="81" y="35"/>
                </a:lnTo>
                <a:lnTo>
                  <a:pt x="85" y="54"/>
                </a:lnTo>
                <a:lnTo>
                  <a:pt x="85" y="77"/>
                </a:lnTo>
                <a:lnTo>
                  <a:pt x="85" y="104"/>
                </a:lnTo>
                <a:lnTo>
                  <a:pt x="85" y="127"/>
                </a:lnTo>
                <a:lnTo>
                  <a:pt x="85" y="146"/>
                </a:lnTo>
                <a:lnTo>
                  <a:pt x="85" y="158"/>
                </a:lnTo>
                <a:lnTo>
                  <a:pt x="92" y="169"/>
                </a:lnTo>
                <a:lnTo>
                  <a:pt x="100" y="173"/>
                </a:lnTo>
                <a:lnTo>
                  <a:pt x="112" y="169"/>
                </a:lnTo>
                <a:lnTo>
                  <a:pt x="119" y="162"/>
                </a:lnTo>
                <a:lnTo>
                  <a:pt x="135" y="139"/>
                </a:lnTo>
                <a:lnTo>
                  <a:pt x="146" y="112"/>
                </a:lnTo>
                <a:lnTo>
                  <a:pt x="177" y="66"/>
                </a:lnTo>
                <a:lnTo>
                  <a:pt x="177" y="89"/>
                </a:lnTo>
                <a:lnTo>
                  <a:pt x="177" y="108"/>
                </a:lnTo>
                <a:lnTo>
                  <a:pt x="169" y="150"/>
                </a:lnTo>
                <a:lnTo>
                  <a:pt x="166" y="193"/>
                </a:lnTo>
                <a:lnTo>
                  <a:pt x="169" y="216"/>
                </a:lnTo>
                <a:lnTo>
                  <a:pt x="177" y="235"/>
                </a:lnTo>
                <a:lnTo>
                  <a:pt x="181" y="239"/>
                </a:lnTo>
                <a:lnTo>
                  <a:pt x="189" y="235"/>
                </a:lnTo>
                <a:lnTo>
                  <a:pt x="227" y="181"/>
                </a:lnTo>
                <a:lnTo>
                  <a:pt x="273" y="135"/>
                </a:lnTo>
                <a:lnTo>
                  <a:pt x="266" y="231"/>
                </a:lnTo>
                <a:lnTo>
                  <a:pt x="269" y="239"/>
                </a:lnTo>
                <a:lnTo>
                  <a:pt x="416" y="312"/>
                </a:lnTo>
                <a:lnTo>
                  <a:pt x="427" y="312"/>
                </a:lnTo>
                <a:lnTo>
                  <a:pt x="431" y="320"/>
                </a:lnTo>
                <a:lnTo>
                  <a:pt x="408" y="320"/>
                </a:lnTo>
                <a:lnTo>
                  <a:pt x="389" y="320"/>
                </a:lnTo>
                <a:lnTo>
                  <a:pt x="369" y="323"/>
                </a:lnTo>
                <a:lnTo>
                  <a:pt x="366" y="327"/>
                </a:lnTo>
                <a:lnTo>
                  <a:pt x="369" y="331"/>
                </a:lnTo>
                <a:lnTo>
                  <a:pt x="389" y="335"/>
                </a:lnTo>
                <a:lnTo>
                  <a:pt x="408" y="335"/>
                </a:lnTo>
                <a:lnTo>
                  <a:pt x="454" y="335"/>
                </a:lnTo>
                <a:lnTo>
                  <a:pt x="462" y="331"/>
                </a:lnTo>
                <a:lnTo>
                  <a:pt x="458" y="320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8" name="Freeform 87"/>
          <p:cNvSpPr>
            <a:spLocks/>
          </p:cNvSpPr>
          <p:nvPr/>
        </p:nvSpPr>
        <p:spPr bwMode="auto">
          <a:xfrm>
            <a:off x="5704541" y="3381117"/>
            <a:ext cx="571500" cy="283369"/>
          </a:xfrm>
          <a:custGeom>
            <a:avLst/>
            <a:gdLst>
              <a:gd name="T0" fmla="*/ 446 w 480"/>
              <a:gd name="T1" fmla="*/ 154 h 238"/>
              <a:gd name="T2" fmla="*/ 419 w 480"/>
              <a:gd name="T3" fmla="*/ 173 h 238"/>
              <a:gd name="T4" fmla="*/ 423 w 480"/>
              <a:gd name="T5" fmla="*/ 177 h 238"/>
              <a:gd name="T6" fmla="*/ 430 w 480"/>
              <a:gd name="T7" fmla="*/ 192 h 238"/>
              <a:gd name="T8" fmla="*/ 423 w 480"/>
              <a:gd name="T9" fmla="*/ 208 h 238"/>
              <a:gd name="T10" fmla="*/ 415 w 480"/>
              <a:gd name="T11" fmla="*/ 219 h 238"/>
              <a:gd name="T12" fmla="*/ 400 w 480"/>
              <a:gd name="T13" fmla="*/ 211 h 238"/>
              <a:gd name="T14" fmla="*/ 388 w 480"/>
              <a:gd name="T15" fmla="*/ 177 h 238"/>
              <a:gd name="T16" fmla="*/ 380 w 480"/>
              <a:gd name="T17" fmla="*/ 138 h 238"/>
              <a:gd name="T18" fmla="*/ 377 w 480"/>
              <a:gd name="T19" fmla="*/ 96 h 238"/>
              <a:gd name="T20" fmla="*/ 353 w 480"/>
              <a:gd name="T21" fmla="*/ 65 h 238"/>
              <a:gd name="T22" fmla="*/ 323 w 480"/>
              <a:gd name="T23" fmla="*/ 69 h 238"/>
              <a:gd name="T24" fmla="*/ 265 w 480"/>
              <a:gd name="T25" fmla="*/ 100 h 238"/>
              <a:gd name="T26" fmla="*/ 242 w 480"/>
              <a:gd name="T27" fmla="*/ 119 h 238"/>
              <a:gd name="T28" fmla="*/ 207 w 480"/>
              <a:gd name="T29" fmla="*/ 123 h 238"/>
              <a:gd name="T30" fmla="*/ 180 w 480"/>
              <a:gd name="T31" fmla="*/ 77 h 238"/>
              <a:gd name="T32" fmla="*/ 161 w 480"/>
              <a:gd name="T33" fmla="*/ 19 h 238"/>
              <a:gd name="T34" fmla="*/ 138 w 480"/>
              <a:gd name="T35" fmla="*/ 4 h 238"/>
              <a:gd name="T36" fmla="*/ 107 w 480"/>
              <a:gd name="T37" fmla="*/ 4 h 238"/>
              <a:gd name="T38" fmla="*/ 38 w 480"/>
              <a:gd name="T39" fmla="*/ 46 h 238"/>
              <a:gd name="T40" fmla="*/ 3 w 480"/>
              <a:gd name="T41" fmla="*/ 100 h 238"/>
              <a:gd name="T42" fmla="*/ 0 w 480"/>
              <a:gd name="T43" fmla="*/ 123 h 238"/>
              <a:gd name="T44" fmla="*/ 27 w 480"/>
              <a:gd name="T45" fmla="*/ 77 h 238"/>
              <a:gd name="T46" fmla="*/ 65 w 480"/>
              <a:gd name="T47" fmla="*/ 38 h 238"/>
              <a:gd name="T48" fmla="*/ 111 w 480"/>
              <a:gd name="T49" fmla="*/ 19 h 238"/>
              <a:gd name="T50" fmla="*/ 142 w 480"/>
              <a:gd name="T51" fmla="*/ 23 h 238"/>
              <a:gd name="T52" fmla="*/ 157 w 480"/>
              <a:gd name="T53" fmla="*/ 54 h 238"/>
              <a:gd name="T54" fmla="*/ 180 w 480"/>
              <a:gd name="T55" fmla="*/ 108 h 238"/>
              <a:gd name="T56" fmla="*/ 200 w 480"/>
              <a:gd name="T57" fmla="*/ 135 h 238"/>
              <a:gd name="T58" fmla="*/ 230 w 480"/>
              <a:gd name="T59" fmla="*/ 142 h 238"/>
              <a:gd name="T60" fmla="*/ 273 w 480"/>
              <a:gd name="T61" fmla="*/ 111 h 238"/>
              <a:gd name="T62" fmla="*/ 311 w 480"/>
              <a:gd name="T63" fmla="*/ 88 h 238"/>
              <a:gd name="T64" fmla="*/ 338 w 480"/>
              <a:gd name="T65" fmla="*/ 81 h 238"/>
              <a:gd name="T66" fmla="*/ 357 w 480"/>
              <a:gd name="T67" fmla="*/ 96 h 238"/>
              <a:gd name="T68" fmla="*/ 365 w 480"/>
              <a:gd name="T69" fmla="*/ 138 h 238"/>
              <a:gd name="T70" fmla="*/ 377 w 480"/>
              <a:gd name="T71" fmla="*/ 200 h 238"/>
              <a:gd name="T72" fmla="*/ 396 w 480"/>
              <a:gd name="T73" fmla="*/ 235 h 238"/>
              <a:gd name="T74" fmla="*/ 411 w 480"/>
              <a:gd name="T75" fmla="*/ 238 h 238"/>
              <a:gd name="T76" fmla="*/ 427 w 480"/>
              <a:gd name="T77" fmla="*/ 227 h 238"/>
              <a:gd name="T78" fmla="*/ 461 w 480"/>
              <a:gd name="T79" fmla="*/ 173 h 238"/>
              <a:gd name="T80" fmla="*/ 461 w 480"/>
              <a:gd name="T81" fmla="*/ 219 h 238"/>
              <a:gd name="T82" fmla="*/ 473 w 480"/>
              <a:gd name="T83" fmla="*/ 219 h 238"/>
              <a:gd name="T84" fmla="*/ 477 w 480"/>
              <a:gd name="T85" fmla="*/ 192 h 238"/>
              <a:gd name="T86" fmla="*/ 477 w 480"/>
              <a:gd name="T87" fmla="*/ 15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" h="238">
                <a:moveTo>
                  <a:pt x="469" y="150"/>
                </a:moveTo>
                <a:lnTo>
                  <a:pt x="446" y="154"/>
                </a:lnTo>
                <a:lnTo>
                  <a:pt x="419" y="165"/>
                </a:lnTo>
                <a:lnTo>
                  <a:pt x="419" y="173"/>
                </a:lnTo>
                <a:lnTo>
                  <a:pt x="419" y="177"/>
                </a:lnTo>
                <a:lnTo>
                  <a:pt x="423" y="177"/>
                </a:lnTo>
                <a:lnTo>
                  <a:pt x="442" y="169"/>
                </a:lnTo>
                <a:lnTo>
                  <a:pt x="430" y="192"/>
                </a:lnTo>
                <a:lnTo>
                  <a:pt x="427" y="200"/>
                </a:lnTo>
                <a:lnTo>
                  <a:pt x="423" y="208"/>
                </a:lnTo>
                <a:lnTo>
                  <a:pt x="415" y="215"/>
                </a:lnTo>
                <a:lnTo>
                  <a:pt x="415" y="219"/>
                </a:lnTo>
                <a:lnTo>
                  <a:pt x="407" y="219"/>
                </a:lnTo>
                <a:lnTo>
                  <a:pt x="400" y="211"/>
                </a:lnTo>
                <a:lnTo>
                  <a:pt x="392" y="196"/>
                </a:lnTo>
                <a:lnTo>
                  <a:pt x="388" y="177"/>
                </a:lnTo>
                <a:lnTo>
                  <a:pt x="384" y="161"/>
                </a:lnTo>
                <a:lnTo>
                  <a:pt x="380" y="138"/>
                </a:lnTo>
                <a:lnTo>
                  <a:pt x="380" y="115"/>
                </a:lnTo>
                <a:lnTo>
                  <a:pt x="377" y="96"/>
                </a:lnTo>
                <a:lnTo>
                  <a:pt x="369" y="77"/>
                </a:lnTo>
                <a:lnTo>
                  <a:pt x="353" y="65"/>
                </a:lnTo>
                <a:lnTo>
                  <a:pt x="338" y="65"/>
                </a:lnTo>
                <a:lnTo>
                  <a:pt x="323" y="69"/>
                </a:lnTo>
                <a:lnTo>
                  <a:pt x="307" y="73"/>
                </a:lnTo>
                <a:lnTo>
                  <a:pt x="265" y="100"/>
                </a:lnTo>
                <a:lnTo>
                  <a:pt x="253" y="108"/>
                </a:lnTo>
                <a:lnTo>
                  <a:pt x="242" y="119"/>
                </a:lnTo>
                <a:lnTo>
                  <a:pt x="227" y="127"/>
                </a:lnTo>
                <a:lnTo>
                  <a:pt x="207" y="123"/>
                </a:lnTo>
                <a:lnTo>
                  <a:pt x="192" y="104"/>
                </a:lnTo>
                <a:lnTo>
                  <a:pt x="180" y="77"/>
                </a:lnTo>
                <a:lnTo>
                  <a:pt x="173" y="46"/>
                </a:lnTo>
                <a:lnTo>
                  <a:pt x="161" y="19"/>
                </a:lnTo>
                <a:lnTo>
                  <a:pt x="150" y="8"/>
                </a:lnTo>
                <a:lnTo>
                  <a:pt x="138" y="4"/>
                </a:lnTo>
                <a:lnTo>
                  <a:pt x="123" y="0"/>
                </a:lnTo>
                <a:lnTo>
                  <a:pt x="107" y="4"/>
                </a:lnTo>
                <a:lnTo>
                  <a:pt x="69" y="19"/>
                </a:lnTo>
                <a:lnTo>
                  <a:pt x="38" y="46"/>
                </a:lnTo>
                <a:lnTo>
                  <a:pt x="11" y="81"/>
                </a:lnTo>
                <a:lnTo>
                  <a:pt x="3" y="100"/>
                </a:lnTo>
                <a:lnTo>
                  <a:pt x="0" y="123"/>
                </a:lnTo>
                <a:lnTo>
                  <a:pt x="0" y="123"/>
                </a:lnTo>
                <a:lnTo>
                  <a:pt x="3" y="123"/>
                </a:lnTo>
                <a:lnTo>
                  <a:pt x="27" y="77"/>
                </a:lnTo>
                <a:lnTo>
                  <a:pt x="46" y="58"/>
                </a:lnTo>
                <a:lnTo>
                  <a:pt x="65" y="38"/>
                </a:lnTo>
                <a:lnTo>
                  <a:pt x="88" y="27"/>
                </a:lnTo>
                <a:lnTo>
                  <a:pt x="111" y="19"/>
                </a:lnTo>
                <a:lnTo>
                  <a:pt x="130" y="15"/>
                </a:lnTo>
                <a:lnTo>
                  <a:pt x="142" y="23"/>
                </a:lnTo>
                <a:lnTo>
                  <a:pt x="153" y="35"/>
                </a:lnTo>
                <a:lnTo>
                  <a:pt x="157" y="54"/>
                </a:lnTo>
                <a:lnTo>
                  <a:pt x="173" y="88"/>
                </a:lnTo>
                <a:lnTo>
                  <a:pt x="180" y="108"/>
                </a:lnTo>
                <a:lnTo>
                  <a:pt x="188" y="123"/>
                </a:lnTo>
                <a:lnTo>
                  <a:pt x="200" y="135"/>
                </a:lnTo>
                <a:lnTo>
                  <a:pt x="215" y="142"/>
                </a:lnTo>
                <a:lnTo>
                  <a:pt x="230" y="142"/>
                </a:lnTo>
                <a:lnTo>
                  <a:pt x="253" y="131"/>
                </a:lnTo>
                <a:lnTo>
                  <a:pt x="273" y="111"/>
                </a:lnTo>
                <a:lnTo>
                  <a:pt x="300" y="92"/>
                </a:lnTo>
                <a:lnTo>
                  <a:pt x="311" y="88"/>
                </a:lnTo>
                <a:lnTo>
                  <a:pt x="327" y="81"/>
                </a:lnTo>
                <a:lnTo>
                  <a:pt x="338" y="81"/>
                </a:lnTo>
                <a:lnTo>
                  <a:pt x="350" y="85"/>
                </a:lnTo>
                <a:lnTo>
                  <a:pt x="357" y="96"/>
                </a:lnTo>
                <a:lnTo>
                  <a:pt x="365" y="108"/>
                </a:lnTo>
                <a:lnTo>
                  <a:pt x="365" y="138"/>
                </a:lnTo>
                <a:lnTo>
                  <a:pt x="373" y="185"/>
                </a:lnTo>
                <a:lnTo>
                  <a:pt x="377" y="200"/>
                </a:lnTo>
                <a:lnTo>
                  <a:pt x="384" y="219"/>
                </a:lnTo>
                <a:lnTo>
                  <a:pt x="396" y="235"/>
                </a:lnTo>
                <a:lnTo>
                  <a:pt x="403" y="238"/>
                </a:lnTo>
                <a:lnTo>
                  <a:pt x="411" y="238"/>
                </a:lnTo>
                <a:lnTo>
                  <a:pt x="419" y="235"/>
                </a:lnTo>
                <a:lnTo>
                  <a:pt x="427" y="227"/>
                </a:lnTo>
                <a:lnTo>
                  <a:pt x="446" y="200"/>
                </a:lnTo>
                <a:lnTo>
                  <a:pt x="461" y="173"/>
                </a:lnTo>
                <a:lnTo>
                  <a:pt x="457" y="196"/>
                </a:lnTo>
                <a:lnTo>
                  <a:pt x="461" y="219"/>
                </a:lnTo>
                <a:lnTo>
                  <a:pt x="469" y="227"/>
                </a:lnTo>
                <a:lnTo>
                  <a:pt x="473" y="219"/>
                </a:lnTo>
                <a:lnTo>
                  <a:pt x="477" y="208"/>
                </a:lnTo>
                <a:lnTo>
                  <a:pt x="477" y="192"/>
                </a:lnTo>
                <a:lnTo>
                  <a:pt x="480" y="158"/>
                </a:lnTo>
                <a:lnTo>
                  <a:pt x="477" y="150"/>
                </a:lnTo>
                <a:lnTo>
                  <a:pt x="469" y="150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9" name="Freeform 68"/>
          <p:cNvSpPr>
            <a:spLocks noEditPoints="1"/>
          </p:cNvSpPr>
          <p:nvPr/>
        </p:nvSpPr>
        <p:spPr bwMode="auto">
          <a:xfrm rot="16200000">
            <a:off x="3010097" y="3224808"/>
            <a:ext cx="315516" cy="723900"/>
          </a:xfrm>
          <a:custGeom>
            <a:avLst/>
            <a:gdLst>
              <a:gd name="T0" fmla="*/ 69 w 265"/>
              <a:gd name="T1" fmla="*/ 288 h 608"/>
              <a:gd name="T2" fmla="*/ 19 w 265"/>
              <a:gd name="T3" fmla="*/ 250 h 608"/>
              <a:gd name="T4" fmla="*/ 15 w 265"/>
              <a:gd name="T5" fmla="*/ 219 h 608"/>
              <a:gd name="T6" fmla="*/ 31 w 265"/>
              <a:gd name="T7" fmla="*/ 188 h 608"/>
              <a:gd name="T8" fmla="*/ 61 w 265"/>
              <a:gd name="T9" fmla="*/ 181 h 608"/>
              <a:gd name="T10" fmla="*/ 96 w 265"/>
              <a:gd name="T11" fmla="*/ 192 h 608"/>
              <a:gd name="T12" fmla="*/ 150 w 265"/>
              <a:gd name="T13" fmla="*/ 235 h 608"/>
              <a:gd name="T14" fmla="*/ 138 w 265"/>
              <a:gd name="T15" fmla="*/ 285 h 608"/>
              <a:gd name="T16" fmla="*/ 100 w 265"/>
              <a:gd name="T17" fmla="*/ 292 h 608"/>
              <a:gd name="T18" fmla="*/ 207 w 265"/>
              <a:gd name="T19" fmla="*/ 542 h 608"/>
              <a:gd name="T20" fmla="*/ 231 w 265"/>
              <a:gd name="T21" fmla="*/ 423 h 608"/>
              <a:gd name="T22" fmla="*/ 211 w 265"/>
              <a:gd name="T23" fmla="*/ 308 h 608"/>
              <a:gd name="T24" fmla="*/ 227 w 265"/>
              <a:gd name="T25" fmla="*/ 238 h 608"/>
              <a:gd name="T26" fmla="*/ 257 w 265"/>
              <a:gd name="T27" fmla="*/ 181 h 608"/>
              <a:gd name="T28" fmla="*/ 265 w 265"/>
              <a:gd name="T29" fmla="*/ 119 h 608"/>
              <a:gd name="T30" fmla="*/ 254 w 265"/>
              <a:gd name="T31" fmla="*/ 58 h 608"/>
              <a:gd name="T32" fmla="*/ 223 w 265"/>
              <a:gd name="T33" fmla="*/ 4 h 608"/>
              <a:gd name="T34" fmla="*/ 215 w 265"/>
              <a:gd name="T35" fmla="*/ 4 h 608"/>
              <a:gd name="T36" fmla="*/ 215 w 265"/>
              <a:gd name="T37" fmla="*/ 12 h 608"/>
              <a:gd name="T38" fmla="*/ 242 w 265"/>
              <a:gd name="T39" fmla="*/ 69 h 608"/>
              <a:gd name="T40" fmla="*/ 250 w 265"/>
              <a:gd name="T41" fmla="*/ 131 h 608"/>
              <a:gd name="T42" fmla="*/ 238 w 265"/>
              <a:gd name="T43" fmla="*/ 188 h 608"/>
              <a:gd name="T44" fmla="*/ 204 w 265"/>
              <a:gd name="T45" fmla="*/ 242 h 608"/>
              <a:gd name="T46" fmla="*/ 161 w 265"/>
              <a:gd name="T47" fmla="*/ 219 h 608"/>
              <a:gd name="T48" fmla="*/ 111 w 265"/>
              <a:gd name="T49" fmla="*/ 177 h 608"/>
              <a:gd name="T50" fmla="*/ 73 w 265"/>
              <a:gd name="T51" fmla="*/ 165 h 608"/>
              <a:gd name="T52" fmla="*/ 27 w 265"/>
              <a:gd name="T53" fmla="*/ 169 h 608"/>
              <a:gd name="T54" fmla="*/ 4 w 265"/>
              <a:gd name="T55" fmla="*/ 200 h 608"/>
              <a:gd name="T56" fmla="*/ 0 w 265"/>
              <a:gd name="T57" fmla="*/ 242 h 608"/>
              <a:gd name="T58" fmla="*/ 19 w 265"/>
              <a:gd name="T59" fmla="*/ 281 h 608"/>
              <a:gd name="T60" fmla="*/ 69 w 265"/>
              <a:gd name="T61" fmla="*/ 308 h 608"/>
              <a:gd name="T62" fmla="*/ 146 w 265"/>
              <a:gd name="T63" fmla="*/ 300 h 608"/>
              <a:gd name="T64" fmla="*/ 192 w 265"/>
              <a:gd name="T65" fmla="*/ 312 h 608"/>
              <a:gd name="T66" fmla="*/ 207 w 265"/>
              <a:gd name="T67" fmla="*/ 373 h 608"/>
              <a:gd name="T68" fmla="*/ 200 w 265"/>
              <a:gd name="T69" fmla="*/ 500 h 608"/>
              <a:gd name="T70" fmla="*/ 177 w 265"/>
              <a:gd name="T71" fmla="*/ 504 h 608"/>
              <a:gd name="T72" fmla="*/ 169 w 265"/>
              <a:gd name="T73" fmla="*/ 508 h 608"/>
              <a:gd name="T74" fmla="*/ 165 w 265"/>
              <a:gd name="T75" fmla="*/ 600 h 608"/>
              <a:gd name="T76" fmla="*/ 169 w 265"/>
              <a:gd name="T77" fmla="*/ 608 h 608"/>
              <a:gd name="T78" fmla="*/ 207 w 265"/>
              <a:gd name="T79" fmla="*/ 573 h 608"/>
              <a:gd name="T80" fmla="*/ 234 w 265"/>
              <a:gd name="T81" fmla="*/ 531 h 608"/>
              <a:gd name="T82" fmla="*/ 227 w 265"/>
              <a:gd name="T83" fmla="*/ 52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5" h="608">
                <a:moveTo>
                  <a:pt x="100" y="292"/>
                </a:moveTo>
                <a:lnTo>
                  <a:pt x="69" y="288"/>
                </a:lnTo>
                <a:lnTo>
                  <a:pt x="38" y="273"/>
                </a:lnTo>
                <a:lnTo>
                  <a:pt x="19" y="250"/>
                </a:lnTo>
                <a:lnTo>
                  <a:pt x="15" y="238"/>
                </a:lnTo>
                <a:lnTo>
                  <a:pt x="15" y="219"/>
                </a:lnTo>
                <a:lnTo>
                  <a:pt x="19" y="200"/>
                </a:lnTo>
                <a:lnTo>
                  <a:pt x="31" y="188"/>
                </a:lnTo>
                <a:lnTo>
                  <a:pt x="46" y="181"/>
                </a:lnTo>
                <a:lnTo>
                  <a:pt x="61" y="181"/>
                </a:lnTo>
                <a:lnTo>
                  <a:pt x="77" y="185"/>
                </a:lnTo>
                <a:lnTo>
                  <a:pt x="96" y="192"/>
                </a:lnTo>
                <a:lnTo>
                  <a:pt x="127" y="212"/>
                </a:lnTo>
                <a:lnTo>
                  <a:pt x="150" y="235"/>
                </a:lnTo>
                <a:lnTo>
                  <a:pt x="173" y="265"/>
                </a:lnTo>
                <a:lnTo>
                  <a:pt x="138" y="285"/>
                </a:lnTo>
                <a:lnTo>
                  <a:pt x="100" y="292"/>
                </a:lnTo>
                <a:lnTo>
                  <a:pt x="100" y="292"/>
                </a:lnTo>
                <a:close/>
                <a:moveTo>
                  <a:pt x="223" y="527"/>
                </a:moveTo>
                <a:lnTo>
                  <a:pt x="207" y="542"/>
                </a:lnTo>
                <a:lnTo>
                  <a:pt x="223" y="485"/>
                </a:lnTo>
                <a:lnTo>
                  <a:pt x="231" y="423"/>
                </a:lnTo>
                <a:lnTo>
                  <a:pt x="223" y="365"/>
                </a:lnTo>
                <a:lnTo>
                  <a:pt x="211" y="308"/>
                </a:lnTo>
                <a:lnTo>
                  <a:pt x="192" y="269"/>
                </a:lnTo>
                <a:lnTo>
                  <a:pt x="227" y="238"/>
                </a:lnTo>
                <a:lnTo>
                  <a:pt x="246" y="212"/>
                </a:lnTo>
                <a:lnTo>
                  <a:pt x="257" y="181"/>
                </a:lnTo>
                <a:lnTo>
                  <a:pt x="265" y="150"/>
                </a:lnTo>
                <a:lnTo>
                  <a:pt x="265" y="119"/>
                </a:lnTo>
                <a:lnTo>
                  <a:pt x="261" y="88"/>
                </a:lnTo>
                <a:lnTo>
                  <a:pt x="254" y="58"/>
                </a:lnTo>
                <a:lnTo>
                  <a:pt x="242" y="31"/>
                </a:lnTo>
                <a:lnTo>
                  <a:pt x="223" y="4"/>
                </a:lnTo>
                <a:lnTo>
                  <a:pt x="219" y="0"/>
                </a:lnTo>
                <a:lnTo>
                  <a:pt x="215" y="4"/>
                </a:lnTo>
                <a:lnTo>
                  <a:pt x="215" y="8"/>
                </a:lnTo>
                <a:lnTo>
                  <a:pt x="215" y="12"/>
                </a:lnTo>
                <a:lnTo>
                  <a:pt x="231" y="38"/>
                </a:lnTo>
                <a:lnTo>
                  <a:pt x="242" y="69"/>
                </a:lnTo>
                <a:lnTo>
                  <a:pt x="250" y="100"/>
                </a:lnTo>
                <a:lnTo>
                  <a:pt x="250" y="131"/>
                </a:lnTo>
                <a:lnTo>
                  <a:pt x="246" y="162"/>
                </a:lnTo>
                <a:lnTo>
                  <a:pt x="238" y="188"/>
                </a:lnTo>
                <a:lnTo>
                  <a:pt x="223" y="215"/>
                </a:lnTo>
                <a:lnTo>
                  <a:pt x="204" y="242"/>
                </a:lnTo>
                <a:lnTo>
                  <a:pt x="184" y="258"/>
                </a:lnTo>
                <a:lnTo>
                  <a:pt x="161" y="219"/>
                </a:lnTo>
                <a:lnTo>
                  <a:pt x="131" y="188"/>
                </a:lnTo>
                <a:lnTo>
                  <a:pt x="111" y="177"/>
                </a:lnTo>
                <a:lnTo>
                  <a:pt x="92" y="169"/>
                </a:lnTo>
                <a:lnTo>
                  <a:pt x="73" y="165"/>
                </a:lnTo>
                <a:lnTo>
                  <a:pt x="50" y="165"/>
                </a:lnTo>
                <a:lnTo>
                  <a:pt x="27" y="169"/>
                </a:lnTo>
                <a:lnTo>
                  <a:pt x="11" y="181"/>
                </a:lnTo>
                <a:lnTo>
                  <a:pt x="4" y="200"/>
                </a:lnTo>
                <a:lnTo>
                  <a:pt x="0" y="219"/>
                </a:lnTo>
                <a:lnTo>
                  <a:pt x="0" y="242"/>
                </a:lnTo>
                <a:lnTo>
                  <a:pt x="7" y="262"/>
                </a:lnTo>
                <a:lnTo>
                  <a:pt x="19" y="281"/>
                </a:lnTo>
                <a:lnTo>
                  <a:pt x="34" y="292"/>
                </a:lnTo>
                <a:lnTo>
                  <a:pt x="69" y="308"/>
                </a:lnTo>
                <a:lnTo>
                  <a:pt x="107" y="308"/>
                </a:lnTo>
                <a:lnTo>
                  <a:pt x="146" y="300"/>
                </a:lnTo>
                <a:lnTo>
                  <a:pt x="181" y="281"/>
                </a:lnTo>
                <a:lnTo>
                  <a:pt x="192" y="312"/>
                </a:lnTo>
                <a:lnTo>
                  <a:pt x="204" y="342"/>
                </a:lnTo>
                <a:lnTo>
                  <a:pt x="207" y="373"/>
                </a:lnTo>
                <a:lnTo>
                  <a:pt x="211" y="439"/>
                </a:lnTo>
                <a:lnTo>
                  <a:pt x="200" y="500"/>
                </a:lnTo>
                <a:lnTo>
                  <a:pt x="184" y="562"/>
                </a:lnTo>
                <a:lnTo>
                  <a:pt x="177" y="504"/>
                </a:lnTo>
                <a:lnTo>
                  <a:pt x="173" y="504"/>
                </a:lnTo>
                <a:lnTo>
                  <a:pt x="169" y="508"/>
                </a:lnTo>
                <a:lnTo>
                  <a:pt x="169" y="554"/>
                </a:lnTo>
                <a:lnTo>
                  <a:pt x="165" y="600"/>
                </a:lnTo>
                <a:lnTo>
                  <a:pt x="165" y="604"/>
                </a:lnTo>
                <a:lnTo>
                  <a:pt x="169" y="608"/>
                </a:lnTo>
                <a:lnTo>
                  <a:pt x="181" y="604"/>
                </a:lnTo>
                <a:lnTo>
                  <a:pt x="207" y="573"/>
                </a:lnTo>
                <a:lnTo>
                  <a:pt x="234" y="535"/>
                </a:lnTo>
                <a:lnTo>
                  <a:pt x="234" y="531"/>
                </a:lnTo>
                <a:lnTo>
                  <a:pt x="234" y="527"/>
                </a:lnTo>
                <a:lnTo>
                  <a:pt x="227" y="523"/>
                </a:lnTo>
                <a:lnTo>
                  <a:pt x="223" y="527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52" name="Group 51"/>
          <p:cNvGrpSpPr/>
          <p:nvPr/>
        </p:nvGrpSpPr>
        <p:grpSpPr>
          <a:xfrm>
            <a:off x="365250" y="3975092"/>
            <a:ext cx="1438214" cy="1277284"/>
            <a:chOff x="1071320" y="5187910"/>
            <a:chExt cx="2820918" cy="1703045"/>
          </a:xfrm>
        </p:grpSpPr>
        <p:sp>
          <p:nvSpPr>
            <p:cNvPr id="53" name="TextBox 52"/>
            <p:cNvSpPr txBox="1"/>
            <p:nvPr/>
          </p:nvSpPr>
          <p:spPr>
            <a:xfrm>
              <a:off x="1071320" y="5187910"/>
              <a:ext cx="282091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1320" y="5659849"/>
              <a:ext cx="243638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69394" y="1956114"/>
            <a:ext cx="1438214" cy="1277284"/>
            <a:chOff x="1071320" y="5187910"/>
            <a:chExt cx="2820918" cy="1703045"/>
          </a:xfrm>
        </p:grpSpPr>
        <p:sp>
          <p:nvSpPr>
            <p:cNvPr id="66" name="TextBox 65"/>
            <p:cNvSpPr txBox="1"/>
            <p:nvPr/>
          </p:nvSpPr>
          <p:spPr>
            <a:xfrm>
              <a:off x="1071320" y="5187910"/>
              <a:ext cx="282091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71320" y="5659849"/>
              <a:ext cx="243638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173538" y="3975092"/>
            <a:ext cx="1438214" cy="1277284"/>
            <a:chOff x="1071320" y="5187910"/>
            <a:chExt cx="2820918" cy="1703045"/>
          </a:xfrm>
        </p:grpSpPr>
        <p:sp>
          <p:nvSpPr>
            <p:cNvPr id="70" name="TextBox 69"/>
            <p:cNvSpPr txBox="1"/>
            <p:nvPr/>
          </p:nvSpPr>
          <p:spPr>
            <a:xfrm>
              <a:off x="1071320" y="5187910"/>
              <a:ext cx="282091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1320" y="5659849"/>
              <a:ext cx="243638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981826" y="3975092"/>
            <a:ext cx="1438214" cy="1277284"/>
            <a:chOff x="1071320" y="5187910"/>
            <a:chExt cx="2820918" cy="1703045"/>
          </a:xfrm>
        </p:grpSpPr>
        <p:sp>
          <p:nvSpPr>
            <p:cNvPr id="73" name="TextBox 72"/>
            <p:cNvSpPr txBox="1"/>
            <p:nvPr/>
          </p:nvSpPr>
          <p:spPr>
            <a:xfrm>
              <a:off x="1071320" y="5187910"/>
              <a:ext cx="282091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71320" y="5659849"/>
              <a:ext cx="243638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77682" y="1956114"/>
            <a:ext cx="1438214" cy="1277284"/>
            <a:chOff x="1071320" y="5187910"/>
            <a:chExt cx="2820918" cy="1703045"/>
          </a:xfrm>
        </p:grpSpPr>
        <p:sp>
          <p:nvSpPr>
            <p:cNvPr id="76" name="TextBox 75"/>
            <p:cNvSpPr txBox="1"/>
            <p:nvPr/>
          </p:nvSpPr>
          <p:spPr>
            <a:xfrm>
              <a:off x="1071320" y="5187910"/>
              <a:ext cx="282091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71320" y="5659849"/>
              <a:ext cx="243638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385972" y="1956114"/>
            <a:ext cx="1438214" cy="1277284"/>
            <a:chOff x="1071320" y="5187910"/>
            <a:chExt cx="2820918" cy="1703045"/>
          </a:xfrm>
        </p:grpSpPr>
        <p:sp>
          <p:nvSpPr>
            <p:cNvPr id="79" name="TextBox 78"/>
            <p:cNvSpPr txBox="1"/>
            <p:nvPr/>
          </p:nvSpPr>
          <p:spPr>
            <a:xfrm>
              <a:off x="1071320" y="5187910"/>
              <a:ext cx="282091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71320" y="5659849"/>
              <a:ext cx="243638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9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580" y="5656311"/>
            <a:ext cx="25122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http://feeds.feedburner.com/showeet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580" y="5007041"/>
            <a:ext cx="229626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pinterest.com/showeet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581" y="4357772"/>
            <a:ext cx="143239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@showeet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580" y="3623864"/>
            <a:ext cx="222426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100" dirty="0"/>
              <a:t>https://www.facebook.com/pages/Neetwork/240707325947259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692696"/>
            <a:ext cx="1774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hlinkClick r:id="rId3"/>
              </a:rPr>
              <a:t>http://www.showeet.com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72200" y="5750962"/>
            <a:ext cx="2610228" cy="1005214"/>
            <a:chOff x="8976320" y="5750962"/>
            <a:chExt cx="2610228" cy="1005214"/>
          </a:xfrm>
        </p:grpSpPr>
        <p:sp>
          <p:nvSpPr>
            <p:cNvPr id="8" name="Rectangle 7"/>
            <p:cNvSpPr/>
            <p:nvPr/>
          </p:nvSpPr>
          <p:spPr>
            <a:xfrm>
              <a:off x="9233019" y="6099937"/>
              <a:ext cx="189827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hlinkClick r:id="rId4"/>
                </a:rPr>
                <a:t>http://www.showeet.com/terms-of-use/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" name="Picture 8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063" y="6581407"/>
              <a:ext cx="173207" cy="1340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369267"/>
              <a:ext cx="170703" cy="1340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159316"/>
              <a:ext cx="170703" cy="13190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233019" y="6320334"/>
              <a:ext cx="2353529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hlinkClick r:id="rId8"/>
                </a:rPr>
                <a:t>http://www.showeet.com/fr/conditions-utilisation/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233019" y="6540732"/>
              <a:ext cx="2308645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hlinkClick r:id="rId9"/>
                </a:rPr>
                <a:t>http://www.showeet.com/es/condiciones-de-uso/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76320" y="5750962"/>
              <a:ext cx="2393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2F3947"/>
                  </a:solidFill>
                </a:rPr>
                <a:t>© Copyright Showeet.com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2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SmartArt - Basic Chevron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3183092"/>
              </p:ext>
            </p:extLst>
          </p:nvPr>
        </p:nvGraphicFramePr>
        <p:xfrm>
          <a:off x="684610" y="1397000"/>
          <a:ext cx="777478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034607" y="3645024"/>
            <a:ext cx="594066" cy="1027324"/>
            <a:chOff x="1379476" y="3717032"/>
            <a:chExt cx="792088" cy="136976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D3E50"/>
                  </a:solidFill>
                  <a:latin typeface="FontAwesome" pitchFamily="2" charset="0"/>
                </a:rPr>
                <a:t>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14550" y="2186862"/>
            <a:ext cx="594066" cy="1027324"/>
            <a:chOff x="2570677" y="3717032"/>
            <a:chExt cx="792088" cy="13697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Oval 21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8D44AD"/>
                  </a:solidFill>
                  <a:latin typeface="FontAwesome" pitchFamily="2" charset="0"/>
                </a:rPr>
                <a:t>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94492" y="3645024"/>
            <a:ext cx="594066" cy="1027324"/>
            <a:chOff x="1379476" y="3717032"/>
            <a:chExt cx="792088" cy="136976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97FB8"/>
                  </a:solidFill>
                  <a:latin typeface="FontAwesome" pitchFamily="2" charset="0"/>
                </a:rPr>
                <a:t>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4435" y="2186862"/>
            <a:ext cx="594066" cy="1027324"/>
            <a:chOff x="2570677" y="3717032"/>
            <a:chExt cx="792088" cy="136976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7" name="Oval 36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54377" y="3645024"/>
            <a:ext cx="594066" cy="1027324"/>
            <a:chOff x="1379476" y="3717032"/>
            <a:chExt cx="792088" cy="136976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1" name="Oval 40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34318" y="2186862"/>
            <a:ext cx="594066" cy="1027324"/>
            <a:chOff x="2570677" y="3717032"/>
            <a:chExt cx="792088" cy="136976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5" name="Oval 44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03996" y="3919137"/>
            <a:ext cx="1319336" cy="1022807"/>
            <a:chOff x="1071320" y="5111713"/>
            <a:chExt cx="1759115" cy="1363741"/>
          </a:xfrm>
        </p:grpSpPr>
        <p:sp>
          <p:nvSpPr>
            <p:cNvPr id="46" name="TextBox 45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263881" y="3919137"/>
            <a:ext cx="1319336" cy="1022807"/>
            <a:chOff x="1071320" y="5111713"/>
            <a:chExt cx="1759115" cy="1363741"/>
          </a:xfrm>
        </p:grpSpPr>
        <p:sp>
          <p:nvSpPr>
            <p:cNvPr id="50" name="TextBox 49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23766" y="3919137"/>
            <a:ext cx="1319336" cy="1022807"/>
            <a:chOff x="1071320" y="5111713"/>
            <a:chExt cx="1759115" cy="1363741"/>
          </a:xfrm>
        </p:grpSpPr>
        <p:sp>
          <p:nvSpPr>
            <p:cNvPr id="53" name="TextBox 52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76059" y="2026056"/>
            <a:ext cx="1319336" cy="1022807"/>
            <a:chOff x="1071320" y="5111713"/>
            <a:chExt cx="1759115" cy="1363741"/>
          </a:xfrm>
        </p:grpSpPr>
        <p:sp>
          <p:nvSpPr>
            <p:cNvPr id="59" name="TextBox 58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35944" y="2026056"/>
            <a:ext cx="1319336" cy="1022807"/>
            <a:chOff x="1071320" y="5111713"/>
            <a:chExt cx="1759115" cy="1363741"/>
          </a:xfrm>
        </p:grpSpPr>
        <p:sp>
          <p:nvSpPr>
            <p:cNvPr id="62" name="TextBox 61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95829" y="2026056"/>
            <a:ext cx="1319336" cy="1022807"/>
            <a:chOff x="1071320" y="5111713"/>
            <a:chExt cx="1759115" cy="1363741"/>
          </a:xfrm>
        </p:grpSpPr>
        <p:sp>
          <p:nvSpPr>
            <p:cNvPr id="65" name="TextBox 64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0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SmartArt – Alternating Flow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84610" y="1397000"/>
          <a:ext cx="777478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7" name="Oval 66"/>
          <p:cNvSpPr/>
          <p:nvPr/>
        </p:nvSpPr>
        <p:spPr>
          <a:xfrm>
            <a:off x="1115616" y="4402922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2D3E50"/>
                </a:solidFill>
                <a:latin typeface="FontAwesome" pitchFamily="2" charset="0"/>
              </a:rPr>
              <a:t></a:t>
            </a:r>
          </a:p>
        </p:txBody>
      </p:sp>
      <p:sp>
        <p:nvSpPr>
          <p:cNvPr id="71" name="Oval 70"/>
          <p:cNvSpPr/>
          <p:nvPr/>
        </p:nvSpPr>
        <p:spPr>
          <a:xfrm>
            <a:off x="2161472" y="202525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8D4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8D44AD"/>
                </a:solidFill>
                <a:latin typeface="FontAwesome" pitchFamily="2" charset="0"/>
              </a:rPr>
              <a:t></a:t>
            </a:r>
          </a:p>
        </p:txBody>
      </p:sp>
      <p:sp>
        <p:nvSpPr>
          <p:cNvPr id="75" name="Oval 74"/>
          <p:cNvSpPr/>
          <p:nvPr/>
        </p:nvSpPr>
        <p:spPr>
          <a:xfrm>
            <a:off x="3742169" y="4402922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297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297FB8"/>
                </a:solidFill>
                <a:latin typeface="FontAwesome" pitchFamily="2" charset="0"/>
              </a:rPr>
              <a:t></a:t>
            </a:r>
          </a:p>
        </p:txBody>
      </p:sp>
      <p:sp>
        <p:nvSpPr>
          <p:cNvPr id="79" name="Oval 78"/>
          <p:cNvSpPr/>
          <p:nvPr/>
        </p:nvSpPr>
        <p:spPr>
          <a:xfrm>
            <a:off x="4788024" y="202525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27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27AE61"/>
                </a:solidFill>
                <a:latin typeface="FontAwesome" pitchFamily="2" charset="0"/>
              </a:rPr>
              <a:t></a:t>
            </a:r>
          </a:p>
        </p:txBody>
      </p:sp>
      <p:sp>
        <p:nvSpPr>
          <p:cNvPr id="83" name="Oval 82"/>
          <p:cNvSpPr/>
          <p:nvPr/>
        </p:nvSpPr>
        <p:spPr>
          <a:xfrm>
            <a:off x="6368721" y="4402922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E84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E84C3D"/>
                </a:solidFill>
                <a:latin typeface="FontAwesome" pitchFamily="2" charset="0"/>
              </a:rPr>
              <a:t></a:t>
            </a:r>
          </a:p>
        </p:txBody>
      </p:sp>
      <p:sp>
        <p:nvSpPr>
          <p:cNvPr id="87" name="Oval 86"/>
          <p:cNvSpPr/>
          <p:nvPr/>
        </p:nvSpPr>
        <p:spPr>
          <a:xfrm>
            <a:off x="7681997" y="202525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39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39C11"/>
                </a:solidFill>
                <a:latin typeface="FontAwesome" pitchFamily="2" charset="0"/>
              </a:rPr>
              <a:t></a:t>
            </a:r>
          </a:p>
        </p:txBody>
      </p:sp>
    </p:spTree>
    <p:extLst>
      <p:ext uri="{BB962C8B-B14F-4D97-AF65-F5344CB8AC3E}">
        <p14:creationId xmlns:p14="http://schemas.microsoft.com/office/powerpoint/2010/main" val="1750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611" y="3169609"/>
            <a:ext cx="1296162" cy="519992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80335" y="3169609"/>
            <a:ext cx="1296162" cy="519992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1350" dirty="0"/>
          </a:p>
        </p:txBody>
      </p:sp>
      <p:sp>
        <p:nvSpPr>
          <p:cNvPr id="67" name="Rectangle 66"/>
          <p:cNvSpPr/>
          <p:nvPr/>
        </p:nvSpPr>
        <p:spPr>
          <a:xfrm>
            <a:off x="3276059" y="3169609"/>
            <a:ext cx="1296162" cy="519992"/>
          </a:xfrm>
          <a:prstGeom prst="rect">
            <a:avLst/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1350" dirty="0"/>
          </a:p>
        </p:txBody>
      </p:sp>
      <p:sp>
        <p:nvSpPr>
          <p:cNvPr id="68" name="Rectangle 67"/>
          <p:cNvSpPr/>
          <p:nvPr/>
        </p:nvSpPr>
        <p:spPr>
          <a:xfrm>
            <a:off x="4571783" y="3169609"/>
            <a:ext cx="1296162" cy="519992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1350" dirty="0"/>
          </a:p>
        </p:txBody>
      </p:sp>
      <p:sp>
        <p:nvSpPr>
          <p:cNvPr id="69" name="Rectangle 68"/>
          <p:cNvSpPr/>
          <p:nvPr/>
        </p:nvSpPr>
        <p:spPr>
          <a:xfrm>
            <a:off x="5867507" y="3169609"/>
            <a:ext cx="1296162" cy="519992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>
            <a:off x="7163229" y="3169609"/>
            <a:ext cx="1296162" cy="519992"/>
          </a:xfrm>
          <a:prstGeom prst="rect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31640" y="3699030"/>
            <a:ext cx="0" cy="540060"/>
          </a:xfrm>
          <a:prstGeom prst="line">
            <a:avLst/>
          </a:prstGeom>
          <a:ln>
            <a:solidFill>
              <a:srgbClr val="2D3E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87063" y="3645024"/>
            <a:ext cx="89154" cy="8915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1034607" y="4078282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2D3E50"/>
                </a:solidFill>
                <a:latin typeface="FontAwesome" pitchFamily="2" charset="0"/>
              </a:rPr>
              <a:t>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611583" y="2674126"/>
            <a:ext cx="0" cy="540060"/>
          </a:xfrm>
          <a:prstGeom prst="line">
            <a:avLst/>
          </a:prstGeom>
          <a:ln>
            <a:solidFill>
              <a:srgbClr val="8D44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67006" y="3125032"/>
            <a:ext cx="89154" cy="8915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2314550" y="2186862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8D4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8D44AD"/>
                </a:solidFill>
                <a:latin typeface="FontAwesome" pitchFamily="2" charset="0"/>
              </a:rPr>
              <a:t>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94492" y="3645024"/>
            <a:ext cx="594066" cy="1027324"/>
            <a:chOff x="1379476" y="3717032"/>
            <a:chExt cx="792088" cy="136976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97FB8"/>
                  </a:solidFill>
                  <a:latin typeface="FontAwesome" pitchFamily="2" charset="0"/>
                </a:rPr>
                <a:t>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4435" y="2186862"/>
            <a:ext cx="594066" cy="1027324"/>
            <a:chOff x="2570677" y="3717032"/>
            <a:chExt cx="792088" cy="136976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7" name="Oval 36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54377" y="3645024"/>
            <a:ext cx="594066" cy="1027324"/>
            <a:chOff x="1379476" y="3717032"/>
            <a:chExt cx="792088" cy="136976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1" name="Oval 40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34318" y="2186862"/>
            <a:ext cx="594066" cy="1027324"/>
            <a:chOff x="2570677" y="3717032"/>
            <a:chExt cx="792088" cy="136976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5" name="Oval 44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03996" y="3919137"/>
            <a:ext cx="1319336" cy="1022807"/>
            <a:chOff x="1071320" y="5111713"/>
            <a:chExt cx="1759115" cy="1363741"/>
          </a:xfrm>
        </p:grpSpPr>
        <p:sp>
          <p:nvSpPr>
            <p:cNvPr id="46" name="TextBox 45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263881" y="3919137"/>
            <a:ext cx="1319336" cy="1022807"/>
            <a:chOff x="1071320" y="5111713"/>
            <a:chExt cx="1759115" cy="1363741"/>
          </a:xfrm>
        </p:grpSpPr>
        <p:sp>
          <p:nvSpPr>
            <p:cNvPr id="50" name="TextBox 49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23766" y="3919137"/>
            <a:ext cx="1319336" cy="1022807"/>
            <a:chOff x="1071320" y="5111713"/>
            <a:chExt cx="1759115" cy="1363741"/>
          </a:xfrm>
        </p:grpSpPr>
        <p:sp>
          <p:nvSpPr>
            <p:cNvPr id="53" name="TextBox 52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76059" y="2026056"/>
            <a:ext cx="1319336" cy="1022807"/>
            <a:chOff x="1071320" y="5111713"/>
            <a:chExt cx="1759115" cy="1363741"/>
          </a:xfrm>
        </p:grpSpPr>
        <p:sp>
          <p:nvSpPr>
            <p:cNvPr id="59" name="TextBox 58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35944" y="2026056"/>
            <a:ext cx="1319336" cy="1022807"/>
            <a:chOff x="1071320" y="5111713"/>
            <a:chExt cx="1759115" cy="1363741"/>
          </a:xfrm>
        </p:grpSpPr>
        <p:sp>
          <p:nvSpPr>
            <p:cNvPr id="62" name="TextBox 61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95829" y="2026056"/>
            <a:ext cx="1319336" cy="1022807"/>
            <a:chOff x="1071320" y="5111713"/>
            <a:chExt cx="1759115" cy="1363741"/>
          </a:xfrm>
        </p:grpSpPr>
        <p:sp>
          <p:nvSpPr>
            <p:cNvPr id="65" name="TextBox 64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611" y="3375330"/>
            <a:ext cx="1296162" cy="519992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80335" y="3375330"/>
            <a:ext cx="1296162" cy="519992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1350" dirty="0"/>
          </a:p>
        </p:txBody>
      </p:sp>
      <p:sp>
        <p:nvSpPr>
          <p:cNvPr id="67" name="Rectangle 66"/>
          <p:cNvSpPr/>
          <p:nvPr/>
        </p:nvSpPr>
        <p:spPr>
          <a:xfrm>
            <a:off x="3276059" y="3375330"/>
            <a:ext cx="1296162" cy="519992"/>
          </a:xfrm>
          <a:prstGeom prst="rect">
            <a:avLst/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1350" dirty="0"/>
          </a:p>
        </p:txBody>
      </p:sp>
      <p:sp>
        <p:nvSpPr>
          <p:cNvPr id="68" name="Rectangle 67"/>
          <p:cNvSpPr/>
          <p:nvPr/>
        </p:nvSpPr>
        <p:spPr>
          <a:xfrm>
            <a:off x="4571783" y="3375330"/>
            <a:ext cx="1296162" cy="519992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1350" dirty="0"/>
          </a:p>
        </p:txBody>
      </p:sp>
      <p:sp>
        <p:nvSpPr>
          <p:cNvPr id="69" name="Rectangle 68"/>
          <p:cNvSpPr/>
          <p:nvPr/>
        </p:nvSpPr>
        <p:spPr>
          <a:xfrm>
            <a:off x="5867507" y="3375330"/>
            <a:ext cx="1296162" cy="519992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>
            <a:off x="7163229" y="3375330"/>
            <a:ext cx="1296162" cy="519992"/>
          </a:xfrm>
          <a:prstGeom prst="rect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135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4611" y="3926811"/>
            <a:ext cx="1296162" cy="346249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80335" y="3926812"/>
            <a:ext cx="1296162" cy="1500411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200" b="1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76059" y="3926811"/>
            <a:ext cx="1296162" cy="346249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1783" y="3926811"/>
            <a:ext cx="1296162" cy="807913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200" b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90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 torquatos vis ad, te vivendo invenire vix</a:t>
            </a:r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67507" y="3926811"/>
            <a:ext cx="1296162" cy="346249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63229" y="3926811"/>
            <a:ext cx="1296162" cy="807913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200" b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90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 torquatos vis ad, te vivendo invenire vix</a:t>
            </a:r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84611" y="2531806"/>
            <a:ext cx="1296162" cy="807913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80335" y="2993470"/>
            <a:ext cx="1296162" cy="346249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76059" y="2531806"/>
            <a:ext cx="1296162" cy="807913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200" b="1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71783" y="2993470"/>
            <a:ext cx="1296162" cy="346249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507" y="1700809"/>
            <a:ext cx="1296162" cy="163891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200" b="1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9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63229" y="2993470"/>
            <a:ext cx="1296162" cy="346249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4610" y="3726452"/>
            <a:ext cx="77747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34607" y="3671120"/>
            <a:ext cx="594066" cy="1027324"/>
            <a:chOff x="1379476" y="3717032"/>
            <a:chExt cx="792088" cy="136976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D3E50"/>
                  </a:solidFill>
                  <a:latin typeface="FontAwesome" pitchFamily="2" charset="0"/>
                </a:rPr>
                <a:t>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4550" y="2741169"/>
            <a:ext cx="594066" cy="1027324"/>
            <a:chOff x="2570677" y="3717032"/>
            <a:chExt cx="792088" cy="136976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8D44AD"/>
                  </a:solidFill>
                  <a:latin typeface="FontAwesome" pitchFamily="2" charset="0"/>
                </a:rPr>
                <a:t>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94492" y="3671120"/>
            <a:ext cx="594066" cy="1027324"/>
            <a:chOff x="1379476" y="3717032"/>
            <a:chExt cx="792088" cy="136976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4" name="Oval 23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97FB8"/>
                  </a:solidFill>
                  <a:latin typeface="FontAwesome" pitchFamily="2" charset="0"/>
                </a:rPr>
                <a:t>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74435" y="2741169"/>
            <a:ext cx="594066" cy="1027324"/>
            <a:chOff x="2570677" y="3717032"/>
            <a:chExt cx="792088" cy="136976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54377" y="3671120"/>
            <a:ext cx="594066" cy="1027324"/>
            <a:chOff x="1379476" y="3717032"/>
            <a:chExt cx="792088" cy="136976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34318" y="2741169"/>
            <a:ext cx="594066" cy="1027324"/>
            <a:chOff x="2570677" y="3717032"/>
            <a:chExt cx="792088" cy="136976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55942" y="4755439"/>
            <a:ext cx="1319336" cy="1022807"/>
            <a:chOff x="1071320" y="5111713"/>
            <a:chExt cx="1759115" cy="1363741"/>
          </a:xfrm>
        </p:grpSpPr>
        <p:sp>
          <p:nvSpPr>
            <p:cNvPr id="41" name="TextBox 40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5827" y="4755439"/>
            <a:ext cx="1319336" cy="1022807"/>
            <a:chOff x="1071320" y="5111713"/>
            <a:chExt cx="1759115" cy="1363741"/>
          </a:xfrm>
        </p:grpSpPr>
        <p:sp>
          <p:nvSpPr>
            <p:cNvPr id="44" name="TextBox 43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76000" y="1764546"/>
            <a:ext cx="1319336" cy="1022807"/>
            <a:chOff x="1071320" y="5111713"/>
            <a:chExt cx="1759115" cy="1363741"/>
          </a:xfrm>
        </p:grpSpPr>
        <p:sp>
          <p:nvSpPr>
            <p:cNvPr id="47" name="TextBox 46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35885" y="1764546"/>
            <a:ext cx="1319336" cy="1022807"/>
            <a:chOff x="1071320" y="5111713"/>
            <a:chExt cx="1759115" cy="1363741"/>
          </a:xfrm>
        </p:grpSpPr>
        <p:sp>
          <p:nvSpPr>
            <p:cNvPr id="50" name="TextBox 49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95770" y="1764546"/>
            <a:ext cx="1319336" cy="1022807"/>
            <a:chOff x="1071320" y="5111713"/>
            <a:chExt cx="1759115" cy="1363741"/>
          </a:xfrm>
        </p:grpSpPr>
        <p:sp>
          <p:nvSpPr>
            <p:cNvPr id="53" name="TextBox 52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6057" y="4755439"/>
            <a:ext cx="1319336" cy="1022807"/>
            <a:chOff x="1071320" y="5111713"/>
            <a:chExt cx="1759115" cy="1363741"/>
          </a:xfrm>
        </p:grpSpPr>
        <p:sp>
          <p:nvSpPr>
            <p:cNvPr id="56" name="TextBox 55"/>
            <p:cNvSpPr txBox="1"/>
            <p:nvPr/>
          </p:nvSpPr>
          <p:spPr>
            <a:xfrm>
              <a:off x="1071320" y="5111713"/>
              <a:ext cx="17591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1320" y="5429015"/>
              <a:ext cx="1694888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31530" y="3252918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11473" y="3793926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92791" y="3252918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71358" y="3793926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52673" y="3252918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31241" y="3793926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4610" y="3445027"/>
            <a:ext cx="7774781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34607" y="314799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2D3E50"/>
                </a:solidFill>
                <a:latin typeface="FontAwesome" pitchFamily="2" charset="0"/>
              </a:rPr>
              <a:t></a:t>
            </a:r>
          </a:p>
        </p:txBody>
      </p:sp>
      <p:sp>
        <p:nvSpPr>
          <p:cNvPr id="20" name="Oval 19"/>
          <p:cNvSpPr/>
          <p:nvPr/>
        </p:nvSpPr>
        <p:spPr>
          <a:xfrm>
            <a:off x="2314550" y="314799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8D4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8D44AD"/>
                </a:solidFill>
                <a:latin typeface="FontAwesome" pitchFamily="2" charset="0"/>
              </a:rPr>
              <a:t></a:t>
            </a:r>
          </a:p>
        </p:txBody>
      </p:sp>
      <p:sp>
        <p:nvSpPr>
          <p:cNvPr id="24" name="Oval 23"/>
          <p:cNvSpPr/>
          <p:nvPr/>
        </p:nvSpPr>
        <p:spPr>
          <a:xfrm>
            <a:off x="3594492" y="314799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297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297FB8"/>
                </a:solidFill>
                <a:latin typeface="FontAwesome" pitchFamily="2" charset="0"/>
              </a:rPr>
              <a:t></a:t>
            </a:r>
          </a:p>
        </p:txBody>
      </p:sp>
      <p:sp>
        <p:nvSpPr>
          <p:cNvPr id="28" name="Oval 27"/>
          <p:cNvSpPr/>
          <p:nvPr/>
        </p:nvSpPr>
        <p:spPr>
          <a:xfrm>
            <a:off x="4874435" y="314799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27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27AE61"/>
                </a:solidFill>
                <a:latin typeface="FontAwesome" pitchFamily="2" charset="0"/>
              </a:rPr>
              <a:t></a:t>
            </a:r>
          </a:p>
        </p:txBody>
      </p:sp>
      <p:sp>
        <p:nvSpPr>
          <p:cNvPr id="32" name="Oval 31"/>
          <p:cNvSpPr/>
          <p:nvPr/>
        </p:nvSpPr>
        <p:spPr>
          <a:xfrm>
            <a:off x="6154377" y="314799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E84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E84C3D"/>
                </a:solidFill>
                <a:latin typeface="FontAwesome" pitchFamily="2" charset="0"/>
              </a:rPr>
              <a:t></a:t>
            </a:r>
          </a:p>
        </p:txBody>
      </p:sp>
      <p:sp>
        <p:nvSpPr>
          <p:cNvPr id="36" name="Oval 35"/>
          <p:cNvSpPr/>
          <p:nvPr/>
        </p:nvSpPr>
        <p:spPr>
          <a:xfrm>
            <a:off x="7434318" y="3147994"/>
            <a:ext cx="594066" cy="594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39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39C11"/>
                </a:solidFill>
                <a:latin typeface="FontAwesome" pitchFamily="2" charset="0"/>
              </a:rPr>
              <a:t></a:t>
            </a:r>
          </a:p>
        </p:txBody>
      </p:sp>
      <p:sp>
        <p:nvSpPr>
          <p:cNvPr id="5" name="Rectangle 4"/>
          <p:cNvSpPr/>
          <p:nvPr/>
        </p:nvSpPr>
        <p:spPr>
          <a:xfrm>
            <a:off x="931530" y="2595521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11473" y="2595521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92791" y="2595521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71358" y="2595521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52673" y="2595521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31241" y="2595521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100" dirty="0">
              <a:solidFill>
                <a:schemeClr val="tx2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81109" y="4021408"/>
            <a:ext cx="1067921" cy="1022808"/>
            <a:chOff x="1071320" y="5111713"/>
            <a:chExt cx="1787472" cy="1363743"/>
          </a:xfrm>
        </p:grpSpPr>
        <p:sp>
          <p:nvSpPr>
            <p:cNvPr id="74" name="TextBox 73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940993" y="4021408"/>
            <a:ext cx="1067921" cy="1022808"/>
            <a:chOff x="1071320" y="5111713"/>
            <a:chExt cx="1787472" cy="1363743"/>
          </a:xfrm>
        </p:grpSpPr>
        <p:sp>
          <p:nvSpPr>
            <p:cNvPr id="77" name="TextBox 76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101168" y="4021408"/>
            <a:ext cx="1067921" cy="1022808"/>
            <a:chOff x="1071320" y="5111713"/>
            <a:chExt cx="1787472" cy="1363743"/>
          </a:xfrm>
        </p:grpSpPr>
        <p:sp>
          <p:nvSpPr>
            <p:cNvPr id="80" name="TextBox 79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61051" y="4021408"/>
            <a:ext cx="1067921" cy="1022808"/>
            <a:chOff x="1071320" y="5111713"/>
            <a:chExt cx="1787472" cy="1363743"/>
          </a:xfrm>
        </p:grpSpPr>
        <p:sp>
          <p:nvSpPr>
            <p:cNvPr id="83" name="TextBox 82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220936" y="4021408"/>
            <a:ext cx="1067921" cy="1022808"/>
            <a:chOff x="1071320" y="5111713"/>
            <a:chExt cx="1787472" cy="1363743"/>
          </a:xfrm>
        </p:grpSpPr>
        <p:sp>
          <p:nvSpPr>
            <p:cNvPr id="86" name="TextBox 85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21226" y="4021408"/>
            <a:ext cx="1067921" cy="1022808"/>
            <a:chOff x="1071320" y="5111713"/>
            <a:chExt cx="1787472" cy="1363743"/>
          </a:xfrm>
        </p:grpSpPr>
        <p:sp>
          <p:nvSpPr>
            <p:cNvPr id="89" name="TextBox 88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4066" y="2252179"/>
            <a:ext cx="655031" cy="1157083"/>
            <a:chOff x="3110127" y="4118768"/>
            <a:chExt cx="1012826" cy="1789113"/>
          </a:xfrm>
        </p:grpSpPr>
        <p:grpSp>
          <p:nvGrpSpPr>
            <p:cNvPr id="8" name="Group 7"/>
            <p:cNvGrpSpPr/>
            <p:nvPr/>
          </p:nvGrpSpPr>
          <p:grpSpPr>
            <a:xfrm>
              <a:off x="3110127" y="4118768"/>
              <a:ext cx="1012826" cy="1789113"/>
              <a:chOff x="3110127" y="4185196"/>
              <a:chExt cx="1012826" cy="1789113"/>
            </a:xfrm>
          </p:grpSpPr>
          <p:sp>
            <p:nvSpPr>
              <p:cNvPr id="72" name="Freeform 998"/>
              <p:cNvSpPr>
                <a:spLocks/>
              </p:cNvSpPr>
              <p:nvPr/>
            </p:nvSpPr>
            <p:spPr bwMode="auto">
              <a:xfrm>
                <a:off x="3110127" y="4185196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8D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999"/>
              <p:cNvSpPr>
                <a:spLocks/>
              </p:cNvSpPr>
              <p:nvPr/>
            </p:nvSpPr>
            <p:spPr bwMode="auto">
              <a:xfrm>
                <a:off x="3616540" y="4185196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3200361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8D44AD"/>
                  </a:solidFill>
                  <a:latin typeface="FontAwesome" pitchFamily="2" charset="0"/>
                </a:rPr>
                <a:t>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64008" y="2252179"/>
            <a:ext cx="655031" cy="1157083"/>
            <a:chOff x="4797642" y="4118768"/>
            <a:chExt cx="1012826" cy="1789113"/>
          </a:xfrm>
        </p:grpSpPr>
        <p:grpSp>
          <p:nvGrpSpPr>
            <p:cNvPr id="9" name="Group 8"/>
            <p:cNvGrpSpPr/>
            <p:nvPr/>
          </p:nvGrpSpPr>
          <p:grpSpPr>
            <a:xfrm>
              <a:off x="4797642" y="4118768"/>
              <a:ext cx="1012826" cy="1789113"/>
              <a:chOff x="4797642" y="4234512"/>
              <a:chExt cx="1012826" cy="1789113"/>
            </a:xfrm>
          </p:grpSpPr>
          <p:sp>
            <p:nvSpPr>
              <p:cNvPr id="75" name="Freeform 998"/>
              <p:cNvSpPr>
                <a:spLocks/>
              </p:cNvSpPr>
              <p:nvPr/>
            </p:nvSpPr>
            <p:spPr bwMode="auto">
              <a:xfrm>
                <a:off x="4797642" y="4234512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297F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6" name="Freeform 999"/>
              <p:cNvSpPr>
                <a:spLocks/>
              </p:cNvSpPr>
              <p:nvPr/>
            </p:nvSpPr>
            <p:spPr bwMode="auto">
              <a:xfrm>
                <a:off x="5304055" y="4234512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4887876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97FB8"/>
                  </a:solidFill>
                  <a:latin typeface="FontAwesome" pitchFamily="2" charset="0"/>
                </a:rPr>
                <a:t>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43950" y="2252179"/>
            <a:ext cx="655031" cy="1157083"/>
            <a:chOff x="6843713" y="4118768"/>
            <a:chExt cx="1012826" cy="1789113"/>
          </a:xfrm>
        </p:grpSpPr>
        <p:grpSp>
          <p:nvGrpSpPr>
            <p:cNvPr id="10" name="Group 9"/>
            <p:cNvGrpSpPr/>
            <p:nvPr/>
          </p:nvGrpSpPr>
          <p:grpSpPr>
            <a:xfrm>
              <a:off x="6843713" y="4118768"/>
              <a:ext cx="1012826" cy="1789113"/>
              <a:chOff x="6843713" y="4189413"/>
              <a:chExt cx="1012826" cy="1789113"/>
            </a:xfrm>
          </p:grpSpPr>
          <p:sp>
            <p:nvSpPr>
              <p:cNvPr id="66" name="Freeform 998"/>
              <p:cNvSpPr>
                <a:spLocks/>
              </p:cNvSpPr>
              <p:nvPr/>
            </p:nvSpPr>
            <p:spPr bwMode="auto">
              <a:xfrm>
                <a:off x="6843713" y="4189413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27A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7" name="Freeform 999"/>
              <p:cNvSpPr>
                <a:spLocks/>
              </p:cNvSpPr>
              <p:nvPr/>
            </p:nvSpPr>
            <p:spPr bwMode="auto">
              <a:xfrm>
                <a:off x="7350126" y="4189413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6933947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23892" y="2252179"/>
            <a:ext cx="655031" cy="1157083"/>
            <a:chOff x="8238183" y="4118768"/>
            <a:chExt cx="1012826" cy="1789113"/>
          </a:xfrm>
        </p:grpSpPr>
        <p:grpSp>
          <p:nvGrpSpPr>
            <p:cNvPr id="11" name="Group 10"/>
            <p:cNvGrpSpPr/>
            <p:nvPr/>
          </p:nvGrpSpPr>
          <p:grpSpPr>
            <a:xfrm>
              <a:off x="8238183" y="4118768"/>
              <a:ext cx="1012826" cy="1789113"/>
              <a:chOff x="8238183" y="4277271"/>
              <a:chExt cx="1012826" cy="1789113"/>
            </a:xfrm>
          </p:grpSpPr>
          <p:sp>
            <p:nvSpPr>
              <p:cNvPr id="78" name="Freeform 998"/>
              <p:cNvSpPr>
                <a:spLocks/>
              </p:cNvSpPr>
              <p:nvPr/>
            </p:nvSpPr>
            <p:spPr bwMode="auto">
              <a:xfrm>
                <a:off x="8238183" y="4277271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E84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9" name="Freeform 999"/>
              <p:cNvSpPr>
                <a:spLocks/>
              </p:cNvSpPr>
              <p:nvPr/>
            </p:nvSpPr>
            <p:spPr bwMode="auto">
              <a:xfrm>
                <a:off x="8744596" y="4277271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8328417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684610" y="3537347"/>
            <a:ext cx="7774781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286981" y="3492770"/>
            <a:ext cx="89154" cy="8915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2" name="Group 21"/>
          <p:cNvGrpSpPr/>
          <p:nvPr/>
        </p:nvGrpSpPr>
        <p:grpSpPr>
          <a:xfrm>
            <a:off x="1004125" y="2252179"/>
            <a:ext cx="655031" cy="1157083"/>
            <a:chOff x="1338833" y="1859905"/>
            <a:chExt cx="873374" cy="1542777"/>
          </a:xfrm>
        </p:grpSpPr>
        <p:grpSp>
          <p:nvGrpSpPr>
            <p:cNvPr id="91" name="Group 90"/>
            <p:cNvGrpSpPr/>
            <p:nvPr/>
          </p:nvGrpSpPr>
          <p:grpSpPr>
            <a:xfrm>
              <a:off x="1338833" y="1859905"/>
              <a:ext cx="873374" cy="1542777"/>
              <a:chOff x="1269107" y="4118768"/>
              <a:chExt cx="1012826" cy="1789113"/>
            </a:xfrm>
          </p:grpSpPr>
          <p:sp>
            <p:nvSpPr>
              <p:cNvPr id="93" name="Freeform 998"/>
              <p:cNvSpPr>
                <a:spLocks/>
              </p:cNvSpPr>
              <p:nvPr/>
            </p:nvSpPr>
            <p:spPr bwMode="auto">
              <a:xfrm>
                <a:off x="1269107" y="4118768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2D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4" name="Freeform 999"/>
              <p:cNvSpPr>
                <a:spLocks/>
              </p:cNvSpPr>
              <p:nvPr/>
            </p:nvSpPr>
            <p:spPr bwMode="auto">
              <a:xfrm>
                <a:off x="1775520" y="4118768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92" name="Oval 91"/>
            <p:cNvSpPr/>
            <p:nvPr/>
          </p:nvSpPr>
          <p:spPr>
            <a:xfrm>
              <a:off x="1416643" y="1939084"/>
              <a:ext cx="717535" cy="71753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2D3E50"/>
                  </a:solidFill>
                  <a:latin typeface="FontAwesome" pitchFamily="2" charset="0"/>
                </a:rPr>
                <a:t>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403835" y="2252179"/>
            <a:ext cx="655031" cy="1157083"/>
            <a:chOff x="10414123" y="4118768"/>
            <a:chExt cx="1012826" cy="1789113"/>
          </a:xfrm>
        </p:grpSpPr>
        <p:grpSp>
          <p:nvGrpSpPr>
            <p:cNvPr id="96" name="Group 95"/>
            <p:cNvGrpSpPr/>
            <p:nvPr/>
          </p:nvGrpSpPr>
          <p:grpSpPr>
            <a:xfrm>
              <a:off x="10414123" y="4118768"/>
              <a:ext cx="1012826" cy="1789113"/>
              <a:chOff x="10414123" y="4581128"/>
              <a:chExt cx="1012826" cy="1789113"/>
            </a:xfrm>
          </p:grpSpPr>
          <p:sp>
            <p:nvSpPr>
              <p:cNvPr id="98" name="Freeform 998"/>
              <p:cNvSpPr>
                <a:spLocks/>
              </p:cNvSpPr>
              <p:nvPr/>
            </p:nvSpPr>
            <p:spPr bwMode="auto">
              <a:xfrm>
                <a:off x="10414123" y="4581128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F39C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9" name="Freeform 999"/>
              <p:cNvSpPr>
                <a:spLocks/>
              </p:cNvSpPr>
              <p:nvPr/>
            </p:nvSpPr>
            <p:spPr bwMode="auto">
              <a:xfrm>
                <a:off x="10920536" y="4581128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10504357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</a:p>
          </p:txBody>
        </p:sp>
      </p:grpSp>
      <p:sp>
        <p:nvSpPr>
          <p:cNvPr id="100" name="Oval 99"/>
          <p:cNvSpPr/>
          <p:nvPr/>
        </p:nvSpPr>
        <p:spPr>
          <a:xfrm>
            <a:off x="2566922" y="3492770"/>
            <a:ext cx="89154" cy="8915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1" name="Oval 100"/>
          <p:cNvSpPr/>
          <p:nvPr/>
        </p:nvSpPr>
        <p:spPr>
          <a:xfrm>
            <a:off x="3846864" y="3492770"/>
            <a:ext cx="89154" cy="8915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2" name="Oval 101"/>
          <p:cNvSpPr/>
          <p:nvPr/>
        </p:nvSpPr>
        <p:spPr>
          <a:xfrm>
            <a:off x="5126806" y="3492770"/>
            <a:ext cx="89154" cy="8915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3" name="Oval 102"/>
          <p:cNvSpPr/>
          <p:nvPr/>
        </p:nvSpPr>
        <p:spPr>
          <a:xfrm>
            <a:off x="6406748" y="3492770"/>
            <a:ext cx="89154" cy="8915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4" name="Oval 103"/>
          <p:cNvSpPr/>
          <p:nvPr/>
        </p:nvSpPr>
        <p:spPr>
          <a:xfrm>
            <a:off x="7686691" y="3492770"/>
            <a:ext cx="89154" cy="8915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5" name="Rectangle 104"/>
          <p:cNvSpPr/>
          <p:nvPr/>
        </p:nvSpPr>
        <p:spPr>
          <a:xfrm>
            <a:off x="931530" y="357038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11473" y="357038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92791" y="357038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771358" y="357038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052673" y="357038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31241" y="3570383"/>
            <a:ext cx="800220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100" dirty="0">
              <a:solidFill>
                <a:schemeClr val="tx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381109" y="4175091"/>
            <a:ext cx="1067921" cy="1022808"/>
            <a:chOff x="1071320" y="5111713"/>
            <a:chExt cx="1787472" cy="1363743"/>
          </a:xfrm>
        </p:grpSpPr>
        <p:sp>
          <p:nvSpPr>
            <p:cNvPr id="112" name="TextBox 111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940993" y="4175091"/>
            <a:ext cx="1067921" cy="1022808"/>
            <a:chOff x="1071320" y="5111713"/>
            <a:chExt cx="1787472" cy="1363743"/>
          </a:xfrm>
        </p:grpSpPr>
        <p:sp>
          <p:nvSpPr>
            <p:cNvPr id="115" name="TextBox 114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101168" y="4175091"/>
            <a:ext cx="1067921" cy="1022808"/>
            <a:chOff x="1071320" y="5111713"/>
            <a:chExt cx="1787472" cy="1363743"/>
          </a:xfrm>
        </p:grpSpPr>
        <p:sp>
          <p:nvSpPr>
            <p:cNvPr id="118" name="TextBox 117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661051" y="4175091"/>
            <a:ext cx="1067921" cy="1022808"/>
            <a:chOff x="1071320" y="5111713"/>
            <a:chExt cx="1787472" cy="1363743"/>
          </a:xfrm>
        </p:grpSpPr>
        <p:sp>
          <p:nvSpPr>
            <p:cNvPr id="121" name="TextBox 120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220936" y="4175091"/>
            <a:ext cx="1067921" cy="1022808"/>
            <a:chOff x="1071320" y="5111713"/>
            <a:chExt cx="1787472" cy="1363743"/>
          </a:xfrm>
        </p:grpSpPr>
        <p:sp>
          <p:nvSpPr>
            <p:cNvPr id="124" name="TextBox 123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21226" y="4175091"/>
            <a:ext cx="1067921" cy="1022808"/>
            <a:chOff x="1071320" y="5111713"/>
            <a:chExt cx="1787472" cy="1363743"/>
          </a:xfrm>
        </p:grpSpPr>
        <p:sp>
          <p:nvSpPr>
            <p:cNvPr id="127" name="TextBox 126"/>
            <p:cNvSpPr txBox="1"/>
            <p:nvPr/>
          </p:nvSpPr>
          <p:spPr>
            <a:xfrm>
              <a:off x="1071320" y="5111713"/>
              <a:ext cx="17874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71320" y="5429016"/>
              <a:ext cx="169488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75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5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75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5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918841" y="2470954"/>
            <a:ext cx="6886554" cy="29775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8190403" y="1978409"/>
            <a:ext cx="480131" cy="654724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67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8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9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90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9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219700" y="4301338"/>
            <a:ext cx="3603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tamquam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expetenda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appareat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disputationi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Discere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cum,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incorrupte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intellegam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cibo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aperiri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 duo. No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mentitum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qualisque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everti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 ex. Mei in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maluisset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consequuntur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delicatissimi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perfecto it.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50017" y="3749676"/>
            <a:ext cx="2273636" cy="46166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endParaRPr lang="en-US" sz="2400" b="1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7453646" y="2022057"/>
            <a:ext cx="658382" cy="897794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63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4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5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458780" y="2071117"/>
            <a:ext cx="895602" cy="122127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59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7A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0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1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500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112620" y="2152534"/>
            <a:ext cx="1212336" cy="165318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55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97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6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7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40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321115" y="2233916"/>
            <a:ext cx="1658351" cy="2261387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51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8D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2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3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2758" y="2366010"/>
            <a:ext cx="2199092" cy="2998762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47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8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9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34290" rIns="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05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53823</TotalTime>
  <Words>1897</Words>
  <PresentationFormat>On-screen Show (4:3)</PresentationFormat>
  <Paragraphs>370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FontAwesome</vt:lpstr>
      <vt:lpstr>GeosansLight</vt:lpstr>
      <vt:lpstr>Lucida Handwriting</vt:lpstr>
      <vt:lpstr>Open Sans</vt:lpstr>
      <vt:lpstr>1_Blank</vt:lpstr>
      <vt:lpstr>Showeet theme</vt:lpstr>
      <vt:lpstr>TITLES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Infographics for PowerPoint</dc:title>
  <dc:creator>showeet.com</dc:creator>
  <dc:description>© Copyright Showeet.com</dc:description>
  <dcterms:created xsi:type="dcterms:W3CDTF">2011-05-09T14:18:21Z</dcterms:created>
  <dcterms:modified xsi:type="dcterms:W3CDTF">2016-04-21T19:27:38Z</dcterms:modified>
  <cp:category>Charts &amp; Diagrams</cp:category>
</cp:coreProperties>
</file>