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98" r:id="rId2"/>
    <p:sldMasterId id="2147483709" r:id="rId3"/>
  </p:sldMasterIdLst>
  <p:notesMasterIdLst>
    <p:notesMasterId r:id="rId21"/>
  </p:notesMasterIdLst>
  <p:handoutMasterIdLst>
    <p:handoutMasterId r:id="rId22"/>
  </p:handoutMasterIdLst>
  <p:sldIdLst>
    <p:sldId id="712" r:id="rId4"/>
    <p:sldId id="710" r:id="rId5"/>
    <p:sldId id="713" r:id="rId6"/>
    <p:sldId id="718" r:id="rId7"/>
    <p:sldId id="720" r:id="rId8"/>
    <p:sldId id="714" r:id="rId9"/>
    <p:sldId id="715" r:id="rId10"/>
    <p:sldId id="716" r:id="rId11"/>
    <p:sldId id="717" r:id="rId12"/>
    <p:sldId id="719" r:id="rId13"/>
    <p:sldId id="725" r:id="rId14"/>
    <p:sldId id="726" r:id="rId15"/>
    <p:sldId id="727" r:id="rId16"/>
    <p:sldId id="728" r:id="rId17"/>
    <p:sldId id="729" r:id="rId18"/>
    <p:sldId id="730" r:id="rId19"/>
    <p:sldId id="574" r:id="rId20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37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FB8"/>
    <a:srgbClr val="F39C11"/>
    <a:srgbClr val="E84C3D"/>
    <a:srgbClr val="27AE61"/>
    <a:srgbClr val="8D44AD"/>
    <a:srgbClr val="2D3E50"/>
    <a:srgbClr val="7E8C8D"/>
    <a:srgbClr val="34495E"/>
    <a:srgbClr val="3598DB"/>
    <a:srgbClr val="C1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4" autoAdjust="0"/>
    <p:restoredTop sz="94560" autoAdjust="0"/>
  </p:normalViewPr>
  <p:slideViewPr>
    <p:cSldViewPr>
      <p:cViewPr>
        <p:scale>
          <a:sx n="66" d="100"/>
          <a:sy n="66" d="100"/>
        </p:scale>
        <p:origin x="1656" y="54"/>
      </p:cViewPr>
      <p:guideLst>
        <p:guide orient="horz" pos="2251"/>
        <p:guide orient="horz" pos="3158"/>
        <p:guide orient="horz" pos="981"/>
        <p:guide pos="3840"/>
        <p:guide pos="575"/>
        <p:guide pos="7105"/>
        <p:guide pos="7378"/>
        <p:guide pos="303"/>
        <p:guide pos="1965"/>
        <p:guide pos="5715"/>
        <p:guide pos="4384"/>
        <p:guide orient="horz" pos="3294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rgbClr val="2D3E50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297FB8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  <a:ln>
          <a:noFill/>
        </a:ln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1BDAD9-45B7-40CD-89BA-9A4CEC2EAC41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389557EE-2ED8-4E48-86C3-49663E03BD9E}" type="pres">
      <dgm:prSet presAssocID="{8E695529-BEF2-40C5-B51C-BCDCC52BFB4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BE263A0-30FD-41EA-AB97-9B0BD5EC903D}" type="pres">
      <dgm:prSet presAssocID="{B2DF27D1-21DF-4DD7-B7E2-BCD75161CE8E}" presName="parTxOnlySpace" presStyleCnt="0"/>
      <dgm:spPr/>
    </dgm:pt>
    <dgm:pt modelId="{357605CC-6597-4A87-AA7F-14067DBF7DE8}" type="pres">
      <dgm:prSet presAssocID="{DB24760E-D972-4B0D-A449-A327F425C80C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123A0C5-0D87-4D79-8964-E7D69182A838}" type="pres">
      <dgm:prSet presAssocID="{8F5BC205-0EDE-4892-AD06-4E3D5EE464DC}" presName="parTxOnlySpace" presStyleCnt="0"/>
      <dgm:spPr/>
    </dgm:pt>
    <dgm:pt modelId="{D66DB8D0-7C61-4B78-A14F-3925586D8949}" type="pres">
      <dgm:prSet presAssocID="{1E8533CB-4276-4F0C-A1A5-7860590FC92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75D90AA-8419-43CC-A150-7A474945FB8E}" type="pres">
      <dgm:prSet presAssocID="{EB9B0914-7658-4B1D-A6AD-17DB1033B4E1}" presName="parTxOnlySpace" presStyleCnt="0"/>
      <dgm:spPr/>
    </dgm:pt>
    <dgm:pt modelId="{86D4ABDC-FFDF-47F1-93AE-B99FE41F65C7}" type="pres">
      <dgm:prSet presAssocID="{977DC15A-78A8-4132-958F-AFB40FBB222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133C216-028B-4906-9DE6-F9B536E408EF}" type="pres">
      <dgm:prSet presAssocID="{BFD05B8D-E383-4862-AF49-63AE3BDA5421}" presName="parTxOnlySpace" presStyleCnt="0"/>
      <dgm:spPr/>
    </dgm:pt>
    <dgm:pt modelId="{7A1D1F3C-72D0-40FD-8ACC-907E39EC8EC7}" type="pres">
      <dgm:prSet presAssocID="{78A74D14-9C83-4C72-994B-D2072D0493C9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C9D97-8AF5-4AC3-BEB9-AB0BF501EA58}" type="pres">
      <dgm:prSet presAssocID="{36198628-C291-4453-8D94-E4CDE1CE5525}" presName="parTxOnlySpace" presStyleCnt="0"/>
      <dgm:spPr/>
    </dgm:pt>
    <dgm:pt modelId="{56F33B27-FF49-4E23-95A5-BE1E994F6F65}" type="pres">
      <dgm:prSet presAssocID="{C6F606F4-519E-4A77-87E1-D5E3C0C534F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862CB46C-22C4-45C5-8539-A0048784764A}" type="presOf" srcId="{977DC15A-78A8-4132-958F-AFB40FBB2221}" destId="{86D4ABDC-FFDF-47F1-93AE-B99FE41F65C7}" srcOrd="0" destOrd="0" presId="urn:microsoft.com/office/officeart/2005/8/layout/chevron1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D71D9A28-CB9F-4862-B061-1B419FC137FC}" type="presOf" srcId="{BF6FDDF5-6592-42F1-BCAC-044B7A620FF2}" destId="{C11BDAD9-45B7-40CD-89BA-9A4CEC2EAC41}" srcOrd="0" destOrd="0" presId="urn:microsoft.com/office/officeart/2005/8/layout/chevron1"/>
    <dgm:cxn modelId="{7CA0FFCA-ECE8-4C7F-9CDE-A9107C6C6394}" type="presOf" srcId="{78A74D14-9C83-4C72-994B-D2072D0493C9}" destId="{7A1D1F3C-72D0-40FD-8ACC-907E39EC8EC7}" srcOrd="0" destOrd="0" presId="urn:microsoft.com/office/officeart/2005/8/layout/chevron1"/>
    <dgm:cxn modelId="{23E2CA1C-8C17-45B3-8EE3-75C8BA98735A}" type="presOf" srcId="{1E8533CB-4276-4F0C-A1A5-7860590FC92C}" destId="{D66DB8D0-7C61-4B78-A14F-3925586D8949}" srcOrd="0" destOrd="0" presId="urn:microsoft.com/office/officeart/2005/8/layout/chevron1"/>
    <dgm:cxn modelId="{D4756F18-2F03-4B5C-81B4-5B994770F64A}" type="presOf" srcId="{8E695529-BEF2-40C5-B51C-BCDCC52BFB48}" destId="{389557EE-2ED8-4E48-86C3-49663E03BD9E}" srcOrd="0" destOrd="0" presId="urn:microsoft.com/office/officeart/2005/8/layout/chevron1"/>
    <dgm:cxn modelId="{665E0EA0-2550-48FC-A832-10E2040E79DA}" type="presOf" srcId="{DB24760E-D972-4B0D-A449-A327F425C80C}" destId="{357605CC-6597-4A87-AA7F-14067DBF7DE8}" srcOrd="0" destOrd="0" presId="urn:microsoft.com/office/officeart/2005/8/layout/chevron1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529C615F-4AB9-4497-82DE-6E8465B774F7}" type="presOf" srcId="{C6F606F4-519E-4A77-87E1-D5E3C0C534F7}" destId="{56F33B27-FF49-4E23-95A5-BE1E994F6F65}" srcOrd="0" destOrd="0" presId="urn:microsoft.com/office/officeart/2005/8/layout/chevron1"/>
    <dgm:cxn modelId="{0FE10D9F-6C92-4643-A7F8-7DC63E907A2F}" type="presParOf" srcId="{C11BDAD9-45B7-40CD-89BA-9A4CEC2EAC41}" destId="{389557EE-2ED8-4E48-86C3-49663E03BD9E}" srcOrd="0" destOrd="0" presId="urn:microsoft.com/office/officeart/2005/8/layout/chevron1"/>
    <dgm:cxn modelId="{55E2A2F1-354D-49EE-AD9F-0D582C4703C2}" type="presParOf" srcId="{C11BDAD9-45B7-40CD-89BA-9A4CEC2EAC41}" destId="{FBE263A0-30FD-41EA-AB97-9B0BD5EC903D}" srcOrd="1" destOrd="0" presId="urn:microsoft.com/office/officeart/2005/8/layout/chevron1"/>
    <dgm:cxn modelId="{E725559D-EC40-4A34-BDCE-A64EE96BBD8B}" type="presParOf" srcId="{C11BDAD9-45B7-40CD-89BA-9A4CEC2EAC41}" destId="{357605CC-6597-4A87-AA7F-14067DBF7DE8}" srcOrd="2" destOrd="0" presId="urn:microsoft.com/office/officeart/2005/8/layout/chevron1"/>
    <dgm:cxn modelId="{1865CC1D-793B-461D-8450-09DE2E3D7EAB}" type="presParOf" srcId="{C11BDAD9-45B7-40CD-89BA-9A4CEC2EAC41}" destId="{3123A0C5-0D87-4D79-8964-E7D69182A838}" srcOrd="3" destOrd="0" presId="urn:microsoft.com/office/officeart/2005/8/layout/chevron1"/>
    <dgm:cxn modelId="{CF93B2FD-92F9-4192-9B80-A09526A41DF5}" type="presParOf" srcId="{C11BDAD9-45B7-40CD-89BA-9A4CEC2EAC41}" destId="{D66DB8D0-7C61-4B78-A14F-3925586D8949}" srcOrd="4" destOrd="0" presId="urn:microsoft.com/office/officeart/2005/8/layout/chevron1"/>
    <dgm:cxn modelId="{58D76508-851F-4989-A461-F68099A570B8}" type="presParOf" srcId="{C11BDAD9-45B7-40CD-89BA-9A4CEC2EAC41}" destId="{275D90AA-8419-43CC-A150-7A474945FB8E}" srcOrd="5" destOrd="0" presId="urn:microsoft.com/office/officeart/2005/8/layout/chevron1"/>
    <dgm:cxn modelId="{2EFBC8E6-6A71-422D-9F0F-5CDCF7946B36}" type="presParOf" srcId="{C11BDAD9-45B7-40CD-89BA-9A4CEC2EAC41}" destId="{86D4ABDC-FFDF-47F1-93AE-B99FE41F65C7}" srcOrd="6" destOrd="0" presId="urn:microsoft.com/office/officeart/2005/8/layout/chevron1"/>
    <dgm:cxn modelId="{B49903B4-0444-4FB5-9893-D356BEB8C759}" type="presParOf" srcId="{C11BDAD9-45B7-40CD-89BA-9A4CEC2EAC41}" destId="{B133C216-028B-4906-9DE6-F9B536E408EF}" srcOrd="7" destOrd="0" presId="urn:microsoft.com/office/officeart/2005/8/layout/chevron1"/>
    <dgm:cxn modelId="{7FBEA14F-7D0C-415A-8E7F-2F88FD7EF98F}" type="presParOf" srcId="{C11BDAD9-45B7-40CD-89BA-9A4CEC2EAC41}" destId="{7A1D1F3C-72D0-40FD-8ACC-907E39EC8EC7}" srcOrd="8" destOrd="0" presId="urn:microsoft.com/office/officeart/2005/8/layout/chevron1"/>
    <dgm:cxn modelId="{7515FC70-4737-4BCA-B8CF-AFC38AF9A7FD}" type="presParOf" srcId="{C11BDAD9-45B7-40CD-89BA-9A4CEC2EAC41}" destId="{50AC9D97-8AF5-4AC3-BEB9-AB0BF501EA58}" srcOrd="9" destOrd="0" presId="urn:microsoft.com/office/officeart/2005/8/layout/chevron1"/>
    <dgm:cxn modelId="{6056384A-908B-414A-BC42-6F2CB8F9EA66}" type="presParOf" srcId="{C11BDAD9-45B7-40CD-89BA-9A4CEC2EAC41}" destId="{56F33B27-FF49-4E23-95A5-BE1E994F6F6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6FDDF5-6592-42F1-BCAC-044B7A620FF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8E695529-BEF2-40C5-B51C-BCDCC52BFB48}">
      <dgm:prSet phldrT="[Text]"/>
      <dgm:spPr>
        <a:solidFill>
          <a:srgbClr val="2D3E50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E4F483-2B10-4268-BA2C-83B2ACFDC0EF}" type="par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2DF27D1-21DF-4DD7-B7E2-BCD75161CE8E}" type="sibTrans" cxnId="{833AF0EB-EF80-4166-A0A0-93D00FCB81DF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B24760E-D972-4B0D-A449-A327F425C80C}">
      <dgm:prSet phldrT="[Text]"/>
      <dgm:spPr>
        <a:solidFill>
          <a:srgbClr val="8D44AD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981A3EC-5F77-4A49-814F-9D5FC869A0EB}" type="par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F5BC205-0EDE-4892-AD06-4E3D5EE464DC}" type="sibTrans" cxnId="{DCA48585-A45E-4703-923C-075D12D0B2E4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8533CB-4276-4F0C-A1A5-7860590FC92C}">
      <dgm:prSet phldrT="[Text]"/>
      <dgm:spPr>
        <a:solidFill>
          <a:srgbClr val="297FB8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CAE1501-E643-43E8-9B81-2FBEC99DD2B9}" type="par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9B0914-7658-4B1D-A6AD-17DB1033B4E1}" type="sibTrans" cxnId="{104D0DEF-DF72-4F92-993E-02ABE6F1F34B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77DC15A-78A8-4132-958F-AFB40FBB2221}">
      <dgm:prSet phldrT="[Text]"/>
      <dgm:spPr>
        <a:solidFill>
          <a:srgbClr val="27AE61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8A8CBAA-F572-4EBA-8192-4EC1F32D0002}" type="par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D05B8D-E383-4862-AF49-63AE3BDA5421}" type="sibTrans" cxnId="{DC06E2D4-C99E-4051-86E3-061B47F4DC22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A74D14-9C83-4C72-994B-D2072D0493C9}">
      <dgm:prSet phldrT="[Text]"/>
      <dgm:spPr>
        <a:solidFill>
          <a:srgbClr val="E84C3D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7C0C584-49A6-4349-AF08-821E395466C9}" type="par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6198628-C291-4453-8D94-E4CDE1CE5525}" type="sibTrans" cxnId="{864D3719-4E59-4E60-B198-13968A528F70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606F4-519E-4A77-87E1-D5E3C0C534F7}">
      <dgm:prSet phldrT="[Text]"/>
      <dgm:spPr>
        <a:solidFill>
          <a:srgbClr val="F39C11"/>
        </a:solidFill>
      </dgm:spPr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29778B7-9B71-4BA4-9181-8C82F2F5C9FF}" type="par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544A73-B70A-4080-B554-2AFC4CDB2ABF}" type="sibTrans" cxnId="{BBECD878-BCC9-4668-B6AF-2B75EEDB1AFA}">
      <dgm:prSet/>
      <dgm:spPr/>
      <dgm:t>
        <a:bodyPr/>
        <a:lstStyle/>
        <a:p>
          <a:endParaRPr 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CE28A8-48F7-4BA1-B157-49C3B75A3A57}">
      <dgm:prSet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00ED5517-95CF-47F8-9CED-8408CEA84AD1}" type="parTrans" cxnId="{299F3611-C577-49C3-9B1F-61FFCC55C23B}">
      <dgm:prSet/>
      <dgm:spPr/>
      <dgm:t>
        <a:bodyPr/>
        <a:lstStyle/>
        <a:p>
          <a:endParaRPr lang="en-US"/>
        </a:p>
      </dgm:t>
    </dgm:pt>
    <dgm:pt modelId="{198AC7A7-D73B-4488-9947-F042A54A0167}" type="sibTrans" cxnId="{299F3611-C577-49C3-9B1F-61FFCC55C23B}">
      <dgm:prSet/>
      <dgm:spPr/>
      <dgm:t>
        <a:bodyPr/>
        <a:lstStyle/>
        <a:p>
          <a:endParaRPr lang="en-US"/>
        </a:p>
      </dgm:t>
    </dgm:pt>
    <dgm:pt modelId="{135D9204-1440-4BFB-8917-A2C88F21E973}">
      <dgm:prSet/>
      <dgm:spPr/>
      <dgm:t>
        <a:bodyPr/>
        <a:lstStyle/>
        <a:p>
          <a:r>
            <a:rPr lang="en-US" dirty="0" smtClean="0">
              <a:solidFill>
                <a:srgbClr val="8D44AD"/>
              </a:solidFill>
            </a:rPr>
            <a:t>Lorem Ipsum</a:t>
          </a:r>
          <a:endParaRPr lang="en-US" dirty="0">
            <a:solidFill>
              <a:srgbClr val="8D44AD"/>
            </a:solidFill>
          </a:endParaRPr>
        </a:p>
      </dgm:t>
    </dgm:pt>
    <dgm:pt modelId="{7EDFEEA2-25CF-473A-9E2D-95EE4B7C97E6}" type="parTrans" cxnId="{19BF7672-8FF5-4AA6-B0F6-C71CA8F52A09}">
      <dgm:prSet/>
      <dgm:spPr/>
      <dgm:t>
        <a:bodyPr/>
        <a:lstStyle/>
        <a:p>
          <a:endParaRPr lang="en-US"/>
        </a:p>
      </dgm:t>
    </dgm:pt>
    <dgm:pt modelId="{C80DD4A1-39C8-4A73-A653-FB395A60706A}" type="sibTrans" cxnId="{19BF7672-8FF5-4AA6-B0F6-C71CA8F52A09}">
      <dgm:prSet/>
      <dgm:spPr/>
      <dgm:t>
        <a:bodyPr/>
        <a:lstStyle/>
        <a:p>
          <a:endParaRPr lang="en-US"/>
        </a:p>
      </dgm:t>
    </dgm:pt>
    <dgm:pt modelId="{F25F167A-09F1-4CB9-9134-F366D02CF032}">
      <dgm:prSet/>
      <dgm:spPr/>
      <dgm:t>
        <a:bodyPr/>
        <a:lstStyle/>
        <a:p>
          <a:r>
            <a:rPr lang="en-US" smtClean="0">
              <a:solidFill>
                <a:srgbClr val="297FB8"/>
              </a:solidFill>
            </a:rPr>
            <a:t>Lorem Ipsum</a:t>
          </a:r>
          <a:endParaRPr lang="en-US" dirty="0">
            <a:solidFill>
              <a:srgbClr val="297FB8"/>
            </a:solidFill>
          </a:endParaRPr>
        </a:p>
      </dgm:t>
    </dgm:pt>
    <dgm:pt modelId="{C79ADF91-10DA-4F8C-BFFC-2A73513ACEA8}" type="parTrans" cxnId="{F2AD5CE8-E5F2-4E8A-9BAF-905541E430E8}">
      <dgm:prSet/>
      <dgm:spPr/>
      <dgm:t>
        <a:bodyPr/>
        <a:lstStyle/>
        <a:p>
          <a:endParaRPr lang="en-US"/>
        </a:p>
      </dgm:t>
    </dgm:pt>
    <dgm:pt modelId="{1B79668F-62B0-4CF1-9CA6-997EEB36D7D8}" type="sibTrans" cxnId="{F2AD5CE8-E5F2-4E8A-9BAF-905541E430E8}">
      <dgm:prSet/>
      <dgm:spPr/>
      <dgm:t>
        <a:bodyPr/>
        <a:lstStyle/>
        <a:p>
          <a:endParaRPr lang="en-US"/>
        </a:p>
      </dgm:t>
    </dgm:pt>
    <dgm:pt modelId="{E485D570-4DA7-45C3-883D-26A7CBF5BC21}">
      <dgm:prSet/>
      <dgm:spPr/>
      <dgm:t>
        <a:bodyPr/>
        <a:lstStyle/>
        <a:p>
          <a:r>
            <a:rPr lang="en-US" smtClean="0">
              <a:solidFill>
                <a:srgbClr val="27AE61"/>
              </a:solidFill>
            </a:rPr>
            <a:t>Lorem Ipsum</a:t>
          </a:r>
          <a:endParaRPr lang="en-US" dirty="0">
            <a:solidFill>
              <a:srgbClr val="27AE61"/>
            </a:solidFill>
          </a:endParaRPr>
        </a:p>
      </dgm:t>
    </dgm:pt>
    <dgm:pt modelId="{D04AADC0-2560-449B-A70B-2533F35DA898}" type="parTrans" cxnId="{EACCDE31-6775-4125-A2D2-00E1412F8536}">
      <dgm:prSet/>
      <dgm:spPr/>
      <dgm:t>
        <a:bodyPr/>
        <a:lstStyle/>
        <a:p>
          <a:endParaRPr lang="en-US"/>
        </a:p>
      </dgm:t>
    </dgm:pt>
    <dgm:pt modelId="{527B2882-E312-4AF7-9957-F60DB9A8B2AC}" type="sibTrans" cxnId="{EACCDE31-6775-4125-A2D2-00E1412F8536}">
      <dgm:prSet/>
      <dgm:spPr/>
      <dgm:t>
        <a:bodyPr/>
        <a:lstStyle/>
        <a:p>
          <a:endParaRPr lang="en-US"/>
        </a:p>
      </dgm:t>
    </dgm:pt>
    <dgm:pt modelId="{59BDE647-95BB-4D02-9886-99710239315F}">
      <dgm:prSet/>
      <dgm:spPr/>
      <dgm:t>
        <a:bodyPr/>
        <a:lstStyle/>
        <a:p>
          <a:r>
            <a:rPr lang="en-US" smtClean="0">
              <a:solidFill>
                <a:srgbClr val="E84C3D"/>
              </a:solidFill>
            </a:rPr>
            <a:t>Lorem Ipsum</a:t>
          </a:r>
          <a:endParaRPr lang="en-US" dirty="0">
            <a:solidFill>
              <a:srgbClr val="E84C3D"/>
            </a:solidFill>
          </a:endParaRPr>
        </a:p>
      </dgm:t>
    </dgm:pt>
    <dgm:pt modelId="{6D757E34-33C4-4409-926A-124029586680}" type="parTrans" cxnId="{7421EF84-1B7A-4555-BCD5-D17A7DAC8256}">
      <dgm:prSet/>
      <dgm:spPr/>
      <dgm:t>
        <a:bodyPr/>
        <a:lstStyle/>
        <a:p>
          <a:endParaRPr lang="en-US"/>
        </a:p>
      </dgm:t>
    </dgm:pt>
    <dgm:pt modelId="{B8E513B9-B949-4383-8E21-F1ECA53DC819}" type="sibTrans" cxnId="{7421EF84-1B7A-4555-BCD5-D17A7DAC8256}">
      <dgm:prSet/>
      <dgm:spPr/>
      <dgm:t>
        <a:bodyPr/>
        <a:lstStyle/>
        <a:p>
          <a:endParaRPr lang="en-US"/>
        </a:p>
      </dgm:t>
    </dgm:pt>
    <dgm:pt modelId="{2013EDA9-0998-47C9-AD3D-EF528DA751B3}">
      <dgm:prSet/>
      <dgm:spPr/>
      <dgm:t>
        <a:bodyPr/>
        <a:lstStyle/>
        <a:p>
          <a:r>
            <a:rPr lang="en-US" dirty="0" smtClean="0">
              <a:solidFill>
                <a:srgbClr val="F39C11"/>
              </a:solidFill>
            </a:rPr>
            <a:t>Lorem Ipsum</a:t>
          </a:r>
          <a:endParaRPr lang="en-US" dirty="0">
            <a:solidFill>
              <a:srgbClr val="F39C11"/>
            </a:solidFill>
          </a:endParaRPr>
        </a:p>
      </dgm:t>
    </dgm:pt>
    <dgm:pt modelId="{1F0C35D8-70AB-40A9-963A-DAFF6AEDA5CE}" type="parTrans" cxnId="{E620E2D0-6F07-46A2-8903-0549961CA824}">
      <dgm:prSet/>
      <dgm:spPr/>
      <dgm:t>
        <a:bodyPr/>
        <a:lstStyle/>
        <a:p>
          <a:endParaRPr lang="en-US"/>
        </a:p>
      </dgm:t>
    </dgm:pt>
    <dgm:pt modelId="{D2BB5792-A54A-44EA-A677-06DBB5289A60}" type="sibTrans" cxnId="{E620E2D0-6F07-46A2-8903-0549961CA824}">
      <dgm:prSet/>
      <dgm:spPr/>
      <dgm:t>
        <a:bodyPr/>
        <a:lstStyle/>
        <a:p>
          <a:endParaRPr lang="en-US"/>
        </a:p>
      </dgm:t>
    </dgm:pt>
    <dgm:pt modelId="{E546E99C-4E5F-4973-89AB-72CBEA2439EE}">
      <dgm:prSet/>
      <dgm:spPr/>
      <dgm:t>
        <a:bodyPr/>
        <a:lstStyle/>
        <a:p>
          <a:r>
            <a:rPr lang="en-US" dirty="0" smtClean="0"/>
            <a:t>Lorem Ipsum</a:t>
          </a:r>
          <a:endParaRPr lang="en-US" dirty="0"/>
        </a:p>
      </dgm:t>
    </dgm:pt>
    <dgm:pt modelId="{A94533C8-ECDD-4C3A-84D0-4DDA88C0EC20}" type="parTrans" cxnId="{C716CBC2-F0B3-4874-9663-97F5FBA451A9}">
      <dgm:prSet/>
      <dgm:spPr/>
      <dgm:t>
        <a:bodyPr/>
        <a:lstStyle/>
        <a:p>
          <a:endParaRPr lang="en-US"/>
        </a:p>
      </dgm:t>
    </dgm:pt>
    <dgm:pt modelId="{9B457CAB-06E3-4711-9E30-FBE5306890D9}" type="sibTrans" cxnId="{C716CBC2-F0B3-4874-9663-97F5FBA451A9}">
      <dgm:prSet/>
      <dgm:spPr/>
      <dgm:t>
        <a:bodyPr/>
        <a:lstStyle/>
        <a:p>
          <a:endParaRPr lang="en-US"/>
        </a:p>
      </dgm:t>
    </dgm:pt>
    <dgm:pt modelId="{12A97472-A52B-40BF-AF49-BE00B50ED133}">
      <dgm:prSet/>
      <dgm:spPr/>
      <dgm:t>
        <a:bodyPr/>
        <a:lstStyle/>
        <a:p>
          <a:r>
            <a:rPr lang="en-US" dirty="0" smtClean="0">
              <a:solidFill>
                <a:srgbClr val="8D44AD"/>
              </a:solidFill>
            </a:rPr>
            <a:t>Lorem Ipsum</a:t>
          </a:r>
          <a:endParaRPr lang="en-US" dirty="0">
            <a:solidFill>
              <a:srgbClr val="8D44AD"/>
            </a:solidFill>
          </a:endParaRPr>
        </a:p>
      </dgm:t>
    </dgm:pt>
    <dgm:pt modelId="{B52B47E5-ABC2-4FD1-A96B-47BBF8B7756D}" type="parTrans" cxnId="{F9E19367-C5EF-40A6-9864-51A7F3391AD5}">
      <dgm:prSet/>
      <dgm:spPr/>
      <dgm:t>
        <a:bodyPr/>
        <a:lstStyle/>
        <a:p>
          <a:endParaRPr lang="en-US"/>
        </a:p>
      </dgm:t>
    </dgm:pt>
    <dgm:pt modelId="{7D671E84-DB65-4C2D-ADBE-15BA77DA0E84}" type="sibTrans" cxnId="{F9E19367-C5EF-40A6-9864-51A7F3391AD5}">
      <dgm:prSet/>
      <dgm:spPr/>
      <dgm:t>
        <a:bodyPr/>
        <a:lstStyle/>
        <a:p>
          <a:endParaRPr lang="en-US"/>
        </a:p>
      </dgm:t>
    </dgm:pt>
    <dgm:pt modelId="{12E014F1-E3EF-4576-B9C4-1E8D3356826C}">
      <dgm:prSet/>
      <dgm:spPr/>
      <dgm:t>
        <a:bodyPr/>
        <a:lstStyle/>
        <a:p>
          <a:r>
            <a:rPr lang="en-US" dirty="0" smtClean="0">
              <a:solidFill>
                <a:srgbClr val="297FB8"/>
              </a:solidFill>
            </a:rPr>
            <a:t>Lorem Ipsum</a:t>
          </a:r>
          <a:endParaRPr lang="en-US" dirty="0">
            <a:solidFill>
              <a:srgbClr val="297FB8"/>
            </a:solidFill>
          </a:endParaRPr>
        </a:p>
      </dgm:t>
    </dgm:pt>
    <dgm:pt modelId="{A0D10B8B-6569-4694-9449-AB7E48C30775}" type="parTrans" cxnId="{81DE90A4-C880-4200-9D7D-78DE28347CB5}">
      <dgm:prSet/>
      <dgm:spPr/>
      <dgm:t>
        <a:bodyPr/>
        <a:lstStyle/>
        <a:p>
          <a:endParaRPr lang="en-US"/>
        </a:p>
      </dgm:t>
    </dgm:pt>
    <dgm:pt modelId="{0D5960DB-DB04-49FA-9BB6-E0FB0956D85D}" type="sibTrans" cxnId="{81DE90A4-C880-4200-9D7D-78DE28347CB5}">
      <dgm:prSet/>
      <dgm:spPr/>
      <dgm:t>
        <a:bodyPr/>
        <a:lstStyle/>
        <a:p>
          <a:endParaRPr lang="en-US"/>
        </a:p>
      </dgm:t>
    </dgm:pt>
    <dgm:pt modelId="{E19086AE-FA69-4400-B681-7CE38C9B6903}">
      <dgm:prSet/>
      <dgm:spPr/>
      <dgm:t>
        <a:bodyPr/>
        <a:lstStyle/>
        <a:p>
          <a:r>
            <a:rPr lang="en-US" dirty="0" smtClean="0">
              <a:solidFill>
                <a:srgbClr val="27AE61"/>
              </a:solidFill>
            </a:rPr>
            <a:t>Lorem Ipsum</a:t>
          </a:r>
          <a:endParaRPr lang="en-US" dirty="0">
            <a:solidFill>
              <a:srgbClr val="27AE61"/>
            </a:solidFill>
          </a:endParaRPr>
        </a:p>
      </dgm:t>
    </dgm:pt>
    <dgm:pt modelId="{AE21B62B-27F9-4B65-A225-7A5AB54DEAE4}" type="parTrans" cxnId="{7D999438-1A1C-49C0-BAF5-CC515E62CE79}">
      <dgm:prSet/>
      <dgm:spPr/>
      <dgm:t>
        <a:bodyPr/>
        <a:lstStyle/>
        <a:p>
          <a:endParaRPr lang="en-US"/>
        </a:p>
      </dgm:t>
    </dgm:pt>
    <dgm:pt modelId="{70959B2B-6D32-49E7-99DD-C3D01550D84A}" type="sibTrans" cxnId="{7D999438-1A1C-49C0-BAF5-CC515E62CE79}">
      <dgm:prSet/>
      <dgm:spPr/>
      <dgm:t>
        <a:bodyPr/>
        <a:lstStyle/>
        <a:p>
          <a:endParaRPr lang="en-US"/>
        </a:p>
      </dgm:t>
    </dgm:pt>
    <dgm:pt modelId="{E5CD2B8A-AC7D-4EBA-B24F-7A0DB49E9683}">
      <dgm:prSet/>
      <dgm:spPr/>
      <dgm:t>
        <a:bodyPr/>
        <a:lstStyle/>
        <a:p>
          <a:r>
            <a:rPr lang="en-US" dirty="0" smtClean="0">
              <a:solidFill>
                <a:srgbClr val="E84C3D"/>
              </a:solidFill>
            </a:rPr>
            <a:t>Lorem Ipsum</a:t>
          </a:r>
          <a:endParaRPr lang="en-US" dirty="0">
            <a:solidFill>
              <a:srgbClr val="E84C3D"/>
            </a:solidFill>
          </a:endParaRPr>
        </a:p>
      </dgm:t>
    </dgm:pt>
    <dgm:pt modelId="{B7A21F30-6EA4-4B57-A4F2-0A9DDE829A78}" type="parTrans" cxnId="{57F663B5-ED78-47DA-B4B3-319485518D05}">
      <dgm:prSet/>
      <dgm:spPr/>
      <dgm:t>
        <a:bodyPr/>
        <a:lstStyle/>
        <a:p>
          <a:endParaRPr lang="en-US"/>
        </a:p>
      </dgm:t>
    </dgm:pt>
    <dgm:pt modelId="{A62782D4-4F57-4329-A116-E0B62EF108C9}" type="sibTrans" cxnId="{57F663B5-ED78-47DA-B4B3-319485518D05}">
      <dgm:prSet/>
      <dgm:spPr/>
      <dgm:t>
        <a:bodyPr/>
        <a:lstStyle/>
        <a:p>
          <a:endParaRPr lang="en-US"/>
        </a:p>
      </dgm:t>
    </dgm:pt>
    <dgm:pt modelId="{84FE00F6-399C-45AA-849F-73EF3DFE29AF}">
      <dgm:prSet/>
      <dgm:spPr/>
      <dgm:t>
        <a:bodyPr/>
        <a:lstStyle/>
        <a:p>
          <a:r>
            <a:rPr lang="en-US" dirty="0" smtClean="0">
              <a:solidFill>
                <a:srgbClr val="F39C11"/>
              </a:solidFill>
            </a:rPr>
            <a:t>Lorem Ipsum</a:t>
          </a:r>
          <a:endParaRPr lang="en-US" dirty="0">
            <a:solidFill>
              <a:srgbClr val="F39C11"/>
            </a:solidFill>
          </a:endParaRPr>
        </a:p>
      </dgm:t>
    </dgm:pt>
    <dgm:pt modelId="{6529FF2E-5145-41F9-AC81-A66CF0943305}" type="parTrans" cxnId="{A83BF105-C0C7-4838-B21A-188F0878C42C}">
      <dgm:prSet/>
      <dgm:spPr/>
      <dgm:t>
        <a:bodyPr/>
        <a:lstStyle/>
        <a:p>
          <a:endParaRPr lang="en-US"/>
        </a:p>
      </dgm:t>
    </dgm:pt>
    <dgm:pt modelId="{41007971-647E-4B69-9024-E350D90878FA}" type="sibTrans" cxnId="{A83BF105-C0C7-4838-B21A-188F0878C42C}">
      <dgm:prSet/>
      <dgm:spPr/>
      <dgm:t>
        <a:bodyPr/>
        <a:lstStyle/>
        <a:p>
          <a:endParaRPr lang="en-US"/>
        </a:p>
      </dgm:t>
    </dgm:pt>
    <dgm:pt modelId="{30A6E6F7-4BDF-4C21-9F2B-B66B6E37F648}" type="pres">
      <dgm:prSet presAssocID="{BF6FDDF5-6592-42F1-BCAC-044B7A620FF2}" presName="Name0" presStyleCnt="0">
        <dgm:presLayoutVars>
          <dgm:dir/>
          <dgm:animLvl val="lvl"/>
          <dgm:resizeHandles val="exact"/>
        </dgm:presLayoutVars>
      </dgm:prSet>
      <dgm:spPr/>
    </dgm:pt>
    <dgm:pt modelId="{D7C45986-C524-450A-A452-A5F1098F04C0}" type="pres">
      <dgm:prSet presAssocID="{BF6FDDF5-6592-42F1-BCAC-044B7A620FF2}" presName="tSp" presStyleCnt="0"/>
      <dgm:spPr/>
    </dgm:pt>
    <dgm:pt modelId="{A2631079-1F37-4413-924C-4D40E2658C76}" type="pres">
      <dgm:prSet presAssocID="{BF6FDDF5-6592-42F1-BCAC-044B7A620FF2}" presName="bSp" presStyleCnt="0"/>
      <dgm:spPr/>
    </dgm:pt>
    <dgm:pt modelId="{ADA0CB64-3C7A-4BC2-903F-6CEDAC501E98}" type="pres">
      <dgm:prSet presAssocID="{BF6FDDF5-6592-42F1-BCAC-044B7A620FF2}" presName="process" presStyleCnt="0"/>
      <dgm:spPr/>
    </dgm:pt>
    <dgm:pt modelId="{CF246847-882F-4FE1-9F28-326464F6794F}" type="pres">
      <dgm:prSet presAssocID="{8E695529-BEF2-40C5-B51C-BCDCC52BFB48}" presName="composite1" presStyleCnt="0"/>
      <dgm:spPr/>
    </dgm:pt>
    <dgm:pt modelId="{34856F7A-AA1E-49DA-9CB5-90130364BB96}" type="pres">
      <dgm:prSet presAssocID="{8E695529-BEF2-40C5-B51C-BCDCC52BFB48}" presName="dummyNode1" presStyleLbl="node1" presStyleIdx="0" presStyleCnt="6"/>
      <dgm:spPr/>
    </dgm:pt>
    <dgm:pt modelId="{037AFCB4-29FC-498E-814B-BA6FFF27DC91}" type="pres">
      <dgm:prSet presAssocID="{8E695529-BEF2-40C5-B51C-BCDCC52BFB48}" presName="childNode1" presStyleLbl="bgAcc1" presStyleIdx="0" presStyleCnt="6">
        <dgm:presLayoutVars>
          <dgm:bulletEnabled val="1"/>
        </dgm:presLayoutVars>
      </dgm:prSet>
      <dgm:spPr/>
    </dgm:pt>
    <dgm:pt modelId="{B90179D2-128C-4588-8321-1FC2E614B98B}" type="pres">
      <dgm:prSet presAssocID="{8E695529-BEF2-40C5-B51C-BCDCC52BFB48}" presName="childNode1tx" presStyleLbl="bgAcc1" presStyleIdx="0" presStyleCnt="6">
        <dgm:presLayoutVars>
          <dgm:bulletEnabled val="1"/>
        </dgm:presLayoutVars>
      </dgm:prSet>
      <dgm:spPr/>
    </dgm:pt>
    <dgm:pt modelId="{E33143DA-E0B0-4CDE-9D6A-A8B1EFFBFAFF}" type="pres">
      <dgm:prSet presAssocID="{8E695529-BEF2-40C5-B51C-BCDCC52BFB48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6C51A27F-EA60-4E52-9E19-176C062E6C52}" type="pres">
      <dgm:prSet presAssocID="{8E695529-BEF2-40C5-B51C-BCDCC52BFB48}" presName="connSite1" presStyleCnt="0"/>
      <dgm:spPr/>
    </dgm:pt>
    <dgm:pt modelId="{E3F9CEB1-51B5-4690-8A5E-EC39E7238F54}" type="pres">
      <dgm:prSet presAssocID="{B2DF27D1-21DF-4DD7-B7E2-BCD75161CE8E}" presName="Name9" presStyleLbl="sibTrans2D1" presStyleIdx="0" presStyleCnt="5"/>
      <dgm:spPr/>
    </dgm:pt>
    <dgm:pt modelId="{3BA3743B-9360-45A8-8CB7-EEF7A76F1ECE}" type="pres">
      <dgm:prSet presAssocID="{DB24760E-D972-4B0D-A449-A327F425C80C}" presName="composite2" presStyleCnt="0"/>
      <dgm:spPr/>
    </dgm:pt>
    <dgm:pt modelId="{9538A5FD-C3BC-4391-9A42-CC4619350F2C}" type="pres">
      <dgm:prSet presAssocID="{DB24760E-D972-4B0D-A449-A327F425C80C}" presName="dummyNode2" presStyleLbl="node1" presStyleIdx="0" presStyleCnt="6"/>
      <dgm:spPr/>
    </dgm:pt>
    <dgm:pt modelId="{FA8F3045-E5AB-45C8-948B-ABAFB3BE40A6}" type="pres">
      <dgm:prSet presAssocID="{DB24760E-D972-4B0D-A449-A327F425C80C}" presName="childNode2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4A0D6-F878-44AA-980F-186539817625}" type="pres">
      <dgm:prSet presAssocID="{DB24760E-D972-4B0D-A449-A327F425C80C}" presName="childNode2tx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0B6AF-6874-406B-BDB7-8B2A8BAA5C2D}" type="pres">
      <dgm:prSet presAssocID="{DB24760E-D972-4B0D-A449-A327F425C80C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D82BB8E9-5F1F-4282-9365-68C4AA5AD3BE}" type="pres">
      <dgm:prSet presAssocID="{DB24760E-D972-4B0D-A449-A327F425C80C}" presName="connSite2" presStyleCnt="0"/>
      <dgm:spPr/>
    </dgm:pt>
    <dgm:pt modelId="{4532C912-7D72-4EB4-989E-BFE2DF97CB7B}" type="pres">
      <dgm:prSet presAssocID="{8F5BC205-0EDE-4892-AD06-4E3D5EE464DC}" presName="Name18" presStyleLbl="sibTrans2D1" presStyleIdx="1" presStyleCnt="5"/>
      <dgm:spPr/>
    </dgm:pt>
    <dgm:pt modelId="{2C2DF8AD-48B0-48A1-93DD-0A1D5A5B5B52}" type="pres">
      <dgm:prSet presAssocID="{1E8533CB-4276-4F0C-A1A5-7860590FC92C}" presName="composite1" presStyleCnt="0"/>
      <dgm:spPr/>
    </dgm:pt>
    <dgm:pt modelId="{CCE23F3A-BC35-4B30-8BB7-0117E78A3EE6}" type="pres">
      <dgm:prSet presAssocID="{1E8533CB-4276-4F0C-A1A5-7860590FC92C}" presName="dummyNode1" presStyleLbl="node1" presStyleIdx="1" presStyleCnt="6"/>
      <dgm:spPr/>
    </dgm:pt>
    <dgm:pt modelId="{025D3B4C-91F2-4EC3-B84A-D30223916CB3}" type="pres">
      <dgm:prSet presAssocID="{1E8533CB-4276-4F0C-A1A5-7860590FC92C}" presName="childNode1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AFB20-22FA-4042-8D58-2811AEE4F608}" type="pres">
      <dgm:prSet presAssocID="{1E8533CB-4276-4F0C-A1A5-7860590FC92C}" presName="childNode1tx" presStyleLbl="b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F9E74-1101-4A35-AAF0-274F7BF4D501}" type="pres">
      <dgm:prSet presAssocID="{1E8533CB-4276-4F0C-A1A5-7860590FC92C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3A99BBA2-7453-467D-9110-F154B490E82A}" type="pres">
      <dgm:prSet presAssocID="{1E8533CB-4276-4F0C-A1A5-7860590FC92C}" presName="connSite1" presStyleCnt="0"/>
      <dgm:spPr/>
    </dgm:pt>
    <dgm:pt modelId="{2C6BC3AA-01E1-4A33-A901-5A752F0DE0C3}" type="pres">
      <dgm:prSet presAssocID="{EB9B0914-7658-4B1D-A6AD-17DB1033B4E1}" presName="Name9" presStyleLbl="sibTrans2D1" presStyleIdx="2" presStyleCnt="5"/>
      <dgm:spPr/>
    </dgm:pt>
    <dgm:pt modelId="{99832A29-1499-4F98-B673-5A3D08FF00BA}" type="pres">
      <dgm:prSet presAssocID="{977DC15A-78A8-4132-958F-AFB40FBB2221}" presName="composite2" presStyleCnt="0"/>
      <dgm:spPr/>
    </dgm:pt>
    <dgm:pt modelId="{BE6890AC-FDA4-4F0D-84FB-92A172976224}" type="pres">
      <dgm:prSet presAssocID="{977DC15A-78A8-4132-958F-AFB40FBB2221}" presName="dummyNode2" presStyleLbl="node1" presStyleIdx="2" presStyleCnt="6"/>
      <dgm:spPr/>
    </dgm:pt>
    <dgm:pt modelId="{C96609B8-27F8-4D2B-A453-2B5BD7B3C10B}" type="pres">
      <dgm:prSet presAssocID="{977DC15A-78A8-4132-958F-AFB40FBB2221}" presName="childNode2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7BE26-C9B7-4295-B252-1B38C124D94C}" type="pres">
      <dgm:prSet presAssocID="{977DC15A-78A8-4132-958F-AFB40FBB2221}" presName="childNode2tx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13063-2EFA-42FF-9533-4D1EE4888E67}" type="pres">
      <dgm:prSet presAssocID="{977DC15A-78A8-4132-958F-AFB40FBB2221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68F32D63-C9A0-429A-A5CF-FAD759AC606A}" type="pres">
      <dgm:prSet presAssocID="{977DC15A-78A8-4132-958F-AFB40FBB2221}" presName="connSite2" presStyleCnt="0"/>
      <dgm:spPr/>
    </dgm:pt>
    <dgm:pt modelId="{958C96E1-6F2B-4F09-A680-661D7BE67B2E}" type="pres">
      <dgm:prSet presAssocID="{BFD05B8D-E383-4862-AF49-63AE3BDA5421}" presName="Name18" presStyleLbl="sibTrans2D1" presStyleIdx="3" presStyleCnt="5"/>
      <dgm:spPr/>
    </dgm:pt>
    <dgm:pt modelId="{2EE50F40-A2BD-47EF-9684-70A39D5B5E2F}" type="pres">
      <dgm:prSet presAssocID="{78A74D14-9C83-4C72-994B-D2072D0493C9}" presName="composite1" presStyleCnt="0"/>
      <dgm:spPr/>
    </dgm:pt>
    <dgm:pt modelId="{528C8BF2-1301-41E9-B157-0642A23443B3}" type="pres">
      <dgm:prSet presAssocID="{78A74D14-9C83-4C72-994B-D2072D0493C9}" presName="dummyNode1" presStyleLbl="node1" presStyleIdx="3" presStyleCnt="6"/>
      <dgm:spPr/>
    </dgm:pt>
    <dgm:pt modelId="{E309A7F2-FD72-4013-8AA7-600140BED7EA}" type="pres">
      <dgm:prSet presAssocID="{78A74D14-9C83-4C72-994B-D2072D0493C9}" presName="childNode1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DD40D-1726-4205-AD82-0C6EF4718B81}" type="pres">
      <dgm:prSet presAssocID="{78A74D14-9C83-4C72-994B-D2072D0493C9}" presName="childNode1tx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63DFE-3B5F-42D9-BE9B-53EA3430B5E4}" type="pres">
      <dgm:prSet presAssocID="{78A74D14-9C83-4C72-994B-D2072D0493C9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707E161F-565E-4928-AC9E-B4ADC2A42DD8}" type="pres">
      <dgm:prSet presAssocID="{78A74D14-9C83-4C72-994B-D2072D0493C9}" presName="connSite1" presStyleCnt="0"/>
      <dgm:spPr/>
    </dgm:pt>
    <dgm:pt modelId="{AF82DD7D-1FAE-4F99-87EE-D8DA7D561D89}" type="pres">
      <dgm:prSet presAssocID="{36198628-C291-4453-8D94-E4CDE1CE5525}" presName="Name9" presStyleLbl="sibTrans2D1" presStyleIdx="4" presStyleCnt="5"/>
      <dgm:spPr/>
    </dgm:pt>
    <dgm:pt modelId="{2C98173D-0CF9-467E-8892-EF57F24C6C12}" type="pres">
      <dgm:prSet presAssocID="{C6F606F4-519E-4A77-87E1-D5E3C0C534F7}" presName="composite2" presStyleCnt="0"/>
      <dgm:spPr/>
    </dgm:pt>
    <dgm:pt modelId="{145B8709-A8F3-4E22-96AD-94710B75DC1A}" type="pres">
      <dgm:prSet presAssocID="{C6F606F4-519E-4A77-87E1-D5E3C0C534F7}" presName="dummyNode2" presStyleLbl="node1" presStyleIdx="4" presStyleCnt="6"/>
      <dgm:spPr/>
    </dgm:pt>
    <dgm:pt modelId="{C9268DD7-BF96-42E4-9CB6-BCEB06DFAE9B}" type="pres">
      <dgm:prSet presAssocID="{C6F606F4-519E-4A77-87E1-D5E3C0C534F7}" presName="childNode2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A083B-195C-45A2-AC34-8E8E87BD95E7}" type="pres">
      <dgm:prSet presAssocID="{C6F606F4-519E-4A77-87E1-D5E3C0C534F7}" presName="childNode2tx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777B7-B33E-4DC4-BD59-8E7C2C973E80}" type="pres">
      <dgm:prSet presAssocID="{C6F606F4-519E-4A77-87E1-D5E3C0C534F7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E6119B0-5B0C-4891-9D51-29ED460F11EC}" type="pres">
      <dgm:prSet presAssocID="{C6F606F4-519E-4A77-87E1-D5E3C0C534F7}" presName="connSite2" presStyleCnt="0"/>
      <dgm:spPr/>
    </dgm:pt>
  </dgm:ptLst>
  <dgm:cxnLst>
    <dgm:cxn modelId="{0CA40207-EDD7-445B-BE04-0ADECCF1F602}" type="presOf" srcId="{E546E99C-4E5F-4973-89AB-72CBEA2439EE}" destId="{B90179D2-128C-4588-8321-1FC2E614B98B}" srcOrd="1" destOrd="1" presId="urn:microsoft.com/office/officeart/2005/8/layout/hProcess4"/>
    <dgm:cxn modelId="{02C2A39B-11A7-4D1F-8A3E-9634A095ADED}" type="presOf" srcId="{B2DF27D1-21DF-4DD7-B7E2-BCD75161CE8E}" destId="{E3F9CEB1-51B5-4690-8A5E-EC39E7238F54}" srcOrd="0" destOrd="0" presId="urn:microsoft.com/office/officeart/2005/8/layout/hProcess4"/>
    <dgm:cxn modelId="{34F3E344-447D-4659-81BA-6F1CCD13F5BF}" type="presOf" srcId="{DB24760E-D972-4B0D-A449-A327F425C80C}" destId="{89F0B6AF-6874-406B-BDB7-8B2A8BAA5C2D}" srcOrd="0" destOrd="0" presId="urn:microsoft.com/office/officeart/2005/8/layout/hProcess4"/>
    <dgm:cxn modelId="{EACCDE31-6775-4125-A2D2-00E1412F8536}" srcId="{977DC15A-78A8-4132-958F-AFB40FBB2221}" destId="{E485D570-4DA7-45C3-883D-26A7CBF5BC21}" srcOrd="0" destOrd="0" parTransId="{D04AADC0-2560-449B-A70B-2533F35DA898}" sibTransId="{527B2882-E312-4AF7-9957-F60DB9A8B2AC}"/>
    <dgm:cxn modelId="{EDD6E268-6830-4BBC-8AA8-A338C1D252E5}" type="presOf" srcId="{E5CD2B8A-AC7D-4EBA-B24F-7A0DB49E9683}" destId="{5C6DD40D-1726-4205-AD82-0C6EF4718B81}" srcOrd="1" destOrd="1" presId="urn:microsoft.com/office/officeart/2005/8/layout/hProcess4"/>
    <dgm:cxn modelId="{5E459B47-22F1-42B0-9872-91F80424F5B0}" type="presOf" srcId="{BFD05B8D-E383-4862-AF49-63AE3BDA5421}" destId="{958C96E1-6F2B-4F09-A680-661D7BE67B2E}" srcOrd="0" destOrd="0" presId="urn:microsoft.com/office/officeart/2005/8/layout/hProcess4"/>
    <dgm:cxn modelId="{2BB49CA1-83B5-4C75-A6FB-53246502D026}" type="presOf" srcId="{12E014F1-E3EF-4576-B9C4-1E8D3356826C}" destId="{025D3B4C-91F2-4EC3-B84A-D30223916CB3}" srcOrd="0" destOrd="1" presId="urn:microsoft.com/office/officeart/2005/8/layout/hProcess4"/>
    <dgm:cxn modelId="{4BFAF556-0D3A-484E-8032-56F035246BE7}" type="presOf" srcId="{84FE00F6-399C-45AA-849F-73EF3DFE29AF}" destId="{C9268DD7-BF96-42E4-9CB6-BCEB06DFAE9B}" srcOrd="0" destOrd="1" presId="urn:microsoft.com/office/officeart/2005/8/layout/hProcess4"/>
    <dgm:cxn modelId="{D542CF31-6678-423F-8B2B-02FB929B2D42}" type="presOf" srcId="{12A97472-A52B-40BF-AF49-BE00B50ED133}" destId="{FA8F3045-E5AB-45C8-948B-ABAFB3BE40A6}" srcOrd="0" destOrd="1" presId="urn:microsoft.com/office/officeart/2005/8/layout/hProcess4"/>
    <dgm:cxn modelId="{7421EF84-1B7A-4555-BCD5-D17A7DAC8256}" srcId="{78A74D14-9C83-4C72-994B-D2072D0493C9}" destId="{59BDE647-95BB-4D02-9886-99710239315F}" srcOrd="0" destOrd="0" parTransId="{6D757E34-33C4-4409-926A-124029586680}" sibTransId="{B8E513B9-B949-4383-8E21-F1ECA53DC819}"/>
    <dgm:cxn modelId="{DCA48585-A45E-4703-923C-075D12D0B2E4}" srcId="{BF6FDDF5-6592-42F1-BCAC-044B7A620FF2}" destId="{DB24760E-D972-4B0D-A449-A327F425C80C}" srcOrd="1" destOrd="0" parTransId="{9981A3EC-5F77-4A49-814F-9D5FC869A0EB}" sibTransId="{8F5BC205-0EDE-4892-AD06-4E3D5EE464DC}"/>
    <dgm:cxn modelId="{452D9608-6FB5-4E8E-A1A8-8865A4162E14}" type="presOf" srcId="{8E695529-BEF2-40C5-B51C-BCDCC52BFB48}" destId="{E33143DA-E0B0-4CDE-9D6A-A8B1EFFBFAFF}" srcOrd="0" destOrd="0" presId="urn:microsoft.com/office/officeart/2005/8/layout/hProcess4"/>
    <dgm:cxn modelId="{BA6AEBB8-07B9-4AF3-BCBB-2DC57AC03494}" type="presOf" srcId="{2013EDA9-0998-47C9-AD3D-EF528DA751B3}" destId="{486A083B-195C-45A2-AC34-8E8E87BD95E7}" srcOrd="1" destOrd="0" presId="urn:microsoft.com/office/officeart/2005/8/layout/hProcess4"/>
    <dgm:cxn modelId="{3D58473D-D59E-4324-B487-BDC92374A299}" type="presOf" srcId="{C6F606F4-519E-4A77-87E1-D5E3C0C534F7}" destId="{E9C777B7-B33E-4DC4-BD59-8E7C2C973E80}" srcOrd="0" destOrd="0" presId="urn:microsoft.com/office/officeart/2005/8/layout/hProcess4"/>
    <dgm:cxn modelId="{57F663B5-ED78-47DA-B4B3-319485518D05}" srcId="{78A74D14-9C83-4C72-994B-D2072D0493C9}" destId="{E5CD2B8A-AC7D-4EBA-B24F-7A0DB49E9683}" srcOrd="1" destOrd="0" parTransId="{B7A21F30-6EA4-4B57-A4F2-0A9DDE829A78}" sibTransId="{A62782D4-4F57-4329-A116-E0B62EF108C9}"/>
    <dgm:cxn modelId="{F7E5B452-E969-46A1-8E51-274B0D401C66}" type="presOf" srcId="{78A74D14-9C83-4C72-994B-D2072D0493C9}" destId="{19863DFE-3B5F-42D9-BE9B-53EA3430B5E4}" srcOrd="0" destOrd="0" presId="urn:microsoft.com/office/officeart/2005/8/layout/hProcess4"/>
    <dgm:cxn modelId="{DC06E2D4-C99E-4051-86E3-061B47F4DC22}" srcId="{BF6FDDF5-6592-42F1-BCAC-044B7A620FF2}" destId="{977DC15A-78A8-4132-958F-AFB40FBB2221}" srcOrd="3" destOrd="0" parTransId="{18A8CBAA-F572-4EBA-8192-4EC1F32D0002}" sibTransId="{BFD05B8D-E383-4862-AF49-63AE3BDA5421}"/>
    <dgm:cxn modelId="{A83BF105-C0C7-4838-B21A-188F0878C42C}" srcId="{C6F606F4-519E-4A77-87E1-D5E3C0C534F7}" destId="{84FE00F6-399C-45AA-849F-73EF3DFE29AF}" srcOrd="1" destOrd="0" parTransId="{6529FF2E-5145-41F9-AC81-A66CF0943305}" sibTransId="{41007971-647E-4B69-9024-E350D90878FA}"/>
    <dgm:cxn modelId="{FED671E7-8F1B-44E3-AAA8-9F4177A751A2}" type="presOf" srcId="{E485D570-4DA7-45C3-883D-26A7CBF5BC21}" destId="{C96609B8-27F8-4D2B-A453-2B5BD7B3C10B}" srcOrd="0" destOrd="0" presId="urn:microsoft.com/office/officeart/2005/8/layout/hProcess4"/>
    <dgm:cxn modelId="{7A465392-AA3D-43FE-971C-980EC68F8337}" type="presOf" srcId="{30CE28A8-48F7-4BA1-B157-49C3B75A3A57}" destId="{B90179D2-128C-4588-8321-1FC2E614B98B}" srcOrd="1" destOrd="0" presId="urn:microsoft.com/office/officeart/2005/8/layout/hProcess4"/>
    <dgm:cxn modelId="{19BF7672-8FF5-4AA6-B0F6-C71CA8F52A09}" srcId="{DB24760E-D972-4B0D-A449-A327F425C80C}" destId="{135D9204-1440-4BFB-8917-A2C88F21E973}" srcOrd="0" destOrd="0" parTransId="{7EDFEEA2-25CF-473A-9E2D-95EE4B7C97E6}" sibTransId="{C80DD4A1-39C8-4A73-A653-FB395A60706A}"/>
    <dgm:cxn modelId="{BAB2C003-46EE-4DD7-ACBD-6114F23EC7EE}" type="presOf" srcId="{BF6FDDF5-6592-42F1-BCAC-044B7A620FF2}" destId="{30A6E6F7-4BDF-4C21-9F2B-B66B6E37F648}" srcOrd="0" destOrd="0" presId="urn:microsoft.com/office/officeart/2005/8/layout/hProcess4"/>
    <dgm:cxn modelId="{DCD6C753-8287-494F-BB95-2CD6905F7C57}" type="presOf" srcId="{E5CD2B8A-AC7D-4EBA-B24F-7A0DB49E9683}" destId="{E309A7F2-FD72-4013-8AA7-600140BED7EA}" srcOrd="0" destOrd="1" presId="urn:microsoft.com/office/officeart/2005/8/layout/hProcess4"/>
    <dgm:cxn modelId="{1A243760-465F-4E90-BC4D-2817917A048D}" type="presOf" srcId="{135D9204-1440-4BFB-8917-A2C88F21E973}" destId="{0A24A0D6-F878-44AA-980F-186539817625}" srcOrd="1" destOrd="0" presId="urn:microsoft.com/office/officeart/2005/8/layout/hProcess4"/>
    <dgm:cxn modelId="{A2BD68CC-50A8-453E-A4E6-E7572D039C37}" type="presOf" srcId="{1E8533CB-4276-4F0C-A1A5-7860590FC92C}" destId="{01EF9E74-1101-4A35-AAF0-274F7BF4D501}" srcOrd="0" destOrd="0" presId="urn:microsoft.com/office/officeart/2005/8/layout/hProcess4"/>
    <dgm:cxn modelId="{61BD1FEF-E189-4FB2-805E-DCDDADF9E3BF}" type="presOf" srcId="{E485D570-4DA7-45C3-883D-26A7CBF5BC21}" destId="{BE67BE26-C9B7-4295-B252-1B38C124D94C}" srcOrd="1" destOrd="0" presId="urn:microsoft.com/office/officeart/2005/8/layout/hProcess4"/>
    <dgm:cxn modelId="{7D999438-1A1C-49C0-BAF5-CC515E62CE79}" srcId="{977DC15A-78A8-4132-958F-AFB40FBB2221}" destId="{E19086AE-FA69-4400-B681-7CE38C9B6903}" srcOrd="1" destOrd="0" parTransId="{AE21B62B-27F9-4B65-A225-7A5AB54DEAE4}" sibTransId="{70959B2B-6D32-49E7-99DD-C3D01550D84A}"/>
    <dgm:cxn modelId="{9AE43562-4B7B-45B5-A6EA-76F94C76C26A}" type="presOf" srcId="{EB9B0914-7658-4B1D-A6AD-17DB1033B4E1}" destId="{2C6BC3AA-01E1-4A33-A901-5A752F0DE0C3}" srcOrd="0" destOrd="0" presId="urn:microsoft.com/office/officeart/2005/8/layout/hProcess4"/>
    <dgm:cxn modelId="{104D0DEF-DF72-4F92-993E-02ABE6F1F34B}" srcId="{BF6FDDF5-6592-42F1-BCAC-044B7A620FF2}" destId="{1E8533CB-4276-4F0C-A1A5-7860590FC92C}" srcOrd="2" destOrd="0" parTransId="{4CAE1501-E643-43E8-9B81-2FBEC99DD2B9}" sibTransId="{EB9B0914-7658-4B1D-A6AD-17DB1033B4E1}"/>
    <dgm:cxn modelId="{87241A3F-EBDA-46C8-BADD-F73E9E162759}" type="presOf" srcId="{84FE00F6-399C-45AA-849F-73EF3DFE29AF}" destId="{486A083B-195C-45A2-AC34-8E8E87BD95E7}" srcOrd="1" destOrd="1" presId="urn:microsoft.com/office/officeart/2005/8/layout/hProcess4"/>
    <dgm:cxn modelId="{BFE37642-D322-4919-9074-B9F65731D8DF}" type="presOf" srcId="{8F5BC205-0EDE-4892-AD06-4E3D5EE464DC}" destId="{4532C912-7D72-4EB4-989E-BFE2DF97CB7B}" srcOrd="0" destOrd="0" presId="urn:microsoft.com/office/officeart/2005/8/layout/hProcess4"/>
    <dgm:cxn modelId="{BBECD878-BCC9-4668-B6AF-2B75EEDB1AFA}" srcId="{BF6FDDF5-6592-42F1-BCAC-044B7A620FF2}" destId="{C6F606F4-519E-4A77-87E1-D5E3C0C534F7}" srcOrd="5" destOrd="0" parTransId="{A29778B7-9B71-4BA4-9181-8C82F2F5C9FF}" sibTransId="{67544A73-B70A-4080-B554-2AFC4CDB2ABF}"/>
    <dgm:cxn modelId="{299F3611-C577-49C3-9B1F-61FFCC55C23B}" srcId="{8E695529-BEF2-40C5-B51C-BCDCC52BFB48}" destId="{30CE28A8-48F7-4BA1-B157-49C3B75A3A57}" srcOrd="0" destOrd="0" parTransId="{00ED5517-95CF-47F8-9CED-8408CEA84AD1}" sibTransId="{198AC7A7-D73B-4488-9947-F042A54A0167}"/>
    <dgm:cxn modelId="{5B7B292A-9209-4531-A015-9B59EE88B5D9}" type="presOf" srcId="{E546E99C-4E5F-4973-89AB-72CBEA2439EE}" destId="{037AFCB4-29FC-498E-814B-BA6FFF27DC91}" srcOrd="0" destOrd="1" presId="urn:microsoft.com/office/officeart/2005/8/layout/hProcess4"/>
    <dgm:cxn modelId="{DA1373B8-79AB-4FD5-92B9-4ACD4EA4C02F}" type="presOf" srcId="{F25F167A-09F1-4CB9-9134-F366D02CF032}" destId="{286AFB20-22FA-4042-8D58-2811AEE4F608}" srcOrd="1" destOrd="0" presId="urn:microsoft.com/office/officeart/2005/8/layout/hProcess4"/>
    <dgm:cxn modelId="{201CCBBE-67D4-445C-90FC-B61753682118}" type="presOf" srcId="{59BDE647-95BB-4D02-9886-99710239315F}" destId="{5C6DD40D-1726-4205-AD82-0C6EF4718B81}" srcOrd="1" destOrd="0" presId="urn:microsoft.com/office/officeart/2005/8/layout/hProcess4"/>
    <dgm:cxn modelId="{37E81DB2-182D-4443-BB32-E7A10CDF148D}" type="presOf" srcId="{30CE28A8-48F7-4BA1-B157-49C3B75A3A57}" destId="{037AFCB4-29FC-498E-814B-BA6FFF27DC91}" srcOrd="0" destOrd="0" presId="urn:microsoft.com/office/officeart/2005/8/layout/hProcess4"/>
    <dgm:cxn modelId="{492E9B93-941F-4E4C-A10D-B83BD7284214}" type="presOf" srcId="{12A97472-A52B-40BF-AF49-BE00B50ED133}" destId="{0A24A0D6-F878-44AA-980F-186539817625}" srcOrd="1" destOrd="1" presId="urn:microsoft.com/office/officeart/2005/8/layout/hProcess4"/>
    <dgm:cxn modelId="{2E78F70C-7826-413B-AED0-A433F72EE14B}" type="presOf" srcId="{2013EDA9-0998-47C9-AD3D-EF528DA751B3}" destId="{C9268DD7-BF96-42E4-9CB6-BCEB06DFAE9B}" srcOrd="0" destOrd="0" presId="urn:microsoft.com/office/officeart/2005/8/layout/hProcess4"/>
    <dgm:cxn modelId="{81DE90A4-C880-4200-9D7D-78DE28347CB5}" srcId="{1E8533CB-4276-4F0C-A1A5-7860590FC92C}" destId="{12E014F1-E3EF-4576-B9C4-1E8D3356826C}" srcOrd="1" destOrd="0" parTransId="{A0D10B8B-6569-4694-9449-AB7E48C30775}" sibTransId="{0D5960DB-DB04-49FA-9BB6-E0FB0956D85D}"/>
    <dgm:cxn modelId="{458AF70D-F9DA-4464-A3E6-6C24A9C828B4}" type="presOf" srcId="{36198628-C291-4453-8D94-E4CDE1CE5525}" destId="{AF82DD7D-1FAE-4F99-87EE-D8DA7D561D89}" srcOrd="0" destOrd="0" presId="urn:microsoft.com/office/officeart/2005/8/layout/hProcess4"/>
    <dgm:cxn modelId="{E620E2D0-6F07-46A2-8903-0549961CA824}" srcId="{C6F606F4-519E-4A77-87E1-D5E3C0C534F7}" destId="{2013EDA9-0998-47C9-AD3D-EF528DA751B3}" srcOrd="0" destOrd="0" parTransId="{1F0C35D8-70AB-40A9-963A-DAFF6AEDA5CE}" sibTransId="{D2BB5792-A54A-44EA-A677-06DBB5289A60}"/>
    <dgm:cxn modelId="{2BDC4380-C2E5-4455-91D8-CE854C36C03D}" type="presOf" srcId="{135D9204-1440-4BFB-8917-A2C88F21E973}" destId="{FA8F3045-E5AB-45C8-948B-ABAFB3BE40A6}" srcOrd="0" destOrd="0" presId="urn:microsoft.com/office/officeart/2005/8/layout/hProcess4"/>
    <dgm:cxn modelId="{66FF7EA0-CC03-4C69-80E9-077C58590EFB}" type="presOf" srcId="{977DC15A-78A8-4132-958F-AFB40FBB2221}" destId="{A1513063-2EFA-42FF-9533-4D1EE4888E67}" srcOrd="0" destOrd="0" presId="urn:microsoft.com/office/officeart/2005/8/layout/hProcess4"/>
    <dgm:cxn modelId="{833AF0EB-EF80-4166-A0A0-93D00FCB81DF}" srcId="{BF6FDDF5-6592-42F1-BCAC-044B7A620FF2}" destId="{8E695529-BEF2-40C5-B51C-BCDCC52BFB48}" srcOrd="0" destOrd="0" parTransId="{30E4F483-2B10-4268-BA2C-83B2ACFDC0EF}" sibTransId="{B2DF27D1-21DF-4DD7-B7E2-BCD75161CE8E}"/>
    <dgm:cxn modelId="{842C5268-81F2-4FE3-B5A6-DE7A2738E8D7}" type="presOf" srcId="{E19086AE-FA69-4400-B681-7CE38C9B6903}" destId="{C96609B8-27F8-4D2B-A453-2B5BD7B3C10B}" srcOrd="0" destOrd="1" presId="urn:microsoft.com/office/officeart/2005/8/layout/hProcess4"/>
    <dgm:cxn modelId="{DCA9E802-76BB-4C87-A95D-50B0D7663D44}" type="presOf" srcId="{F25F167A-09F1-4CB9-9134-F366D02CF032}" destId="{025D3B4C-91F2-4EC3-B84A-D30223916CB3}" srcOrd="0" destOrd="0" presId="urn:microsoft.com/office/officeart/2005/8/layout/hProcess4"/>
    <dgm:cxn modelId="{3B7E2649-5B29-47D6-9C31-F7DBD1A7351C}" type="presOf" srcId="{12E014F1-E3EF-4576-B9C4-1E8D3356826C}" destId="{286AFB20-22FA-4042-8D58-2811AEE4F608}" srcOrd="1" destOrd="1" presId="urn:microsoft.com/office/officeart/2005/8/layout/hProcess4"/>
    <dgm:cxn modelId="{DDC9902D-B9F7-4BAF-9DBE-04BC6E92DD1D}" type="presOf" srcId="{59BDE647-95BB-4D02-9886-99710239315F}" destId="{E309A7F2-FD72-4013-8AA7-600140BED7EA}" srcOrd="0" destOrd="0" presId="urn:microsoft.com/office/officeart/2005/8/layout/hProcess4"/>
    <dgm:cxn modelId="{61E75E01-0E3C-4B46-9FA2-0597D3E14C2D}" type="presOf" srcId="{E19086AE-FA69-4400-B681-7CE38C9B6903}" destId="{BE67BE26-C9B7-4295-B252-1B38C124D94C}" srcOrd="1" destOrd="1" presId="urn:microsoft.com/office/officeart/2005/8/layout/hProcess4"/>
    <dgm:cxn modelId="{F9E19367-C5EF-40A6-9864-51A7F3391AD5}" srcId="{DB24760E-D972-4B0D-A449-A327F425C80C}" destId="{12A97472-A52B-40BF-AF49-BE00B50ED133}" srcOrd="1" destOrd="0" parTransId="{B52B47E5-ABC2-4FD1-A96B-47BBF8B7756D}" sibTransId="{7D671E84-DB65-4C2D-ADBE-15BA77DA0E84}"/>
    <dgm:cxn modelId="{864D3719-4E59-4E60-B198-13968A528F70}" srcId="{BF6FDDF5-6592-42F1-BCAC-044B7A620FF2}" destId="{78A74D14-9C83-4C72-994B-D2072D0493C9}" srcOrd="4" destOrd="0" parTransId="{D7C0C584-49A6-4349-AF08-821E395466C9}" sibTransId="{36198628-C291-4453-8D94-E4CDE1CE5525}"/>
    <dgm:cxn modelId="{C716CBC2-F0B3-4874-9663-97F5FBA451A9}" srcId="{8E695529-BEF2-40C5-B51C-BCDCC52BFB48}" destId="{E546E99C-4E5F-4973-89AB-72CBEA2439EE}" srcOrd="1" destOrd="0" parTransId="{A94533C8-ECDD-4C3A-84D0-4DDA88C0EC20}" sibTransId="{9B457CAB-06E3-4711-9E30-FBE5306890D9}"/>
    <dgm:cxn modelId="{F2AD5CE8-E5F2-4E8A-9BAF-905541E430E8}" srcId="{1E8533CB-4276-4F0C-A1A5-7860590FC92C}" destId="{F25F167A-09F1-4CB9-9134-F366D02CF032}" srcOrd="0" destOrd="0" parTransId="{C79ADF91-10DA-4F8C-BFFC-2A73513ACEA8}" sibTransId="{1B79668F-62B0-4CF1-9CA6-997EEB36D7D8}"/>
    <dgm:cxn modelId="{73366F94-9359-471A-B680-222A4852BBED}" type="presParOf" srcId="{30A6E6F7-4BDF-4C21-9F2B-B66B6E37F648}" destId="{D7C45986-C524-450A-A452-A5F1098F04C0}" srcOrd="0" destOrd="0" presId="urn:microsoft.com/office/officeart/2005/8/layout/hProcess4"/>
    <dgm:cxn modelId="{51FACC00-5A35-4475-8AEF-C7E6B5C08AC4}" type="presParOf" srcId="{30A6E6F7-4BDF-4C21-9F2B-B66B6E37F648}" destId="{A2631079-1F37-4413-924C-4D40E2658C76}" srcOrd="1" destOrd="0" presId="urn:microsoft.com/office/officeart/2005/8/layout/hProcess4"/>
    <dgm:cxn modelId="{AB02D961-CF99-4EB2-B6FF-E718E9A435BB}" type="presParOf" srcId="{30A6E6F7-4BDF-4C21-9F2B-B66B6E37F648}" destId="{ADA0CB64-3C7A-4BC2-903F-6CEDAC501E98}" srcOrd="2" destOrd="0" presId="urn:microsoft.com/office/officeart/2005/8/layout/hProcess4"/>
    <dgm:cxn modelId="{EE677EA9-9888-46FC-9623-AC8980D6F072}" type="presParOf" srcId="{ADA0CB64-3C7A-4BC2-903F-6CEDAC501E98}" destId="{CF246847-882F-4FE1-9F28-326464F6794F}" srcOrd="0" destOrd="0" presId="urn:microsoft.com/office/officeart/2005/8/layout/hProcess4"/>
    <dgm:cxn modelId="{39B6D705-9EFA-4787-A022-ADDAF5CB7AC5}" type="presParOf" srcId="{CF246847-882F-4FE1-9F28-326464F6794F}" destId="{34856F7A-AA1E-49DA-9CB5-90130364BB96}" srcOrd="0" destOrd="0" presId="urn:microsoft.com/office/officeart/2005/8/layout/hProcess4"/>
    <dgm:cxn modelId="{60EA6C02-6F15-49DB-AA88-141F2C707408}" type="presParOf" srcId="{CF246847-882F-4FE1-9F28-326464F6794F}" destId="{037AFCB4-29FC-498E-814B-BA6FFF27DC91}" srcOrd="1" destOrd="0" presId="urn:microsoft.com/office/officeart/2005/8/layout/hProcess4"/>
    <dgm:cxn modelId="{A7320FD1-FF3A-4A8C-9A1C-F7F8994D602B}" type="presParOf" srcId="{CF246847-882F-4FE1-9F28-326464F6794F}" destId="{B90179D2-128C-4588-8321-1FC2E614B98B}" srcOrd="2" destOrd="0" presId="urn:microsoft.com/office/officeart/2005/8/layout/hProcess4"/>
    <dgm:cxn modelId="{FF4C5952-01D3-4E56-8C67-BC0C3247D89A}" type="presParOf" srcId="{CF246847-882F-4FE1-9F28-326464F6794F}" destId="{E33143DA-E0B0-4CDE-9D6A-A8B1EFFBFAFF}" srcOrd="3" destOrd="0" presId="urn:microsoft.com/office/officeart/2005/8/layout/hProcess4"/>
    <dgm:cxn modelId="{38B582EA-A20E-400F-AB63-3727ECF1E472}" type="presParOf" srcId="{CF246847-882F-4FE1-9F28-326464F6794F}" destId="{6C51A27F-EA60-4E52-9E19-176C062E6C52}" srcOrd="4" destOrd="0" presId="urn:microsoft.com/office/officeart/2005/8/layout/hProcess4"/>
    <dgm:cxn modelId="{03C49CEC-0F4A-461B-BDAB-20B1E88948F1}" type="presParOf" srcId="{ADA0CB64-3C7A-4BC2-903F-6CEDAC501E98}" destId="{E3F9CEB1-51B5-4690-8A5E-EC39E7238F54}" srcOrd="1" destOrd="0" presId="urn:microsoft.com/office/officeart/2005/8/layout/hProcess4"/>
    <dgm:cxn modelId="{EF49FD9C-05CC-401A-9467-C622E61EACDE}" type="presParOf" srcId="{ADA0CB64-3C7A-4BC2-903F-6CEDAC501E98}" destId="{3BA3743B-9360-45A8-8CB7-EEF7A76F1ECE}" srcOrd="2" destOrd="0" presId="urn:microsoft.com/office/officeart/2005/8/layout/hProcess4"/>
    <dgm:cxn modelId="{361E5043-02E0-4C37-B112-20AE6B06B461}" type="presParOf" srcId="{3BA3743B-9360-45A8-8CB7-EEF7A76F1ECE}" destId="{9538A5FD-C3BC-4391-9A42-CC4619350F2C}" srcOrd="0" destOrd="0" presId="urn:microsoft.com/office/officeart/2005/8/layout/hProcess4"/>
    <dgm:cxn modelId="{B1296650-B883-41CD-A179-C563F638D330}" type="presParOf" srcId="{3BA3743B-9360-45A8-8CB7-EEF7A76F1ECE}" destId="{FA8F3045-E5AB-45C8-948B-ABAFB3BE40A6}" srcOrd="1" destOrd="0" presId="urn:microsoft.com/office/officeart/2005/8/layout/hProcess4"/>
    <dgm:cxn modelId="{3850C43F-AA62-4856-9927-4B51E242F826}" type="presParOf" srcId="{3BA3743B-9360-45A8-8CB7-EEF7A76F1ECE}" destId="{0A24A0D6-F878-44AA-980F-186539817625}" srcOrd="2" destOrd="0" presId="urn:microsoft.com/office/officeart/2005/8/layout/hProcess4"/>
    <dgm:cxn modelId="{6783954E-08A9-4CCB-944B-23DBF698B6FD}" type="presParOf" srcId="{3BA3743B-9360-45A8-8CB7-EEF7A76F1ECE}" destId="{89F0B6AF-6874-406B-BDB7-8B2A8BAA5C2D}" srcOrd="3" destOrd="0" presId="urn:microsoft.com/office/officeart/2005/8/layout/hProcess4"/>
    <dgm:cxn modelId="{F3C8D87D-44A5-4738-8488-152176A68CC7}" type="presParOf" srcId="{3BA3743B-9360-45A8-8CB7-EEF7A76F1ECE}" destId="{D82BB8E9-5F1F-4282-9365-68C4AA5AD3BE}" srcOrd="4" destOrd="0" presId="urn:microsoft.com/office/officeart/2005/8/layout/hProcess4"/>
    <dgm:cxn modelId="{6273FE11-3C13-40FB-B2DA-B6B23A0F8830}" type="presParOf" srcId="{ADA0CB64-3C7A-4BC2-903F-6CEDAC501E98}" destId="{4532C912-7D72-4EB4-989E-BFE2DF97CB7B}" srcOrd="3" destOrd="0" presId="urn:microsoft.com/office/officeart/2005/8/layout/hProcess4"/>
    <dgm:cxn modelId="{AFB110C2-6CB9-487A-8987-8505D5D348C5}" type="presParOf" srcId="{ADA0CB64-3C7A-4BC2-903F-6CEDAC501E98}" destId="{2C2DF8AD-48B0-48A1-93DD-0A1D5A5B5B52}" srcOrd="4" destOrd="0" presId="urn:microsoft.com/office/officeart/2005/8/layout/hProcess4"/>
    <dgm:cxn modelId="{E8CC7C68-0B7C-48B9-8DD6-AE631BFB603F}" type="presParOf" srcId="{2C2DF8AD-48B0-48A1-93DD-0A1D5A5B5B52}" destId="{CCE23F3A-BC35-4B30-8BB7-0117E78A3EE6}" srcOrd="0" destOrd="0" presId="urn:microsoft.com/office/officeart/2005/8/layout/hProcess4"/>
    <dgm:cxn modelId="{61E0CC78-3305-46F9-AD0F-FFD0862217E4}" type="presParOf" srcId="{2C2DF8AD-48B0-48A1-93DD-0A1D5A5B5B52}" destId="{025D3B4C-91F2-4EC3-B84A-D30223916CB3}" srcOrd="1" destOrd="0" presId="urn:microsoft.com/office/officeart/2005/8/layout/hProcess4"/>
    <dgm:cxn modelId="{BF62ED59-397E-4EF1-B23E-230E4852B2A0}" type="presParOf" srcId="{2C2DF8AD-48B0-48A1-93DD-0A1D5A5B5B52}" destId="{286AFB20-22FA-4042-8D58-2811AEE4F608}" srcOrd="2" destOrd="0" presId="urn:microsoft.com/office/officeart/2005/8/layout/hProcess4"/>
    <dgm:cxn modelId="{9F8130A9-B81E-4CE3-9E3E-C178B2E6E3DE}" type="presParOf" srcId="{2C2DF8AD-48B0-48A1-93DD-0A1D5A5B5B52}" destId="{01EF9E74-1101-4A35-AAF0-274F7BF4D501}" srcOrd="3" destOrd="0" presId="urn:microsoft.com/office/officeart/2005/8/layout/hProcess4"/>
    <dgm:cxn modelId="{D4AADE92-387B-4AB8-8A32-7E7D72BB0DD6}" type="presParOf" srcId="{2C2DF8AD-48B0-48A1-93DD-0A1D5A5B5B52}" destId="{3A99BBA2-7453-467D-9110-F154B490E82A}" srcOrd="4" destOrd="0" presId="urn:microsoft.com/office/officeart/2005/8/layout/hProcess4"/>
    <dgm:cxn modelId="{E7CAB2EA-BCC1-4401-96BF-682DBD79731C}" type="presParOf" srcId="{ADA0CB64-3C7A-4BC2-903F-6CEDAC501E98}" destId="{2C6BC3AA-01E1-4A33-A901-5A752F0DE0C3}" srcOrd="5" destOrd="0" presId="urn:microsoft.com/office/officeart/2005/8/layout/hProcess4"/>
    <dgm:cxn modelId="{E28D4860-D9B1-47F1-A408-1EF444833DE7}" type="presParOf" srcId="{ADA0CB64-3C7A-4BC2-903F-6CEDAC501E98}" destId="{99832A29-1499-4F98-B673-5A3D08FF00BA}" srcOrd="6" destOrd="0" presId="urn:microsoft.com/office/officeart/2005/8/layout/hProcess4"/>
    <dgm:cxn modelId="{76B5FF0E-5F45-4E56-B98E-A4B434FC707B}" type="presParOf" srcId="{99832A29-1499-4F98-B673-5A3D08FF00BA}" destId="{BE6890AC-FDA4-4F0D-84FB-92A172976224}" srcOrd="0" destOrd="0" presId="urn:microsoft.com/office/officeart/2005/8/layout/hProcess4"/>
    <dgm:cxn modelId="{B0CC8586-507E-43E0-A67F-A084A032CEBE}" type="presParOf" srcId="{99832A29-1499-4F98-B673-5A3D08FF00BA}" destId="{C96609B8-27F8-4D2B-A453-2B5BD7B3C10B}" srcOrd="1" destOrd="0" presId="urn:microsoft.com/office/officeart/2005/8/layout/hProcess4"/>
    <dgm:cxn modelId="{005B55FE-D5F9-4CEC-9202-737F79CD4738}" type="presParOf" srcId="{99832A29-1499-4F98-B673-5A3D08FF00BA}" destId="{BE67BE26-C9B7-4295-B252-1B38C124D94C}" srcOrd="2" destOrd="0" presId="urn:microsoft.com/office/officeart/2005/8/layout/hProcess4"/>
    <dgm:cxn modelId="{D5A2553D-7C9B-4D6D-9237-BBB05F105E6E}" type="presParOf" srcId="{99832A29-1499-4F98-B673-5A3D08FF00BA}" destId="{A1513063-2EFA-42FF-9533-4D1EE4888E67}" srcOrd="3" destOrd="0" presId="urn:microsoft.com/office/officeart/2005/8/layout/hProcess4"/>
    <dgm:cxn modelId="{D3C7583A-DD39-439B-97CB-7F8617B96CAB}" type="presParOf" srcId="{99832A29-1499-4F98-B673-5A3D08FF00BA}" destId="{68F32D63-C9A0-429A-A5CF-FAD759AC606A}" srcOrd="4" destOrd="0" presId="urn:microsoft.com/office/officeart/2005/8/layout/hProcess4"/>
    <dgm:cxn modelId="{4BCE248D-54FB-44C2-BA3A-3D1197F0D2BB}" type="presParOf" srcId="{ADA0CB64-3C7A-4BC2-903F-6CEDAC501E98}" destId="{958C96E1-6F2B-4F09-A680-661D7BE67B2E}" srcOrd="7" destOrd="0" presId="urn:microsoft.com/office/officeart/2005/8/layout/hProcess4"/>
    <dgm:cxn modelId="{0D485C3A-9818-491B-AD90-E5B07A0F03EC}" type="presParOf" srcId="{ADA0CB64-3C7A-4BC2-903F-6CEDAC501E98}" destId="{2EE50F40-A2BD-47EF-9684-70A39D5B5E2F}" srcOrd="8" destOrd="0" presId="urn:microsoft.com/office/officeart/2005/8/layout/hProcess4"/>
    <dgm:cxn modelId="{4CEB0A57-ACBC-4E39-9D73-E11A01EAE87C}" type="presParOf" srcId="{2EE50F40-A2BD-47EF-9684-70A39D5B5E2F}" destId="{528C8BF2-1301-41E9-B157-0642A23443B3}" srcOrd="0" destOrd="0" presId="urn:microsoft.com/office/officeart/2005/8/layout/hProcess4"/>
    <dgm:cxn modelId="{2A00BE2A-E273-44A2-938B-BF21BA9309D0}" type="presParOf" srcId="{2EE50F40-A2BD-47EF-9684-70A39D5B5E2F}" destId="{E309A7F2-FD72-4013-8AA7-600140BED7EA}" srcOrd="1" destOrd="0" presId="urn:microsoft.com/office/officeart/2005/8/layout/hProcess4"/>
    <dgm:cxn modelId="{4FC90473-AB98-4A65-9917-C4E63DC73EE6}" type="presParOf" srcId="{2EE50F40-A2BD-47EF-9684-70A39D5B5E2F}" destId="{5C6DD40D-1726-4205-AD82-0C6EF4718B81}" srcOrd="2" destOrd="0" presId="urn:microsoft.com/office/officeart/2005/8/layout/hProcess4"/>
    <dgm:cxn modelId="{66E7D383-5D49-4C4C-8BC0-39A0E4D762B0}" type="presParOf" srcId="{2EE50F40-A2BD-47EF-9684-70A39D5B5E2F}" destId="{19863DFE-3B5F-42D9-BE9B-53EA3430B5E4}" srcOrd="3" destOrd="0" presId="urn:microsoft.com/office/officeart/2005/8/layout/hProcess4"/>
    <dgm:cxn modelId="{486292CB-43C1-4D55-9BB4-AF5ADA4470E1}" type="presParOf" srcId="{2EE50F40-A2BD-47EF-9684-70A39D5B5E2F}" destId="{707E161F-565E-4928-AC9E-B4ADC2A42DD8}" srcOrd="4" destOrd="0" presId="urn:microsoft.com/office/officeart/2005/8/layout/hProcess4"/>
    <dgm:cxn modelId="{D37159FE-2A37-41A2-81E7-191A14845CC4}" type="presParOf" srcId="{ADA0CB64-3C7A-4BC2-903F-6CEDAC501E98}" destId="{AF82DD7D-1FAE-4F99-87EE-D8DA7D561D89}" srcOrd="9" destOrd="0" presId="urn:microsoft.com/office/officeart/2005/8/layout/hProcess4"/>
    <dgm:cxn modelId="{084BA28E-5DB3-4019-97E5-D45A56F4751C}" type="presParOf" srcId="{ADA0CB64-3C7A-4BC2-903F-6CEDAC501E98}" destId="{2C98173D-0CF9-467E-8892-EF57F24C6C12}" srcOrd="10" destOrd="0" presId="urn:microsoft.com/office/officeart/2005/8/layout/hProcess4"/>
    <dgm:cxn modelId="{02BF4EB2-3EE0-4C55-8891-A92768B57910}" type="presParOf" srcId="{2C98173D-0CF9-467E-8892-EF57F24C6C12}" destId="{145B8709-A8F3-4E22-96AD-94710B75DC1A}" srcOrd="0" destOrd="0" presId="urn:microsoft.com/office/officeart/2005/8/layout/hProcess4"/>
    <dgm:cxn modelId="{CCC4E93E-D03F-4C63-8EE2-346A6FB0796A}" type="presParOf" srcId="{2C98173D-0CF9-467E-8892-EF57F24C6C12}" destId="{C9268DD7-BF96-42E4-9CB6-BCEB06DFAE9B}" srcOrd="1" destOrd="0" presId="urn:microsoft.com/office/officeart/2005/8/layout/hProcess4"/>
    <dgm:cxn modelId="{7DAC6150-DF60-46C0-ABA3-5E3724196384}" type="presParOf" srcId="{2C98173D-0CF9-467E-8892-EF57F24C6C12}" destId="{486A083B-195C-45A2-AC34-8E8E87BD95E7}" srcOrd="2" destOrd="0" presId="urn:microsoft.com/office/officeart/2005/8/layout/hProcess4"/>
    <dgm:cxn modelId="{B752686A-2D87-4481-8F4B-1AB28F341678}" type="presParOf" srcId="{2C98173D-0CF9-467E-8892-EF57F24C6C12}" destId="{E9C777B7-B33E-4DC4-BD59-8E7C2C973E80}" srcOrd="3" destOrd="0" presId="urn:microsoft.com/office/officeart/2005/8/layout/hProcess4"/>
    <dgm:cxn modelId="{95E4DF34-A63C-4EF9-8F83-5DA1BB4518EC}" type="presParOf" srcId="{2C98173D-0CF9-467E-8892-EF57F24C6C12}" destId="{8E6119B0-5B0C-4891-9D51-29ED460F11E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557EE-2ED8-4E48-86C3-49663E03BD9E}">
      <dsp:nvSpPr>
        <dsp:cNvPr id="0" name=""/>
        <dsp:cNvSpPr/>
      </dsp:nvSpPr>
      <dsp:spPr>
        <a:xfrm>
          <a:off x="5061" y="2332742"/>
          <a:ext cx="1882954" cy="753181"/>
        </a:xfrm>
        <a:prstGeom prst="chevron">
          <a:avLst/>
        </a:prstGeom>
        <a:solidFill>
          <a:srgbClr val="2D3E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81652" y="2332742"/>
        <a:ext cx="1129773" cy="753181"/>
      </dsp:txXfrm>
    </dsp:sp>
    <dsp:sp modelId="{357605CC-6597-4A87-AA7F-14067DBF7DE8}">
      <dsp:nvSpPr>
        <dsp:cNvPr id="0" name=""/>
        <dsp:cNvSpPr/>
      </dsp:nvSpPr>
      <dsp:spPr>
        <a:xfrm>
          <a:off x="1699721" y="2332742"/>
          <a:ext cx="1882954" cy="753181"/>
        </a:xfrm>
        <a:prstGeom prst="chevron">
          <a:avLst/>
        </a:prstGeom>
        <a:solidFill>
          <a:srgbClr val="8D44A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076312" y="2332742"/>
        <a:ext cx="1129773" cy="753181"/>
      </dsp:txXfrm>
    </dsp:sp>
    <dsp:sp modelId="{D66DB8D0-7C61-4B78-A14F-3925586D8949}">
      <dsp:nvSpPr>
        <dsp:cNvPr id="0" name=""/>
        <dsp:cNvSpPr/>
      </dsp:nvSpPr>
      <dsp:spPr>
        <a:xfrm>
          <a:off x="3394380" y="2332742"/>
          <a:ext cx="1882954" cy="753181"/>
        </a:xfrm>
        <a:prstGeom prst="chevron">
          <a:avLst/>
        </a:prstGeom>
        <a:solidFill>
          <a:srgbClr val="297FB8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770971" y="2332742"/>
        <a:ext cx="1129773" cy="753181"/>
      </dsp:txXfrm>
    </dsp:sp>
    <dsp:sp modelId="{86D4ABDC-FFDF-47F1-93AE-B99FE41F65C7}">
      <dsp:nvSpPr>
        <dsp:cNvPr id="0" name=""/>
        <dsp:cNvSpPr/>
      </dsp:nvSpPr>
      <dsp:spPr>
        <a:xfrm>
          <a:off x="5089039" y="2332742"/>
          <a:ext cx="1882954" cy="753181"/>
        </a:xfrm>
        <a:prstGeom prst="chevron">
          <a:avLst/>
        </a:prstGeom>
        <a:solidFill>
          <a:srgbClr val="27AE6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465630" y="2332742"/>
        <a:ext cx="1129773" cy="753181"/>
      </dsp:txXfrm>
    </dsp:sp>
    <dsp:sp modelId="{7A1D1F3C-72D0-40FD-8ACC-907E39EC8EC7}">
      <dsp:nvSpPr>
        <dsp:cNvPr id="0" name=""/>
        <dsp:cNvSpPr/>
      </dsp:nvSpPr>
      <dsp:spPr>
        <a:xfrm>
          <a:off x="6783699" y="2332742"/>
          <a:ext cx="1882954" cy="753181"/>
        </a:xfrm>
        <a:prstGeom prst="chevron">
          <a:avLst/>
        </a:prstGeom>
        <a:solidFill>
          <a:srgbClr val="E84C3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160290" y="2332742"/>
        <a:ext cx="1129773" cy="753181"/>
      </dsp:txXfrm>
    </dsp:sp>
    <dsp:sp modelId="{56F33B27-FF49-4E23-95A5-BE1E994F6F65}">
      <dsp:nvSpPr>
        <dsp:cNvPr id="0" name=""/>
        <dsp:cNvSpPr/>
      </dsp:nvSpPr>
      <dsp:spPr>
        <a:xfrm>
          <a:off x="8478358" y="2332742"/>
          <a:ext cx="1882954" cy="753181"/>
        </a:xfrm>
        <a:prstGeom prst="chevron">
          <a:avLst/>
        </a:prstGeom>
        <a:solidFill>
          <a:srgbClr val="F39C1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854949" y="2332742"/>
        <a:ext cx="1129773" cy="753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AFCB4-29FC-498E-814B-BA6FFF27DC91}">
      <dsp:nvSpPr>
        <dsp:cNvPr id="0" name=""/>
        <dsp:cNvSpPr/>
      </dsp:nvSpPr>
      <dsp:spPr>
        <a:xfrm>
          <a:off x="3856" y="2137595"/>
          <a:ext cx="1386383" cy="11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Lorem Ipsum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Lorem Ipsum</a:t>
          </a:r>
          <a:endParaRPr lang="en-US" sz="1600" kern="1200" dirty="0"/>
        </a:p>
      </dsp:txBody>
      <dsp:txXfrm>
        <a:off x="30171" y="2163910"/>
        <a:ext cx="1333753" cy="845815"/>
      </dsp:txXfrm>
    </dsp:sp>
    <dsp:sp modelId="{E3F9CEB1-51B5-4690-8A5E-EC39E7238F54}">
      <dsp:nvSpPr>
        <dsp:cNvPr id="0" name=""/>
        <dsp:cNvSpPr/>
      </dsp:nvSpPr>
      <dsp:spPr>
        <a:xfrm>
          <a:off x="784914" y="2416926"/>
          <a:ext cx="1518595" cy="1518595"/>
        </a:xfrm>
        <a:prstGeom prst="leftCircularArrow">
          <a:avLst>
            <a:gd name="adj1" fmla="val 3087"/>
            <a:gd name="adj2" fmla="val 379270"/>
            <a:gd name="adj3" fmla="val 2154781"/>
            <a:gd name="adj4" fmla="val 9024489"/>
            <a:gd name="adj5" fmla="val 36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143DA-E0B0-4CDE-9D6A-A8B1EFFBFAFF}">
      <dsp:nvSpPr>
        <dsp:cNvPr id="0" name=""/>
        <dsp:cNvSpPr/>
      </dsp:nvSpPr>
      <dsp:spPr>
        <a:xfrm>
          <a:off x="311941" y="3036041"/>
          <a:ext cx="1232340" cy="490061"/>
        </a:xfrm>
        <a:prstGeom prst="roundRect">
          <a:avLst>
            <a:gd name="adj" fmla="val 10000"/>
          </a:avLst>
        </a:prstGeom>
        <a:solidFill>
          <a:srgbClr val="2D3E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2014</a:t>
          </a:r>
          <a:endParaRPr 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6294" y="3050394"/>
        <a:ext cx="1203634" cy="461355"/>
      </dsp:txXfrm>
    </dsp:sp>
    <dsp:sp modelId="{FA8F3045-E5AB-45C8-948B-ABAFB3BE40A6}">
      <dsp:nvSpPr>
        <dsp:cNvPr id="0" name=""/>
        <dsp:cNvSpPr/>
      </dsp:nvSpPr>
      <dsp:spPr>
        <a:xfrm>
          <a:off x="1767503" y="2137595"/>
          <a:ext cx="1386383" cy="11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8D44AD"/>
              </a:solidFill>
            </a:rPr>
            <a:t>Lorem Ipsum</a:t>
          </a:r>
          <a:endParaRPr lang="en-US" sz="1600" kern="1200" dirty="0">
            <a:solidFill>
              <a:srgbClr val="8D44AD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8D44AD"/>
              </a:solidFill>
            </a:rPr>
            <a:t>Lorem Ipsum</a:t>
          </a:r>
          <a:endParaRPr lang="en-US" sz="1600" kern="1200" dirty="0">
            <a:solidFill>
              <a:srgbClr val="8D44AD"/>
            </a:solidFill>
          </a:endParaRPr>
        </a:p>
      </dsp:txBody>
      <dsp:txXfrm>
        <a:off x="1793818" y="2408940"/>
        <a:ext cx="1333753" cy="845815"/>
      </dsp:txXfrm>
    </dsp:sp>
    <dsp:sp modelId="{4532C912-7D72-4EB4-989E-BFE2DF97CB7B}">
      <dsp:nvSpPr>
        <dsp:cNvPr id="0" name=""/>
        <dsp:cNvSpPr/>
      </dsp:nvSpPr>
      <dsp:spPr>
        <a:xfrm>
          <a:off x="2537008" y="1438309"/>
          <a:ext cx="1695744" cy="1695744"/>
        </a:xfrm>
        <a:prstGeom prst="circularArrow">
          <a:avLst>
            <a:gd name="adj1" fmla="val 2764"/>
            <a:gd name="adj2" fmla="val 337089"/>
            <a:gd name="adj3" fmla="val 19487400"/>
            <a:gd name="adj4" fmla="val 12575511"/>
            <a:gd name="adj5" fmla="val 32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0B6AF-6874-406B-BDB7-8B2A8BAA5C2D}">
      <dsp:nvSpPr>
        <dsp:cNvPr id="0" name=""/>
        <dsp:cNvSpPr/>
      </dsp:nvSpPr>
      <dsp:spPr>
        <a:xfrm>
          <a:off x="2075588" y="1892564"/>
          <a:ext cx="1232340" cy="490061"/>
        </a:xfrm>
        <a:prstGeom prst="roundRect">
          <a:avLst>
            <a:gd name="adj" fmla="val 10000"/>
          </a:avLst>
        </a:prstGeom>
        <a:solidFill>
          <a:srgbClr val="8D44A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2015</a:t>
          </a:r>
          <a:endParaRPr 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089941" y="1906917"/>
        <a:ext cx="1203634" cy="461355"/>
      </dsp:txXfrm>
    </dsp:sp>
    <dsp:sp modelId="{025D3B4C-91F2-4EC3-B84A-D30223916CB3}">
      <dsp:nvSpPr>
        <dsp:cNvPr id="0" name=""/>
        <dsp:cNvSpPr/>
      </dsp:nvSpPr>
      <dsp:spPr>
        <a:xfrm>
          <a:off x="3531150" y="2137595"/>
          <a:ext cx="1386383" cy="11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rgbClr val="297FB8"/>
              </a:solidFill>
            </a:rPr>
            <a:t>Lorem Ipsum</a:t>
          </a:r>
          <a:endParaRPr lang="en-US" sz="1600" kern="1200" dirty="0">
            <a:solidFill>
              <a:srgbClr val="297FB8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297FB8"/>
              </a:solidFill>
            </a:rPr>
            <a:t>Lorem Ipsum</a:t>
          </a:r>
          <a:endParaRPr lang="en-US" sz="1600" kern="1200" dirty="0">
            <a:solidFill>
              <a:srgbClr val="297FB8"/>
            </a:solidFill>
          </a:endParaRPr>
        </a:p>
      </dsp:txBody>
      <dsp:txXfrm>
        <a:off x="3557465" y="2163910"/>
        <a:ext cx="1333753" cy="845815"/>
      </dsp:txXfrm>
    </dsp:sp>
    <dsp:sp modelId="{2C6BC3AA-01E1-4A33-A901-5A752F0DE0C3}">
      <dsp:nvSpPr>
        <dsp:cNvPr id="0" name=""/>
        <dsp:cNvSpPr/>
      </dsp:nvSpPr>
      <dsp:spPr>
        <a:xfrm>
          <a:off x="4312208" y="2416926"/>
          <a:ext cx="1518595" cy="1518595"/>
        </a:xfrm>
        <a:prstGeom prst="leftCircularArrow">
          <a:avLst>
            <a:gd name="adj1" fmla="val 3087"/>
            <a:gd name="adj2" fmla="val 379270"/>
            <a:gd name="adj3" fmla="val 2154781"/>
            <a:gd name="adj4" fmla="val 9024489"/>
            <a:gd name="adj5" fmla="val 36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F9E74-1101-4A35-AAF0-274F7BF4D501}">
      <dsp:nvSpPr>
        <dsp:cNvPr id="0" name=""/>
        <dsp:cNvSpPr/>
      </dsp:nvSpPr>
      <dsp:spPr>
        <a:xfrm>
          <a:off x="3839236" y="3036041"/>
          <a:ext cx="1232340" cy="490061"/>
        </a:xfrm>
        <a:prstGeom prst="roundRect">
          <a:avLst>
            <a:gd name="adj" fmla="val 10000"/>
          </a:avLst>
        </a:prstGeom>
        <a:solidFill>
          <a:srgbClr val="297F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2016</a:t>
          </a:r>
          <a:endParaRPr 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853589" y="3050394"/>
        <a:ext cx="1203634" cy="461355"/>
      </dsp:txXfrm>
    </dsp:sp>
    <dsp:sp modelId="{C96609B8-27F8-4D2B-A453-2B5BD7B3C10B}">
      <dsp:nvSpPr>
        <dsp:cNvPr id="0" name=""/>
        <dsp:cNvSpPr/>
      </dsp:nvSpPr>
      <dsp:spPr>
        <a:xfrm>
          <a:off x="5294798" y="2137595"/>
          <a:ext cx="1386383" cy="11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rgbClr val="27AE61"/>
              </a:solidFill>
            </a:rPr>
            <a:t>Lorem Ipsum</a:t>
          </a:r>
          <a:endParaRPr lang="en-US" sz="1600" kern="1200" dirty="0">
            <a:solidFill>
              <a:srgbClr val="27AE6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27AE61"/>
              </a:solidFill>
            </a:rPr>
            <a:t>Lorem Ipsum</a:t>
          </a:r>
          <a:endParaRPr lang="en-US" sz="1600" kern="1200" dirty="0">
            <a:solidFill>
              <a:srgbClr val="27AE61"/>
            </a:solidFill>
          </a:endParaRPr>
        </a:p>
      </dsp:txBody>
      <dsp:txXfrm>
        <a:off x="5321113" y="2408940"/>
        <a:ext cx="1333753" cy="845815"/>
      </dsp:txXfrm>
    </dsp:sp>
    <dsp:sp modelId="{958C96E1-6F2B-4F09-A680-661D7BE67B2E}">
      <dsp:nvSpPr>
        <dsp:cNvPr id="0" name=""/>
        <dsp:cNvSpPr/>
      </dsp:nvSpPr>
      <dsp:spPr>
        <a:xfrm>
          <a:off x="6064302" y="1438309"/>
          <a:ext cx="1695744" cy="1695744"/>
        </a:xfrm>
        <a:prstGeom prst="circularArrow">
          <a:avLst>
            <a:gd name="adj1" fmla="val 2764"/>
            <a:gd name="adj2" fmla="val 337089"/>
            <a:gd name="adj3" fmla="val 19487400"/>
            <a:gd name="adj4" fmla="val 12575511"/>
            <a:gd name="adj5" fmla="val 32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3063-2EFA-42FF-9533-4D1EE4888E67}">
      <dsp:nvSpPr>
        <dsp:cNvPr id="0" name=""/>
        <dsp:cNvSpPr/>
      </dsp:nvSpPr>
      <dsp:spPr>
        <a:xfrm>
          <a:off x="5602883" y="1892564"/>
          <a:ext cx="1232340" cy="490061"/>
        </a:xfrm>
        <a:prstGeom prst="roundRect">
          <a:avLst>
            <a:gd name="adj" fmla="val 10000"/>
          </a:avLst>
        </a:prstGeom>
        <a:solidFill>
          <a:srgbClr val="27AE6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2017</a:t>
          </a:r>
          <a:endParaRPr 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17236" y="1906917"/>
        <a:ext cx="1203634" cy="461355"/>
      </dsp:txXfrm>
    </dsp:sp>
    <dsp:sp modelId="{E309A7F2-FD72-4013-8AA7-600140BED7EA}">
      <dsp:nvSpPr>
        <dsp:cNvPr id="0" name=""/>
        <dsp:cNvSpPr/>
      </dsp:nvSpPr>
      <dsp:spPr>
        <a:xfrm>
          <a:off x="7058445" y="2137595"/>
          <a:ext cx="1386383" cy="11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>
              <a:solidFill>
                <a:srgbClr val="E84C3D"/>
              </a:solidFill>
            </a:rPr>
            <a:t>Lorem Ipsum</a:t>
          </a:r>
          <a:endParaRPr lang="en-US" sz="1600" kern="1200" dirty="0">
            <a:solidFill>
              <a:srgbClr val="E84C3D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E84C3D"/>
              </a:solidFill>
            </a:rPr>
            <a:t>Lorem Ipsum</a:t>
          </a:r>
          <a:endParaRPr lang="en-US" sz="1600" kern="1200" dirty="0">
            <a:solidFill>
              <a:srgbClr val="E84C3D"/>
            </a:solidFill>
          </a:endParaRPr>
        </a:p>
      </dsp:txBody>
      <dsp:txXfrm>
        <a:off x="7084760" y="2163910"/>
        <a:ext cx="1333753" cy="845815"/>
      </dsp:txXfrm>
    </dsp:sp>
    <dsp:sp modelId="{AF82DD7D-1FAE-4F99-87EE-D8DA7D561D89}">
      <dsp:nvSpPr>
        <dsp:cNvPr id="0" name=""/>
        <dsp:cNvSpPr/>
      </dsp:nvSpPr>
      <dsp:spPr>
        <a:xfrm>
          <a:off x="7839503" y="2416926"/>
          <a:ext cx="1518595" cy="1518595"/>
        </a:xfrm>
        <a:prstGeom prst="leftCircularArrow">
          <a:avLst>
            <a:gd name="adj1" fmla="val 3087"/>
            <a:gd name="adj2" fmla="val 379270"/>
            <a:gd name="adj3" fmla="val 2154781"/>
            <a:gd name="adj4" fmla="val 9024489"/>
            <a:gd name="adj5" fmla="val 360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63DFE-3B5F-42D9-BE9B-53EA3430B5E4}">
      <dsp:nvSpPr>
        <dsp:cNvPr id="0" name=""/>
        <dsp:cNvSpPr/>
      </dsp:nvSpPr>
      <dsp:spPr>
        <a:xfrm>
          <a:off x="7366530" y="3036041"/>
          <a:ext cx="1232340" cy="490061"/>
        </a:xfrm>
        <a:prstGeom prst="roundRect">
          <a:avLst>
            <a:gd name="adj" fmla="val 10000"/>
          </a:avLst>
        </a:prstGeom>
        <a:solidFill>
          <a:srgbClr val="E84C3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2018</a:t>
          </a:r>
          <a:endParaRPr 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380883" y="3050394"/>
        <a:ext cx="1203634" cy="461355"/>
      </dsp:txXfrm>
    </dsp:sp>
    <dsp:sp modelId="{C9268DD7-BF96-42E4-9CB6-BCEB06DFAE9B}">
      <dsp:nvSpPr>
        <dsp:cNvPr id="0" name=""/>
        <dsp:cNvSpPr/>
      </dsp:nvSpPr>
      <dsp:spPr>
        <a:xfrm>
          <a:off x="8822092" y="2137595"/>
          <a:ext cx="1386383" cy="1143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39C11"/>
              </a:solidFill>
            </a:rPr>
            <a:t>Lorem Ipsum</a:t>
          </a:r>
          <a:endParaRPr lang="en-US" sz="1600" kern="1200" dirty="0">
            <a:solidFill>
              <a:srgbClr val="F39C1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rgbClr val="F39C11"/>
              </a:solidFill>
            </a:rPr>
            <a:t>Lorem Ipsum</a:t>
          </a:r>
          <a:endParaRPr lang="en-US" sz="1600" kern="1200" dirty="0">
            <a:solidFill>
              <a:srgbClr val="F39C11"/>
            </a:solidFill>
          </a:endParaRPr>
        </a:p>
      </dsp:txBody>
      <dsp:txXfrm>
        <a:off x="8848407" y="2408940"/>
        <a:ext cx="1333753" cy="845815"/>
      </dsp:txXfrm>
    </dsp:sp>
    <dsp:sp modelId="{E9C777B7-B33E-4DC4-BD59-8E7C2C973E80}">
      <dsp:nvSpPr>
        <dsp:cNvPr id="0" name=""/>
        <dsp:cNvSpPr/>
      </dsp:nvSpPr>
      <dsp:spPr>
        <a:xfrm>
          <a:off x="9130177" y="1892564"/>
          <a:ext cx="1232340" cy="490061"/>
        </a:xfrm>
        <a:prstGeom prst="roundRect">
          <a:avLst>
            <a:gd name="adj" fmla="val 10000"/>
          </a:avLst>
        </a:prstGeom>
        <a:solidFill>
          <a:srgbClr val="F39C1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2019</a:t>
          </a:r>
          <a:endParaRPr lang="en-US" sz="2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144530" y="1906917"/>
        <a:ext cx="1203634" cy="461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5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5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25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8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7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5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099"/>
            <a:ext cx="1627773" cy="451143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4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>
            <a:off x="5087888" y="1426467"/>
            <a:ext cx="2379576" cy="3789040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5930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pinterest.com/showe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www.facebook.com/pages/Neetwork/240707325947259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://linhpham.me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eeds.feedburner.com/showeet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twitter.com/showeet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5087888" cy="6858000"/>
          </a:xfrm>
          <a:prstGeom prst="rect">
            <a:avLst/>
          </a:prstGeom>
          <a:solidFill>
            <a:srgbClr val="1E2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Rectangle 4"/>
          <p:cNvSpPr/>
          <p:nvPr userDrawn="1"/>
        </p:nvSpPr>
        <p:spPr>
          <a:xfrm>
            <a:off x="5868144" y="821050"/>
            <a:ext cx="57724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Free creative PowerPoint </a:t>
            </a:r>
            <a:r>
              <a:rPr lang="en-US" sz="4000" dirty="0" smtClean="0">
                <a:solidFill>
                  <a:srgbClr val="909DB3"/>
                </a:solidFill>
                <a:latin typeface="Calibri Light" panose="020F0302020204030204" pitchFamily="34" charset="0"/>
              </a:rPr>
              <a:t>templates</a:t>
            </a:r>
            <a:r>
              <a:rPr lang="en-US" sz="4000" dirty="0">
                <a:solidFill>
                  <a:srgbClr val="909DB3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6747" y="2952729"/>
            <a:ext cx="475488" cy="3067687"/>
            <a:chOff x="4820005" y="2954735"/>
            <a:chExt cx="475488" cy="3067687"/>
          </a:xfrm>
        </p:grpSpPr>
        <p:pic>
          <p:nvPicPr>
            <p:cNvPr id="7" name="Picture 6">
              <a:hlinkClick r:id="rId3"/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3602785"/>
              <a:ext cx="470610" cy="4706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2954735"/>
              <a:ext cx="470610" cy="470610"/>
            </a:xfrm>
            <a:prstGeom prst="rect">
              <a:avLst/>
            </a:prstGeom>
          </p:spPr>
        </p:pic>
        <p:pic>
          <p:nvPicPr>
            <p:cNvPr id="9" name="Picture 8">
              <a:hlinkClick r:id="rId6"/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5551812"/>
              <a:ext cx="470610" cy="470610"/>
            </a:xfrm>
            <a:prstGeom prst="rect">
              <a:avLst/>
            </a:prstGeom>
          </p:spPr>
        </p:pic>
        <p:pic>
          <p:nvPicPr>
            <p:cNvPr id="10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903763"/>
              <a:ext cx="470610" cy="470610"/>
            </a:xfrm>
            <a:prstGeom prst="rect">
              <a:avLst/>
            </a:prstGeom>
          </p:spPr>
        </p:pic>
        <p:pic>
          <p:nvPicPr>
            <p:cNvPr id="11" name="Picture 10">
              <a:hlinkClick r:id="rId10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005" y="4250835"/>
              <a:ext cx="475488" cy="475488"/>
            </a:xfrm>
            <a:prstGeom prst="rect">
              <a:avLst/>
            </a:prstGeom>
          </p:spPr>
        </p:pic>
      </p:grpSp>
      <p:pic>
        <p:nvPicPr>
          <p:cNvPr id="12" name="Picture 11">
            <a:hlinkClick r:id="rId12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898040"/>
            <a:ext cx="2493480" cy="262151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07582" y="3034146"/>
            <a:ext cx="172040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showeet@ymail.com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8884" y="102906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354" rtl="0" eaLnBrk="1" latinLnBrk="0" hangingPunct="1">
        <a:spcBef>
          <a:spcPct val="0"/>
        </a:spcBef>
        <a:buNone/>
        <a:defRPr sz="3200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howeet.com/fr/conditions-utilisation/" TargetMode="External"/><Relationship Id="rId3" Type="http://schemas.openxmlformats.org/officeDocument/2006/relationships/hyperlink" Target="http://www.showeet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www.showeet.com/terms-of-use/" TargetMode="External"/><Relationship Id="rId9" Type="http://schemas.openxmlformats.org/officeDocument/2006/relationships/hyperlink" Target="http://www.showeet.com/es/condiciones-de-us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9633"/>
            <a:ext cx="12192000" cy="9233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Timeline Infographics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10115" y="1909354"/>
            <a:ext cx="40959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 </a:t>
            </a:r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 </a:t>
            </a:r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PPTX Slides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10115" y="2468782"/>
            <a:ext cx="352295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16:9 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Screen </a:t>
            </a:r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010115" y="3028210"/>
            <a:ext cx="22509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edit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" r="147"/>
          <a:stretch>
            <a:fillRect/>
          </a:stretch>
        </p:blipFill>
        <p:spPr/>
      </p:pic>
      <p:grpSp>
        <p:nvGrpSpPr>
          <p:cNvPr id="73" name="Group 72"/>
          <p:cNvGrpSpPr/>
          <p:nvPr/>
        </p:nvGrpSpPr>
        <p:grpSpPr>
          <a:xfrm>
            <a:off x="6603427" y="4100972"/>
            <a:ext cx="3265747" cy="2516758"/>
            <a:chOff x="4143800" y="4432170"/>
            <a:chExt cx="2549278" cy="1964609"/>
          </a:xfrm>
        </p:grpSpPr>
        <p:grpSp>
          <p:nvGrpSpPr>
            <p:cNvPr id="74" name="Group 73"/>
            <p:cNvGrpSpPr/>
            <p:nvPr/>
          </p:nvGrpSpPr>
          <p:grpSpPr>
            <a:xfrm>
              <a:off x="4211959" y="4509120"/>
              <a:ext cx="1772023" cy="1682218"/>
              <a:chOff x="3340621" y="2731741"/>
              <a:chExt cx="5513832" cy="272637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41300" dir="102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40621" y="2731741"/>
                <a:ext cx="5513832" cy="2726371"/>
              </a:xfrm>
              <a:prstGeom prst="rect">
                <a:avLst/>
              </a:prstGeom>
              <a:ln>
                <a:noFill/>
              </a:ln>
              <a:effectLst>
                <a:outerShdw blurRad="571500" dist="292100" dir="2154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Rounded Rectangle 74"/>
            <p:cNvSpPr/>
            <p:nvPr/>
          </p:nvSpPr>
          <p:spPr>
            <a:xfrm rot="16200000">
              <a:off x="4436134" y="4139836"/>
              <a:ext cx="1964609" cy="2549278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4627827" y="4346004"/>
              <a:ext cx="1576179" cy="2114488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/>
            </a:p>
          </p:txBody>
        </p:sp>
        <p:grpSp>
          <p:nvGrpSpPr>
            <p:cNvPr id="77" name="Group 76"/>
            <p:cNvGrpSpPr/>
            <p:nvPr/>
          </p:nvGrpSpPr>
          <p:grpSpPr>
            <a:xfrm rot="16200000">
              <a:off x="6513179" y="5349079"/>
              <a:ext cx="139880" cy="138308"/>
              <a:chOff x="4446940" y="5280381"/>
              <a:chExt cx="237363" cy="234696"/>
            </a:xfrm>
          </p:grpSpPr>
          <p:sp>
            <p:nvSpPr>
              <p:cNvPr id="79" name="Oval 78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lt1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Freeform 77"/>
            <p:cNvSpPr/>
            <p:nvPr/>
          </p:nvSpPr>
          <p:spPr>
            <a:xfrm>
              <a:off x="5339707" y="4432170"/>
              <a:ext cx="1353371" cy="1712789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4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1"/>
            </a:p>
          </p:txBody>
        </p:sp>
      </p:grpSp>
    </p:spTree>
    <p:extLst>
      <p:ext uri="{BB962C8B-B14F-4D97-AF65-F5344CB8AC3E}">
        <p14:creationId xmlns:p14="http://schemas.microsoft.com/office/powerpoint/2010/main" val="395697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 With Perspective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 flipH="1">
            <a:off x="1703512" y="2276872"/>
            <a:ext cx="10488488" cy="4581128"/>
            <a:chOff x="3756025" y="2001838"/>
            <a:chExt cx="4295775" cy="3330576"/>
          </a:xfrm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756025" y="2001838"/>
              <a:ext cx="4295775" cy="3330575"/>
            </a:xfrm>
            <a:custGeom>
              <a:avLst/>
              <a:gdLst>
                <a:gd name="T0" fmla="*/ 3459 w 8118"/>
                <a:gd name="T1" fmla="*/ 6224 h 6296"/>
                <a:gd name="T2" fmla="*/ 4254 w 8118"/>
                <a:gd name="T3" fmla="*/ 5751 h 6296"/>
                <a:gd name="T4" fmla="*/ 4863 w 8118"/>
                <a:gd name="T5" fmla="*/ 5229 h 6296"/>
                <a:gd name="T6" fmla="*/ 5206 w 8118"/>
                <a:gd name="T7" fmla="*/ 4744 h 6296"/>
                <a:gd name="T8" fmla="*/ 5288 w 8118"/>
                <a:gd name="T9" fmla="*/ 4488 h 6296"/>
                <a:gd name="T10" fmla="*/ 5287 w 8118"/>
                <a:gd name="T11" fmla="*/ 4243 h 6296"/>
                <a:gd name="T12" fmla="*/ 5192 w 8118"/>
                <a:gd name="T13" fmla="*/ 4016 h 6296"/>
                <a:gd name="T14" fmla="*/ 4996 w 8118"/>
                <a:gd name="T15" fmla="*/ 3810 h 6296"/>
                <a:gd name="T16" fmla="*/ 4789 w 8118"/>
                <a:gd name="T17" fmla="*/ 3677 h 6296"/>
                <a:gd name="T18" fmla="*/ 4050 w 8118"/>
                <a:gd name="T19" fmla="*/ 3356 h 6296"/>
                <a:gd name="T20" fmla="*/ 2882 w 8118"/>
                <a:gd name="T21" fmla="*/ 3013 h 6296"/>
                <a:gd name="T22" fmla="*/ 1377 w 8118"/>
                <a:gd name="T23" fmla="*/ 2619 h 6296"/>
                <a:gd name="T24" fmla="*/ 747 w 8118"/>
                <a:gd name="T25" fmla="*/ 2387 h 6296"/>
                <a:gd name="T26" fmla="*/ 475 w 8118"/>
                <a:gd name="T27" fmla="*/ 2216 h 6296"/>
                <a:gd name="T28" fmla="*/ 356 w 8118"/>
                <a:gd name="T29" fmla="*/ 2023 h 6296"/>
                <a:gd name="T30" fmla="*/ 396 w 8118"/>
                <a:gd name="T31" fmla="*/ 1840 h 6296"/>
                <a:gd name="T32" fmla="*/ 516 w 8118"/>
                <a:gd name="T33" fmla="*/ 1693 h 6296"/>
                <a:gd name="T34" fmla="*/ 866 w 8118"/>
                <a:gd name="T35" fmla="*/ 1474 h 6296"/>
                <a:gd name="T36" fmla="*/ 1594 w 8118"/>
                <a:gd name="T37" fmla="*/ 1209 h 6296"/>
                <a:gd name="T38" fmla="*/ 2453 w 8118"/>
                <a:gd name="T39" fmla="*/ 910 h 6296"/>
                <a:gd name="T40" fmla="*/ 2644 w 8118"/>
                <a:gd name="T41" fmla="*/ 779 h 6296"/>
                <a:gd name="T42" fmla="*/ 2703 w 8118"/>
                <a:gd name="T43" fmla="*/ 649 h 6296"/>
                <a:gd name="T44" fmla="*/ 2661 w 8118"/>
                <a:gd name="T45" fmla="*/ 525 h 6296"/>
                <a:gd name="T46" fmla="*/ 2470 w 8118"/>
                <a:gd name="T47" fmla="*/ 377 h 6296"/>
                <a:gd name="T48" fmla="*/ 2062 w 8118"/>
                <a:gd name="T49" fmla="*/ 249 h 6296"/>
                <a:gd name="T50" fmla="*/ 1014 w 8118"/>
                <a:gd name="T51" fmla="*/ 123 h 6296"/>
                <a:gd name="T52" fmla="*/ 0 w 8118"/>
                <a:gd name="T53" fmla="*/ 95 h 6296"/>
                <a:gd name="T54" fmla="*/ 598 w 8118"/>
                <a:gd name="T55" fmla="*/ 5 h 6296"/>
                <a:gd name="T56" fmla="*/ 1918 w 8118"/>
                <a:gd name="T57" fmla="*/ 93 h 6296"/>
                <a:gd name="T58" fmla="*/ 2563 w 8118"/>
                <a:gd name="T59" fmla="*/ 221 h 6296"/>
                <a:gd name="T60" fmla="*/ 2929 w 8118"/>
                <a:gd name="T61" fmla="*/ 391 h 6296"/>
                <a:gd name="T62" fmla="*/ 3026 w 8118"/>
                <a:gd name="T63" fmla="*/ 502 h 6296"/>
                <a:gd name="T64" fmla="*/ 3059 w 8118"/>
                <a:gd name="T65" fmla="*/ 640 h 6296"/>
                <a:gd name="T66" fmla="*/ 2994 w 8118"/>
                <a:gd name="T67" fmla="*/ 767 h 6296"/>
                <a:gd name="T68" fmla="*/ 2689 w 8118"/>
                <a:gd name="T69" fmla="*/ 979 h 6296"/>
                <a:gd name="T70" fmla="*/ 1936 w 8118"/>
                <a:gd name="T71" fmla="*/ 1306 h 6296"/>
                <a:gd name="T72" fmla="*/ 1429 w 8118"/>
                <a:gd name="T73" fmla="*/ 1589 h 6296"/>
                <a:gd name="T74" fmla="*/ 1303 w 8118"/>
                <a:gd name="T75" fmla="*/ 1729 h 6296"/>
                <a:gd name="T76" fmla="*/ 1292 w 8118"/>
                <a:gd name="T77" fmla="*/ 1867 h 6296"/>
                <a:gd name="T78" fmla="*/ 1463 w 8118"/>
                <a:gd name="T79" fmla="*/ 2026 h 6296"/>
                <a:gd name="T80" fmla="*/ 1872 w 8118"/>
                <a:gd name="T81" fmla="*/ 2201 h 6296"/>
                <a:gd name="T82" fmla="*/ 2962 w 8118"/>
                <a:gd name="T83" fmla="*/ 2495 h 6296"/>
                <a:gd name="T84" fmla="*/ 5216 w 8118"/>
                <a:gd name="T85" fmla="*/ 3022 h 6296"/>
                <a:gd name="T86" fmla="*/ 6311 w 8118"/>
                <a:gd name="T87" fmla="*/ 3368 h 6296"/>
                <a:gd name="T88" fmla="*/ 6705 w 8118"/>
                <a:gd name="T89" fmla="*/ 3545 h 6296"/>
                <a:gd name="T90" fmla="*/ 7424 w 8118"/>
                <a:gd name="T91" fmla="*/ 3998 h 6296"/>
                <a:gd name="T92" fmla="*/ 7873 w 8118"/>
                <a:gd name="T93" fmla="*/ 4492 h 6296"/>
                <a:gd name="T94" fmla="*/ 8086 w 8118"/>
                <a:gd name="T95" fmla="*/ 5022 h 6296"/>
                <a:gd name="T96" fmla="*/ 8104 w 8118"/>
                <a:gd name="T97" fmla="*/ 5589 h 6296"/>
                <a:gd name="T98" fmla="*/ 7960 w 8118"/>
                <a:gd name="T99" fmla="*/ 6193 h 6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18" h="6296">
                  <a:moveTo>
                    <a:pt x="7922" y="6296"/>
                  </a:moveTo>
                  <a:lnTo>
                    <a:pt x="3312" y="6296"/>
                  </a:lnTo>
                  <a:lnTo>
                    <a:pt x="3459" y="6224"/>
                  </a:lnTo>
                  <a:lnTo>
                    <a:pt x="3740" y="6075"/>
                  </a:lnTo>
                  <a:lnTo>
                    <a:pt x="4007" y="5916"/>
                  </a:lnTo>
                  <a:lnTo>
                    <a:pt x="4254" y="5751"/>
                  </a:lnTo>
                  <a:lnTo>
                    <a:pt x="4480" y="5581"/>
                  </a:lnTo>
                  <a:lnTo>
                    <a:pt x="4685" y="5407"/>
                  </a:lnTo>
                  <a:lnTo>
                    <a:pt x="4863" y="5229"/>
                  </a:lnTo>
                  <a:lnTo>
                    <a:pt x="5016" y="5052"/>
                  </a:lnTo>
                  <a:lnTo>
                    <a:pt x="5137" y="4875"/>
                  </a:lnTo>
                  <a:lnTo>
                    <a:pt x="5206" y="4744"/>
                  </a:lnTo>
                  <a:lnTo>
                    <a:pt x="5242" y="4658"/>
                  </a:lnTo>
                  <a:lnTo>
                    <a:pt x="5270" y="4571"/>
                  </a:lnTo>
                  <a:lnTo>
                    <a:pt x="5288" y="4488"/>
                  </a:lnTo>
                  <a:lnTo>
                    <a:pt x="5297" y="4404"/>
                  </a:lnTo>
                  <a:lnTo>
                    <a:pt x="5297" y="4322"/>
                  </a:lnTo>
                  <a:lnTo>
                    <a:pt x="5287" y="4243"/>
                  </a:lnTo>
                  <a:lnTo>
                    <a:pt x="5265" y="4165"/>
                  </a:lnTo>
                  <a:lnTo>
                    <a:pt x="5234" y="4089"/>
                  </a:lnTo>
                  <a:lnTo>
                    <a:pt x="5192" y="4016"/>
                  </a:lnTo>
                  <a:lnTo>
                    <a:pt x="5138" y="3944"/>
                  </a:lnTo>
                  <a:lnTo>
                    <a:pt x="5074" y="3876"/>
                  </a:lnTo>
                  <a:lnTo>
                    <a:pt x="4996" y="3810"/>
                  </a:lnTo>
                  <a:lnTo>
                    <a:pt x="4908" y="3746"/>
                  </a:lnTo>
                  <a:lnTo>
                    <a:pt x="4858" y="3717"/>
                  </a:lnTo>
                  <a:lnTo>
                    <a:pt x="4789" y="3677"/>
                  </a:lnTo>
                  <a:lnTo>
                    <a:pt x="4640" y="3599"/>
                  </a:lnTo>
                  <a:lnTo>
                    <a:pt x="4401" y="3490"/>
                  </a:lnTo>
                  <a:lnTo>
                    <a:pt x="4050" y="3356"/>
                  </a:lnTo>
                  <a:lnTo>
                    <a:pt x="3674" y="3234"/>
                  </a:lnTo>
                  <a:lnTo>
                    <a:pt x="3282" y="3120"/>
                  </a:lnTo>
                  <a:lnTo>
                    <a:pt x="2882" y="3013"/>
                  </a:lnTo>
                  <a:lnTo>
                    <a:pt x="2284" y="2862"/>
                  </a:lnTo>
                  <a:lnTo>
                    <a:pt x="1722" y="2717"/>
                  </a:lnTo>
                  <a:lnTo>
                    <a:pt x="1377" y="2619"/>
                  </a:lnTo>
                  <a:lnTo>
                    <a:pt x="1069" y="2519"/>
                  </a:lnTo>
                  <a:lnTo>
                    <a:pt x="867" y="2442"/>
                  </a:lnTo>
                  <a:lnTo>
                    <a:pt x="747" y="2387"/>
                  </a:lnTo>
                  <a:lnTo>
                    <a:pt x="641" y="2332"/>
                  </a:lnTo>
                  <a:lnTo>
                    <a:pt x="550" y="2275"/>
                  </a:lnTo>
                  <a:lnTo>
                    <a:pt x="475" y="2216"/>
                  </a:lnTo>
                  <a:lnTo>
                    <a:pt x="416" y="2154"/>
                  </a:lnTo>
                  <a:lnTo>
                    <a:pt x="377" y="2090"/>
                  </a:lnTo>
                  <a:lnTo>
                    <a:pt x="356" y="2023"/>
                  </a:lnTo>
                  <a:lnTo>
                    <a:pt x="356" y="1952"/>
                  </a:lnTo>
                  <a:lnTo>
                    <a:pt x="376" y="1879"/>
                  </a:lnTo>
                  <a:lnTo>
                    <a:pt x="396" y="1840"/>
                  </a:lnTo>
                  <a:lnTo>
                    <a:pt x="415" y="1810"/>
                  </a:lnTo>
                  <a:lnTo>
                    <a:pt x="461" y="1751"/>
                  </a:lnTo>
                  <a:lnTo>
                    <a:pt x="516" y="1693"/>
                  </a:lnTo>
                  <a:lnTo>
                    <a:pt x="580" y="1640"/>
                  </a:lnTo>
                  <a:lnTo>
                    <a:pt x="691" y="1565"/>
                  </a:lnTo>
                  <a:lnTo>
                    <a:pt x="866" y="1474"/>
                  </a:lnTo>
                  <a:lnTo>
                    <a:pt x="1060" y="1391"/>
                  </a:lnTo>
                  <a:lnTo>
                    <a:pt x="1269" y="1314"/>
                  </a:lnTo>
                  <a:lnTo>
                    <a:pt x="1594" y="1209"/>
                  </a:lnTo>
                  <a:lnTo>
                    <a:pt x="2019" y="1078"/>
                  </a:lnTo>
                  <a:lnTo>
                    <a:pt x="2297" y="979"/>
                  </a:lnTo>
                  <a:lnTo>
                    <a:pt x="2453" y="910"/>
                  </a:lnTo>
                  <a:lnTo>
                    <a:pt x="2548" y="855"/>
                  </a:lnTo>
                  <a:lnTo>
                    <a:pt x="2601" y="817"/>
                  </a:lnTo>
                  <a:lnTo>
                    <a:pt x="2644" y="779"/>
                  </a:lnTo>
                  <a:lnTo>
                    <a:pt x="2676" y="737"/>
                  </a:lnTo>
                  <a:lnTo>
                    <a:pt x="2696" y="694"/>
                  </a:lnTo>
                  <a:lnTo>
                    <a:pt x="2703" y="649"/>
                  </a:lnTo>
                  <a:lnTo>
                    <a:pt x="2697" y="601"/>
                  </a:lnTo>
                  <a:lnTo>
                    <a:pt x="2677" y="551"/>
                  </a:lnTo>
                  <a:lnTo>
                    <a:pt x="2661" y="525"/>
                  </a:lnTo>
                  <a:lnTo>
                    <a:pt x="2637" y="492"/>
                  </a:lnTo>
                  <a:lnTo>
                    <a:pt x="2565" y="432"/>
                  </a:lnTo>
                  <a:lnTo>
                    <a:pt x="2470" y="377"/>
                  </a:lnTo>
                  <a:lnTo>
                    <a:pt x="2353" y="329"/>
                  </a:lnTo>
                  <a:lnTo>
                    <a:pt x="2216" y="286"/>
                  </a:lnTo>
                  <a:lnTo>
                    <a:pt x="2062" y="249"/>
                  </a:lnTo>
                  <a:lnTo>
                    <a:pt x="1806" y="203"/>
                  </a:lnTo>
                  <a:lnTo>
                    <a:pt x="1423" y="155"/>
                  </a:lnTo>
                  <a:lnTo>
                    <a:pt x="1014" y="123"/>
                  </a:lnTo>
                  <a:lnTo>
                    <a:pt x="598" y="105"/>
                  </a:lnTo>
                  <a:lnTo>
                    <a:pt x="192" y="96"/>
                  </a:lnTo>
                  <a:lnTo>
                    <a:pt x="0" y="95"/>
                  </a:lnTo>
                  <a:lnTo>
                    <a:pt x="0" y="1"/>
                  </a:lnTo>
                  <a:lnTo>
                    <a:pt x="186" y="0"/>
                  </a:lnTo>
                  <a:lnTo>
                    <a:pt x="598" y="5"/>
                  </a:lnTo>
                  <a:lnTo>
                    <a:pt x="1038" y="20"/>
                  </a:lnTo>
                  <a:lnTo>
                    <a:pt x="1486" y="48"/>
                  </a:lnTo>
                  <a:lnTo>
                    <a:pt x="1918" y="93"/>
                  </a:lnTo>
                  <a:lnTo>
                    <a:pt x="2215" y="141"/>
                  </a:lnTo>
                  <a:lnTo>
                    <a:pt x="2398" y="178"/>
                  </a:lnTo>
                  <a:lnTo>
                    <a:pt x="2563" y="221"/>
                  </a:lnTo>
                  <a:lnTo>
                    <a:pt x="2709" y="272"/>
                  </a:lnTo>
                  <a:lnTo>
                    <a:pt x="2831" y="328"/>
                  </a:lnTo>
                  <a:lnTo>
                    <a:pt x="2929" y="391"/>
                  </a:lnTo>
                  <a:lnTo>
                    <a:pt x="2967" y="427"/>
                  </a:lnTo>
                  <a:lnTo>
                    <a:pt x="2990" y="453"/>
                  </a:lnTo>
                  <a:lnTo>
                    <a:pt x="3026" y="502"/>
                  </a:lnTo>
                  <a:lnTo>
                    <a:pt x="3049" y="550"/>
                  </a:lnTo>
                  <a:lnTo>
                    <a:pt x="3060" y="596"/>
                  </a:lnTo>
                  <a:lnTo>
                    <a:pt x="3059" y="640"/>
                  </a:lnTo>
                  <a:lnTo>
                    <a:pt x="3047" y="684"/>
                  </a:lnTo>
                  <a:lnTo>
                    <a:pt x="3026" y="727"/>
                  </a:lnTo>
                  <a:lnTo>
                    <a:pt x="2994" y="767"/>
                  </a:lnTo>
                  <a:lnTo>
                    <a:pt x="2932" y="828"/>
                  </a:lnTo>
                  <a:lnTo>
                    <a:pt x="2823" y="904"/>
                  </a:lnTo>
                  <a:lnTo>
                    <a:pt x="2689" y="979"/>
                  </a:lnTo>
                  <a:lnTo>
                    <a:pt x="2535" y="1052"/>
                  </a:lnTo>
                  <a:lnTo>
                    <a:pt x="2284" y="1160"/>
                  </a:lnTo>
                  <a:lnTo>
                    <a:pt x="1936" y="1306"/>
                  </a:lnTo>
                  <a:lnTo>
                    <a:pt x="1694" y="1422"/>
                  </a:lnTo>
                  <a:lnTo>
                    <a:pt x="1550" y="1503"/>
                  </a:lnTo>
                  <a:lnTo>
                    <a:pt x="1429" y="1589"/>
                  </a:lnTo>
                  <a:lnTo>
                    <a:pt x="1357" y="1657"/>
                  </a:lnTo>
                  <a:lnTo>
                    <a:pt x="1319" y="1704"/>
                  </a:lnTo>
                  <a:lnTo>
                    <a:pt x="1303" y="1729"/>
                  </a:lnTo>
                  <a:lnTo>
                    <a:pt x="1287" y="1758"/>
                  </a:lnTo>
                  <a:lnTo>
                    <a:pt x="1277" y="1814"/>
                  </a:lnTo>
                  <a:lnTo>
                    <a:pt x="1292" y="1867"/>
                  </a:lnTo>
                  <a:lnTo>
                    <a:pt x="1328" y="1922"/>
                  </a:lnTo>
                  <a:lnTo>
                    <a:pt x="1385" y="1974"/>
                  </a:lnTo>
                  <a:lnTo>
                    <a:pt x="1463" y="2026"/>
                  </a:lnTo>
                  <a:lnTo>
                    <a:pt x="1558" y="2076"/>
                  </a:lnTo>
                  <a:lnTo>
                    <a:pt x="1673" y="2126"/>
                  </a:lnTo>
                  <a:lnTo>
                    <a:pt x="1872" y="2201"/>
                  </a:lnTo>
                  <a:lnTo>
                    <a:pt x="2190" y="2299"/>
                  </a:lnTo>
                  <a:lnTo>
                    <a:pt x="2558" y="2397"/>
                  </a:lnTo>
                  <a:lnTo>
                    <a:pt x="2962" y="2495"/>
                  </a:lnTo>
                  <a:lnTo>
                    <a:pt x="3618" y="2643"/>
                  </a:lnTo>
                  <a:lnTo>
                    <a:pt x="4539" y="2854"/>
                  </a:lnTo>
                  <a:lnTo>
                    <a:pt x="5216" y="3022"/>
                  </a:lnTo>
                  <a:lnTo>
                    <a:pt x="5644" y="3142"/>
                  </a:lnTo>
                  <a:lnTo>
                    <a:pt x="6041" y="3268"/>
                  </a:lnTo>
                  <a:lnTo>
                    <a:pt x="6311" y="3368"/>
                  </a:lnTo>
                  <a:lnTo>
                    <a:pt x="6478" y="3437"/>
                  </a:lnTo>
                  <a:lnTo>
                    <a:pt x="6556" y="3473"/>
                  </a:lnTo>
                  <a:lnTo>
                    <a:pt x="6705" y="3545"/>
                  </a:lnTo>
                  <a:lnTo>
                    <a:pt x="6978" y="3692"/>
                  </a:lnTo>
                  <a:lnTo>
                    <a:pt x="7217" y="3843"/>
                  </a:lnTo>
                  <a:lnTo>
                    <a:pt x="7424" y="3998"/>
                  </a:lnTo>
                  <a:lnTo>
                    <a:pt x="7603" y="4158"/>
                  </a:lnTo>
                  <a:lnTo>
                    <a:pt x="7751" y="4322"/>
                  </a:lnTo>
                  <a:lnTo>
                    <a:pt x="7873" y="4492"/>
                  </a:lnTo>
                  <a:lnTo>
                    <a:pt x="7968" y="4665"/>
                  </a:lnTo>
                  <a:lnTo>
                    <a:pt x="8039" y="4842"/>
                  </a:lnTo>
                  <a:lnTo>
                    <a:pt x="8086" y="5022"/>
                  </a:lnTo>
                  <a:lnTo>
                    <a:pt x="8112" y="5208"/>
                  </a:lnTo>
                  <a:lnTo>
                    <a:pt x="8118" y="5396"/>
                  </a:lnTo>
                  <a:lnTo>
                    <a:pt x="8104" y="5589"/>
                  </a:lnTo>
                  <a:lnTo>
                    <a:pt x="8072" y="5787"/>
                  </a:lnTo>
                  <a:lnTo>
                    <a:pt x="8023" y="5987"/>
                  </a:lnTo>
                  <a:lnTo>
                    <a:pt x="7960" y="6193"/>
                  </a:lnTo>
                  <a:lnTo>
                    <a:pt x="7922" y="6296"/>
                  </a:lnTo>
                  <a:lnTo>
                    <a:pt x="7922" y="6296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756025" y="2046288"/>
              <a:ext cx="2897188" cy="3286125"/>
            </a:xfrm>
            <a:custGeom>
              <a:avLst/>
              <a:gdLst>
                <a:gd name="T0" fmla="*/ 3641 w 5475"/>
                <a:gd name="T1" fmla="*/ 6137 h 6210"/>
                <a:gd name="T2" fmla="*/ 4407 w 5475"/>
                <a:gd name="T3" fmla="*/ 5659 h 6210"/>
                <a:gd name="T4" fmla="*/ 4989 w 5475"/>
                <a:gd name="T5" fmla="*/ 5136 h 6210"/>
                <a:gd name="T6" fmla="*/ 5310 w 5475"/>
                <a:gd name="T7" fmla="*/ 4651 h 6210"/>
                <a:gd name="T8" fmla="*/ 5380 w 5475"/>
                <a:gd name="T9" fmla="*/ 4395 h 6210"/>
                <a:gd name="T10" fmla="*/ 5370 w 5475"/>
                <a:gd name="T11" fmla="*/ 4151 h 6210"/>
                <a:gd name="T12" fmla="*/ 5268 w 5475"/>
                <a:gd name="T13" fmla="*/ 3924 h 6210"/>
                <a:gd name="T14" fmla="*/ 5069 w 5475"/>
                <a:gd name="T15" fmla="*/ 3718 h 6210"/>
                <a:gd name="T16" fmla="*/ 4861 w 5475"/>
                <a:gd name="T17" fmla="*/ 3584 h 6210"/>
                <a:gd name="T18" fmla="*/ 4119 w 5475"/>
                <a:gd name="T19" fmla="*/ 3263 h 6210"/>
                <a:gd name="T20" fmla="*/ 2945 w 5475"/>
                <a:gd name="T21" fmla="*/ 2919 h 6210"/>
                <a:gd name="T22" fmla="*/ 1432 w 5475"/>
                <a:gd name="T23" fmla="*/ 2523 h 6210"/>
                <a:gd name="T24" fmla="*/ 796 w 5475"/>
                <a:gd name="T25" fmla="*/ 2292 h 6210"/>
                <a:gd name="T26" fmla="*/ 521 w 5475"/>
                <a:gd name="T27" fmla="*/ 2121 h 6210"/>
                <a:gd name="T28" fmla="*/ 400 w 5475"/>
                <a:gd name="T29" fmla="*/ 1929 h 6210"/>
                <a:gd name="T30" fmla="*/ 439 w 5475"/>
                <a:gd name="T31" fmla="*/ 1749 h 6210"/>
                <a:gd name="T32" fmla="*/ 559 w 5475"/>
                <a:gd name="T33" fmla="*/ 1604 h 6210"/>
                <a:gd name="T34" fmla="*/ 904 w 5475"/>
                <a:gd name="T35" fmla="*/ 1385 h 6210"/>
                <a:gd name="T36" fmla="*/ 1627 w 5475"/>
                <a:gd name="T37" fmla="*/ 1120 h 6210"/>
                <a:gd name="T38" fmla="*/ 2476 w 5475"/>
                <a:gd name="T39" fmla="*/ 819 h 6210"/>
                <a:gd name="T40" fmla="*/ 2663 w 5475"/>
                <a:gd name="T41" fmla="*/ 688 h 6210"/>
                <a:gd name="T42" fmla="*/ 2719 w 5475"/>
                <a:gd name="T43" fmla="*/ 557 h 6210"/>
                <a:gd name="T44" fmla="*/ 2676 w 5475"/>
                <a:gd name="T45" fmla="*/ 435 h 6210"/>
                <a:gd name="T46" fmla="*/ 2481 w 5475"/>
                <a:gd name="T47" fmla="*/ 286 h 6210"/>
                <a:gd name="T48" fmla="*/ 2070 w 5475"/>
                <a:gd name="T49" fmla="*/ 158 h 6210"/>
                <a:gd name="T50" fmla="*/ 1015 w 5475"/>
                <a:gd name="T51" fmla="*/ 33 h 6210"/>
                <a:gd name="T52" fmla="*/ 0 w 5475"/>
                <a:gd name="T53" fmla="*/ 4 h 6210"/>
                <a:gd name="T54" fmla="*/ 598 w 5475"/>
                <a:gd name="T55" fmla="*/ 9 h 6210"/>
                <a:gd name="T56" fmla="*/ 1817 w 5475"/>
                <a:gd name="T57" fmla="*/ 105 h 6210"/>
                <a:gd name="T58" fmla="*/ 2373 w 5475"/>
                <a:gd name="T59" fmla="*/ 233 h 6210"/>
                <a:gd name="T60" fmla="*/ 2664 w 5475"/>
                <a:gd name="T61" fmla="*/ 396 h 6210"/>
                <a:gd name="T62" fmla="*/ 2729 w 5475"/>
                <a:gd name="T63" fmla="*/ 505 h 6210"/>
                <a:gd name="T64" fmla="*/ 2712 w 5475"/>
                <a:gd name="T65" fmla="*/ 642 h 6210"/>
                <a:gd name="T66" fmla="*/ 2591 w 5475"/>
                <a:gd name="T67" fmla="*/ 760 h 6210"/>
                <a:gd name="T68" fmla="*/ 2075 w 5475"/>
                <a:gd name="T69" fmla="*/ 985 h 6210"/>
                <a:gd name="T70" fmla="*/ 1135 w 5475"/>
                <a:gd name="T71" fmla="*/ 1300 h 6210"/>
                <a:gd name="T72" fmla="*/ 664 w 5475"/>
                <a:gd name="T73" fmla="*/ 1548 h 6210"/>
                <a:gd name="T74" fmla="*/ 501 w 5475"/>
                <a:gd name="T75" fmla="*/ 1713 h 6210"/>
                <a:gd name="T76" fmla="*/ 444 w 5475"/>
                <a:gd name="T77" fmla="*/ 1853 h 6210"/>
                <a:gd name="T78" fmla="*/ 508 w 5475"/>
                <a:gd name="T79" fmla="*/ 2052 h 6210"/>
                <a:gd name="T80" fmla="*/ 737 w 5475"/>
                <a:gd name="T81" fmla="*/ 2228 h 6210"/>
                <a:gd name="T82" fmla="*/ 1485 w 5475"/>
                <a:gd name="T83" fmla="*/ 2513 h 6210"/>
                <a:gd name="T84" fmla="*/ 3008 w 5475"/>
                <a:gd name="T85" fmla="*/ 2910 h 6210"/>
                <a:gd name="T86" fmla="*/ 4188 w 5475"/>
                <a:gd name="T87" fmla="*/ 3256 h 6210"/>
                <a:gd name="T88" fmla="*/ 4931 w 5475"/>
                <a:gd name="T89" fmla="*/ 3578 h 6210"/>
                <a:gd name="T90" fmla="*/ 5141 w 5475"/>
                <a:gd name="T91" fmla="*/ 3712 h 6210"/>
                <a:gd name="T92" fmla="*/ 5346 w 5475"/>
                <a:gd name="T93" fmla="*/ 3918 h 6210"/>
                <a:gd name="T94" fmla="*/ 5454 w 5475"/>
                <a:gd name="T95" fmla="*/ 4146 h 6210"/>
                <a:gd name="T96" fmla="*/ 5473 w 5475"/>
                <a:gd name="T97" fmla="*/ 4389 h 6210"/>
                <a:gd name="T98" fmla="*/ 5412 w 5475"/>
                <a:gd name="T99" fmla="*/ 4645 h 6210"/>
                <a:gd name="T100" fmla="*/ 5115 w 5475"/>
                <a:gd name="T101" fmla="*/ 5129 h 6210"/>
                <a:gd name="T102" fmla="*/ 4561 w 5475"/>
                <a:gd name="T103" fmla="*/ 5653 h 6210"/>
                <a:gd name="T104" fmla="*/ 3825 w 5475"/>
                <a:gd name="T105" fmla="*/ 6137 h 6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75" h="6210">
                  <a:moveTo>
                    <a:pt x="3688" y="6210"/>
                  </a:moveTo>
                  <a:lnTo>
                    <a:pt x="3500" y="6210"/>
                  </a:lnTo>
                  <a:lnTo>
                    <a:pt x="3641" y="6137"/>
                  </a:lnTo>
                  <a:lnTo>
                    <a:pt x="3913" y="5986"/>
                  </a:lnTo>
                  <a:lnTo>
                    <a:pt x="4169" y="5826"/>
                  </a:lnTo>
                  <a:lnTo>
                    <a:pt x="4407" y="5659"/>
                  </a:lnTo>
                  <a:lnTo>
                    <a:pt x="4624" y="5488"/>
                  </a:lnTo>
                  <a:lnTo>
                    <a:pt x="4819" y="5313"/>
                  </a:lnTo>
                  <a:lnTo>
                    <a:pt x="4989" y="5136"/>
                  </a:lnTo>
                  <a:lnTo>
                    <a:pt x="5133" y="4959"/>
                  </a:lnTo>
                  <a:lnTo>
                    <a:pt x="5245" y="4782"/>
                  </a:lnTo>
                  <a:lnTo>
                    <a:pt x="5310" y="4651"/>
                  </a:lnTo>
                  <a:lnTo>
                    <a:pt x="5342" y="4565"/>
                  </a:lnTo>
                  <a:lnTo>
                    <a:pt x="5366" y="4480"/>
                  </a:lnTo>
                  <a:lnTo>
                    <a:pt x="5380" y="4395"/>
                  </a:lnTo>
                  <a:lnTo>
                    <a:pt x="5386" y="4313"/>
                  </a:lnTo>
                  <a:lnTo>
                    <a:pt x="5383" y="4231"/>
                  </a:lnTo>
                  <a:lnTo>
                    <a:pt x="5370" y="4151"/>
                  </a:lnTo>
                  <a:lnTo>
                    <a:pt x="5346" y="4074"/>
                  </a:lnTo>
                  <a:lnTo>
                    <a:pt x="5313" y="3997"/>
                  </a:lnTo>
                  <a:lnTo>
                    <a:pt x="5268" y="3924"/>
                  </a:lnTo>
                  <a:lnTo>
                    <a:pt x="5213" y="3852"/>
                  </a:lnTo>
                  <a:lnTo>
                    <a:pt x="5147" y="3784"/>
                  </a:lnTo>
                  <a:lnTo>
                    <a:pt x="5069" y="3718"/>
                  </a:lnTo>
                  <a:lnTo>
                    <a:pt x="4980" y="3655"/>
                  </a:lnTo>
                  <a:lnTo>
                    <a:pt x="4930" y="3624"/>
                  </a:lnTo>
                  <a:lnTo>
                    <a:pt x="4861" y="3584"/>
                  </a:lnTo>
                  <a:lnTo>
                    <a:pt x="4711" y="3508"/>
                  </a:lnTo>
                  <a:lnTo>
                    <a:pt x="4470" y="3398"/>
                  </a:lnTo>
                  <a:lnTo>
                    <a:pt x="4119" y="3263"/>
                  </a:lnTo>
                  <a:lnTo>
                    <a:pt x="3742" y="3140"/>
                  </a:lnTo>
                  <a:lnTo>
                    <a:pt x="3347" y="3025"/>
                  </a:lnTo>
                  <a:lnTo>
                    <a:pt x="2945" y="2919"/>
                  </a:lnTo>
                  <a:lnTo>
                    <a:pt x="2345" y="2766"/>
                  </a:lnTo>
                  <a:lnTo>
                    <a:pt x="1779" y="2621"/>
                  </a:lnTo>
                  <a:lnTo>
                    <a:pt x="1432" y="2523"/>
                  </a:lnTo>
                  <a:lnTo>
                    <a:pt x="1120" y="2423"/>
                  </a:lnTo>
                  <a:lnTo>
                    <a:pt x="917" y="2346"/>
                  </a:lnTo>
                  <a:lnTo>
                    <a:pt x="796" y="2292"/>
                  </a:lnTo>
                  <a:lnTo>
                    <a:pt x="690" y="2238"/>
                  </a:lnTo>
                  <a:lnTo>
                    <a:pt x="598" y="2180"/>
                  </a:lnTo>
                  <a:lnTo>
                    <a:pt x="521" y="2121"/>
                  </a:lnTo>
                  <a:lnTo>
                    <a:pt x="462" y="2060"/>
                  </a:lnTo>
                  <a:lnTo>
                    <a:pt x="422" y="1996"/>
                  </a:lnTo>
                  <a:lnTo>
                    <a:pt x="400" y="1929"/>
                  </a:lnTo>
                  <a:lnTo>
                    <a:pt x="399" y="1860"/>
                  </a:lnTo>
                  <a:lnTo>
                    <a:pt x="421" y="1787"/>
                  </a:lnTo>
                  <a:lnTo>
                    <a:pt x="439" y="1749"/>
                  </a:lnTo>
                  <a:lnTo>
                    <a:pt x="458" y="1718"/>
                  </a:lnTo>
                  <a:lnTo>
                    <a:pt x="503" y="1659"/>
                  </a:lnTo>
                  <a:lnTo>
                    <a:pt x="559" y="1604"/>
                  </a:lnTo>
                  <a:lnTo>
                    <a:pt x="622" y="1551"/>
                  </a:lnTo>
                  <a:lnTo>
                    <a:pt x="733" y="1476"/>
                  </a:lnTo>
                  <a:lnTo>
                    <a:pt x="904" y="1385"/>
                  </a:lnTo>
                  <a:lnTo>
                    <a:pt x="1097" y="1303"/>
                  </a:lnTo>
                  <a:lnTo>
                    <a:pt x="1305" y="1227"/>
                  </a:lnTo>
                  <a:lnTo>
                    <a:pt x="1627" y="1120"/>
                  </a:lnTo>
                  <a:lnTo>
                    <a:pt x="2048" y="989"/>
                  </a:lnTo>
                  <a:lnTo>
                    <a:pt x="2322" y="888"/>
                  </a:lnTo>
                  <a:lnTo>
                    <a:pt x="2476" y="819"/>
                  </a:lnTo>
                  <a:lnTo>
                    <a:pt x="2569" y="765"/>
                  </a:lnTo>
                  <a:lnTo>
                    <a:pt x="2621" y="727"/>
                  </a:lnTo>
                  <a:lnTo>
                    <a:pt x="2663" y="688"/>
                  </a:lnTo>
                  <a:lnTo>
                    <a:pt x="2695" y="646"/>
                  </a:lnTo>
                  <a:lnTo>
                    <a:pt x="2713" y="603"/>
                  </a:lnTo>
                  <a:lnTo>
                    <a:pt x="2719" y="557"/>
                  </a:lnTo>
                  <a:lnTo>
                    <a:pt x="2713" y="510"/>
                  </a:lnTo>
                  <a:lnTo>
                    <a:pt x="2692" y="461"/>
                  </a:lnTo>
                  <a:lnTo>
                    <a:pt x="2676" y="435"/>
                  </a:lnTo>
                  <a:lnTo>
                    <a:pt x="2650" y="402"/>
                  </a:lnTo>
                  <a:lnTo>
                    <a:pt x="2578" y="341"/>
                  </a:lnTo>
                  <a:lnTo>
                    <a:pt x="2481" y="286"/>
                  </a:lnTo>
                  <a:lnTo>
                    <a:pt x="2363" y="238"/>
                  </a:lnTo>
                  <a:lnTo>
                    <a:pt x="2225" y="196"/>
                  </a:lnTo>
                  <a:lnTo>
                    <a:pt x="2070" y="158"/>
                  </a:lnTo>
                  <a:lnTo>
                    <a:pt x="1812" y="111"/>
                  </a:lnTo>
                  <a:lnTo>
                    <a:pt x="1427" y="63"/>
                  </a:lnTo>
                  <a:lnTo>
                    <a:pt x="1015" y="33"/>
                  </a:lnTo>
                  <a:lnTo>
                    <a:pt x="598" y="14"/>
                  </a:lnTo>
                  <a:lnTo>
                    <a:pt x="19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192" y="1"/>
                  </a:lnTo>
                  <a:lnTo>
                    <a:pt x="598" y="9"/>
                  </a:lnTo>
                  <a:lnTo>
                    <a:pt x="1017" y="27"/>
                  </a:lnTo>
                  <a:lnTo>
                    <a:pt x="1430" y="59"/>
                  </a:lnTo>
                  <a:lnTo>
                    <a:pt x="1817" y="105"/>
                  </a:lnTo>
                  <a:lnTo>
                    <a:pt x="2078" y="153"/>
                  </a:lnTo>
                  <a:lnTo>
                    <a:pt x="2234" y="190"/>
                  </a:lnTo>
                  <a:lnTo>
                    <a:pt x="2373" y="233"/>
                  </a:lnTo>
                  <a:lnTo>
                    <a:pt x="2493" y="281"/>
                  </a:lnTo>
                  <a:lnTo>
                    <a:pt x="2591" y="335"/>
                  </a:lnTo>
                  <a:lnTo>
                    <a:pt x="2664" y="396"/>
                  </a:lnTo>
                  <a:lnTo>
                    <a:pt x="2690" y="429"/>
                  </a:lnTo>
                  <a:lnTo>
                    <a:pt x="2707" y="456"/>
                  </a:lnTo>
                  <a:lnTo>
                    <a:pt x="2729" y="505"/>
                  </a:lnTo>
                  <a:lnTo>
                    <a:pt x="2736" y="553"/>
                  </a:lnTo>
                  <a:lnTo>
                    <a:pt x="2731" y="599"/>
                  </a:lnTo>
                  <a:lnTo>
                    <a:pt x="2712" y="642"/>
                  </a:lnTo>
                  <a:lnTo>
                    <a:pt x="2682" y="682"/>
                  </a:lnTo>
                  <a:lnTo>
                    <a:pt x="2641" y="723"/>
                  </a:lnTo>
                  <a:lnTo>
                    <a:pt x="2591" y="760"/>
                  </a:lnTo>
                  <a:lnTo>
                    <a:pt x="2499" y="816"/>
                  </a:lnTo>
                  <a:lnTo>
                    <a:pt x="2347" y="885"/>
                  </a:lnTo>
                  <a:lnTo>
                    <a:pt x="2075" y="985"/>
                  </a:lnTo>
                  <a:lnTo>
                    <a:pt x="1661" y="1117"/>
                  </a:lnTo>
                  <a:lnTo>
                    <a:pt x="1339" y="1224"/>
                  </a:lnTo>
                  <a:lnTo>
                    <a:pt x="1135" y="1300"/>
                  </a:lnTo>
                  <a:lnTo>
                    <a:pt x="943" y="1382"/>
                  </a:lnTo>
                  <a:lnTo>
                    <a:pt x="773" y="1473"/>
                  </a:lnTo>
                  <a:lnTo>
                    <a:pt x="664" y="1548"/>
                  </a:lnTo>
                  <a:lnTo>
                    <a:pt x="601" y="1600"/>
                  </a:lnTo>
                  <a:lnTo>
                    <a:pt x="546" y="1654"/>
                  </a:lnTo>
                  <a:lnTo>
                    <a:pt x="501" y="1713"/>
                  </a:lnTo>
                  <a:lnTo>
                    <a:pt x="482" y="1744"/>
                  </a:lnTo>
                  <a:lnTo>
                    <a:pt x="464" y="1781"/>
                  </a:lnTo>
                  <a:lnTo>
                    <a:pt x="444" y="1853"/>
                  </a:lnTo>
                  <a:lnTo>
                    <a:pt x="445" y="1922"/>
                  </a:lnTo>
                  <a:lnTo>
                    <a:pt x="467" y="1989"/>
                  </a:lnTo>
                  <a:lnTo>
                    <a:pt x="508" y="2052"/>
                  </a:lnTo>
                  <a:lnTo>
                    <a:pt x="567" y="2112"/>
                  </a:lnTo>
                  <a:lnTo>
                    <a:pt x="645" y="2171"/>
                  </a:lnTo>
                  <a:lnTo>
                    <a:pt x="737" y="2228"/>
                  </a:lnTo>
                  <a:lnTo>
                    <a:pt x="903" y="2310"/>
                  </a:lnTo>
                  <a:lnTo>
                    <a:pt x="1172" y="2413"/>
                  </a:lnTo>
                  <a:lnTo>
                    <a:pt x="1485" y="2513"/>
                  </a:lnTo>
                  <a:lnTo>
                    <a:pt x="1835" y="2611"/>
                  </a:lnTo>
                  <a:lnTo>
                    <a:pt x="2404" y="2757"/>
                  </a:lnTo>
                  <a:lnTo>
                    <a:pt x="3008" y="2910"/>
                  </a:lnTo>
                  <a:lnTo>
                    <a:pt x="3412" y="3017"/>
                  </a:lnTo>
                  <a:lnTo>
                    <a:pt x="3808" y="3132"/>
                  </a:lnTo>
                  <a:lnTo>
                    <a:pt x="4188" y="3256"/>
                  </a:lnTo>
                  <a:lnTo>
                    <a:pt x="4541" y="3391"/>
                  </a:lnTo>
                  <a:lnTo>
                    <a:pt x="4783" y="3500"/>
                  </a:lnTo>
                  <a:lnTo>
                    <a:pt x="4931" y="3578"/>
                  </a:lnTo>
                  <a:lnTo>
                    <a:pt x="5002" y="3619"/>
                  </a:lnTo>
                  <a:lnTo>
                    <a:pt x="5051" y="3649"/>
                  </a:lnTo>
                  <a:lnTo>
                    <a:pt x="5141" y="3712"/>
                  </a:lnTo>
                  <a:lnTo>
                    <a:pt x="5221" y="3778"/>
                  </a:lnTo>
                  <a:lnTo>
                    <a:pt x="5288" y="3847"/>
                  </a:lnTo>
                  <a:lnTo>
                    <a:pt x="5346" y="3918"/>
                  </a:lnTo>
                  <a:lnTo>
                    <a:pt x="5392" y="3991"/>
                  </a:lnTo>
                  <a:lnTo>
                    <a:pt x="5428" y="4068"/>
                  </a:lnTo>
                  <a:lnTo>
                    <a:pt x="5454" y="4146"/>
                  </a:lnTo>
                  <a:lnTo>
                    <a:pt x="5470" y="4225"/>
                  </a:lnTo>
                  <a:lnTo>
                    <a:pt x="5475" y="4307"/>
                  </a:lnTo>
                  <a:lnTo>
                    <a:pt x="5473" y="4389"/>
                  </a:lnTo>
                  <a:lnTo>
                    <a:pt x="5461" y="4474"/>
                  </a:lnTo>
                  <a:lnTo>
                    <a:pt x="5441" y="4559"/>
                  </a:lnTo>
                  <a:lnTo>
                    <a:pt x="5412" y="4645"/>
                  </a:lnTo>
                  <a:lnTo>
                    <a:pt x="5355" y="4776"/>
                  </a:lnTo>
                  <a:lnTo>
                    <a:pt x="5249" y="4952"/>
                  </a:lnTo>
                  <a:lnTo>
                    <a:pt x="5115" y="5129"/>
                  </a:lnTo>
                  <a:lnTo>
                    <a:pt x="4954" y="5306"/>
                  </a:lnTo>
                  <a:lnTo>
                    <a:pt x="4768" y="5482"/>
                  </a:lnTo>
                  <a:lnTo>
                    <a:pt x="4561" y="5653"/>
                  </a:lnTo>
                  <a:lnTo>
                    <a:pt x="4333" y="5820"/>
                  </a:lnTo>
                  <a:lnTo>
                    <a:pt x="4087" y="5981"/>
                  </a:lnTo>
                  <a:lnTo>
                    <a:pt x="3825" y="6137"/>
                  </a:lnTo>
                  <a:lnTo>
                    <a:pt x="3688" y="6210"/>
                  </a:lnTo>
                  <a:lnTo>
                    <a:pt x="3688" y="62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756025" y="2025651"/>
              <a:ext cx="3509963" cy="3306763"/>
            </a:xfrm>
            <a:custGeom>
              <a:avLst/>
              <a:gdLst>
                <a:gd name="T0" fmla="*/ 5635 w 6632"/>
                <a:gd name="T1" fmla="*/ 6165 h 6250"/>
                <a:gd name="T2" fmla="*/ 6122 w 6632"/>
                <a:gd name="T3" fmla="*/ 5649 h 6250"/>
                <a:gd name="T4" fmla="*/ 6430 w 6632"/>
                <a:gd name="T5" fmla="*/ 5132 h 6250"/>
                <a:gd name="T6" fmla="*/ 6525 w 6632"/>
                <a:gd name="T7" fmla="*/ 4671 h 6250"/>
                <a:gd name="T8" fmla="*/ 6494 w 6632"/>
                <a:gd name="T9" fmla="*/ 4430 h 6250"/>
                <a:gd name="T10" fmla="*/ 6396 w 6632"/>
                <a:gd name="T11" fmla="*/ 4200 h 6250"/>
                <a:gd name="T12" fmla="*/ 6229 w 6632"/>
                <a:gd name="T13" fmla="*/ 3981 h 6250"/>
                <a:gd name="T14" fmla="*/ 5941 w 6632"/>
                <a:gd name="T15" fmla="*/ 3745 h 6250"/>
                <a:gd name="T16" fmla="*/ 5612 w 6632"/>
                <a:gd name="T17" fmla="*/ 3562 h 6250"/>
                <a:gd name="T18" fmla="*/ 4577 w 6632"/>
                <a:gd name="T19" fmla="*/ 3175 h 6250"/>
                <a:gd name="T20" fmla="*/ 3039 w 6632"/>
                <a:gd name="T21" fmla="*/ 2766 h 6250"/>
                <a:gd name="T22" fmla="*/ 1658 w 6632"/>
                <a:gd name="T23" fmla="*/ 2396 h 6250"/>
                <a:gd name="T24" fmla="*/ 1051 w 6632"/>
                <a:gd name="T25" fmla="*/ 2148 h 6250"/>
                <a:gd name="T26" fmla="*/ 835 w 6632"/>
                <a:gd name="T27" fmla="*/ 1971 h 6250"/>
                <a:gd name="T28" fmla="*/ 811 w 6632"/>
                <a:gd name="T29" fmla="*/ 1775 h 6250"/>
                <a:gd name="T30" fmla="*/ 887 w 6632"/>
                <a:gd name="T31" fmla="*/ 1660 h 6250"/>
                <a:gd name="T32" fmla="*/ 1259 w 6632"/>
                <a:gd name="T33" fmla="*/ 1402 h 6250"/>
                <a:gd name="T34" fmla="*/ 1921 w 6632"/>
                <a:gd name="T35" fmla="*/ 1139 h 6250"/>
                <a:gd name="T36" fmla="*/ 2680 w 6632"/>
                <a:gd name="T37" fmla="*/ 825 h 6250"/>
                <a:gd name="T38" fmla="*/ 2836 w 6632"/>
                <a:gd name="T39" fmla="*/ 686 h 6250"/>
                <a:gd name="T40" fmla="*/ 2867 w 6632"/>
                <a:gd name="T41" fmla="*/ 555 h 6250"/>
                <a:gd name="T42" fmla="*/ 2807 w 6632"/>
                <a:gd name="T43" fmla="*/ 432 h 6250"/>
                <a:gd name="T44" fmla="*/ 2585 w 6632"/>
                <a:gd name="T45" fmla="*/ 280 h 6250"/>
                <a:gd name="T46" fmla="*/ 2139 w 6632"/>
                <a:gd name="T47" fmla="*/ 151 h 6250"/>
                <a:gd name="T48" fmla="*/ 1030 w 6632"/>
                <a:gd name="T49" fmla="*/ 28 h 6250"/>
                <a:gd name="T50" fmla="*/ 0 w 6632"/>
                <a:gd name="T51" fmla="*/ 4 h 6250"/>
                <a:gd name="T52" fmla="*/ 601 w 6632"/>
                <a:gd name="T53" fmla="*/ 7 h 6250"/>
                <a:gd name="T54" fmla="*/ 1868 w 6632"/>
                <a:gd name="T55" fmla="*/ 99 h 6250"/>
                <a:gd name="T56" fmla="*/ 2466 w 6632"/>
                <a:gd name="T57" fmla="*/ 227 h 6250"/>
                <a:gd name="T58" fmla="*/ 2790 w 6632"/>
                <a:gd name="T59" fmla="*/ 394 h 6250"/>
                <a:gd name="T60" fmla="*/ 2870 w 6632"/>
                <a:gd name="T61" fmla="*/ 504 h 6250"/>
                <a:gd name="T62" fmla="*/ 2876 w 6632"/>
                <a:gd name="T63" fmla="*/ 640 h 6250"/>
                <a:gd name="T64" fmla="*/ 2781 w 6632"/>
                <a:gd name="T65" fmla="*/ 763 h 6250"/>
                <a:gd name="T66" fmla="*/ 2330 w 6632"/>
                <a:gd name="T67" fmla="*/ 997 h 6250"/>
                <a:gd name="T68" fmla="*/ 1473 w 6632"/>
                <a:gd name="T69" fmla="*/ 1319 h 6250"/>
                <a:gd name="T70" fmla="*/ 1008 w 6632"/>
                <a:gd name="T71" fmla="*/ 1579 h 6250"/>
                <a:gd name="T72" fmla="*/ 871 w 6632"/>
                <a:gd name="T73" fmla="*/ 1736 h 6250"/>
                <a:gd name="T74" fmla="*/ 848 w 6632"/>
                <a:gd name="T75" fmla="*/ 1900 h 6250"/>
                <a:gd name="T76" fmla="*/ 1007 w 6632"/>
                <a:gd name="T77" fmla="*/ 2082 h 6250"/>
                <a:gd name="T78" fmla="*/ 1401 w 6632"/>
                <a:gd name="T79" fmla="*/ 2279 h 6250"/>
                <a:gd name="T80" fmla="*/ 2461 w 6632"/>
                <a:gd name="T81" fmla="*/ 2597 h 6250"/>
                <a:gd name="T82" fmla="*/ 4212 w 6632"/>
                <a:gd name="T83" fmla="*/ 3042 h 6250"/>
                <a:gd name="T84" fmla="*/ 5429 w 6632"/>
                <a:gd name="T85" fmla="*/ 3441 h 6250"/>
                <a:gd name="T86" fmla="*/ 5909 w 6632"/>
                <a:gd name="T87" fmla="*/ 3676 h 6250"/>
                <a:gd name="T88" fmla="*/ 6305 w 6632"/>
                <a:gd name="T89" fmla="*/ 3975 h 6250"/>
                <a:gd name="T90" fmla="*/ 6479 w 6632"/>
                <a:gd name="T91" fmla="*/ 4194 h 6250"/>
                <a:gd name="T92" fmla="*/ 6587 w 6632"/>
                <a:gd name="T93" fmla="*/ 4423 h 6250"/>
                <a:gd name="T94" fmla="*/ 6632 w 6632"/>
                <a:gd name="T95" fmla="*/ 4786 h 6250"/>
                <a:gd name="T96" fmla="*/ 6491 w 6632"/>
                <a:gd name="T97" fmla="*/ 5294 h 6250"/>
                <a:gd name="T98" fmla="*/ 6151 w 6632"/>
                <a:gd name="T99" fmla="*/ 5816 h 6250"/>
                <a:gd name="T100" fmla="*/ 5739 w 6632"/>
                <a:gd name="T101" fmla="*/ 6250 h 6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32" h="6250">
                  <a:moveTo>
                    <a:pt x="5739" y="6250"/>
                  </a:moveTo>
                  <a:lnTo>
                    <a:pt x="5539" y="6250"/>
                  </a:lnTo>
                  <a:lnTo>
                    <a:pt x="5635" y="6165"/>
                  </a:lnTo>
                  <a:lnTo>
                    <a:pt x="5815" y="5994"/>
                  </a:lnTo>
                  <a:lnTo>
                    <a:pt x="5978" y="5821"/>
                  </a:lnTo>
                  <a:lnTo>
                    <a:pt x="6122" y="5649"/>
                  </a:lnTo>
                  <a:lnTo>
                    <a:pt x="6246" y="5476"/>
                  </a:lnTo>
                  <a:lnTo>
                    <a:pt x="6350" y="5303"/>
                  </a:lnTo>
                  <a:lnTo>
                    <a:pt x="6430" y="5132"/>
                  </a:lnTo>
                  <a:lnTo>
                    <a:pt x="6486" y="4962"/>
                  </a:lnTo>
                  <a:lnTo>
                    <a:pt x="6520" y="4795"/>
                  </a:lnTo>
                  <a:lnTo>
                    <a:pt x="6525" y="4671"/>
                  </a:lnTo>
                  <a:lnTo>
                    <a:pt x="6521" y="4590"/>
                  </a:lnTo>
                  <a:lnTo>
                    <a:pt x="6511" y="4510"/>
                  </a:lnTo>
                  <a:lnTo>
                    <a:pt x="6494" y="4430"/>
                  </a:lnTo>
                  <a:lnTo>
                    <a:pt x="6468" y="4353"/>
                  </a:lnTo>
                  <a:lnTo>
                    <a:pt x="6436" y="4275"/>
                  </a:lnTo>
                  <a:lnTo>
                    <a:pt x="6396" y="4200"/>
                  </a:lnTo>
                  <a:lnTo>
                    <a:pt x="6348" y="4125"/>
                  </a:lnTo>
                  <a:lnTo>
                    <a:pt x="6292" y="4053"/>
                  </a:lnTo>
                  <a:lnTo>
                    <a:pt x="6229" y="3981"/>
                  </a:lnTo>
                  <a:lnTo>
                    <a:pt x="6157" y="3912"/>
                  </a:lnTo>
                  <a:lnTo>
                    <a:pt x="6076" y="3844"/>
                  </a:lnTo>
                  <a:lnTo>
                    <a:pt x="5941" y="3745"/>
                  </a:lnTo>
                  <a:lnTo>
                    <a:pt x="5837" y="3682"/>
                  </a:lnTo>
                  <a:lnTo>
                    <a:pt x="5766" y="3641"/>
                  </a:lnTo>
                  <a:lnTo>
                    <a:pt x="5612" y="3562"/>
                  </a:lnTo>
                  <a:lnTo>
                    <a:pt x="5360" y="3448"/>
                  </a:lnTo>
                  <a:lnTo>
                    <a:pt x="4984" y="3306"/>
                  </a:lnTo>
                  <a:lnTo>
                    <a:pt x="4577" y="3175"/>
                  </a:lnTo>
                  <a:lnTo>
                    <a:pt x="4148" y="3051"/>
                  </a:lnTo>
                  <a:lnTo>
                    <a:pt x="3706" y="2933"/>
                  </a:lnTo>
                  <a:lnTo>
                    <a:pt x="3039" y="2766"/>
                  </a:lnTo>
                  <a:lnTo>
                    <a:pt x="2405" y="2606"/>
                  </a:lnTo>
                  <a:lnTo>
                    <a:pt x="2012" y="2501"/>
                  </a:lnTo>
                  <a:lnTo>
                    <a:pt x="1658" y="2396"/>
                  </a:lnTo>
                  <a:lnTo>
                    <a:pt x="1351" y="2288"/>
                  </a:lnTo>
                  <a:lnTo>
                    <a:pt x="1161" y="2206"/>
                  </a:lnTo>
                  <a:lnTo>
                    <a:pt x="1051" y="2148"/>
                  </a:lnTo>
                  <a:lnTo>
                    <a:pt x="961" y="2090"/>
                  </a:lnTo>
                  <a:lnTo>
                    <a:pt x="889" y="2031"/>
                  </a:lnTo>
                  <a:lnTo>
                    <a:pt x="835" y="1971"/>
                  </a:lnTo>
                  <a:lnTo>
                    <a:pt x="804" y="1908"/>
                  </a:lnTo>
                  <a:lnTo>
                    <a:pt x="795" y="1843"/>
                  </a:lnTo>
                  <a:lnTo>
                    <a:pt x="811" y="1775"/>
                  </a:lnTo>
                  <a:lnTo>
                    <a:pt x="828" y="1741"/>
                  </a:lnTo>
                  <a:lnTo>
                    <a:pt x="845" y="1713"/>
                  </a:lnTo>
                  <a:lnTo>
                    <a:pt x="887" y="1660"/>
                  </a:lnTo>
                  <a:lnTo>
                    <a:pt x="966" y="1584"/>
                  </a:lnTo>
                  <a:lnTo>
                    <a:pt x="1099" y="1489"/>
                  </a:lnTo>
                  <a:lnTo>
                    <a:pt x="1259" y="1402"/>
                  </a:lnTo>
                  <a:lnTo>
                    <a:pt x="1436" y="1321"/>
                  </a:lnTo>
                  <a:lnTo>
                    <a:pt x="1626" y="1245"/>
                  </a:lnTo>
                  <a:lnTo>
                    <a:pt x="1921" y="1139"/>
                  </a:lnTo>
                  <a:lnTo>
                    <a:pt x="2301" y="1002"/>
                  </a:lnTo>
                  <a:lnTo>
                    <a:pt x="2546" y="897"/>
                  </a:lnTo>
                  <a:lnTo>
                    <a:pt x="2680" y="825"/>
                  </a:lnTo>
                  <a:lnTo>
                    <a:pt x="2761" y="767"/>
                  </a:lnTo>
                  <a:lnTo>
                    <a:pt x="2803" y="728"/>
                  </a:lnTo>
                  <a:lnTo>
                    <a:pt x="2836" y="686"/>
                  </a:lnTo>
                  <a:lnTo>
                    <a:pt x="2857" y="645"/>
                  </a:lnTo>
                  <a:lnTo>
                    <a:pt x="2869" y="602"/>
                  </a:lnTo>
                  <a:lnTo>
                    <a:pt x="2867" y="555"/>
                  </a:lnTo>
                  <a:lnTo>
                    <a:pt x="2854" y="508"/>
                  </a:lnTo>
                  <a:lnTo>
                    <a:pt x="2826" y="458"/>
                  </a:lnTo>
                  <a:lnTo>
                    <a:pt x="2807" y="432"/>
                  </a:lnTo>
                  <a:lnTo>
                    <a:pt x="2777" y="398"/>
                  </a:lnTo>
                  <a:lnTo>
                    <a:pt x="2693" y="337"/>
                  </a:lnTo>
                  <a:lnTo>
                    <a:pt x="2585" y="280"/>
                  </a:lnTo>
                  <a:lnTo>
                    <a:pt x="2455" y="231"/>
                  </a:lnTo>
                  <a:lnTo>
                    <a:pt x="2304" y="188"/>
                  </a:lnTo>
                  <a:lnTo>
                    <a:pt x="2139" y="151"/>
                  </a:lnTo>
                  <a:lnTo>
                    <a:pt x="1862" y="105"/>
                  </a:lnTo>
                  <a:lnTo>
                    <a:pt x="1457" y="59"/>
                  </a:lnTo>
                  <a:lnTo>
                    <a:pt x="1030" y="28"/>
                  </a:lnTo>
                  <a:lnTo>
                    <a:pt x="601" y="11"/>
                  </a:lnTo>
                  <a:lnTo>
                    <a:pt x="19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89" y="0"/>
                  </a:lnTo>
                  <a:lnTo>
                    <a:pt x="601" y="7"/>
                  </a:lnTo>
                  <a:lnTo>
                    <a:pt x="1030" y="23"/>
                  </a:lnTo>
                  <a:lnTo>
                    <a:pt x="1460" y="53"/>
                  </a:lnTo>
                  <a:lnTo>
                    <a:pt x="1868" y="99"/>
                  </a:lnTo>
                  <a:lnTo>
                    <a:pt x="2146" y="146"/>
                  </a:lnTo>
                  <a:lnTo>
                    <a:pt x="2314" y="184"/>
                  </a:lnTo>
                  <a:lnTo>
                    <a:pt x="2466" y="227"/>
                  </a:lnTo>
                  <a:lnTo>
                    <a:pt x="2597" y="276"/>
                  </a:lnTo>
                  <a:lnTo>
                    <a:pt x="2706" y="331"/>
                  </a:lnTo>
                  <a:lnTo>
                    <a:pt x="2790" y="394"/>
                  </a:lnTo>
                  <a:lnTo>
                    <a:pt x="2821" y="427"/>
                  </a:lnTo>
                  <a:lnTo>
                    <a:pt x="2841" y="453"/>
                  </a:lnTo>
                  <a:lnTo>
                    <a:pt x="2870" y="504"/>
                  </a:lnTo>
                  <a:lnTo>
                    <a:pt x="2885" y="551"/>
                  </a:lnTo>
                  <a:lnTo>
                    <a:pt x="2886" y="596"/>
                  </a:lnTo>
                  <a:lnTo>
                    <a:pt x="2876" y="640"/>
                  </a:lnTo>
                  <a:lnTo>
                    <a:pt x="2854" y="682"/>
                  </a:lnTo>
                  <a:lnTo>
                    <a:pt x="2823" y="724"/>
                  </a:lnTo>
                  <a:lnTo>
                    <a:pt x="2781" y="763"/>
                  </a:lnTo>
                  <a:lnTo>
                    <a:pt x="2703" y="820"/>
                  </a:lnTo>
                  <a:lnTo>
                    <a:pt x="2571" y="894"/>
                  </a:lnTo>
                  <a:lnTo>
                    <a:pt x="2330" y="997"/>
                  </a:lnTo>
                  <a:lnTo>
                    <a:pt x="1954" y="1136"/>
                  </a:lnTo>
                  <a:lnTo>
                    <a:pt x="1662" y="1244"/>
                  </a:lnTo>
                  <a:lnTo>
                    <a:pt x="1473" y="1319"/>
                  </a:lnTo>
                  <a:lnTo>
                    <a:pt x="1298" y="1399"/>
                  </a:lnTo>
                  <a:lnTo>
                    <a:pt x="1141" y="1486"/>
                  </a:lnTo>
                  <a:lnTo>
                    <a:pt x="1008" y="1579"/>
                  </a:lnTo>
                  <a:lnTo>
                    <a:pt x="930" y="1656"/>
                  </a:lnTo>
                  <a:lnTo>
                    <a:pt x="889" y="1709"/>
                  </a:lnTo>
                  <a:lnTo>
                    <a:pt x="871" y="1736"/>
                  </a:lnTo>
                  <a:lnTo>
                    <a:pt x="854" y="1769"/>
                  </a:lnTo>
                  <a:lnTo>
                    <a:pt x="840" y="1837"/>
                  </a:lnTo>
                  <a:lnTo>
                    <a:pt x="848" y="1900"/>
                  </a:lnTo>
                  <a:lnTo>
                    <a:pt x="880" y="1962"/>
                  </a:lnTo>
                  <a:lnTo>
                    <a:pt x="933" y="2023"/>
                  </a:lnTo>
                  <a:lnTo>
                    <a:pt x="1007" y="2082"/>
                  </a:lnTo>
                  <a:lnTo>
                    <a:pt x="1099" y="2139"/>
                  </a:lnTo>
                  <a:lnTo>
                    <a:pt x="1208" y="2196"/>
                  </a:lnTo>
                  <a:lnTo>
                    <a:pt x="1401" y="2279"/>
                  </a:lnTo>
                  <a:lnTo>
                    <a:pt x="1709" y="2386"/>
                  </a:lnTo>
                  <a:lnTo>
                    <a:pt x="2067" y="2491"/>
                  </a:lnTo>
                  <a:lnTo>
                    <a:pt x="2461" y="2597"/>
                  </a:lnTo>
                  <a:lnTo>
                    <a:pt x="3099" y="2757"/>
                  </a:lnTo>
                  <a:lnTo>
                    <a:pt x="3767" y="2924"/>
                  </a:lnTo>
                  <a:lnTo>
                    <a:pt x="4212" y="3042"/>
                  </a:lnTo>
                  <a:lnTo>
                    <a:pt x="4645" y="3166"/>
                  </a:lnTo>
                  <a:lnTo>
                    <a:pt x="5054" y="3299"/>
                  </a:lnTo>
                  <a:lnTo>
                    <a:pt x="5429" y="3441"/>
                  </a:lnTo>
                  <a:lnTo>
                    <a:pt x="5683" y="3555"/>
                  </a:lnTo>
                  <a:lnTo>
                    <a:pt x="5837" y="3635"/>
                  </a:lnTo>
                  <a:lnTo>
                    <a:pt x="5909" y="3676"/>
                  </a:lnTo>
                  <a:lnTo>
                    <a:pt x="6013" y="3739"/>
                  </a:lnTo>
                  <a:lnTo>
                    <a:pt x="6193" y="3872"/>
                  </a:lnTo>
                  <a:lnTo>
                    <a:pt x="6305" y="3975"/>
                  </a:lnTo>
                  <a:lnTo>
                    <a:pt x="6371" y="4047"/>
                  </a:lnTo>
                  <a:lnTo>
                    <a:pt x="6429" y="4119"/>
                  </a:lnTo>
                  <a:lnTo>
                    <a:pt x="6479" y="4194"/>
                  </a:lnTo>
                  <a:lnTo>
                    <a:pt x="6522" y="4269"/>
                  </a:lnTo>
                  <a:lnTo>
                    <a:pt x="6558" y="4345"/>
                  </a:lnTo>
                  <a:lnTo>
                    <a:pt x="6587" y="4423"/>
                  </a:lnTo>
                  <a:lnTo>
                    <a:pt x="6609" y="4502"/>
                  </a:lnTo>
                  <a:lnTo>
                    <a:pt x="6629" y="4622"/>
                  </a:lnTo>
                  <a:lnTo>
                    <a:pt x="6632" y="4786"/>
                  </a:lnTo>
                  <a:lnTo>
                    <a:pt x="6609" y="4953"/>
                  </a:lnTo>
                  <a:lnTo>
                    <a:pt x="6561" y="5123"/>
                  </a:lnTo>
                  <a:lnTo>
                    <a:pt x="6491" y="5294"/>
                  </a:lnTo>
                  <a:lnTo>
                    <a:pt x="6399" y="5467"/>
                  </a:lnTo>
                  <a:lnTo>
                    <a:pt x="6285" y="5641"/>
                  </a:lnTo>
                  <a:lnTo>
                    <a:pt x="6151" y="5816"/>
                  </a:lnTo>
                  <a:lnTo>
                    <a:pt x="6000" y="5990"/>
                  </a:lnTo>
                  <a:lnTo>
                    <a:pt x="5830" y="6164"/>
                  </a:lnTo>
                  <a:lnTo>
                    <a:pt x="5739" y="6250"/>
                  </a:lnTo>
                  <a:lnTo>
                    <a:pt x="5739" y="62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756025" y="2003426"/>
              <a:ext cx="4195763" cy="3328988"/>
            </a:xfrm>
            <a:custGeom>
              <a:avLst/>
              <a:gdLst>
                <a:gd name="T0" fmla="*/ 7817 w 7930"/>
                <a:gd name="T1" fmla="*/ 5993 h 6292"/>
                <a:gd name="T2" fmla="*/ 7928 w 7930"/>
                <a:gd name="T3" fmla="*/ 5427 h 6292"/>
                <a:gd name="T4" fmla="*/ 7873 w 7930"/>
                <a:gd name="T5" fmla="*/ 4903 h 6292"/>
                <a:gd name="T6" fmla="*/ 7644 w 7930"/>
                <a:gd name="T7" fmla="*/ 4421 h 6292"/>
                <a:gd name="T8" fmla="*/ 7232 w 7930"/>
                <a:gd name="T9" fmla="*/ 3978 h 6292"/>
                <a:gd name="T10" fmla="*/ 6744 w 7930"/>
                <a:gd name="T11" fmla="*/ 3641 h 6292"/>
                <a:gd name="T12" fmla="*/ 6338 w 7930"/>
                <a:gd name="T13" fmla="*/ 3440 h 6292"/>
                <a:gd name="T14" fmla="*/ 5416 w 7930"/>
                <a:gd name="T15" fmla="*/ 3120 h 6292"/>
                <a:gd name="T16" fmla="*/ 3750 w 7930"/>
                <a:gd name="T17" fmla="*/ 2701 h 6292"/>
                <a:gd name="T18" fmla="*/ 1885 w 7930"/>
                <a:gd name="T19" fmla="*/ 2232 h 6292"/>
                <a:gd name="T20" fmla="*/ 1440 w 7930"/>
                <a:gd name="T21" fmla="*/ 2046 h 6292"/>
                <a:gd name="T22" fmla="*/ 1251 w 7930"/>
                <a:gd name="T23" fmla="*/ 1879 h 6292"/>
                <a:gd name="T24" fmla="*/ 1260 w 7930"/>
                <a:gd name="T25" fmla="*/ 1731 h 6292"/>
                <a:gd name="T26" fmla="*/ 1385 w 7930"/>
                <a:gd name="T27" fmla="*/ 1588 h 6292"/>
                <a:gd name="T28" fmla="*/ 1895 w 7930"/>
                <a:gd name="T29" fmla="*/ 1302 h 6292"/>
                <a:gd name="T30" fmla="*/ 2659 w 7930"/>
                <a:gd name="T31" fmla="*/ 976 h 6292"/>
                <a:gd name="T32" fmla="*/ 2972 w 7930"/>
                <a:gd name="T33" fmla="*/ 767 h 6292"/>
                <a:gd name="T34" fmla="*/ 3040 w 7930"/>
                <a:gd name="T35" fmla="*/ 641 h 6292"/>
                <a:gd name="T36" fmla="*/ 3010 w 7930"/>
                <a:gd name="T37" fmla="*/ 502 h 6292"/>
                <a:gd name="T38" fmla="*/ 2915 w 7930"/>
                <a:gd name="T39" fmla="*/ 393 h 6292"/>
                <a:gd name="T40" fmla="*/ 2553 w 7930"/>
                <a:gd name="T41" fmla="*/ 223 h 6292"/>
                <a:gd name="T42" fmla="*/ 1914 w 7930"/>
                <a:gd name="T43" fmla="*/ 95 h 6292"/>
                <a:gd name="T44" fmla="*/ 598 w 7930"/>
                <a:gd name="T45" fmla="*/ 6 h 6292"/>
                <a:gd name="T46" fmla="*/ 0 w 7930"/>
                <a:gd name="T47" fmla="*/ 6 h 6292"/>
                <a:gd name="T48" fmla="*/ 1037 w 7930"/>
                <a:gd name="T49" fmla="*/ 26 h 6292"/>
                <a:gd name="T50" fmla="*/ 2202 w 7930"/>
                <a:gd name="T51" fmla="*/ 147 h 6292"/>
                <a:gd name="T52" fmla="*/ 2686 w 7930"/>
                <a:gd name="T53" fmla="*/ 278 h 6292"/>
                <a:gd name="T54" fmla="*/ 2938 w 7930"/>
                <a:gd name="T55" fmla="*/ 432 h 6292"/>
                <a:gd name="T56" fmla="*/ 3016 w 7930"/>
                <a:gd name="T57" fmla="*/ 556 h 6292"/>
                <a:gd name="T58" fmla="*/ 3008 w 7930"/>
                <a:gd name="T59" fmla="*/ 688 h 6292"/>
                <a:gd name="T60" fmla="*/ 2886 w 7930"/>
                <a:gd name="T61" fmla="*/ 831 h 6292"/>
                <a:gd name="T62" fmla="*/ 2474 w 7930"/>
                <a:gd name="T63" fmla="*/ 1051 h 6292"/>
                <a:gd name="T64" fmla="*/ 1612 w 7930"/>
                <a:gd name="T65" fmla="*/ 1421 h 6292"/>
                <a:gd name="T66" fmla="*/ 1270 w 7930"/>
                <a:gd name="T67" fmla="*/ 1662 h 6292"/>
                <a:gd name="T68" fmla="*/ 1201 w 7930"/>
                <a:gd name="T69" fmla="*/ 1767 h 6292"/>
                <a:gd name="T70" fmla="*/ 1247 w 7930"/>
                <a:gd name="T71" fmla="*/ 1944 h 6292"/>
                <a:gd name="T72" fmla="*/ 1498 w 7930"/>
                <a:gd name="T73" fmla="*/ 2108 h 6292"/>
                <a:gd name="T74" fmla="*/ 2176 w 7930"/>
                <a:gd name="T75" fmla="*/ 2344 h 6292"/>
                <a:gd name="T76" fmla="*/ 4413 w 7930"/>
                <a:gd name="T77" fmla="*/ 2881 h 6292"/>
                <a:gd name="T78" fmla="*/ 5782 w 7930"/>
                <a:gd name="T79" fmla="*/ 3263 h 6292"/>
                <a:gd name="T80" fmla="*/ 6442 w 7930"/>
                <a:gd name="T81" fmla="*/ 3525 h 6292"/>
                <a:gd name="T82" fmla="*/ 6782 w 7930"/>
                <a:gd name="T83" fmla="*/ 3712 h 6292"/>
                <a:gd name="T84" fmla="*/ 7307 w 7930"/>
                <a:gd name="T85" fmla="*/ 4128 h 6292"/>
                <a:gd name="T86" fmla="*/ 7636 w 7930"/>
                <a:gd name="T87" fmla="*/ 4585 h 6292"/>
                <a:gd name="T88" fmla="*/ 7777 w 7930"/>
                <a:gd name="T89" fmla="*/ 5083 h 6292"/>
                <a:gd name="T90" fmla="*/ 7742 w 7930"/>
                <a:gd name="T91" fmla="*/ 5619 h 6292"/>
                <a:gd name="T92" fmla="*/ 7542 w 7930"/>
                <a:gd name="T93" fmla="*/ 6193 h 6292"/>
                <a:gd name="T94" fmla="*/ 7699 w 7930"/>
                <a:gd name="T95" fmla="*/ 6292 h 6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30" h="6292">
                  <a:moveTo>
                    <a:pt x="7699" y="6292"/>
                  </a:moveTo>
                  <a:lnTo>
                    <a:pt x="7744" y="6190"/>
                  </a:lnTo>
                  <a:lnTo>
                    <a:pt x="7817" y="5993"/>
                  </a:lnTo>
                  <a:lnTo>
                    <a:pt x="7872" y="5799"/>
                  </a:lnTo>
                  <a:lnTo>
                    <a:pt x="7909" y="5610"/>
                  </a:lnTo>
                  <a:lnTo>
                    <a:pt x="7928" y="5427"/>
                  </a:lnTo>
                  <a:lnTo>
                    <a:pt x="7930" y="5247"/>
                  </a:lnTo>
                  <a:lnTo>
                    <a:pt x="7911" y="5073"/>
                  </a:lnTo>
                  <a:lnTo>
                    <a:pt x="7873" y="4903"/>
                  </a:lnTo>
                  <a:lnTo>
                    <a:pt x="7817" y="4737"/>
                  </a:lnTo>
                  <a:lnTo>
                    <a:pt x="7741" y="4576"/>
                  </a:lnTo>
                  <a:lnTo>
                    <a:pt x="7644" y="4421"/>
                  </a:lnTo>
                  <a:lnTo>
                    <a:pt x="7528" y="4269"/>
                  </a:lnTo>
                  <a:lnTo>
                    <a:pt x="7391" y="4121"/>
                  </a:lnTo>
                  <a:lnTo>
                    <a:pt x="7232" y="3978"/>
                  </a:lnTo>
                  <a:lnTo>
                    <a:pt x="7054" y="3840"/>
                  </a:lnTo>
                  <a:lnTo>
                    <a:pt x="6854" y="3706"/>
                  </a:lnTo>
                  <a:lnTo>
                    <a:pt x="6744" y="3641"/>
                  </a:lnTo>
                  <a:lnTo>
                    <a:pt x="6672" y="3598"/>
                  </a:lnTo>
                  <a:lnTo>
                    <a:pt x="6512" y="3518"/>
                  </a:lnTo>
                  <a:lnTo>
                    <a:pt x="6338" y="3440"/>
                  </a:lnTo>
                  <a:lnTo>
                    <a:pt x="6151" y="3365"/>
                  </a:lnTo>
                  <a:lnTo>
                    <a:pt x="5851" y="3256"/>
                  </a:lnTo>
                  <a:lnTo>
                    <a:pt x="5416" y="3120"/>
                  </a:lnTo>
                  <a:lnTo>
                    <a:pt x="4954" y="2992"/>
                  </a:lnTo>
                  <a:lnTo>
                    <a:pt x="4476" y="2873"/>
                  </a:lnTo>
                  <a:lnTo>
                    <a:pt x="3750" y="2701"/>
                  </a:lnTo>
                  <a:lnTo>
                    <a:pt x="2830" y="2490"/>
                  </a:lnTo>
                  <a:lnTo>
                    <a:pt x="2228" y="2334"/>
                  </a:lnTo>
                  <a:lnTo>
                    <a:pt x="1885" y="2232"/>
                  </a:lnTo>
                  <a:lnTo>
                    <a:pt x="1669" y="2153"/>
                  </a:lnTo>
                  <a:lnTo>
                    <a:pt x="1545" y="2099"/>
                  </a:lnTo>
                  <a:lnTo>
                    <a:pt x="1440" y="2046"/>
                  </a:lnTo>
                  <a:lnTo>
                    <a:pt x="1355" y="1991"/>
                  </a:lnTo>
                  <a:lnTo>
                    <a:pt x="1292" y="1935"/>
                  </a:lnTo>
                  <a:lnTo>
                    <a:pt x="1251" y="1879"/>
                  </a:lnTo>
                  <a:lnTo>
                    <a:pt x="1234" y="1820"/>
                  </a:lnTo>
                  <a:lnTo>
                    <a:pt x="1244" y="1761"/>
                  </a:lnTo>
                  <a:lnTo>
                    <a:pt x="1260" y="1731"/>
                  </a:lnTo>
                  <a:lnTo>
                    <a:pt x="1275" y="1705"/>
                  </a:lnTo>
                  <a:lnTo>
                    <a:pt x="1313" y="1657"/>
                  </a:lnTo>
                  <a:lnTo>
                    <a:pt x="1385" y="1588"/>
                  </a:lnTo>
                  <a:lnTo>
                    <a:pt x="1506" y="1500"/>
                  </a:lnTo>
                  <a:lnTo>
                    <a:pt x="1650" y="1418"/>
                  </a:lnTo>
                  <a:lnTo>
                    <a:pt x="1895" y="1302"/>
                  </a:lnTo>
                  <a:lnTo>
                    <a:pt x="2248" y="1156"/>
                  </a:lnTo>
                  <a:lnTo>
                    <a:pt x="2503" y="1048"/>
                  </a:lnTo>
                  <a:lnTo>
                    <a:pt x="2659" y="976"/>
                  </a:lnTo>
                  <a:lnTo>
                    <a:pt x="2795" y="903"/>
                  </a:lnTo>
                  <a:lnTo>
                    <a:pt x="2908" y="826"/>
                  </a:lnTo>
                  <a:lnTo>
                    <a:pt x="2972" y="767"/>
                  </a:lnTo>
                  <a:lnTo>
                    <a:pt x="3004" y="727"/>
                  </a:lnTo>
                  <a:lnTo>
                    <a:pt x="3027" y="684"/>
                  </a:lnTo>
                  <a:lnTo>
                    <a:pt x="3040" y="641"/>
                  </a:lnTo>
                  <a:lnTo>
                    <a:pt x="3042" y="596"/>
                  </a:lnTo>
                  <a:lnTo>
                    <a:pt x="3033" y="550"/>
                  </a:lnTo>
                  <a:lnTo>
                    <a:pt x="3010" y="502"/>
                  </a:lnTo>
                  <a:lnTo>
                    <a:pt x="2975" y="453"/>
                  </a:lnTo>
                  <a:lnTo>
                    <a:pt x="2952" y="428"/>
                  </a:lnTo>
                  <a:lnTo>
                    <a:pt x="2915" y="393"/>
                  </a:lnTo>
                  <a:lnTo>
                    <a:pt x="2820" y="330"/>
                  </a:lnTo>
                  <a:lnTo>
                    <a:pt x="2697" y="272"/>
                  </a:lnTo>
                  <a:lnTo>
                    <a:pt x="2553" y="223"/>
                  </a:lnTo>
                  <a:lnTo>
                    <a:pt x="2389" y="178"/>
                  </a:lnTo>
                  <a:lnTo>
                    <a:pt x="2209" y="141"/>
                  </a:lnTo>
                  <a:lnTo>
                    <a:pt x="1914" y="95"/>
                  </a:lnTo>
                  <a:lnTo>
                    <a:pt x="1483" y="49"/>
                  </a:lnTo>
                  <a:lnTo>
                    <a:pt x="1038" y="21"/>
                  </a:lnTo>
                  <a:lnTo>
                    <a:pt x="598" y="6"/>
                  </a:lnTo>
                  <a:lnTo>
                    <a:pt x="186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186" y="6"/>
                  </a:lnTo>
                  <a:lnTo>
                    <a:pt x="598" y="10"/>
                  </a:lnTo>
                  <a:lnTo>
                    <a:pt x="1037" y="26"/>
                  </a:lnTo>
                  <a:lnTo>
                    <a:pt x="1482" y="55"/>
                  </a:lnTo>
                  <a:lnTo>
                    <a:pt x="1908" y="99"/>
                  </a:lnTo>
                  <a:lnTo>
                    <a:pt x="2202" y="147"/>
                  </a:lnTo>
                  <a:lnTo>
                    <a:pt x="2382" y="184"/>
                  </a:lnTo>
                  <a:lnTo>
                    <a:pt x="2543" y="227"/>
                  </a:lnTo>
                  <a:lnTo>
                    <a:pt x="2686" y="278"/>
                  </a:lnTo>
                  <a:lnTo>
                    <a:pt x="2807" y="334"/>
                  </a:lnTo>
                  <a:lnTo>
                    <a:pt x="2902" y="397"/>
                  </a:lnTo>
                  <a:lnTo>
                    <a:pt x="2938" y="432"/>
                  </a:lnTo>
                  <a:lnTo>
                    <a:pt x="2961" y="458"/>
                  </a:lnTo>
                  <a:lnTo>
                    <a:pt x="2994" y="507"/>
                  </a:lnTo>
                  <a:lnTo>
                    <a:pt x="3016" y="556"/>
                  </a:lnTo>
                  <a:lnTo>
                    <a:pt x="3024" y="602"/>
                  </a:lnTo>
                  <a:lnTo>
                    <a:pt x="3021" y="645"/>
                  </a:lnTo>
                  <a:lnTo>
                    <a:pt x="3008" y="688"/>
                  </a:lnTo>
                  <a:lnTo>
                    <a:pt x="2984" y="731"/>
                  </a:lnTo>
                  <a:lnTo>
                    <a:pt x="2951" y="772"/>
                  </a:lnTo>
                  <a:lnTo>
                    <a:pt x="2886" y="831"/>
                  </a:lnTo>
                  <a:lnTo>
                    <a:pt x="2771" y="907"/>
                  </a:lnTo>
                  <a:lnTo>
                    <a:pt x="2631" y="980"/>
                  </a:lnTo>
                  <a:lnTo>
                    <a:pt x="2474" y="1051"/>
                  </a:lnTo>
                  <a:lnTo>
                    <a:pt x="2215" y="1159"/>
                  </a:lnTo>
                  <a:lnTo>
                    <a:pt x="1858" y="1304"/>
                  </a:lnTo>
                  <a:lnTo>
                    <a:pt x="1612" y="1421"/>
                  </a:lnTo>
                  <a:lnTo>
                    <a:pt x="1466" y="1503"/>
                  </a:lnTo>
                  <a:lnTo>
                    <a:pt x="1344" y="1591"/>
                  </a:lnTo>
                  <a:lnTo>
                    <a:pt x="1270" y="1662"/>
                  </a:lnTo>
                  <a:lnTo>
                    <a:pt x="1233" y="1711"/>
                  </a:lnTo>
                  <a:lnTo>
                    <a:pt x="1217" y="1735"/>
                  </a:lnTo>
                  <a:lnTo>
                    <a:pt x="1201" y="1767"/>
                  </a:lnTo>
                  <a:lnTo>
                    <a:pt x="1191" y="1827"/>
                  </a:lnTo>
                  <a:lnTo>
                    <a:pt x="1207" y="1886"/>
                  </a:lnTo>
                  <a:lnTo>
                    <a:pt x="1247" y="1944"/>
                  </a:lnTo>
                  <a:lnTo>
                    <a:pt x="1309" y="2000"/>
                  </a:lnTo>
                  <a:lnTo>
                    <a:pt x="1394" y="2055"/>
                  </a:lnTo>
                  <a:lnTo>
                    <a:pt x="1498" y="2108"/>
                  </a:lnTo>
                  <a:lnTo>
                    <a:pt x="1622" y="2161"/>
                  </a:lnTo>
                  <a:lnTo>
                    <a:pt x="1835" y="2240"/>
                  </a:lnTo>
                  <a:lnTo>
                    <a:pt x="2176" y="2344"/>
                  </a:lnTo>
                  <a:lnTo>
                    <a:pt x="2775" y="2500"/>
                  </a:lnTo>
                  <a:lnTo>
                    <a:pt x="3691" y="2711"/>
                  </a:lnTo>
                  <a:lnTo>
                    <a:pt x="4413" y="2881"/>
                  </a:lnTo>
                  <a:lnTo>
                    <a:pt x="4889" y="3001"/>
                  </a:lnTo>
                  <a:lnTo>
                    <a:pt x="5349" y="3127"/>
                  </a:lnTo>
                  <a:lnTo>
                    <a:pt x="5782" y="3263"/>
                  </a:lnTo>
                  <a:lnTo>
                    <a:pt x="6082" y="3371"/>
                  </a:lnTo>
                  <a:lnTo>
                    <a:pt x="6268" y="3447"/>
                  </a:lnTo>
                  <a:lnTo>
                    <a:pt x="6442" y="3525"/>
                  </a:lnTo>
                  <a:lnTo>
                    <a:pt x="6600" y="3605"/>
                  </a:lnTo>
                  <a:lnTo>
                    <a:pt x="6674" y="3647"/>
                  </a:lnTo>
                  <a:lnTo>
                    <a:pt x="6782" y="3712"/>
                  </a:lnTo>
                  <a:lnTo>
                    <a:pt x="6979" y="3846"/>
                  </a:lnTo>
                  <a:lnTo>
                    <a:pt x="7155" y="3984"/>
                  </a:lnTo>
                  <a:lnTo>
                    <a:pt x="7307" y="4128"/>
                  </a:lnTo>
                  <a:lnTo>
                    <a:pt x="7438" y="4275"/>
                  </a:lnTo>
                  <a:lnTo>
                    <a:pt x="7546" y="4428"/>
                  </a:lnTo>
                  <a:lnTo>
                    <a:pt x="7636" y="4585"/>
                  </a:lnTo>
                  <a:lnTo>
                    <a:pt x="7702" y="4746"/>
                  </a:lnTo>
                  <a:lnTo>
                    <a:pt x="7749" y="4912"/>
                  </a:lnTo>
                  <a:lnTo>
                    <a:pt x="7777" y="5083"/>
                  </a:lnTo>
                  <a:lnTo>
                    <a:pt x="7784" y="5257"/>
                  </a:lnTo>
                  <a:lnTo>
                    <a:pt x="7773" y="5436"/>
                  </a:lnTo>
                  <a:lnTo>
                    <a:pt x="7742" y="5619"/>
                  </a:lnTo>
                  <a:lnTo>
                    <a:pt x="7693" y="5806"/>
                  </a:lnTo>
                  <a:lnTo>
                    <a:pt x="7626" y="5997"/>
                  </a:lnTo>
                  <a:lnTo>
                    <a:pt x="7542" y="6193"/>
                  </a:lnTo>
                  <a:lnTo>
                    <a:pt x="7493" y="6292"/>
                  </a:lnTo>
                  <a:lnTo>
                    <a:pt x="7699" y="6292"/>
                  </a:lnTo>
                  <a:lnTo>
                    <a:pt x="7699" y="6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834946" y="1465046"/>
            <a:ext cx="640174" cy="87296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39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12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97238" y="1846064"/>
            <a:ext cx="877843" cy="1197058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3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16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627812" y="2382487"/>
            <a:ext cx="1194136" cy="1628367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47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7A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20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098770" y="2141427"/>
            <a:ext cx="1616448" cy="2204246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51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97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320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32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05047" y="1925868"/>
            <a:ext cx="1989627" cy="2713128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55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D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600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40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95294" y="2011680"/>
            <a:ext cx="2932122" cy="3998349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59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54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2014</a:t>
              </a:r>
              <a:endParaRPr lang="en-US" sz="54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8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912813" y="3576365"/>
            <a:ext cx="10366375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912814" y="4002230"/>
            <a:ext cx="1728216" cy="1368152"/>
          </a:xfrm>
          <a:prstGeom prst="wedgeRectCallout">
            <a:avLst>
              <a:gd name="adj1" fmla="val -9810"/>
              <a:gd name="adj2" fmla="val -78595"/>
            </a:avLst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 </a:t>
            </a:r>
            <a:r>
              <a:rPr lang="en-US" sz="1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 sit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sumo </a:t>
            </a:r>
            <a:r>
              <a:rPr lang="en-US" sz="1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400" dirty="0" err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4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ular Callout 97"/>
          <p:cNvSpPr/>
          <p:nvPr/>
        </p:nvSpPr>
        <p:spPr>
          <a:xfrm>
            <a:off x="2653360" y="1862877"/>
            <a:ext cx="1728216" cy="1368152"/>
          </a:xfrm>
          <a:prstGeom prst="wedgeRectCallout">
            <a:avLst>
              <a:gd name="adj1" fmla="val -3931"/>
              <a:gd name="adj2" fmla="val 76424"/>
            </a:avLst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12814" y="5370382"/>
            <a:ext cx="1728216" cy="693323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653360" y="1172206"/>
            <a:ext cx="1728216" cy="693323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368078" y="5370382"/>
            <a:ext cx="1728216" cy="693323"/>
          </a:xfrm>
          <a:prstGeom prst="rect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095710" y="1172207"/>
            <a:ext cx="1728216" cy="693323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823342" y="5370382"/>
            <a:ext cx="1728216" cy="693323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550972" y="1172205"/>
            <a:ext cx="1728216" cy="693323"/>
          </a:xfrm>
          <a:prstGeom prst="rect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dirty="0"/>
          </a:p>
        </p:txBody>
      </p:sp>
      <p:sp>
        <p:nvSpPr>
          <p:cNvPr id="109" name="Rectangular Callout 108"/>
          <p:cNvSpPr/>
          <p:nvPr/>
        </p:nvSpPr>
        <p:spPr>
          <a:xfrm>
            <a:off x="4368078" y="4002230"/>
            <a:ext cx="1728216" cy="1368152"/>
          </a:xfrm>
          <a:prstGeom prst="wedgeRectCallout">
            <a:avLst>
              <a:gd name="adj1" fmla="val -9810"/>
              <a:gd name="adj2" fmla="val -78595"/>
            </a:avLst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0" name="Rectangular Callout 109"/>
          <p:cNvSpPr/>
          <p:nvPr/>
        </p:nvSpPr>
        <p:spPr>
          <a:xfrm>
            <a:off x="6095710" y="1862877"/>
            <a:ext cx="1728216" cy="1368152"/>
          </a:xfrm>
          <a:prstGeom prst="wedgeRectCallout">
            <a:avLst>
              <a:gd name="adj1" fmla="val -3931"/>
              <a:gd name="adj2" fmla="val 76424"/>
            </a:avLst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1" name="Rectangular Callout 110"/>
          <p:cNvSpPr/>
          <p:nvPr/>
        </p:nvSpPr>
        <p:spPr>
          <a:xfrm>
            <a:off x="7823342" y="4002230"/>
            <a:ext cx="1728216" cy="1368152"/>
          </a:xfrm>
          <a:prstGeom prst="wedgeRectCallout">
            <a:avLst>
              <a:gd name="adj1" fmla="val -9810"/>
              <a:gd name="adj2" fmla="val -78595"/>
            </a:avLst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2" name="Rectangular Callout 111"/>
          <p:cNvSpPr/>
          <p:nvPr/>
        </p:nvSpPr>
        <p:spPr>
          <a:xfrm>
            <a:off x="9550972" y="1862877"/>
            <a:ext cx="1728216" cy="1368152"/>
          </a:xfrm>
          <a:prstGeom prst="wedgeRectCallout">
            <a:avLst>
              <a:gd name="adj1" fmla="val -3931"/>
              <a:gd name="adj2" fmla="val 76424"/>
            </a:avLst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rineri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>
            <a:off x="928541" y="3225991"/>
            <a:ext cx="1728216" cy="694944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347473 h 694945"/>
              <a:gd name="connsiteX8" fmla="*/ 0 w 1728216"/>
              <a:gd name="connsiteY8" fmla="*/ 349086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347473"/>
                </a:lnTo>
                <a:lnTo>
                  <a:pt x="0" y="349086"/>
                </a:lnTo>
                <a:close/>
              </a:path>
            </a:pathLst>
          </a:cu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2640446" y="3225991"/>
            <a:ext cx="1728216" cy="694944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5760" rtlCol="0" anchor="ctr"/>
          <a:lstStyle/>
          <a:p>
            <a:pPr algn="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4368078" y="3225991"/>
            <a:ext cx="1728216" cy="694944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5760" rtlCol="0" anchor="ctr"/>
          <a:lstStyle/>
          <a:p>
            <a:pPr algn="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095710" y="3225991"/>
            <a:ext cx="1728216" cy="694944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5760" rtlCol="0" anchor="ctr"/>
          <a:lstStyle/>
          <a:p>
            <a:pPr algn="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7823342" y="3225991"/>
            <a:ext cx="1728216" cy="694944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5760" rtlCol="0" anchor="ctr"/>
          <a:lstStyle/>
          <a:p>
            <a:pPr algn="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9550972" y="3225991"/>
            <a:ext cx="1728216" cy="694944"/>
          </a:xfrm>
          <a:custGeom>
            <a:avLst/>
            <a:gdLst>
              <a:gd name="connsiteX0" fmla="*/ 0 w 1728216"/>
              <a:gd name="connsiteY0" fmla="*/ 694945 h 694945"/>
              <a:gd name="connsiteX1" fmla="*/ 1380744 w 1728216"/>
              <a:gd name="connsiteY1" fmla="*/ 694945 h 694945"/>
              <a:gd name="connsiteX2" fmla="*/ 1728216 w 1728216"/>
              <a:gd name="connsiteY2" fmla="*/ 349080 h 694945"/>
              <a:gd name="connsiteX3" fmla="*/ 1728074 w 1728216"/>
              <a:gd name="connsiteY3" fmla="*/ 348278 h 694945"/>
              <a:gd name="connsiteX4" fmla="*/ 1728216 w 1728216"/>
              <a:gd name="connsiteY4" fmla="*/ 347472 h 694945"/>
              <a:gd name="connsiteX5" fmla="*/ 1380744 w 1728216"/>
              <a:gd name="connsiteY5" fmla="*/ 0 h 694945"/>
              <a:gd name="connsiteX6" fmla="*/ 0 w 1728216"/>
              <a:gd name="connsiteY6" fmla="*/ 0 h 694945"/>
              <a:gd name="connsiteX7" fmla="*/ 0 w 1728216"/>
              <a:gd name="connsiteY7" fmla="*/ 1 h 694945"/>
              <a:gd name="connsiteX8" fmla="*/ 347472 w 1728216"/>
              <a:gd name="connsiteY8" fmla="*/ 347473 h 694945"/>
              <a:gd name="connsiteX9" fmla="*/ 0 w 1728216"/>
              <a:gd name="connsiteY9" fmla="*/ 694945 h 69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216" h="694945">
                <a:moveTo>
                  <a:pt x="0" y="694945"/>
                </a:moveTo>
                <a:lnTo>
                  <a:pt x="1380744" y="694945"/>
                </a:lnTo>
                <a:cubicBezTo>
                  <a:pt x="1572647" y="694945"/>
                  <a:pt x="1728216" y="540096"/>
                  <a:pt x="1728216" y="349080"/>
                </a:cubicBezTo>
                <a:lnTo>
                  <a:pt x="1728074" y="348278"/>
                </a:lnTo>
                <a:lnTo>
                  <a:pt x="1728216" y="347472"/>
                </a:lnTo>
                <a:cubicBezTo>
                  <a:pt x="1728216" y="155569"/>
                  <a:pt x="1572647" y="0"/>
                  <a:pt x="1380744" y="0"/>
                </a:cubicBezTo>
                <a:lnTo>
                  <a:pt x="0" y="0"/>
                </a:lnTo>
                <a:lnTo>
                  <a:pt x="0" y="1"/>
                </a:lnTo>
                <a:cubicBezTo>
                  <a:pt x="191903" y="1"/>
                  <a:pt x="347472" y="155570"/>
                  <a:pt x="347472" y="347473"/>
                </a:cubicBezTo>
                <a:cubicBezTo>
                  <a:pt x="347472" y="539376"/>
                  <a:pt x="191903" y="694945"/>
                  <a:pt x="0" y="694945"/>
                </a:cubicBezTo>
                <a:close/>
              </a:path>
            </a:pathLst>
          </a:cu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5760" rtlCol="0" anchor="ctr"/>
          <a:lstStyle/>
          <a:p>
            <a:pPr algn="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8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38697" y="3920935"/>
            <a:ext cx="1821775" cy="1531485"/>
            <a:chOff x="1792649" y="3920935"/>
            <a:chExt cx="1821775" cy="153148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92649" y="3920935"/>
              <a:ext cx="0" cy="15314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1919536" y="4304120"/>
              <a:ext cx="1694888" cy="1148300"/>
              <a:chOff x="1071320" y="5111713"/>
              <a:chExt cx="1694888" cy="114830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071320" y="5111713"/>
                <a:ext cx="16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2D3E5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  <a:endParaRPr lang="en-US" b="1" dirty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71320" y="5429016"/>
                <a:ext cx="1694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5053749" y="3920935"/>
            <a:ext cx="1821775" cy="1531485"/>
            <a:chOff x="1792649" y="3920935"/>
            <a:chExt cx="1821775" cy="1531485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792649" y="3920935"/>
              <a:ext cx="0" cy="1531485"/>
            </a:xfrm>
            <a:prstGeom prst="line">
              <a:avLst/>
            </a:prstGeom>
            <a:ln w="19050"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919536" y="4304120"/>
              <a:ext cx="1694888" cy="1148300"/>
              <a:chOff x="1071320" y="5111713"/>
              <a:chExt cx="1694888" cy="114830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071320" y="5111713"/>
                <a:ext cx="16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297FB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  <a:endParaRPr lang="en-US" b="1" dirty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071320" y="5429016"/>
                <a:ext cx="1694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8768800" y="3920935"/>
            <a:ext cx="1821775" cy="1531485"/>
            <a:chOff x="1792649" y="3920935"/>
            <a:chExt cx="1821775" cy="153148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792649" y="3920935"/>
              <a:ext cx="0" cy="1531485"/>
            </a:xfrm>
            <a:prstGeom prst="line">
              <a:avLst/>
            </a:prstGeom>
            <a:ln w="19050"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1919536" y="4304120"/>
              <a:ext cx="1694888" cy="1148300"/>
              <a:chOff x="1071320" y="5111713"/>
              <a:chExt cx="1694888" cy="11483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71320" y="5111713"/>
                <a:ext cx="16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E84C3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  <a:endParaRPr lang="en-US" b="1" dirty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71320" y="5429016"/>
                <a:ext cx="1694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3196223" y="1634494"/>
            <a:ext cx="1821775" cy="1591497"/>
            <a:chOff x="1792649" y="4304120"/>
            <a:chExt cx="1821775" cy="1591497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1792649" y="4364132"/>
              <a:ext cx="0" cy="1531485"/>
            </a:xfrm>
            <a:prstGeom prst="line">
              <a:avLst/>
            </a:prstGeom>
            <a:ln w="19050"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919536" y="4304120"/>
              <a:ext cx="1694888" cy="1148300"/>
              <a:chOff x="1071320" y="5111713"/>
              <a:chExt cx="1694888" cy="1148300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1071320" y="5111713"/>
                <a:ext cx="16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8D44A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  <a:endParaRPr lang="en-US" b="1" dirty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071320" y="5429016"/>
                <a:ext cx="1694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6911275" y="1634494"/>
            <a:ext cx="1821775" cy="1591497"/>
            <a:chOff x="1792649" y="4304120"/>
            <a:chExt cx="1821775" cy="1591497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792649" y="4364132"/>
              <a:ext cx="0" cy="1531485"/>
            </a:xfrm>
            <a:prstGeom prst="line">
              <a:avLst/>
            </a:prstGeom>
            <a:ln w="19050"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1919536" y="4304120"/>
              <a:ext cx="1694888" cy="1148300"/>
              <a:chOff x="1071320" y="5111713"/>
              <a:chExt cx="1694888" cy="11483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71320" y="5111713"/>
                <a:ext cx="16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27AE6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  <a:endParaRPr lang="en-US" b="1" dirty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71320" y="5429016"/>
                <a:ext cx="1694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0210644" y="1634494"/>
            <a:ext cx="1821775" cy="1591497"/>
            <a:chOff x="1792649" y="4304120"/>
            <a:chExt cx="1821775" cy="1591497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792649" y="4364132"/>
              <a:ext cx="0" cy="1531485"/>
            </a:xfrm>
            <a:prstGeom prst="line">
              <a:avLst/>
            </a:prstGeom>
            <a:ln w="19050">
              <a:solidFill>
                <a:srgbClr val="F39C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919536" y="4304120"/>
              <a:ext cx="1694888" cy="1148300"/>
              <a:chOff x="1071320" y="5111713"/>
              <a:chExt cx="1694888" cy="1148300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1071320" y="5111713"/>
                <a:ext cx="1694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39C1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</a:t>
                </a:r>
                <a:endParaRPr lang="en-US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071320" y="5429016"/>
                <a:ext cx="16948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amet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sumo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torquatos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vis ad,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vivendo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invenire</a:t>
                </a:r>
                <a:r>
                  <a:rPr lang="en-US" sz="1200" dirty="0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200" dirty="0" err="1">
                    <a:solidFill>
                      <a:srgbClr val="7E8C8D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vix</a:t>
                </a:r>
                <a:endPara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7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ubtitle 14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912813" y="5661248"/>
            <a:ext cx="10366375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317814" y="2727415"/>
            <a:ext cx="1143903" cy="6463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3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899029" y="1213811"/>
            <a:ext cx="1143903" cy="6463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3600" dirty="0">
              <a:solidFill>
                <a:srgbClr val="8D44AD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80244" y="2156759"/>
            <a:ext cx="1143903" cy="6463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3600" dirty="0">
              <a:solidFill>
                <a:srgbClr val="297FB8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061459" y="3178318"/>
            <a:ext cx="1143903" cy="6463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3600" dirty="0">
              <a:solidFill>
                <a:srgbClr val="27AE6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642674" y="1769836"/>
            <a:ext cx="1143903" cy="6463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3600" dirty="0">
              <a:solidFill>
                <a:srgbClr val="E84C3D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9223890" y="3132641"/>
            <a:ext cx="1143903" cy="646331"/>
          </a:xfrm>
          <a:prstGeom prst="rect">
            <a:avLst/>
          </a:prstGeom>
        </p:spPr>
        <p:txBody>
          <a:bodyPr wrap="none" rIns="0" anchor="ctr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3600" dirty="0">
              <a:solidFill>
                <a:srgbClr val="F39C1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534352" y="3429000"/>
            <a:ext cx="927364" cy="2291684"/>
            <a:chOff x="1534352" y="3429000"/>
            <a:chExt cx="927364" cy="2291684"/>
          </a:xfrm>
        </p:grpSpPr>
        <p:sp>
          <p:nvSpPr>
            <p:cNvPr id="45" name="Oval 44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402280" y="3429000"/>
              <a:ext cx="0" cy="2172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34352" y="3433182"/>
              <a:ext cx="86792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3115567" y="1860142"/>
            <a:ext cx="927364" cy="3860542"/>
            <a:chOff x="1534352" y="1860142"/>
            <a:chExt cx="927364" cy="3860542"/>
          </a:xfrm>
        </p:grpSpPr>
        <p:sp>
          <p:nvSpPr>
            <p:cNvPr id="93" name="Oval 92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402280" y="1860142"/>
              <a:ext cx="0" cy="3741670"/>
            </a:xfrm>
            <a:prstGeom prst="line">
              <a:avLst/>
            </a:prstGeom>
            <a:ln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34352" y="1860142"/>
              <a:ext cx="867928" cy="0"/>
            </a:xfrm>
            <a:prstGeom prst="line">
              <a:avLst/>
            </a:prstGeom>
            <a:ln w="57150">
              <a:solidFill>
                <a:srgbClr val="8D44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696782" y="2898019"/>
            <a:ext cx="927364" cy="2822665"/>
            <a:chOff x="1534352" y="2898019"/>
            <a:chExt cx="927364" cy="2822665"/>
          </a:xfrm>
        </p:grpSpPr>
        <p:sp>
          <p:nvSpPr>
            <p:cNvPr id="97" name="Oval 96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2402280" y="2898019"/>
              <a:ext cx="0" cy="2703793"/>
            </a:xfrm>
            <a:prstGeom prst="line">
              <a:avLst/>
            </a:prstGeom>
            <a:ln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534352" y="2898019"/>
              <a:ext cx="867928" cy="0"/>
            </a:xfrm>
            <a:prstGeom prst="line">
              <a:avLst/>
            </a:prstGeom>
            <a:ln w="57150">
              <a:solidFill>
                <a:srgbClr val="297F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277997" y="3850462"/>
            <a:ext cx="927364" cy="1870222"/>
            <a:chOff x="1534352" y="3850462"/>
            <a:chExt cx="927364" cy="1870222"/>
          </a:xfrm>
        </p:grpSpPr>
        <p:sp>
          <p:nvSpPr>
            <p:cNvPr id="101" name="Oval 100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402280" y="3850462"/>
              <a:ext cx="0" cy="1751350"/>
            </a:xfrm>
            <a:prstGeom prst="line">
              <a:avLst/>
            </a:prstGeom>
            <a:ln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534352" y="3850462"/>
              <a:ext cx="867928" cy="0"/>
            </a:xfrm>
            <a:prstGeom prst="line">
              <a:avLst/>
            </a:prstGeom>
            <a:ln w="57150">
              <a:solidFill>
                <a:srgbClr val="27AE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859212" y="2492896"/>
            <a:ext cx="927364" cy="3227788"/>
            <a:chOff x="1534352" y="2492896"/>
            <a:chExt cx="927364" cy="3227788"/>
          </a:xfrm>
        </p:grpSpPr>
        <p:sp>
          <p:nvSpPr>
            <p:cNvPr id="105" name="Oval 104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402280" y="2492896"/>
              <a:ext cx="0" cy="3108916"/>
            </a:xfrm>
            <a:prstGeom prst="line">
              <a:avLst/>
            </a:prstGeom>
            <a:ln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534352" y="2492896"/>
              <a:ext cx="867928" cy="0"/>
            </a:xfrm>
            <a:prstGeom prst="line">
              <a:avLst/>
            </a:prstGeom>
            <a:ln w="57150">
              <a:solidFill>
                <a:srgbClr val="E84C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9440429" y="3890766"/>
            <a:ext cx="927364" cy="1829918"/>
            <a:chOff x="1534352" y="3890766"/>
            <a:chExt cx="927364" cy="1829918"/>
          </a:xfrm>
        </p:grpSpPr>
        <p:sp>
          <p:nvSpPr>
            <p:cNvPr id="109" name="Oval 108"/>
            <p:cNvSpPr/>
            <p:nvPr/>
          </p:nvSpPr>
          <p:spPr>
            <a:xfrm>
              <a:off x="2342844" y="560181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2402280" y="3890766"/>
              <a:ext cx="0" cy="1711046"/>
            </a:xfrm>
            <a:prstGeom prst="line">
              <a:avLst/>
            </a:prstGeom>
            <a:ln>
              <a:solidFill>
                <a:srgbClr val="F39C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534352" y="3890766"/>
              <a:ext cx="867928" cy="0"/>
            </a:xfrm>
            <a:prstGeom prst="line">
              <a:avLst/>
            </a:prstGeom>
            <a:ln w="57150">
              <a:solidFill>
                <a:srgbClr val="F39C1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641270" y="1931421"/>
            <a:ext cx="1330781" cy="2071629"/>
            <a:chOff x="1071320" y="5111713"/>
            <a:chExt cx="1694888" cy="2071629"/>
          </a:xfrm>
        </p:grpSpPr>
        <p:sp>
          <p:nvSpPr>
            <p:cNvPr id="115" name="TextBox 114"/>
            <p:cNvSpPr txBox="1"/>
            <p:nvPr/>
          </p:nvSpPr>
          <p:spPr>
            <a:xfrm>
              <a:off x="1071320" y="5111713"/>
              <a:ext cx="1355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71320" y="5429016"/>
              <a:ext cx="16948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064623" y="3573463"/>
            <a:ext cx="1330781" cy="2071629"/>
            <a:chOff x="1071320" y="5111713"/>
            <a:chExt cx="1694888" cy="2071629"/>
          </a:xfrm>
        </p:grpSpPr>
        <p:sp>
          <p:nvSpPr>
            <p:cNvPr id="118" name="TextBox 117"/>
            <p:cNvSpPr txBox="1"/>
            <p:nvPr/>
          </p:nvSpPr>
          <p:spPr>
            <a:xfrm>
              <a:off x="1071320" y="5111713"/>
              <a:ext cx="1355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71320" y="5429016"/>
              <a:ext cx="16948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217917" y="3037703"/>
            <a:ext cx="1330781" cy="2071629"/>
            <a:chOff x="1071320" y="5111713"/>
            <a:chExt cx="1694888" cy="2071629"/>
          </a:xfrm>
        </p:grpSpPr>
        <p:sp>
          <p:nvSpPr>
            <p:cNvPr id="121" name="TextBox 120"/>
            <p:cNvSpPr txBox="1"/>
            <p:nvPr/>
          </p:nvSpPr>
          <p:spPr>
            <a:xfrm>
              <a:off x="1071320" y="5111713"/>
              <a:ext cx="1355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71320" y="5429016"/>
              <a:ext cx="16948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794564" y="4013897"/>
            <a:ext cx="1330781" cy="1517632"/>
            <a:chOff x="1071320" y="5111713"/>
            <a:chExt cx="1694888" cy="1517632"/>
          </a:xfrm>
        </p:grpSpPr>
        <p:sp>
          <p:nvSpPr>
            <p:cNvPr id="124" name="TextBox 123"/>
            <p:cNvSpPr txBox="1"/>
            <p:nvPr/>
          </p:nvSpPr>
          <p:spPr>
            <a:xfrm>
              <a:off x="1071320" y="5111713"/>
              <a:ext cx="1355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71320" y="5429016"/>
              <a:ext cx="16948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947858" y="4096735"/>
            <a:ext cx="1330781" cy="1240633"/>
            <a:chOff x="1071320" y="5111713"/>
            <a:chExt cx="1694888" cy="1240633"/>
          </a:xfrm>
        </p:grpSpPr>
        <p:sp>
          <p:nvSpPr>
            <p:cNvPr id="130" name="TextBox 129"/>
            <p:cNvSpPr txBox="1"/>
            <p:nvPr/>
          </p:nvSpPr>
          <p:spPr>
            <a:xfrm>
              <a:off x="1071320" y="5111713"/>
              <a:ext cx="1355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071320" y="5429016"/>
              <a:ext cx="16948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900" dirty="0" smtClean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e.</a:t>
              </a:r>
              <a:endParaRPr lang="en-US" sz="9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7371211" y="2621020"/>
            <a:ext cx="1330781" cy="2071629"/>
            <a:chOff x="1071320" y="5111713"/>
            <a:chExt cx="1694888" cy="2071629"/>
          </a:xfrm>
        </p:grpSpPr>
        <p:sp>
          <p:nvSpPr>
            <p:cNvPr id="133" name="TextBox 132"/>
            <p:cNvSpPr txBox="1"/>
            <p:nvPr/>
          </p:nvSpPr>
          <p:spPr>
            <a:xfrm>
              <a:off x="1071320" y="5111713"/>
              <a:ext cx="13552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2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71320" y="5429016"/>
              <a:ext cx="16948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inani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vitae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appellantur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at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iracundia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liberavisse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ullum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putant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inimicus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eos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Eam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dolore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doming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molestiae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Id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utroque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meliore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sea, tale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idque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insolens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qui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ei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vis an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persequeris</a:t>
              </a:r>
              <a:r>
                <a:rPr lang="en-US" sz="9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1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993722" y="3068960"/>
            <a:ext cx="2319104" cy="2319104"/>
            <a:chOff x="6310313" y="2982913"/>
            <a:chExt cx="1697038" cy="1697038"/>
          </a:xfrm>
          <a:solidFill>
            <a:srgbClr val="F39C11"/>
          </a:solidFill>
        </p:grpSpPr>
        <p:sp>
          <p:nvSpPr>
            <p:cNvPr id="91" name="Freeform 183"/>
            <p:cNvSpPr>
              <a:spLocks/>
            </p:cNvSpPr>
            <p:nvPr/>
          </p:nvSpPr>
          <p:spPr bwMode="auto">
            <a:xfrm>
              <a:off x="6310313" y="2982913"/>
              <a:ext cx="901700" cy="901700"/>
            </a:xfrm>
            <a:custGeom>
              <a:avLst/>
              <a:gdLst>
                <a:gd name="T0" fmla="*/ 1288 w 2271"/>
                <a:gd name="T1" fmla="*/ 2272 h 2272"/>
                <a:gd name="T2" fmla="*/ 1313 w 2271"/>
                <a:gd name="T3" fmla="*/ 2191 h 2272"/>
                <a:gd name="T4" fmla="*/ 1343 w 2271"/>
                <a:gd name="T5" fmla="*/ 2033 h 2272"/>
                <a:gd name="T6" fmla="*/ 1352 w 2271"/>
                <a:gd name="T7" fmla="*/ 1881 h 2272"/>
                <a:gd name="T8" fmla="*/ 1341 w 2271"/>
                <a:gd name="T9" fmla="*/ 1734 h 2272"/>
                <a:gd name="T10" fmla="*/ 1311 w 2271"/>
                <a:gd name="T11" fmla="*/ 1597 h 2272"/>
                <a:gd name="T12" fmla="*/ 1264 w 2271"/>
                <a:gd name="T13" fmla="*/ 1469 h 2272"/>
                <a:gd name="T14" fmla="*/ 1200 w 2271"/>
                <a:gd name="T15" fmla="*/ 1351 h 2272"/>
                <a:gd name="T16" fmla="*/ 1120 w 2271"/>
                <a:gd name="T17" fmla="*/ 1245 h 2272"/>
                <a:gd name="T18" fmla="*/ 1026 w 2271"/>
                <a:gd name="T19" fmla="*/ 1151 h 2272"/>
                <a:gd name="T20" fmla="*/ 920 w 2271"/>
                <a:gd name="T21" fmla="*/ 1072 h 2272"/>
                <a:gd name="T22" fmla="*/ 802 w 2271"/>
                <a:gd name="T23" fmla="*/ 1007 h 2272"/>
                <a:gd name="T24" fmla="*/ 674 w 2271"/>
                <a:gd name="T25" fmla="*/ 961 h 2272"/>
                <a:gd name="T26" fmla="*/ 536 w 2271"/>
                <a:gd name="T27" fmla="*/ 930 h 2272"/>
                <a:gd name="T28" fmla="*/ 391 w 2271"/>
                <a:gd name="T29" fmla="*/ 919 h 2272"/>
                <a:gd name="T30" fmla="*/ 238 w 2271"/>
                <a:gd name="T31" fmla="*/ 928 h 2272"/>
                <a:gd name="T32" fmla="*/ 80 w 2271"/>
                <a:gd name="T33" fmla="*/ 958 h 2272"/>
                <a:gd name="T34" fmla="*/ 0 w 2271"/>
                <a:gd name="T35" fmla="*/ 983 h 2272"/>
                <a:gd name="T36" fmla="*/ 982 w 2271"/>
                <a:gd name="T37" fmla="*/ 0 h 2272"/>
                <a:gd name="T38" fmla="*/ 958 w 2271"/>
                <a:gd name="T39" fmla="*/ 81 h 2272"/>
                <a:gd name="T40" fmla="*/ 928 w 2271"/>
                <a:gd name="T41" fmla="*/ 239 h 2272"/>
                <a:gd name="T42" fmla="*/ 919 w 2271"/>
                <a:gd name="T43" fmla="*/ 392 h 2272"/>
                <a:gd name="T44" fmla="*/ 929 w 2271"/>
                <a:gd name="T45" fmla="*/ 537 h 2272"/>
                <a:gd name="T46" fmla="*/ 959 w 2271"/>
                <a:gd name="T47" fmla="*/ 674 h 2272"/>
                <a:gd name="T48" fmla="*/ 1007 w 2271"/>
                <a:gd name="T49" fmla="*/ 804 h 2272"/>
                <a:gd name="T50" fmla="*/ 1070 w 2271"/>
                <a:gd name="T51" fmla="*/ 922 h 2272"/>
                <a:gd name="T52" fmla="*/ 1151 w 2271"/>
                <a:gd name="T53" fmla="*/ 1028 h 2272"/>
                <a:gd name="T54" fmla="*/ 1244 w 2271"/>
                <a:gd name="T55" fmla="*/ 1121 h 2272"/>
                <a:gd name="T56" fmla="*/ 1350 w 2271"/>
                <a:gd name="T57" fmla="*/ 1200 h 2272"/>
                <a:gd name="T58" fmla="*/ 1468 w 2271"/>
                <a:gd name="T59" fmla="*/ 1264 h 2272"/>
                <a:gd name="T60" fmla="*/ 1597 w 2271"/>
                <a:gd name="T61" fmla="*/ 1312 h 2272"/>
                <a:gd name="T62" fmla="*/ 1734 w 2271"/>
                <a:gd name="T63" fmla="*/ 1342 h 2272"/>
                <a:gd name="T64" fmla="*/ 1879 w 2271"/>
                <a:gd name="T65" fmla="*/ 1353 h 2272"/>
                <a:gd name="T66" fmla="*/ 2032 w 2271"/>
                <a:gd name="T67" fmla="*/ 1344 h 2272"/>
                <a:gd name="T68" fmla="*/ 2190 w 2271"/>
                <a:gd name="T69" fmla="*/ 1313 h 2272"/>
                <a:gd name="T70" fmla="*/ 2271 w 2271"/>
                <a:gd name="T71" fmla="*/ 1289 h 2272"/>
                <a:gd name="T72" fmla="*/ 1288 w 2271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1" h="2272">
                  <a:moveTo>
                    <a:pt x="1288" y="2272"/>
                  </a:moveTo>
                  <a:lnTo>
                    <a:pt x="1313" y="2191"/>
                  </a:lnTo>
                  <a:lnTo>
                    <a:pt x="1343" y="2033"/>
                  </a:lnTo>
                  <a:lnTo>
                    <a:pt x="1352" y="1881"/>
                  </a:lnTo>
                  <a:lnTo>
                    <a:pt x="1341" y="1734"/>
                  </a:lnTo>
                  <a:lnTo>
                    <a:pt x="1311" y="1597"/>
                  </a:lnTo>
                  <a:lnTo>
                    <a:pt x="1264" y="1469"/>
                  </a:lnTo>
                  <a:lnTo>
                    <a:pt x="1200" y="1351"/>
                  </a:lnTo>
                  <a:lnTo>
                    <a:pt x="1120" y="1245"/>
                  </a:lnTo>
                  <a:lnTo>
                    <a:pt x="1026" y="1151"/>
                  </a:lnTo>
                  <a:lnTo>
                    <a:pt x="920" y="1072"/>
                  </a:lnTo>
                  <a:lnTo>
                    <a:pt x="802" y="1007"/>
                  </a:lnTo>
                  <a:lnTo>
                    <a:pt x="674" y="961"/>
                  </a:lnTo>
                  <a:lnTo>
                    <a:pt x="536" y="930"/>
                  </a:lnTo>
                  <a:lnTo>
                    <a:pt x="391" y="919"/>
                  </a:lnTo>
                  <a:lnTo>
                    <a:pt x="238" y="928"/>
                  </a:lnTo>
                  <a:lnTo>
                    <a:pt x="80" y="958"/>
                  </a:lnTo>
                  <a:lnTo>
                    <a:pt x="0" y="983"/>
                  </a:lnTo>
                  <a:lnTo>
                    <a:pt x="982" y="0"/>
                  </a:lnTo>
                  <a:lnTo>
                    <a:pt x="958" y="81"/>
                  </a:lnTo>
                  <a:lnTo>
                    <a:pt x="928" y="239"/>
                  </a:lnTo>
                  <a:lnTo>
                    <a:pt x="919" y="392"/>
                  </a:lnTo>
                  <a:lnTo>
                    <a:pt x="929" y="537"/>
                  </a:lnTo>
                  <a:lnTo>
                    <a:pt x="959" y="674"/>
                  </a:lnTo>
                  <a:lnTo>
                    <a:pt x="1007" y="804"/>
                  </a:lnTo>
                  <a:lnTo>
                    <a:pt x="1070" y="922"/>
                  </a:lnTo>
                  <a:lnTo>
                    <a:pt x="1151" y="1028"/>
                  </a:lnTo>
                  <a:lnTo>
                    <a:pt x="1244" y="1121"/>
                  </a:lnTo>
                  <a:lnTo>
                    <a:pt x="1350" y="1200"/>
                  </a:lnTo>
                  <a:lnTo>
                    <a:pt x="1468" y="1264"/>
                  </a:lnTo>
                  <a:lnTo>
                    <a:pt x="1597" y="1312"/>
                  </a:lnTo>
                  <a:lnTo>
                    <a:pt x="1734" y="1342"/>
                  </a:lnTo>
                  <a:lnTo>
                    <a:pt x="1879" y="1353"/>
                  </a:lnTo>
                  <a:lnTo>
                    <a:pt x="2032" y="1344"/>
                  </a:lnTo>
                  <a:lnTo>
                    <a:pt x="2190" y="1313"/>
                  </a:lnTo>
                  <a:lnTo>
                    <a:pt x="2271" y="1289"/>
                  </a:lnTo>
                  <a:lnTo>
                    <a:pt x="1288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91"/>
            <p:cNvSpPr>
              <a:spLocks/>
            </p:cNvSpPr>
            <p:nvPr/>
          </p:nvSpPr>
          <p:spPr bwMode="auto">
            <a:xfrm>
              <a:off x="6792913" y="3465513"/>
              <a:ext cx="1214438" cy="1214438"/>
            </a:xfrm>
            <a:custGeom>
              <a:avLst/>
              <a:gdLst>
                <a:gd name="T0" fmla="*/ 1610 w 3063"/>
                <a:gd name="T1" fmla="*/ 1 h 3061"/>
                <a:gd name="T2" fmla="*/ 1914 w 3063"/>
                <a:gd name="T3" fmla="*/ 46 h 3061"/>
                <a:gd name="T4" fmla="*/ 2196 w 3063"/>
                <a:gd name="T5" fmla="*/ 150 h 3061"/>
                <a:gd name="T6" fmla="*/ 2448 w 3063"/>
                <a:gd name="T7" fmla="*/ 303 h 3061"/>
                <a:gd name="T8" fmla="*/ 2665 w 3063"/>
                <a:gd name="T9" fmla="*/ 500 h 3061"/>
                <a:gd name="T10" fmla="*/ 2841 w 3063"/>
                <a:gd name="T11" fmla="*/ 736 h 3061"/>
                <a:gd name="T12" fmla="*/ 2971 w 3063"/>
                <a:gd name="T13" fmla="*/ 1003 h 3061"/>
                <a:gd name="T14" fmla="*/ 3046 w 3063"/>
                <a:gd name="T15" fmla="*/ 1297 h 3061"/>
                <a:gd name="T16" fmla="*/ 3063 w 3063"/>
                <a:gd name="T17" fmla="*/ 1530 h 3061"/>
                <a:gd name="T18" fmla="*/ 3046 w 3063"/>
                <a:gd name="T19" fmla="*/ 1764 h 3061"/>
                <a:gd name="T20" fmla="*/ 2971 w 3063"/>
                <a:gd name="T21" fmla="*/ 2057 h 3061"/>
                <a:gd name="T22" fmla="*/ 2841 w 3063"/>
                <a:gd name="T23" fmla="*/ 2324 h 3061"/>
                <a:gd name="T24" fmla="*/ 2665 w 3063"/>
                <a:gd name="T25" fmla="*/ 2560 h 3061"/>
                <a:gd name="T26" fmla="*/ 2448 w 3063"/>
                <a:gd name="T27" fmla="*/ 2758 h 3061"/>
                <a:gd name="T28" fmla="*/ 2196 w 3063"/>
                <a:gd name="T29" fmla="*/ 2911 h 3061"/>
                <a:gd name="T30" fmla="*/ 1914 w 3063"/>
                <a:gd name="T31" fmla="*/ 3013 h 3061"/>
                <a:gd name="T32" fmla="*/ 1610 w 3063"/>
                <a:gd name="T33" fmla="*/ 3060 h 3061"/>
                <a:gd name="T34" fmla="*/ 1453 w 3063"/>
                <a:gd name="T35" fmla="*/ 3060 h 3061"/>
                <a:gd name="T36" fmla="*/ 1148 w 3063"/>
                <a:gd name="T37" fmla="*/ 3013 h 3061"/>
                <a:gd name="T38" fmla="*/ 867 w 3063"/>
                <a:gd name="T39" fmla="*/ 2911 h 3061"/>
                <a:gd name="T40" fmla="*/ 616 w 3063"/>
                <a:gd name="T41" fmla="*/ 2758 h 3061"/>
                <a:gd name="T42" fmla="*/ 398 w 3063"/>
                <a:gd name="T43" fmla="*/ 2560 h 3061"/>
                <a:gd name="T44" fmla="*/ 222 w 3063"/>
                <a:gd name="T45" fmla="*/ 2324 h 3061"/>
                <a:gd name="T46" fmla="*/ 93 w 3063"/>
                <a:gd name="T47" fmla="*/ 2057 h 3061"/>
                <a:gd name="T48" fmla="*/ 17 w 3063"/>
                <a:gd name="T49" fmla="*/ 1764 h 3061"/>
                <a:gd name="T50" fmla="*/ 0 w 3063"/>
                <a:gd name="T51" fmla="*/ 1530 h 3061"/>
                <a:gd name="T52" fmla="*/ 17 w 3063"/>
                <a:gd name="T53" fmla="*/ 1297 h 3061"/>
                <a:gd name="T54" fmla="*/ 93 w 3063"/>
                <a:gd name="T55" fmla="*/ 1003 h 3061"/>
                <a:gd name="T56" fmla="*/ 222 w 3063"/>
                <a:gd name="T57" fmla="*/ 736 h 3061"/>
                <a:gd name="T58" fmla="*/ 398 w 3063"/>
                <a:gd name="T59" fmla="*/ 500 h 3061"/>
                <a:gd name="T60" fmla="*/ 616 w 3063"/>
                <a:gd name="T61" fmla="*/ 303 h 3061"/>
                <a:gd name="T62" fmla="*/ 867 w 3063"/>
                <a:gd name="T63" fmla="*/ 150 h 3061"/>
                <a:gd name="T64" fmla="*/ 1148 w 3063"/>
                <a:gd name="T65" fmla="*/ 46 h 3061"/>
                <a:gd name="T66" fmla="*/ 1453 w 3063"/>
                <a:gd name="T67" fmla="*/ 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3" h="3061">
                  <a:moveTo>
                    <a:pt x="1532" y="0"/>
                  </a:moveTo>
                  <a:lnTo>
                    <a:pt x="1610" y="1"/>
                  </a:lnTo>
                  <a:lnTo>
                    <a:pt x="1765" y="17"/>
                  </a:lnTo>
                  <a:lnTo>
                    <a:pt x="1914" y="46"/>
                  </a:lnTo>
                  <a:lnTo>
                    <a:pt x="2058" y="92"/>
                  </a:lnTo>
                  <a:lnTo>
                    <a:pt x="2196" y="150"/>
                  </a:lnTo>
                  <a:lnTo>
                    <a:pt x="2325" y="220"/>
                  </a:lnTo>
                  <a:lnTo>
                    <a:pt x="2448" y="303"/>
                  </a:lnTo>
                  <a:lnTo>
                    <a:pt x="2561" y="396"/>
                  </a:lnTo>
                  <a:lnTo>
                    <a:pt x="2665" y="500"/>
                  </a:lnTo>
                  <a:lnTo>
                    <a:pt x="2758" y="614"/>
                  </a:lnTo>
                  <a:lnTo>
                    <a:pt x="2841" y="736"/>
                  </a:lnTo>
                  <a:lnTo>
                    <a:pt x="2912" y="866"/>
                  </a:lnTo>
                  <a:lnTo>
                    <a:pt x="2971" y="1003"/>
                  </a:lnTo>
                  <a:lnTo>
                    <a:pt x="3015" y="1147"/>
                  </a:lnTo>
                  <a:lnTo>
                    <a:pt x="3046" y="1297"/>
                  </a:lnTo>
                  <a:lnTo>
                    <a:pt x="3061" y="1451"/>
                  </a:lnTo>
                  <a:lnTo>
                    <a:pt x="3063" y="1530"/>
                  </a:lnTo>
                  <a:lnTo>
                    <a:pt x="3061" y="1610"/>
                  </a:lnTo>
                  <a:lnTo>
                    <a:pt x="3046" y="1764"/>
                  </a:lnTo>
                  <a:lnTo>
                    <a:pt x="3015" y="1913"/>
                  </a:lnTo>
                  <a:lnTo>
                    <a:pt x="2971" y="2057"/>
                  </a:lnTo>
                  <a:lnTo>
                    <a:pt x="2912" y="2194"/>
                  </a:lnTo>
                  <a:lnTo>
                    <a:pt x="2841" y="2324"/>
                  </a:lnTo>
                  <a:lnTo>
                    <a:pt x="2758" y="2447"/>
                  </a:lnTo>
                  <a:lnTo>
                    <a:pt x="2665" y="2560"/>
                  </a:lnTo>
                  <a:lnTo>
                    <a:pt x="2561" y="2663"/>
                  </a:lnTo>
                  <a:lnTo>
                    <a:pt x="2448" y="2758"/>
                  </a:lnTo>
                  <a:lnTo>
                    <a:pt x="2325" y="2840"/>
                  </a:lnTo>
                  <a:lnTo>
                    <a:pt x="2196" y="2911"/>
                  </a:lnTo>
                  <a:lnTo>
                    <a:pt x="2058" y="2969"/>
                  </a:lnTo>
                  <a:lnTo>
                    <a:pt x="1914" y="3013"/>
                  </a:lnTo>
                  <a:lnTo>
                    <a:pt x="1765" y="3044"/>
                  </a:lnTo>
                  <a:lnTo>
                    <a:pt x="1610" y="3060"/>
                  </a:lnTo>
                  <a:lnTo>
                    <a:pt x="1532" y="3061"/>
                  </a:lnTo>
                  <a:lnTo>
                    <a:pt x="1453" y="3060"/>
                  </a:lnTo>
                  <a:lnTo>
                    <a:pt x="1297" y="3044"/>
                  </a:lnTo>
                  <a:lnTo>
                    <a:pt x="1148" y="3013"/>
                  </a:lnTo>
                  <a:lnTo>
                    <a:pt x="1004" y="2969"/>
                  </a:lnTo>
                  <a:lnTo>
                    <a:pt x="867" y="2911"/>
                  </a:lnTo>
                  <a:lnTo>
                    <a:pt x="737" y="2840"/>
                  </a:lnTo>
                  <a:lnTo>
                    <a:pt x="616" y="2758"/>
                  </a:lnTo>
                  <a:lnTo>
                    <a:pt x="502" y="2663"/>
                  </a:lnTo>
                  <a:lnTo>
                    <a:pt x="398" y="2560"/>
                  </a:lnTo>
                  <a:lnTo>
                    <a:pt x="305" y="2447"/>
                  </a:lnTo>
                  <a:lnTo>
                    <a:pt x="222" y="2324"/>
                  </a:lnTo>
                  <a:lnTo>
                    <a:pt x="150" y="2194"/>
                  </a:lnTo>
                  <a:lnTo>
                    <a:pt x="93" y="2057"/>
                  </a:lnTo>
                  <a:lnTo>
                    <a:pt x="48" y="1913"/>
                  </a:lnTo>
                  <a:lnTo>
                    <a:pt x="17" y="1764"/>
                  </a:lnTo>
                  <a:lnTo>
                    <a:pt x="1" y="1610"/>
                  </a:lnTo>
                  <a:lnTo>
                    <a:pt x="0" y="1530"/>
                  </a:lnTo>
                  <a:lnTo>
                    <a:pt x="1" y="1451"/>
                  </a:lnTo>
                  <a:lnTo>
                    <a:pt x="17" y="1297"/>
                  </a:lnTo>
                  <a:lnTo>
                    <a:pt x="48" y="1147"/>
                  </a:lnTo>
                  <a:lnTo>
                    <a:pt x="93" y="1003"/>
                  </a:lnTo>
                  <a:lnTo>
                    <a:pt x="150" y="866"/>
                  </a:lnTo>
                  <a:lnTo>
                    <a:pt x="222" y="736"/>
                  </a:lnTo>
                  <a:lnTo>
                    <a:pt x="305" y="614"/>
                  </a:lnTo>
                  <a:lnTo>
                    <a:pt x="398" y="500"/>
                  </a:lnTo>
                  <a:lnTo>
                    <a:pt x="502" y="396"/>
                  </a:lnTo>
                  <a:lnTo>
                    <a:pt x="616" y="303"/>
                  </a:lnTo>
                  <a:lnTo>
                    <a:pt x="737" y="220"/>
                  </a:lnTo>
                  <a:lnTo>
                    <a:pt x="867" y="150"/>
                  </a:lnTo>
                  <a:lnTo>
                    <a:pt x="1004" y="92"/>
                  </a:lnTo>
                  <a:lnTo>
                    <a:pt x="1148" y="46"/>
                  </a:lnTo>
                  <a:lnTo>
                    <a:pt x="1297" y="17"/>
                  </a:lnTo>
                  <a:lnTo>
                    <a:pt x="1453" y="1"/>
                  </a:lnTo>
                  <a:lnTo>
                    <a:pt x="1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92"/>
            <p:cNvSpPr>
              <a:spLocks/>
            </p:cNvSpPr>
            <p:nvPr/>
          </p:nvSpPr>
          <p:spPr bwMode="auto">
            <a:xfrm>
              <a:off x="7083425" y="3756025"/>
              <a:ext cx="625475" cy="623888"/>
            </a:xfrm>
            <a:custGeom>
              <a:avLst/>
              <a:gdLst>
                <a:gd name="T0" fmla="*/ 828 w 1574"/>
                <a:gd name="T1" fmla="*/ 1 h 1575"/>
                <a:gd name="T2" fmla="*/ 983 w 1574"/>
                <a:gd name="T3" fmla="*/ 25 h 1575"/>
                <a:gd name="T4" fmla="*/ 1128 w 1574"/>
                <a:gd name="T5" fmla="*/ 78 h 1575"/>
                <a:gd name="T6" fmla="*/ 1258 w 1574"/>
                <a:gd name="T7" fmla="*/ 157 h 1575"/>
                <a:gd name="T8" fmla="*/ 1370 w 1574"/>
                <a:gd name="T9" fmla="*/ 258 h 1575"/>
                <a:gd name="T10" fmla="*/ 1460 w 1574"/>
                <a:gd name="T11" fmla="*/ 379 h 1575"/>
                <a:gd name="T12" fmla="*/ 1526 w 1574"/>
                <a:gd name="T13" fmla="*/ 517 h 1575"/>
                <a:gd name="T14" fmla="*/ 1565 w 1574"/>
                <a:gd name="T15" fmla="*/ 668 h 1575"/>
                <a:gd name="T16" fmla="*/ 1574 w 1574"/>
                <a:gd name="T17" fmla="*/ 788 h 1575"/>
                <a:gd name="T18" fmla="*/ 1565 w 1574"/>
                <a:gd name="T19" fmla="*/ 907 h 1575"/>
                <a:gd name="T20" fmla="*/ 1526 w 1574"/>
                <a:gd name="T21" fmla="*/ 1059 h 1575"/>
                <a:gd name="T22" fmla="*/ 1460 w 1574"/>
                <a:gd name="T23" fmla="*/ 1196 h 1575"/>
                <a:gd name="T24" fmla="*/ 1370 w 1574"/>
                <a:gd name="T25" fmla="*/ 1317 h 1575"/>
                <a:gd name="T26" fmla="*/ 1258 w 1574"/>
                <a:gd name="T27" fmla="*/ 1419 h 1575"/>
                <a:gd name="T28" fmla="*/ 1128 w 1574"/>
                <a:gd name="T29" fmla="*/ 1497 h 1575"/>
                <a:gd name="T30" fmla="*/ 983 w 1574"/>
                <a:gd name="T31" fmla="*/ 1550 h 1575"/>
                <a:gd name="T32" fmla="*/ 828 w 1574"/>
                <a:gd name="T33" fmla="*/ 1574 h 1575"/>
                <a:gd name="T34" fmla="*/ 746 w 1574"/>
                <a:gd name="T35" fmla="*/ 1574 h 1575"/>
                <a:gd name="T36" fmla="*/ 589 w 1574"/>
                <a:gd name="T37" fmla="*/ 1550 h 1575"/>
                <a:gd name="T38" fmla="*/ 445 w 1574"/>
                <a:gd name="T39" fmla="*/ 1497 h 1575"/>
                <a:gd name="T40" fmla="*/ 316 w 1574"/>
                <a:gd name="T41" fmla="*/ 1419 h 1575"/>
                <a:gd name="T42" fmla="*/ 203 w 1574"/>
                <a:gd name="T43" fmla="*/ 1317 h 1575"/>
                <a:gd name="T44" fmla="*/ 112 w 1574"/>
                <a:gd name="T45" fmla="*/ 1196 h 1575"/>
                <a:gd name="T46" fmla="*/ 46 w 1574"/>
                <a:gd name="T47" fmla="*/ 1059 h 1575"/>
                <a:gd name="T48" fmla="*/ 9 w 1574"/>
                <a:gd name="T49" fmla="*/ 907 h 1575"/>
                <a:gd name="T50" fmla="*/ 0 w 1574"/>
                <a:gd name="T51" fmla="*/ 788 h 1575"/>
                <a:gd name="T52" fmla="*/ 9 w 1574"/>
                <a:gd name="T53" fmla="*/ 668 h 1575"/>
                <a:gd name="T54" fmla="*/ 46 w 1574"/>
                <a:gd name="T55" fmla="*/ 517 h 1575"/>
                <a:gd name="T56" fmla="*/ 112 w 1574"/>
                <a:gd name="T57" fmla="*/ 379 h 1575"/>
                <a:gd name="T58" fmla="*/ 203 w 1574"/>
                <a:gd name="T59" fmla="*/ 258 h 1575"/>
                <a:gd name="T60" fmla="*/ 316 w 1574"/>
                <a:gd name="T61" fmla="*/ 157 h 1575"/>
                <a:gd name="T62" fmla="*/ 445 w 1574"/>
                <a:gd name="T63" fmla="*/ 78 h 1575"/>
                <a:gd name="T64" fmla="*/ 589 w 1574"/>
                <a:gd name="T65" fmla="*/ 25 h 1575"/>
                <a:gd name="T66" fmla="*/ 746 w 1574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4" h="1575">
                  <a:moveTo>
                    <a:pt x="786" y="0"/>
                  </a:moveTo>
                  <a:lnTo>
                    <a:pt x="828" y="1"/>
                  </a:lnTo>
                  <a:lnTo>
                    <a:pt x="907" y="9"/>
                  </a:lnTo>
                  <a:lnTo>
                    <a:pt x="983" y="25"/>
                  </a:lnTo>
                  <a:lnTo>
                    <a:pt x="1057" y="48"/>
                  </a:lnTo>
                  <a:lnTo>
                    <a:pt x="1128" y="78"/>
                  </a:lnTo>
                  <a:lnTo>
                    <a:pt x="1195" y="114"/>
                  </a:lnTo>
                  <a:lnTo>
                    <a:pt x="1258" y="157"/>
                  </a:lnTo>
                  <a:lnTo>
                    <a:pt x="1316" y="205"/>
                  </a:lnTo>
                  <a:lnTo>
                    <a:pt x="1370" y="258"/>
                  </a:lnTo>
                  <a:lnTo>
                    <a:pt x="1418" y="316"/>
                  </a:lnTo>
                  <a:lnTo>
                    <a:pt x="1460" y="379"/>
                  </a:lnTo>
                  <a:lnTo>
                    <a:pt x="1497" y="446"/>
                  </a:lnTo>
                  <a:lnTo>
                    <a:pt x="1526" y="517"/>
                  </a:lnTo>
                  <a:lnTo>
                    <a:pt x="1550" y="591"/>
                  </a:lnTo>
                  <a:lnTo>
                    <a:pt x="1565" y="668"/>
                  </a:lnTo>
                  <a:lnTo>
                    <a:pt x="1573" y="747"/>
                  </a:lnTo>
                  <a:lnTo>
                    <a:pt x="1574" y="788"/>
                  </a:lnTo>
                  <a:lnTo>
                    <a:pt x="1573" y="828"/>
                  </a:lnTo>
                  <a:lnTo>
                    <a:pt x="1565" y="907"/>
                  </a:lnTo>
                  <a:lnTo>
                    <a:pt x="1550" y="984"/>
                  </a:lnTo>
                  <a:lnTo>
                    <a:pt x="1526" y="1059"/>
                  </a:lnTo>
                  <a:lnTo>
                    <a:pt x="1497" y="1129"/>
                  </a:lnTo>
                  <a:lnTo>
                    <a:pt x="1460" y="1196"/>
                  </a:lnTo>
                  <a:lnTo>
                    <a:pt x="1418" y="1259"/>
                  </a:lnTo>
                  <a:lnTo>
                    <a:pt x="1370" y="1317"/>
                  </a:lnTo>
                  <a:lnTo>
                    <a:pt x="1316" y="1370"/>
                  </a:lnTo>
                  <a:lnTo>
                    <a:pt x="1258" y="1419"/>
                  </a:lnTo>
                  <a:lnTo>
                    <a:pt x="1195" y="1461"/>
                  </a:lnTo>
                  <a:lnTo>
                    <a:pt x="1128" y="1497"/>
                  </a:lnTo>
                  <a:lnTo>
                    <a:pt x="1057" y="1527"/>
                  </a:lnTo>
                  <a:lnTo>
                    <a:pt x="983" y="1550"/>
                  </a:lnTo>
                  <a:lnTo>
                    <a:pt x="907" y="1566"/>
                  </a:lnTo>
                  <a:lnTo>
                    <a:pt x="828" y="1574"/>
                  </a:lnTo>
                  <a:lnTo>
                    <a:pt x="786" y="1575"/>
                  </a:lnTo>
                  <a:lnTo>
                    <a:pt x="746" y="1574"/>
                  </a:lnTo>
                  <a:lnTo>
                    <a:pt x="667" y="1566"/>
                  </a:lnTo>
                  <a:lnTo>
                    <a:pt x="589" y="1550"/>
                  </a:lnTo>
                  <a:lnTo>
                    <a:pt x="515" y="1527"/>
                  </a:lnTo>
                  <a:lnTo>
                    <a:pt x="445" y="1497"/>
                  </a:lnTo>
                  <a:lnTo>
                    <a:pt x="378" y="1461"/>
                  </a:lnTo>
                  <a:lnTo>
                    <a:pt x="316" y="1419"/>
                  </a:lnTo>
                  <a:lnTo>
                    <a:pt x="257" y="1370"/>
                  </a:lnTo>
                  <a:lnTo>
                    <a:pt x="203" y="1317"/>
                  </a:lnTo>
                  <a:lnTo>
                    <a:pt x="155" y="1259"/>
                  </a:lnTo>
                  <a:lnTo>
                    <a:pt x="112" y="1196"/>
                  </a:lnTo>
                  <a:lnTo>
                    <a:pt x="76" y="1129"/>
                  </a:lnTo>
                  <a:lnTo>
                    <a:pt x="46" y="1059"/>
                  </a:lnTo>
                  <a:lnTo>
                    <a:pt x="24" y="984"/>
                  </a:lnTo>
                  <a:lnTo>
                    <a:pt x="9" y="907"/>
                  </a:lnTo>
                  <a:lnTo>
                    <a:pt x="0" y="828"/>
                  </a:lnTo>
                  <a:lnTo>
                    <a:pt x="0" y="788"/>
                  </a:lnTo>
                  <a:lnTo>
                    <a:pt x="0" y="747"/>
                  </a:lnTo>
                  <a:lnTo>
                    <a:pt x="9" y="668"/>
                  </a:lnTo>
                  <a:lnTo>
                    <a:pt x="24" y="591"/>
                  </a:lnTo>
                  <a:lnTo>
                    <a:pt x="46" y="517"/>
                  </a:lnTo>
                  <a:lnTo>
                    <a:pt x="76" y="446"/>
                  </a:lnTo>
                  <a:lnTo>
                    <a:pt x="112" y="379"/>
                  </a:lnTo>
                  <a:lnTo>
                    <a:pt x="155" y="316"/>
                  </a:lnTo>
                  <a:lnTo>
                    <a:pt x="203" y="258"/>
                  </a:lnTo>
                  <a:lnTo>
                    <a:pt x="257" y="205"/>
                  </a:lnTo>
                  <a:lnTo>
                    <a:pt x="316" y="157"/>
                  </a:lnTo>
                  <a:lnTo>
                    <a:pt x="378" y="114"/>
                  </a:lnTo>
                  <a:lnTo>
                    <a:pt x="445" y="78"/>
                  </a:lnTo>
                  <a:lnTo>
                    <a:pt x="515" y="48"/>
                  </a:lnTo>
                  <a:lnTo>
                    <a:pt x="589" y="25"/>
                  </a:lnTo>
                  <a:lnTo>
                    <a:pt x="667" y="9"/>
                  </a:lnTo>
                  <a:lnTo>
                    <a:pt x="746" y="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 smtClean="0">
                  <a:solidFill>
                    <a:srgbClr val="F39C11"/>
                  </a:solidFill>
                </a:rPr>
                <a:t>2019</a:t>
              </a:r>
              <a:endParaRPr lang="en-US" sz="2400" b="1" dirty="0">
                <a:solidFill>
                  <a:srgbClr val="F39C1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249513" y="1982083"/>
            <a:ext cx="2319104" cy="2319104"/>
            <a:chOff x="7586663" y="2187575"/>
            <a:chExt cx="1697038" cy="1697038"/>
          </a:xfrm>
          <a:solidFill>
            <a:srgbClr val="E84C3D"/>
          </a:solidFill>
        </p:grpSpPr>
        <p:sp>
          <p:nvSpPr>
            <p:cNvPr id="57" name="Freeform 184"/>
            <p:cNvSpPr>
              <a:spLocks/>
            </p:cNvSpPr>
            <p:nvPr/>
          </p:nvSpPr>
          <p:spPr bwMode="auto">
            <a:xfrm>
              <a:off x="7586663" y="2982913"/>
              <a:ext cx="901700" cy="901700"/>
            </a:xfrm>
            <a:custGeom>
              <a:avLst/>
              <a:gdLst>
                <a:gd name="T0" fmla="*/ 984 w 2272"/>
                <a:gd name="T1" fmla="*/ 2272 h 2272"/>
                <a:gd name="T2" fmla="*/ 959 w 2272"/>
                <a:gd name="T3" fmla="*/ 2191 h 2272"/>
                <a:gd name="T4" fmla="*/ 928 w 2272"/>
                <a:gd name="T5" fmla="*/ 2033 h 2272"/>
                <a:gd name="T6" fmla="*/ 919 w 2272"/>
                <a:gd name="T7" fmla="*/ 1881 h 2272"/>
                <a:gd name="T8" fmla="*/ 931 w 2272"/>
                <a:gd name="T9" fmla="*/ 1734 h 2272"/>
                <a:gd name="T10" fmla="*/ 961 w 2272"/>
                <a:gd name="T11" fmla="*/ 1597 h 2272"/>
                <a:gd name="T12" fmla="*/ 1009 w 2272"/>
                <a:gd name="T13" fmla="*/ 1469 h 2272"/>
                <a:gd name="T14" fmla="*/ 1072 w 2272"/>
                <a:gd name="T15" fmla="*/ 1351 h 2272"/>
                <a:gd name="T16" fmla="*/ 1151 w 2272"/>
                <a:gd name="T17" fmla="*/ 1245 h 2272"/>
                <a:gd name="T18" fmla="*/ 1246 w 2272"/>
                <a:gd name="T19" fmla="*/ 1151 h 2272"/>
                <a:gd name="T20" fmla="*/ 1352 w 2272"/>
                <a:gd name="T21" fmla="*/ 1072 h 2272"/>
                <a:gd name="T22" fmla="*/ 1470 w 2272"/>
                <a:gd name="T23" fmla="*/ 1007 h 2272"/>
                <a:gd name="T24" fmla="*/ 1598 w 2272"/>
                <a:gd name="T25" fmla="*/ 961 h 2272"/>
                <a:gd name="T26" fmla="*/ 1736 w 2272"/>
                <a:gd name="T27" fmla="*/ 930 h 2272"/>
                <a:gd name="T28" fmla="*/ 1881 w 2272"/>
                <a:gd name="T29" fmla="*/ 919 h 2272"/>
                <a:gd name="T30" fmla="*/ 2034 w 2272"/>
                <a:gd name="T31" fmla="*/ 928 h 2272"/>
                <a:gd name="T32" fmla="*/ 2192 w 2272"/>
                <a:gd name="T33" fmla="*/ 958 h 2272"/>
                <a:gd name="T34" fmla="*/ 2272 w 2272"/>
                <a:gd name="T35" fmla="*/ 983 h 2272"/>
                <a:gd name="T36" fmla="*/ 1290 w 2272"/>
                <a:gd name="T37" fmla="*/ 0 h 2272"/>
                <a:gd name="T38" fmla="*/ 1314 w 2272"/>
                <a:gd name="T39" fmla="*/ 81 h 2272"/>
                <a:gd name="T40" fmla="*/ 1344 w 2272"/>
                <a:gd name="T41" fmla="*/ 239 h 2272"/>
                <a:gd name="T42" fmla="*/ 1353 w 2272"/>
                <a:gd name="T43" fmla="*/ 392 h 2272"/>
                <a:gd name="T44" fmla="*/ 1343 w 2272"/>
                <a:gd name="T45" fmla="*/ 537 h 2272"/>
                <a:gd name="T46" fmla="*/ 1313 w 2272"/>
                <a:gd name="T47" fmla="*/ 674 h 2272"/>
                <a:gd name="T48" fmla="*/ 1265 w 2272"/>
                <a:gd name="T49" fmla="*/ 804 h 2272"/>
                <a:gd name="T50" fmla="*/ 1200 w 2272"/>
                <a:gd name="T51" fmla="*/ 922 h 2272"/>
                <a:gd name="T52" fmla="*/ 1121 w 2272"/>
                <a:gd name="T53" fmla="*/ 1028 h 2272"/>
                <a:gd name="T54" fmla="*/ 1028 w 2272"/>
                <a:gd name="T55" fmla="*/ 1121 h 2272"/>
                <a:gd name="T56" fmla="*/ 922 w 2272"/>
                <a:gd name="T57" fmla="*/ 1200 h 2272"/>
                <a:gd name="T58" fmla="*/ 804 w 2272"/>
                <a:gd name="T59" fmla="*/ 1264 h 2272"/>
                <a:gd name="T60" fmla="*/ 675 w 2272"/>
                <a:gd name="T61" fmla="*/ 1312 h 2272"/>
                <a:gd name="T62" fmla="*/ 538 w 2272"/>
                <a:gd name="T63" fmla="*/ 1342 h 2272"/>
                <a:gd name="T64" fmla="*/ 392 w 2272"/>
                <a:gd name="T65" fmla="*/ 1353 h 2272"/>
                <a:gd name="T66" fmla="*/ 240 w 2272"/>
                <a:gd name="T67" fmla="*/ 1344 h 2272"/>
                <a:gd name="T68" fmla="*/ 82 w 2272"/>
                <a:gd name="T69" fmla="*/ 1313 h 2272"/>
                <a:gd name="T70" fmla="*/ 0 w 2272"/>
                <a:gd name="T71" fmla="*/ 1289 h 2272"/>
                <a:gd name="T72" fmla="*/ 984 w 2272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2" h="2272">
                  <a:moveTo>
                    <a:pt x="984" y="2272"/>
                  </a:moveTo>
                  <a:lnTo>
                    <a:pt x="959" y="2191"/>
                  </a:lnTo>
                  <a:lnTo>
                    <a:pt x="928" y="2033"/>
                  </a:lnTo>
                  <a:lnTo>
                    <a:pt x="919" y="1881"/>
                  </a:lnTo>
                  <a:lnTo>
                    <a:pt x="931" y="1734"/>
                  </a:lnTo>
                  <a:lnTo>
                    <a:pt x="961" y="1597"/>
                  </a:lnTo>
                  <a:lnTo>
                    <a:pt x="1009" y="1469"/>
                  </a:lnTo>
                  <a:lnTo>
                    <a:pt x="1072" y="1351"/>
                  </a:lnTo>
                  <a:lnTo>
                    <a:pt x="1151" y="1245"/>
                  </a:lnTo>
                  <a:lnTo>
                    <a:pt x="1246" y="1151"/>
                  </a:lnTo>
                  <a:lnTo>
                    <a:pt x="1352" y="1072"/>
                  </a:lnTo>
                  <a:lnTo>
                    <a:pt x="1470" y="1007"/>
                  </a:lnTo>
                  <a:lnTo>
                    <a:pt x="1598" y="961"/>
                  </a:lnTo>
                  <a:lnTo>
                    <a:pt x="1736" y="930"/>
                  </a:lnTo>
                  <a:lnTo>
                    <a:pt x="1881" y="919"/>
                  </a:lnTo>
                  <a:lnTo>
                    <a:pt x="2034" y="928"/>
                  </a:lnTo>
                  <a:lnTo>
                    <a:pt x="2192" y="958"/>
                  </a:lnTo>
                  <a:lnTo>
                    <a:pt x="2272" y="983"/>
                  </a:lnTo>
                  <a:lnTo>
                    <a:pt x="1290" y="0"/>
                  </a:lnTo>
                  <a:lnTo>
                    <a:pt x="1314" y="81"/>
                  </a:lnTo>
                  <a:lnTo>
                    <a:pt x="1344" y="239"/>
                  </a:lnTo>
                  <a:lnTo>
                    <a:pt x="1353" y="392"/>
                  </a:lnTo>
                  <a:lnTo>
                    <a:pt x="1343" y="537"/>
                  </a:lnTo>
                  <a:lnTo>
                    <a:pt x="1313" y="674"/>
                  </a:lnTo>
                  <a:lnTo>
                    <a:pt x="1265" y="804"/>
                  </a:lnTo>
                  <a:lnTo>
                    <a:pt x="1200" y="922"/>
                  </a:lnTo>
                  <a:lnTo>
                    <a:pt x="1121" y="1028"/>
                  </a:lnTo>
                  <a:lnTo>
                    <a:pt x="1028" y="1121"/>
                  </a:lnTo>
                  <a:lnTo>
                    <a:pt x="922" y="1200"/>
                  </a:lnTo>
                  <a:lnTo>
                    <a:pt x="804" y="1264"/>
                  </a:lnTo>
                  <a:lnTo>
                    <a:pt x="675" y="1312"/>
                  </a:lnTo>
                  <a:lnTo>
                    <a:pt x="538" y="1342"/>
                  </a:lnTo>
                  <a:lnTo>
                    <a:pt x="392" y="1353"/>
                  </a:lnTo>
                  <a:lnTo>
                    <a:pt x="240" y="1344"/>
                  </a:lnTo>
                  <a:lnTo>
                    <a:pt x="82" y="1313"/>
                  </a:lnTo>
                  <a:lnTo>
                    <a:pt x="0" y="1289"/>
                  </a:lnTo>
                  <a:lnTo>
                    <a:pt x="984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3"/>
            <p:cNvSpPr>
              <a:spLocks/>
            </p:cNvSpPr>
            <p:nvPr/>
          </p:nvSpPr>
          <p:spPr bwMode="auto">
            <a:xfrm>
              <a:off x="8069263" y="2187575"/>
              <a:ext cx="1214438" cy="1214438"/>
            </a:xfrm>
            <a:custGeom>
              <a:avLst/>
              <a:gdLst>
                <a:gd name="T0" fmla="*/ 1451 w 3061"/>
                <a:gd name="T1" fmla="*/ 2 h 3062"/>
                <a:gd name="T2" fmla="*/ 1148 w 3061"/>
                <a:gd name="T3" fmla="*/ 47 h 3062"/>
                <a:gd name="T4" fmla="*/ 867 w 3061"/>
                <a:gd name="T5" fmla="*/ 151 h 3062"/>
                <a:gd name="T6" fmla="*/ 614 w 3061"/>
                <a:gd name="T7" fmla="*/ 304 h 3062"/>
                <a:gd name="T8" fmla="*/ 398 w 3061"/>
                <a:gd name="T9" fmla="*/ 501 h 3062"/>
                <a:gd name="T10" fmla="*/ 221 w 3061"/>
                <a:gd name="T11" fmla="*/ 737 h 3062"/>
                <a:gd name="T12" fmla="*/ 92 w 3061"/>
                <a:gd name="T13" fmla="*/ 1005 h 3062"/>
                <a:gd name="T14" fmla="*/ 17 w 3061"/>
                <a:gd name="T15" fmla="*/ 1298 h 3062"/>
                <a:gd name="T16" fmla="*/ 0 w 3061"/>
                <a:gd name="T17" fmla="*/ 1531 h 3062"/>
                <a:gd name="T18" fmla="*/ 17 w 3061"/>
                <a:gd name="T19" fmla="*/ 1764 h 3062"/>
                <a:gd name="T20" fmla="*/ 92 w 3061"/>
                <a:gd name="T21" fmla="*/ 2057 h 3062"/>
                <a:gd name="T22" fmla="*/ 221 w 3061"/>
                <a:gd name="T23" fmla="*/ 2326 h 3062"/>
                <a:gd name="T24" fmla="*/ 398 w 3061"/>
                <a:gd name="T25" fmla="*/ 2560 h 3062"/>
                <a:gd name="T26" fmla="*/ 614 w 3061"/>
                <a:gd name="T27" fmla="*/ 2759 h 3062"/>
                <a:gd name="T28" fmla="*/ 867 w 3061"/>
                <a:gd name="T29" fmla="*/ 2912 h 3062"/>
                <a:gd name="T30" fmla="*/ 1148 w 3061"/>
                <a:gd name="T31" fmla="*/ 3014 h 3062"/>
                <a:gd name="T32" fmla="*/ 1451 w 3061"/>
                <a:gd name="T33" fmla="*/ 3061 h 3062"/>
                <a:gd name="T34" fmla="*/ 1609 w 3061"/>
                <a:gd name="T35" fmla="*/ 3061 h 3062"/>
                <a:gd name="T36" fmla="*/ 1914 w 3061"/>
                <a:gd name="T37" fmla="*/ 3014 h 3062"/>
                <a:gd name="T38" fmla="*/ 2195 w 3061"/>
                <a:gd name="T39" fmla="*/ 2912 h 3062"/>
                <a:gd name="T40" fmla="*/ 2447 w 3061"/>
                <a:gd name="T41" fmla="*/ 2759 h 3062"/>
                <a:gd name="T42" fmla="*/ 2664 w 3061"/>
                <a:gd name="T43" fmla="*/ 2560 h 3062"/>
                <a:gd name="T44" fmla="*/ 2841 w 3061"/>
                <a:gd name="T45" fmla="*/ 2326 h 3062"/>
                <a:gd name="T46" fmla="*/ 2969 w 3061"/>
                <a:gd name="T47" fmla="*/ 2057 h 3062"/>
                <a:gd name="T48" fmla="*/ 3044 w 3061"/>
                <a:gd name="T49" fmla="*/ 1764 h 3062"/>
                <a:gd name="T50" fmla="*/ 3061 w 3061"/>
                <a:gd name="T51" fmla="*/ 1531 h 3062"/>
                <a:gd name="T52" fmla="*/ 3044 w 3061"/>
                <a:gd name="T53" fmla="*/ 1298 h 3062"/>
                <a:gd name="T54" fmla="*/ 2969 w 3061"/>
                <a:gd name="T55" fmla="*/ 1005 h 3062"/>
                <a:gd name="T56" fmla="*/ 2841 w 3061"/>
                <a:gd name="T57" fmla="*/ 737 h 3062"/>
                <a:gd name="T58" fmla="*/ 2664 w 3061"/>
                <a:gd name="T59" fmla="*/ 501 h 3062"/>
                <a:gd name="T60" fmla="*/ 2447 w 3061"/>
                <a:gd name="T61" fmla="*/ 304 h 3062"/>
                <a:gd name="T62" fmla="*/ 2195 w 3061"/>
                <a:gd name="T63" fmla="*/ 151 h 3062"/>
                <a:gd name="T64" fmla="*/ 1914 w 3061"/>
                <a:gd name="T65" fmla="*/ 47 h 3062"/>
                <a:gd name="T66" fmla="*/ 1609 w 3061"/>
                <a:gd name="T67" fmla="*/ 2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1" h="3062">
                  <a:moveTo>
                    <a:pt x="1530" y="0"/>
                  </a:moveTo>
                  <a:lnTo>
                    <a:pt x="1451" y="2"/>
                  </a:lnTo>
                  <a:lnTo>
                    <a:pt x="1297" y="17"/>
                  </a:lnTo>
                  <a:lnTo>
                    <a:pt x="1148" y="47"/>
                  </a:lnTo>
                  <a:lnTo>
                    <a:pt x="1004" y="92"/>
                  </a:lnTo>
                  <a:lnTo>
                    <a:pt x="867" y="151"/>
                  </a:lnTo>
                  <a:lnTo>
                    <a:pt x="737" y="221"/>
                  </a:lnTo>
                  <a:lnTo>
                    <a:pt x="614" y="304"/>
                  </a:lnTo>
                  <a:lnTo>
                    <a:pt x="501" y="397"/>
                  </a:lnTo>
                  <a:lnTo>
                    <a:pt x="398" y="501"/>
                  </a:lnTo>
                  <a:lnTo>
                    <a:pt x="303" y="615"/>
                  </a:lnTo>
                  <a:lnTo>
                    <a:pt x="221" y="737"/>
                  </a:lnTo>
                  <a:lnTo>
                    <a:pt x="150" y="868"/>
                  </a:lnTo>
                  <a:lnTo>
                    <a:pt x="92" y="1005"/>
                  </a:lnTo>
                  <a:lnTo>
                    <a:pt x="48" y="1148"/>
                  </a:lnTo>
                  <a:lnTo>
                    <a:pt x="17" y="1298"/>
                  </a:lnTo>
                  <a:lnTo>
                    <a:pt x="1" y="1452"/>
                  </a:lnTo>
                  <a:lnTo>
                    <a:pt x="0" y="1531"/>
                  </a:lnTo>
                  <a:lnTo>
                    <a:pt x="1" y="1610"/>
                  </a:lnTo>
                  <a:lnTo>
                    <a:pt x="17" y="1764"/>
                  </a:lnTo>
                  <a:lnTo>
                    <a:pt x="48" y="1914"/>
                  </a:lnTo>
                  <a:lnTo>
                    <a:pt x="92" y="2057"/>
                  </a:lnTo>
                  <a:lnTo>
                    <a:pt x="150" y="2195"/>
                  </a:lnTo>
                  <a:lnTo>
                    <a:pt x="221" y="2326"/>
                  </a:lnTo>
                  <a:lnTo>
                    <a:pt x="303" y="2448"/>
                  </a:lnTo>
                  <a:lnTo>
                    <a:pt x="398" y="2560"/>
                  </a:lnTo>
                  <a:lnTo>
                    <a:pt x="501" y="2664"/>
                  </a:lnTo>
                  <a:lnTo>
                    <a:pt x="614" y="2759"/>
                  </a:lnTo>
                  <a:lnTo>
                    <a:pt x="737" y="2840"/>
                  </a:lnTo>
                  <a:lnTo>
                    <a:pt x="867" y="2912"/>
                  </a:lnTo>
                  <a:lnTo>
                    <a:pt x="1004" y="2970"/>
                  </a:lnTo>
                  <a:lnTo>
                    <a:pt x="1148" y="3014"/>
                  </a:lnTo>
                  <a:lnTo>
                    <a:pt x="1297" y="3045"/>
                  </a:lnTo>
                  <a:lnTo>
                    <a:pt x="1451" y="3061"/>
                  </a:lnTo>
                  <a:lnTo>
                    <a:pt x="1530" y="3062"/>
                  </a:lnTo>
                  <a:lnTo>
                    <a:pt x="1609" y="3061"/>
                  </a:lnTo>
                  <a:lnTo>
                    <a:pt x="1764" y="3045"/>
                  </a:lnTo>
                  <a:lnTo>
                    <a:pt x="1914" y="3014"/>
                  </a:lnTo>
                  <a:lnTo>
                    <a:pt x="2058" y="2970"/>
                  </a:lnTo>
                  <a:lnTo>
                    <a:pt x="2195" y="2912"/>
                  </a:lnTo>
                  <a:lnTo>
                    <a:pt x="2325" y="2840"/>
                  </a:lnTo>
                  <a:lnTo>
                    <a:pt x="2447" y="2759"/>
                  </a:lnTo>
                  <a:lnTo>
                    <a:pt x="2561" y="2664"/>
                  </a:lnTo>
                  <a:lnTo>
                    <a:pt x="2664" y="2560"/>
                  </a:lnTo>
                  <a:lnTo>
                    <a:pt x="2758" y="2448"/>
                  </a:lnTo>
                  <a:lnTo>
                    <a:pt x="2841" y="2326"/>
                  </a:lnTo>
                  <a:lnTo>
                    <a:pt x="2911" y="2195"/>
                  </a:lnTo>
                  <a:lnTo>
                    <a:pt x="2969" y="2057"/>
                  </a:lnTo>
                  <a:lnTo>
                    <a:pt x="3014" y="1914"/>
                  </a:lnTo>
                  <a:lnTo>
                    <a:pt x="3044" y="1764"/>
                  </a:lnTo>
                  <a:lnTo>
                    <a:pt x="3060" y="1610"/>
                  </a:lnTo>
                  <a:lnTo>
                    <a:pt x="3061" y="1531"/>
                  </a:lnTo>
                  <a:lnTo>
                    <a:pt x="3060" y="1452"/>
                  </a:lnTo>
                  <a:lnTo>
                    <a:pt x="3044" y="1298"/>
                  </a:lnTo>
                  <a:lnTo>
                    <a:pt x="3014" y="1148"/>
                  </a:lnTo>
                  <a:lnTo>
                    <a:pt x="2969" y="1005"/>
                  </a:lnTo>
                  <a:lnTo>
                    <a:pt x="2911" y="868"/>
                  </a:lnTo>
                  <a:lnTo>
                    <a:pt x="2841" y="737"/>
                  </a:lnTo>
                  <a:lnTo>
                    <a:pt x="2758" y="615"/>
                  </a:lnTo>
                  <a:lnTo>
                    <a:pt x="2664" y="501"/>
                  </a:lnTo>
                  <a:lnTo>
                    <a:pt x="2561" y="397"/>
                  </a:lnTo>
                  <a:lnTo>
                    <a:pt x="2447" y="304"/>
                  </a:lnTo>
                  <a:lnTo>
                    <a:pt x="2325" y="221"/>
                  </a:lnTo>
                  <a:lnTo>
                    <a:pt x="2195" y="151"/>
                  </a:lnTo>
                  <a:lnTo>
                    <a:pt x="2058" y="92"/>
                  </a:lnTo>
                  <a:lnTo>
                    <a:pt x="1914" y="47"/>
                  </a:lnTo>
                  <a:lnTo>
                    <a:pt x="1764" y="17"/>
                  </a:lnTo>
                  <a:lnTo>
                    <a:pt x="1609" y="2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4"/>
            <p:cNvSpPr>
              <a:spLocks/>
            </p:cNvSpPr>
            <p:nvPr/>
          </p:nvSpPr>
          <p:spPr bwMode="auto">
            <a:xfrm>
              <a:off x="8364538" y="2482850"/>
              <a:ext cx="623888" cy="623888"/>
            </a:xfrm>
            <a:custGeom>
              <a:avLst/>
              <a:gdLst>
                <a:gd name="T0" fmla="*/ 746 w 1574"/>
                <a:gd name="T1" fmla="*/ 1 h 1575"/>
                <a:gd name="T2" fmla="*/ 589 w 1574"/>
                <a:gd name="T3" fmla="*/ 25 h 1575"/>
                <a:gd name="T4" fmla="*/ 446 w 1574"/>
                <a:gd name="T5" fmla="*/ 78 h 1575"/>
                <a:gd name="T6" fmla="*/ 316 w 1574"/>
                <a:gd name="T7" fmla="*/ 157 h 1575"/>
                <a:gd name="T8" fmla="*/ 203 w 1574"/>
                <a:gd name="T9" fmla="*/ 258 h 1575"/>
                <a:gd name="T10" fmla="*/ 114 w 1574"/>
                <a:gd name="T11" fmla="*/ 380 h 1575"/>
                <a:gd name="T12" fmla="*/ 46 w 1574"/>
                <a:gd name="T13" fmla="*/ 517 h 1575"/>
                <a:gd name="T14" fmla="*/ 9 w 1574"/>
                <a:gd name="T15" fmla="*/ 668 h 1575"/>
                <a:gd name="T16" fmla="*/ 0 w 1574"/>
                <a:gd name="T17" fmla="*/ 788 h 1575"/>
                <a:gd name="T18" fmla="*/ 9 w 1574"/>
                <a:gd name="T19" fmla="*/ 907 h 1575"/>
                <a:gd name="T20" fmla="*/ 46 w 1574"/>
                <a:gd name="T21" fmla="*/ 1059 h 1575"/>
                <a:gd name="T22" fmla="*/ 114 w 1574"/>
                <a:gd name="T23" fmla="*/ 1196 h 1575"/>
                <a:gd name="T24" fmla="*/ 203 w 1574"/>
                <a:gd name="T25" fmla="*/ 1317 h 1575"/>
                <a:gd name="T26" fmla="*/ 316 w 1574"/>
                <a:gd name="T27" fmla="*/ 1419 h 1575"/>
                <a:gd name="T28" fmla="*/ 446 w 1574"/>
                <a:gd name="T29" fmla="*/ 1498 h 1575"/>
                <a:gd name="T30" fmla="*/ 589 w 1574"/>
                <a:gd name="T31" fmla="*/ 1550 h 1575"/>
                <a:gd name="T32" fmla="*/ 746 w 1574"/>
                <a:gd name="T33" fmla="*/ 1575 h 1575"/>
                <a:gd name="T34" fmla="*/ 828 w 1574"/>
                <a:gd name="T35" fmla="*/ 1575 h 1575"/>
                <a:gd name="T36" fmla="*/ 983 w 1574"/>
                <a:gd name="T37" fmla="*/ 1550 h 1575"/>
                <a:gd name="T38" fmla="*/ 1129 w 1574"/>
                <a:gd name="T39" fmla="*/ 1498 h 1575"/>
                <a:gd name="T40" fmla="*/ 1258 w 1574"/>
                <a:gd name="T41" fmla="*/ 1419 h 1575"/>
                <a:gd name="T42" fmla="*/ 1370 w 1574"/>
                <a:gd name="T43" fmla="*/ 1317 h 1575"/>
                <a:gd name="T44" fmla="*/ 1460 w 1574"/>
                <a:gd name="T45" fmla="*/ 1196 h 1575"/>
                <a:gd name="T46" fmla="*/ 1526 w 1574"/>
                <a:gd name="T47" fmla="*/ 1059 h 1575"/>
                <a:gd name="T48" fmla="*/ 1565 w 1574"/>
                <a:gd name="T49" fmla="*/ 907 h 1575"/>
                <a:gd name="T50" fmla="*/ 1574 w 1574"/>
                <a:gd name="T51" fmla="*/ 788 h 1575"/>
                <a:gd name="T52" fmla="*/ 1565 w 1574"/>
                <a:gd name="T53" fmla="*/ 668 h 1575"/>
                <a:gd name="T54" fmla="*/ 1526 w 1574"/>
                <a:gd name="T55" fmla="*/ 517 h 1575"/>
                <a:gd name="T56" fmla="*/ 1460 w 1574"/>
                <a:gd name="T57" fmla="*/ 380 h 1575"/>
                <a:gd name="T58" fmla="*/ 1370 w 1574"/>
                <a:gd name="T59" fmla="*/ 258 h 1575"/>
                <a:gd name="T60" fmla="*/ 1258 w 1574"/>
                <a:gd name="T61" fmla="*/ 157 h 1575"/>
                <a:gd name="T62" fmla="*/ 1129 w 1574"/>
                <a:gd name="T63" fmla="*/ 78 h 1575"/>
                <a:gd name="T64" fmla="*/ 983 w 1574"/>
                <a:gd name="T65" fmla="*/ 25 h 1575"/>
                <a:gd name="T66" fmla="*/ 828 w 1574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4" h="1575">
                  <a:moveTo>
                    <a:pt x="786" y="0"/>
                  </a:moveTo>
                  <a:lnTo>
                    <a:pt x="746" y="1"/>
                  </a:lnTo>
                  <a:lnTo>
                    <a:pt x="667" y="9"/>
                  </a:lnTo>
                  <a:lnTo>
                    <a:pt x="589" y="25"/>
                  </a:lnTo>
                  <a:lnTo>
                    <a:pt x="515" y="48"/>
                  </a:lnTo>
                  <a:lnTo>
                    <a:pt x="446" y="78"/>
                  </a:lnTo>
                  <a:lnTo>
                    <a:pt x="378" y="114"/>
                  </a:lnTo>
                  <a:lnTo>
                    <a:pt x="316" y="157"/>
                  </a:lnTo>
                  <a:lnTo>
                    <a:pt x="258" y="205"/>
                  </a:lnTo>
                  <a:lnTo>
                    <a:pt x="203" y="258"/>
                  </a:lnTo>
                  <a:lnTo>
                    <a:pt x="155" y="316"/>
                  </a:lnTo>
                  <a:lnTo>
                    <a:pt x="114" y="380"/>
                  </a:lnTo>
                  <a:lnTo>
                    <a:pt x="77" y="446"/>
                  </a:lnTo>
                  <a:lnTo>
                    <a:pt x="46" y="517"/>
                  </a:lnTo>
                  <a:lnTo>
                    <a:pt x="24" y="591"/>
                  </a:lnTo>
                  <a:lnTo>
                    <a:pt x="9" y="668"/>
                  </a:lnTo>
                  <a:lnTo>
                    <a:pt x="0" y="748"/>
                  </a:lnTo>
                  <a:lnTo>
                    <a:pt x="0" y="788"/>
                  </a:lnTo>
                  <a:lnTo>
                    <a:pt x="0" y="828"/>
                  </a:lnTo>
                  <a:lnTo>
                    <a:pt x="9" y="907"/>
                  </a:lnTo>
                  <a:lnTo>
                    <a:pt x="24" y="985"/>
                  </a:lnTo>
                  <a:lnTo>
                    <a:pt x="46" y="1059"/>
                  </a:lnTo>
                  <a:lnTo>
                    <a:pt x="77" y="1129"/>
                  </a:lnTo>
                  <a:lnTo>
                    <a:pt x="114" y="1196"/>
                  </a:lnTo>
                  <a:lnTo>
                    <a:pt x="155" y="1259"/>
                  </a:lnTo>
                  <a:lnTo>
                    <a:pt x="203" y="1317"/>
                  </a:lnTo>
                  <a:lnTo>
                    <a:pt x="258" y="1371"/>
                  </a:lnTo>
                  <a:lnTo>
                    <a:pt x="316" y="1419"/>
                  </a:lnTo>
                  <a:lnTo>
                    <a:pt x="378" y="1462"/>
                  </a:lnTo>
                  <a:lnTo>
                    <a:pt x="446" y="1498"/>
                  </a:lnTo>
                  <a:lnTo>
                    <a:pt x="515" y="1528"/>
                  </a:lnTo>
                  <a:lnTo>
                    <a:pt x="589" y="1550"/>
                  </a:lnTo>
                  <a:lnTo>
                    <a:pt x="667" y="1567"/>
                  </a:lnTo>
                  <a:lnTo>
                    <a:pt x="746" y="1575"/>
                  </a:lnTo>
                  <a:lnTo>
                    <a:pt x="786" y="1575"/>
                  </a:lnTo>
                  <a:lnTo>
                    <a:pt x="828" y="1575"/>
                  </a:lnTo>
                  <a:lnTo>
                    <a:pt x="907" y="1567"/>
                  </a:lnTo>
                  <a:lnTo>
                    <a:pt x="983" y="1550"/>
                  </a:lnTo>
                  <a:lnTo>
                    <a:pt x="1057" y="1528"/>
                  </a:lnTo>
                  <a:lnTo>
                    <a:pt x="1129" y="1498"/>
                  </a:lnTo>
                  <a:lnTo>
                    <a:pt x="1195" y="1462"/>
                  </a:lnTo>
                  <a:lnTo>
                    <a:pt x="1258" y="1419"/>
                  </a:lnTo>
                  <a:lnTo>
                    <a:pt x="1317" y="1371"/>
                  </a:lnTo>
                  <a:lnTo>
                    <a:pt x="1370" y="1317"/>
                  </a:lnTo>
                  <a:lnTo>
                    <a:pt x="1418" y="1259"/>
                  </a:lnTo>
                  <a:lnTo>
                    <a:pt x="1460" y="1196"/>
                  </a:lnTo>
                  <a:lnTo>
                    <a:pt x="1497" y="1129"/>
                  </a:lnTo>
                  <a:lnTo>
                    <a:pt x="1526" y="1059"/>
                  </a:lnTo>
                  <a:lnTo>
                    <a:pt x="1550" y="985"/>
                  </a:lnTo>
                  <a:lnTo>
                    <a:pt x="1565" y="907"/>
                  </a:lnTo>
                  <a:lnTo>
                    <a:pt x="1573" y="828"/>
                  </a:lnTo>
                  <a:lnTo>
                    <a:pt x="1574" y="788"/>
                  </a:lnTo>
                  <a:lnTo>
                    <a:pt x="1573" y="748"/>
                  </a:lnTo>
                  <a:lnTo>
                    <a:pt x="1565" y="668"/>
                  </a:lnTo>
                  <a:lnTo>
                    <a:pt x="1550" y="591"/>
                  </a:lnTo>
                  <a:lnTo>
                    <a:pt x="1526" y="517"/>
                  </a:lnTo>
                  <a:lnTo>
                    <a:pt x="1497" y="446"/>
                  </a:lnTo>
                  <a:lnTo>
                    <a:pt x="1460" y="380"/>
                  </a:lnTo>
                  <a:lnTo>
                    <a:pt x="1418" y="316"/>
                  </a:lnTo>
                  <a:lnTo>
                    <a:pt x="1370" y="258"/>
                  </a:lnTo>
                  <a:lnTo>
                    <a:pt x="1317" y="205"/>
                  </a:lnTo>
                  <a:lnTo>
                    <a:pt x="1258" y="157"/>
                  </a:lnTo>
                  <a:lnTo>
                    <a:pt x="1195" y="114"/>
                  </a:lnTo>
                  <a:lnTo>
                    <a:pt x="1129" y="78"/>
                  </a:lnTo>
                  <a:lnTo>
                    <a:pt x="1057" y="48"/>
                  </a:lnTo>
                  <a:lnTo>
                    <a:pt x="983" y="25"/>
                  </a:lnTo>
                  <a:lnTo>
                    <a:pt x="907" y="9"/>
                  </a:lnTo>
                  <a:lnTo>
                    <a:pt x="828" y="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 smtClean="0">
                  <a:solidFill>
                    <a:srgbClr val="E84C3D"/>
                  </a:solidFill>
                </a:rPr>
                <a:t>2018</a:t>
              </a:r>
              <a:endParaRPr lang="en-US" sz="2400" b="1" dirty="0">
                <a:solidFill>
                  <a:srgbClr val="E84C3D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505304" y="3068960"/>
            <a:ext cx="2319104" cy="2319104"/>
            <a:chOff x="6310313" y="2982913"/>
            <a:chExt cx="1697038" cy="1697038"/>
          </a:xfrm>
          <a:solidFill>
            <a:srgbClr val="27AE61"/>
          </a:solidFill>
        </p:grpSpPr>
        <p:sp>
          <p:nvSpPr>
            <p:cNvPr id="56" name="Freeform 183"/>
            <p:cNvSpPr>
              <a:spLocks/>
            </p:cNvSpPr>
            <p:nvPr/>
          </p:nvSpPr>
          <p:spPr bwMode="auto">
            <a:xfrm>
              <a:off x="6310313" y="2982913"/>
              <a:ext cx="901700" cy="901700"/>
            </a:xfrm>
            <a:custGeom>
              <a:avLst/>
              <a:gdLst>
                <a:gd name="T0" fmla="*/ 1288 w 2271"/>
                <a:gd name="T1" fmla="*/ 2272 h 2272"/>
                <a:gd name="T2" fmla="*/ 1313 w 2271"/>
                <a:gd name="T3" fmla="*/ 2191 h 2272"/>
                <a:gd name="T4" fmla="*/ 1343 w 2271"/>
                <a:gd name="T5" fmla="*/ 2033 h 2272"/>
                <a:gd name="T6" fmla="*/ 1352 w 2271"/>
                <a:gd name="T7" fmla="*/ 1881 h 2272"/>
                <a:gd name="T8" fmla="*/ 1341 w 2271"/>
                <a:gd name="T9" fmla="*/ 1734 h 2272"/>
                <a:gd name="T10" fmla="*/ 1311 w 2271"/>
                <a:gd name="T11" fmla="*/ 1597 h 2272"/>
                <a:gd name="T12" fmla="*/ 1264 w 2271"/>
                <a:gd name="T13" fmla="*/ 1469 h 2272"/>
                <a:gd name="T14" fmla="*/ 1200 w 2271"/>
                <a:gd name="T15" fmla="*/ 1351 h 2272"/>
                <a:gd name="T16" fmla="*/ 1120 w 2271"/>
                <a:gd name="T17" fmla="*/ 1245 h 2272"/>
                <a:gd name="T18" fmla="*/ 1026 w 2271"/>
                <a:gd name="T19" fmla="*/ 1151 h 2272"/>
                <a:gd name="T20" fmla="*/ 920 w 2271"/>
                <a:gd name="T21" fmla="*/ 1072 h 2272"/>
                <a:gd name="T22" fmla="*/ 802 w 2271"/>
                <a:gd name="T23" fmla="*/ 1007 h 2272"/>
                <a:gd name="T24" fmla="*/ 674 w 2271"/>
                <a:gd name="T25" fmla="*/ 961 h 2272"/>
                <a:gd name="T26" fmla="*/ 536 w 2271"/>
                <a:gd name="T27" fmla="*/ 930 h 2272"/>
                <a:gd name="T28" fmla="*/ 391 w 2271"/>
                <a:gd name="T29" fmla="*/ 919 h 2272"/>
                <a:gd name="T30" fmla="*/ 238 w 2271"/>
                <a:gd name="T31" fmla="*/ 928 h 2272"/>
                <a:gd name="T32" fmla="*/ 80 w 2271"/>
                <a:gd name="T33" fmla="*/ 958 h 2272"/>
                <a:gd name="T34" fmla="*/ 0 w 2271"/>
                <a:gd name="T35" fmla="*/ 983 h 2272"/>
                <a:gd name="T36" fmla="*/ 982 w 2271"/>
                <a:gd name="T37" fmla="*/ 0 h 2272"/>
                <a:gd name="T38" fmla="*/ 958 w 2271"/>
                <a:gd name="T39" fmla="*/ 81 h 2272"/>
                <a:gd name="T40" fmla="*/ 928 w 2271"/>
                <a:gd name="T41" fmla="*/ 239 h 2272"/>
                <a:gd name="T42" fmla="*/ 919 w 2271"/>
                <a:gd name="T43" fmla="*/ 392 h 2272"/>
                <a:gd name="T44" fmla="*/ 929 w 2271"/>
                <a:gd name="T45" fmla="*/ 537 h 2272"/>
                <a:gd name="T46" fmla="*/ 959 w 2271"/>
                <a:gd name="T47" fmla="*/ 674 h 2272"/>
                <a:gd name="T48" fmla="*/ 1007 w 2271"/>
                <a:gd name="T49" fmla="*/ 804 h 2272"/>
                <a:gd name="T50" fmla="*/ 1070 w 2271"/>
                <a:gd name="T51" fmla="*/ 922 h 2272"/>
                <a:gd name="T52" fmla="*/ 1151 w 2271"/>
                <a:gd name="T53" fmla="*/ 1028 h 2272"/>
                <a:gd name="T54" fmla="*/ 1244 w 2271"/>
                <a:gd name="T55" fmla="*/ 1121 h 2272"/>
                <a:gd name="T56" fmla="*/ 1350 w 2271"/>
                <a:gd name="T57" fmla="*/ 1200 h 2272"/>
                <a:gd name="T58" fmla="*/ 1468 w 2271"/>
                <a:gd name="T59" fmla="*/ 1264 h 2272"/>
                <a:gd name="T60" fmla="*/ 1597 w 2271"/>
                <a:gd name="T61" fmla="*/ 1312 h 2272"/>
                <a:gd name="T62" fmla="*/ 1734 w 2271"/>
                <a:gd name="T63" fmla="*/ 1342 h 2272"/>
                <a:gd name="T64" fmla="*/ 1879 w 2271"/>
                <a:gd name="T65" fmla="*/ 1353 h 2272"/>
                <a:gd name="T66" fmla="*/ 2032 w 2271"/>
                <a:gd name="T67" fmla="*/ 1344 h 2272"/>
                <a:gd name="T68" fmla="*/ 2190 w 2271"/>
                <a:gd name="T69" fmla="*/ 1313 h 2272"/>
                <a:gd name="T70" fmla="*/ 2271 w 2271"/>
                <a:gd name="T71" fmla="*/ 1289 h 2272"/>
                <a:gd name="T72" fmla="*/ 1288 w 2271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1" h="2272">
                  <a:moveTo>
                    <a:pt x="1288" y="2272"/>
                  </a:moveTo>
                  <a:lnTo>
                    <a:pt x="1313" y="2191"/>
                  </a:lnTo>
                  <a:lnTo>
                    <a:pt x="1343" y="2033"/>
                  </a:lnTo>
                  <a:lnTo>
                    <a:pt x="1352" y="1881"/>
                  </a:lnTo>
                  <a:lnTo>
                    <a:pt x="1341" y="1734"/>
                  </a:lnTo>
                  <a:lnTo>
                    <a:pt x="1311" y="1597"/>
                  </a:lnTo>
                  <a:lnTo>
                    <a:pt x="1264" y="1469"/>
                  </a:lnTo>
                  <a:lnTo>
                    <a:pt x="1200" y="1351"/>
                  </a:lnTo>
                  <a:lnTo>
                    <a:pt x="1120" y="1245"/>
                  </a:lnTo>
                  <a:lnTo>
                    <a:pt x="1026" y="1151"/>
                  </a:lnTo>
                  <a:lnTo>
                    <a:pt x="920" y="1072"/>
                  </a:lnTo>
                  <a:lnTo>
                    <a:pt x="802" y="1007"/>
                  </a:lnTo>
                  <a:lnTo>
                    <a:pt x="674" y="961"/>
                  </a:lnTo>
                  <a:lnTo>
                    <a:pt x="536" y="930"/>
                  </a:lnTo>
                  <a:lnTo>
                    <a:pt x="391" y="919"/>
                  </a:lnTo>
                  <a:lnTo>
                    <a:pt x="238" y="928"/>
                  </a:lnTo>
                  <a:lnTo>
                    <a:pt x="80" y="958"/>
                  </a:lnTo>
                  <a:lnTo>
                    <a:pt x="0" y="983"/>
                  </a:lnTo>
                  <a:lnTo>
                    <a:pt x="982" y="0"/>
                  </a:lnTo>
                  <a:lnTo>
                    <a:pt x="958" y="81"/>
                  </a:lnTo>
                  <a:lnTo>
                    <a:pt x="928" y="239"/>
                  </a:lnTo>
                  <a:lnTo>
                    <a:pt x="919" y="392"/>
                  </a:lnTo>
                  <a:lnTo>
                    <a:pt x="929" y="537"/>
                  </a:lnTo>
                  <a:lnTo>
                    <a:pt x="959" y="674"/>
                  </a:lnTo>
                  <a:lnTo>
                    <a:pt x="1007" y="804"/>
                  </a:lnTo>
                  <a:lnTo>
                    <a:pt x="1070" y="922"/>
                  </a:lnTo>
                  <a:lnTo>
                    <a:pt x="1151" y="1028"/>
                  </a:lnTo>
                  <a:lnTo>
                    <a:pt x="1244" y="1121"/>
                  </a:lnTo>
                  <a:lnTo>
                    <a:pt x="1350" y="1200"/>
                  </a:lnTo>
                  <a:lnTo>
                    <a:pt x="1468" y="1264"/>
                  </a:lnTo>
                  <a:lnTo>
                    <a:pt x="1597" y="1312"/>
                  </a:lnTo>
                  <a:lnTo>
                    <a:pt x="1734" y="1342"/>
                  </a:lnTo>
                  <a:lnTo>
                    <a:pt x="1879" y="1353"/>
                  </a:lnTo>
                  <a:lnTo>
                    <a:pt x="2032" y="1344"/>
                  </a:lnTo>
                  <a:lnTo>
                    <a:pt x="2190" y="1313"/>
                  </a:lnTo>
                  <a:lnTo>
                    <a:pt x="2271" y="1289"/>
                  </a:lnTo>
                  <a:lnTo>
                    <a:pt x="1288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1"/>
            <p:cNvSpPr>
              <a:spLocks/>
            </p:cNvSpPr>
            <p:nvPr/>
          </p:nvSpPr>
          <p:spPr bwMode="auto">
            <a:xfrm>
              <a:off x="6792913" y="3465513"/>
              <a:ext cx="1214438" cy="1214438"/>
            </a:xfrm>
            <a:custGeom>
              <a:avLst/>
              <a:gdLst>
                <a:gd name="T0" fmla="*/ 1610 w 3063"/>
                <a:gd name="T1" fmla="*/ 1 h 3061"/>
                <a:gd name="T2" fmla="*/ 1914 w 3063"/>
                <a:gd name="T3" fmla="*/ 46 h 3061"/>
                <a:gd name="T4" fmla="*/ 2196 w 3063"/>
                <a:gd name="T5" fmla="*/ 150 h 3061"/>
                <a:gd name="T6" fmla="*/ 2448 w 3063"/>
                <a:gd name="T7" fmla="*/ 303 h 3061"/>
                <a:gd name="T8" fmla="*/ 2665 w 3063"/>
                <a:gd name="T9" fmla="*/ 500 h 3061"/>
                <a:gd name="T10" fmla="*/ 2841 w 3063"/>
                <a:gd name="T11" fmla="*/ 736 h 3061"/>
                <a:gd name="T12" fmla="*/ 2971 w 3063"/>
                <a:gd name="T13" fmla="*/ 1003 h 3061"/>
                <a:gd name="T14" fmla="*/ 3046 w 3063"/>
                <a:gd name="T15" fmla="*/ 1297 h 3061"/>
                <a:gd name="T16" fmla="*/ 3063 w 3063"/>
                <a:gd name="T17" fmla="*/ 1530 h 3061"/>
                <a:gd name="T18" fmla="*/ 3046 w 3063"/>
                <a:gd name="T19" fmla="*/ 1764 h 3061"/>
                <a:gd name="T20" fmla="*/ 2971 w 3063"/>
                <a:gd name="T21" fmla="*/ 2057 h 3061"/>
                <a:gd name="T22" fmla="*/ 2841 w 3063"/>
                <a:gd name="T23" fmla="*/ 2324 h 3061"/>
                <a:gd name="T24" fmla="*/ 2665 w 3063"/>
                <a:gd name="T25" fmla="*/ 2560 h 3061"/>
                <a:gd name="T26" fmla="*/ 2448 w 3063"/>
                <a:gd name="T27" fmla="*/ 2758 h 3061"/>
                <a:gd name="T28" fmla="*/ 2196 w 3063"/>
                <a:gd name="T29" fmla="*/ 2911 h 3061"/>
                <a:gd name="T30" fmla="*/ 1914 w 3063"/>
                <a:gd name="T31" fmla="*/ 3013 h 3061"/>
                <a:gd name="T32" fmla="*/ 1610 w 3063"/>
                <a:gd name="T33" fmla="*/ 3060 h 3061"/>
                <a:gd name="T34" fmla="*/ 1453 w 3063"/>
                <a:gd name="T35" fmla="*/ 3060 h 3061"/>
                <a:gd name="T36" fmla="*/ 1148 w 3063"/>
                <a:gd name="T37" fmla="*/ 3013 h 3061"/>
                <a:gd name="T38" fmla="*/ 867 w 3063"/>
                <a:gd name="T39" fmla="*/ 2911 h 3061"/>
                <a:gd name="T40" fmla="*/ 616 w 3063"/>
                <a:gd name="T41" fmla="*/ 2758 h 3061"/>
                <a:gd name="T42" fmla="*/ 398 w 3063"/>
                <a:gd name="T43" fmla="*/ 2560 h 3061"/>
                <a:gd name="T44" fmla="*/ 222 w 3063"/>
                <a:gd name="T45" fmla="*/ 2324 h 3061"/>
                <a:gd name="T46" fmla="*/ 93 w 3063"/>
                <a:gd name="T47" fmla="*/ 2057 h 3061"/>
                <a:gd name="T48" fmla="*/ 17 w 3063"/>
                <a:gd name="T49" fmla="*/ 1764 h 3061"/>
                <a:gd name="T50" fmla="*/ 0 w 3063"/>
                <a:gd name="T51" fmla="*/ 1530 h 3061"/>
                <a:gd name="T52" fmla="*/ 17 w 3063"/>
                <a:gd name="T53" fmla="*/ 1297 h 3061"/>
                <a:gd name="T54" fmla="*/ 93 w 3063"/>
                <a:gd name="T55" fmla="*/ 1003 h 3061"/>
                <a:gd name="T56" fmla="*/ 222 w 3063"/>
                <a:gd name="T57" fmla="*/ 736 h 3061"/>
                <a:gd name="T58" fmla="*/ 398 w 3063"/>
                <a:gd name="T59" fmla="*/ 500 h 3061"/>
                <a:gd name="T60" fmla="*/ 616 w 3063"/>
                <a:gd name="T61" fmla="*/ 303 h 3061"/>
                <a:gd name="T62" fmla="*/ 867 w 3063"/>
                <a:gd name="T63" fmla="*/ 150 h 3061"/>
                <a:gd name="T64" fmla="*/ 1148 w 3063"/>
                <a:gd name="T65" fmla="*/ 46 h 3061"/>
                <a:gd name="T66" fmla="*/ 1453 w 3063"/>
                <a:gd name="T67" fmla="*/ 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3" h="3061">
                  <a:moveTo>
                    <a:pt x="1532" y="0"/>
                  </a:moveTo>
                  <a:lnTo>
                    <a:pt x="1610" y="1"/>
                  </a:lnTo>
                  <a:lnTo>
                    <a:pt x="1765" y="17"/>
                  </a:lnTo>
                  <a:lnTo>
                    <a:pt x="1914" y="46"/>
                  </a:lnTo>
                  <a:lnTo>
                    <a:pt x="2058" y="92"/>
                  </a:lnTo>
                  <a:lnTo>
                    <a:pt x="2196" y="150"/>
                  </a:lnTo>
                  <a:lnTo>
                    <a:pt x="2325" y="220"/>
                  </a:lnTo>
                  <a:lnTo>
                    <a:pt x="2448" y="303"/>
                  </a:lnTo>
                  <a:lnTo>
                    <a:pt x="2561" y="396"/>
                  </a:lnTo>
                  <a:lnTo>
                    <a:pt x="2665" y="500"/>
                  </a:lnTo>
                  <a:lnTo>
                    <a:pt x="2758" y="614"/>
                  </a:lnTo>
                  <a:lnTo>
                    <a:pt x="2841" y="736"/>
                  </a:lnTo>
                  <a:lnTo>
                    <a:pt x="2912" y="866"/>
                  </a:lnTo>
                  <a:lnTo>
                    <a:pt x="2971" y="1003"/>
                  </a:lnTo>
                  <a:lnTo>
                    <a:pt x="3015" y="1147"/>
                  </a:lnTo>
                  <a:lnTo>
                    <a:pt x="3046" y="1297"/>
                  </a:lnTo>
                  <a:lnTo>
                    <a:pt x="3061" y="1451"/>
                  </a:lnTo>
                  <a:lnTo>
                    <a:pt x="3063" y="1530"/>
                  </a:lnTo>
                  <a:lnTo>
                    <a:pt x="3061" y="1610"/>
                  </a:lnTo>
                  <a:lnTo>
                    <a:pt x="3046" y="1764"/>
                  </a:lnTo>
                  <a:lnTo>
                    <a:pt x="3015" y="1913"/>
                  </a:lnTo>
                  <a:lnTo>
                    <a:pt x="2971" y="2057"/>
                  </a:lnTo>
                  <a:lnTo>
                    <a:pt x="2912" y="2194"/>
                  </a:lnTo>
                  <a:lnTo>
                    <a:pt x="2841" y="2324"/>
                  </a:lnTo>
                  <a:lnTo>
                    <a:pt x="2758" y="2447"/>
                  </a:lnTo>
                  <a:lnTo>
                    <a:pt x="2665" y="2560"/>
                  </a:lnTo>
                  <a:lnTo>
                    <a:pt x="2561" y="2663"/>
                  </a:lnTo>
                  <a:lnTo>
                    <a:pt x="2448" y="2758"/>
                  </a:lnTo>
                  <a:lnTo>
                    <a:pt x="2325" y="2840"/>
                  </a:lnTo>
                  <a:lnTo>
                    <a:pt x="2196" y="2911"/>
                  </a:lnTo>
                  <a:lnTo>
                    <a:pt x="2058" y="2969"/>
                  </a:lnTo>
                  <a:lnTo>
                    <a:pt x="1914" y="3013"/>
                  </a:lnTo>
                  <a:lnTo>
                    <a:pt x="1765" y="3044"/>
                  </a:lnTo>
                  <a:lnTo>
                    <a:pt x="1610" y="3060"/>
                  </a:lnTo>
                  <a:lnTo>
                    <a:pt x="1532" y="3061"/>
                  </a:lnTo>
                  <a:lnTo>
                    <a:pt x="1453" y="3060"/>
                  </a:lnTo>
                  <a:lnTo>
                    <a:pt x="1297" y="3044"/>
                  </a:lnTo>
                  <a:lnTo>
                    <a:pt x="1148" y="3013"/>
                  </a:lnTo>
                  <a:lnTo>
                    <a:pt x="1004" y="2969"/>
                  </a:lnTo>
                  <a:lnTo>
                    <a:pt x="867" y="2911"/>
                  </a:lnTo>
                  <a:lnTo>
                    <a:pt x="737" y="2840"/>
                  </a:lnTo>
                  <a:lnTo>
                    <a:pt x="616" y="2758"/>
                  </a:lnTo>
                  <a:lnTo>
                    <a:pt x="502" y="2663"/>
                  </a:lnTo>
                  <a:lnTo>
                    <a:pt x="398" y="2560"/>
                  </a:lnTo>
                  <a:lnTo>
                    <a:pt x="305" y="2447"/>
                  </a:lnTo>
                  <a:lnTo>
                    <a:pt x="222" y="2324"/>
                  </a:lnTo>
                  <a:lnTo>
                    <a:pt x="150" y="2194"/>
                  </a:lnTo>
                  <a:lnTo>
                    <a:pt x="93" y="2057"/>
                  </a:lnTo>
                  <a:lnTo>
                    <a:pt x="48" y="1913"/>
                  </a:lnTo>
                  <a:lnTo>
                    <a:pt x="17" y="1764"/>
                  </a:lnTo>
                  <a:lnTo>
                    <a:pt x="1" y="1610"/>
                  </a:lnTo>
                  <a:lnTo>
                    <a:pt x="0" y="1530"/>
                  </a:lnTo>
                  <a:lnTo>
                    <a:pt x="1" y="1451"/>
                  </a:lnTo>
                  <a:lnTo>
                    <a:pt x="17" y="1297"/>
                  </a:lnTo>
                  <a:lnTo>
                    <a:pt x="48" y="1147"/>
                  </a:lnTo>
                  <a:lnTo>
                    <a:pt x="93" y="1003"/>
                  </a:lnTo>
                  <a:lnTo>
                    <a:pt x="150" y="866"/>
                  </a:lnTo>
                  <a:lnTo>
                    <a:pt x="222" y="736"/>
                  </a:lnTo>
                  <a:lnTo>
                    <a:pt x="305" y="614"/>
                  </a:lnTo>
                  <a:lnTo>
                    <a:pt x="398" y="500"/>
                  </a:lnTo>
                  <a:lnTo>
                    <a:pt x="502" y="396"/>
                  </a:lnTo>
                  <a:lnTo>
                    <a:pt x="616" y="303"/>
                  </a:lnTo>
                  <a:lnTo>
                    <a:pt x="737" y="220"/>
                  </a:lnTo>
                  <a:lnTo>
                    <a:pt x="867" y="150"/>
                  </a:lnTo>
                  <a:lnTo>
                    <a:pt x="1004" y="92"/>
                  </a:lnTo>
                  <a:lnTo>
                    <a:pt x="1148" y="46"/>
                  </a:lnTo>
                  <a:lnTo>
                    <a:pt x="1297" y="17"/>
                  </a:lnTo>
                  <a:lnTo>
                    <a:pt x="1453" y="1"/>
                  </a:lnTo>
                  <a:lnTo>
                    <a:pt x="1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2"/>
            <p:cNvSpPr>
              <a:spLocks/>
            </p:cNvSpPr>
            <p:nvPr/>
          </p:nvSpPr>
          <p:spPr bwMode="auto">
            <a:xfrm>
              <a:off x="7083425" y="3756025"/>
              <a:ext cx="625475" cy="623888"/>
            </a:xfrm>
            <a:custGeom>
              <a:avLst/>
              <a:gdLst>
                <a:gd name="T0" fmla="*/ 828 w 1574"/>
                <a:gd name="T1" fmla="*/ 1 h 1575"/>
                <a:gd name="T2" fmla="*/ 983 w 1574"/>
                <a:gd name="T3" fmla="*/ 25 h 1575"/>
                <a:gd name="T4" fmla="*/ 1128 w 1574"/>
                <a:gd name="T5" fmla="*/ 78 h 1575"/>
                <a:gd name="T6" fmla="*/ 1258 w 1574"/>
                <a:gd name="T7" fmla="*/ 157 h 1575"/>
                <a:gd name="T8" fmla="*/ 1370 w 1574"/>
                <a:gd name="T9" fmla="*/ 258 h 1575"/>
                <a:gd name="T10" fmla="*/ 1460 w 1574"/>
                <a:gd name="T11" fmla="*/ 379 h 1575"/>
                <a:gd name="T12" fmla="*/ 1526 w 1574"/>
                <a:gd name="T13" fmla="*/ 517 h 1575"/>
                <a:gd name="T14" fmla="*/ 1565 w 1574"/>
                <a:gd name="T15" fmla="*/ 668 h 1575"/>
                <a:gd name="T16" fmla="*/ 1574 w 1574"/>
                <a:gd name="T17" fmla="*/ 788 h 1575"/>
                <a:gd name="T18" fmla="*/ 1565 w 1574"/>
                <a:gd name="T19" fmla="*/ 907 h 1575"/>
                <a:gd name="T20" fmla="*/ 1526 w 1574"/>
                <a:gd name="T21" fmla="*/ 1059 h 1575"/>
                <a:gd name="T22" fmla="*/ 1460 w 1574"/>
                <a:gd name="T23" fmla="*/ 1196 h 1575"/>
                <a:gd name="T24" fmla="*/ 1370 w 1574"/>
                <a:gd name="T25" fmla="*/ 1317 h 1575"/>
                <a:gd name="T26" fmla="*/ 1258 w 1574"/>
                <a:gd name="T27" fmla="*/ 1419 h 1575"/>
                <a:gd name="T28" fmla="*/ 1128 w 1574"/>
                <a:gd name="T29" fmla="*/ 1497 h 1575"/>
                <a:gd name="T30" fmla="*/ 983 w 1574"/>
                <a:gd name="T31" fmla="*/ 1550 h 1575"/>
                <a:gd name="T32" fmla="*/ 828 w 1574"/>
                <a:gd name="T33" fmla="*/ 1574 h 1575"/>
                <a:gd name="T34" fmla="*/ 746 w 1574"/>
                <a:gd name="T35" fmla="*/ 1574 h 1575"/>
                <a:gd name="T36" fmla="*/ 589 w 1574"/>
                <a:gd name="T37" fmla="*/ 1550 h 1575"/>
                <a:gd name="T38" fmla="*/ 445 w 1574"/>
                <a:gd name="T39" fmla="*/ 1497 h 1575"/>
                <a:gd name="T40" fmla="*/ 316 w 1574"/>
                <a:gd name="T41" fmla="*/ 1419 h 1575"/>
                <a:gd name="T42" fmla="*/ 203 w 1574"/>
                <a:gd name="T43" fmla="*/ 1317 h 1575"/>
                <a:gd name="T44" fmla="*/ 112 w 1574"/>
                <a:gd name="T45" fmla="*/ 1196 h 1575"/>
                <a:gd name="T46" fmla="*/ 46 w 1574"/>
                <a:gd name="T47" fmla="*/ 1059 h 1575"/>
                <a:gd name="T48" fmla="*/ 9 w 1574"/>
                <a:gd name="T49" fmla="*/ 907 h 1575"/>
                <a:gd name="T50" fmla="*/ 0 w 1574"/>
                <a:gd name="T51" fmla="*/ 788 h 1575"/>
                <a:gd name="T52" fmla="*/ 9 w 1574"/>
                <a:gd name="T53" fmla="*/ 668 h 1575"/>
                <a:gd name="T54" fmla="*/ 46 w 1574"/>
                <a:gd name="T55" fmla="*/ 517 h 1575"/>
                <a:gd name="T56" fmla="*/ 112 w 1574"/>
                <a:gd name="T57" fmla="*/ 379 h 1575"/>
                <a:gd name="T58" fmla="*/ 203 w 1574"/>
                <a:gd name="T59" fmla="*/ 258 h 1575"/>
                <a:gd name="T60" fmla="*/ 316 w 1574"/>
                <a:gd name="T61" fmla="*/ 157 h 1575"/>
                <a:gd name="T62" fmla="*/ 445 w 1574"/>
                <a:gd name="T63" fmla="*/ 78 h 1575"/>
                <a:gd name="T64" fmla="*/ 589 w 1574"/>
                <a:gd name="T65" fmla="*/ 25 h 1575"/>
                <a:gd name="T66" fmla="*/ 746 w 1574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4" h="1575">
                  <a:moveTo>
                    <a:pt x="786" y="0"/>
                  </a:moveTo>
                  <a:lnTo>
                    <a:pt x="828" y="1"/>
                  </a:lnTo>
                  <a:lnTo>
                    <a:pt x="907" y="9"/>
                  </a:lnTo>
                  <a:lnTo>
                    <a:pt x="983" y="25"/>
                  </a:lnTo>
                  <a:lnTo>
                    <a:pt x="1057" y="48"/>
                  </a:lnTo>
                  <a:lnTo>
                    <a:pt x="1128" y="78"/>
                  </a:lnTo>
                  <a:lnTo>
                    <a:pt x="1195" y="114"/>
                  </a:lnTo>
                  <a:lnTo>
                    <a:pt x="1258" y="157"/>
                  </a:lnTo>
                  <a:lnTo>
                    <a:pt x="1316" y="205"/>
                  </a:lnTo>
                  <a:lnTo>
                    <a:pt x="1370" y="258"/>
                  </a:lnTo>
                  <a:lnTo>
                    <a:pt x="1418" y="316"/>
                  </a:lnTo>
                  <a:lnTo>
                    <a:pt x="1460" y="379"/>
                  </a:lnTo>
                  <a:lnTo>
                    <a:pt x="1497" y="446"/>
                  </a:lnTo>
                  <a:lnTo>
                    <a:pt x="1526" y="517"/>
                  </a:lnTo>
                  <a:lnTo>
                    <a:pt x="1550" y="591"/>
                  </a:lnTo>
                  <a:lnTo>
                    <a:pt x="1565" y="668"/>
                  </a:lnTo>
                  <a:lnTo>
                    <a:pt x="1573" y="747"/>
                  </a:lnTo>
                  <a:lnTo>
                    <a:pt x="1574" y="788"/>
                  </a:lnTo>
                  <a:lnTo>
                    <a:pt x="1573" y="828"/>
                  </a:lnTo>
                  <a:lnTo>
                    <a:pt x="1565" y="907"/>
                  </a:lnTo>
                  <a:lnTo>
                    <a:pt x="1550" y="984"/>
                  </a:lnTo>
                  <a:lnTo>
                    <a:pt x="1526" y="1059"/>
                  </a:lnTo>
                  <a:lnTo>
                    <a:pt x="1497" y="1129"/>
                  </a:lnTo>
                  <a:lnTo>
                    <a:pt x="1460" y="1196"/>
                  </a:lnTo>
                  <a:lnTo>
                    <a:pt x="1418" y="1259"/>
                  </a:lnTo>
                  <a:lnTo>
                    <a:pt x="1370" y="1317"/>
                  </a:lnTo>
                  <a:lnTo>
                    <a:pt x="1316" y="1370"/>
                  </a:lnTo>
                  <a:lnTo>
                    <a:pt x="1258" y="1419"/>
                  </a:lnTo>
                  <a:lnTo>
                    <a:pt x="1195" y="1461"/>
                  </a:lnTo>
                  <a:lnTo>
                    <a:pt x="1128" y="1497"/>
                  </a:lnTo>
                  <a:lnTo>
                    <a:pt x="1057" y="1527"/>
                  </a:lnTo>
                  <a:lnTo>
                    <a:pt x="983" y="1550"/>
                  </a:lnTo>
                  <a:lnTo>
                    <a:pt x="907" y="1566"/>
                  </a:lnTo>
                  <a:lnTo>
                    <a:pt x="828" y="1574"/>
                  </a:lnTo>
                  <a:lnTo>
                    <a:pt x="786" y="1575"/>
                  </a:lnTo>
                  <a:lnTo>
                    <a:pt x="746" y="1574"/>
                  </a:lnTo>
                  <a:lnTo>
                    <a:pt x="667" y="1566"/>
                  </a:lnTo>
                  <a:lnTo>
                    <a:pt x="589" y="1550"/>
                  </a:lnTo>
                  <a:lnTo>
                    <a:pt x="515" y="1527"/>
                  </a:lnTo>
                  <a:lnTo>
                    <a:pt x="445" y="1497"/>
                  </a:lnTo>
                  <a:lnTo>
                    <a:pt x="378" y="1461"/>
                  </a:lnTo>
                  <a:lnTo>
                    <a:pt x="316" y="1419"/>
                  </a:lnTo>
                  <a:lnTo>
                    <a:pt x="257" y="1370"/>
                  </a:lnTo>
                  <a:lnTo>
                    <a:pt x="203" y="1317"/>
                  </a:lnTo>
                  <a:lnTo>
                    <a:pt x="155" y="1259"/>
                  </a:lnTo>
                  <a:lnTo>
                    <a:pt x="112" y="1196"/>
                  </a:lnTo>
                  <a:lnTo>
                    <a:pt x="76" y="1129"/>
                  </a:lnTo>
                  <a:lnTo>
                    <a:pt x="46" y="1059"/>
                  </a:lnTo>
                  <a:lnTo>
                    <a:pt x="24" y="984"/>
                  </a:lnTo>
                  <a:lnTo>
                    <a:pt x="9" y="907"/>
                  </a:lnTo>
                  <a:lnTo>
                    <a:pt x="0" y="828"/>
                  </a:lnTo>
                  <a:lnTo>
                    <a:pt x="0" y="788"/>
                  </a:lnTo>
                  <a:lnTo>
                    <a:pt x="0" y="747"/>
                  </a:lnTo>
                  <a:lnTo>
                    <a:pt x="9" y="668"/>
                  </a:lnTo>
                  <a:lnTo>
                    <a:pt x="24" y="591"/>
                  </a:lnTo>
                  <a:lnTo>
                    <a:pt x="46" y="517"/>
                  </a:lnTo>
                  <a:lnTo>
                    <a:pt x="76" y="446"/>
                  </a:lnTo>
                  <a:lnTo>
                    <a:pt x="112" y="379"/>
                  </a:lnTo>
                  <a:lnTo>
                    <a:pt x="155" y="316"/>
                  </a:lnTo>
                  <a:lnTo>
                    <a:pt x="203" y="258"/>
                  </a:lnTo>
                  <a:lnTo>
                    <a:pt x="257" y="205"/>
                  </a:lnTo>
                  <a:lnTo>
                    <a:pt x="316" y="157"/>
                  </a:lnTo>
                  <a:lnTo>
                    <a:pt x="378" y="114"/>
                  </a:lnTo>
                  <a:lnTo>
                    <a:pt x="445" y="78"/>
                  </a:lnTo>
                  <a:lnTo>
                    <a:pt x="515" y="48"/>
                  </a:lnTo>
                  <a:lnTo>
                    <a:pt x="589" y="25"/>
                  </a:lnTo>
                  <a:lnTo>
                    <a:pt x="667" y="9"/>
                  </a:lnTo>
                  <a:lnTo>
                    <a:pt x="746" y="1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 smtClean="0">
                  <a:solidFill>
                    <a:srgbClr val="27AE61"/>
                  </a:solidFill>
                </a:rPr>
                <a:t>2017</a:t>
              </a:r>
              <a:endParaRPr lang="en-US" sz="2400" b="1" dirty="0">
                <a:solidFill>
                  <a:srgbClr val="27AE6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61096" y="1982083"/>
            <a:ext cx="2319103" cy="2319104"/>
            <a:chOff x="5033963" y="2187575"/>
            <a:chExt cx="1697037" cy="1697038"/>
          </a:xfrm>
          <a:solidFill>
            <a:srgbClr val="297FB8"/>
          </a:solidFill>
        </p:grpSpPr>
        <p:sp>
          <p:nvSpPr>
            <p:cNvPr id="55" name="Freeform 182"/>
            <p:cNvSpPr>
              <a:spLocks/>
            </p:cNvSpPr>
            <p:nvPr/>
          </p:nvSpPr>
          <p:spPr bwMode="auto">
            <a:xfrm>
              <a:off x="5033963" y="2982913"/>
              <a:ext cx="901700" cy="901700"/>
            </a:xfrm>
            <a:custGeom>
              <a:avLst/>
              <a:gdLst>
                <a:gd name="T0" fmla="*/ 982 w 2271"/>
                <a:gd name="T1" fmla="*/ 2272 h 2272"/>
                <a:gd name="T2" fmla="*/ 958 w 2271"/>
                <a:gd name="T3" fmla="*/ 2191 h 2272"/>
                <a:gd name="T4" fmla="*/ 928 w 2271"/>
                <a:gd name="T5" fmla="*/ 2033 h 2272"/>
                <a:gd name="T6" fmla="*/ 919 w 2271"/>
                <a:gd name="T7" fmla="*/ 1881 h 2272"/>
                <a:gd name="T8" fmla="*/ 929 w 2271"/>
                <a:gd name="T9" fmla="*/ 1734 h 2272"/>
                <a:gd name="T10" fmla="*/ 959 w 2271"/>
                <a:gd name="T11" fmla="*/ 1597 h 2272"/>
                <a:gd name="T12" fmla="*/ 1007 w 2271"/>
                <a:gd name="T13" fmla="*/ 1469 h 2272"/>
                <a:gd name="T14" fmla="*/ 1070 w 2271"/>
                <a:gd name="T15" fmla="*/ 1351 h 2272"/>
                <a:gd name="T16" fmla="*/ 1151 w 2271"/>
                <a:gd name="T17" fmla="*/ 1245 h 2272"/>
                <a:gd name="T18" fmla="*/ 1244 w 2271"/>
                <a:gd name="T19" fmla="*/ 1151 h 2272"/>
                <a:gd name="T20" fmla="*/ 1350 w 2271"/>
                <a:gd name="T21" fmla="*/ 1072 h 2272"/>
                <a:gd name="T22" fmla="*/ 1468 w 2271"/>
                <a:gd name="T23" fmla="*/ 1007 h 2272"/>
                <a:gd name="T24" fmla="*/ 1597 w 2271"/>
                <a:gd name="T25" fmla="*/ 961 h 2272"/>
                <a:gd name="T26" fmla="*/ 1734 w 2271"/>
                <a:gd name="T27" fmla="*/ 930 h 2272"/>
                <a:gd name="T28" fmla="*/ 1879 w 2271"/>
                <a:gd name="T29" fmla="*/ 919 h 2272"/>
                <a:gd name="T30" fmla="*/ 2032 w 2271"/>
                <a:gd name="T31" fmla="*/ 928 h 2272"/>
                <a:gd name="T32" fmla="*/ 2190 w 2271"/>
                <a:gd name="T33" fmla="*/ 958 h 2272"/>
                <a:gd name="T34" fmla="*/ 2271 w 2271"/>
                <a:gd name="T35" fmla="*/ 983 h 2272"/>
                <a:gd name="T36" fmla="*/ 1288 w 2271"/>
                <a:gd name="T37" fmla="*/ 0 h 2272"/>
                <a:gd name="T38" fmla="*/ 1313 w 2271"/>
                <a:gd name="T39" fmla="*/ 81 h 2272"/>
                <a:gd name="T40" fmla="*/ 1343 w 2271"/>
                <a:gd name="T41" fmla="*/ 239 h 2272"/>
                <a:gd name="T42" fmla="*/ 1352 w 2271"/>
                <a:gd name="T43" fmla="*/ 392 h 2272"/>
                <a:gd name="T44" fmla="*/ 1341 w 2271"/>
                <a:gd name="T45" fmla="*/ 537 h 2272"/>
                <a:gd name="T46" fmla="*/ 1311 w 2271"/>
                <a:gd name="T47" fmla="*/ 674 h 2272"/>
                <a:gd name="T48" fmla="*/ 1264 w 2271"/>
                <a:gd name="T49" fmla="*/ 804 h 2272"/>
                <a:gd name="T50" fmla="*/ 1200 w 2271"/>
                <a:gd name="T51" fmla="*/ 922 h 2272"/>
                <a:gd name="T52" fmla="*/ 1120 w 2271"/>
                <a:gd name="T53" fmla="*/ 1028 h 2272"/>
                <a:gd name="T54" fmla="*/ 1026 w 2271"/>
                <a:gd name="T55" fmla="*/ 1121 h 2272"/>
                <a:gd name="T56" fmla="*/ 920 w 2271"/>
                <a:gd name="T57" fmla="*/ 1200 h 2272"/>
                <a:gd name="T58" fmla="*/ 802 w 2271"/>
                <a:gd name="T59" fmla="*/ 1264 h 2272"/>
                <a:gd name="T60" fmla="*/ 674 w 2271"/>
                <a:gd name="T61" fmla="*/ 1312 h 2272"/>
                <a:gd name="T62" fmla="*/ 536 w 2271"/>
                <a:gd name="T63" fmla="*/ 1342 h 2272"/>
                <a:gd name="T64" fmla="*/ 391 w 2271"/>
                <a:gd name="T65" fmla="*/ 1353 h 2272"/>
                <a:gd name="T66" fmla="*/ 238 w 2271"/>
                <a:gd name="T67" fmla="*/ 1344 h 2272"/>
                <a:gd name="T68" fmla="*/ 80 w 2271"/>
                <a:gd name="T69" fmla="*/ 1313 h 2272"/>
                <a:gd name="T70" fmla="*/ 0 w 2271"/>
                <a:gd name="T71" fmla="*/ 1289 h 2272"/>
                <a:gd name="T72" fmla="*/ 982 w 2271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1" h="2272">
                  <a:moveTo>
                    <a:pt x="982" y="2272"/>
                  </a:moveTo>
                  <a:lnTo>
                    <a:pt x="958" y="2191"/>
                  </a:lnTo>
                  <a:lnTo>
                    <a:pt x="928" y="2033"/>
                  </a:lnTo>
                  <a:lnTo>
                    <a:pt x="919" y="1881"/>
                  </a:lnTo>
                  <a:lnTo>
                    <a:pt x="929" y="1734"/>
                  </a:lnTo>
                  <a:lnTo>
                    <a:pt x="959" y="1597"/>
                  </a:lnTo>
                  <a:lnTo>
                    <a:pt x="1007" y="1469"/>
                  </a:lnTo>
                  <a:lnTo>
                    <a:pt x="1070" y="1351"/>
                  </a:lnTo>
                  <a:lnTo>
                    <a:pt x="1151" y="1245"/>
                  </a:lnTo>
                  <a:lnTo>
                    <a:pt x="1244" y="1151"/>
                  </a:lnTo>
                  <a:lnTo>
                    <a:pt x="1350" y="1072"/>
                  </a:lnTo>
                  <a:lnTo>
                    <a:pt x="1468" y="1007"/>
                  </a:lnTo>
                  <a:lnTo>
                    <a:pt x="1597" y="961"/>
                  </a:lnTo>
                  <a:lnTo>
                    <a:pt x="1734" y="930"/>
                  </a:lnTo>
                  <a:lnTo>
                    <a:pt x="1879" y="919"/>
                  </a:lnTo>
                  <a:lnTo>
                    <a:pt x="2032" y="928"/>
                  </a:lnTo>
                  <a:lnTo>
                    <a:pt x="2190" y="958"/>
                  </a:lnTo>
                  <a:lnTo>
                    <a:pt x="2271" y="983"/>
                  </a:lnTo>
                  <a:lnTo>
                    <a:pt x="1288" y="0"/>
                  </a:lnTo>
                  <a:lnTo>
                    <a:pt x="1313" y="81"/>
                  </a:lnTo>
                  <a:lnTo>
                    <a:pt x="1343" y="239"/>
                  </a:lnTo>
                  <a:lnTo>
                    <a:pt x="1352" y="392"/>
                  </a:lnTo>
                  <a:lnTo>
                    <a:pt x="1341" y="537"/>
                  </a:lnTo>
                  <a:lnTo>
                    <a:pt x="1311" y="674"/>
                  </a:lnTo>
                  <a:lnTo>
                    <a:pt x="1264" y="804"/>
                  </a:lnTo>
                  <a:lnTo>
                    <a:pt x="1200" y="922"/>
                  </a:lnTo>
                  <a:lnTo>
                    <a:pt x="1120" y="1028"/>
                  </a:lnTo>
                  <a:lnTo>
                    <a:pt x="1026" y="1121"/>
                  </a:lnTo>
                  <a:lnTo>
                    <a:pt x="920" y="1200"/>
                  </a:lnTo>
                  <a:lnTo>
                    <a:pt x="802" y="1264"/>
                  </a:lnTo>
                  <a:lnTo>
                    <a:pt x="674" y="1312"/>
                  </a:lnTo>
                  <a:lnTo>
                    <a:pt x="536" y="1342"/>
                  </a:lnTo>
                  <a:lnTo>
                    <a:pt x="391" y="1353"/>
                  </a:lnTo>
                  <a:lnTo>
                    <a:pt x="238" y="1344"/>
                  </a:lnTo>
                  <a:lnTo>
                    <a:pt x="80" y="1313"/>
                  </a:lnTo>
                  <a:lnTo>
                    <a:pt x="0" y="1289"/>
                  </a:lnTo>
                  <a:lnTo>
                    <a:pt x="982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89"/>
            <p:cNvSpPr>
              <a:spLocks/>
            </p:cNvSpPr>
            <p:nvPr/>
          </p:nvSpPr>
          <p:spPr bwMode="auto">
            <a:xfrm>
              <a:off x="5514975" y="2187575"/>
              <a:ext cx="1216025" cy="1214438"/>
            </a:xfrm>
            <a:custGeom>
              <a:avLst/>
              <a:gdLst>
                <a:gd name="T0" fmla="*/ 1453 w 3063"/>
                <a:gd name="T1" fmla="*/ 2 h 3062"/>
                <a:gd name="T2" fmla="*/ 1148 w 3063"/>
                <a:gd name="T3" fmla="*/ 47 h 3062"/>
                <a:gd name="T4" fmla="*/ 867 w 3063"/>
                <a:gd name="T5" fmla="*/ 151 h 3062"/>
                <a:gd name="T6" fmla="*/ 616 w 3063"/>
                <a:gd name="T7" fmla="*/ 304 h 3062"/>
                <a:gd name="T8" fmla="*/ 398 w 3063"/>
                <a:gd name="T9" fmla="*/ 501 h 3062"/>
                <a:gd name="T10" fmla="*/ 222 w 3063"/>
                <a:gd name="T11" fmla="*/ 737 h 3062"/>
                <a:gd name="T12" fmla="*/ 93 w 3063"/>
                <a:gd name="T13" fmla="*/ 1005 h 3062"/>
                <a:gd name="T14" fmla="*/ 17 w 3063"/>
                <a:gd name="T15" fmla="*/ 1298 h 3062"/>
                <a:gd name="T16" fmla="*/ 0 w 3063"/>
                <a:gd name="T17" fmla="*/ 1531 h 3062"/>
                <a:gd name="T18" fmla="*/ 17 w 3063"/>
                <a:gd name="T19" fmla="*/ 1764 h 3062"/>
                <a:gd name="T20" fmla="*/ 93 w 3063"/>
                <a:gd name="T21" fmla="*/ 2057 h 3062"/>
                <a:gd name="T22" fmla="*/ 222 w 3063"/>
                <a:gd name="T23" fmla="*/ 2326 h 3062"/>
                <a:gd name="T24" fmla="*/ 398 w 3063"/>
                <a:gd name="T25" fmla="*/ 2560 h 3062"/>
                <a:gd name="T26" fmla="*/ 616 w 3063"/>
                <a:gd name="T27" fmla="*/ 2759 h 3062"/>
                <a:gd name="T28" fmla="*/ 867 w 3063"/>
                <a:gd name="T29" fmla="*/ 2912 h 3062"/>
                <a:gd name="T30" fmla="*/ 1148 w 3063"/>
                <a:gd name="T31" fmla="*/ 3014 h 3062"/>
                <a:gd name="T32" fmla="*/ 1453 w 3063"/>
                <a:gd name="T33" fmla="*/ 3061 h 3062"/>
                <a:gd name="T34" fmla="*/ 1610 w 3063"/>
                <a:gd name="T35" fmla="*/ 3061 h 3062"/>
                <a:gd name="T36" fmla="*/ 1914 w 3063"/>
                <a:gd name="T37" fmla="*/ 3014 h 3062"/>
                <a:gd name="T38" fmla="*/ 2196 w 3063"/>
                <a:gd name="T39" fmla="*/ 2912 h 3062"/>
                <a:gd name="T40" fmla="*/ 2448 w 3063"/>
                <a:gd name="T41" fmla="*/ 2759 h 3062"/>
                <a:gd name="T42" fmla="*/ 2665 w 3063"/>
                <a:gd name="T43" fmla="*/ 2560 h 3062"/>
                <a:gd name="T44" fmla="*/ 2841 w 3063"/>
                <a:gd name="T45" fmla="*/ 2326 h 3062"/>
                <a:gd name="T46" fmla="*/ 2969 w 3063"/>
                <a:gd name="T47" fmla="*/ 2057 h 3062"/>
                <a:gd name="T48" fmla="*/ 3046 w 3063"/>
                <a:gd name="T49" fmla="*/ 1764 h 3062"/>
                <a:gd name="T50" fmla="*/ 3063 w 3063"/>
                <a:gd name="T51" fmla="*/ 1531 h 3062"/>
                <a:gd name="T52" fmla="*/ 3046 w 3063"/>
                <a:gd name="T53" fmla="*/ 1298 h 3062"/>
                <a:gd name="T54" fmla="*/ 2969 w 3063"/>
                <a:gd name="T55" fmla="*/ 1005 h 3062"/>
                <a:gd name="T56" fmla="*/ 2841 w 3063"/>
                <a:gd name="T57" fmla="*/ 737 h 3062"/>
                <a:gd name="T58" fmla="*/ 2665 w 3063"/>
                <a:gd name="T59" fmla="*/ 501 h 3062"/>
                <a:gd name="T60" fmla="*/ 2448 w 3063"/>
                <a:gd name="T61" fmla="*/ 304 h 3062"/>
                <a:gd name="T62" fmla="*/ 2196 w 3063"/>
                <a:gd name="T63" fmla="*/ 151 h 3062"/>
                <a:gd name="T64" fmla="*/ 1914 w 3063"/>
                <a:gd name="T65" fmla="*/ 47 h 3062"/>
                <a:gd name="T66" fmla="*/ 1610 w 3063"/>
                <a:gd name="T67" fmla="*/ 2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3" h="3062">
                  <a:moveTo>
                    <a:pt x="1532" y="0"/>
                  </a:moveTo>
                  <a:lnTo>
                    <a:pt x="1453" y="2"/>
                  </a:lnTo>
                  <a:lnTo>
                    <a:pt x="1297" y="17"/>
                  </a:lnTo>
                  <a:lnTo>
                    <a:pt x="1148" y="47"/>
                  </a:lnTo>
                  <a:lnTo>
                    <a:pt x="1004" y="92"/>
                  </a:lnTo>
                  <a:lnTo>
                    <a:pt x="867" y="151"/>
                  </a:lnTo>
                  <a:lnTo>
                    <a:pt x="737" y="221"/>
                  </a:lnTo>
                  <a:lnTo>
                    <a:pt x="616" y="304"/>
                  </a:lnTo>
                  <a:lnTo>
                    <a:pt x="502" y="397"/>
                  </a:lnTo>
                  <a:lnTo>
                    <a:pt x="398" y="501"/>
                  </a:lnTo>
                  <a:lnTo>
                    <a:pt x="305" y="615"/>
                  </a:lnTo>
                  <a:lnTo>
                    <a:pt x="222" y="737"/>
                  </a:lnTo>
                  <a:lnTo>
                    <a:pt x="150" y="868"/>
                  </a:lnTo>
                  <a:lnTo>
                    <a:pt x="93" y="1005"/>
                  </a:lnTo>
                  <a:lnTo>
                    <a:pt x="48" y="1148"/>
                  </a:lnTo>
                  <a:lnTo>
                    <a:pt x="17" y="1298"/>
                  </a:lnTo>
                  <a:lnTo>
                    <a:pt x="1" y="1452"/>
                  </a:lnTo>
                  <a:lnTo>
                    <a:pt x="0" y="1531"/>
                  </a:lnTo>
                  <a:lnTo>
                    <a:pt x="1" y="1610"/>
                  </a:lnTo>
                  <a:lnTo>
                    <a:pt x="17" y="1764"/>
                  </a:lnTo>
                  <a:lnTo>
                    <a:pt x="48" y="1914"/>
                  </a:lnTo>
                  <a:lnTo>
                    <a:pt x="93" y="2057"/>
                  </a:lnTo>
                  <a:lnTo>
                    <a:pt x="150" y="2195"/>
                  </a:lnTo>
                  <a:lnTo>
                    <a:pt x="222" y="2326"/>
                  </a:lnTo>
                  <a:lnTo>
                    <a:pt x="305" y="2448"/>
                  </a:lnTo>
                  <a:lnTo>
                    <a:pt x="398" y="2560"/>
                  </a:lnTo>
                  <a:lnTo>
                    <a:pt x="502" y="2664"/>
                  </a:lnTo>
                  <a:lnTo>
                    <a:pt x="616" y="2759"/>
                  </a:lnTo>
                  <a:lnTo>
                    <a:pt x="737" y="2840"/>
                  </a:lnTo>
                  <a:lnTo>
                    <a:pt x="867" y="2912"/>
                  </a:lnTo>
                  <a:lnTo>
                    <a:pt x="1004" y="2970"/>
                  </a:lnTo>
                  <a:lnTo>
                    <a:pt x="1148" y="3014"/>
                  </a:lnTo>
                  <a:lnTo>
                    <a:pt x="1297" y="3045"/>
                  </a:lnTo>
                  <a:lnTo>
                    <a:pt x="1453" y="3061"/>
                  </a:lnTo>
                  <a:lnTo>
                    <a:pt x="1532" y="3062"/>
                  </a:lnTo>
                  <a:lnTo>
                    <a:pt x="1610" y="3061"/>
                  </a:lnTo>
                  <a:lnTo>
                    <a:pt x="1765" y="3045"/>
                  </a:lnTo>
                  <a:lnTo>
                    <a:pt x="1914" y="3014"/>
                  </a:lnTo>
                  <a:lnTo>
                    <a:pt x="2058" y="2970"/>
                  </a:lnTo>
                  <a:lnTo>
                    <a:pt x="2196" y="2912"/>
                  </a:lnTo>
                  <a:lnTo>
                    <a:pt x="2325" y="2840"/>
                  </a:lnTo>
                  <a:lnTo>
                    <a:pt x="2448" y="2759"/>
                  </a:lnTo>
                  <a:lnTo>
                    <a:pt x="2561" y="2664"/>
                  </a:lnTo>
                  <a:lnTo>
                    <a:pt x="2665" y="2560"/>
                  </a:lnTo>
                  <a:lnTo>
                    <a:pt x="2758" y="2448"/>
                  </a:lnTo>
                  <a:lnTo>
                    <a:pt x="2841" y="2326"/>
                  </a:lnTo>
                  <a:lnTo>
                    <a:pt x="2912" y="2195"/>
                  </a:lnTo>
                  <a:lnTo>
                    <a:pt x="2969" y="2057"/>
                  </a:lnTo>
                  <a:lnTo>
                    <a:pt x="3015" y="1914"/>
                  </a:lnTo>
                  <a:lnTo>
                    <a:pt x="3046" y="1764"/>
                  </a:lnTo>
                  <a:lnTo>
                    <a:pt x="3061" y="1610"/>
                  </a:lnTo>
                  <a:lnTo>
                    <a:pt x="3063" y="1531"/>
                  </a:lnTo>
                  <a:lnTo>
                    <a:pt x="3061" y="1452"/>
                  </a:lnTo>
                  <a:lnTo>
                    <a:pt x="3046" y="1298"/>
                  </a:lnTo>
                  <a:lnTo>
                    <a:pt x="3015" y="1148"/>
                  </a:lnTo>
                  <a:lnTo>
                    <a:pt x="2969" y="1005"/>
                  </a:lnTo>
                  <a:lnTo>
                    <a:pt x="2912" y="868"/>
                  </a:lnTo>
                  <a:lnTo>
                    <a:pt x="2841" y="737"/>
                  </a:lnTo>
                  <a:lnTo>
                    <a:pt x="2758" y="615"/>
                  </a:lnTo>
                  <a:lnTo>
                    <a:pt x="2665" y="501"/>
                  </a:lnTo>
                  <a:lnTo>
                    <a:pt x="2561" y="397"/>
                  </a:lnTo>
                  <a:lnTo>
                    <a:pt x="2448" y="304"/>
                  </a:lnTo>
                  <a:lnTo>
                    <a:pt x="2325" y="221"/>
                  </a:lnTo>
                  <a:lnTo>
                    <a:pt x="2196" y="151"/>
                  </a:lnTo>
                  <a:lnTo>
                    <a:pt x="2058" y="92"/>
                  </a:lnTo>
                  <a:lnTo>
                    <a:pt x="1914" y="47"/>
                  </a:lnTo>
                  <a:lnTo>
                    <a:pt x="1765" y="17"/>
                  </a:lnTo>
                  <a:lnTo>
                    <a:pt x="1610" y="2"/>
                  </a:lnTo>
                  <a:lnTo>
                    <a:pt x="1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0"/>
            <p:cNvSpPr>
              <a:spLocks/>
            </p:cNvSpPr>
            <p:nvPr/>
          </p:nvSpPr>
          <p:spPr bwMode="auto">
            <a:xfrm>
              <a:off x="5810250" y="2482850"/>
              <a:ext cx="625475" cy="623888"/>
            </a:xfrm>
            <a:custGeom>
              <a:avLst/>
              <a:gdLst>
                <a:gd name="T0" fmla="*/ 747 w 1575"/>
                <a:gd name="T1" fmla="*/ 1 h 1575"/>
                <a:gd name="T2" fmla="*/ 591 w 1575"/>
                <a:gd name="T3" fmla="*/ 25 h 1575"/>
                <a:gd name="T4" fmla="*/ 446 w 1575"/>
                <a:gd name="T5" fmla="*/ 78 h 1575"/>
                <a:gd name="T6" fmla="*/ 316 w 1575"/>
                <a:gd name="T7" fmla="*/ 157 h 1575"/>
                <a:gd name="T8" fmla="*/ 205 w 1575"/>
                <a:gd name="T9" fmla="*/ 258 h 1575"/>
                <a:gd name="T10" fmla="*/ 114 w 1575"/>
                <a:gd name="T11" fmla="*/ 380 h 1575"/>
                <a:gd name="T12" fmla="*/ 48 w 1575"/>
                <a:gd name="T13" fmla="*/ 517 h 1575"/>
                <a:gd name="T14" fmla="*/ 9 w 1575"/>
                <a:gd name="T15" fmla="*/ 668 h 1575"/>
                <a:gd name="T16" fmla="*/ 0 w 1575"/>
                <a:gd name="T17" fmla="*/ 788 h 1575"/>
                <a:gd name="T18" fmla="*/ 9 w 1575"/>
                <a:gd name="T19" fmla="*/ 907 h 1575"/>
                <a:gd name="T20" fmla="*/ 48 w 1575"/>
                <a:gd name="T21" fmla="*/ 1059 h 1575"/>
                <a:gd name="T22" fmla="*/ 114 w 1575"/>
                <a:gd name="T23" fmla="*/ 1196 h 1575"/>
                <a:gd name="T24" fmla="*/ 205 w 1575"/>
                <a:gd name="T25" fmla="*/ 1317 h 1575"/>
                <a:gd name="T26" fmla="*/ 316 w 1575"/>
                <a:gd name="T27" fmla="*/ 1419 h 1575"/>
                <a:gd name="T28" fmla="*/ 446 w 1575"/>
                <a:gd name="T29" fmla="*/ 1498 h 1575"/>
                <a:gd name="T30" fmla="*/ 591 w 1575"/>
                <a:gd name="T31" fmla="*/ 1550 h 1575"/>
                <a:gd name="T32" fmla="*/ 747 w 1575"/>
                <a:gd name="T33" fmla="*/ 1575 h 1575"/>
                <a:gd name="T34" fmla="*/ 828 w 1575"/>
                <a:gd name="T35" fmla="*/ 1575 h 1575"/>
                <a:gd name="T36" fmla="*/ 984 w 1575"/>
                <a:gd name="T37" fmla="*/ 1550 h 1575"/>
                <a:gd name="T38" fmla="*/ 1129 w 1575"/>
                <a:gd name="T39" fmla="*/ 1498 h 1575"/>
                <a:gd name="T40" fmla="*/ 1258 w 1575"/>
                <a:gd name="T41" fmla="*/ 1419 h 1575"/>
                <a:gd name="T42" fmla="*/ 1370 w 1575"/>
                <a:gd name="T43" fmla="*/ 1317 h 1575"/>
                <a:gd name="T44" fmla="*/ 1461 w 1575"/>
                <a:gd name="T45" fmla="*/ 1196 h 1575"/>
                <a:gd name="T46" fmla="*/ 1527 w 1575"/>
                <a:gd name="T47" fmla="*/ 1059 h 1575"/>
                <a:gd name="T48" fmla="*/ 1566 w 1575"/>
                <a:gd name="T49" fmla="*/ 907 h 1575"/>
                <a:gd name="T50" fmla="*/ 1575 w 1575"/>
                <a:gd name="T51" fmla="*/ 788 h 1575"/>
                <a:gd name="T52" fmla="*/ 1566 w 1575"/>
                <a:gd name="T53" fmla="*/ 668 h 1575"/>
                <a:gd name="T54" fmla="*/ 1527 w 1575"/>
                <a:gd name="T55" fmla="*/ 517 h 1575"/>
                <a:gd name="T56" fmla="*/ 1461 w 1575"/>
                <a:gd name="T57" fmla="*/ 380 h 1575"/>
                <a:gd name="T58" fmla="*/ 1370 w 1575"/>
                <a:gd name="T59" fmla="*/ 258 h 1575"/>
                <a:gd name="T60" fmla="*/ 1258 w 1575"/>
                <a:gd name="T61" fmla="*/ 157 h 1575"/>
                <a:gd name="T62" fmla="*/ 1129 w 1575"/>
                <a:gd name="T63" fmla="*/ 78 h 1575"/>
                <a:gd name="T64" fmla="*/ 984 w 1575"/>
                <a:gd name="T65" fmla="*/ 25 h 1575"/>
                <a:gd name="T66" fmla="*/ 828 w 1575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5" h="1575">
                  <a:moveTo>
                    <a:pt x="788" y="0"/>
                  </a:moveTo>
                  <a:lnTo>
                    <a:pt x="747" y="1"/>
                  </a:lnTo>
                  <a:lnTo>
                    <a:pt x="667" y="9"/>
                  </a:lnTo>
                  <a:lnTo>
                    <a:pt x="591" y="25"/>
                  </a:lnTo>
                  <a:lnTo>
                    <a:pt x="517" y="48"/>
                  </a:lnTo>
                  <a:lnTo>
                    <a:pt x="446" y="78"/>
                  </a:lnTo>
                  <a:lnTo>
                    <a:pt x="378" y="114"/>
                  </a:lnTo>
                  <a:lnTo>
                    <a:pt x="316" y="157"/>
                  </a:lnTo>
                  <a:lnTo>
                    <a:pt x="258" y="205"/>
                  </a:lnTo>
                  <a:lnTo>
                    <a:pt x="205" y="258"/>
                  </a:lnTo>
                  <a:lnTo>
                    <a:pt x="157" y="316"/>
                  </a:lnTo>
                  <a:lnTo>
                    <a:pt x="114" y="380"/>
                  </a:lnTo>
                  <a:lnTo>
                    <a:pt x="78" y="446"/>
                  </a:lnTo>
                  <a:lnTo>
                    <a:pt x="48" y="517"/>
                  </a:lnTo>
                  <a:lnTo>
                    <a:pt x="25" y="591"/>
                  </a:lnTo>
                  <a:lnTo>
                    <a:pt x="9" y="668"/>
                  </a:lnTo>
                  <a:lnTo>
                    <a:pt x="1" y="748"/>
                  </a:lnTo>
                  <a:lnTo>
                    <a:pt x="0" y="788"/>
                  </a:lnTo>
                  <a:lnTo>
                    <a:pt x="1" y="828"/>
                  </a:lnTo>
                  <a:lnTo>
                    <a:pt x="9" y="907"/>
                  </a:lnTo>
                  <a:lnTo>
                    <a:pt x="25" y="985"/>
                  </a:lnTo>
                  <a:lnTo>
                    <a:pt x="48" y="1059"/>
                  </a:lnTo>
                  <a:lnTo>
                    <a:pt x="78" y="1129"/>
                  </a:lnTo>
                  <a:lnTo>
                    <a:pt x="114" y="1196"/>
                  </a:lnTo>
                  <a:lnTo>
                    <a:pt x="157" y="1259"/>
                  </a:lnTo>
                  <a:lnTo>
                    <a:pt x="205" y="1317"/>
                  </a:lnTo>
                  <a:lnTo>
                    <a:pt x="258" y="1371"/>
                  </a:lnTo>
                  <a:lnTo>
                    <a:pt x="316" y="1419"/>
                  </a:lnTo>
                  <a:lnTo>
                    <a:pt x="378" y="1462"/>
                  </a:lnTo>
                  <a:lnTo>
                    <a:pt x="446" y="1498"/>
                  </a:lnTo>
                  <a:lnTo>
                    <a:pt x="517" y="1528"/>
                  </a:lnTo>
                  <a:lnTo>
                    <a:pt x="591" y="1550"/>
                  </a:lnTo>
                  <a:lnTo>
                    <a:pt x="667" y="1567"/>
                  </a:lnTo>
                  <a:lnTo>
                    <a:pt x="747" y="1575"/>
                  </a:lnTo>
                  <a:lnTo>
                    <a:pt x="788" y="1575"/>
                  </a:lnTo>
                  <a:lnTo>
                    <a:pt x="828" y="1575"/>
                  </a:lnTo>
                  <a:lnTo>
                    <a:pt x="907" y="1567"/>
                  </a:lnTo>
                  <a:lnTo>
                    <a:pt x="984" y="1550"/>
                  </a:lnTo>
                  <a:lnTo>
                    <a:pt x="1059" y="1528"/>
                  </a:lnTo>
                  <a:lnTo>
                    <a:pt x="1129" y="1498"/>
                  </a:lnTo>
                  <a:lnTo>
                    <a:pt x="1196" y="1462"/>
                  </a:lnTo>
                  <a:lnTo>
                    <a:pt x="1258" y="1419"/>
                  </a:lnTo>
                  <a:lnTo>
                    <a:pt x="1317" y="1371"/>
                  </a:lnTo>
                  <a:lnTo>
                    <a:pt x="1370" y="1317"/>
                  </a:lnTo>
                  <a:lnTo>
                    <a:pt x="1419" y="1259"/>
                  </a:lnTo>
                  <a:lnTo>
                    <a:pt x="1461" y="1196"/>
                  </a:lnTo>
                  <a:lnTo>
                    <a:pt x="1497" y="1129"/>
                  </a:lnTo>
                  <a:lnTo>
                    <a:pt x="1527" y="1059"/>
                  </a:lnTo>
                  <a:lnTo>
                    <a:pt x="1550" y="985"/>
                  </a:lnTo>
                  <a:lnTo>
                    <a:pt x="1566" y="907"/>
                  </a:lnTo>
                  <a:lnTo>
                    <a:pt x="1575" y="828"/>
                  </a:lnTo>
                  <a:lnTo>
                    <a:pt x="1575" y="788"/>
                  </a:lnTo>
                  <a:lnTo>
                    <a:pt x="1575" y="748"/>
                  </a:lnTo>
                  <a:lnTo>
                    <a:pt x="1566" y="668"/>
                  </a:lnTo>
                  <a:lnTo>
                    <a:pt x="1550" y="591"/>
                  </a:lnTo>
                  <a:lnTo>
                    <a:pt x="1527" y="517"/>
                  </a:lnTo>
                  <a:lnTo>
                    <a:pt x="1497" y="446"/>
                  </a:lnTo>
                  <a:lnTo>
                    <a:pt x="1461" y="380"/>
                  </a:lnTo>
                  <a:lnTo>
                    <a:pt x="1419" y="316"/>
                  </a:lnTo>
                  <a:lnTo>
                    <a:pt x="1370" y="258"/>
                  </a:lnTo>
                  <a:lnTo>
                    <a:pt x="1317" y="205"/>
                  </a:lnTo>
                  <a:lnTo>
                    <a:pt x="1258" y="157"/>
                  </a:lnTo>
                  <a:lnTo>
                    <a:pt x="1196" y="114"/>
                  </a:lnTo>
                  <a:lnTo>
                    <a:pt x="1129" y="78"/>
                  </a:lnTo>
                  <a:lnTo>
                    <a:pt x="1059" y="48"/>
                  </a:lnTo>
                  <a:lnTo>
                    <a:pt x="984" y="25"/>
                  </a:lnTo>
                  <a:lnTo>
                    <a:pt x="907" y="9"/>
                  </a:lnTo>
                  <a:lnTo>
                    <a:pt x="828" y="1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 smtClean="0">
                  <a:solidFill>
                    <a:srgbClr val="297FB8"/>
                  </a:solidFill>
                </a:rPr>
                <a:t>2016</a:t>
              </a:r>
              <a:endParaRPr lang="en-US" sz="2400" b="1" dirty="0">
                <a:solidFill>
                  <a:srgbClr val="297FB8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16887" y="3068960"/>
            <a:ext cx="2319104" cy="2319104"/>
            <a:chOff x="3757613" y="2982913"/>
            <a:chExt cx="1697038" cy="1697038"/>
          </a:xfrm>
          <a:solidFill>
            <a:srgbClr val="8D44AD"/>
          </a:solidFill>
        </p:grpSpPr>
        <p:sp>
          <p:nvSpPr>
            <p:cNvPr id="54" name="Freeform 181"/>
            <p:cNvSpPr>
              <a:spLocks/>
            </p:cNvSpPr>
            <p:nvPr/>
          </p:nvSpPr>
          <p:spPr bwMode="auto">
            <a:xfrm>
              <a:off x="3757613" y="2982913"/>
              <a:ext cx="901700" cy="901700"/>
            </a:xfrm>
            <a:custGeom>
              <a:avLst/>
              <a:gdLst>
                <a:gd name="T0" fmla="*/ 1288 w 2272"/>
                <a:gd name="T1" fmla="*/ 2272 h 2272"/>
                <a:gd name="T2" fmla="*/ 1313 w 2272"/>
                <a:gd name="T3" fmla="*/ 2191 h 2272"/>
                <a:gd name="T4" fmla="*/ 1344 w 2272"/>
                <a:gd name="T5" fmla="*/ 2033 h 2272"/>
                <a:gd name="T6" fmla="*/ 1353 w 2272"/>
                <a:gd name="T7" fmla="*/ 1881 h 2272"/>
                <a:gd name="T8" fmla="*/ 1342 w 2272"/>
                <a:gd name="T9" fmla="*/ 1734 h 2272"/>
                <a:gd name="T10" fmla="*/ 1312 w 2272"/>
                <a:gd name="T11" fmla="*/ 1597 h 2272"/>
                <a:gd name="T12" fmla="*/ 1264 w 2272"/>
                <a:gd name="T13" fmla="*/ 1469 h 2272"/>
                <a:gd name="T14" fmla="*/ 1200 w 2272"/>
                <a:gd name="T15" fmla="*/ 1351 h 2272"/>
                <a:gd name="T16" fmla="*/ 1121 w 2272"/>
                <a:gd name="T17" fmla="*/ 1245 h 2272"/>
                <a:gd name="T18" fmla="*/ 1027 w 2272"/>
                <a:gd name="T19" fmla="*/ 1151 h 2272"/>
                <a:gd name="T20" fmla="*/ 920 w 2272"/>
                <a:gd name="T21" fmla="*/ 1072 h 2272"/>
                <a:gd name="T22" fmla="*/ 802 w 2272"/>
                <a:gd name="T23" fmla="*/ 1007 h 2272"/>
                <a:gd name="T24" fmla="*/ 674 w 2272"/>
                <a:gd name="T25" fmla="*/ 961 h 2272"/>
                <a:gd name="T26" fmla="*/ 537 w 2272"/>
                <a:gd name="T27" fmla="*/ 930 h 2272"/>
                <a:gd name="T28" fmla="*/ 392 w 2272"/>
                <a:gd name="T29" fmla="*/ 919 h 2272"/>
                <a:gd name="T30" fmla="*/ 239 w 2272"/>
                <a:gd name="T31" fmla="*/ 928 h 2272"/>
                <a:gd name="T32" fmla="*/ 80 w 2272"/>
                <a:gd name="T33" fmla="*/ 958 h 2272"/>
                <a:gd name="T34" fmla="*/ 0 w 2272"/>
                <a:gd name="T35" fmla="*/ 983 h 2272"/>
                <a:gd name="T36" fmla="*/ 983 w 2272"/>
                <a:gd name="T37" fmla="*/ 0 h 2272"/>
                <a:gd name="T38" fmla="*/ 958 w 2272"/>
                <a:gd name="T39" fmla="*/ 81 h 2272"/>
                <a:gd name="T40" fmla="*/ 928 w 2272"/>
                <a:gd name="T41" fmla="*/ 239 h 2272"/>
                <a:gd name="T42" fmla="*/ 919 w 2272"/>
                <a:gd name="T43" fmla="*/ 392 h 2272"/>
                <a:gd name="T44" fmla="*/ 929 w 2272"/>
                <a:gd name="T45" fmla="*/ 537 h 2272"/>
                <a:gd name="T46" fmla="*/ 959 w 2272"/>
                <a:gd name="T47" fmla="*/ 674 h 2272"/>
                <a:gd name="T48" fmla="*/ 1007 w 2272"/>
                <a:gd name="T49" fmla="*/ 804 h 2272"/>
                <a:gd name="T50" fmla="*/ 1072 w 2272"/>
                <a:gd name="T51" fmla="*/ 922 h 2272"/>
                <a:gd name="T52" fmla="*/ 1151 w 2272"/>
                <a:gd name="T53" fmla="*/ 1028 h 2272"/>
                <a:gd name="T54" fmla="*/ 1244 w 2272"/>
                <a:gd name="T55" fmla="*/ 1121 h 2272"/>
                <a:gd name="T56" fmla="*/ 1351 w 2272"/>
                <a:gd name="T57" fmla="*/ 1200 h 2272"/>
                <a:gd name="T58" fmla="*/ 1469 w 2272"/>
                <a:gd name="T59" fmla="*/ 1264 h 2272"/>
                <a:gd name="T60" fmla="*/ 1597 w 2272"/>
                <a:gd name="T61" fmla="*/ 1312 h 2272"/>
                <a:gd name="T62" fmla="*/ 1734 w 2272"/>
                <a:gd name="T63" fmla="*/ 1342 h 2272"/>
                <a:gd name="T64" fmla="*/ 1881 w 2272"/>
                <a:gd name="T65" fmla="*/ 1353 h 2272"/>
                <a:gd name="T66" fmla="*/ 2032 w 2272"/>
                <a:gd name="T67" fmla="*/ 1344 h 2272"/>
                <a:gd name="T68" fmla="*/ 2191 w 2272"/>
                <a:gd name="T69" fmla="*/ 1313 h 2272"/>
                <a:gd name="T70" fmla="*/ 2272 w 2272"/>
                <a:gd name="T71" fmla="*/ 1289 h 2272"/>
                <a:gd name="T72" fmla="*/ 1288 w 2272"/>
                <a:gd name="T73" fmla="*/ 2272 h 2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72" h="2272">
                  <a:moveTo>
                    <a:pt x="1288" y="2272"/>
                  </a:moveTo>
                  <a:lnTo>
                    <a:pt x="1313" y="2191"/>
                  </a:lnTo>
                  <a:lnTo>
                    <a:pt x="1344" y="2033"/>
                  </a:lnTo>
                  <a:lnTo>
                    <a:pt x="1353" y="1881"/>
                  </a:lnTo>
                  <a:lnTo>
                    <a:pt x="1342" y="1734"/>
                  </a:lnTo>
                  <a:lnTo>
                    <a:pt x="1312" y="1597"/>
                  </a:lnTo>
                  <a:lnTo>
                    <a:pt x="1264" y="1469"/>
                  </a:lnTo>
                  <a:lnTo>
                    <a:pt x="1200" y="1351"/>
                  </a:lnTo>
                  <a:lnTo>
                    <a:pt x="1121" y="1245"/>
                  </a:lnTo>
                  <a:lnTo>
                    <a:pt x="1027" y="1151"/>
                  </a:lnTo>
                  <a:lnTo>
                    <a:pt x="920" y="1072"/>
                  </a:lnTo>
                  <a:lnTo>
                    <a:pt x="802" y="1007"/>
                  </a:lnTo>
                  <a:lnTo>
                    <a:pt x="674" y="961"/>
                  </a:lnTo>
                  <a:lnTo>
                    <a:pt x="537" y="930"/>
                  </a:lnTo>
                  <a:lnTo>
                    <a:pt x="392" y="919"/>
                  </a:lnTo>
                  <a:lnTo>
                    <a:pt x="239" y="928"/>
                  </a:lnTo>
                  <a:lnTo>
                    <a:pt x="80" y="958"/>
                  </a:lnTo>
                  <a:lnTo>
                    <a:pt x="0" y="983"/>
                  </a:lnTo>
                  <a:lnTo>
                    <a:pt x="983" y="0"/>
                  </a:lnTo>
                  <a:lnTo>
                    <a:pt x="958" y="81"/>
                  </a:lnTo>
                  <a:lnTo>
                    <a:pt x="928" y="239"/>
                  </a:lnTo>
                  <a:lnTo>
                    <a:pt x="919" y="392"/>
                  </a:lnTo>
                  <a:lnTo>
                    <a:pt x="929" y="537"/>
                  </a:lnTo>
                  <a:lnTo>
                    <a:pt x="959" y="674"/>
                  </a:lnTo>
                  <a:lnTo>
                    <a:pt x="1007" y="804"/>
                  </a:lnTo>
                  <a:lnTo>
                    <a:pt x="1072" y="922"/>
                  </a:lnTo>
                  <a:lnTo>
                    <a:pt x="1151" y="1028"/>
                  </a:lnTo>
                  <a:lnTo>
                    <a:pt x="1244" y="1121"/>
                  </a:lnTo>
                  <a:lnTo>
                    <a:pt x="1351" y="1200"/>
                  </a:lnTo>
                  <a:lnTo>
                    <a:pt x="1469" y="1264"/>
                  </a:lnTo>
                  <a:lnTo>
                    <a:pt x="1597" y="1312"/>
                  </a:lnTo>
                  <a:lnTo>
                    <a:pt x="1734" y="1342"/>
                  </a:lnTo>
                  <a:lnTo>
                    <a:pt x="1881" y="1353"/>
                  </a:lnTo>
                  <a:lnTo>
                    <a:pt x="2032" y="1344"/>
                  </a:lnTo>
                  <a:lnTo>
                    <a:pt x="2191" y="1313"/>
                  </a:lnTo>
                  <a:lnTo>
                    <a:pt x="2272" y="1289"/>
                  </a:lnTo>
                  <a:lnTo>
                    <a:pt x="1288" y="2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5"/>
            <p:cNvSpPr>
              <a:spLocks/>
            </p:cNvSpPr>
            <p:nvPr/>
          </p:nvSpPr>
          <p:spPr bwMode="auto">
            <a:xfrm>
              <a:off x="4240213" y="3465513"/>
              <a:ext cx="1214438" cy="1214438"/>
            </a:xfrm>
            <a:custGeom>
              <a:avLst/>
              <a:gdLst>
                <a:gd name="T0" fmla="*/ 1609 w 3061"/>
                <a:gd name="T1" fmla="*/ 1 h 3061"/>
                <a:gd name="T2" fmla="*/ 1913 w 3061"/>
                <a:gd name="T3" fmla="*/ 46 h 3061"/>
                <a:gd name="T4" fmla="*/ 2194 w 3061"/>
                <a:gd name="T5" fmla="*/ 150 h 3061"/>
                <a:gd name="T6" fmla="*/ 2447 w 3061"/>
                <a:gd name="T7" fmla="*/ 303 h 3061"/>
                <a:gd name="T8" fmla="*/ 2663 w 3061"/>
                <a:gd name="T9" fmla="*/ 500 h 3061"/>
                <a:gd name="T10" fmla="*/ 2839 w 3061"/>
                <a:gd name="T11" fmla="*/ 736 h 3061"/>
                <a:gd name="T12" fmla="*/ 2969 w 3061"/>
                <a:gd name="T13" fmla="*/ 1003 h 3061"/>
                <a:gd name="T14" fmla="*/ 3044 w 3061"/>
                <a:gd name="T15" fmla="*/ 1297 h 3061"/>
                <a:gd name="T16" fmla="*/ 3061 w 3061"/>
                <a:gd name="T17" fmla="*/ 1530 h 3061"/>
                <a:gd name="T18" fmla="*/ 3044 w 3061"/>
                <a:gd name="T19" fmla="*/ 1764 h 3061"/>
                <a:gd name="T20" fmla="*/ 2969 w 3061"/>
                <a:gd name="T21" fmla="*/ 2057 h 3061"/>
                <a:gd name="T22" fmla="*/ 2839 w 3061"/>
                <a:gd name="T23" fmla="*/ 2324 h 3061"/>
                <a:gd name="T24" fmla="*/ 2663 w 3061"/>
                <a:gd name="T25" fmla="*/ 2560 h 3061"/>
                <a:gd name="T26" fmla="*/ 2447 w 3061"/>
                <a:gd name="T27" fmla="*/ 2758 h 3061"/>
                <a:gd name="T28" fmla="*/ 2194 w 3061"/>
                <a:gd name="T29" fmla="*/ 2911 h 3061"/>
                <a:gd name="T30" fmla="*/ 1913 w 3061"/>
                <a:gd name="T31" fmla="*/ 3013 h 3061"/>
                <a:gd name="T32" fmla="*/ 1609 w 3061"/>
                <a:gd name="T33" fmla="*/ 3060 h 3061"/>
                <a:gd name="T34" fmla="*/ 1451 w 3061"/>
                <a:gd name="T35" fmla="*/ 3060 h 3061"/>
                <a:gd name="T36" fmla="*/ 1147 w 3061"/>
                <a:gd name="T37" fmla="*/ 3013 h 3061"/>
                <a:gd name="T38" fmla="*/ 865 w 3061"/>
                <a:gd name="T39" fmla="*/ 2911 h 3061"/>
                <a:gd name="T40" fmla="*/ 614 w 3061"/>
                <a:gd name="T41" fmla="*/ 2758 h 3061"/>
                <a:gd name="T42" fmla="*/ 396 w 3061"/>
                <a:gd name="T43" fmla="*/ 2560 h 3061"/>
                <a:gd name="T44" fmla="*/ 220 w 3061"/>
                <a:gd name="T45" fmla="*/ 2324 h 3061"/>
                <a:gd name="T46" fmla="*/ 92 w 3061"/>
                <a:gd name="T47" fmla="*/ 2057 h 3061"/>
                <a:gd name="T48" fmla="*/ 16 w 3061"/>
                <a:gd name="T49" fmla="*/ 1764 h 3061"/>
                <a:gd name="T50" fmla="*/ 0 w 3061"/>
                <a:gd name="T51" fmla="*/ 1530 h 3061"/>
                <a:gd name="T52" fmla="*/ 16 w 3061"/>
                <a:gd name="T53" fmla="*/ 1297 h 3061"/>
                <a:gd name="T54" fmla="*/ 92 w 3061"/>
                <a:gd name="T55" fmla="*/ 1003 h 3061"/>
                <a:gd name="T56" fmla="*/ 220 w 3061"/>
                <a:gd name="T57" fmla="*/ 736 h 3061"/>
                <a:gd name="T58" fmla="*/ 396 w 3061"/>
                <a:gd name="T59" fmla="*/ 500 h 3061"/>
                <a:gd name="T60" fmla="*/ 614 w 3061"/>
                <a:gd name="T61" fmla="*/ 303 h 3061"/>
                <a:gd name="T62" fmla="*/ 865 w 3061"/>
                <a:gd name="T63" fmla="*/ 150 h 3061"/>
                <a:gd name="T64" fmla="*/ 1147 w 3061"/>
                <a:gd name="T65" fmla="*/ 46 h 3061"/>
                <a:gd name="T66" fmla="*/ 1451 w 3061"/>
                <a:gd name="T67" fmla="*/ 1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61" h="3061">
                  <a:moveTo>
                    <a:pt x="1530" y="0"/>
                  </a:moveTo>
                  <a:lnTo>
                    <a:pt x="1609" y="1"/>
                  </a:lnTo>
                  <a:lnTo>
                    <a:pt x="1764" y="17"/>
                  </a:lnTo>
                  <a:lnTo>
                    <a:pt x="1913" y="46"/>
                  </a:lnTo>
                  <a:lnTo>
                    <a:pt x="2057" y="92"/>
                  </a:lnTo>
                  <a:lnTo>
                    <a:pt x="2194" y="150"/>
                  </a:lnTo>
                  <a:lnTo>
                    <a:pt x="2324" y="220"/>
                  </a:lnTo>
                  <a:lnTo>
                    <a:pt x="2447" y="303"/>
                  </a:lnTo>
                  <a:lnTo>
                    <a:pt x="2559" y="396"/>
                  </a:lnTo>
                  <a:lnTo>
                    <a:pt x="2663" y="500"/>
                  </a:lnTo>
                  <a:lnTo>
                    <a:pt x="2758" y="614"/>
                  </a:lnTo>
                  <a:lnTo>
                    <a:pt x="2839" y="736"/>
                  </a:lnTo>
                  <a:lnTo>
                    <a:pt x="2911" y="866"/>
                  </a:lnTo>
                  <a:lnTo>
                    <a:pt x="2969" y="1003"/>
                  </a:lnTo>
                  <a:lnTo>
                    <a:pt x="3013" y="1147"/>
                  </a:lnTo>
                  <a:lnTo>
                    <a:pt x="3044" y="1297"/>
                  </a:lnTo>
                  <a:lnTo>
                    <a:pt x="3060" y="1451"/>
                  </a:lnTo>
                  <a:lnTo>
                    <a:pt x="3061" y="1530"/>
                  </a:lnTo>
                  <a:lnTo>
                    <a:pt x="3060" y="1610"/>
                  </a:lnTo>
                  <a:lnTo>
                    <a:pt x="3044" y="1764"/>
                  </a:lnTo>
                  <a:lnTo>
                    <a:pt x="3013" y="1913"/>
                  </a:lnTo>
                  <a:lnTo>
                    <a:pt x="2969" y="2057"/>
                  </a:lnTo>
                  <a:lnTo>
                    <a:pt x="2911" y="2194"/>
                  </a:lnTo>
                  <a:lnTo>
                    <a:pt x="2839" y="2324"/>
                  </a:lnTo>
                  <a:lnTo>
                    <a:pt x="2758" y="2447"/>
                  </a:lnTo>
                  <a:lnTo>
                    <a:pt x="2663" y="2560"/>
                  </a:lnTo>
                  <a:lnTo>
                    <a:pt x="2559" y="2663"/>
                  </a:lnTo>
                  <a:lnTo>
                    <a:pt x="2447" y="2758"/>
                  </a:lnTo>
                  <a:lnTo>
                    <a:pt x="2324" y="2840"/>
                  </a:lnTo>
                  <a:lnTo>
                    <a:pt x="2194" y="2911"/>
                  </a:lnTo>
                  <a:lnTo>
                    <a:pt x="2057" y="2969"/>
                  </a:lnTo>
                  <a:lnTo>
                    <a:pt x="1913" y="3013"/>
                  </a:lnTo>
                  <a:lnTo>
                    <a:pt x="1764" y="3044"/>
                  </a:lnTo>
                  <a:lnTo>
                    <a:pt x="1609" y="3060"/>
                  </a:lnTo>
                  <a:lnTo>
                    <a:pt x="1530" y="3061"/>
                  </a:lnTo>
                  <a:lnTo>
                    <a:pt x="1451" y="3060"/>
                  </a:lnTo>
                  <a:lnTo>
                    <a:pt x="1297" y="3044"/>
                  </a:lnTo>
                  <a:lnTo>
                    <a:pt x="1147" y="3013"/>
                  </a:lnTo>
                  <a:lnTo>
                    <a:pt x="1003" y="2969"/>
                  </a:lnTo>
                  <a:lnTo>
                    <a:pt x="865" y="2911"/>
                  </a:lnTo>
                  <a:lnTo>
                    <a:pt x="736" y="2840"/>
                  </a:lnTo>
                  <a:lnTo>
                    <a:pt x="614" y="2758"/>
                  </a:lnTo>
                  <a:lnTo>
                    <a:pt x="500" y="2663"/>
                  </a:lnTo>
                  <a:lnTo>
                    <a:pt x="396" y="2560"/>
                  </a:lnTo>
                  <a:lnTo>
                    <a:pt x="303" y="2447"/>
                  </a:lnTo>
                  <a:lnTo>
                    <a:pt x="220" y="2324"/>
                  </a:lnTo>
                  <a:lnTo>
                    <a:pt x="150" y="2194"/>
                  </a:lnTo>
                  <a:lnTo>
                    <a:pt x="92" y="2057"/>
                  </a:lnTo>
                  <a:lnTo>
                    <a:pt x="46" y="1913"/>
                  </a:lnTo>
                  <a:lnTo>
                    <a:pt x="16" y="1764"/>
                  </a:lnTo>
                  <a:lnTo>
                    <a:pt x="1" y="1610"/>
                  </a:lnTo>
                  <a:lnTo>
                    <a:pt x="0" y="1530"/>
                  </a:lnTo>
                  <a:lnTo>
                    <a:pt x="1" y="1451"/>
                  </a:lnTo>
                  <a:lnTo>
                    <a:pt x="16" y="1297"/>
                  </a:lnTo>
                  <a:lnTo>
                    <a:pt x="46" y="1147"/>
                  </a:lnTo>
                  <a:lnTo>
                    <a:pt x="92" y="1003"/>
                  </a:lnTo>
                  <a:lnTo>
                    <a:pt x="150" y="866"/>
                  </a:lnTo>
                  <a:lnTo>
                    <a:pt x="220" y="736"/>
                  </a:lnTo>
                  <a:lnTo>
                    <a:pt x="303" y="614"/>
                  </a:lnTo>
                  <a:lnTo>
                    <a:pt x="396" y="500"/>
                  </a:lnTo>
                  <a:lnTo>
                    <a:pt x="500" y="396"/>
                  </a:lnTo>
                  <a:lnTo>
                    <a:pt x="614" y="303"/>
                  </a:lnTo>
                  <a:lnTo>
                    <a:pt x="736" y="220"/>
                  </a:lnTo>
                  <a:lnTo>
                    <a:pt x="865" y="150"/>
                  </a:lnTo>
                  <a:lnTo>
                    <a:pt x="1003" y="92"/>
                  </a:lnTo>
                  <a:lnTo>
                    <a:pt x="1147" y="46"/>
                  </a:lnTo>
                  <a:lnTo>
                    <a:pt x="1297" y="17"/>
                  </a:lnTo>
                  <a:lnTo>
                    <a:pt x="1451" y="1"/>
                  </a:lnTo>
                  <a:lnTo>
                    <a:pt x="15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88"/>
            <p:cNvSpPr>
              <a:spLocks/>
            </p:cNvSpPr>
            <p:nvPr/>
          </p:nvSpPr>
          <p:spPr bwMode="auto">
            <a:xfrm>
              <a:off x="4530725" y="3756025"/>
              <a:ext cx="625475" cy="623888"/>
            </a:xfrm>
            <a:custGeom>
              <a:avLst/>
              <a:gdLst>
                <a:gd name="T0" fmla="*/ 828 w 1575"/>
                <a:gd name="T1" fmla="*/ 1 h 1575"/>
                <a:gd name="T2" fmla="*/ 984 w 1575"/>
                <a:gd name="T3" fmla="*/ 25 h 1575"/>
                <a:gd name="T4" fmla="*/ 1129 w 1575"/>
                <a:gd name="T5" fmla="*/ 78 h 1575"/>
                <a:gd name="T6" fmla="*/ 1258 w 1575"/>
                <a:gd name="T7" fmla="*/ 157 h 1575"/>
                <a:gd name="T8" fmla="*/ 1370 w 1575"/>
                <a:gd name="T9" fmla="*/ 258 h 1575"/>
                <a:gd name="T10" fmla="*/ 1461 w 1575"/>
                <a:gd name="T11" fmla="*/ 379 h 1575"/>
                <a:gd name="T12" fmla="*/ 1527 w 1575"/>
                <a:gd name="T13" fmla="*/ 517 h 1575"/>
                <a:gd name="T14" fmla="*/ 1566 w 1575"/>
                <a:gd name="T15" fmla="*/ 668 h 1575"/>
                <a:gd name="T16" fmla="*/ 1575 w 1575"/>
                <a:gd name="T17" fmla="*/ 788 h 1575"/>
                <a:gd name="T18" fmla="*/ 1566 w 1575"/>
                <a:gd name="T19" fmla="*/ 907 h 1575"/>
                <a:gd name="T20" fmla="*/ 1527 w 1575"/>
                <a:gd name="T21" fmla="*/ 1059 h 1575"/>
                <a:gd name="T22" fmla="*/ 1461 w 1575"/>
                <a:gd name="T23" fmla="*/ 1196 h 1575"/>
                <a:gd name="T24" fmla="*/ 1370 w 1575"/>
                <a:gd name="T25" fmla="*/ 1317 h 1575"/>
                <a:gd name="T26" fmla="*/ 1258 w 1575"/>
                <a:gd name="T27" fmla="*/ 1419 h 1575"/>
                <a:gd name="T28" fmla="*/ 1129 w 1575"/>
                <a:gd name="T29" fmla="*/ 1497 h 1575"/>
                <a:gd name="T30" fmla="*/ 984 w 1575"/>
                <a:gd name="T31" fmla="*/ 1550 h 1575"/>
                <a:gd name="T32" fmla="*/ 828 w 1575"/>
                <a:gd name="T33" fmla="*/ 1574 h 1575"/>
                <a:gd name="T34" fmla="*/ 746 w 1575"/>
                <a:gd name="T35" fmla="*/ 1574 h 1575"/>
                <a:gd name="T36" fmla="*/ 591 w 1575"/>
                <a:gd name="T37" fmla="*/ 1550 h 1575"/>
                <a:gd name="T38" fmla="*/ 446 w 1575"/>
                <a:gd name="T39" fmla="*/ 1497 h 1575"/>
                <a:gd name="T40" fmla="*/ 316 w 1575"/>
                <a:gd name="T41" fmla="*/ 1419 h 1575"/>
                <a:gd name="T42" fmla="*/ 205 w 1575"/>
                <a:gd name="T43" fmla="*/ 1317 h 1575"/>
                <a:gd name="T44" fmla="*/ 114 w 1575"/>
                <a:gd name="T45" fmla="*/ 1196 h 1575"/>
                <a:gd name="T46" fmla="*/ 48 w 1575"/>
                <a:gd name="T47" fmla="*/ 1059 h 1575"/>
                <a:gd name="T48" fmla="*/ 9 w 1575"/>
                <a:gd name="T49" fmla="*/ 907 h 1575"/>
                <a:gd name="T50" fmla="*/ 0 w 1575"/>
                <a:gd name="T51" fmla="*/ 788 h 1575"/>
                <a:gd name="T52" fmla="*/ 9 w 1575"/>
                <a:gd name="T53" fmla="*/ 668 h 1575"/>
                <a:gd name="T54" fmla="*/ 48 w 1575"/>
                <a:gd name="T55" fmla="*/ 517 h 1575"/>
                <a:gd name="T56" fmla="*/ 114 w 1575"/>
                <a:gd name="T57" fmla="*/ 379 h 1575"/>
                <a:gd name="T58" fmla="*/ 205 w 1575"/>
                <a:gd name="T59" fmla="*/ 258 h 1575"/>
                <a:gd name="T60" fmla="*/ 316 w 1575"/>
                <a:gd name="T61" fmla="*/ 157 h 1575"/>
                <a:gd name="T62" fmla="*/ 446 w 1575"/>
                <a:gd name="T63" fmla="*/ 78 h 1575"/>
                <a:gd name="T64" fmla="*/ 591 w 1575"/>
                <a:gd name="T65" fmla="*/ 25 h 1575"/>
                <a:gd name="T66" fmla="*/ 746 w 1575"/>
                <a:gd name="T67" fmla="*/ 1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75" h="1575">
                  <a:moveTo>
                    <a:pt x="787" y="0"/>
                  </a:moveTo>
                  <a:lnTo>
                    <a:pt x="828" y="1"/>
                  </a:lnTo>
                  <a:lnTo>
                    <a:pt x="907" y="9"/>
                  </a:lnTo>
                  <a:lnTo>
                    <a:pt x="984" y="25"/>
                  </a:lnTo>
                  <a:lnTo>
                    <a:pt x="1058" y="48"/>
                  </a:lnTo>
                  <a:lnTo>
                    <a:pt x="1129" y="78"/>
                  </a:lnTo>
                  <a:lnTo>
                    <a:pt x="1196" y="114"/>
                  </a:lnTo>
                  <a:lnTo>
                    <a:pt x="1258" y="157"/>
                  </a:lnTo>
                  <a:lnTo>
                    <a:pt x="1317" y="205"/>
                  </a:lnTo>
                  <a:lnTo>
                    <a:pt x="1370" y="258"/>
                  </a:lnTo>
                  <a:lnTo>
                    <a:pt x="1418" y="316"/>
                  </a:lnTo>
                  <a:lnTo>
                    <a:pt x="1461" y="379"/>
                  </a:lnTo>
                  <a:lnTo>
                    <a:pt x="1497" y="446"/>
                  </a:lnTo>
                  <a:lnTo>
                    <a:pt x="1527" y="517"/>
                  </a:lnTo>
                  <a:lnTo>
                    <a:pt x="1550" y="591"/>
                  </a:lnTo>
                  <a:lnTo>
                    <a:pt x="1566" y="668"/>
                  </a:lnTo>
                  <a:lnTo>
                    <a:pt x="1573" y="747"/>
                  </a:lnTo>
                  <a:lnTo>
                    <a:pt x="1575" y="788"/>
                  </a:lnTo>
                  <a:lnTo>
                    <a:pt x="1573" y="828"/>
                  </a:lnTo>
                  <a:lnTo>
                    <a:pt x="1566" y="907"/>
                  </a:lnTo>
                  <a:lnTo>
                    <a:pt x="1550" y="984"/>
                  </a:lnTo>
                  <a:lnTo>
                    <a:pt x="1527" y="1059"/>
                  </a:lnTo>
                  <a:lnTo>
                    <a:pt x="1497" y="1129"/>
                  </a:lnTo>
                  <a:lnTo>
                    <a:pt x="1461" y="1196"/>
                  </a:lnTo>
                  <a:lnTo>
                    <a:pt x="1418" y="1259"/>
                  </a:lnTo>
                  <a:lnTo>
                    <a:pt x="1370" y="1317"/>
                  </a:lnTo>
                  <a:lnTo>
                    <a:pt x="1317" y="1370"/>
                  </a:lnTo>
                  <a:lnTo>
                    <a:pt x="1258" y="1419"/>
                  </a:lnTo>
                  <a:lnTo>
                    <a:pt x="1196" y="1461"/>
                  </a:lnTo>
                  <a:lnTo>
                    <a:pt x="1129" y="1497"/>
                  </a:lnTo>
                  <a:lnTo>
                    <a:pt x="1058" y="1527"/>
                  </a:lnTo>
                  <a:lnTo>
                    <a:pt x="984" y="1550"/>
                  </a:lnTo>
                  <a:lnTo>
                    <a:pt x="907" y="1566"/>
                  </a:lnTo>
                  <a:lnTo>
                    <a:pt x="828" y="1574"/>
                  </a:lnTo>
                  <a:lnTo>
                    <a:pt x="787" y="1575"/>
                  </a:lnTo>
                  <a:lnTo>
                    <a:pt x="746" y="1574"/>
                  </a:lnTo>
                  <a:lnTo>
                    <a:pt x="667" y="1566"/>
                  </a:lnTo>
                  <a:lnTo>
                    <a:pt x="591" y="1550"/>
                  </a:lnTo>
                  <a:lnTo>
                    <a:pt x="516" y="1527"/>
                  </a:lnTo>
                  <a:lnTo>
                    <a:pt x="446" y="1497"/>
                  </a:lnTo>
                  <a:lnTo>
                    <a:pt x="378" y="1461"/>
                  </a:lnTo>
                  <a:lnTo>
                    <a:pt x="316" y="1419"/>
                  </a:lnTo>
                  <a:lnTo>
                    <a:pt x="258" y="1370"/>
                  </a:lnTo>
                  <a:lnTo>
                    <a:pt x="205" y="1317"/>
                  </a:lnTo>
                  <a:lnTo>
                    <a:pt x="155" y="1259"/>
                  </a:lnTo>
                  <a:lnTo>
                    <a:pt x="114" y="1196"/>
                  </a:lnTo>
                  <a:lnTo>
                    <a:pt x="78" y="1129"/>
                  </a:lnTo>
                  <a:lnTo>
                    <a:pt x="48" y="1059"/>
                  </a:lnTo>
                  <a:lnTo>
                    <a:pt x="25" y="984"/>
                  </a:lnTo>
                  <a:lnTo>
                    <a:pt x="9" y="907"/>
                  </a:lnTo>
                  <a:lnTo>
                    <a:pt x="0" y="828"/>
                  </a:lnTo>
                  <a:lnTo>
                    <a:pt x="0" y="788"/>
                  </a:lnTo>
                  <a:lnTo>
                    <a:pt x="0" y="747"/>
                  </a:lnTo>
                  <a:lnTo>
                    <a:pt x="9" y="668"/>
                  </a:lnTo>
                  <a:lnTo>
                    <a:pt x="25" y="591"/>
                  </a:lnTo>
                  <a:lnTo>
                    <a:pt x="48" y="517"/>
                  </a:lnTo>
                  <a:lnTo>
                    <a:pt x="78" y="446"/>
                  </a:lnTo>
                  <a:lnTo>
                    <a:pt x="114" y="379"/>
                  </a:lnTo>
                  <a:lnTo>
                    <a:pt x="155" y="316"/>
                  </a:lnTo>
                  <a:lnTo>
                    <a:pt x="205" y="258"/>
                  </a:lnTo>
                  <a:lnTo>
                    <a:pt x="258" y="205"/>
                  </a:lnTo>
                  <a:lnTo>
                    <a:pt x="316" y="157"/>
                  </a:lnTo>
                  <a:lnTo>
                    <a:pt x="378" y="114"/>
                  </a:lnTo>
                  <a:lnTo>
                    <a:pt x="446" y="78"/>
                  </a:lnTo>
                  <a:lnTo>
                    <a:pt x="516" y="48"/>
                  </a:lnTo>
                  <a:lnTo>
                    <a:pt x="591" y="25"/>
                  </a:lnTo>
                  <a:lnTo>
                    <a:pt x="667" y="9"/>
                  </a:lnTo>
                  <a:lnTo>
                    <a:pt x="746" y="1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400" b="1" dirty="0" smtClean="0">
                  <a:solidFill>
                    <a:srgbClr val="8D44AD"/>
                  </a:solidFill>
                </a:rPr>
                <a:t>2015</a:t>
              </a:r>
              <a:endParaRPr lang="en-US" sz="2400" b="1" dirty="0">
                <a:solidFill>
                  <a:srgbClr val="8D44AD"/>
                </a:solidFill>
              </a:endParaRPr>
            </a:p>
          </p:txBody>
        </p:sp>
      </p:grpSp>
      <p:sp>
        <p:nvSpPr>
          <p:cNvPr id="59" name="Freeform 186"/>
          <p:cNvSpPr>
            <a:spLocks/>
          </p:cNvSpPr>
          <p:nvPr/>
        </p:nvSpPr>
        <p:spPr bwMode="auto">
          <a:xfrm>
            <a:off x="930010" y="1982083"/>
            <a:ext cx="1661771" cy="1659602"/>
          </a:xfrm>
          <a:custGeom>
            <a:avLst/>
            <a:gdLst>
              <a:gd name="T0" fmla="*/ 1611 w 3063"/>
              <a:gd name="T1" fmla="*/ 2 h 3062"/>
              <a:gd name="T2" fmla="*/ 1914 w 3063"/>
              <a:gd name="T3" fmla="*/ 47 h 3062"/>
              <a:gd name="T4" fmla="*/ 2196 w 3063"/>
              <a:gd name="T5" fmla="*/ 151 h 3062"/>
              <a:gd name="T6" fmla="*/ 2448 w 3063"/>
              <a:gd name="T7" fmla="*/ 304 h 3062"/>
              <a:gd name="T8" fmla="*/ 2665 w 3063"/>
              <a:gd name="T9" fmla="*/ 501 h 3062"/>
              <a:gd name="T10" fmla="*/ 2841 w 3063"/>
              <a:gd name="T11" fmla="*/ 737 h 3062"/>
              <a:gd name="T12" fmla="*/ 2971 w 3063"/>
              <a:gd name="T13" fmla="*/ 1005 h 3062"/>
              <a:gd name="T14" fmla="*/ 3046 w 3063"/>
              <a:gd name="T15" fmla="*/ 1298 h 3062"/>
              <a:gd name="T16" fmla="*/ 3063 w 3063"/>
              <a:gd name="T17" fmla="*/ 1531 h 3062"/>
              <a:gd name="T18" fmla="*/ 3046 w 3063"/>
              <a:gd name="T19" fmla="*/ 1764 h 3062"/>
              <a:gd name="T20" fmla="*/ 2971 w 3063"/>
              <a:gd name="T21" fmla="*/ 2057 h 3062"/>
              <a:gd name="T22" fmla="*/ 2841 w 3063"/>
              <a:gd name="T23" fmla="*/ 2326 h 3062"/>
              <a:gd name="T24" fmla="*/ 2665 w 3063"/>
              <a:gd name="T25" fmla="*/ 2560 h 3062"/>
              <a:gd name="T26" fmla="*/ 2448 w 3063"/>
              <a:gd name="T27" fmla="*/ 2759 h 3062"/>
              <a:gd name="T28" fmla="*/ 2196 w 3063"/>
              <a:gd name="T29" fmla="*/ 2912 h 3062"/>
              <a:gd name="T30" fmla="*/ 1914 w 3063"/>
              <a:gd name="T31" fmla="*/ 3014 h 3062"/>
              <a:gd name="T32" fmla="*/ 1611 w 3063"/>
              <a:gd name="T33" fmla="*/ 3061 h 3062"/>
              <a:gd name="T34" fmla="*/ 1453 w 3063"/>
              <a:gd name="T35" fmla="*/ 3061 h 3062"/>
              <a:gd name="T36" fmla="*/ 1148 w 3063"/>
              <a:gd name="T37" fmla="*/ 3014 h 3062"/>
              <a:gd name="T38" fmla="*/ 867 w 3063"/>
              <a:gd name="T39" fmla="*/ 2912 h 3062"/>
              <a:gd name="T40" fmla="*/ 616 w 3063"/>
              <a:gd name="T41" fmla="*/ 2759 h 3062"/>
              <a:gd name="T42" fmla="*/ 398 w 3063"/>
              <a:gd name="T43" fmla="*/ 2560 h 3062"/>
              <a:gd name="T44" fmla="*/ 222 w 3063"/>
              <a:gd name="T45" fmla="*/ 2326 h 3062"/>
              <a:gd name="T46" fmla="*/ 93 w 3063"/>
              <a:gd name="T47" fmla="*/ 2057 h 3062"/>
              <a:gd name="T48" fmla="*/ 18 w 3063"/>
              <a:gd name="T49" fmla="*/ 1764 h 3062"/>
              <a:gd name="T50" fmla="*/ 0 w 3063"/>
              <a:gd name="T51" fmla="*/ 1531 h 3062"/>
              <a:gd name="T52" fmla="*/ 18 w 3063"/>
              <a:gd name="T53" fmla="*/ 1298 h 3062"/>
              <a:gd name="T54" fmla="*/ 93 w 3063"/>
              <a:gd name="T55" fmla="*/ 1005 h 3062"/>
              <a:gd name="T56" fmla="*/ 222 w 3063"/>
              <a:gd name="T57" fmla="*/ 737 h 3062"/>
              <a:gd name="T58" fmla="*/ 398 w 3063"/>
              <a:gd name="T59" fmla="*/ 501 h 3062"/>
              <a:gd name="T60" fmla="*/ 616 w 3063"/>
              <a:gd name="T61" fmla="*/ 304 h 3062"/>
              <a:gd name="T62" fmla="*/ 867 w 3063"/>
              <a:gd name="T63" fmla="*/ 151 h 3062"/>
              <a:gd name="T64" fmla="*/ 1148 w 3063"/>
              <a:gd name="T65" fmla="*/ 47 h 3062"/>
              <a:gd name="T66" fmla="*/ 1453 w 3063"/>
              <a:gd name="T67" fmla="*/ 2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63" h="3062">
                <a:moveTo>
                  <a:pt x="1532" y="0"/>
                </a:moveTo>
                <a:lnTo>
                  <a:pt x="1611" y="2"/>
                </a:lnTo>
                <a:lnTo>
                  <a:pt x="1765" y="17"/>
                </a:lnTo>
                <a:lnTo>
                  <a:pt x="1914" y="47"/>
                </a:lnTo>
                <a:lnTo>
                  <a:pt x="2058" y="92"/>
                </a:lnTo>
                <a:lnTo>
                  <a:pt x="2196" y="151"/>
                </a:lnTo>
                <a:lnTo>
                  <a:pt x="2325" y="221"/>
                </a:lnTo>
                <a:lnTo>
                  <a:pt x="2448" y="304"/>
                </a:lnTo>
                <a:lnTo>
                  <a:pt x="2561" y="397"/>
                </a:lnTo>
                <a:lnTo>
                  <a:pt x="2665" y="501"/>
                </a:lnTo>
                <a:lnTo>
                  <a:pt x="2759" y="615"/>
                </a:lnTo>
                <a:lnTo>
                  <a:pt x="2841" y="737"/>
                </a:lnTo>
                <a:lnTo>
                  <a:pt x="2912" y="868"/>
                </a:lnTo>
                <a:lnTo>
                  <a:pt x="2971" y="1005"/>
                </a:lnTo>
                <a:lnTo>
                  <a:pt x="3015" y="1148"/>
                </a:lnTo>
                <a:lnTo>
                  <a:pt x="3046" y="1298"/>
                </a:lnTo>
                <a:lnTo>
                  <a:pt x="3061" y="1452"/>
                </a:lnTo>
                <a:lnTo>
                  <a:pt x="3063" y="1531"/>
                </a:lnTo>
                <a:lnTo>
                  <a:pt x="3061" y="1610"/>
                </a:lnTo>
                <a:lnTo>
                  <a:pt x="3046" y="1764"/>
                </a:lnTo>
                <a:lnTo>
                  <a:pt x="3015" y="1914"/>
                </a:lnTo>
                <a:lnTo>
                  <a:pt x="2971" y="2057"/>
                </a:lnTo>
                <a:lnTo>
                  <a:pt x="2912" y="2195"/>
                </a:lnTo>
                <a:lnTo>
                  <a:pt x="2841" y="2326"/>
                </a:lnTo>
                <a:lnTo>
                  <a:pt x="2759" y="2448"/>
                </a:lnTo>
                <a:lnTo>
                  <a:pt x="2665" y="2560"/>
                </a:lnTo>
                <a:lnTo>
                  <a:pt x="2561" y="2664"/>
                </a:lnTo>
                <a:lnTo>
                  <a:pt x="2448" y="2759"/>
                </a:lnTo>
                <a:lnTo>
                  <a:pt x="2325" y="2840"/>
                </a:lnTo>
                <a:lnTo>
                  <a:pt x="2196" y="2912"/>
                </a:lnTo>
                <a:lnTo>
                  <a:pt x="2058" y="2970"/>
                </a:lnTo>
                <a:lnTo>
                  <a:pt x="1914" y="3014"/>
                </a:lnTo>
                <a:lnTo>
                  <a:pt x="1765" y="3045"/>
                </a:lnTo>
                <a:lnTo>
                  <a:pt x="1611" y="3061"/>
                </a:lnTo>
                <a:lnTo>
                  <a:pt x="1532" y="3062"/>
                </a:lnTo>
                <a:lnTo>
                  <a:pt x="1453" y="3061"/>
                </a:lnTo>
                <a:lnTo>
                  <a:pt x="1299" y="3045"/>
                </a:lnTo>
                <a:lnTo>
                  <a:pt x="1148" y="3014"/>
                </a:lnTo>
                <a:lnTo>
                  <a:pt x="1004" y="2970"/>
                </a:lnTo>
                <a:lnTo>
                  <a:pt x="867" y="2912"/>
                </a:lnTo>
                <a:lnTo>
                  <a:pt x="737" y="2840"/>
                </a:lnTo>
                <a:lnTo>
                  <a:pt x="616" y="2759"/>
                </a:lnTo>
                <a:lnTo>
                  <a:pt x="502" y="2664"/>
                </a:lnTo>
                <a:lnTo>
                  <a:pt x="398" y="2560"/>
                </a:lnTo>
                <a:lnTo>
                  <a:pt x="305" y="2448"/>
                </a:lnTo>
                <a:lnTo>
                  <a:pt x="222" y="2326"/>
                </a:lnTo>
                <a:lnTo>
                  <a:pt x="152" y="2195"/>
                </a:lnTo>
                <a:lnTo>
                  <a:pt x="93" y="2057"/>
                </a:lnTo>
                <a:lnTo>
                  <a:pt x="48" y="1914"/>
                </a:lnTo>
                <a:lnTo>
                  <a:pt x="18" y="1764"/>
                </a:lnTo>
                <a:lnTo>
                  <a:pt x="3" y="1610"/>
                </a:lnTo>
                <a:lnTo>
                  <a:pt x="0" y="1531"/>
                </a:lnTo>
                <a:lnTo>
                  <a:pt x="3" y="1452"/>
                </a:lnTo>
                <a:lnTo>
                  <a:pt x="18" y="1298"/>
                </a:lnTo>
                <a:lnTo>
                  <a:pt x="48" y="1148"/>
                </a:lnTo>
                <a:lnTo>
                  <a:pt x="93" y="1005"/>
                </a:lnTo>
                <a:lnTo>
                  <a:pt x="152" y="868"/>
                </a:lnTo>
                <a:lnTo>
                  <a:pt x="222" y="737"/>
                </a:lnTo>
                <a:lnTo>
                  <a:pt x="305" y="615"/>
                </a:lnTo>
                <a:lnTo>
                  <a:pt x="398" y="501"/>
                </a:lnTo>
                <a:lnTo>
                  <a:pt x="502" y="397"/>
                </a:lnTo>
                <a:lnTo>
                  <a:pt x="616" y="304"/>
                </a:lnTo>
                <a:lnTo>
                  <a:pt x="737" y="221"/>
                </a:lnTo>
                <a:lnTo>
                  <a:pt x="867" y="151"/>
                </a:lnTo>
                <a:lnTo>
                  <a:pt x="1004" y="92"/>
                </a:lnTo>
                <a:lnTo>
                  <a:pt x="1148" y="47"/>
                </a:lnTo>
                <a:lnTo>
                  <a:pt x="1299" y="17"/>
                </a:lnTo>
                <a:lnTo>
                  <a:pt x="1453" y="2"/>
                </a:lnTo>
                <a:lnTo>
                  <a:pt x="1532" y="0"/>
                </a:lnTo>
                <a:close/>
              </a:path>
            </a:pathLst>
          </a:cu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87"/>
          <p:cNvSpPr>
            <a:spLocks/>
          </p:cNvSpPr>
          <p:nvPr/>
        </p:nvSpPr>
        <p:spPr bwMode="auto">
          <a:xfrm>
            <a:off x="1333521" y="2385594"/>
            <a:ext cx="854749" cy="852580"/>
          </a:xfrm>
          <a:custGeom>
            <a:avLst/>
            <a:gdLst>
              <a:gd name="T0" fmla="*/ 828 w 1575"/>
              <a:gd name="T1" fmla="*/ 1 h 1575"/>
              <a:gd name="T2" fmla="*/ 985 w 1575"/>
              <a:gd name="T3" fmla="*/ 25 h 1575"/>
              <a:gd name="T4" fmla="*/ 1129 w 1575"/>
              <a:gd name="T5" fmla="*/ 78 h 1575"/>
              <a:gd name="T6" fmla="*/ 1258 w 1575"/>
              <a:gd name="T7" fmla="*/ 157 h 1575"/>
              <a:gd name="T8" fmla="*/ 1371 w 1575"/>
              <a:gd name="T9" fmla="*/ 258 h 1575"/>
              <a:gd name="T10" fmla="*/ 1461 w 1575"/>
              <a:gd name="T11" fmla="*/ 380 h 1575"/>
              <a:gd name="T12" fmla="*/ 1528 w 1575"/>
              <a:gd name="T13" fmla="*/ 517 h 1575"/>
              <a:gd name="T14" fmla="*/ 1566 w 1575"/>
              <a:gd name="T15" fmla="*/ 668 h 1575"/>
              <a:gd name="T16" fmla="*/ 1575 w 1575"/>
              <a:gd name="T17" fmla="*/ 788 h 1575"/>
              <a:gd name="T18" fmla="*/ 1566 w 1575"/>
              <a:gd name="T19" fmla="*/ 907 h 1575"/>
              <a:gd name="T20" fmla="*/ 1528 w 1575"/>
              <a:gd name="T21" fmla="*/ 1059 h 1575"/>
              <a:gd name="T22" fmla="*/ 1461 w 1575"/>
              <a:gd name="T23" fmla="*/ 1196 h 1575"/>
              <a:gd name="T24" fmla="*/ 1371 w 1575"/>
              <a:gd name="T25" fmla="*/ 1317 h 1575"/>
              <a:gd name="T26" fmla="*/ 1258 w 1575"/>
              <a:gd name="T27" fmla="*/ 1419 h 1575"/>
              <a:gd name="T28" fmla="*/ 1129 w 1575"/>
              <a:gd name="T29" fmla="*/ 1498 h 1575"/>
              <a:gd name="T30" fmla="*/ 985 w 1575"/>
              <a:gd name="T31" fmla="*/ 1550 h 1575"/>
              <a:gd name="T32" fmla="*/ 828 w 1575"/>
              <a:gd name="T33" fmla="*/ 1575 h 1575"/>
              <a:gd name="T34" fmla="*/ 747 w 1575"/>
              <a:gd name="T35" fmla="*/ 1575 h 1575"/>
              <a:gd name="T36" fmla="*/ 591 w 1575"/>
              <a:gd name="T37" fmla="*/ 1550 h 1575"/>
              <a:gd name="T38" fmla="*/ 446 w 1575"/>
              <a:gd name="T39" fmla="*/ 1498 h 1575"/>
              <a:gd name="T40" fmla="*/ 316 w 1575"/>
              <a:gd name="T41" fmla="*/ 1419 h 1575"/>
              <a:gd name="T42" fmla="*/ 205 w 1575"/>
              <a:gd name="T43" fmla="*/ 1317 h 1575"/>
              <a:gd name="T44" fmla="*/ 114 w 1575"/>
              <a:gd name="T45" fmla="*/ 1196 h 1575"/>
              <a:gd name="T46" fmla="*/ 48 w 1575"/>
              <a:gd name="T47" fmla="*/ 1059 h 1575"/>
              <a:gd name="T48" fmla="*/ 9 w 1575"/>
              <a:gd name="T49" fmla="*/ 907 h 1575"/>
              <a:gd name="T50" fmla="*/ 0 w 1575"/>
              <a:gd name="T51" fmla="*/ 788 h 1575"/>
              <a:gd name="T52" fmla="*/ 9 w 1575"/>
              <a:gd name="T53" fmla="*/ 668 h 1575"/>
              <a:gd name="T54" fmla="*/ 48 w 1575"/>
              <a:gd name="T55" fmla="*/ 517 h 1575"/>
              <a:gd name="T56" fmla="*/ 114 w 1575"/>
              <a:gd name="T57" fmla="*/ 380 h 1575"/>
              <a:gd name="T58" fmla="*/ 205 w 1575"/>
              <a:gd name="T59" fmla="*/ 258 h 1575"/>
              <a:gd name="T60" fmla="*/ 316 w 1575"/>
              <a:gd name="T61" fmla="*/ 157 h 1575"/>
              <a:gd name="T62" fmla="*/ 446 w 1575"/>
              <a:gd name="T63" fmla="*/ 78 h 1575"/>
              <a:gd name="T64" fmla="*/ 591 w 1575"/>
              <a:gd name="T65" fmla="*/ 25 h 1575"/>
              <a:gd name="T66" fmla="*/ 747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8" y="0"/>
                </a:moveTo>
                <a:lnTo>
                  <a:pt x="828" y="1"/>
                </a:lnTo>
                <a:lnTo>
                  <a:pt x="907" y="9"/>
                </a:lnTo>
                <a:lnTo>
                  <a:pt x="985" y="25"/>
                </a:lnTo>
                <a:lnTo>
                  <a:pt x="1059" y="48"/>
                </a:lnTo>
                <a:lnTo>
                  <a:pt x="1129" y="78"/>
                </a:lnTo>
                <a:lnTo>
                  <a:pt x="1196" y="114"/>
                </a:lnTo>
                <a:lnTo>
                  <a:pt x="1258" y="157"/>
                </a:lnTo>
                <a:lnTo>
                  <a:pt x="1317" y="205"/>
                </a:lnTo>
                <a:lnTo>
                  <a:pt x="1371" y="258"/>
                </a:lnTo>
                <a:lnTo>
                  <a:pt x="1419" y="316"/>
                </a:lnTo>
                <a:lnTo>
                  <a:pt x="1461" y="380"/>
                </a:lnTo>
                <a:lnTo>
                  <a:pt x="1497" y="446"/>
                </a:lnTo>
                <a:lnTo>
                  <a:pt x="1528" y="517"/>
                </a:lnTo>
                <a:lnTo>
                  <a:pt x="1550" y="591"/>
                </a:lnTo>
                <a:lnTo>
                  <a:pt x="1566" y="668"/>
                </a:lnTo>
                <a:lnTo>
                  <a:pt x="1575" y="748"/>
                </a:lnTo>
                <a:lnTo>
                  <a:pt x="1575" y="788"/>
                </a:lnTo>
                <a:lnTo>
                  <a:pt x="1575" y="828"/>
                </a:lnTo>
                <a:lnTo>
                  <a:pt x="1566" y="907"/>
                </a:lnTo>
                <a:lnTo>
                  <a:pt x="1550" y="985"/>
                </a:lnTo>
                <a:lnTo>
                  <a:pt x="1528" y="1059"/>
                </a:lnTo>
                <a:lnTo>
                  <a:pt x="1497" y="1129"/>
                </a:lnTo>
                <a:lnTo>
                  <a:pt x="1461" y="1196"/>
                </a:lnTo>
                <a:lnTo>
                  <a:pt x="1419" y="1259"/>
                </a:lnTo>
                <a:lnTo>
                  <a:pt x="1371" y="1317"/>
                </a:lnTo>
                <a:lnTo>
                  <a:pt x="1317" y="1371"/>
                </a:lnTo>
                <a:lnTo>
                  <a:pt x="1258" y="1419"/>
                </a:lnTo>
                <a:lnTo>
                  <a:pt x="1196" y="1462"/>
                </a:lnTo>
                <a:lnTo>
                  <a:pt x="1129" y="1498"/>
                </a:lnTo>
                <a:lnTo>
                  <a:pt x="1059" y="1528"/>
                </a:lnTo>
                <a:lnTo>
                  <a:pt x="985" y="1550"/>
                </a:lnTo>
                <a:lnTo>
                  <a:pt x="907" y="1567"/>
                </a:lnTo>
                <a:lnTo>
                  <a:pt x="828" y="1575"/>
                </a:lnTo>
                <a:lnTo>
                  <a:pt x="788" y="1575"/>
                </a:lnTo>
                <a:lnTo>
                  <a:pt x="747" y="1575"/>
                </a:lnTo>
                <a:lnTo>
                  <a:pt x="667" y="1567"/>
                </a:lnTo>
                <a:lnTo>
                  <a:pt x="591" y="1550"/>
                </a:lnTo>
                <a:lnTo>
                  <a:pt x="517" y="1528"/>
                </a:lnTo>
                <a:lnTo>
                  <a:pt x="446" y="1498"/>
                </a:lnTo>
                <a:lnTo>
                  <a:pt x="380" y="1462"/>
                </a:lnTo>
                <a:lnTo>
                  <a:pt x="316" y="1419"/>
                </a:lnTo>
                <a:lnTo>
                  <a:pt x="258" y="1371"/>
                </a:lnTo>
                <a:lnTo>
                  <a:pt x="205" y="1317"/>
                </a:lnTo>
                <a:lnTo>
                  <a:pt x="157" y="1259"/>
                </a:lnTo>
                <a:lnTo>
                  <a:pt x="114" y="1196"/>
                </a:lnTo>
                <a:lnTo>
                  <a:pt x="78" y="1129"/>
                </a:lnTo>
                <a:lnTo>
                  <a:pt x="48" y="1059"/>
                </a:lnTo>
                <a:lnTo>
                  <a:pt x="25" y="985"/>
                </a:lnTo>
                <a:lnTo>
                  <a:pt x="9" y="907"/>
                </a:lnTo>
                <a:lnTo>
                  <a:pt x="1" y="828"/>
                </a:lnTo>
                <a:lnTo>
                  <a:pt x="0" y="788"/>
                </a:lnTo>
                <a:lnTo>
                  <a:pt x="1" y="748"/>
                </a:lnTo>
                <a:lnTo>
                  <a:pt x="9" y="668"/>
                </a:lnTo>
                <a:lnTo>
                  <a:pt x="25" y="591"/>
                </a:lnTo>
                <a:lnTo>
                  <a:pt x="48" y="517"/>
                </a:lnTo>
                <a:lnTo>
                  <a:pt x="78" y="446"/>
                </a:lnTo>
                <a:lnTo>
                  <a:pt x="114" y="380"/>
                </a:lnTo>
                <a:lnTo>
                  <a:pt x="157" y="316"/>
                </a:lnTo>
                <a:lnTo>
                  <a:pt x="205" y="258"/>
                </a:lnTo>
                <a:lnTo>
                  <a:pt x="258" y="205"/>
                </a:lnTo>
                <a:lnTo>
                  <a:pt x="316" y="157"/>
                </a:lnTo>
                <a:lnTo>
                  <a:pt x="380" y="114"/>
                </a:lnTo>
                <a:lnTo>
                  <a:pt x="446" y="78"/>
                </a:lnTo>
                <a:lnTo>
                  <a:pt x="517" y="48"/>
                </a:lnTo>
                <a:lnTo>
                  <a:pt x="591" y="25"/>
                </a:lnTo>
                <a:lnTo>
                  <a:pt x="667" y="9"/>
                </a:lnTo>
                <a:lnTo>
                  <a:pt x="747" y="1"/>
                </a:lnTo>
                <a:lnTo>
                  <a:pt x="7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rgbClr val="2D3E50"/>
                </a:solidFill>
              </a:rPr>
              <a:t>2014</a:t>
            </a:r>
            <a:endParaRPr lang="en-US" sz="2400" b="1" dirty="0">
              <a:solidFill>
                <a:srgbClr val="2D3E50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568731" y="3921540"/>
            <a:ext cx="1360885" cy="1179077"/>
            <a:chOff x="1071320" y="5111713"/>
            <a:chExt cx="1708373" cy="1179077"/>
          </a:xfrm>
        </p:grpSpPr>
        <p:sp>
          <p:nvSpPr>
            <p:cNvPr id="139" name="TextBox 138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056259" y="3921540"/>
            <a:ext cx="1360885" cy="1179077"/>
            <a:chOff x="1071320" y="5111713"/>
            <a:chExt cx="1708373" cy="1179077"/>
          </a:xfrm>
        </p:grpSpPr>
        <p:sp>
          <p:nvSpPr>
            <p:cNvPr id="142" name="TextBox 141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824967" y="2261355"/>
            <a:ext cx="1360885" cy="1179077"/>
            <a:chOff x="1071320" y="5111713"/>
            <a:chExt cx="1708373" cy="1179077"/>
          </a:xfrm>
        </p:grpSpPr>
        <p:sp>
          <p:nvSpPr>
            <p:cNvPr id="145" name="TextBox 144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12495" y="2261355"/>
            <a:ext cx="1360885" cy="1179077"/>
            <a:chOff x="1071320" y="5111713"/>
            <a:chExt cx="1708373" cy="1179077"/>
          </a:xfrm>
        </p:grpSpPr>
        <p:sp>
          <p:nvSpPr>
            <p:cNvPr id="148" name="TextBox 147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800022" y="2261355"/>
            <a:ext cx="1360885" cy="1179077"/>
            <a:chOff x="1071320" y="5111713"/>
            <a:chExt cx="1708373" cy="1179077"/>
          </a:xfrm>
        </p:grpSpPr>
        <p:sp>
          <p:nvSpPr>
            <p:cNvPr id="151" name="TextBox 150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81203" y="3921540"/>
            <a:ext cx="1360885" cy="1179077"/>
            <a:chOff x="1071320" y="5111713"/>
            <a:chExt cx="1708373" cy="1179077"/>
          </a:xfrm>
        </p:grpSpPr>
        <p:sp>
          <p:nvSpPr>
            <p:cNvPr id="154" name="TextBox 153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1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568731" y="3921540"/>
            <a:ext cx="1360885" cy="1179077"/>
            <a:chOff x="1071320" y="5111713"/>
            <a:chExt cx="1708373" cy="1179077"/>
          </a:xfrm>
        </p:grpSpPr>
        <p:sp>
          <p:nvSpPr>
            <p:cNvPr id="139" name="TextBox 138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056259" y="3921540"/>
            <a:ext cx="1360885" cy="1179077"/>
            <a:chOff x="1071320" y="5111713"/>
            <a:chExt cx="1708373" cy="1179077"/>
          </a:xfrm>
        </p:grpSpPr>
        <p:sp>
          <p:nvSpPr>
            <p:cNvPr id="142" name="TextBox 141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824967" y="2261355"/>
            <a:ext cx="1360885" cy="1179077"/>
            <a:chOff x="1071320" y="5111713"/>
            <a:chExt cx="1708373" cy="1179077"/>
          </a:xfrm>
        </p:grpSpPr>
        <p:sp>
          <p:nvSpPr>
            <p:cNvPr id="145" name="TextBox 144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6312495" y="2261355"/>
            <a:ext cx="1360885" cy="1179077"/>
            <a:chOff x="1071320" y="5111713"/>
            <a:chExt cx="1708373" cy="1179077"/>
          </a:xfrm>
        </p:grpSpPr>
        <p:sp>
          <p:nvSpPr>
            <p:cNvPr id="148" name="TextBox 147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800022" y="2261355"/>
            <a:ext cx="1360885" cy="1179077"/>
            <a:chOff x="1071320" y="5111713"/>
            <a:chExt cx="1708373" cy="1179077"/>
          </a:xfrm>
        </p:grpSpPr>
        <p:sp>
          <p:nvSpPr>
            <p:cNvPr id="151" name="TextBox 150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81203" y="3921540"/>
            <a:ext cx="1360885" cy="1179077"/>
            <a:chOff x="1071320" y="5111713"/>
            <a:chExt cx="1708373" cy="1179077"/>
          </a:xfrm>
        </p:grpSpPr>
        <p:sp>
          <p:nvSpPr>
            <p:cNvPr id="154" name="TextBox 153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847528" y="2924944"/>
            <a:ext cx="1728192" cy="1728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647728" y="2924944"/>
            <a:ext cx="1728192" cy="1728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75920" y="2924944"/>
            <a:ext cx="1728192" cy="1728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76120" y="2924944"/>
            <a:ext cx="1728192" cy="1728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904312" y="2924944"/>
            <a:ext cx="1728192" cy="17281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92"/>
          <p:cNvSpPr>
            <a:spLocks/>
          </p:cNvSpPr>
          <p:nvPr/>
        </p:nvSpPr>
        <p:spPr bwMode="auto">
          <a:xfrm>
            <a:off x="10050226" y="4125464"/>
            <a:ext cx="1097280" cy="1097280"/>
          </a:xfrm>
          <a:custGeom>
            <a:avLst/>
            <a:gdLst>
              <a:gd name="T0" fmla="*/ 828 w 1574"/>
              <a:gd name="T1" fmla="*/ 1 h 1575"/>
              <a:gd name="T2" fmla="*/ 983 w 1574"/>
              <a:gd name="T3" fmla="*/ 25 h 1575"/>
              <a:gd name="T4" fmla="*/ 1128 w 1574"/>
              <a:gd name="T5" fmla="*/ 78 h 1575"/>
              <a:gd name="T6" fmla="*/ 1258 w 1574"/>
              <a:gd name="T7" fmla="*/ 157 h 1575"/>
              <a:gd name="T8" fmla="*/ 1370 w 1574"/>
              <a:gd name="T9" fmla="*/ 258 h 1575"/>
              <a:gd name="T10" fmla="*/ 1460 w 1574"/>
              <a:gd name="T11" fmla="*/ 379 h 1575"/>
              <a:gd name="T12" fmla="*/ 1526 w 1574"/>
              <a:gd name="T13" fmla="*/ 517 h 1575"/>
              <a:gd name="T14" fmla="*/ 1565 w 1574"/>
              <a:gd name="T15" fmla="*/ 668 h 1575"/>
              <a:gd name="T16" fmla="*/ 1574 w 1574"/>
              <a:gd name="T17" fmla="*/ 788 h 1575"/>
              <a:gd name="T18" fmla="*/ 1565 w 1574"/>
              <a:gd name="T19" fmla="*/ 907 h 1575"/>
              <a:gd name="T20" fmla="*/ 1526 w 1574"/>
              <a:gd name="T21" fmla="*/ 1059 h 1575"/>
              <a:gd name="T22" fmla="*/ 1460 w 1574"/>
              <a:gd name="T23" fmla="*/ 1196 h 1575"/>
              <a:gd name="T24" fmla="*/ 1370 w 1574"/>
              <a:gd name="T25" fmla="*/ 1317 h 1575"/>
              <a:gd name="T26" fmla="*/ 1258 w 1574"/>
              <a:gd name="T27" fmla="*/ 1419 h 1575"/>
              <a:gd name="T28" fmla="*/ 1128 w 1574"/>
              <a:gd name="T29" fmla="*/ 1497 h 1575"/>
              <a:gd name="T30" fmla="*/ 983 w 1574"/>
              <a:gd name="T31" fmla="*/ 1550 h 1575"/>
              <a:gd name="T32" fmla="*/ 828 w 1574"/>
              <a:gd name="T33" fmla="*/ 1574 h 1575"/>
              <a:gd name="T34" fmla="*/ 746 w 1574"/>
              <a:gd name="T35" fmla="*/ 1574 h 1575"/>
              <a:gd name="T36" fmla="*/ 589 w 1574"/>
              <a:gd name="T37" fmla="*/ 1550 h 1575"/>
              <a:gd name="T38" fmla="*/ 445 w 1574"/>
              <a:gd name="T39" fmla="*/ 1497 h 1575"/>
              <a:gd name="T40" fmla="*/ 316 w 1574"/>
              <a:gd name="T41" fmla="*/ 1419 h 1575"/>
              <a:gd name="T42" fmla="*/ 203 w 1574"/>
              <a:gd name="T43" fmla="*/ 1317 h 1575"/>
              <a:gd name="T44" fmla="*/ 112 w 1574"/>
              <a:gd name="T45" fmla="*/ 1196 h 1575"/>
              <a:gd name="T46" fmla="*/ 46 w 1574"/>
              <a:gd name="T47" fmla="*/ 1059 h 1575"/>
              <a:gd name="T48" fmla="*/ 9 w 1574"/>
              <a:gd name="T49" fmla="*/ 907 h 1575"/>
              <a:gd name="T50" fmla="*/ 0 w 1574"/>
              <a:gd name="T51" fmla="*/ 788 h 1575"/>
              <a:gd name="T52" fmla="*/ 9 w 1574"/>
              <a:gd name="T53" fmla="*/ 668 h 1575"/>
              <a:gd name="T54" fmla="*/ 46 w 1574"/>
              <a:gd name="T55" fmla="*/ 517 h 1575"/>
              <a:gd name="T56" fmla="*/ 112 w 1574"/>
              <a:gd name="T57" fmla="*/ 379 h 1575"/>
              <a:gd name="T58" fmla="*/ 203 w 1574"/>
              <a:gd name="T59" fmla="*/ 258 h 1575"/>
              <a:gd name="T60" fmla="*/ 316 w 1574"/>
              <a:gd name="T61" fmla="*/ 157 h 1575"/>
              <a:gd name="T62" fmla="*/ 445 w 1574"/>
              <a:gd name="T63" fmla="*/ 78 h 1575"/>
              <a:gd name="T64" fmla="*/ 589 w 1574"/>
              <a:gd name="T65" fmla="*/ 25 h 1575"/>
              <a:gd name="T66" fmla="*/ 746 w 1574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4" h="1575">
                <a:moveTo>
                  <a:pt x="786" y="0"/>
                </a:moveTo>
                <a:lnTo>
                  <a:pt x="828" y="1"/>
                </a:lnTo>
                <a:lnTo>
                  <a:pt x="907" y="9"/>
                </a:lnTo>
                <a:lnTo>
                  <a:pt x="983" y="25"/>
                </a:lnTo>
                <a:lnTo>
                  <a:pt x="1057" y="48"/>
                </a:lnTo>
                <a:lnTo>
                  <a:pt x="1128" y="78"/>
                </a:lnTo>
                <a:lnTo>
                  <a:pt x="1195" y="114"/>
                </a:lnTo>
                <a:lnTo>
                  <a:pt x="1258" y="157"/>
                </a:lnTo>
                <a:lnTo>
                  <a:pt x="1316" y="205"/>
                </a:lnTo>
                <a:lnTo>
                  <a:pt x="1370" y="258"/>
                </a:lnTo>
                <a:lnTo>
                  <a:pt x="1418" y="316"/>
                </a:lnTo>
                <a:lnTo>
                  <a:pt x="1460" y="379"/>
                </a:lnTo>
                <a:lnTo>
                  <a:pt x="1497" y="446"/>
                </a:lnTo>
                <a:lnTo>
                  <a:pt x="1526" y="517"/>
                </a:lnTo>
                <a:lnTo>
                  <a:pt x="1550" y="591"/>
                </a:lnTo>
                <a:lnTo>
                  <a:pt x="1565" y="668"/>
                </a:lnTo>
                <a:lnTo>
                  <a:pt x="1573" y="747"/>
                </a:lnTo>
                <a:lnTo>
                  <a:pt x="1574" y="788"/>
                </a:lnTo>
                <a:lnTo>
                  <a:pt x="1573" y="828"/>
                </a:lnTo>
                <a:lnTo>
                  <a:pt x="1565" y="907"/>
                </a:lnTo>
                <a:lnTo>
                  <a:pt x="1550" y="984"/>
                </a:lnTo>
                <a:lnTo>
                  <a:pt x="1526" y="1059"/>
                </a:lnTo>
                <a:lnTo>
                  <a:pt x="1497" y="1129"/>
                </a:lnTo>
                <a:lnTo>
                  <a:pt x="1460" y="1196"/>
                </a:lnTo>
                <a:lnTo>
                  <a:pt x="1418" y="1259"/>
                </a:lnTo>
                <a:lnTo>
                  <a:pt x="1370" y="1317"/>
                </a:lnTo>
                <a:lnTo>
                  <a:pt x="1316" y="1370"/>
                </a:lnTo>
                <a:lnTo>
                  <a:pt x="1258" y="1419"/>
                </a:lnTo>
                <a:lnTo>
                  <a:pt x="1195" y="1461"/>
                </a:lnTo>
                <a:lnTo>
                  <a:pt x="1128" y="1497"/>
                </a:lnTo>
                <a:lnTo>
                  <a:pt x="1057" y="1527"/>
                </a:lnTo>
                <a:lnTo>
                  <a:pt x="983" y="1550"/>
                </a:lnTo>
                <a:lnTo>
                  <a:pt x="907" y="1566"/>
                </a:lnTo>
                <a:lnTo>
                  <a:pt x="828" y="1574"/>
                </a:lnTo>
                <a:lnTo>
                  <a:pt x="786" y="1575"/>
                </a:lnTo>
                <a:lnTo>
                  <a:pt x="746" y="1574"/>
                </a:lnTo>
                <a:lnTo>
                  <a:pt x="667" y="1566"/>
                </a:lnTo>
                <a:lnTo>
                  <a:pt x="589" y="1550"/>
                </a:lnTo>
                <a:lnTo>
                  <a:pt x="515" y="1527"/>
                </a:lnTo>
                <a:lnTo>
                  <a:pt x="445" y="1497"/>
                </a:lnTo>
                <a:lnTo>
                  <a:pt x="378" y="1461"/>
                </a:lnTo>
                <a:lnTo>
                  <a:pt x="316" y="1419"/>
                </a:lnTo>
                <a:lnTo>
                  <a:pt x="257" y="1370"/>
                </a:lnTo>
                <a:lnTo>
                  <a:pt x="203" y="1317"/>
                </a:lnTo>
                <a:lnTo>
                  <a:pt x="155" y="1259"/>
                </a:lnTo>
                <a:lnTo>
                  <a:pt x="112" y="1196"/>
                </a:lnTo>
                <a:lnTo>
                  <a:pt x="76" y="1129"/>
                </a:lnTo>
                <a:lnTo>
                  <a:pt x="46" y="1059"/>
                </a:lnTo>
                <a:lnTo>
                  <a:pt x="24" y="984"/>
                </a:lnTo>
                <a:lnTo>
                  <a:pt x="9" y="907"/>
                </a:lnTo>
                <a:lnTo>
                  <a:pt x="0" y="828"/>
                </a:lnTo>
                <a:lnTo>
                  <a:pt x="0" y="788"/>
                </a:lnTo>
                <a:lnTo>
                  <a:pt x="0" y="747"/>
                </a:lnTo>
                <a:lnTo>
                  <a:pt x="9" y="668"/>
                </a:lnTo>
                <a:lnTo>
                  <a:pt x="24" y="591"/>
                </a:lnTo>
                <a:lnTo>
                  <a:pt x="46" y="517"/>
                </a:lnTo>
                <a:lnTo>
                  <a:pt x="76" y="446"/>
                </a:lnTo>
                <a:lnTo>
                  <a:pt x="112" y="379"/>
                </a:lnTo>
                <a:lnTo>
                  <a:pt x="155" y="316"/>
                </a:lnTo>
                <a:lnTo>
                  <a:pt x="203" y="258"/>
                </a:lnTo>
                <a:lnTo>
                  <a:pt x="257" y="205"/>
                </a:lnTo>
                <a:lnTo>
                  <a:pt x="316" y="157"/>
                </a:lnTo>
                <a:lnTo>
                  <a:pt x="378" y="114"/>
                </a:lnTo>
                <a:lnTo>
                  <a:pt x="445" y="78"/>
                </a:lnTo>
                <a:lnTo>
                  <a:pt x="515" y="48"/>
                </a:lnTo>
                <a:lnTo>
                  <a:pt x="589" y="25"/>
                </a:lnTo>
                <a:lnTo>
                  <a:pt x="667" y="9"/>
                </a:lnTo>
                <a:lnTo>
                  <a:pt x="746" y="1"/>
                </a:ln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F39C1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solidFill>
                  <a:srgbClr val="F39C11"/>
                </a:solidFill>
              </a:rPr>
              <a:t>2019</a:t>
            </a:r>
            <a:endParaRPr lang="en-US" sz="2400" b="1" dirty="0">
              <a:solidFill>
                <a:srgbClr val="F39C11"/>
              </a:solidFill>
            </a:endParaRPr>
          </a:p>
        </p:txBody>
      </p:sp>
      <p:sp>
        <p:nvSpPr>
          <p:cNvPr id="67" name="Freeform 194"/>
          <p:cNvSpPr>
            <a:spLocks/>
          </p:cNvSpPr>
          <p:nvPr/>
        </p:nvSpPr>
        <p:spPr bwMode="auto">
          <a:xfrm>
            <a:off x="8312526" y="2385594"/>
            <a:ext cx="1097280" cy="1097280"/>
          </a:xfrm>
          <a:custGeom>
            <a:avLst/>
            <a:gdLst>
              <a:gd name="T0" fmla="*/ 746 w 1574"/>
              <a:gd name="T1" fmla="*/ 1 h 1575"/>
              <a:gd name="T2" fmla="*/ 589 w 1574"/>
              <a:gd name="T3" fmla="*/ 25 h 1575"/>
              <a:gd name="T4" fmla="*/ 446 w 1574"/>
              <a:gd name="T5" fmla="*/ 78 h 1575"/>
              <a:gd name="T6" fmla="*/ 316 w 1574"/>
              <a:gd name="T7" fmla="*/ 157 h 1575"/>
              <a:gd name="T8" fmla="*/ 203 w 1574"/>
              <a:gd name="T9" fmla="*/ 258 h 1575"/>
              <a:gd name="T10" fmla="*/ 114 w 1574"/>
              <a:gd name="T11" fmla="*/ 380 h 1575"/>
              <a:gd name="T12" fmla="*/ 46 w 1574"/>
              <a:gd name="T13" fmla="*/ 517 h 1575"/>
              <a:gd name="T14" fmla="*/ 9 w 1574"/>
              <a:gd name="T15" fmla="*/ 668 h 1575"/>
              <a:gd name="T16" fmla="*/ 0 w 1574"/>
              <a:gd name="T17" fmla="*/ 788 h 1575"/>
              <a:gd name="T18" fmla="*/ 9 w 1574"/>
              <a:gd name="T19" fmla="*/ 907 h 1575"/>
              <a:gd name="T20" fmla="*/ 46 w 1574"/>
              <a:gd name="T21" fmla="*/ 1059 h 1575"/>
              <a:gd name="T22" fmla="*/ 114 w 1574"/>
              <a:gd name="T23" fmla="*/ 1196 h 1575"/>
              <a:gd name="T24" fmla="*/ 203 w 1574"/>
              <a:gd name="T25" fmla="*/ 1317 h 1575"/>
              <a:gd name="T26" fmla="*/ 316 w 1574"/>
              <a:gd name="T27" fmla="*/ 1419 h 1575"/>
              <a:gd name="T28" fmla="*/ 446 w 1574"/>
              <a:gd name="T29" fmla="*/ 1498 h 1575"/>
              <a:gd name="T30" fmla="*/ 589 w 1574"/>
              <a:gd name="T31" fmla="*/ 1550 h 1575"/>
              <a:gd name="T32" fmla="*/ 746 w 1574"/>
              <a:gd name="T33" fmla="*/ 1575 h 1575"/>
              <a:gd name="T34" fmla="*/ 828 w 1574"/>
              <a:gd name="T35" fmla="*/ 1575 h 1575"/>
              <a:gd name="T36" fmla="*/ 983 w 1574"/>
              <a:gd name="T37" fmla="*/ 1550 h 1575"/>
              <a:gd name="T38" fmla="*/ 1129 w 1574"/>
              <a:gd name="T39" fmla="*/ 1498 h 1575"/>
              <a:gd name="T40" fmla="*/ 1258 w 1574"/>
              <a:gd name="T41" fmla="*/ 1419 h 1575"/>
              <a:gd name="T42" fmla="*/ 1370 w 1574"/>
              <a:gd name="T43" fmla="*/ 1317 h 1575"/>
              <a:gd name="T44" fmla="*/ 1460 w 1574"/>
              <a:gd name="T45" fmla="*/ 1196 h 1575"/>
              <a:gd name="T46" fmla="*/ 1526 w 1574"/>
              <a:gd name="T47" fmla="*/ 1059 h 1575"/>
              <a:gd name="T48" fmla="*/ 1565 w 1574"/>
              <a:gd name="T49" fmla="*/ 907 h 1575"/>
              <a:gd name="T50" fmla="*/ 1574 w 1574"/>
              <a:gd name="T51" fmla="*/ 788 h 1575"/>
              <a:gd name="T52" fmla="*/ 1565 w 1574"/>
              <a:gd name="T53" fmla="*/ 668 h 1575"/>
              <a:gd name="T54" fmla="*/ 1526 w 1574"/>
              <a:gd name="T55" fmla="*/ 517 h 1575"/>
              <a:gd name="T56" fmla="*/ 1460 w 1574"/>
              <a:gd name="T57" fmla="*/ 380 h 1575"/>
              <a:gd name="T58" fmla="*/ 1370 w 1574"/>
              <a:gd name="T59" fmla="*/ 258 h 1575"/>
              <a:gd name="T60" fmla="*/ 1258 w 1574"/>
              <a:gd name="T61" fmla="*/ 157 h 1575"/>
              <a:gd name="T62" fmla="*/ 1129 w 1574"/>
              <a:gd name="T63" fmla="*/ 78 h 1575"/>
              <a:gd name="T64" fmla="*/ 983 w 1574"/>
              <a:gd name="T65" fmla="*/ 25 h 1575"/>
              <a:gd name="T66" fmla="*/ 828 w 1574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4" h="1575">
                <a:moveTo>
                  <a:pt x="786" y="0"/>
                </a:moveTo>
                <a:lnTo>
                  <a:pt x="746" y="1"/>
                </a:lnTo>
                <a:lnTo>
                  <a:pt x="667" y="9"/>
                </a:lnTo>
                <a:lnTo>
                  <a:pt x="589" y="25"/>
                </a:lnTo>
                <a:lnTo>
                  <a:pt x="515" y="48"/>
                </a:lnTo>
                <a:lnTo>
                  <a:pt x="446" y="78"/>
                </a:lnTo>
                <a:lnTo>
                  <a:pt x="378" y="114"/>
                </a:lnTo>
                <a:lnTo>
                  <a:pt x="316" y="157"/>
                </a:lnTo>
                <a:lnTo>
                  <a:pt x="258" y="205"/>
                </a:lnTo>
                <a:lnTo>
                  <a:pt x="203" y="258"/>
                </a:lnTo>
                <a:lnTo>
                  <a:pt x="155" y="316"/>
                </a:lnTo>
                <a:lnTo>
                  <a:pt x="114" y="380"/>
                </a:lnTo>
                <a:lnTo>
                  <a:pt x="77" y="446"/>
                </a:lnTo>
                <a:lnTo>
                  <a:pt x="46" y="517"/>
                </a:lnTo>
                <a:lnTo>
                  <a:pt x="24" y="591"/>
                </a:lnTo>
                <a:lnTo>
                  <a:pt x="9" y="668"/>
                </a:lnTo>
                <a:lnTo>
                  <a:pt x="0" y="748"/>
                </a:lnTo>
                <a:lnTo>
                  <a:pt x="0" y="788"/>
                </a:lnTo>
                <a:lnTo>
                  <a:pt x="0" y="828"/>
                </a:lnTo>
                <a:lnTo>
                  <a:pt x="9" y="907"/>
                </a:lnTo>
                <a:lnTo>
                  <a:pt x="24" y="985"/>
                </a:lnTo>
                <a:lnTo>
                  <a:pt x="46" y="1059"/>
                </a:lnTo>
                <a:lnTo>
                  <a:pt x="77" y="1129"/>
                </a:lnTo>
                <a:lnTo>
                  <a:pt x="114" y="1196"/>
                </a:lnTo>
                <a:lnTo>
                  <a:pt x="155" y="1259"/>
                </a:lnTo>
                <a:lnTo>
                  <a:pt x="203" y="1317"/>
                </a:lnTo>
                <a:lnTo>
                  <a:pt x="258" y="1371"/>
                </a:lnTo>
                <a:lnTo>
                  <a:pt x="316" y="1419"/>
                </a:lnTo>
                <a:lnTo>
                  <a:pt x="378" y="1462"/>
                </a:lnTo>
                <a:lnTo>
                  <a:pt x="446" y="1498"/>
                </a:lnTo>
                <a:lnTo>
                  <a:pt x="515" y="1528"/>
                </a:lnTo>
                <a:lnTo>
                  <a:pt x="589" y="1550"/>
                </a:lnTo>
                <a:lnTo>
                  <a:pt x="667" y="1567"/>
                </a:lnTo>
                <a:lnTo>
                  <a:pt x="746" y="1575"/>
                </a:lnTo>
                <a:lnTo>
                  <a:pt x="786" y="1575"/>
                </a:lnTo>
                <a:lnTo>
                  <a:pt x="828" y="1575"/>
                </a:lnTo>
                <a:lnTo>
                  <a:pt x="907" y="1567"/>
                </a:lnTo>
                <a:lnTo>
                  <a:pt x="983" y="1550"/>
                </a:lnTo>
                <a:lnTo>
                  <a:pt x="1057" y="1528"/>
                </a:lnTo>
                <a:lnTo>
                  <a:pt x="1129" y="1498"/>
                </a:lnTo>
                <a:lnTo>
                  <a:pt x="1195" y="1462"/>
                </a:lnTo>
                <a:lnTo>
                  <a:pt x="1258" y="1419"/>
                </a:lnTo>
                <a:lnTo>
                  <a:pt x="1317" y="1371"/>
                </a:lnTo>
                <a:lnTo>
                  <a:pt x="1370" y="1317"/>
                </a:lnTo>
                <a:lnTo>
                  <a:pt x="1418" y="1259"/>
                </a:lnTo>
                <a:lnTo>
                  <a:pt x="1460" y="1196"/>
                </a:lnTo>
                <a:lnTo>
                  <a:pt x="1497" y="1129"/>
                </a:lnTo>
                <a:lnTo>
                  <a:pt x="1526" y="1059"/>
                </a:lnTo>
                <a:lnTo>
                  <a:pt x="1550" y="985"/>
                </a:lnTo>
                <a:lnTo>
                  <a:pt x="1565" y="907"/>
                </a:lnTo>
                <a:lnTo>
                  <a:pt x="1573" y="828"/>
                </a:lnTo>
                <a:lnTo>
                  <a:pt x="1574" y="788"/>
                </a:lnTo>
                <a:lnTo>
                  <a:pt x="1573" y="748"/>
                </a:lnTo>
                <a:lnTo>
                  <a:pt x="1565" y="668"/>
                </a:lnTo>
                <a:lnTo>
                  <a:pt x="1550" y="591"/>
                </a:lnTo>
                <a:lnTo>
                  <a:pt x="1526" y="517"/>
                </a:lnTo>
                <a:lnTo>
                  <a:pt x="1497" y="446"/>
                </a:lnTo>
                <a:lnTo>
                  <a:pt x="1460" y="380"/>
                </a:lnTo>
                <a:lnTo>
                  <a:pt x="1418" y="316"/>
                </a:lnTo>
                <a:lnTo>
                  <a:pt x="1370" y="258"/>
                </a:lnTo>
                <a:lnTo>
                  <a:pt x="1317" y="205"/>
                </a:lnTo>
                <a:lnTo>
                  <a:pt x="1258" y="157"/>
                </a:lnTo>
                <a:lnTo>
                  <a:pt x="1195" y="114"/>
                </a:lnTo>
                <a:lnTo>
                  <a:pt x="1129" y="78"/>
                </a:lnTo>
                <a:lnTo>
                  <a:pt x="1057" y="48"/>
                </a:lnTo>
                <a:lnTo>
                  <a:pt x="983" y="25"/>
                </a:lnTo>
                <a:lnTo>
                  <a:pt x="907" y="9"/>
                </a:lnTo>
                <a:lnTo>
                  <a:pt x="828" y="1"/>
                </a:ln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E84C3D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solidFill>
                  <a:srgbClr val="E84C3D"/>
                </a:solidFill>
              </a:rPr>
              <a:t>2018</a:t>
            </a:r>
            <a:endParaRPr lang="en-US" sz="2400" b="1" dirty="0">
              <a:solidFill>
                <a:srgbClr val="E84C3D"/>
              </a:solidFill>
            </a:endParaRPr>
          </a:p>
        </p:txBody>
      </p:sp>
      <p:sp>
        <p:nvSpPr>
          <p:cNvPr id="65" name="Freeform 192"/>
          <p:cNvSpPr>
            <a:spLocks/>
          </p:cNvSpPr>
          <p:nvPr/>
        </p:nvSpPr>
        <p:spPr bwMode="auto">
          <a:xfrm>
            <a:off x="6561808" y="4125464"/>
            <a:ext cx="1097280" cy="1097280"/>
          </a:xfrm>
          <a:custGeom>
            <a:avLst/>
            <a:gdLst>
              <a:gd name="T0" fmla="*/ 828 w 1574"/>
              <a:gd name="T1" fmla="*/ 1 h 1575"/>
              <a:gd name="T2" fmla="*/ 983 w 1574"/>
              <a:gd name="T3" fmla="*/ 25 h 1575"/>
              <a:gd name="T4" fmla="*/ 1128 w 1574"/>
              <a:gd name="T5" fmla="*/ 78 h 1575"/>
              <a:gd name="T6" fmla="*/ 1258 w 1574"/>
              <a:gd name="T7" fmla="*/ 157 h 1575"/>
              <a:gd name="T8" fmla="*/ 1370 w 1574"/>
              <a:gd name="T9" fmla="*/ 258 h 1575"/>
              <a:gd name="T10" fmla="*/ 1460 w 1574"/>
              <a:gd name="T11" fmla="*/ 379 h 1575"/>
              <a:gd name="T12" fmla="*/ 1526 w 1574"/>
              <a:gd name="T13" fmla="*/ 517 h 1575"/>
              <a:gd name="T14" fmla="*/ 1565 w 1574"/>
              <a:gd name="T15" fmla="*/ 668 h 1575"/>
              <a:gd name="T16" fmla="*/ 1574 w 1574"/>
              <a:gd name="T17" fmla="*/ 788 h 1575"/>
              <a:gd name="T18" fmla="*/ 1565 w 1574"/>
              <a:gd name="T19" fmla="*/ 907 h 1575"/>
              <a:gd name="T20" fmla="*/ 1526 w 1574"/>
              <a:gd name="T21" fmla="*/ 1059 h 1575"/>
              <a:gd name="T22" fmla="*/ 1460 w 1574"/>
              <a:gd name="T23" fmla="*/ 1196 h 1575"/>
              <a:gd name="T24" fmla="*/ 1370 w 1574"/>
              <a:gd name="T25" fmla="*/ 1317 h 1575"/>
              <a:gd name="T26" fmla="*/ 1258 w 1574"/>
              <a:gd name="T27" fmla="*/ 1419 h 1575"/>
              <a:gd name="T28" fmla="*/ 1128 w 1574"/>
              <a:gd name="T29" fmla="*/ 1497 h 1575"/>
              <a:gd name="T30" fmla="*/ 983 w 1574"/>
              <a:gd name="T31" fmla="*/ 1550 h 1575"/>
              <a:gd name="T32" fmla="*/ 828 w 1574"/>
              <a:gd name="T33" fmla="*/ 1574 h 1575"/>
              <a:gd name="T34" fmla="*/ 746 w 1574"/>
              <a:gd name="T35" fmla="*/ 1574 h 1575"/>
              <a:gd name="T36" fmla="*/ 589 w 1574"/>
              <a:gd name="T37" fmla="*/ 1550 h 1575"/>
              <a:gd name="T38" fmla="*/ 445 w 1574"/>
              <a:gd name="T39" fmla="*/ 1497 h 1575"/>
              <a:gd name="T40" fmla="*/ 316 w 1574"/>
              <a:gd name="T41" fmla="*/ 1419 h 1575"/>
              <a:gd name="T42" fmla="*/ 203 w 1574"/>
              <a:gd name="T43" fmla="*/ 1317 h 1575"/>
              <a:gd name="T44" fmla="*/ 112 w 1574"/>
              <a:gd name="T45" fmla="*/ 1196 h 1575"/>
              <a:gd name="T46" fmla="*/ 46 w 1574"/>
              <a:gd name="T47" fmla="*/ 1059 h 1575"/>
              <a:gd name="T48" fmla="*/ 9 w 1574"/>
              <a:gd name="T49" fmla="*/ 907 h 1575"/>
              <a:gd name="T50" fmla="*/ 0 w 1574"/>
              <a:gd name="T51" fmla="*/ 788 h 1575"/>
              <a:gd name="T52" fmla="*/ 9 w 1574"/>
              <a:gd name="T53" fmla="*/ 668 h 1575"/>
              <a:gd name="T54" fmla="*/ 46 w 1574"/>
              <a:gd name="T55" fmla="*/ 517 h 1575"/>
              <a:gd name="T56" fmla="*/ 112 w 1574"/>
              <a:gd name="T57" fmla="*/ 379 h 1575"/>
              <a:gd name="T58" fmla="*/ 203 w 1574"/>
              <a:gd name="T59" fmla="*/ 258 h 1575"/>
              <a:gd name="T60" fmla="*/ 316 w 1574"/>
              <a:gd name="T61" fmla="*/ 157 h 1575"/>
              <a:gd name="T62" fmla="*/ 445 w 1574"/>
              <a:gd name="T63" fmla="*/ 78 h 1575"/>
              <a:gd name="T64" fmla="*/ 589 w 1574"/>
              <a:gd name="T65" fmla="*/ 25 h 1575"/>
              <a:gd name="T66" fmla="*/ 746 w 1574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4" h="1575">
                <a:moveTo>
                  <a:pt x="786" y="0"/>
                </a:moveTo>
                <a:lnTo>
                  <a:pt x="828" y="1"/>
                </a:lnTo>
                <a:lnTo>
                  <a:pt x="907" y="9"/>
                </a:lnTo>
                <a:lnTo>
                  <a:pt x="983" y="25"/>
                </a:lnTo>
                <a:lnTo>
                  <a:pt x="1057" y="48"/>
                </a:lnTo>
                <a:lnTo>
                  <a:pt x="1128" y="78"/>
                </a:lnTo>
                <a:lnTo>
                  <a:pt x="1195" y="114"/>
                </a:lnTo>
                <a:lnTo>
                  <a:pt x="1258" y="157"/>
                </a:lnTo>
                <a:lnTo>
                  <a:pt x="1316" y="205"/>
                </a:lnTo>
                <a:lnTo>
                  <a:pt x="1370" y="258"/>
                </a:lnTo>
                <a:lnTo>
                  <a:pt x="1418" y="316"/>
                </a:lnTo>
                <a:lnTo>
                  <a:pt x="1460" y="379"/>
                </a:lnTo>
                <a:lnTo>
                  <a:pt x="1497" y="446"/>
                </a:lnTo>
                <a:lnTo>
                  <a:pt x="1526" y="517"/>
                </a:lnTo>
                <a:lnTo>
                  <a:pt x="1550" y="591"/>
                </a:lnTo>
                <a:lnTo>
                  <a:pt x="1565" y="668"/>
                </a:lnTo>
                <a:lnTo>
                  <a:pt x="1573" y="747"/>
                </a:lnTo>
                <a:lnTo>
                  <a:pt x="1574" y="788"/>
                </a:lnTo>
                <a:lnTo>
                  <a:pt x="1573" y="828"/>
                </a:lnTo>
                <a:lnTo>
                  <a:pt x="1565" y="907"/>
                </a:lnTo>
                <a:lnTo>
                  <a:pt x="1550" y="984"/>
                </a:lnTo>
                <a:lnTo>
                  <a:pt x="1526" y="1059"/>
                </a:lnTo>
                <a:lnTo>
                  <a:pt x="1497" y="1129"/>
                </a:lnTo>
                <a:lnTo>
                  <a:pt x="1460" y="1196"/>
                </a:lnTo>
                <a:lnTo>
                  <a:pt x="1418" y="1259"/>
                </a:lnTo>
                <a:lnTo>
                  <a:pt x="1370" y="1317"/>
                </a:lnTo>
                <a:lnTo>
                  <a:pt x="1316" y="1370"/>
                </a:lnTo>
                <a:lnTo>
                  <a:pt x="1258" y="1419"/>
                </a:lnTo>
                <a:lnTo>
                  <a:pt x="1195" y="1461"/>
                </a:lnTo>
                <a:lnTo>
                  <a:pt x="1128" y="1497"/>
                </a:lnTo>
                <a:lnTo>
                  <a:pt x="1057" y="1527"/>
                </a:lnTo>
                <a:lnTo>
                  <a:pt x="983" y="1550"/>
                </a:lnTo>
                <a:lnTo>
                  <a:pt x="907" y="1566"/>
                </a:lnTo>
                <a:lnTo>
                  <a:pt x="828" y="1574"/>
                </a:lnTo>
                <a:lnTo>
                  <a:pt x="786" y="1575"/>
                </a:lnTo>
                <a:lnTo>
                  <a:pt x="746" y="1574"/>
                </a:lnTo>
                <a:lnTo>
                  <a:pt x="667" y="1566"/>
                </a:lnTo>
                <a:lnTo>
                  <a:pt x="589" y="1550"/>
                </a:lnTo>
                <a:lnTo>
                  <a:pt x="515" y="1527"/>
                </a:lnTo>
                <a:lnTo>
                  <a:pt x="445" y="1497"/>
                </a:lnTo>
                <a:lnTo>
                  <a:pt x="378" y="1461"/>
                </a:lnTo>
                <a:lnTo>
                  <a:pt x="316" y="1419"/>
                </a:lnTo>
                <a:lnTo>
                  <a:pt x="257" y="1370"/>
                </a:lnTo>
                <a:lnTo>
                  <a:pt x="203" y="1317"/>
                </a:lnTo>
                <a:lnTo>
                  <a:pt x="155" y="1259"/>
                </a:lnTo>
                <a:lnTo>
                  <a:pt x="112" y="1196"/>
                </a:lnTo>
                <a:lnTo>
                  <a:pt x="76" y="1129"/>
                </a:lnTo>
                <a:lnTo>
                  <a:pt x="46" y="1059"/>
                </a:lnTo>
                <a:lnTo>
                  <a:pt x="24" y="984"/>
                </a:lnTo>
                <a:lnTo>
                  <a:pt x="9" y="907"/>
                </a:lnTo>
                <a:lnTo>
                  <a:pt x="0" y="828"/>
                </a:lnTo>
                <a:lnTo>
                  <a:pt x="0" y="788"/>
                </a:lnTo>
                <a:lnTo>
                  <a:pt x="0" y="747"/>
                </a:lnTo>
                <a:lnTo>
                  <a:pt x="9" y="668"/>
                </a:lnTo>
                <a:lnTo>
                  <a:pt x="24" y="591"/>
                </a:lnTo>
                <a:lnTo>
                  <a:pt x="46" y="517"/>
                </a:lnTo>
                <a:lnTo>
                  <a:pt x="76" y="446"/>
                </a:lnTo>
                <a:lnTo>
                  <a:pt x="112" y="379"/>
                </a:lnTo>
                <a:lnTo>
                  <a:pt x="155" y="316"/>
                </a:lnTo>
                <a:lnTo>
                  <a:pt x="203" y="258"/>
                </a:lnTo>
                <a:lnTo>
                  <a:pt x="257" y="205"/>
                </a:lnTo>
                <a:lnTo>
                  <a:pt x="316" y="157"/>
                </a:lnTo>
                <a:lnTo>
                  <a:pt x="378" y="114"/>
                </a:lnTo>
                <a:lnTo>
                  <a:pt x="445" y="78"/>
                </a:lnTo>
                <a:lnTo>
                  <a:pt x="515" y="48"/>
                </a:lnTo>
                <a:lnTo>
                  <a:pt x="589" y="25"/>
                </a:lnTo>
                <a:lnTo>
                  <a:pt x="667" y="9"/>
                </a:lnTo>
                <a:lnTo>
                  <a:pt x="746" y="1"/>
                </a:ln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27AE61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solidFill>
                  <a:srgbClr val="27AE61"/>
                </a:solidFill>
              </a:rPr>
              <a:t>2017</a:t>
            </a:r>
            <a:endParaRPr lang="en-US" sz="2400" b="1" dirty="0">
              <a:solidFill>
                <a:srgbClr val="27AE61"/>
              </a:solidFill>
            </a:endParaRPr>
          </a:p>
        </p:txBody>
      </p:sp>
      <p:sp>
        <p:nvSpPr>
          <p:cNvPr id="63" name="Freeform 190"/>
          <p:cNvSpPr>
            <a:spLocks/>
          </p:cNvSpPr>
          <p:nvPr/>
        </p:nvSpPr>
        <p:spPr bwMode="auto">
          <a:xfrm>
            <a:off x="4821939" y="2385594"/>
            <a:ext cx="1097280" cy="1097280"/>
          </a:xfrm>
          <a:custGeom>
            <a:avLst/>
            <a:gdLst>
              <a:gd name="T0" fmla="*/ 747 w 1575"/>
              <a:gd name="T1" fmla="*/ 1 h 1575"/>
              <a:gd name="T2" fmla="*/ 591 w 1575"/>
              <a:gd name="T3" fmla="*/ 25 h 1575"/>
              <a:gd name="T4" fmla="*/ 446 w 1575"/>
              <a:gd name="T5" fmla="*/ 78 h 1575"/>
              <a:gd name="T6" fmla="*/ 316 w 1575"/>
              <a:gd name="T7" fmla="*/ 157 h 1575"/>
              <a:gd name="T8" fmla="*/ 205 w 1575"/>
              <a:gd name="T9" fmla="*/ 258 h 1575"/>
              <a:gd name="T10" fmla="*/ 114 w 1575"/>
              <a:gd name="T11" fmla="*/ 380 h 1575"/>
              <a:gd name="T12" fmla="*/ 48 w 1575"/>
              <a:gd name="T13" fmla="*/ 517 h 1575"/>
              <a:gd name="T14" fmla="*/ 9 w 1575"/>
              <a:gd name="T15" fmla="*/ 668 h 1575"/>
              <a:gd name="T16" fmla="*/ 0 w 1575"/>
              <a:gd name="T17" fmla="*/ 788 h 1575"/>
              <a:gd name="T18" fmla="*/ 9 w 1575"/>
              <a:gd name="T19" fmla="*/ 907 h 1575"/>
              <a:gd name="T20" fmla="*/ 48 w 1575"/>
              <a:gd name="T21" fmla="*/ 1059 h 1575"/>
              <a:gd name="T22" fmla="*/ 114 w 1575"/>
              <a:gd name="T23" fmla="*/ 1196 h 1575"/>
              <a:gd name="T24" fmla="*/ 205 w 1575"/>
              <a:gd name="T25" fmla="*/ 1317 h 1575"/>
              <a:gd name="T26" fmla="*/ 316 w 1575"/>
              <a:gd name="T27" fmla="*/ 1419 h 1575"/>
              <a:gd name="T28" fmla="*/ 446 w 1575"/>
              <a:gd name="T29" fmla="*/ 1498 h 1575"/>
              <a:gd name="T30" fmla="*/ 591 w 1575"/>
              <a:gd name="T31" fmla="*/ 1550 h 1575"/>
              <a:gd name="T32" fmla="*/ 747 w 1575"/>
              <a:gd name="T33" fmla="*/ 1575 h 1575"/>
              <a:gd name="T34" fmla="*/ 828 w 1575"/>
              <a:gd name="T35" fmla="*/ 1575 h 1575"/>
              <a:gd name="T36" fmla="*/ 984 w 1575"/>
              <a:gd name="T37" fmla="*/ 1550 h 1575"/>
              <a:gd name="T38" fmla="*/ 1129 w 1575"/>
              <a:gd name="T39" fmla="*/ 1498 h 1575"/>
              <a:gd name="T40" fmla="*/ 1258 w 1575"/>
              <a:gd name="T41" fmla="*/ 1419 h 1575"/>
              <a:gd name="T42" fmla="*/ 1370 w 1575"/>
              <a:gd name="T43" fmla="*/ 1317 h 1575"/>
              <a:gd name="T44" fmla="*/ 1461 w 1575"/>
              <a:gd name="T45" fmla="*/ 1196 h 1575"/>
              <a:gd name="T46" fmla="*/ 1527 w 1575"/>
              <a:gd name="T47" fmla="*/ 1059 h 1575"/>
              <a:gd name="T48" fmla="*/ 1566 w 1575"/>
              <a:gd name="T49" fmla="*/ 907 h 1575"/>
              <a:gd name="T50" fmla="*/ 1575 w 1575"/>
              <a:gd name="T51" fmla="*/ 788 h 1575"/>
              <a:gd name="T52" fmla="*/ 1566 w 1575"/>
              <a:gd name="T53" fmla="*/ 668 h 1575"/>
              <a:gd name="T54" fmla="*/ 1527 w 1575"/>
              <a:gd name="T55" fmla="*/ 517 h 1575"/>
              <a:gd name="T56" fmla="*/ 1461 w 1575"/>
              <a:gd name="T57" fmla="*/ 380 h 1575"/>
              <a:gd name="T58" fmla="*/ 1370 w 1575"/>
              <a:gd name="T59" fmla="*/ 258 h 1575"/>
              <a:gd name="T60" fmla="*/ 1258 w 1575"/>
              <a:gd name="T61" fmla="*/ 157 h 1575"/>
              <a:gd name="T62" fmla="*/ 1129 w 1575"/>
              <a:gd name="T63" fmla="*/ 78 h 1575"/>
              <a:gd name="T64" fmla="*/ 984 w 1575"/>
              <a:gd name="T65" fmla="*/ 25 h 1575"/>
              <a:gd name="T66" fmla="*/ 828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8" y="0"/>
                </a:moveTo>
                <a:lnTo>
                  <a:pt x="747" y="1"/>
                </a:lnTo>
                <a:lnTo>
                  <a:pt x="667" y="9"/>
                </a:lnTo>
                <a:lnTo>
                  <a:pt x="591" y="25"/>
                </a:lnTo>
                <a:lnTo>
                  <a:pt x="517" y="48"/>
                </a:lnTo>
                <a:lnTo>
                  <a:pt x="446" y="78"/>
                </a:lnTo>
                <a:lnTo>
                  <a:pt x="378" y="114"/>
                </a:lnTo>
                <a:lnTo>
                  <a:pt x="316" y="157"/>
                </a:lnTo>
                <a:lnTo>
                  <a:pt x="258" y="205"/>
                </a:lnTo>
                <a:lnTo>
                  <a:pt x="205" y="258"/>
                </a:lnTo>
                <a:lnTo>
                  <a:pt x="157" y="316"/>
                </a:lnTo>
                <a:lnTo>
                  <a:pt x="114" y="380"/>
                </a:lnTo>
                <a:lnTo>
                  <a:pt x="78" y="446"/>
                </a:lnTo>
                <a:lnTo>
                  <a:pt x="48" y="517"/>
                </a:lnTo>
                <a:lnTo>
                  <a:pt x="25" y="591"/>
                </a:lnTo>
                <a:lnTo>
                  <a:pt x="9" y="668"/>
                </a:lnTo>
                <a:lnTo>
                  <a:pt x="1" y="748"/>
                </a:lnTo>
                <a:lnTo>
                  <a:pt x="0" y="788"/>
                </a:lnTo>
                <a:lnTo>
                  <a:pt x="1" y="828"/>
                </a:lnTo>
                <a:lnTo>
                  <a:pt x="9" y="907"/>
                </a:lnTo>
                <a:lnTo>
                  <a:pt x="25" y="985"/>
                </a:lnTo>
                <a:lnTo>
                  <a:pt x="48" y="1059"/>
                </a:lnTo>
                <a:lnTo>
                  <a:pt x="78" y="1129"/>
                </a:lnTo>
                <a:lnTo>
                  <a:pt x="114" y="1196"/>
                </a:lnTo>
                <a:lnTo>
                  <a:pt x="157" y="1259"/>
                </a:lnTo>
                <a:lnTo>
                  <a:pt x="205" y="1317"/>
                </a:lnTo>
                <a:lnTo>
                  <a:pt x="258" y="1371"/>
                </a:lnTo>
                <a:lnTo>
                  <a:pt x="316" y="1419"/>
                </a:lnTo>
                <a:lnTo>
                  <a:pt x="378" y="1462"/>
                </a:lnTo>
                <a:lnTo>
                  <a:pt x="446" y="1498"/>
                </a:lnTo>
                <a:lnTo>
                  <a:pt x="517" y="1528"/>
                </a:lnTo>
                <a:lnTo>
                  <a:pt x="591" y="1550"/>
                </a:lnTo>
                <a:lnTo>
                  <a:pt x="667" y="1567"/>
                </a:lnTo>
                <a:lnTo>
                  <a:pt x="747" y="1575"/>
                </a:lnTo>
                <a:lnTo>
                  <a:pt x="788" y="1575"/>
                </a:lnTo>
                <a:lnTo>
                  <a:pt x="828" y="1575"/>
                </a:lnTo>
                <a:lnTo>
                  <a:pt x="907" y="1567"/>
                </a:lnTo>
                <a:lnTo>
                  <a:pt x="984" y="1550"/>
                </a:lnTo>
                <a:lnTo>
                  <a:pt x="1059" y="1528"/>
                </a:lnTo>
                <a:lnTo>
                  <a:pt x="1129" y="1498"/>
                </a:lnTo>
                <a:lnTo>
                  <a:pt x="1196" y="1462"/>
                </a:lnTo>
                <a:lnTo>
                  <a:pt x="1258" y="1419"/>
                </a:lnTo>
                <a:lnTo>
                  <a:pt x="1317" y="1371"/>
                </a:lnTo>
                <a:lnTo>
                  <a:pt x="1370" y="1317"/>
                </a:lnTo>
                <a:lnTo>
                  <a:pt x="1419" y="1259"/>
                </a:lnTo>
                <a:lnTo>
                  <a:pt x="1461" y="1196"/>
                </a:lnTo>
                <a:lnTo>
                  <a:pt x="1497" y="1129"/>
                </a:lnTo>
                <a:lnTo>
                  <a:pt x="1527" y="1059"/>
                </a:lnTo>
                <a:lnTo>
                  <a:pt x="1550" y="985"/>
                </a:lnTo>
                <a:lnTo>
                  <a:pt x="1566" y="907"/>
                </a:lnTo>
                <a:lnTo>
                  <a:pt x="1575" y="828"/>
                </a:lnTo>
                <a:lnTo>
                  <a:pt x="1575" y="788"/>
                </a:lnTo>
                <a:lnTo>
                  <a:pt x="1575" y="748"/>
                </a:lnTo>
                <a:lnTo>
                  <a:pt x="1566" y="668"/>
                </a:lnTo>
                <a:lnTo>
                  <a:pt x="1550" y="591"/>
                </a:lnTo>
                <a:lnTo>
                  <a:pt x="1527" y="517"/>
                </a:lnTo>
                <a:lnTo>
                  <a:pt x="1497" y="446"/>
                </a:lnTo>
                <a:lnTo>
                  <a:pt x="1461" y="380"/>
                </a:lnTo>
                <a:lnTo>
                  <a:pt x="1419" y="316"/>
                </a:lnTo>
                <a:lnTo>
                  <a:pt x="1370" y="258"/>
                </a:lnTo>
                <a:lnTo>
                  <a:pt x="1317" y="205"/>
                </a:lnTo>
                <a:lnTo>
                  <a:pt x="1258" y="157"/>
                </a:lnTo>
                <a:lnTo>
                  <a:pt x="1196" y="114"/>
                </a:lnTo>
                <a:lnTo>
                  <a:pt x="1129" y="78"/>
                </a:lnTo>
                <a:lnTo>
                  <a:pt x="1059" y="48"/>
                </a:lnTo>
                <a:lnTo>
                  <a:pt x="984" y="25"/>
                </a:lnTo>
                <a:lnTo>
                  <a:pt x="907" y="9"/>
                </a:lnTo>
                <a:lnTo>
                  <a:pt x="828" y="1"/>
                </a:lnTo>
                <a:lnTo>
                  <a:pt x="788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297FB8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solidFill>
                  <a:srgbClr val="297FB8"/>
                </a:solidFill>
              </a:rPr>
              <a:t>2016</a:t>
            </a:r>
            <a:endParaRPr lang="en-US" sz="2400" b="1" dirty="0">
              <a:solidFill>
                <a:srgbClr val="297FB8"/>
              </a:solidFill>
            </a:endParaRPr>
          </a:p>
        </p:txBody>
      </p:sp>
      <p:sp>
        <p:nvSpPr>
          <p:cNvPr id="61" name="Freeform 188"/>
          <p:cNvSpPr>
            <a:spLocks/>
          </p:cNvSpPr>
          <p:nvPr/>
        </p:nvSpPr>
        <p:spPr bwMode="auto">
          <a:xfrm>
            <a:off x="3073391" y="4125464"/>
            <a:ext cx="1097280" cy="1097280"/>
          </a:xfrm>
          <a:custGeom>
            <a:avLst/>
            <a:gdLst>
              <a:gd name="T0" fmla="*/ 828 w 1575"/>
              <a:gd name="T1" fmla="*/ 1 h 1575"/>
              <a:gd name="T2" fmla="*/ 984 w 1575"/>
              <a:gd name="T3" fmla="*/ 25 h 1575"/>
              <a:gd name="T4" fmla="*/ 1129 w 1575"/>
              <a:gd name="T5" fmla="*/ 78 h 1575"/>
              <a:gd name="T6" fmla="*/ 1258 w 1575"/>
              <a:gd name="T7" fmla="*/ 157 h 1575"/>
              <a:gd name="T8" fmla="*/ 1370 w 1575"/>
              <a:gd name="T9" fmla="*/ 258 h 1575"/>
              <a:gd name="T10" fmla="*/ 1461 w 1575"/>
              <a:gd name="T11" fmla="*/ 379 h 1575"/>
              <a:gd name="T12" fmla="*/ 1527 w 1575"/>
              <a:gd name="T13" fmla="*/ 517 h 1575"/>
              <a:gd name="T14" fmla="*/ 1566 w 1575"/>
              <a:gd name="T15" fmla="*/ 668 h 1575"/>
              <a:gd name="T16" fmla="*/ 1575 w 1575"/>
              <a:gd name="T17" fmla="*/ 788 h 1575"/>
              <a:gd name="T18" fmla="*/ 1566 w 1575"/>
              <a:gd name="T19" fmla="*/ 907 h 1575"/>
              <a:gd name="T20" fmla="*/ 1527 w 1575"/>
              <a:gd name="T21" fmla="*/ 1059 h 1575"/>
              <a:gd name="T22" fmla="*/ 1461 w 1575"/>
              <a:gd name="T23" fmla="*/ 1196 h 1575"/>
              <a:gd name="T24" fmla="*/ 1370 w 1575"/>
              <a:gd name="T25" fmla="*/ 1317 h 1575"/>
              <a:gd name="T26" fmla="*/ 1258 w 1575"/>
              <a:gd name="T27" fmla="*/ 1419 h 1575"/>
              <a:gd name="T28" fmla="*/ 1129 w 1575"/>
              <a:gd name="T29" fmla="*/ 1497 h 1575"/>
              <a:gd name="T30" fmla="*/ 984 w 1575"/>
              <a:gd name="T31" fmla="*/ 1550 h 1575"/>
              <a:gd name="T32" fmla="*/ 828 w 1575"/>
              <a:gd name="T33" fmla="*/ 1574 h 1575"/>
              <a:gd name="T34" fmla="*/ 746 w 1575"/>
              <a:gd name="T35" fmla="*/ 1574 h 1575"/>
              <a:gd name="T36" fmla="*/ 591 w 1575"/>
              <a:gd name="T37" fmla="*/ 1550 h 1575"/>
              <a:gd name="T38" fmla="*/ 446 w 1575"/>
              <a:gd name="T39" fmla="*/ 1497 h 1575"/>
              <a:gd name="T40" fmla="*/ 316 w 1575"/>
              <a:gd name="T41" fmla="*/ 1419 h 1575"/>
              <a:gd name="T42" fmla="*/ 205 w 1575"/>
              <a:gd name="T43" fmla="*/ 1317 h 1575"/>
              <a:gd name="T44" fmla="*/ 114 w 1575"/>
              <a:gd name="T45" fmla="*/ 1196 h 1575"/>
              <a:gd name="T46" fmla="*/ 48 w 1575"/>
              <a:gd name="T47" fmla="*/ 1059 h 1575"/>
              <a:gd name="T48" fmla="*/ 9 w 1575"/>
              <a:gd name="T49" fmla="*/ 907 h 1575"/>
              <a:gd name="T50" fmla="*/ 0 w 1575"/>
              <a:gd name="T51" fmla="*/ 788 h 1575"/>
              <a:gd name="T52" fmla="*/ 9 w 1575"/>
              <a:gd name="T53" fmla="*/ 668 h 1575"/>
              <a:gd name="T54" fmla="*/ 48 w 1575"/>
              <a:gd name="T55" fmla="*/ 517 h 1575"/>
              <a:gd name="T56" fmla="*/ 114 w 1575"/>
              <a:gd name="T57" fmla="*/ 379 h 1575"/>
              <a:gd name="T58" fmla="*/ 205 w 1575"/>
              <a:gd name="T59" fmla="*/ 258 h 1575"/>
              <a:gd name="T60" fmla="*/ 316 w 1575"/>
              <a:gd name="T61" fmla="*/ 157 h 1575"/>
              <a:gd name="T62" fmla="*/ 446 w 1575"/>
              <a:gd name="T63" fmla="*/ 78 h 1575"/>
              <a:gd name="T64" fmla="*/ 591 w 1575"/>
              <a:gd name="T65" fmla="*/ 25 h 1575"/>
              <a:gd name="T66" fmla="*/ 746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7" y="0"/>
                </a:moveTo>
                <a:lnTo>
                  <a:pt x="828" y="1"/>
                </a:lnTo>
                <a:lnTo>
                  <a:pt x="907" y="9"/>
                </a:lnTo>
                <a:lnTo>
                  <a:pt x="984" y="25"/>
                </a:lnTo>
                <a:lnTo>
                  <a:pt x="1058" y="48"/>
                </a:lnTo>
                <a:lnTo>
                  <a:pt x="1129" y="78"/>
                </a:lnTo>
                <a:lnTo>
                  <a:pt x="1196" y="114"/>
                </a:lnTo>
                <a:lnTo>
                  <a:pt x="1258" y="157"/>
                </a:lnTo>
                <a:lnTo>
                  <a:pt x="1317" y="205"/>
                </a:lnTo>
                <a:lnTo>
                  <a:pt x="1370" y="258"/>
                </a:lnTo>
                <a:lnTo>
                  <a:pt x="1418" y="316"/>
                </a:lnTo>
                <a:lnTo>
                  <a:pt x="1461" y="379"/>
                </a:lnTo>
                <a:lnTo>
                  <a:pt x="1497" y="446"/>
                </a:lnTo>
                <a:lnTo>
                  <a:pt x="1527" y="517"/>
                </a:lnTo>
                <a:lnTo>
                  <a:pt x="1550" y="591"/>
                </a:lnTo>
                <a:lnTo>
                  <a:pt x="1566" y="668"/>
                </a:lnTo>
                <a:lnTo>
                  <a:pt x="1573" y="747"/>
                </a:lnTo>
                <a:lnTo>
                  <a:pt x="1575" y="788"/>
                </a:lnTo>
                <a:lnTo>
                  <a:pt x="1573" y="828"/>
                </a:lnTo>
                <a:lnTo>
                  <a:pt x="1566" y="907"/>
                </a:lnTo>
                <a:lnTo>
                  <a:pt x="1550" y="984"/>
                </a:lnTo>
                <a:lnTo>
                  <a:pt x="1527" y="1059"/>
                </a:lnTo>
                <a:lnTo>
                  <a:pt x="1497" y="1129"/>
                </a:lnTo>
                <a:lnTo>
                  <a:pt x="1461" y="1196"/>
                </a:lnTo>
                <a:lnTo>
                  <a:pt x="1418" y="1259"/>
                </a:lnTo>
                <a:lnTo>
                  <a:pt x="1370" y="1317"/>
                </a:lnTo>
                <a:lnTo>
                  <a:pt x="1317" y="1370"/>
                </a:lnTo>
                <a:lnTo>
                  <a:pt x="1258" y="1419"/>
                </a:lnTo>
                <a:lnTo>
                  <a:pt x="1196" y="1461"/>
                </a:lnTo>
                <a:lnTo>
                  <a:pt x="1129" y="1497"/>
                </a:lnTo>
                <a:lnTo>
                  <a:pt x="1058" y="1527"/>
                </a:lnTo>
                <a:lnTo>
                  <a:pt x="984" y="1550"/>
                </a:lnTo>
                <a:lnTo>
                  <a:pt x="907" y="1566"/>
                </a:lnTo>
                <a:lnTo>
                  <a:pt x="828" y="1574"/>
                </a:lnTo>
                <a:lnTo>
                  <a:pt x="787" y="1575"/>
                </a:lnTo>
                <a:lnTo>
                  <a:pt x="746" y="1574"/>
                </a:lnTo>
                <a:lnTo>
                  <a:pt x="667" y="1566"/>
                </a:lnTo>
                <a:lnTo>
                  <a:pt x="591" y="1550"/>
                </a:lnTo>
                <a:lnTo>
                  <a:pt x="516" y="1527"/>
                </a:lnTo>
                <a:lnTo>
                  <a:pt x="446" y="1497"/>
                </a:lnTo>
                <a:lnTo>
                  <a:pt x="378" y="1461"/>
                </a:lnTo>
                <a:lnTo>
                  <a:pt x="316" y="1419"/>
                </a:lnTo>
                <a:lnTo>
                  <a:pt x="258" y="1370"/>
                </a:lnTo>
                <a:lnTo>
                  <a:pt x="205" y="1317"/>
                </a:lnTo>
                <a:lnTo>
                  <a:pt x="155" y="1259"/>
                </a:lnTo>
                <a:lnTo>
                  <a:pt x="114" y="1196"/>
                </a:lnTo>
                <a:lnTo>
                  <a:pt x="78" y="1129"/>
                </a:lnTo>
                <a:lnTo>
                  <a:pt x="48" y="1059"/>
                </a:lnTo>
                <a:lnTo>
                  <a:pt x="25" y="984"/>
                </a:lnTo>
                <a:lnTo>
                  <a:pt x="9" y="907"/>
                </a:lnTo>
                <a:lnTo>
                  <a:pt x="0" y="828"/>
                </a:lnTo>
                <a:lnTo>
                  <a:pt x="0" y="788"/>
                </a:lnTo>
                <a:lnTo>
                  <a:pt x="0" y="747"/>
                </a:lnTo>
                <a:lnTo>
                  <a:pt x="9" y="668"/>
                </a:lnTo>
                <a:lnTo>
                  <a:pt x="25" y="591"/>
                </a:lnTo>
                <a:lnTo>
                  <a:pt x="48" y="517"/>
                </a:lnTo>
                <a:lnTo>
                  <a:pt x="78" y="446"/>
                </a:lnTo>
                <a:lnTo>
                  <a:pt x="114" y="379"/>
                </a:lnTo>
                <a:lnTo>
                  <a:pt x="155" y="316"/>
                </a:lnTo>
                <a:lnTo>
                  <a:pt x="205" y="258"/>
                </a:lnTo>
                <a:lnTo>
                  <a:pt x="258" y="205"/>
                </a:lnTo>
                <a:lnTo>
                  <a:pt x="316" y="157"/>
                </a:lnTo>
                <a:lnTo>
                  <a:pt x="378" y="114"/>
                </a:lnTo>
                <a:lnTo>
                  <a:pt x="446" y="78"/>
                </a:lnTo>
                <a:lnTo>
                  <a:pt x="516" y="48"/>
                </a:lnTo>
                <a:lnTo>
                  <a:pt x="591" y="25"/>
                </a:lnTo>
                <a:lnTo>
                  <a:pt x="667" y="9"/>
                </a:lnTo>
                <a:lnTo>
                  <a:pt x="746" y="1"/>
                </a:lnTo>
                <a:lnTo>
                  <a:pt x="787" y="0"/>
                </a:lnTo>
                <a:close/>
              </a:path>
            </a:pathLst>
          </a:custGeom>
          <a:solidFill>
            <a:schemeClr val="bg1"/>
          </a:solidFill>
          <a:ln w="127000">
            <a:solidFill>
              <a:srgbClr val="8D44AD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400" b="1" dirty="0" smtClean="0">
                <a:solidFill>
                  <a:srgbClr val="8D44AD"/>
                </a:solidFill>
              </a:rPr>
              <a:t>2015</a:t>
            </a:r>
            <a:endParaRPr lang="en-US" sz="2400" b="1" dirty="0">
              <a:solidFill>
                <a:srgbClr val="8D44AD"/>
              </a:solidFill>
            </a:endParaRPr>
          </a:p>
        </p:txBody>
      </p:sp>
      <p:sp>
        <p:nvSpPr>
          <p:cNvPr id="60" name="Freeform 187"/>
          <p:cNvSpPr>
            <a:spLocks/>
          </p:cNvSpPr>
          <p:nvPr/>
        </p:nvSpPr>
        <p:spPr bwMode="auto">
          <a:xfrm>
            <a:off x="1333521" y="2385594"/>
            <a:ext cx="1097280" cy="1097280"/>
          </a:xfrm>
          <a:custGeom>
            <a:avLst/>
            <a:gdLst>
              <a:gd name="T0" fmla="*/ 828 w 1575"/>
              <a:gd name="T1" fmla="*/ 1 h 1575"/>
              <a:gd name="T2" fmla="*/ 985 w 1575"/>
              <a:gd name="T3" fmla="*/ 25 h 1575"/>
              <a:gd name="T4" fmla="*/ 1129 w 1575"/>
              <a:gd name="T5" fmla="*/ 78 h 1575"/>
              <a:gd name="T6" fmla="*/ 1258 w 1575"/>
              <a:gd name="T7" fmla="*/ 157 h 1575"/>
              <a:gd name="T8" fmla="*/ 1371 w 1575"/>
              <a:gd name="T9" fmla="*/ 258 h 1575"/>
              <a:gd name="T10" fmla="*/ 1461 w 1575"/>
              <a:gd name="T11" fmla="*/ 380 h 1575"/>
              <a:gd name="T12" fmla="*/ 1528 w 1575"/>
              <a:gd name="T13" fmla="*/ 517 h 1575"/>
              <a:gd name="T14" fmla="*/ 1566 w 1575"/>
              <a:gd name="T15" fmla="*/ 668 h 1575"/>
              <a:gd name="T16" fmla="*/ 1575 w 1575"/>
              <a:gd name="T17" fmla="*/ 788 h 1575"/>
              <a:gd name="T18" fmla="*/ 1566 w 1575"/>
              <a:gd name="T19" fmla="*/ 907 h 1575"/>
              <a:gd name="T20" fmla="*/ 1528 w 1575"/>
              <a:gd name="T21" fmla="*/ 1059 h 1575"/>
              <a:gd name="T22" fmla="*/ 1461 w 1575"/>
              <a:gd name="T23" fmla="*/ 1196 h 1575"/>
              <a:gd name="T24" fmla="*/ 1371 w 1575"/>
              <a:gd name="T25" fmla="*/ 1317 h 1575"/>
              <a:gd name="T26" fmla="*/ 1258 w 1575"/>
              <a:gd name="T27" fmla="*/ 1419 h 1575"/>
              <a:gd name="T28" fmla="*/ 1129 w 1575"/>
              <a:gd name="T29" fmla="*/ 1498 h 1575"/>
              <a:gd name="T30" fmla="*/ 985 w 1575"/>
              <a:gd name="T31" fmla="*/ 1550 h 1575"/>
              <a:gd name="T32" fmla="*/ 828 w 1575"/>
              <a:gd name="T33" fmla="*/ 1575 h 1575"/>
              <a:gd name="T34" fmla="*/ 747 w 1575"/>
              <a:gd name="T35" fmla="*/ 1575 h 1575"/>
              <a:gd name="T36" fmla="*/ 591 w 1575"/>
              <a:gd name="T37" fmla="*/ 1550 h 1575"/>
              <a:gd name="T38" fmla="*/ 446 w 1575"/>
              <a:gd name="T39" fmla="*/ 1498 h 1575"/>
              <a:gd name="T40" fmla="*/ 316 w 1575"/>
              <a:gd name="T41" fmla="*/ 1419 h 1575"/>
              <a:gd name="T42" fmla="*/ 205 w 1575"/>
              <a:gd name="T43" fmla="*/ 1317 h 1575"/>
              <a:gd name="T44" fmla="*/ 114 w 1575"/>
              <a:gd name="T45" fmla="*/ 1196 h 1575"/>
              <a:gd name="T46" fmla="*/ 48 w 1575"/>
              <a:gd name="T47" fmla="*/ 1059 h 1575"/>
              <a:gd name="T48" fmla="*/ 9 w 1575"/>
              <a:gd name="T49" fmla="*/ 907 h 1575"/>
              <a:gd name="T50" fmla="*/ 0 w 1575"/>
              <a:gd name="T51" fmla="*/ 788 h 1575"/>
              <a:gd name="T52" fmla="*/ 9 w 1575"/>
              <a:gd name="T53" fmla="*/ 668 h 1575"/>
              <a:gd name="T54" fmla="*/ 48 w 1575"/>
              <a:gd name="T55" fmla="*/ 517 h 1575"/>
              <a:gd name="T56" fmla="*/ 114 w 1575"/>
              <a:gd name="T57" fmla="*/ 380 h 1575"/>
              <a:gd name="T58" fmla="*/ 205 w 1575"/>
              <a:gd name="T59" fmla="*/ 258 h 1575"/>
              <a:gd name="T60" fmla="*/ 316 w 1575"/>
              <a:gd name="T61" fmla="*/ 157 h 1575"/>
              <a:gd name="T62" fmla="*/ 446 w 1575"/>
              <a:gd name="T63" fmla="*/ 78 h 1575"/>
              <a:gd name="T64" fmla="*/ 591 w 1575"/>
              <a:gd name="T65" fmla="*/ 25 h 1575"/>
              <a:gd name="T66" fmla="*/ 747 w 1575"/>
              <a:gd name="T67" fmla="*/ 1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75" h="1575">
                <a:moveTo>
                  <a:pt x="788" y="0"/>
                </a:moveTo>
                <a:lnTo>
                  <a:pt x="828" y="1"/>
                </a:lnTo>
                <a:lnTo>
                  <a:pt x="907" y="9"/>
                </a:lnTo>
                <a:lnTo>
                  <a:pt x="985" y="25"/>
                </a:lnTo>
                <a:lnTo>
                  <a:pt x="1059" y="48"/>
                </a:lnTo>
                <a:lnTo>
                  <a:pt x="1129" y="78"/>
                </a:lnTo>
                <a:lnTo>
                  <a:pt x="1196" y="114"/>
                </a:lnTo>
                <a:lnTo>
                  <a:pt x="1258" y="157"/>
                </a:lnTo>
                <a:lnTo>
                  <a:pt x="1317" y="205"/>
                </a:lnTo>
                <a:lnTo>
                  <a:pt x="1371" y="258"/>
                </a:lnTo>
                <a:lnTo>
                  <a:pt x="1419" y="316"/>
                </a:lnTo>
                <a:lnTo>
                  <a:pt x="1461" y="380"/>
                </a:lnTo>
                <a:lnTo>
                  <a:pt x="1497" y="446"/>
                </a:lnTo>
                <a:lnTo>
                  <a:pt x="1528" y="517"/>
                </a:lnTo>
                <a:lnTo>
                  <a:pt x="1550" y="591"/>
                </a:lnTo>
                <a:lnTo>
                  <a:pt x="1566" y="668"/>
                </a:lnTo>
                <a:lnTo>
                  <a:pt x="1575" y="748"/>
                </a:lnTo>
                <a:lnTo>
                  <a:pt x="1575" y="788"/>
                </a:lnTo>
                <a:lnTo>
                  <a:pt x="1575" y="828"/>
                </a:lnTo>
                <a:lnTo>
                  <a:pt x="1566" y="907"/>
                </a:lnTo>
                <a:lnTo>
                  <a:pt x="1550" y="985"/>
                </a:lnTo>
                <a:lnTo>
                  <a:pt x="1528" y="1059"/>
                </a:lnTo>
                <a:lnTo>
                  <a:pt x="1497" y="1129"/>
                </a:lnTo>
                <a:lnTo>
                  <a:pt x="1461" y="1196"/>
                </a:lnTo>
                <a:lnTo>
                  <a:pt x="1419" y="1259"/>
                </a:lnTo>
                <a:lnTo>
                  <a:pt x="1371" y="1317"/>
                </a:lnTo>
                <a:lnTo>
                  <a:pt x="1317" y="1371"/>
                </a:lnTo>
                <a:lnTo>
                  <a:pt x="1258" y="1419"/>
                </a:lnTo>
                <a:lnTo>
                  <a:pt x="1196" y="1462"/>
                </a:lnTo>
                <a:lnTo>
                  <a:pt x="1129" y="1498"/>
                </a:lnTo>
                <a:lnTo>
                  <a:pt x="1059" y="1528"/>
                </a:lnTo>
                <a:lnTo>
                  <a:pt x="985" y="1550"/>
                </a:lnTo>
                <a:lnTo>
                  <a:pt x="907" y="1567"/>
                </a:lnTo>
                <a:lnTo>
                  <a:pt x="828" y="1575"/>
                </a:lnTo>
                <a:lnTo>
                  <a:pt x="788" y="1575"/>
                </a:lnTo>
                <a:lnTo>
                  <a:pt x="747" y="1575"/>
                </a:lnTo>
                <a:lnTo>
                  <a:pt x="667" y="1567"/>
                </a:lnTo>
                <a:lnTo>
                  <a:pt x="591" y="1550"/>
                </a:lnTo>
                <a:lnTo>
                  <a:pt x="517" y="1528"/>
                </a:lnTo>
                <a:lnTo>
                  <a:pt x="446" y="1498"/>
                </a:lnTo>
                <a:lnTo>
                  <a:pt x="380" y="1462"/>
                </a:lnTo>
                <a:lnTo>
                  <a:pt x="316" y="1419"/>
                </a:lnTo>
                <a:lnTo>
                  <a:pt x="258" y="1371"/>
                </a:lnTo>
                <a:lnTo>
                  <a:pt x="205" y="1317"/>
                </a:lnTo>
                <a:lnTo>
                  <a:pt x="157" y="1259"/>
                </a:lnTo>
                <a:lnTo>
                  <a:pt x="114" y="1196"/>
                </a:lnTo>
                <a:lnTo>
                  <a:pt x="78" y="1129"/>
                </a:lnTo>
                <a:lnTo>
                  <a:pt x="48" y="1059"/>
                </a:lnTo>
                <a:lnTo>
                  <a:pt x="25" y="985"/>
                </a:lnTo>
                <a:lnTo>
                  <a:pt x="9" y="907"/>
                </a:lnTo>
                <a:lnTo>
                  <a:pt x="1" y="828"/>
                </a:lnTo>
                <a:lnTo>
                  <a:pt x="0" y="788"/>
                </a:lnTo>
                <a:lnTo>
                  <a:pt x="1" y="748"/>
                </a:lnTo>
                <a:lnTo>
                  <a:pt x="9" y="668"/>
                </a:lnTo>
                <a:lnTo>
                  <a:pt x="25" y="591"/>
                </a:lnTo>
                <a:lnTo>
                  <a:pt x="48" y="517"/>
                </a:lnTo>
                <a:lnTo>
                  <a:pt x="78" y="446"/>
                </a:lnTo>
                <a:lnTo>
                  <a:pt x="114" y="380"/>
                </a:lnTo>
                <a:lnTo>
                  <a:pt x="157" y="316"/>
                </a:lnTo>
                <a:lnTo>
                  <a:pt x="205" y="258"/>
                </a:lnTo>
                <a:lnTo>
                  <a:pt x="258" y="205"/>
                </a:lnTo>
                <a:lnTo>
                  <a:pt x="316" y="157"/>
                </a:lnTo>
                <a:lnTo>
                  <a:pt x="380" y="114"/>
                </a:lnTo>
                <a:lnTo>
                  <a:pt x="446" y="78"/>
                </a:lnTo>
                <a:lnTo>
                  <a:pt x="517" y="48"/>
                </a:lnTo>
                <a:lnTo>
                  <a:pt x="591" y="25"/>
                </a:lnTo>
                <a:lnTo>
                  <a:pt x="667" y="9"/>
                </a:lnTo>
                <a:lnTo>
                  <a:pt x="747" y="1"/>
                </a:lnTo>
                <a:lnTo>
                  <a:pt x="788" y="0"/>
                </a:lnTo>
                <a:close/>
              </a:path>
            </a:pathLst>
          </a:custGeom>
          <a:solidFill>
            <a:srgbClr val="FFFFFF"/>
          </a:solidFill>
          <a:ln w="127000">
            <a:solidFill>
              <a:srgbClr val="2D3E50"/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rgbClr val="2D3E50"/>
                </a:solidFill>
              </a:rPr>
              <a:t>2014</a:t>
            </a:r>
            <a:endParaRPr lang="en-US" sz="2400" b="1" dirty="0">
              <a:solidFill>
                <a:srgbClr val="2D3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Handdrawn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4" name="Freeform 48"/>
          <p:cNvSpPr>
            <a:spLocks noEditPoints="1"/>
          </p:cNvSpPr>
          <p:nvPr/>
        </p:nvSpPr>
        <p:spPr bwMode="auto">
          <a:xfrm>
            <a:off x="1944451" y="3429000"/>
            <a:ext cx="814324" cy="250138"/>
          </a:xfrm>
          <a:custGeom>
            <a:avLst/>
            <a:gdLst>
              <a:gd name="T0" fmla="*/ 558 w 739"/>
              <a:gd name="T1" fmla="*/ 116 h 227"/>
              <a:gd name="T2" fmla="*/ 543 w 739"/>
              <a:gd name="T3" fmla="*/ 120 h 227"/>
              <a:gd name="T4" fmla="*/ 543 w 739"/>
              <a:gd name="T5" fmla="*/ 89 h 227"/>
              <a:gd name="T6" fmla="*/ 558 w 739"/>
              <a:gd name="T7" fmla="*/ 81 h 227"/>
              <a:gd name="T8" fmla="*/ 558 w 739"/>
              <a:gd name="T9" fmla="*/ 100 h 227"/>
              <a:gd name="T10" fmla="*/ 731 w 739"/>
              <a:gd name="T11" fmla="*/ 93 h 227"/>
              <a:gd name="T12" fmla="*/ 681 w 739"/>
              <a:gd name="T13" fmla="*/ 97 h 227"/>
              <a:gd name="T14" fmla="*/ 666 w 739"/>
              <a:gd name="T15" fmla="*/ 104 h 227"/>
              <a:gd name="T16" fmla="*/ 681 w 739"/>
              <a:gd name="T17" fmla="*/ 112 h 227"/>
              <a:gd name="T18" fmla="*/ 716 w 739"/>
              <a:gd name="T19" fmla="*/ 108 h 227"/>
              <a:gd name="T20" fmla="*/ 662 w 739"/>
              <a:gd name="T21" fmla="*/ 158 h 227"/>
              <a:gd name="T22" fmla="*/ 620 w 739"/>
              <a:gd name="T23" fmla="*/ 170 h 227"/>
              <a:gd name="T24" fmla="*/ 581 w 739"/>
              <a:gd name="T25" fmla="*/ 158 h 227"/>
              <a:gd name="T26" fmla="*/ 573 w 739"/>
              <a:gd name="T27" fmla="*/ 124 h 227"/>
              <a:gd name="T28" fmla="*/ 577 w 739"/>
              <a:gd name="T29" fmla="*/ 77 h 227"/>
              <a:gd name="T30" fmla="*/ 546 w 739"/>
              <a:gd name="T31" fmla="*/ 58 h 227"/>
              <a:gd name="T32" fmla="*/ 527 w 739"/>
              <a:gd name="T33" fmla="*/ 77 h 227"/>
              <a:gd name="T34" fmla="*/ 527 w 739"/>
              <a:gd name="T35" fmla="*/ 116 h 227"/>
              <a:gd name="T36" fmla="*/ 546 w 739"/>
              <a:gd name="T37" fmla="*/ 150 h 227"/>
              <a:gd name="T38" fmla="*/ 516 w 739"/>
              <a:gd name="T39" fmla="*/ 189 h 227"/>
              <a:gd name="T40" fmla="*/ 477 w 739"/>
              <a:gd name="T41" fmla="*/ 208 h 227"/>
              <a:gd name="T42" fmla="*/ 450 w 739"/>
              <a:gd name="T43" fmla="*/ 204 h 227"/>
              <a:gd name="T44" fmla="*/ 420 w 739"/>
              <a:gd name="T45" fmla="*/ 181 h 227"/>
              <a:gd name="T46" fmla="*/ 385 w 739"/>
              <a:gd name="T47" fmla="*/ 124 h 227"/>
              <a:gd name="T48" fmla="*/ 354 w 739"/>
              <a:gd name="T49" fmla="*/ 66 h 227"/>
              <a:gd name="T50" fmla="*/ 320 w 739"/>
              <a:gd name="T51" fmla="*/ 35 h 227"/>
              <a:gd name="T52" fmla="*/ 285 w 739"/>
              <a:gd name="T53" fmla="*/ 27 h 227"/>
              <a:gd name="T54" fmla="*/ 231 w 739"/>
              <a:gd name="T55" fmla="*/ 47 h 227"/>
              <a:gd name="T56" fmla="*/ 170 w 739"/>
              <a:gd name="T57" fmla="*/ 89 h 227"/>
              <a:gd name="T58" fmla="*/ 112 w 739"/>
              <a:gd name="T59" fmla="*/ 124 h 227"/>
              <a:gd name="T60" fmla="*/ 77 w 739"/>
              <a:gd name="T61" fmla="*/ 120 h 227"/>
              <a:gd name="T62" fmla="*/ 31 w 739"/>
              <a:gd name="T63" fmla="*/ 81 h 227"/>
              <a:gd name="T64" fmla="*/ 16 w 739"/>
              <a:gd name="T65" fmla="*/ 47 h 227"/>
              <a:gd name="T66" fmla="*/ 20 w 739"/>
              <a:gd name="T67" fmla="*/ 12 h 227"/>
              <a:gd name="T68" fmla="*/ 16 w 739"/>
              <a:gd name="T69" fmla="*/ 0 h 227"/>
              <a:gd name="T70" fmla="*/ 4 w 739"/>
              <a:gd name="T71" fmla="*/ 16 h 227"/>
              <a:gd name="T72" fmla="*/ 4 w 739"/>
              <a:gd name="T73" fmla="*/ 54 h 227"/>
              <a:gd name="T74" fmla="*/ 31 w 739"/>
              <a:gd name="T75" fmla="*/ 100 h 227"/>
              <a:gd name="T76" fmla="*/ 77 w 739"/>
              <a:gd name="T77" fmla="*/ 135 h 227"/>
              <a:gd name="T78" fmla="*/ 135 w 739"/>
              <a:gd name="T79" fmla="*/ 131 h 227"/>
              <a:gd name="T80" fmla="*/ 200 w 739"/>
              <a:gd name="T81" fmla="*/ 85 h 227"/>
              <a:gd name="T82" fmla="*/ 250 w 739"/>
              <a:gd name="T83" fmla="*/ 50 h 227"/>
              <a:gd name="T84" fmla="*/ 289 w 739"/>
              <a:gd name="T85" fmla="*/ 43 h 227"/>
              <a:gd name="T86" fmla="*/ 323 w 739"/>
              <a:gd name="T87" fmla="*/ 58 h 227"/>
              <a:gd name="T88" fmla="*/ 358 w 739"/>
              <a:gd name="T89" fmla="*/ 104 h 227"/>
              <a:gd name="T90" fmla="*/ 389 w 739"/>
              <a:gd name="T91" fmla="*/ 166 h 227"/>
              <a:gd name="T92" fmla="*/ 427 w 739"/>
              <a:gd name="T93" fmla="*/ 212 h 227"/>
              <a:gd name="T94" fmla="*/ 466 w 739"/>
              <a:gd name="T95" fmla="*/ 227 h 227"/>
              <a:gd name="T96" fmla="*/ 508 w 739"/>
              <a:gd name="T97" fmla="*/ 216 h 227"/>
              <a:gd name="T98" fmla="*/ 550 w 739"/>
              <a:gd name="T99" fmla="*/ 174 h 227"/>
              <a:gd name="T100" fmla="*/ 589 w 739"/>
              <a:gd name="T101" fmla="*/ 181 h 227"/>
              <a:gd name="T102" fmla="*/ 650 w 739"/>
              <a:gd name="T103" fmla="*/ 185 h 227"/>
              <a:gd name="T104" fmla="*/ 700 w 739"/>
              <a:gd name="T105" fmla="*/ 158 h 227"/>
              <a:gd name="T106" fmla="*/ 716 w 739"/>
              <a:gd name="T107" fmla="*/ 177 h 227"/>
              <a:gd name="T108" fmla="*/ 723 w 739"/>
              <a:gd name="T109" fmla="*/ 181 h 227"/>
              <a:gd name="T110" fmla="*/ 731 w 739"/>
              <a:gd name="T111" fmla="*/ 177 h 227"/>
              <a:gd name="T112" fmla="*/ 739 w 739"/>
              <a:gd name="T113" fmla="*/ 100 h 227"/>
              <a:gd name="T114" fmla="*/ 731 w 739"/>
              <a:gd name="T115" fmla="*/ 9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39" h="227">
                <a:moveTo>
                  <a:pt x="558" y="100"/>
                </a:moveTo>
                <a:lnTo>
                  <a:pt x="558" y="116"/>
                </a:lnTo>
                <a:lnTo>
                  <a:pt x="554" y="135"/>
                </a:lnTo>
                <a:lnTo>
                  <a:pt x="543" y="120"/>
                </a:lnTo>
                <a:lnTo>
                  <a:pt x="539" y="104"/>
                </a:lnTo>
                <a:lnTo>
                  <a:pt x="543" y="89"/>
                </a:lnTo>
                <a:lnTo>
                  <a:pt x="543" y="81"/>
                </a:lnTo>
                <a:lnTo>
                  <a:pt x="558" y="81"/>
                </a:lnTo>
                <a:lnTo>
                  <a:pt x="558" y="89"/>
                </a:lnTo>
                <a:lnTo>
                  <a:pt x="558" y="100"/>
                </a:lnTo>
                <a:lnTo>
                  <a:pt x="558" y="100"/>
                </a:lnTo>
                <a:close/>
                <a:moveTo>
                  <a:pt x="731" y="93"/>
                </a:moveTo>
                <a:lnTo>
                  <a:pt x="696" y="97"/>
                </a:lnTo>
                <a:lnTo>
                  <a:pt x="681" y="97"/>
                </a:lnTo>
                <a:lnTo>
                  <a:pt x="670" y="100"/>
                </a:lnTo>
                <a:lnTo>
                  <a:pt x="666" y="104"/>
                </a:lnTo>
                <a:lnTo>
                  <a:pt x="670" y="108"/>
                </a:lnTo>
                <a:lnTo>
                  <a:pt x="681" y="112"/>
                </a:lnTo>
                <a:lnTo>
                  <a:pt x="696" y="112"/>
                </a:lnTo>
                <a:lnTo>
                  <a:pt x="716" y="108"/>
                </a:lnTo>
                <a:lnTo>
                  <a:pt x="685" y="147"/>
                </a:lnTo>
                <a:lnTo>
                  <a:pt x="662" y="158"/>
                </a:lnTo>
                <a:lnTo>
                  <a:pt x="639" y="170"/>
                </a:lnTo>
                <a:lnTo>
                  <a:pt x="620" y="170"/>
                </a:lnTo>
                <a:lnTo>
                  <a:pt x="600" y="166"/>
                </a:lnTo>
                <a:lnTo>
                  <a:pt x="581" y="158"/>
                </a:lnTo>
                <a:lnTo>
                  <a:pt x="566" y="150"/>
                </a:lnTo>
                <a:lnTo>
                  <a:pt x="573" y="124"/>
                </a:lnTo>
                <a:lnTo>
                  <a:pt x="577" y="100"/>
                </a:lnTo>
                <a:lnTo>
                  <a:pt x="577" y="77"/>
                </a:lnTo>
                <a:lnTo>
                  <a:pt x="562" y="62"/>
                </a:lnTo>
                <a:lnTo>
                  <a:pt x="546" y="58"/>
                </a:lnTo>
                <a:lnTo>
                  <a:pt x="535" y="66"/>
                </a:lnTo>
                <a:lnTo>
                  <a:pt x="527" y="77"/>
                </a:lnTo>
                <a:lnTo>
                  <a:pt x="523" y="89"/>
                </a:lnTo>
                <a:lnTo>
                  <a:pt x="527" y="116"/>
                </a:lnTo>
                <a:lnTo>
                  <a:pt x="535" y="135"/>
                </a:lnTo>
                <a:lnTo>
                  <a:pt x="546" y="150"/>
                </a:lnTo>
                <a:lnTo>
                  <a:pt x="539" y="166"/>
                </a:lnTo>
                <a:lnTo>
                  <a:pt x="516" y="189"/>
                </a:lnTo>
                <a:lnTo>
                  <a:pt x="493" y="204"/>
                </a:lnTo>
                <a:lnTo>
                  <a:pt x="477" y="208"/>
                </a:lnTo>
                <a:lnTo>
                  <a:pt x="462" y="208"/>
                </a:lnTo>
                <a:lnTo>
                  <a:pt x="450" y="204"/>
                </a:lnTo>
                <a:lnTo>
                  <a:pt x="435" y="197"/>
                </a:lnTo>
                <a:lnTo>
                  <a:pt x="420" y="181"/>
                </a:lnTo>
                <a:lnTo>
                  <a:pt x="404" y="162"/>
                </a:lnTo>
                <a:lnTo>
                  <a:pt x="385" y="124"/>
                </a:lnTo>
                <a:lnTo>
                  <a:pt x="366" y="81"/>
                </a:lnTo>
                <a:lnTo>
                  <a:pt x="354" y="66"/>
                </a:lnTo>
                <a:lnTo>
                  <a:pt x="339" y="47"/>
                </a:lnTo>
                <a:lnTo>
                  <a:pt x="320" y="35"/>
                </a:lnTo>
                <a:lnTo>
                  <a:pt x="304" y="27"/>
                </a:lnTo>
                <a:lnTo>
                  <a:pt x="285" y="27"/>
                </a:lnTo>
                <a:lnTo>
                  <a:pt x="266" y="31"/>
                </a:lnTo>
                <a:lnTo>
                  <a:pt x="231" y="47"/>
                </a:lnTo>
                <a:lnTo>
                  <a:pt x="196" y="70"/>
                </a:lnTo>
                <a:lnTo>
                  <a:pt x="170" y="89"/>
                </a:lnTo>
                <a:lnTo>
                  <a:pt x="143" y="112"/>
                </a:lnTo>
                <a:lnTo>
                  <a:pt x="112" y="124"/>
                </a:lnTo>
                <a:lnTo>
                  <a:pt x="96" y="124"/>
                </a:lnTo>
                <a:lnTo>
                  <a:pt x="77" y="120"/>
                </a:lnTo>
                <a:lnTo>
                  <a:pt x="50" y="104"/>
                </a:lnTo>
                <a:lnTo>
                  <a:pt x="31" y="81"/>
                </a:lnTo>
                <a:lnTo>
                  <a:pt x="23" y="66"/>
                </a:lnTo>
                <a:lnTo>
                  <a:pt x="16" y="47"/>
                </a:lnTo>
                <a:lnTo>
                  <a:pt x="12" y="27"/>
                </a:lnTo>
                <a:lnTo>
                  <a:pt x="20" y="12"/>
                </a:lnTo>
                <a:lnTo>
                  <a:pt x="20" y="4"/>
                </a:lnTo>
                <a:lnTo>
                  <a:pt x="16" y="0"/>
                </a:lnTo>
                <a:lnTo>
                  <a:pt x="12" y="4"/>
                </a:lnTo>
                <a:lnTo>
                  <a:pt x="4" y="16"/>
                </a:lnTo>
                <a:lnTo>
                  <a:pt x="0" y="27"/>
                </a:lnTo>
                <a:lnTo>
                  <a:pt x="4" y="54"/>
                </a:lnTo>
                <a:lnTo>
                  <a:pt x="16" y="77"/>
                </a:lnTo>
                <a:lnTo>
                  <a:pt x="31" y="100"/>
                </a:lnTo>
                <a:lnTo>
                  <a:pt x="50" y="120"/>
                </a:lnTo>
                <a:lnTo>
                  <a:pt x="77" y="135"/>
                </a:lnTo>
                <a:lnTo>
                  <a:pt x="104" y="139"/>
                </a:lnTo>
                <a:lnTo>
                  <a:pt x="135" y="131"/>
                </a:lnTo>
                <a:lnTo>
                  <a:pt x="170" y="112"/>
                </a:lnTo>
                <a:lnTo>
                  <a:pt x="200" y="85"/>
                </a:lnTo>
                <a:lnTo>
                  <a:pt x="231" y="62"/>
                </a:lnTo>
                <a:lnTo>
                  <a:pt x="250" y="50"/>
                </a:lnTo>
                <a:lnTo>
                  <a:pt x="270" y="47"/>
                </a:lnTo>
                <a:lnTo>
                  <a:pt x="289" y="43"/>
                </a:lnTo>
                <a:lnTo>
                  <a:pt x="308" y="47"/>
                </a:lnTo>
                <a:lnTo>
                  <a:pt x="323" y="58"/>
                </a:lnTo>
                <a:lnTo>
                  <a:pt x="335" y="70"/>
                </a:lnTo>
                <a:lnTo>
                  <a:pt x="358" y="104"/>
                </a:lnTo>
                <a:lnTo>
                  <a:pt x="373" y="139"/>
                </a:lnTo>
                <a:lnTo>
                  <a:pt x="389" y="166"/>
                </a:lnTo>
                <a:lnTo>
                  <a:pt x="404" y="189"/>
                </a:lnTo>
                <a:lnTo>
                  <a:pt x="427" y="212"/>
                </a:lnTo>
                <a:lnTo>
                  <a:pt x="450" y="224"/>
                </a:lnTo>
                <a:lnTo>
                  <a:pt x="466" y="227"/>
                </a:lnTo>
                <a:lnTo>
                  <a:pt x="481" y="227"/>
                </a:lnTo>
                <a:lnTo>
                  <a:pt x="508" y="216"/>
                </a:lnTo>
                <a:lnTo>
                  <a:pt x="531" y="197"/>
                </a:lnTo>
                <a:lnTo>
                  <a:pt x="550" y="174"/>
                </a:lnTo>
                <a:lnTo>
                  <a:pt x="558" y="162"/>
                </a:lnTo>
                <a:lnTo>
                  <a:pt x="589" y="181"/>
                </a:lnTo>
                <a:lnTo>
                  <a:pt x="620" y="189"/>
                </a:lnTo>
                <a:lnTo>
                  <a:pt x="650" y="185"/>
                </a:lnTo>
                <a:lnTo>
                  <a:pt x="673" y="174"/>
                </a:lnTo>
                <a:lnTo>
                  <a:pt x="700" y="158"/>
                </a:lnTo>
                <a:lnTo>
                  <a:pt x="720" y="135"/>
                </a:lnTo>
                <a:lnTo>
                  <a:pt x="716" y="177"/>
                </a:lnTo>
                <a:lnTo>
                  <a:pt x="720" y="181"/>
                </a:lnTo>
                <a:lnTo>
                  <a:pt x="723" y="181"/>
                </a:lnTo>
                <a:lnTo>
                  <a:pt x="727" y="181"/>
                </a:lnTo>
                <a:lnTo>
                  <a:pt x="731" y="177"/>
                </a:lnTo>
                <a:lnTo>
                  <a:pt x="739" y="139"/>
                </a:lnTo>
                <a:lnTo>
                  <a:pt x="739" y="100"/>
                </a:lnTo>
                <a:lnTo>
                  <a:pt x="739" y="93"/>
                </a:lnTo>
                <a:lnTo>
                  <a:pt x="731" y="93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2813" y="3292459"/>
            <a:ext cx="1005404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85009" y="329245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57204" y="329245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29399" y="329245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401594" y="329245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3785" y="329245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9364141" y="3656929"/>
            <a:ext cx="952500" cy="317500"/>
          </a:xfrm>
          <a:custGeom>
            <a:avLst/>
            <a:gdLst>
              <a:gd name="T0" fmla="*/ 600 w 600"/>
              <a:gd name="T1" fmla="*/ 119 h 200"/>
              <a:gd name="T2" fmla="*/ 593 w 600"/>
              <a:gd name="T3" fmla="*/ 65 h 200"/>
              <a:gd name="T4" fmla="*/ 585 w 600"/>
              <a:gd name="T5" fmla="*/ 7 h 200"/>
              <a:gd name="T6" fmla="*/ 581 w 600"/>
              <a:gd name="T7" fmla="*/ 0 h 200"/>
              <a:gd name="T8" fmla="*/ 573 w 600"/>
              <a:gd name="T9" fmla="*/ 3 h 200"/>
              <a:gd name="T10" fmla="*/ 496 w 600"/>
              <a:gd name="T11" fmla="*/ 73 h 200"/>
              <a:gd name="T12" fmla="*/ 496 w 600"/>
              <a:gd name="T13" fmla="*/ 77 h 200"/>
              <a:gd name="T14" fmla="*/ 496 w 600"/>
              <a:gd name="T15" fmla="*/ 80 h 200"/>
              <a:gd name="T16" fmla="*/ 500 w 600"/>
              <a:gd name="T17" fmla="*/ 80 h 200"/>
              <a:gd name="T18" fmla="*/ 504 w 600"/>
              <a:gd name="T19" fmla="*/ 80 h 200"/>
              <a:gd name="T20" fmla="*/ 554 w 600"/>
              <a:gd name="T21" fmla="*/ 38 h 200"/>
              <a:gd name="T22" fmla="*/ 543 w 600"/>
              <a:gd name="T23" fmla="*/ 65 h 200"/>
              <a:gd name="T24" fmla="*/ 523 w 600"/>
              <a:gd name="T25" fmla="*/ 92 h 200"/>
              <a:gd name="T26" fmla="*/ 496 w 600"/>
              <a:gd name="T27" fmla="*/ 119 h 200"/>
              <a:gd name="T28" fmla="*/ 462 w 600"/>
              <a:gd name="T29" fmla="*/ 146 h 200"/>
              <a:gd name="T30" fmla="*/ 419 w 600"/>
              <a:gd name="T31" fmla="*/ 165 h 200"/>
              <a:gd name="T32" fmla="*/ 377 w 600"/>
              <a:gd name="T33" fmla="*/ 177 h 200"/>
              <a:gd name="T34" fmla="*/ 335 w 600"/>
              <a:gd name="T35" fmla="*/ 184 h 200"/>
              <a:gd name="T36" fmla="*/ 289 w 600"/>
              <a:gd name="T37" fmla="*/ 184 h 200"/>
              <a:gd name="T38" fmla="*/ 246 w 600"/>
              <a:gd name="T39" fmla="*/ 180 h 200"/>
              <a:gd name="T40" fmla="*/ 208 w 600"/>
              <a:gd name="T41" fmla="*/ 173 h 200"/>
              <a:gd name="T42" fmla="*/ 166 w 600"/>
              <a:gd name="T43" fmla="*/ 157 h 200"/>
              <a:gd name="T44" fmla="*/ 131 w 600"/>
              <a:gd name="T45" fmla="*/ 142 h 200"/>
              <a:gd name="T46" fmla="*/ 93 w 600"/>
              <a:gd name="T47" fmla="*/ 123 h 200"/>
              <a:gd name="T48" fmla="*/ 62 w 600"/>
              <a:gd name="T49" fmla="*/ 96 h 200"/>
              <a:gd name="T50" fmla="*/ 8 w 600"/>
              <a:gd name="T51" fmla="*/ 38 h 200"/>
              <a:gd name="T52" fmla="*/ 4 w 600"/>
              <a:gd name="T53" fmla="*/ 38 h 200"/>
              <a:gd name="T54" fmla="*/ 0 w 600"/>
              <a:gd name="T55" fmla="*/ 42 h 200"/>
              <a:gd name="T56" fmla="*/ 23 w 600"/>
              <a:gd name="T57" fmla="*/ 80 h 200"/>
              <a:gd name="T58" fmla="*/ 54 w 600"/>
              <a:gd name="T59" fmla="*/ 111 h 200"/>
              <a:gd name="T60" fmla="*/ 93 w 600"/>
              <a:gd name="T61" fmla="*/ 138 h 200"/>
              <a:gd name="T62" fmla="*/ 131 w 600"/>
              <a:gd name="T63" fmla="*/ 161 h 200"/>
              <a:gd name="T64" fmla="*/ 173 w 600"/>
              <a:gd name="T65" fmla="*/ 177 h 200"/>
              <a:gd name="T66" fmla="*/ 216 w 600"/>
              <a:gd name="T67" fmla="*/ 192 h 200"/>
              <a:gd name="T68" fmla="*/ 258 w 600"/>
              <a:gd name="T69" fmla="*/ 200 h 200"/>
              <a:gd name="T70" fmla="*/ 300 w 600"/>
              <a:gd name="T71" fmla="*/ 200 h 200"/>
              <a:gd name="T72" fmla="*/ 350 w 600"/>
              <a:gd name="T73" fmla="*/ 200 h 200"/>
              <a:gd name="T74" fmla="*/ 396 w 600"/>
              <a:gd name="T75" fmla="*/ 192 h 200"/>
              <a:gd name="T76" fmla="*/ 443 w 600"/>
              <a:gd name="T77" fmla="*/ 177 h 200"/>
              <a:gd name="T78" fmla="*/ 481 w 600"/>
              <a:gd name="T79" fmla="*/ 154 h 200"/>
              <a:gd name="T80" fmla="*/ 508 w 600"/>
              <a:gd name="T81" fmla="*/ 130 h 200"/>
              <a:gd name="T82" fmla="*/ 535 w 600"/>
              <a:gd name="T83" fmla="*/ 107 h 200"/>
              <a:gd name="T84" fmla="*/ 558 w 600"/>
              <a:gd name="T85" fmla="*/ 80 h 200"/>
              <a:gd name="T86" fmla="*/ 573 w 600"/>
              <a:gd name="T87" fmla="*/ 50 h 200"/>
              <a:gd name="T88" fmla="*/ 585 w 600"/>
              <a:gd name="T89" fmla="*/ 123 h 200"/>
              <a:gd name="T90" fmla="*/ 589 w 600"/>
              <a:gd name="T91" fmla="*/ 130 h 200"/>
              <a:gd name="T92" fmla="*/ 593 w 600"/>
              <a:gd name="T93" fmla="*/ 130 h 200"/>
              <a:gd name="T94" fmla="*/ 596 w 600"/>
              <a:gd name="T95" fmla="*/ 127 h 200"/>
              <a:gd name="T96" fmla="*/ 600 w 600"/>
              <a:gd name="T97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00" h="200">
                <a:moveTo>
                  <a:pt x="600" y="119"/>
                </a:moveTo>
                <a:lnTo>
                  <a:pt x="593" y="65"/>
                </a:lnTo>
                <a:lnTo>
                  <a:pt x="585" y="7"/>
                </a:lnTo>
                <a:lnTo>
                  <a:pt x="581" y="0"/>
                </a:lnTo>
                <a:lnTo>
                  <a:pt x="573" y="3"/>
                </a:lnTo>
                <a:lnTo>
                  <a:pt x="496" y="73"/>
                </a:lnTo>
                <a:lnTo>
                  <a:pt x="496" y="77"/>
                </a:lnTo>
                <a:lnTo>
                  <a:pt x="496" y="80"/>
                </a:lnTo>
                <a:lnTo>
                  <a:pt x="500" y="80"/>
                </a:lnTo>
                <a:lnTo>
                  <a:pt x="504" y="80"/>
                </a:lnTo>
                <a:lnTo>
                  <a:pt x="554" y="38"/>
                </a:lnTo>
                <a:lnTo>
                  <a:pt x="543" y="65"/>
                </a:lnTo>
                <a:lnTo>
                  <a:pt x="523" y="92"/>
                </a:lnTo>
                <a:lnTo>
                  <a:pt x="496" y="119"/>
                </a:lnTo>
                <a:lnTo>
                  <a:pt x="462" y="146"/>
                </a:lnTo>
                <a:lnTo>
                  <a:pt x="419" y="165"/>
                </a:lnTo>
                <a:lnTo>
                  <a:pt x="377" y="177"/>
                </a:lnTo>
                <a:lnTo>
                  <a:pt x="335" y="184"/>
                </a:lnTo>
                <a:lnTo>
                  <a:pt x="289" y="184"/>
                </a:lnTo>
                <a:lnTo>
                  <a:pt x="246" y="180"/>
                </a:lnTo>
                <a:lnTo>
                  <a:pt x="208" y="173"/>
                </a:lnTo>
                <a:lnTo>
                  <a:pt x="166" y="157"/>
                </a:lnTo>
                <a:lnTo>
                  <a:pt x="131" y="142"/>
                </a:lnTo>
                <a:lnTo>
                  <a:pt x="93" y="123"/>
                </a:lnTo>
                <a:lnTo>
                  <a:pt x="62" y="96"/>
                </a:lnTo>
                <a:lnTo>
                  <a:pt x="8" y="38"/>
                </a:lnTo>
                <a:lnTo>
                  <a:pt x="4" y="38"/>
                </a:lnTo>
                <a:lnTo>
                  <a:pt x="0" y="42"/>
                </a:lnTo>
                <a:lnTo>
                  <a:pt x="23" y="80"/>
                </a:lnTo>
                <a:lnTo>
                  <a:pt x="54" y="111"/>
                </a:lnTo>
                <a:lnTo>
                  <a:pt x="93" y="138"/>
                </a:lnTo>
                <a:lnTo>
                  <a:pt x="131" y="161"/>
                </a:lnTo>
                <a:lnTo>
                  <a:pt x="173" y="177"/>
                </a:lnTo>
                <a:lnTo>
                  <a:pt x="216" y="192"/>
                </a:lnTo>
                <a:lnTo>
                  <a:pt x="258" y="200"/>
                </a:lnTo>
                <a:lnTo>
                  <a:pt x="300" y="200"/>
                </a:lnTo>
                <a:lnTo>
                  <a:pt x="350" y="200"/>
                </a:lnTo>
                <a:lnTo>
                  <a:pt x="396" y="192"/>
                </a:lnTo>
                <a:lnTo>
                  <a:pt x="443" y="177"/>
                </a:lnTo>
                <a:lnTo>
                  <a:pt x="481" y="154"/>
                </a:lnTo>
                <a:lnTo>
                  <a:pt x="508" y="130"/>
                </a:lnTo>
                <a:lnTo>
                  <a:pt x="535" y="107"/>
                </a:lnTo>
                <a:lnTo>
                  <a:pt x="558" y="80"/>
                </a:lnTo>
                <a:lnTo>
                  <a:pt x="573" y="50"/>
                </a:lnTo>
                <a:lnTo>
                  <a:pt x="585" y="123"/>
                </a:lnTo>
                <a:lnTo>
                  <a:pt x="589" y="130"/>
                </a:lnTo>
                <a:lnTo>
                  <a:pt x="593" y="130"/>
                </a:lnTo>
                <a:lnTo>
                  <a:pt x="596" y="127"/>
                </a:lnTo>
                <a:lnTo>
                  <a:pt x="600" y="119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85"/>
          <p:cNvSpPr>
            <a:spLocks/>
          </p:cNvSpPr>
          <p:nvPr/>
        </p:nvSpPr>
        <p:spPr bwMode="auto">
          <a:xfrm rot="19800000">
            <a:off x="5745303" y="3307556"/>
            <a:ext cx="733425" cy="531813"/>
          </a:xfrm>
          <a:custGeom>
            <a:avLst/>
            <a:gdLst>
              <a:gd name="T0" fmla="*/ 439 w 462"/>
              <a:gd name="T1" fmla="*/ 296 h 335"/>
              <a:gd name="T2" fmla="*/ 412 w 462"/>
              <a:gd name="T3" fmla="*/ 269 h 335"/>
              <a:gd name="T4" fmla="*/ 404 w 462"/>
              <a:gd name="T5" fmla="*/ 277 h 335"/>
              <a:gd name="T6" fmla="*/ 408 w 462"/>
              <a:gd name="T7" fmla="*/ 289 h 335"/>
              <a:gd name="T8" fmla="*/ 292 w 462"/>
              <a:gd name="T9" fmla="*/ 231 h 335"/>
              <a:gd name="T10" fmla="*/ 281 w 462"/>
              <a:gd name="T11" fmla="*/ 216 h 335"/>
              <a:gd name="T12" fmla="*/ 285 w 462"/>
              <a:gd name="T13" fmla="*/ 196 h 335"/>
              <a:gd name="T14" fmla="*/ 292 w 462"/>
              <a:gd name="T15" fmla="*/ 119 h 335"/>
              <a:gd name="T16" fmla="*/ 277 w 462"/>
              <a:gd name="T17" fmla="*/ 112 h 335"/>
              <a:gd name="T18" fmla="*/ 185 w 462"/>
              <a:gd name="T19" fmla="*/ 212 h 335"/>
              <a:gd name="T20" fmla="*/ 181 w 462"/>
              <a:gd name="T21" fmla="*/ 173 h 335"/>
              <a:gd name="T22" fmla="*/ 192 w 462"/>
              <a:gd name="T23" fmla="*/ 89 h 335"/>
              <a:gd name="T24" fmla="*/ 189 w 462"/>
              <a:gd name="T25" fmla="*/ 46 h 335"/>
              <a:gd name="T26" fmla="*/ 173 w 462"/>
              <a:gd name="T27" fmla="*/ 43 h 335"/>
              <a:gd name="T28" fmla="*/ 119 w 462"/>
              <a:gd name="T29" fmla="*/ 127 h 335"/>
              <a:gd name="T30" fmla="*/ 112 w 462"/>
              <a:gd name="T31" fmla="*/ 143 h 335"/>
              <a:gd name="T32" fmla="*/ 100 w 462"/>
              <a:gd name="T33" fmla="*/ 150 h 335"/>
              <a:gd name="T34" fmla="*/ 100 w 462"/>
              <a:gd name="T35" fmla="*/ 131 h 335"/>
              <a:gd name="T36" fmla="*/ 100 w 462"/>
              <a:gd name="T37" fmla="*/ 108 h 335"/>
              <a:gd name="T38" fmla="*/ 100 w 462"/>
              <a:gd name="T39" fmla="*/ 43 h 335"/>
              <a:gd name="T40" fmla="*/ 96 w 462"/>
              <a:gd name="T41" fmla="*/ 12 h 335"/>
              <a:gd name="T42" fmla="*/ 81 w 462"/>
              <a:gd name="T43" fmla="*/ 0 h 335"/>
              <a:gd name="T44" fmla="*/ 46 w 462"/>
              <a:gd name="T45" fmla="*/ 12 h 335"/>
              <a:gd name="T46" fmla="*/ 16 w 462"/>
              <a:gd name="T47" fmla="*/ 46 h 335"/>
              <a:gd name="T48" fmla="*/ 0 w 462"/>
              <a:gd name="T49" fmla="*/ 100 h 335"/>
              <a:gd name="T50" fmla="*/ 4 w 462"/>
              <a:gd name="T51" fmla="*/ 131 h 335"/>
              <a:gd name="T52" fmla="*/ 12 w 462"/>
              <a:gd name="T53" fmla="*/ 93 h 335"/>
              <a:gd name="T54" fmla="*/ 31 w 462"/>
              <a:gd name="T55" fmla="*/ 46 h 335"/>
              <a:gd name="T56" fmla="*/ 54 w 462"/>
              <a:gd name="T57" fmla="*/ 19 h 335"/>
              <a:gd name="T58" fmla="*/ 77 w 462"/>
              <a:gd name="T59" fmla="*/ 19 h 335"/>
              <a:gd name="T60" fmla="*/ 85 w 462"/>
              <a:gd name="T61" fmla="*/ 54 h 335"/>
              <a:gd name="T62" fmla="*/ 85 w 462"/>
              <a:gd name="T63" fmla="*/ 104 h 335"/>
              <a:gd name="T64" fmla="*/ 85 w 462"/>
              <a:gd name="T65" fmla="*/ 146 h 335"/>
              <a:gd name="T66" fmla="*/ 92 w 462"/>
              <a:gd name="T67" fmla="*/ 169 h 335"/>
              <a:gd name="T68" fmla="*/ 112 w 462"/>
              <a:gd name="T69" fmla="*/ 169 h 335"/>
              <a:gd name="T70" fmla="*/ 135 w 462"/>
              <a:gd name="T71" fmla="*/ 139 h 335"/>
              <a:gd name="T72" fmla="*/ 177 w 462"/>
              <a:gd name="T73" fmla="*/ 66 h 335"/>
              <a:gd name="T74" fmla="*/ 177 w 462"/>
              <a:gd name="T75" fmla="*/ 108 h 335"/>
              <a:gd name="T76" fmla="*/ 166 w 462"/>
              <a:gd name="T77" fmla="*/ 193 h 335"/>
              <a:gd name="T78" fmla="*/ 177 w 462"/>
              <a:gd name="T79" fmla="*/ 235 h 335"/>
              <a:gd name="T80" fmla="*/ 189 w 462"/>
              <a:gd name="T81" fmla="*/ 235 h 335"/>
              <a:gd name="T82" fmla="*/ 273 w 462"/>
              <a:gd name="T83" fmla="*/ 135 h 335"/>
              <a:gd name="T84" fmla="*/ 269 w 462"/>
              <a:gd name="T85" fmla="*/ 239 h 335"/>
              <a:gd name="T86" fmla="*/ 427 w 462"/>
              <a:gd name="T87" fmla="*/ 312 h 335"/>
              <a:gd name="T88" fmla="*/ 408 w 462"/>
              <a:gd name="T89" fmla="*/ 320 h 335"/>
              <a:gd name="T90" fmla="*/ 369 w 462"/>
              <a:gd name="T91" fmla="*/ 323 h 335"/>
              <a:gd name="T92" fmla="*/ 369 w 462"/>
              <a:gd name="T93" fmla="*/ 331 h 335"/>
              <a:gd name="T94" fmla="*/ 408 w 462"/>
              <a:gd name="T95" fmla="*/ 335 h 335"/>
              <a:gd name="T96" fmla="*/ 462 w 462"/>
              <a:gd name="T97" fmla="*/ 33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2" h="335">
                <a:moveTo>
                  <a:pt x="458" y="320"/>
                </a:moveTo>
                <a:lnTo>
                  <a:pt x="439" y="296"/>
                </a:lnTo>
                <a:lnTo>
                  <a:pt x="416" y="273"/>
                </a:lnTo>
                <a:lnTo>
                  <a:pt x="412" y="269"/>
                </a:lnTo>
                <a:lnTo>
                  <a:pt x="408" y="269"/>
                </a:lnTo>
                <a:lnTo>
                  <a:pt x="404" y="277"/>
                </a:lnTo>
                <a:lnTo>
                  <a:pt x="404" y="281"/>
                </a:lnTo>
                <a:lnTo>
                  <a:pt x="408" y="289"/>
                </a:lnTo>
                <a:lnTo>
                  <a:pt x="308" y="239"/>
                </a:lnTo>
                <a:lnTo>
                  <a:pt x="292" y="231"/>
                </a:lnTo>
                <a:lnTo>
                  <a:pt x="281" y="223"/>
                </a:lnTo>
                <a:lnTo>
                  <a:pt x="281" y="216"/>
                </a:lnTo>
                <a:lnTo>
                  <a:pt x="281" y="208"/>
                </a:lnTo>
                <a:lnTo>
                  <a:pt x="285" y="196"/>
                </a:lnTo>
                <a:lnTo>
                  <a:pt x="285" y="189"/>
                </a:lnTo>
                <a:lnTo>
                  <a:pt x="292" y="119"/>
                </a:lnTo>
                <a:lnTo>
                  <a:pt x="289" y="112"/>
                </a:lnTo>
                <a:lnTo>
                  <a:pt x="277" y="112"/>
                </a:lnTo>
                <a:lnTo>
                  <a:pt x="227" y="158"/>
                </a:lnTo>
                <a:lnTo>
                  <a:pt x="185" y="212"/>
                </a:lnTo>
                <a:lnTo>
                  <a:pt x="181" y="193"/>
                </a:lnTo>
                <a:lnTo>
                  <a:pt x="181" y="173"/>
                </a:lnTo>
                <a:lnTo>
                  <a:pt x="185" y="131"/>
                </a:lnTo>
                <a:lnTo>
                  <a:pt x="192" y="89"/>
                </a:lnTo>
                <a:lnTo>
                  <a:pt x="192" y="66"/>
                </a:lnTo>
                <a:lnTo>
                  <a:pt x="189" y="46"/>
                </a:lnTo>
                <a:lnTo>
                  <a:pt x="181" y="43"/>
                </a:lnTo>
                <a:lnTo>
                  <a:pt x="173" y="43"/>
                </a:lnTo>
                <a:lnTo>
                  <a:pt x="139" y="96"/>
                </a:lnTo>
                <a:lnTo>
                  <a:pt x="119" y="127"/>
                </a:lnTo>
                <a:lnTo>
                  <a:pt x="119" y="135"/>
                </a:lnTo>
                <a:lnTo>
                  <a:pt x="112" y="143"/>
                </a:lnTo>
                <a:lnTo>
                  <a:pt x="108" y="150"/>
                </a:lnTo>
                <a:lnTo>
                  <a:pt x="100" y="150"/>
                </a:lnTo>
                <a:lnTo>
                  <a:pt x="100" y="143"/>
                </a:lnTo>
                <a:lnTo>
                  <a:pt x="100" y="131"/>
                </a:lnTo>
                <a:lnTo>
                  <a:pt x="100" y="116"/>
                </a:lnTo>
                <a:lnTo>
                  <a:pt x="100" y="108"/>
                </a:lnTo>
                <a:lnTo>
                  <a:pt x="100" y="73"/>
                </a:lnTo>
                <a:lnTo>
                  <a:pt x="100" y="43"/>
                </a:lnTo>
                <a:lnTo>
                  <a:pt x="100" y="23"/>
                </a:lnTo>
                <a:lnTo>
                  <a:pt x="96" y="12"/>
                </a:lnTo>
                <a:lnTo>
                  <a:pt x="89" y="4"/>
                </a:lnTo>
                <a:lnTo>
                  <a:pt x="81" y="0"/>
                </a:lnTo>
                <a:lnTo>
                  <a:pt x="62" y="0"/>
                </a:lnTo>
                <a:lnTo>
                  <a:pt x="46" y="12"/>
                </a:lnTo>
                <a:lnTo>
                  <a:pt x="31" y="23"/>
                </a:lnTo>
                <a:lnTo>
                  <a:pt x="16" y="46"/>
                </a:lnTo>
                <a:lnTo>
                  <a:pt x="4" y="73"/>
                </a:lnTo>
                <a:lnTo>
                  <a:pt x="0" y="100"/>
                </a:lnTo>
                <a:lnTo>
                  <a:pt x="0" y="127"/>
                </a:lnTo>
                <a:lnTo>
                  <a:pt x="4" y="131"/>
                </a:lnTo>
                <a:lnTo>
                  <a:pt x="4" y="127"/>
                </a:lnTo>
                <a:lnTo>
                  <a:pt x="12" y="93"/>
                </a:lnTo>
                <a:lnTo>
                  <a:pt x="23" y="58"/>
                </a:lnTo>
                <a:lnTo>
                  <a:pt x="31" y="46"/>
                </a:lnTo>
                <a:lnTo>
                  <a:pt x="42" y="31"/>
                </a:lnTo>
                <a:lnTo>
                  <a:pt x="54" y="19"/>
                </a:lnTo>
                <a:lnTo>
                  <a:pt x="69" y="16"/>
                </a:lnTo>
                <a:lnTo>
                  <a:pt x="77" y="19"/>
                </a:lnTo>
                <a:lnTo>
                  <a:pt x="81" y="35"/>
                </a:lnTo>
                <a:lnTo>
                  <a:pt x="85" y="54"/>
                </a:lnTo>
                <a:lnTo>
                  <a:pt x="85" y="77"/>
                </a:lnTo>
                <a:lnTo>
                  <a:pt x="85" y="104"/>
                </a:lnTo>
                <a:lnTo>
                  <a:pt x="85" y="127"/>
                </a:lnTo>
                <a:lnTo>
                  <a:pt x="85" y="146"/>
                </a:lnTo>
                <a:lnTo>
                  <a:pt x="85" y="158"/>
                </a:lnTo>
                <a:lnTo>
                  <a:pt x="92" y="169"/>
                </a:lnTo>
                <a:lnTo>
                  <a:pt x="100" y="173"/>
                </a:lnTo>
                <a:lnTo>
                  <a:pt x="112" y="169"/>
                </a:lnTo>
                <a:lnTo>
                  <a:pt x="119" y="162"/>
                </a:lnTo>
                <a:lnTo>
                  <a:pt x="135" y="139"/>
                </a:lnTo>
                <a:lnTo>
                  <a:pt x="146" y="112"/>
                </a:lnTo>
                <a:lnTo>
                  <a:pt x="177" y="66"/>
                </a:lnTo>
                <a:lnTo>
                  <a:pt x="177" y="89"/>
                </a:lnTo>
                <a:lnTo>
                  <a:pt x="177" y="108"/>
                </a:lnTo>
                <a:lnTo>
                  <a:pt x="169" y="150"/>
                </a:lnTo>
                <a:lnTo>
                  <a:pt x="166" y="193"/>
                </a:lnTo>
                <a:lnTo>
                  <a:pt x="169" y="216"/>
                </a:lnTo>
                <a:lnTo>
                  <a:pt x="177" y="235"/>
                </a:lnTo>
                <a:lnTo>
                  <a:pt x="181" y="239"/>
                </a:lnTo>
                <a:lnTo>
                  <a:pt x="189" y="235"/>
                </a:lnTo>
                <a:lnTo>
                  <a:pt x="227" y="181"/>
                </a:lnTo>
                <a:lnTo>
                  <a:pt x="273" y="135"/>
                </a:lnTo>
                <a:lnTo>
                  <a:pt x="266" y="231"/>
                </a:lnTo>
                <a:lnTo>
                  <a:pt x="269" y="239"/>
                </a:lnTo>
                <a:lnTo>
                  <a:pt x="416" y="312"/>
                </a:lnTo>
                <a:lnTo>
                  <a:pt x="427" y="312"/>
                </a:lnTo>
                <a:lnTo>
                  <a:pt x="431" y="320"/>
                </a:lnTo>
                <a:lnTo>
                  <a:pt x="408" y="320"/>
                </a:lnTo>
                <a:lnTo>
                  <a:pt x="389" y="320"/>
                </a:lnTo>
                <a:lnTo>
                  <a:pt x="369" y="323"/>
                </a:lnTo>
                <a:lnTo>
                  <a:pt x="366" y="327"/>
                </a:lnTo>
                <a:lnTo>
                  <a:pt x="369" y="331"/>
                </a:lnTo>
                <a:lnTo>
                  <a:pt x="389" y="335"/>
                </a:lnTo>
                <a:lnTo>
                  <a:pt x="408" y="335"/>
                </a:lnTo>
                <a:lnTo>
                  <a:pt x="454" y="335"/>
                </a:lnTo>
                <a:lnTo>
                  <a:pt x="462" y="331"/>
                </a:lnTo>
                <a:lnTo>
                  <a:pt x="458" y="320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87"/>
          <p:cNvSpPr>
            <a:spLocks/>
          </p:cNvSpPr>
          <p:nvPr/>
        </p:nvSpPr>
        <p:spPr bwMode="auto">
          <a:xfrm>
            <a:off x="7606054" y="3365156"/>
            <a:ext cx="762000" cy="377825"/>
          </a:xfrm>
          <a:custGeom>
            <a:avLst/>
            <a:gdLst>
              <a:gd name="T0" fmla="*/ 446 w 480"/>
              <a:gd name="T1" fmla="*/ 154 h 238"/>
              <a:gd name="T2" fmla="*/ 419 w 480"/>
              <a:gd name="T3" fmla="*/ 173 h 238"/>
              <a:gd name="T4" fmla="*/ 423 w 480"/>
              <a:gd name="T5" fmla="*/ 177 h 238"/>
              <a:gd name="T6" fmla="*/ 430 w 480"/>
              <a:gd name="T7" fmla="*/ 192 h 238"/>
              <a:gd name="T8" fmla="*/ 423 w 480"/>
              <a:gd name="T9" fmla="*/ 208 h 238"/>
              <a:gd name="T10" fmla="*/ 415 w 480"/>
              <a:gd name="T11" fmla="*/ 219 h 238"/>
              <a:gd name="T12" fmla="*/ 400 w 480"/>
              <a:gd name="T13" fmla="*/ 211 h 238"/>
              <a:gd name="T14" fmla="*/ 388 w 480"/>
              <a:gd name="T15" fmla="*/ 177 h 238"/>
              <a:gd name="T16" fmla="*/ 380 w 480"/>
              <a:gd name="T17" fmla="*/ 138 h 238"/>
              <a:gd name="T18" fmla="*/ 377 w 480"/>
              <a:gd name="T19" fmla="*/ 96 h 238"/>
              <a:gd name="T20" fmla="*/ 353 w 480"/>
              <a:gd name="T21" fmla="*/ 65 h 238"/>
              <a:gd name="T22" fmla="*/ 323 w 480"/>
              <a:gd name="T23" fmla="*/ 69 h 238"/>
              <a:gd name="T24" fmla="*/ 265 w 480"/>
              <a:gd name="T25" fmla="*/ 100 h 238"/>
              <a:gd name="T26" fmla="*/ 242 w 480"/>
              <a:gd name="T27" fmla="*/ 119 h 238"/>
              <a:gd name="T28" fmla="*/ 207 w 480"/>
              <a:gd name="T29" fmla="*/ 123 h 238"/>
              <a:gd name="T30" fmla="*/ 180 w 480"/>
              <a:gd name="T31" fmla="*/ 77 h 238"/>
              <a:gd name="T32" fmla="*/ 161 w 480"/>
              <a:gd name="T33" fmla="*/ 19 h 238"/>
              <a:gd name="T34" fmla="*/ 138 w 480"/>
              <a:gd name="T35" fmla="*/ 4 h 238"/>
              <a:gd name="T36" fmla="*/ 107 w 480"/>
              <a:gd name="T37" fmla="*/ 4 h 238"/>
              <a:gd name="T38" fmla="*/ 38 w 480"/>
              <a:gd name="T39" fmla="*/ 46 h 238"/>
              <a:gd name="T40" fmla="*/ 3 w 480"/>
              <a:gd name="T41" fmla="*/ 100 h 238"/>
              <a:gd name="T42" fmla="*/ 0 w 480"/>
              <a:gd name="T43" fmla="*/ 123 h 238"/>
              <a:gd name="T44" fmla="*/ 27 w 480"/>
              <a:gd name="T45" fmla="*/ 77 h 238"/>
              <a:gd name="T46" fmla="*/ 65 w 480"/>
              <a:gd name="T47" fmla="*/ 38 h 238"/>
              <a:gd name="T48" fmla="*/ 111 w 480"/>
              <a:gd name="T49" fmla="*/ 19 h 238"/>
              <a:gd name="T50" fmla="*/ 142 w 480"/>
              <a:gd name="T51" fmla="*/ 23 h 238"/>
              <a:gd name="T52" fmla="*/ 157 w 480"/>
              <a:gd name="T53" fmla="*/ 54 h 238"/>
              <a:gd name="T54" fmla="*/ 180 w 480"/>
              <a:gd name="T55" fmla="*/ 108 h 238"/>
              <a:gd name="T56" fmla="*/ 200 w 480"/>
              <a:gd name="T57" fmla="*/ 135 h 238"/>
              <a:gd name="T58" fmla="*/ 230 w 480"/>
              <a:gd name="T59" fmla="*/ 142 h 238"/>
              <a:gd name="T60" fmla="*/ 273 w 480"/>
              <a:gd name="T61" fmla="*/ 111 h 238"/>
              <a:gd name="T62" fmla="*/ 311 w 480"/>
              <a:gd name="T63" fmla="*/ 88 h 238"/>
              <a:gd name="T64" fmla="*/ 338 w 480"/>
              <a:gd name="T65" fmla="*/ 81 h 238"/>
              <a:gd name="T66" fmla="*/ 357 w 480"/>
              <a:gd name="T67" fmla="*/ 96 h 238"/>
              <a:gd name="T68" fmla="*/ 365 w 480"/>
              <a:gd name="T69" fmla="*/ 138 h 238"/>
              <a:gd name="T70" fmla="*/ 377 w 480"/>
              <a:gd name="T71" fmla="*/ 200 h 238"/>
              <a:gd name="T72" fmla="*/ 396 w 480"/>
              <a:gd name="T73" fmla="*/ 235 h 238"/>
              <a:gd name="T74" fmla="*/ 411 w 480"/>
              <a:gd name="T75" fmla="*/ 238 h 238"/>
              <a:gd name="T76" fmla="*/ 427 w 480"/>
              <a:gd name="T77" fmla="*/ 227 h 238"/>
              <a:gd name="T78" fmla="*/ 461 w 480"/>
              <a:gd name="T79" fmla="*/ 173 h 238"/>
              <a:gd name="T80" fmla="*/ 461 w 480"/>
              <a:gd name="T81" fmla="*/ 219 h 238"/>
              <a:gd name="T82" fmla="*/ 473 w 480"/>
              <a:gd name="T83" fmla="*/ 219 h 238"/>
              <a:gd name="T84" fmla="*/ 477 w 480"/>
              <a:gd name="T85" fmla="*/ 192 h 238"/>
              <a:gd name="T86" fmla="*/ 477 w 480"/>
              <a:gd name="T87" fmla="*/ 15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" h="238">
                <a:moveTo>
                  <a:pt x="469" y="150"/>
                </a:moveTo>
                <a:lnTo>
                  <a:pt x="446" y="154"/>
                </a:lnTo>
                <a:lnTo>
                  <a:pt x="419" y="165"/>
                </a:lnTo>
                <a:lnTo>
                  <a:pt x="419" y="173"/>
                </a:lnTo>
                <a:lnTo>
                  <a:pt x="419" y="177"/>
                </a:lnTo>
                <a:lnTo>
                  <a:pt x="423" y="177"/>
                </a:lnTo>
                <a:lnTo>
                  <a:pt x="442" y="169"/>
                </a:lnTo>
                <a:lnTo>
                  <a:pt x="430" y="192"/>
                </a:lnTo>
                <a:lnTo>
                  <a:pt x="427" y="200"/>
                </a:lnTo>
                <a:lnTo>
                  <a:pt x="423" y="208"/>
                </a:lnTo>
                <a:lnTo>
                  <a:pt x="415" y="215"/>
                </a:lnTo>
                <a:lnTo>
                  <a:pt x="415" y="219"/>
                </a:lnTo>
                <a:lnTo>
                  <a:pt x="407" y="219"/>
                </a:lnTo>
                <a:lnTo>
                  <a:pt x="400" y="211"/>
                </a:lnTo>
                <a:lnTo>
                  <a:pt x="392" y="196"/>
                </a:lnTo>
                <a:lnTo>
                  <a:pt x="388" y="177"/>
                </a:lnTo>
                <a:lnTo>
                  <a:pt x="384" y="161"/>
                </a:lnTo>
                <a:lnTo>
                  <a:pt x="380" y="138"/>
                </a:lnTo>
                <a:lnTo>
                  <a:pt x="380" y="115"/>
                </a:lnTo>
                <a:lnTo>
                  <a:pt x="377" y="96"/>
                </a:lnTo>
                <a:lnTo>
                  <a:pt x="369" y="77"/>
                </a:lnTo>
                <a:lnTo>
                  <a:pt x="353" y="65"/>
                </a:lnTo>
                <a:lnTo>
                  <a:pt x="338" y="65"/>
                </a:lnTo>
                <a:lnTo>
                  <a:pt x="323" y="69"/>
                </a:lnTo>
                <a:lnTo>
                  <a:pt x="307" y="73"/>
                </a:lnTo>
                <a:lnTo>
                  <a:pt x="265" y="100"/>
                </a:lnTo>
                <a:lnTo>
                  <a:pt x="253" y="108"/>
                </a:lnTo>
                <a:lnTo>
                  <a:pt x="242" y="119"/>
                </a:lnTo>
                <a:lnTo>
                  <a:pt x="227" y="127"/>
                </a:lnTo>
                <a:lnTo>
                  <a:pt x="207" y="123"/>
                </a:lnTo>
                <a:lnTo>
                  <a:pt x="192" y="104"/>
                </a:lnTo>
                <a:lnTo>
                  <a:pt x="180" y="77"/>
                </a:lnTo>
                <a:lnTo>
                  <a:pt x="173" y="46"/>
                </a:lnTo>
                <a:lnTo>
                  <a:pt x="161" y="19"/>
                </a:lnTo>
                <a:lnTo>
                  <a:pt x="150" y="8"/>
                </a:lnTo>
                <a:lnTo>
                  <a:pt x="138" y="4"/>
                </a:lnTo>
                <a:lnTo>
                  <a:pt x="123" y="0"/>
                </a:lnTo>
                <a:lnTo>
                  <a:pt x="107" y="4"/>
                </a:lnTo>
                <a:lnTo>
                  <a:pt x="69" y="19"/>
                </a:lnTo>
                <a:lnTo>
                  <a:pt x="38" y="46"/>
                </a:lnTo>
                <a:lnTo>
                  <a:pt x="11" y="81"/>
                </a:lnTo>
                <a:lnTo>
                  <a:pt x="3" y="100"/>
                </a:lnTo>
                <a:lnTo>
                  <a:pt x="0" y="123"/>
                </a:lnTo>
                <a:lnTo>
                  <a:pt x="0" y="123"/>
                </a:lnTo>
                <a:lnTo>
                  <a:pt x="3" y="123"/>
                </a:lnTo>
                <a:lnTo>
                  <a:pt x="27" y="77"/>
                </a:lnTo>
                <a:lnTo>
                  <a:pt x="46" y="58"/>
                </a:lnTo>
                <a:lnTo>
                  <a:pt x="65" y="38"/>
                </a:lnTo>
                <a:lnTo>
                  <a:pt x="88" y="27"/>
                </a:lnTo>
                <a:lnTo>
                  <a:pt x="111" y="19"/>
                </a:lnTo>
                <a:lnTo>
                  <a:pt x="130" y="15"/>
                </a:lnTo>
                <a:lnTo>
                  <a:pt x="142" y="23"/>
                </a:lnTo>
                <a:lnTo>
                  <a:pt x="153" y="35"/>
                </a:lnTo>
                <a:lnTo>
                  <a:pt x="157" y="54"/>
                </a:lnTo>
                <a:lnTo>
                  <a:pt x="173" y="88"/>
                </a:lnTo>
                <a:lnTo>
                  <a:pt x="180" y="108"/>
                </a:lnTo>
                <a:lnTo>
                  <a:pt x="188" y="123"/>
                </a:lnTo>
                <a:lnTo>
                  <a:pt x="200" y="135"/>
                </a:lnTo>
                <a:lnTo>
                  <a:pt x="215" y="142"/>
                </a:lnTo>
                <a:lnTo>
                  <a:pt x="230" y="142"/>
                </a:lnTo>
                <a:lnTo>
                  <a:pt x="253" y="131"/>
                </a:lnTo>
                <a:lnTo>
                  <a:pt x="273" y="111"/>
                </a:lnTo>
                <a:lnTo>
                  <a:pt x="300" y="92"/>
                </a:lnTo>
                <a:lnTo>
                  <a:pt x="311" y="88"/>
                </a:lnTo>
                <a:lnTo>
                  <a:pt x="327" y="81"/>
                </a:lnTo>
                <a:lnTo>
                  <a:pt x="338" y="81"/>
                </a:lnTo>
                <a:lnTo>
                  <a:pt x="350" y="85"/>
                </a:lnTo>
                <a:lnTo>
                  <a:pt x="357" y="96"/>
                </a:lnTo>
                <a:lnTo>
                  <a:pt x="365" y="108"/>
                </a:lnTo>
                <a:lnTo>
                  <a:pt x="365" y="138"/>
                </a:lnTo>
                <a:lnTo>
                  <a:pt x="373" y="185"/>
                </a:lnTo>
                <a:lnTo>
                  <a:pt x="377" y="200"/>
                </a:lnTo>
                <a:lnTo>
                  <a:pt x="384" y="219"/>
                </a:lnTo>
                <a:lnTo>
                  <a:pt x="396" y="235"/>
                </a:lnTo>
                <a:lnTo>
                  <a:pt x="403" y="238"/>
                </a:lnTo>
                <a:lnTo>
                  <a:pt x="411" y="238"/>
                </a:lnTo>
                <a:lnTo>
                  <a:pt x="419" y="235"/>
                </a:lnTo>
                <a:lnTo>
                  <a:pt x="427" y="227"/>
                </a:lnTo>
                <a:lnTo>
                  <a:pt x="446" y="200"/>
                </a:lnTo>
                <a:lnTo>
                  <a:pt x="461" y="173"/>
                </a:lnTo>
                <a:lnTo>
                  <a:pt x="457" y="196"/>
                </a:lnTo>
                <a:lnTo>
                  <a:pt x="461" y="219"/>
                </a:lnTo>
                <a:lnTo>
                  <a:pt x="469" y="227"/>
                </a:lnTo>
                <a:lnTo>
                  <a:pt x="473" y="219"/>
                </a:lnTo>
                <a:lnTo>
                  <a:pt x="477" y="208"/>
                </a:lnTo>
                <a:lnTo>
                  <a:pt x="477" y="192"/>
                </a:lnTo>
                <a:lnTo>
                  <a:pt x="480" y="158"/>
                </a:lnTo>
                <a:lnTo>
                  <a:pt x="477" y="150"/>
                </a:lnTo>
                <a:lnTo>
                  <a:pt x="469" y="150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8"/>
          <p:cNvSpPr>
            <a:spLocks noEditPoints="1"/>
          </p:cNvSpPr>
          <p:nvPr/>
        </p:nvSpPr>
        <p:spPr bwMode="auto">
          <a:xfrm rot="16200000">
            <a:off x="4013462" y="3156744"/>
            <a:ext cx="420688" cy="965200"/>
          </a:xfrm>
          <a:custGeom>
            <a:avLst/>
            <a:gdLst>
              <a:gd name="T0" fmla="*/ 69 w 265"/>
              <a:gd name="T1" fmla="*/ 288 h 608"/>
              <a:gd name="T2" fmla="*/ 19 w 265"/>
              <a:gd name="T3" fmla="*/ 250 h 608"/>
              <a:gd name="T4" fmla="*/ 15 w 265"/>
              <a:gd name="T5" fmla="*/ 219 h 608"/>
              <a:gd name="T6" fmla="*/ 31 w 265"/>
              <a:gd name="T7" fmla="*/ 188 h 608"/>
              <a:gd name="T8" fmla="*/ 61 w 265"/>
              <a:gd name="T9" fmla="*/ 181 h 608"/>
              <a:gd name="T10" fmla="*/ 96 w 265"/>
              <a:gd name="T11" fmla="*/ 192 h 608"/>
              <a:gd name="T12" fmla="*/ 150 w 265"/>
              <a:gd name="T13" fmla="*/ 235 h 608"/>
              <a:gd name="T14" fmla="*/ 138 w 265"/>
              <a:gd name="T15" fmla="*/ 285 h 608"/>
              <a:gd name="T16" fmla="*/ 100 w 265"/>
              <a:gd name="T17" fmla="*/ 292 h 608"/>
              <a:gd name="T18" fmla="*/ 207 w 265"/>
              <a:gd name="T19" fmla="*/ 542 h 608"/>
              <a:gd name="T20" fmla="*/ 231 w 265"/>
              <a:gd name="T21" fmla="*/ 423 h 608"/>
              <a:gd name="T22" fmla="*/ 211 w 265"/>
              <a:gd name="T23" fmla="*/ 308 h 608"/>
              <a:gd name="T24" fmla="*/ 227 w 265"/>
              <a:gd name="T25" fmla="*/ 238 h 608"/>
              <a:gd name="T26" fmla="*/ 257 w 265"/>
              <a:gd name="T27" fmla="*/ 181 h 608"/>
              <a:gd name="T28" fmla="*/ 265 w 265"/>
              <a:gd name="T29" fmla="*/ 119 h 608"/>
              <a:gd name="T30" fmla="*/ 254 w 265"/>
              <a:gd name="T31" fmla="*/ 58 h 608"/>
              <a:gd name="T32" fmla="*/ 223 w 265"/>
              <a:gd name="T33" fmla="*/ 4 h 608"/>
              <a:gd name="T34" fmla="*/ 215 w 265"/>
              <a:gd name="T35" fmla="*/ 4 h 608"/>
              <a:gd name="T36" fmla="*/ 215 w 265"/>
              <a:gd name="T37" fmla="*/ 12 h 608"/>
              <a:gd name="T38" fmla="*/ 242 w 265"/>
              <a:gd name="T39" fmla="*/ 69 h 608"/>
              <a:gd name="T40" fmla="*/ 250 w 265"/>
              <a:gd name="T41" fmla="*/ 131 h 608"/>
              <a:gd name="T42" fmla="*/ 238 w 265"/>
              <a:gd name="T43" fmla="*/ 188 h 608"/>
              <a:gd name="T44" fmla="*/ 204 w 265"/>
              <a:gd name="T45" fmla="*/ 242 h 608"/>
              <a:gd name="T46" fmla="*/ 161 w 265"/>
              <a:gd name="T47" fmla="*/ 219 h 608"/>
              <a:gd name="T48" fmla="*/ 111 w 265"/>
              <a:gd name="T49" fmla="*/ 177 h 608"/>
              <a:gd name="T50" fmla="*/ 73 w 265"/>
              <a:gd name="T51" fmla="*/ 165 h 608"/>
              <a:gd name="T52" fmla="*/ 27 w 265"/>
              <a:gd name="T53" fmla="*/ 169 h 608"/>
              <a:gd name="T54" fmla="*/ 4 w 265"/>
              <a:gd name="T55" fmla="*/ 200 h 608"/>
              <a:gd name="T56" fmla="*/ 0 w 265"/>
              <a:gd name="T57" fmla="*/ 242 h 608"/>
              <a:gd name="T58" fmla="*/ 19 w 265"/>
              <a:gd name="T59" fmla="*/ 281 h 608"/>
              <a:gd name="T60" fmla="*/ 69 w 265"/>
              <a:gd name="T61" fmla="*/ 308 h 608"/>
              <a:gd name="T62" fmla="*/ 146 w 265"/>
              <a:gd name="T63" fmla="*/ 300 h 608"/>
              <a:gd name="T64" fmla="*/ 192 w 265"/>
              <a:gd name="T65" fmla="*/ 312 h 608"/>
              <a:gd name="T66" fmla="*/ 207 w 265"/>
              <a:gd name="T67" fmla="*/ 373 h 608"/>
              <a:gd name="T68" fmla="*/ 200 w 265"/>
              <a:gd name="T69" fmla="*/ 500 h 608"/>
              <a:gd name="T70" fmla="*/ 177 w 265"/>
              <a:gd name="T71" fmla="*/ 504 h 608"/>
              <a:gd name="T72" fmla="*/ 169 w 265"/>
              <a:gd name="T73" fmla="*/ 508 h 608"/>
              <a:gd name="T74" fmla="*/ 165 w 265"/>
              <a:gd name="T75" fmla="*/ 600 h 608"/>
              <a:gd name="T76" fmla="*/ 169 w 265"/>
              <a:gd name="T77" fmla="*/ 608 h 608"/>
              <a:gd name="T78" fmla="*/ 207 w 265"/>
              <a:gd name="T79" fmla="*/ 573 h 608"/>
              <a:gd name="T80" fmla="*/ 234 w 265"/>
              <a:gd name="T81" fmla="*/ 531 h 608"/>
              <a:gd name="T82" fmla="*/ 227 w 265"/>
              <a:gd name="T83" fmla="*/ 523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65" h="608">
                <a:moveTo>
                  <a:pt x="100" y="292"/>
                </a:moveTo>
                <a:lnTo>
                  <a:pt x="69" y="288"/>
                </a:lnTo>
                <a:lnTo>
                  <a:pt x="38" y="273"/>
                </a:lnTo>
                <a:lnTo>
                  <a:pt x="19" y="250"/>
                </a:lnTo>
                <a:lnTo>
                  <a:pt x="15" y="238"/>
                </a:lnTo>
                <a:lnTo>
                  <a:pt x="15" y="219"/>
                </a:lnTo>
                <a:lnTo>
                  <a:pt x="19" y="200"/>
                </a:lnTo>
                <a:lnTo>
                  <a:pt x="31" y="188"/>
                </a:lnTo>
                <a:lnTo>
                  <a:pt x="46" y="181"/>
                </a:lnTo>
                <a:lnTo>
                  <a:pt x="61" y="181"/>
                </a:lnTo>
                <a:lnTo>
                  <a:pt x="77" y="185"/>
                </a:lnTo>
                <a:lnTo>
                  <a:pt x="96" y="192"/>
                </a:lnTo>
                <a:lnTo>
                  <a:pt x="127" y="212"/>
                </a:lnTo>
                <a:lnTo>
                  <a:pt x="150" y="235"/>
                </a:lnTo>
                <a:lnTo>
                  <a:pt x="173" y="265"/>
                </a:lnTo>
                <a:lnTo>
                  <a:pt x="138" y="285"/>
                </a:lnTo>
                <a:lnTo>
                  <a:pt x="100" y="292"/>
                </a:lnTo>
                <a:lnTo>
                  <a:pt x="100" y="292"/>
                </a:lnTo>
                <a:close/>
                <a:moveTo>
                  <a:pt x="223" y="527"/>
                </a:moveTo>
                <a:lnTo>
                  <a:pt x="207" y="542"/>
                </a:lnTo>
                <a:lnTo>
                  <a:pt x="223" y="485"/>
                </a:lnTo>
                <a:lnTo>
                  <a:pt x="231" y="423"/>
                </a:lnTo>
                <a:lnTo>
                  <a:pt x="223" y="365"/>
                </a:lnTo>
                <a:lnTo>
                  <a:pt x="211" y="308"/>
                </a:lnTo>
                <a:lnTo>
                  <a:pt x="192" y="269"/>
                </a:lnTo>
                <a:lnTo>
                  <a:pt x="227" y="238"/>
                </a:lnTo>
                <a:lnTo>
                  <a:pt x="246" y="212"/>
                </a:lnTo>
                <a:lnTo>
                  <a:pt x="257" y="181"/>
                </a:lnTo>
                <a:lnTo>
                  <a:pt x="265" y="150"/>
                </a:lnTo>
                <a:lnTo>
                  <a:pt x="265" y="119"/>
                </a:lnTo>
                <a:lnTo>
                  <a:pt x="261" y="88"/>
                </a:lnTo>
                <a:lnTo>
                  <a:pt x="254" y="58"/>
                </a:lnTo>
                <a:lnTo>
                  <a:pt x="242" y="31"/>
                </a:lnTo>
                <a:lnTo>
                  <a:pt x="223" y="4"/>
                </a:lnTo>
                <a:lnTo>
                  <a:pt x="219" y="0"/>
                </a:lnTo>
                <a:lnTo>
                  <a:pt x="215" y="4"/>
                </a:lnTo>
                <a:lnTo>
                  <a:pt x="215" y="8"/>
                </a:lnTo>
                <a:lnTo>
                  <a:pt x="215" y="12"/>
                </a:lnTo>
                <a:lnTo>
                  <a:pt x="231" y="38"/>
                </a:lnTo>
                <a:lnTo>
                  <a:pt x="242" y="69"/>
                </a:lnTo>
                <a:lnTo>
                  <a:pt x="250" y="100"/>
                </a:lnTo>
                <a:lnTo>
                  <a:pt x="250" y="131"/>
                </a:lnTo>
                <a:lnTo>
                  <a:pt x="246" y="162"/>
                </a:lnTo>
                <a:lnTo>
                  <a:pt x="238" y="188"/>
                </a:lnTo>
                <a:lnTo>
                  <a:pt x="223" y="215"/>
                </a:lnTo>
                <a:lnTo>
                  <a:pt x="204" y="242"/>
                </a:lnTo>
                <a:lnTo>
                  <a:pt x="184" y="258"/>
                </a:lnTo>
                <a:lnTo>
                  <a:pt x="161" y="219"/>
                </a:lnTo>
                <a:lnTo>
                  <a:pt x="131" y="188"/>
                </a:lnTo>
                <a:lnTo>
                  <a:pt x="111" y="177"/>
                </a:lnTo>
                <a:lnTo>
                  <a:pt x="92" y="169"/>
                </a:lnTo>
                <a:lnTo>
                  <a:pt x="73" y="165"/>
                </a:lnTo>
                <a:lnTo>
                  <a:pt x="50" y="165"/>
                </a:lnTo>
                <a:lnTo>
                  <a:pt x="27" y="169"/>
                </a:lnTo>
                <a:lnTo>
                  <a:pt x="11" y="181"/>
                </a:lnTo>
                <a:lnTo>
                  <a:pt x="4" y="200"/>
                </a:lnTo>
                <a:lnTo>
                  <a:pt x="0" y="219"/>
                </a:lnTo>
                <a:lnTo>
                  <a:pt x="0" y="242"/>
                </a:lnTo>
                <a:lnTo>
                  <a:pt x="7" y="262"/>
                </a:lnTo>
                <a:lnTo>
                  <a:pt x="19" y="281"/>
                </a:lnTo>
                <a:lnTo>
                  <a:pt x="34" y="292"/>
                </a:lnTo>
                <a:lnTo>
                  <a:pt x="69" y="308"/>
                </a:lnTo>
                <a:lnTo>
                  <a:pt x="107" y="308"/>
                </a:lnTo>
                <a:lnTo>
                  <a:pt x="146" y="300"/>
                </a:lnTo>
                <a:lnTo>
                  <a:pt x="181" y="281"/>
                </a:lnTo>
                <a:lnTo>
                  <a:pt x="192" y="312"/>
                </a:lnTo>
                <a:lnTo>
                  <a:pt x="204" y="342"/>
                </a:lnTo>
                <a:lnTo>
                  <a:pt x="207" y="373"/>
                </a:lnTo>
                <a:lnTo>
                  <a:pt x="211" y="439"/>
                </a:lnTo>
                <a:lnTo>
                  <a:pt x="200" y="500"/>
                </a:lnTo>
                <a:lnTo>
                  <a:pt x="184" y="562"/>
                </a:lnTo>
                <a:lnTo>
                  <a:pt x="177" y="504"/>
                </a:lnTo>
                <a:lnTo>
                  <a:pt x="173" y="504"/>
                </a:lnTo>
                <a:lnTo>
                  <a:pt x="169" y="508"/>
                </a:lnTo>
                <a:lnTo>
                  <a:pt x="169" y="554"/>
                </a:lnTo>
                <a:lnTo>
                  <a:pt x="165" y="600"/>
                </a:lnTo>
                <a:lnTo>
                  <a:pt x="165" y="604"/>
                </a:lnTo>
                <a:lnTo>
                  <a:pt x="169" y="608"/>
                </a:lnTo>
                <a:lnTo>
                  <a:pt x="181" y="604"/>
                </a:lnTo>
                <a:lnTo>
                  <a:pt x="207" y="573"/>
                </a:lnTo>
                <a:lnTo>
                  <a:pt x="234" y="535"/>
                </a:lnTo>
                <a:lnTo>
                  <a:pt x="234" y="531"/>
                </a:lnTo>
                <a:lnTo>
                  <a:pt x="234" y="527"/>
                </a:lnTo>
                <a:lnTo>
                  <a:pt x="227" y="523"/>
                </a:lnTo>
                <a:lnTo>
                  <a:pt x="223" y="527"/>
                </a:lnTo>
                <a:close/>
              </a:path>
            </a:pathLst>
          </a:custGeom>
          <a:solidFill>
            <a:srgbClr val="297F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87000" y="4157122"/>
            <a:ext cx="1864613" cy="1487601"/>
            <a:chOff x="1071320" y="5187910"/>
            <a:chExt cx="2742944" cy="1487601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87910"/>
              <a:ext cx="274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659848"/>
              <a:ext cx="2436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1200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359192" y="1465152"/>
            <a:ext cx="1864613" cy="1487601"/>
            <a:chOff x="1071320" y="5187910"/>
            <a:chExt cx="2742944" cy="1487601"/>
          </a:xfrm>
        </p:grpSpPr>
        <p:sp>
          <p:nvSpPr>
            <p:cNvPr id="66" name="TextBox 65"/>
            <p:cNvSpPr txBox="1"/>
            <p:nvPr/>
          </p:nvSpPr>
          <p:spPr>
            <a:xfrm>
              <a:off x="1071320" y="5187910"/>
              <a:ext cx="274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71320" y="5659848"/>
              <a:ext cx="2436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1200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31384" y="4157122"/>
            <a:ext cx="1864613" cy="1487601"/>
            <a:chOff x="1071320" y="5187910"/>
            <a:chExt cx="2742944" cy="1487601"/>
          </a:xfrm>
        </p:grpSpPr>
        <p:sp>
          <p:nvSpPr>
            <p:cNvPr id="70" name="TextBox 69"/>
            <p:cNvSpPr txBox="1"/>
            <p:nvPr/>
          </p:nvSpPr>
          <p:spPr>
            <a:xfrm>
              <a:off x="1071320" y="5187910"/>
              <a:ext cx="274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1320" y="5659848"/>
              <a:ext cx="2436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1200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975768" y="4157122"/>
            <a:ext cx="1864613" cy="1487601"/>
            <a:chOff x="1071320" y="5187910"/>
            <a:chExt cx="2742944" cy="1487601"/>
          </a:xfrm>
        </p:grpSpPr>
        <p:sp>
          <p:nvSpPr>
            <p:cNvPr id="73" name="TextBox 72"/>
            <p:cNvSpPr txBox="1"/>
            <p:nvPr/>
          </p:nvSpPr>
          <p:spPr>
            <a:xfrm>
              <a:off x="1071320" y="5187910"/>
              <a:ext cx="274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71320" y="5659848"/>
              <a:ext cx="2436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1200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103576" y="1465152"/>
            <a:ext cx="1864613" cy="1487601"/>
            <a:chOff x="1071320" y="5187910"/>
            <a:chExt cx="2742944" cy="1487601"/>
          </a:xfrm>
        </p:grpSpPr>
        <p:sp>
          <p:nvSpPr>
            <p:cNvPr id="76" name="TextBox 75"/>
            <p:cNvSpPr txBox="1"/>
            <p:nvPr/>
          </p:nvSpPr>
          <p:spPr>
            <a:xfrm>
              <a:off x="1071320" y="5187910"/>
              <a:ext cx="274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71320" y="5659848"/>
              <a:ext cx="2436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1200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847962" y="1465152"/>
            <a:ext cx="1864613" cy="1487601"/>
            <a:chOff x="1071320" y="5187910"/>
            <a:chExt cx="2742944" cy="1487601"/>
          </a:xfrm>
        </p:grpSpPr>
        <p:sp>
          <p:nvSpPr>
            <p:cNvPr id="79" name="TextBox 78"/>
            <p:cNvSpPr txBox="1"/>
            <p:nvPr/>
          </p:nvSpPr>
          <p:spPr>
            <a:xfrm>
              <a:off x="1071320" y="5187910"/>
              <a:ext cx="274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71320" y="5659848"/>
              <a:ext cx="24363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inven</a:t>
              </a:r>
              <a:r>
                <a:rPr lang="en-US" sz="1200" dirty="0" smtClean="0">
                  <a:solidFill>
                    <a:srgbClr val="297FB8"/>
                  </a:solidFill>
                  <a:latin typeface="Lucida Handwriting" panose="03010101010101010101" pitchFamily="66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  <a:endParaRPr lang="en-US" sz="1200" dirty="0">
                <a:solidFill>
                  <a:srgbClr val="297FB8"/>
                </a:solidFill>
                <a:latin typeface="Lucida Handwriting" panose="03010101010101010101" pitchFamily="66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580" y="5633232"/>
            <a:ext cx="29645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http://feeds.feedburner.com/showeet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7582" y="4983962"/>
            <a:ext cx="238129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http://pinterest.com/showeet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7581" y="4334692"/>
            <a:ext cx="97007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@showeet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581" y="3577698"/>
            <a:ext cx="35636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z="1400" dirty="0"/>
              <a:t>https://www.facebook.com/pages/Neetwork/240707325947259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404" y="908722"/>
            <a:ext cx="1774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hlinkClick r:id="rId3"/>
              </a:rPr>
              <a:t>http://www.showeet.com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976321" y="5750970"/>
            <a:ext cx="2871518" cy="1012911"/>
            <a:chOff x="8976320" y="5750962"/>
            <a:chExt cx="2871516" cy="1012910"/>
          </a:xfrm>
        </p:grpSpPr>
        <p:sp>
          <p:nvSpPr>
            <p:cNvPr id="8" name="Rectangle 7"/>
            <p:cNvSpPr/>
            <p:nvPr/>
          </p:nvSpPr>
          <p:spPr>
            <a:xfrm>
              <a:off x="9233019" y="6092243"/>
              <a:ext cx="2105062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4"/>
                </a:rPr>
                <a:t>http://www.showeet.com/terms-of-use/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1063" y="6581407"/>
              <a:ext cx="173207" cy="13409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369267"/>
              <a:ext cx="170703" cy="13409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316" y="6159316"/>
              <a:ext cx="170703" cy="131907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9233019" y="6312639"/>
              <a:ext cx="2614817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8"/>
                </a:rPr>
                <a:t>http://www.showeet.com/fr/conditions-utilisation/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233019" y="6533040"/>
              <a:ext cx="2561919" cy="2308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hlinkClick r:id="rId9"/>
                </a:rPr>
                <a:t>http://www.showeet.com/es/condiciones-de-uso/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76320" y="5750962"/>
              <a:ext cx="2048317" cy="3002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351" dirty="0">
                  <a:solidFill>
                    <a:srgbClr val="2F3947"/>
                  </a:solidFill>
                </a:rPr>
                <a:t>© Copyright Showeet.com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82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SmartArt - Basic Chevron Process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68144956"/>
              </p:ext>
            </p:extLst>
          </p:nvPr>
        </p:nvGraphicFramePr>
        <p:xfrm>
          <a:off x="912813" y="719666"/>
          <a:ext cx="103663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379476" y="3717032"/>
            <a:ext cx="792088" cy="1369765"/>
            <a:chOff x="1379476" y="3717032"/>
            <a:chExt cx="792088" cy="136976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  <a:endParaRPr lang="en-US" sz="4000" dirty="0">
                <a:solidFill>
                  <a:srgbClr val="2D3E5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86066" y="1772816"/>
            <a:ext cx="792088" cy="1369765"/>
            <a:chOff x="2570677" y="3717032"/>
            <a:chExt cx="792088" cy="13697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8D44AD"/>
                  </a:solidFill>
                  <a:latin typeface="FontAwesome" pitchFamily="2" charset="0"/>
                </a:rPr>
                <a:t></a:t>
              </a:r>
              <a:endParaRPr lang="en-US" sz="4000" dirty="0">
                <a:solidFill>
                  <a:srgbClr val="8D44AD"/>
                </a:solidFill>
                <a:latin typeface="FontAwesome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92656" y="3717032"/>
            <a:ext cx="792088" cy="1369765"/>
            <a:chOff x="1379476" y="3717032"/>
            <a:chExt cx="792088" cy="136976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  <a:endParaRPr lang="en-US" sz="4000" dirty="0">
                <a:solidFill>
                  <a:srgbClr val="297FB8"/>
                </a:solidFill>
                <a:latin typeface="FontAwesom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9246" y="1772816"/>
            <a:ext cx="792088" cy="1369765"/>
            <a:chOff x="2570677" y="3717032"/>
            <a:chExt cx="792088" cy="13697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  <a:endParaRPr lang="en-US" sz="4000" dirty="0">
                <a:solidFill>
                  <a:srgbClr val="27AE6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05836" y="3717032"/>
            <a:ext cx="792088" cy="1369765"/>
            <a:chOff x="1379476" y="3717032"/>
            <a:chExt cx="792088" cy="136976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  <a:endParaRPr lang="en-US" sz="400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12424" y="1772816"/>
            <a:ext cx="792088" cy="1369765"/>
            <a:chOff x="2570677" y="3717032"/>
            <a:chExt cx="792088" cy="136976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  <a:endParaRPr lang="en-US" sz="4000" dirty="0">
                <a:solidFill>
                  <a:srgbClr val="F39C1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71994" y="4082513"/>
            <a:ext cx="1694888" cy="1148300"/>
            <a:chOff x="1071320" y="5111713"/>
            <a:chExt cx="1694888" cy="1148300"/>
          </a:xfrm>
        </p:grpSpPr>
        <p:sp>
          <p:nvSpPr>
            <p:cNvPr id="46" name="TextBox 45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85174" y="4082513"/>
            <a:ext cx="1694888" cy="1148300"/>
            <a:chOff x="1071320" y="5111713"/>
            <a:chExt cx="1694888" cy="1148300"/>
          </a:xfrm>
        </p:grpSpPr>
        <p:sp>
          <p:nvSpPr>
            <p:cNvPr id="50" name="TextBox 49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98354" y="4082513"/>
            <a:ext cx="1694888" cy="1148300"/>
            <a:chOff x="1071320" y="5111713"/>
            <a:chExt cx="1694888" cy="1148300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301412" y="1558405"/>
            <a:ext cx="1694888" cy="1148300"/>
            <a:chOff x="1071320" y="5111713"/>
            <a:chExt cx="1694888" cy="1148300"/>
          </a:xfrm>
        </p:grpSpPr>
        <p:sp>
          <p:nvSpPr>
            <p:cNvPr id="59" name="TextBox 58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14592" y="1558405"/>
            <a:ext cx="1694888" cy="1148300"/>
            <a:chOff x="1071320" y="5111713"/>
            <a:chExt cx="1694888" cy="1148300"/>
          </a:xfrm>
        </p:grpSpPr>
        <p:sp>
          <p:nvSpPr>
            <p:cNvPr id="62" name="TextBox 61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7772" y="1558405"/>
            <a:ext cx="1694888" cy="1148300"/>
            <a:chOff x="1071320" y="5111713"/>
            <a:chExt cx="1694888" cy="1148300"/>
          </a:xfrm>
        </p:grpSpPr>
        <p:sp>
          <p:nvSpPr>
            <p:cNvPr id="65" name="TextBox 64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SmartArt – Alternating Flow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55906650"/>
              </p:ext>
            </p:extLst>
          </p:nvPr>
        </p:nvGraphicFramePr>
        <p:xfrm>
          <a:off x="912813" y="719666"/>
          <a:ext cx="103663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7" name="Oval 66"/>
          <p:cNvSpPr/>
          <p:nvPr/>
        </p:nvSpPr>
        <p:spPr>
          <a:xfrm>
            <a:off x="1487488" y="4727563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D3E50"/>
                </a:solidFill>
                <a:latin typeface="FontAwesome" pitchFamily="2" charset="0"/>
              </a:rPr>
              <a:t></a:t>
            </a:r>
            <a:endParaRPr lang="en-US" sz="4000" dirty="0">
              <a:solidFill>
                <a:srgbClr val="2D3E50"/>
              </a:solidFill>
              <a:latin typeface="FontAwesome" pitchFamily="2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881962" y="1557338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8D4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8D44AD"/>
                </a:solidFill>
                <a:latin typeface="FontAwesome" pitchFamily="2" charset="0"/>
              </a:rPr>
              <a:t></a:t>
            </a:r>
            <a:endParaRPr lang="en-US" sz="4000" dirty="0">
              <a:solidFill>
                <a:srgbClr val="8D44AD"/>
              </a:solidFill>
              <a:latin typeface="FontAwesome" pitchFamily="2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989558" y="4727563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97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97FB8"/>
                </a:solidFill>
                <a:latin typeface="FontAwesome" pitchFamily="2" charset="0"/>
              </a:rPr>
              <a:t></a:t>
            </a:r>
            <a:endParaRPr lang="en-US" sz="4000" dirty="0">
              <a:solidFill>
                <a:srgbClr val="297FB8"/>
              </a:solidFill>
              <a:latin typeface="FontAwesome" pitchFamily="2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6384032" y="1557338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7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7AE61"/>
                </a:solidFill>
                <a:latin typeface="FontAwesome" pitchFamily="2" charset="0"/>
              </a:rPr>
              <a:t></a:t>
            </a:r>
            <a:endParaRPr lang="en-US" sz="4000" dirty="0">
              <a:solidFill>
                <a:srgbClr val="27AE61"/>
              </a:solidFill>
              <a:latin typeface="FontAwesome" pitchFamily="2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8491628" y="4727563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84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E84C3D"/>
                </a:solidFill>
                <a:latin typeface="FontAwesome" pitchFamily="2" charset="0"/>
              </a:rPr>
              <a:t></a:t>
            </a:r>
            <a:endParaRPr lang="en-US" sz="4000" dirty="0">
              <a:solidFill>
                <a:srgbClr val="E84C3D"/>
              </a:solidFill>
              <a:latin typeface="FontAwesome" pitchFamily="2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10242663" y="1557338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39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39C11"/>
                </a:solidFill>
                <a:latin typeface="FontAwesome" pitchFamily="2" charset="0"/>
              </a:rPr>
              <a:t></a:t>
            </a:r>
            <a:endParaRPr lang="en-US" sz="4000" dirty="0">
              <a:solidFill>
                <a:srgbClr val="F39C11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814" y="3083145"/>
            <a:ext cx="1728216" cy="693323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40446" y="3083145"/>
            <a:ext cx="1728216" cy="693323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368078" y="3083145"/>
            <a:ext cx="1728216" cy="693323"/>
          </a:xfrm>
          <a:prstGeom prst="rect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95710" y="3083145"/>
            <a:ext cx="1728216" cy="693323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823342" y="3083145"/>
            <a:ext cx="1728216" cy="693323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550972" y="3083145"/>
            <a:ext cx="1728216" cy="693323"/>
          </a:xfrm>
          <a:prstGeom prst="rect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dirty="0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75520" y="3789040"/>
            <a:ext cx="0" cy="720080"/>
          </a:xfrm>
          <a:prstGeom prst="line">
            <a:avLst/>
          </a:prstGeom>
          <a:ln>
            <a:solidFill>
              <a:srgbClr val="2D3E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16084" y="3717032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9476" y="4294709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D3E50"/>
                </a:solidFill>
                <a:latin typeface="FontAwesome" pitchFamily="2" charset="0"/>
              </a:rPr>
              <a:t></a:t>
            </a:r>
            <a:endParaRPr lang="en-US" sz="4000" dirty="0">
              <a:solidFill>
                <a:srgbClr val="2D3E50"/>
              </a:solidFill>
              <a:latin typeface="FontAwesome" pitchFamily="2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482110" y="2422501"/>
            <a:ext cx="0" cy="720080"/>
          </a:xfrm>
          <a:prstGeom prst="line">
            <a:avLst/>
          </a:prstGeom>
          <a:ln>
            <a:solidFill>
              <a:srgbClr val="8D44A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22674" y="3023709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086066" y="1772816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8D4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8D44AD"/>
                </a:solidFill>
                <a:latin typeface="FontAwesome" pitchFamily="2" charset="0"/>
              </a:rPr>
              <a:t></a:t>
            </a:r>
            <a:endParaRPr lang="en-US" sz="4000" dirty="0">
              <a:solidFill>
                <a:srgbClr val="8D44AD"/>
              </a:solidFill>
              <a:latin typeface="FontAwesome" pitchFamily="2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92656" y="3717032"/>
            <a:ext cx="792088" cy="1369765"/>
            <a:chOff x="1379476" y="3717032"/>
            <a:chExt cx="792088" cy="136976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  <a:endParaRPr lang="en-US" sz="4000" dirty="0">
                <a:solidFill>
                  <a:srgbClr val="297FB8"/>
                </a:solidFill>
                <a:latin typeface="FontAwesome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99246" y="1772816"/>
            <a:ext cx="792088" cy="1369765"/>
            <a:chOff x="2570677" y="3717032"/>
            <a:chExt cx="792088" cy="136976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  <a:endParaRPr lang="en-US" sz="4000" dirty="0">
                <a:solidFill>
                  <a:srgbClr val="27AE61"/>
                </a:solidFill>
                <a:latin typeface="FontAwesome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205836" y="3717032"/>
            <a:ext cx="792088" cy="1369765"/>
            <a:chOff x="1379476" y="3717032"/>
            <a:chExt cx="792088" cy="136976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  <a:endParaRPr lang="en-US" sz="400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12424" y="1772816"/>
            <a:ext cx="792088" cy="1369765"/>
            <a:chOff x="2570677" y="3717032"/>
            <a:chExt cx="792088" cy="136976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  <a:endParaRPr lang="en-US" sz="4000" dirty="0">
                <a:solidFill>
                  <a:srgbClr val="F39C1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71994" y="4082513"/>
            <a:ext cx="1694888" cy="1148300"/>
            <a:chOff x="1071320" y="5111713"/>
            <a:chExt cx="1694888" cy="1148300"/>
          </a:xfrm>
        </p:grpSpPr>
        <p:sp>
          <p:nvSpPr>
            <p:cNvPr id="46" name="TextBox 45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85174" y="4082513"/>
            <a:ext cx="1694888" cy="1148300"/>
            <a:chOff x="1071320" y="5111713"/>
            <a:chExt cx="1694888" cy="1148300"/>
          </a:xfrm>
        </p:grpSpPr>
        <p:sp>
          <p:nvSpPr>
            <p:cNvPr id="50" name="TextBox 49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98354" y="4082513"/>
            <a:ext cx="1694888" cy="1148300"/>
            <a:chOff x="1071320" y="5111713"/>
            <a:chExt cx="1694888" cy="1148300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301412" y="1558405"/>
            <a:ext cx="1694888" cy="1148300"/>
            <a:chOff x="1071320" y="5111713"/>
            <a:chExt cx="1694888" cy="1148300"/>
          </a:xfrm>
        </p:grpSpPr>
        <p:sp>
          <p:nvSpPr>
            <p:cNvPr id="59" name="TextBox 58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714592" y="1558405"/>
            <a:ext cx="1694888" cy="1148300"/>
            <a:chOff x="1071320" y="5111713"/>
            <a:chExt cx="1694888" cy="1148300"/>
          </a:xfrm>
        </p:grpSpPr>
        <p:sp>
          <p:nvSpPr>
            <p:cNvPr id="62" name="TextBox 61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27772" y="1558405"/>
            <a:ext cx="1694888" cy="1148300"/>
            <a:chOff x="1071320" y="5111713"/>
            <a:chExt cx="1694888" cy="1148300"/>
          </a:xfrm>
        </p:grpSpPr>
        <p:sp>
          <p:nvSpPr>
            <p:cNvPr id="65" name="TextBox 64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5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2814" y="3357439"/>
            <a:ext cx="1728216" cy="693323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40446" y="3357439"/>
            <a:ext cx="1728216" cy="693323"/>
          </a:xfrm>
          <a:prstGeom prst="rect">
            <a:avLst/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368078" y="3357439"/>
            <a:ext cx="1728216" cy="693323"/>
          </a:xfrm>
          <a:prstGeom prst="rect">
            <a:avLst/>
          </a:prstGeom>
          <a:solidFill>
            <a:srgbClr val="29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095710" y="3357439"/>
            <a:ext cx="1728216" cy="693323"/>
          </a:xfrm>
          <a:prstGeom prst="rect">
            <a:avLst/>
          </a:prstGeom>
          <a:solidFill>
            <a:srgbClr val="27A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7823342" y="3357439"/>
            <a:ext cx="1728216" cy="693323"/>
          </a:xfrm>
          <a:prstGeom prst="rect">
            <a:avLst/>
          </a:prstGeom>
          <a:solidFill>
            <a:srgbClr val="E84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550972" y="3357439"/>
            <a:ext cx="1728216" cy="693323"/>
          </a:xfrm>
          <a:prstGeom prst="rect">
            <a:avLst/>
          </a:prstGeom>
          <a:solidFill>
            <a:srgbClr val="F39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912814" y="4092748"/>
            <a:ext cx="1728216" cy="461665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40446" y="4092748"/>
            <a:ext cx="1728216" cy="200054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lvl="0"/>
            <a:r>
              <a:rPr lang="en-US" sz="16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r>
              <a:rPr lang="en-US" sz="1200" dirty="0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368078" y="4092748"/>
            <a:ext cx="1728216" cy="461665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095710" y="4092748"/>
            <a:ext cx="1728216" cy="107721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lvl="0"/>
            <a:r>
              <a:rPr lang="en-US" sz="1600" b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120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 torquatos vis ad, te vivendo invenire vix</a:t>
            </a:r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23342" y="4092748"/>
            <a:ext cx="1728216" cy="461665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550972" y="4092748"/>
            <a:ext cx="1728216" cy="107721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lvl="0"/>
            <a:r>
              <a:rPr lang="en-US" sz="1600" b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120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 torquatos vis ad, te vivendo invenire vix</a:t>
            </a:r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12814" y="2232740"/>
            <a:ext cx="1728216" cy="107721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r>
              <a:rPr lang="en-US" sz="16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1600" b="1" dirty="0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Ipsum</a:t>
            </a:r>
          </a:p>
          <a:p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200" dirty="0" smtClean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40446" y="2848293"/>
            <a:ext cx="1728216" cy="461665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68078" y="2232740"/>
            <a:ext cx="1728216" cy="1077218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pPr lvl="0"/>
            <a:r>
              <a:rPr lang="en-US" sz="16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95710" y="2848293"/>
            <a:ext cx="1728216" cy="461665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23342" y="1124744"/>
            <a:ext cx="1728216" cy="218521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pPr lvl="0"/>
            <a:r>
              <a:rPr lang="en-US" sz="1600" b="1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</a:t>
            </a:r>
          </a:p>
          <a:p>
            <a:pPr lvl="0"/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r>
              <a:rPr lang="en-US" sz="1200" dirty="0" smtClean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/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sumo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vis ad,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vivendo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invenire</a:t>
            </a:r>
            <a:r>
              <a: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err="1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vix</a:t>
            </a:r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/>
            <a:endParaRPr lang="en-US" sz="1200" dirty="0">
              <a:solidFill>
                <a:srgbClr val="7E8C8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550972" y="2848293"/>
            <a:ext cx="1728216" cy="461665"/>
          </a:xfrm>
          <a:prstGeom prst="rect">
            <a:avLst/>
          </a:prstGeom>
          <a:solidFill>
            <a:srgbClr val="BEC3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sumo facilis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2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12813" y="3825602"/>
            <a:ext cx="10366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379476" y="3751826"/>
            <a:ext cx="792088" cy="1369765"/>
            <a:chOff x="1379476" y="3717032"/>
            <a:chExt cx="792088" cy="136976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D3E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  <a:endParaRPr lang="en-US" sz="4000" dirty="0">
                <a:solidFill>
                  <a:srgbClr val="2D3E50"/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86066" y="2511892"/>
            <a:ext cx="792088" cy="1369765"/>
            <a:chOff x="2570677" y="3717032"/>
            <a:chExt cx="792088" cy="1369765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8D44A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8D44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8D44AD"/>
                  </a:solidFill>
                  <a:latin typeface="FontAwesome" pitchFamily="2" charset="0"/>
                </a:rPr>
                <a:t></a:t>
              </a:r>
              <a:endParaRPr lang="en-US" sz="4000" dirty="0">
                <a:solidFill>
                  <a:srgbClr val="8D44AD"/>
                </a:solidFill>
                <a:latin typeface="FontAwesome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92656" y="3751826"/>
            <a:ext cx="792088" cy="1369765"/>
            <a:chOff x="1379476" y="3717032"/>
            <a:chExt cx="792088" cy="13697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297FB8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9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  <a:endParaRPr lang="en-US" sz="4000" dirty="0">
                <a:solidFill>
                  <a:srgbClr val="297FB8"/>
                </a:solidFill>
                <a:latin typeface="FontAwesome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99246" y="2511892"/>
            <a:ext cx="792088" cy="1369765"/>
            <a:chOff x="2570677" y="3717032"/>
            <a:chExt cx="792088" cy="136976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27AE6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7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  <a:endParaRPr lang="en-US" sz="4000" dirty="0">
                <a:solidFill>
                  <a:srgbClr val="27AE61"/>
                </a:solidFill>
                <a:latin typeface="FontAwesome" pitchFamily="2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05836" y="3751826"/>
            <a:ext cx="792088" cy="1369765"/>
            <a:chOff x="1379476" y="3717032"/>
            <a:chExt cx="792088" cy="1369765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775520" y="3789040"/>
              <a:ext cx="0" cy="720080"/>
            </a:xfrm>
            <a:prstGeom prst="line">
              <a:avLst/>
            </a:prstGeom>
            <a:ln>
              <a:solidFill>
                <a:srgbClr val="E84C3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716084" y="3717032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379476" y="4294709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84C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  <a:endParaRPr lang="en-US" sz="400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912424" y="2511892"/>
            <a:ext cx="792088" cy="1369765"/>
            <a:chOff x="2570677" y="3717032"/>
            <a:chExt cx="792088" cy="136976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2966721" y="4366717"/>
              <a:ext cx="0" cy="720080"/>
            </a:xfrm>
            <a:prstGeom prst="line">
              <a:avLst/>
            </a:prstGeom>
            <a:ln>
              <a:solidFill>
                <a:srgbClr val="F39C1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907285" y="4967925"/>
              <a:ext cx="118872" cy="118872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570677" y="3717032"/>
              <a:ext cx="792088" cy="7920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39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  <a:endParaRPr lang="en-US" sz="4000" dirty="0">
                <a:solidFill>
                  <a:srgbClr val="F39C11"/>
                </a:solidFill>
                <a:latin typeface="FontAwesome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341256" y="5197583"/>
            <a:ext cx="1694888" cy="1148300"/>
            <a:chOff x="1071320" y="5111713"/>
            <a:chExt cx="1694888" cy="1148300"/>
          </a:xfrm>
        </p:grpSpPr>
        <p:sp>
          <p:nvSpPr>
            <p:cNvPr id="41" name="TextBox 40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754436" y="5197583"/>
            <a:ext cx="1694888" cy="1148300"/>
            <a:chOff x="1071320" y="5111713"/>
            <a:chExt cx="1694888" cy="1148300"/>
          </a:xfrm>
        </p:grpSpPr>
        <p:sp>
          <p:nvSpPr>
            <p:cNvPr id="44" name="TextBox 43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34666" y="1209725"/>
            <a:ext cx="1694888" cy="1148300"/>
            <a:chOff x="1071320" y="5111713"/>
            <a:chExt cx="1694888" cy="1148300"/>
          </a:xfrm>
        </p:grpSpPr>
        <p:sp>
          <p:nvSpPr>
            <p:cNvPr id="47" name="TextBox 46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47846" y="1209725"/>
            <a:ext cx="1694888" cy="1148300"/>
            <a:chOff x="1071320" y="5111713"/>
            <a:chExt cx="1694888" cy="1148300"/>
          </a:xfrm>
        </p:grpSpPr>
        <p:sp>
          <p:nvSpPr>
            <p:cNvPr id="50" name="TextBox 49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461026" y="1209725"/>
            <a:ext cx="1694888" cy="1148300"/>
            <a:chOff x="1071320" y="5111713"/>
            <a:chExt cx="1694888" cy="1148300"/>
          </a:xfrm>
        </p:grpSpPr>
        <p:sp>
          <p:nvSpPr>
            <p:cNvPr id="53" name="TextBox 52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28076" y="5197583"/>
            <a:ext cx="1694888" cy="1148300"/>
            <a:chOff x="1071320" y="5111713"/>
            <a:chExt cx="1694888" cy="1148300"/>
          </a:xfrm>
        </p:grpSpPr>
        <p:sp>
          <p:nvSpPr>
            <p:cNvPr id="56" name="TextBox 55"/>
            <p:cNvSpPr txBox="1"/>
            <p:nvPr/>
          </p:nvSpPr>
          <p:spPr>
            <a:xfrm>
              <a:off x="1071320" y="5111713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1320" y="5429016"/>
              <a:ext cx="16948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2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2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2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272818" y="3209612"/>
            <a:ext cx="1005404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9408" y="3930957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87832" y="3209612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92588" y="3930957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01009" y="3209612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5766" y="3930957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83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12813" y="3450369"/>
            <a:ext cx="10366375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79476" y="3054325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D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D3E50"/>
                </a:solidFill>
                <a:latin typeface="FontAwesome" pitchFamily="2" charset="0"/>
              </a:rPr>
              <a:t></a:t>
            </a:r>
            <a:endParaRPr lang="en-US" sz="4000" dirty="0">
              <a:solidFill>
                <a:srgbClr val="2D3E50"/>
              </a:solidFill>
              <a:latin typeface="FontAwesome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86066" y="3054325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8D4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8D44AD"/>
                </a:solidFill>
                <a:latin typeface="FontAwesome" pitchFamily="2" charset="0"/>
              </a:rPr>
              <a:t></a:t>
            </a:r>
            <a:endParaRPr lang="en-US" sz="4000" dirty="0">
              <a:solidFill>
                <a:srgbClr val="8D44AD"/>
              </a:solidFill>
              <a:latin typeface="FontAwesome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92656" y="3054325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97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97FB8"/>
                </a:solidFill>
                <a:latin typeface="FontAwesome" pitchFamily="2" charset="0"/>
              </a:rPr>
              <a:t></a:t>
            </a:r>
            <a:endParaRPr lang="en-US" sz="4000" dirty="0">
              <a:solidFill>
                <a:srgbClr val="297FB8"/>
              </a:solidFill>
              <a:latin typeface="FontAwesome" pitchFamily="2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99246" y="3054325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7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27AE61"/>
                </a:solidFill>
                <a:latin typeface="FontAwesome" pitchFamily="2" charset="0"/>
              </a:rPr>
              <a:t></a:t>
            </a:r>
            <a:endParaRPr lang="en-US" sz="4000" dirty="0">
              <a:solidFill>
                <a:srgbClr val="27AE61"/>
              </a:solidFill>
              <a:latin typeface="FontAwesome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05836" y="3054325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E84C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E84C3D"/>
                </a:solidFill>
                <a:latin typeface="FontAwesome" pitchFamily="2" charset="0"/>
              </a:rPr>
              <a:t></a:t>
            </a:r>
            <a:endParaRPr lang="en-US" sz="4000" dirty="0">
              <a:solidFill>
                <a:srgbClr val="E84C3D"/>
              </a:solidFill>
              <a:latin typeface="FontAwesome" pitchFamily="2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912424" y="3054325"/>
            <a:ext cx="7920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39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39C11"/>
                </a:solidFill>
                <a:latin typeface="FontAwesome" pitchFamily="2" charset="0"/>
              </a:rPr>
              <a:t></a:t>
            </a:r>
            <a:endParaRPr lang="en-US" sz="4000" dirty="0">
              <a:solidFill>
                <a:srgbClr val="F39C11"/>
              </a:solidFill>
              <a:latin typeface="FontAwesom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2818" y="2333083"/>
            <a:ext cx="1005404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9408" y="2333083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687832" y="2333083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92588" y="2333083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101009" y="2333083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805766" y="2333083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508145" y="4218875"/>
            <a:ext cx="1360885" cy="1179077"/>
            <a:chOff x="1071320" y="5111713"/>
            <a:chExt cx="1708373" cy="1179077"/>
          </a:xfrm>
        </p:grpSpPr>
        <p:sp>
          <p:nvSpPr>
            <p:cNvPr id="74" name="TextBox 73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921323" y="4218875"/>
            <a:ext cx="1360885" cy="1179077"/>
            <a:chOff x="1071320" y="5111713"/>
            <a:chExt cx="1708373" cy="1179077"/>
          </a:xfrm>
        </p:grpSpPr>
        <p:sp>
          <p:nvSpPr>
            <p:cNvPr id="77" name="TextBox 76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801556" y="4218875"/>
            <a:ext cx="1360885" cy="1179077"/>
            <a:chOff x="1071320" y="5111713"/>
            <a:chExt cx="1708373" cy="1179077"/>
          </a:xfrm>
        </p:grpSpPr>
        <p:sp>
          <p:nvSpPr>
            <p:cNvPr id="80" name="TextBox 79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214734" y="4218875"/>
            <a:ext cx="1360885" cy="1179077"/>
            <a:chOff x="1071320" y="5111713"/>
            <a:chExt cx="1708373" cy="1179077"/>
          </a:xfrm>
        </p:grpSpPr>
        <p:sp>
          <p:nvSpPr>
            <p:cNvPr id="83" name="TextBox 82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627914" y="4218875"/>
            <a:ext cx="1360885" cy="1179077"/>
            <a:chOff x="1071320" y="5111713"/>
            <a:chExt cx="1708373" cy="1179077"/>
          </a:xfrm>
        </p:grpSpPr>
        <p:sp>
          <p:nvSpPr>
            <p:cNvPr id="86" name="TextBox 85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94967" y="4218875"/>
            <a:ext cx="1360885" cy="1179077"/>
            <a:chOff x="1071320" y="5111713"/>
            <a:chExt cx="1708373" cy="1179077"/>
          </a:xfrm>
        </p:grpSpPr>
        <p:sp>
          <p:nvSpPr>
            <p:cNvPr id="89" name="TextBox 88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4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45422" y="1859905"/>
            <a:ext cx="873374" cy="1542777"/>
            <a:chOff x="3110127" y="4118768"/>
            <a:chExt cx="1012826" cy="1789113"/>
          </a:xfrm>
        </p:grpSpPr>
        <p:grpSp>
          <p:nvGrpSpPr>
            <p:cNvPr id="8" name="Group 7"/>
            <p:cNvGrpSpPr/>
            <p:nvPr/>
          </p:nvGrpSpPr>
          <p:grpSpPr>
            <a:xfrm>
              <a:off x="3110127" y="4118768"/>
              <a:ext cx="1012826" cy="1789113"/>
              <a:chOff x="3110127" y="4185196"/>
              <a:chExt cx="1012826" cy="1789113"/>
            </a:xfrm>
          </p:grpSpPr>
          <p:sp>
            <p:nvSpPr>
              <p:cNvPr id="72" name="Freeform 998"/>
              <p:cNvSpPr>
                <a:spLocks/>
              </p:cNvSpPr>
              <p:nvPr/>
            </p:nvSpPr>
            <p:spPr bwMode="auto">
              <a:xfrm>
                <a:off x="3110127" y="4185196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8D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999"/>
              <p:cNvSpPr>
                <a:spLocks/>
              </p:cNvSpPr>
              <p:nvPr/>
            </p:nvSpPr>
            <p:spPr bwMode="auto">
              <a:xfrm>
                <a:off x="3616540" y="4185196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3200361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8D44AD"/>
                  </a:solidFill>
                  <a:latin typeface="FontAwesome" pitchFamily="2" charset="0"/>
                </a:rPr>
                <a:t></a:t>
              </a:r>
              <a:endParaRPr lang="en-US" sz="4000" dirty="0">
                <a:solidFill>
                  <a:srgbClr val="8D44AD"/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52011" y="1859905"/>
            <a:ext cx="873374" cy="1542777"/>
            <a:chOff x="4797642" y="4118768"/>
            <a:chExt cx="1012826" cy="1789113"/>
          </a:xfrm>
        </p:grpSpPr>
        <p:grpSp>
          <p:nvGrpSpPr>
            <p:cNvPr id="9" name="Group 8"/>
            <p:cNvGrpSpPr/>
            <p:nvPr/>
          </p:nvGrpSpPr>
          <p:grpSpPr>
            <a:xfrm>
              <a:off x="4797642" y="4118768"/>
              <a:ext cx="1012826" cy="1789113"/>
              <a:chOff x="4797642" y="4234512"/>
              <a:chExt cx="1012826" cy="1789113"/>
            </a:xfrm>
          </p:grpSpPr>
          <p:sp>
            <p:nvSpPr>
              <p:cNvPr id="75" name="Freeform 998"/>
              <p:cNvSpPr>
                <a:spLocks/>
              </p:cNvSpPr>
              <p:nvPr/>
            </p:nvSpPr>
            <p:spPr bwMode="auto">
              <a:xfrm>
                <a:off x="4797642" y="4234512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97F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99"/>
              <p:cNvSpPr>
                <a:spLocks/>
              </p:cNvSpPr>
              <p:nvPr/>
            </p:nvSpPr>
            <p:spPr bwMode="auto">
              <a:xfrm>
                <a:off x="5304055" y="4234512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4887876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97FB8"/>
                  </a:solidFill>
                  <a:latin typeface="FontAwesome" pitchFamily="2" charset="0"/>
                </a:rPr>
                <a:t></a:t>
              </a:r>
              <a:endParaRPr lang="en-US" sz="4000" dirty="0">
                <a:solidFill>
                  <a:srgbClr val="297FB8"/>
                </a:solidFill>
                <a:latin typeface="FontAwesome" pitchFamily="2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58600" y="1859905"/>
            <a:ext cx="873374" cy="1542777"/>
            <a:chOff x="6843713" y="4118768"/>
            <a:chExt cx="1012826" cy="1789113"/>
          </a:xfrm>
        </p:grpSpPr>
        <p:grpSp>
          <p:nvGrpSpPr>
            <p:cNvPr id="10" name="Group 9"/>
            <p:cNvGrpSpPr/>
            <p:nvPr/>
          </p:nvGrpSpPr>
          <p:grpSpPr>
            <a:xfrm>
              <a:off x="6843713" y="4118768"/>
              <a:ext cx="1012826" cy="1789113"/>
              <a:chOff x="6843713" y="4189413"/>
              <a:chExt cx="1012826" cy="1789113"/>
            </a:xfrm>
          </p:grpSpPr>
          <p:sp>
            <p:nvSpPr>
              <p:cNvPr id="66" name="Freeform 998"/>
              <p:cNvSpPr>
                <a:spLocks/>
              </p:cNvSpPr>
              <p:nvPr/>
            </p:nvSpPr>
            <p:spPr bwMode="auto">
              <a:xfrm>
                <a:off x="6843713" y="4189413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7AE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99"/>
              <p:cNvSpPr>
                <a:spLocks/>
              </p:cNvSpPr>
              <p:nvPr/>
            </p:nvSpPr>
            <p:spPr bwMode="auto">
              <a:xfrm>
                <a:off x="7350126" y="4189413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6933947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7AE61"/>
                  </a:solidFill>
                  <a:latin typeface="FontAwesome" pitchFamily="2" charset="0"/>
                </a:rPr>
                <a:t></a:t>
              </a:r>
              <a:endParaRPr lang="en-US" sz="4000" dirty="0">
                <a:solidFill>
                  <a:srgbClr val="27AE61"/>
                </a:solidFill>
                <a:latin typeface="FontAwesome" pitchFamily="2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5189" y="1859905"/>
            <a:ext cx="873374" cy="1542777"/>
            <a:chOff x="8238183" y="4118768"/>
            <a:chExt cx="1012826" cy="1789113"/>
          </a:xfrm>
        </p:grpSpPr>
        <p:grpSp>
          <p:nvGrpSpPr>
            <p:cNvPr id="11" name="Group 10"/>
            <p:cNvGrpSpPr/>
            <p:nvPr/>
          </p:nvGrpSpPr>
          <p:grpSpPr>
            <a:xfrm>
              <a:off x="8238183" y="4118768"/>
              <a:ext cx="1012826" cy="1789113"/>
              <a:chOff x="8238183" y="4277271"/>
              <a:chExt cx="1012826" cy="1789113"/>
            </a:xfrm>
          </p:grpSpPr>
          <p:sp>
            <p:nvSpPr>
              <p:cNvPr id="78" name="Freeform 998"/>
              <p:cNvSpPr>
                <a:spLocks/>
              </p:cNvSpPr>
              <p:nvPr/>
            </p:nvSpPr>
            <p:spPr bwMode="auto">
              <a:xfrm>
                <a:off x="8238183" y="4277271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E84C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999"/>
              <p:cNvSpPr>
                <a:spLocks/>
              </p:cNvSpPr>
              <p:nvPr/>
            </p:nvSpPr>
            <p:spPr bwMode="auto">
              <a:xfrm>
                <a:off x="8744596" y="4277271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8328417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E84C3D"/>
                  </a:solidFill>
                  <a:latin typeface="FontAwesome" pitchFamily="2" charset="0"/>
                </a:rPr>
                <a:t></a:t>
              </a:r>
              <a:endParaRPr lang="en-US" sz="4000" dirty="0">
                <a:solidFill>
                  <a:srgbClr val="E84C3D"/>
                </a:solidFill>
                <a:latin typeface="FontAwesome" pitchFamily="2" charset="0"/>
              </a:endParaRPr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912813" y="3573463"/>
            <a:ext cx="10366375" cy="0"/>
          </a:xfrm>
          <a:prstGeom prst="line">
            <a:avLst/>
          </a:prstGeom>
          <a:ln w="19050">
            <a:headEnd type="oval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715974" y="3514027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338833" y="1859905"/>
            <a:ext cx="873374" cy="1542777"/>
            <a:chOff x="1338833" y="1859905"/>
            <a:chExt cx="873374" cy="1542777"/>
          </a:xfrm>
        </p:grpSpPr>
        <p:grpSp>
          <p:nvGrpSpPr>
            <p:cNvPr id="91" name="Group 90"/>
            <p:cNvGrpSpPr/>
            <p:nvPr/>
          </p:nvGrpSpPr>
          <p:grpSpPr>
            <a:xfrm>
              <a:off x="1338833" y="1859905"/>
              <a:ext cx="873374" cy="1542777"/>
              <a:chOff x="1269107" y="4118768"/>
              <a:chExt cx="1012826" cy="1789113"/>
            </a:xfrm>
          </p:grpSpPr>
          <p:sp>
            <p:nvSpPr>
              <p:cNvPr id="93" name="Freeform 998"/>
              <p:cNvSpPr>
                <a:spLocks/>
              </p:cNvSpPr>
              <p:nvPr/>
            </p:nvSpPr>
            <p:spPr bwMode="auto">
              <a:xfrm>
                <a:off x="1269107" y="4118768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2D3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999"/>
              <p:cNvSpPr>
                <a:spLocks/>
              </p:cNvSpPr>
              <p:nvPr/>
            </p:nvSpPr>
            <p:spPr bwMode="auto">
              <a:xfrm>
                <a:off x="1775520" y="4118768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Oval 91"/>
            <p:cNvSpPr/>
            <p:nvPr/>
          </p:nvSpPr>
          <p:spPr>
            <a:xfrm>
              <a:off x="1416643" y="1939084"/>
              <a:ext cx="717535" cy="717535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2D3E50"/>
                  </a:solidFill>
                  <a:latin typeface="FontAwesome" pitchFamily="2" charset="0"/>
                </a:rPr>
                <a:t></a:t>
              </a:r>
              <a:endParaRPr lang="en-US" sz="4000" dirty="0">
                <a:solidFill>
                  <a:srgbClr val="2D3E50"/>
                </a:solidFill>
                <a:latin typeface="FontAwesome" pitchFamily="2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871780" y="1859905"/>
            <a:ext cx="873374" cy="1542777"/>
            <a:chOff x="10414123" y="4118768"/>
            <a:chExt cx="1012826" cy="1789113"/>
          </a:xfrm>
        </p:grpSpPr>
        <p:grpSp>
          <p:nvGrpSpPr>
            <p:cNvPr id="96" name="Group 95"/>
            <p:cNvGrpSpPr/>
            <p:nvPr/>
          </p:nvGrpSpPr>
          <p:grpSpPr>
            <a:xfrm>
              <a:off x="10414123" y="4118768"/>
              <a:ext cx="1012826" cy="1789113"/>
              <a:chOff x="10414123" y="4581128"/>
              <a:chExt cx="1012826" cy="1789113"/>
            </a:xfrm>
          </p:grpSpPr>
          <p:sp>
            <p:nvSpPr>
              <p:cNvPr id="98" name="Freeform 998"/>
              <p:cNvSpPr>
                <a:spLocks/>
              </p:cNvSpPr>
              <p:nvPr/>
            </p:nvSpPr>
            <p:spPr bwMode="auto">
              <a:xfrm>
                <a:off x="10414123" y="4581128"/>
                <a:ext cx="1012825" cy="1789113"/>
              </a:xfrm>
              <a:custGeom>
                <a:avLst/>
                <a:gdLst>
                  <a:gd name="T0" fmla="*/ 1277 w 2555"/>
                  <a:gd name="T1" fmla="*/ 0 h 4505"/>
                  <a:gd name="T2" fmla="*/ 1212 w 2555"/>
                  <a:gd name="T3" fmla="*/ 1 h 4505"/>
                  <a:gd name="T4" fmla="*/ 1082 w 2555"/>
                  <a:gd name="T5" fmla="*/ 14 h 4505"/>
                  <a:gd name="T6" fmla="*/ 958 w 2555"/>
                  <a:gd name="T7" fmla="*/ 40 h 4505"/>
                  <a:gd name="T8" fmla="*/ 837 w 2555"/>
                  <a:gd name="T9" fmla="*/ 78 h 4505"/>
                  <a:gd name="T10" fmla="*/ 723 w 2555"/>
                  <a:gd name="T11" fmla="*/ 126 h 4505"/>
                  <a:gd name="T12" fmla="*/ 614 w 2555"/>
                  <a:gd name="T13" fmla="*/ 185 h 4505"/>
                  <a:gd name="T14" fmla="*/ 512 w 2555"/>
                  <a:gd name="T15" fmla="*/ 254 h 4505"/>
                  <a:gd name="T16" fmla="*/ 417 w 2555"/>
                  <a:gd name="T17" fmla="*/ 332 h 4505"/>
                  <a:gd name="T18" fmla="*/ 330 w 2555"/>
                  <a:gd name="T19" fmla="*/ 418 h 4505"/>
                  <a:gd name="T20" fmla="*/ 253 w 2555"/>
                  <a:gd name="T21" fmla="*/ 513 h 4505"/>
                  <a:gd name="T22" fmla="*/ 184 w 2555"/>
                  <a:gd name="T23" fmla="*/ 615 h 4505"/>
                  <a:gd name="T24" fmla="*/ 126 w 2555"/>
                  <a:gd name="T25" fmla="*/ 724 h 4505"/>
                  <a:gd name="T26" fmla="*/ 76 w 2555"/>
                  <a:gd name="T27" fmla="*/ 838 h 4505"/>
                  <a:gd name="T28" fmla="*/ 39 w 2555"/>
                  <a:gd name="T29" fmla="*/ 959 h 4505"/>
                  <a:gd name="T30" fmla="*/ 14 w 2555"/>
                  <a:gd name="T31" fmla="*/ 1083 h 4505"/>
                  <a:gd name="T32" fmla="*/ 1 w 2555"/>
                  <a:gd name="T33" fmla="*/ 1212 h 4505"/>
                  <a:gd name="T34" fmla="*/ 0 w 2555"/>
                  <a:gd name="T35" fmla="*/ 1278 h 4505"/>
                  <a:gd name="T36" fmla="*/ 1 w 2555"/>
                  <a:gd name="T37" fmla="*/ 1336 h 4505"/>
                  <a:gd name="T38" fmla="*/ 14 w 2555"/>
                  <a:gd name="T39" fmla="*/ 1463 h 4505"/>
                  <a:gd name="T40" fmla="*/ 40 w 2555"/>
                  <a:gd name="T41" fmla="*/ 1594 h 4505"/>
                  <a:gd name="T42" fmla="*/ 75 w 2555"/>
                  <a:gd name="T43" fmla="*/ 1716 h 4505"/>
                  <a:gd name="T44" fmla="*/ 97 w 2555"/>
                  <a:gd name="T45" fmla="*/ 1768 h 4505"/>
                  <a:gd name="T46" fmla="*/ 1277 w 2555"/>
                  <a:gd name="T47" fmla="*/ 4505 h 4505"/>
                  <a:gd name="T48" fmla="*/ 2463 w 2555"/>
                  <a:gd name="T49" fmla="*/ 1755 h 4505"/>
                  <a:gd name="T50" fmla="*/ 2482 w 2555"/>
                  <a:gd name="T51" fmla="*/ 1707 h 4505"/>
                  <a:gd name="T52" fmla="*/ 2516 w 2555"/>
                  <a:gd name="T53" fmla="*/ 1590 h 4505"/>
                  <a:gd name="T54" fmla="*/ 2540 w 2555"/>
                  <a:gd name="T55" fmla="*/ 1463 h 4505"/>
                  <a:gd name="T56" fmla="*/ 2553 w 2555"/>
                  <a:gd name="T57" fmla="*/ 1336 h 4505"/>
                  <a:gd name="T58" fmla="*/ 2555 w 2555"/>
                  <a:gd name="T59" fmla="*/ 1278 h 4505"/>
                  <a:gd name="T60" fmla="*/ 2553 w 2555"/>
                  <a:gd name="T61" fmla="*/ 1212 h 4505"/>
                  <a:gd name="T62" fmla="*/ 2540 w 2555"/>
                  <a:gd name="T63" fmla="*/ 1083 h 4505"/>
                  <a:gd name="T64" fmla="*/ 2514 w 2555"/>
                  <a:gd name="T65" fmla="*/ 959 h 4505"/>
                  <a:gd name="T66" fmla="*/ 2478 w 2555"/>
                  <a:gd name="T67" fmla="*/ 838 h 4505"/>
                  <a:gd name="T68" fmla="*/ 2429 w 2555"/>
                  <a:gd name="T69" fmla="*/ 724 h 4505"/>
                  <a:gd name="T70" fmla="*/ 2371 w 2555"/>
                  <a:gd name="T71" fmla="*/ 615 h 4505"/>
                  <a:gd name="T72" fmla="*/ 2302 w 2555"/>
                  <a:gd name="T73" fmla="*/ 513 h 4505"/>
                  <a:gd name="T74" fmla="*/ 2223 w 2555"/>
                  <a:gd name="T75" fmla="*/ 418 h 4505"/>
                  <a:gd name="T76" fmla="*/ 2136 w 2555"/>
                  <a:gd name="T77" fmla="*/ 332 h 4505"/>
                  <a:gd name="T78" fmla="*/ 2041 w 2555"/>
                  <a:gd name="T79" fmla="*/ 254 h 4505"/>
                  <a:gd name="T80" fmla="*/ 1940 w 2555"/>
                  <a:gd name="T81" fmla="*/ 185 h 4505"/>
                  <a:gd name="T82" fmla="*/ 1831 w 2555"/>
                  <a:gd name="T83" fmla="*/ 126 h 4505"/>
                  <a:gd name="T84" fmla="*/ 1717 w 2555"/>
                  <a:gd name="T85" fmla="*/ 78 h 4505"/>
                  <a:gd name="T86" fmla="*/ 1597 w 2555"/>
                  <a:gd name="T87" fmla="*/ 40 h 4505"/>
                  <a:gd name="T88" fmla="*/ 1472 w 2555"/>
                  <a:gd name="T89" fmla="*/ 14 h 4505"/>
                  <a:gd name="T90" fmla="*/ 1343 w 2555"/>
                  <a:gd name="T91" fmla="*/ 1 h 4505"/>
                  <a:gd name="T92" fmla="*/ 1277 w 2555"/>
                  <a:gd name="T93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555" h="4505">
                    <a:moveTo>
                      <a:pt x="1277" y="0"/>
                    </a:moveTo>
                    <a:lnTo>
                      <a:pt x="1212" y="1"/>
                    </a:lnTo>
                    <a:lnTo>
                      <a:pt x="1082" y="14"/>
                    </a:lnTo>
                    <a:lnTo>
                      <a:pt x="958" y="40"/>
                    </a:lnTo>
                    <a:lnTo>
                      <a:pt x="837" y="78"/>
                    </a:lnTo>
                    <a:lnTo>
                      <a:pt x="723" y="126"/>
                    </a:lnTo>
                    <a:lnTo>
                      <a:pt x="614" y="185"/>
                    </a:lnTo>
                    <a:lnTo>
                      <a:pt x="512" y="254"/>
                    </a:lnTo>
                    <a:lnTo>
                      <a:pt x="417" y="332"/>
                    </a:lnTo>
                    <a:lnTo>
                      <a:pt x="330" y="418"/>
                    </a:lnTo>
                    <a:lnTo>
                      <a:pt x="253" y="513"/>
                    </a:lnTo>
                    <a:lnTo>
                      <a:pt x="184" y="615"/>
                    </a:lnTo>
                    <a:lnTo>
                      <a:pt x="126" y="724"/>
                    </a:lnTo>
                    <a:lnTo>
                      <a:pt x="76" y="838"/>
                    </a:lnTo>
                    <a:lnTo>
                      <a:pt x="39" y="959"/>
                    </a:lnTo>
                    <a:lnTo>
                      <a:pt x="14" y="1083"/>
                    </a:lnTo>
                    <a:lnTo>
                      <a:pt x="1" y="1212"/>
                    </a:lnTo>
                    <a:lnTo>
                      <a:pt x="0" y="1278"/>
                    </a:lnTo>
                    <a:lnTo>
                      <a:pt x="1" y="1336"/>
                    </a:lnTo>
                    <a:lnTo>
                      <a:pt x="14" y="1463"/>
                    </a:lnTo>
                    <a:lnTo>
                      <a:pt x="40" y="1594"/>
                    </a:lnTo>
                    <a:lnTo>
                      <a:pt x="75" y="1716"/>
                    </a:lnTo>
                    <a:lnTo>
                      <a:pt x="97" y="1768"/>
                    </a:lnTo>
                    <a:lnTo>
                      <a:pt x="1277" y="4505"/>
                    </a:lnTo>
                    <a:lnTo>
                      <a:pt x="2463" y="1755"/>
                    </a:lnTo>
                    <a:lnTo>
                      <a:pt x="2482" y="1707"/>
                    </a:lnTo>
                    <a:lnTo>
                      <a:pt x="2516" y="1590"/>
                    </a:lnTo>
                    <a:lnTo>
                      <a:pt x="2540" y="1463"/>
                    </a:lnTo>
                    <a:lnTo>
                      <a:pt x="2553" y="1336"/>
                    </a:lnTo>
                    <a:lnTo>
                      <a:pt x="2555" y="1278"/>
                    </a:lnTo>
                    <a:lnTo>
                      <a:pt x="2553" y="1212"/>
                    </a:lnTo>
                    <a:lnTo>
                      <a:pt x="2540" y="1083"/>
                    </a:lnTo>
                    <a:lnTo>
                      <a:pt x="2514" y="959"/>
                    </a:lnTo>
                    <a:lnTo>
                      <a:pt x="2478" y="838"/>
                    </a:lnTo>
                    <a:lnTo>
                      <a:pt x="2429" y="724"/>
                    </a:lnTo>
                    <a:lnTo>
                      <a:pt x="2371" y="615"/>
                    </a:lnTo>
                    <a:lnTo>
                      <a:pt x="2302" y="513"/>
                    </a:lnTo>
                    <a:lnTo>
                      <a:pt x="2223" y="418"/>
                    </a:lnTo>
                    <a:lnTo>
                      <a:pt x="2136" y="332"/>
                    </a:lnTo>
                    <a:lnTo>
                      <a:pt x="2041" y="254"/>
                    </a:lnTo>
                    <a:lnTo>
                      <a:pt x="1940" y="185"/>
                    </a:lnTo>
                    <a:lnTo>
                      <a:pt x="1831" y="126"/>
                    </a:lnTo>
                    <a:lnTo>
                      <a:pt x="1717" y="78"/>
                    </a:lnTo>
                    <a:lnTo>
                      <a:pt x="1597" y="40"/>
                    </a:lnTo>
                    <a:lnTo>
                      <a:pt x="1472" y="14"/>
                    </a:lnTo>
                    <a:lnTo>
                      <a:pt x="1343" y="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F39C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99"/>
              <p:cNvSpPr>
                <a:spLocks/>
              </p:cNvSpPr>
              <p:nvPr/>
            </p:nvSpPr>
            <p:spPr bwMode="auto">
              <a:xfrm>
                <a:off x="10920536" y="4581128"/>
                <a:ext cx="506413" cy="1789113"/>
              </a:xfrm>
              <a:custGeom>
                <a:avLst/>
                <a:gdLst>
                  <a:gd name="T0" fmla="*/ 0 w 1278"/>
                  <a:gd name="T1" fmla="*/ 0 h 4505"/>
                  <a:gd name="T2" fmla="*/ 0 w 1278"/>
                  <a:gd name="T3" fmla="*/ 0 h 4505"/>
                  <a:gd name="T4" fmla="*/ 0 w 1278"/>
                  <a:gd name="T5" fmla="*/ 4505 h 4505"/>
                  <a:gd name="T6" fmla="*/ 1186 w 1278"/>
                  <a:gd name="T7" fmla="*/ 1755 h 4505"/>
                  <a:gd name="T8" fmla="*/ 1205 w 1278"/>
                  <a:gd name="T9" fmla="*/ 1707 h 4505"/>
                  <a:gd name="T10" fmla="*/ 1239 w 1278"/>
                  <a:gd name="T11" fmla="*/ 1590 h 4505"/>
                  <a:gd name="T12" fmla="*/ 1263 w 1278"/>
                  <a:gd name="T13" fmla="*/ 1463 h 4505"/>
                  <a:gd name="T14" fmla="*/ 1276 w 1278"/>
                  <a:gd name="T15" fmla="*/ 1336 h 4505"/>
                  <a:gd name="T16" fmla="*/ 1278 w 1278"/>
                  <a:gd name="T17" fmla="*/ 1278 h 4505"/>
                  <a:gd name="T18" fmla="*/ 1276 w 1278"/>
                  <a:gd name="T19" fmla="*/ 1212 h 4505"/>
                  <a:gd name="T20" fmla="*/ 1263 w 1278"/>
                  <a:gd name="T21" fmla="*/ 1083 h 4505"/>
                  <a:gd name="T22" fmla="*/ 1237 w 1278"/>
                  <a:gd name="T23" fmla="*/ 959 h 4505"/>
                  <a:gd name="T24" fmla="*/ 1201 w 1278"/>
                  <a:gd name="T25" fmla="*/ 838 h 4505"/>
                  <a:gd name="T26" fmla="*/ 1152 w 1278"/>
                  <a:gd name="T27" fmla="*/ 724 h 4505"/>
                  <a:gd name="T28" fmla="*/ 1094 w 1278"/>
                  <a:gd name="T29" fmla="*/ 615 h 4505"/>
                  <a:gd name="T30" fmla="*/ 1025 w 1278"/>
                  <a:gd name="T31" fmla="*/ 513 h 4505"/>
                  <a:gd name="T32" fmla="*/ 946 w 1278"/>
                  <a:gd name="T33" fmla="*/ 418 h 4505"/>
                  <a:gd name="T34" fmla="*/ 859 w 1278"/>
                  <a:gd name="T35" fmla="*/ 332 h 4505"/>
                  <a:gd name="T36" fmla="*/ 764 w 1278"/>
                  <a:gd name="T37" fmla="*/ 254 h 4505"/>
                  <a:gd name="T38" fmla="*/ 663 w 1278"/>
                  <a:gd name="T39" fmla="*/ 185 h 4505"/>
                  <a:gd name="T40" fmla="*/ 554 w 1278"/>
                  <a:gd name="T41" fmla="*/ 126 h 4505"/>
                  <a:gd name="T42" fmla="*/ 440 w 1278"/>
                  <a:gd name="T43" fmla="*/ 78 h 4505"/>
                  <a:gd name="T44" fmla="*/ 320 w 1278"/>
                  <a:gd name="T45" fmla="*/ 40 h 4505"/>
                  <a:gd name="T46" fmla="*/ 195 w 1278"/>
                  <a:gd name="T47" fmla="*/ 14 h 4505"/>
                  <a:gd name="T48" fmla="*/ 66 w 1278"/>
                  <a:gd name="T49" fmla="*/ 1 h 4505"/>
                  <a:gd name="T50" fmla="*/ 0 w 1278"/>
                  <a:gd name="T51" fmla="*/ 0 h 4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78" h="4505">
                    <a:moveTo>
                      <a:pt x="0" y="0"/>
                    </a:moveTo>
                    <a:lnTo>
                      <a:pt x="0" y="0"/>
                    </a:lnTo>
                    <a:lnTo>
                      <a:pt x="0" y="4505"/>
                    </a:lnTo>
                    <a:lnTo>
                      <a:pt x="1186" y="1755"/>
                    </a:lnTo>
                    <a:lnTo>
                      <a:pt x="1205" y="1707"/>
                    </a:lnTo>
                    <a:lnTo>
                      <a:pt x="1239" y="1590"/>
                    </a:lnTo>
                    <a:lnTo>
                      <a:pt x="1263" y="1463"/>
                    </a:lnTo>
                    <a:lnTo>
                      <a:pt x="1276" y="1336"/>
                    </a:lnTo>
                    <a:lnTo>
                      <a:pt x="1278" y="1278"/>
                    </a:lnTo>
                    <a:lnTo>
                      <a:pt x="1276" y="1212"/>
                    </a:lnTo>
                    <a:lnTo>
                      <a:pt x="1263" y="1083"/>
                    </a:lnTo>
                    <a:lnTo>
                      <a:pt x="1237" y="959"/>
                    </a:lnTo>
                    <a:lnTo>
                      <a:pt x="1201" y="838"/>
                    </a:lnTo>
                    <a:lnTo>
                      <a:pt x="1152" y="724"/>
                    </a:lnTo>
                    <a:lnTo>
                      <a:pt x="1094" y="615"/>
                    </a:lnTo>
                    <a:lnTo>
                      <a:pt x="1025" y="513"/>
                    </a:lnTo>
                    <a:lnTo>
                      <a:pt x="946" y="418"/>
                    </a:lnTo>
                    <a:lnTo>
                      <a:pt x="859" y="332"/>
                    </a:lnTo>
                    <a:lnTo>
                      <a:pt x="764" y="254"/>
                    </a:lnTo>
                    <a:lnTo>
                      <a:pt x="663" y="185"/>
                    </a:lnTo>
                    <a:lnTo>
                      <a:pt x="554" y="126"/>
                    </a:lnTo>
                    <a:lnTo>
                      <a:pt x="440" y="78"/>
                    </a:lnTo>
                    <a:lnTo>
                      <a:pt x="320" y="40"/>
                    </a:lnTo>
                    <a:lnTo>
                      <a:pt x="195" y="14"/>
                    </a:lnTo>
                    <a:lnTo>
                      <a:pt x="66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10504357" y="4210589"/>
              <a:ext cx="832104" cy="83210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F39C11"/>
                  </a:solidFill>
                  <a:latin typeface="FontAwesome" pitchFamily="2" charset="0"/>
                </a:rPr>
                <a:t></a:t>
              </a:r>
              <a:endParaRPr lang="en-US" sz="4000" dirty="0">
                <a:solidFill>
                  <a:srgbClr val="F39C11"/>
                </a:solidFill>
                <a:latin typeface="FontAwesome" pitchFamily="2" charset="0"/>
              </a:endParaRPr>
            </a:p>
          </p:txBody>
        </p:sp>
      </p:grpSp>
      <p:sp>
        <p:nvSpPr>
          <p:cNvPr id="100" name="Oval 99"/>
          <p:cNvSpPr/>
          <p:nvPr/>
        </p:nvSpPr>
        <p:spPr>
          <a:xfrm>
            <a:off x="3422563" y="3514027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129152" y="3514027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6835741" y="3514027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542330" y="3514027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248921" y="3514027"/>
            <a:ext cx="118872" cy="118872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72818" y="3632899"/>
            <a:ext cx="1005404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979408" y="363289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87832" y="363289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392588" y="363289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2017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101009" y="363289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805766" y="3632899"/>
            <a:ext cx="100540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en-US" sz="2800" b="1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4508145" y="4423786"/>
            <a:ext cx="1360885" cy="1179077"/>
            <a:chOff x="1071320" y="5111713"/>
            <a:chExt cx="1708373" cy="1179077"/>
          </a:xfrm>
        </p:grpSpPr>
        <p:sp>
          <p:nvSpPr>
            <p:cNvPr id="112" name="TextBox 111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921323" y="4423786"/>
            <a:ext cx="1360885" cy="1179077"/>
            <a:chOff x="1071320" y="5111713"/>
            <a:chExt cx="1708373" cy="1179077"/>
          </a:xfrm>
        </p:grpSpPr>
        <p:sp>
          <p:nvSpPr>
            <p:cNvPr id="115" name="TextBox 114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801556" y="4423786"/>
            <a:ext cx="1360885" cy="1179077"/>
            <a:chOff x="1071320" y="5111713"/>
            <a:chExt cx="1708373" cy="1179077"/>
          </a:xfrm>
        </p:grpSpPr>
        <p:sp>
          <p:nvSpPr>
            <p:cNvPr id="118" name="TextBox 117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214734" y="4423786"/>
            <a:ext cx="1360885" cy="1179077"/>
            <a:chOff x="1071320" y="5111713"/>
            <a:chExt cx="1708373" cy="1179077"/>
          </a:xfrm>
        </p:grpSpPr>
        <p:sp>
          <p:nvSpPr>
            <p:cNvPr id="121" name="TextBox 120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627914" y="4423786"/>
            <a:ext cx="1360885" cy="1179077"/>
            <a:chOff x="1071320" y="5111713"/>
            <a:chExt cx="1708373" cy="1179077"/>
          </a:xfrm>
        </p:grpSpPr>
        <p:sp>
          <p:nvSpPr>
            <p:cNvPr id="124" name="TextBox 123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94967" y="4423786"/>
            <a:ext cx="1360885" cy="1179077"/>
            <a:chOff x="1071320" y="5111713"/>
            <a:chExt cx="1708373" cy="1179077"/>
          </a:xfrm>
        </p:grpSpPr>
        <p:sp>
          <p:nvSpPr>
            <p:cNvPr id="127" name="TextBox 126"/>
            <p:cNvSpPr txBox="1"/>
            <p:nvPr/>
          </p:nvSpPr>
          <p:spPr>
            <a:xfrm>
              <a:off x="1071320" y="5111713"/>
              <a:ext cx="1708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</a:t>
              </a:r>
              <a:endParaRPr lang="en-US" sz="14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71320" y="5429016"/>
              <a:ext cx="16948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sumo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facilis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torquatos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vis ad,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vivendo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invenire</a:t>
              </a:r>
              <a:r>
                <a:rPr lang="en-US" sz="1000" dirty="0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000" dirty="0" err="1">
                  <a:solidFill>
                    <a:srgbClr val="7E8C8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vix</a:t>
              </a:r>
              <a:endParaRPr lang="en-US" sz="1000" dirty="0">
                <a:solidFill>
                  <a:srgbClr val="7E8C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1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2558454" y="2151605"/>
            <a:ext cx="9182072" cy="39700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3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Infographics With Perspective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10920537" y="1494878"/>
            <a:ext cx="640174" cy="872965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67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F39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200" b="1" dirty="0">
                  <a:solidFill>
                    <a:srgbClr val="F39C1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1200" b="1" dirty="0">
                <a:solidFill>
                  <a:srgbClr val="F39C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959600" y="4592117"/>
            <a:ext cx="48052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tamquam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expetenda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erat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appareat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disputationi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Discere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torquatos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cum, sit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incorrupte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intellegam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cibo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populo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aperiri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 duo. No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mentitum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qualisque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everti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consetetur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 ex. Mei in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maluisset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consequuntur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delicatissimi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id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natum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perfecto it.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95979" y="3887346"/>
            <a:ext cx="2968891" cy="584775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r"/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endParaRPr lang="en-US" sz="3200" b="1" dirty="0"/>
          </a:p>
        </p:txBody>
      </p:sp>
      <p:grpSp>
        <p:nvGrpSpPr>
          <p:cNvPr id="162" name="Group 161"/>
          <p:cNvGrpSpPr/>
          <p:nvPr/>
        </p:nvGrpSpPr>
        <p:grpSpPr>
          <a:xfrm>
            <a:off x="9938194" y="1553076"/>
            <a:ext cx="877843" cy="1197058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63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E84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b="1" dirty="0" smtClean="0">
                  <a:solidFill>
                    <a:srgbClr val="E84C3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1600" b="1" dirty="0">
                <a:solidFill>
                  <a:srgbClr val="E84C3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8611706" y="1618488"/>
            <a:ext cx="1194136" cy="1628367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9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7AE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b="1" dirty="0" smtClean="0">
                  <a:solidFill>
                    <a:srgbClr val="27AE6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2000" b="1" dirty="0">
                <a:solidFill>
                  <a:srgbClr val="27AE6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816826" y="1727046"/>
            <a:ext cx="1616448" cy="2204246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5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97F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3200" b="1" dirty="0" smtClean="0">
                  <a:solidFill>
                    <a:srgbClr val="297FB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3200" b="1" dirty="0">
                <a:solidFill>
                  <a:srgbClr val="297FB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428153" y="1835554"/>
            <a:ext cx="2211134" cy="3015183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51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8D4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4400" b="1" dirty="0" smtClean="0">
                  <a:solidFill>
                    <a:srgbClr val="8D44AD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2015</a:t>
              </a:r>
              <a:endParaRPr lang="en-US" sz="4400" b="1" dirty="0">
                <a:solidFill>
                  <a:srgbClr val="8D44A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63678" y="2011680"/>
            <a:ext cx="2932122" cy="3998349"/>
            <a:chOff x="7423151" y="2651124"/>
            <a:chExt cx="2788288" cy="3802211"/>
          </a:xfrm>
          <a:effectLst>
            <a:outerShdw blurRad="127000" dir="13500000" sy="23000" kx="1200000" algn="br" rotWithShape="0">
              <a:prstClr val="black">
                <a:alpha val="15000"/>
              </a:prstClr>
            </a:outerShdw>
          </a:effectLst>
        </p:grpSpPr>
        <p:sp>
          <p:nvSpPr>
            <p:cNvPr id="147" name="Freeform 1004"/>
            <p:cNvSpPr>
              <a:spLocks/>
            </p:cNvSpPr>
            <p:nvPr/>
          </p:nvSpPr>
          <p:spPr bwMode="auto">
            <a:xfrm>
              <a:off x="7423151" y="2651124"/>
              <a:ext cx="2788288" cy="3802211"/>
            </a:xfrm>
            <a:custGeom>
              <a:avLst/>
              <a:gdLst>
                <a:gd name="T0" fmla="*/ 703 w 1407"/>
                <a:gd name="T1" fmla="*/ 1921 h 1921"/>
                <a:gd name="T2" fmla="*/ 680 w 1407"/>
                <a:gd name="T3" fmla="*/ 1909 h 1921"/>
                <a:gd name="T4" fmla="*/ 630 w 1407"/>
                <a:gd name="T5" fmla="*/ 1879 h 1921"/>
                <a:gd name="T6" fmla="*/ 548 w 1407"/>
                <a:gd name="T7" fmla="*/ 1817 h 1921"/>
                <a:gd name="T8" fmla="*/ 431 w 1407"/>
                <a:gd name="T9" fmla="*/ 1703 h 1921"/>
                <a:gd name="T10" fmla="*/ 315 w 1407"/>
                <a:gd name="T11" fmla="*/ 1562 h 1921"/>
                <a:gd name="T12" fmla="*/ 206 w 1407"/>
                <a:gd name="T13" fmla="*/ 1396 h 1921"/>
                <a:gd name="T14" fmla="*/ 134 w 1407"/>
                <a:gd name="T15" fmla="*/ 1260 h 1921"/>
                <a:gd name="T16" fmla="*/ 93 w 1407"/>
                <a:gd name="T17" fmla="*/ 1164 h 1921"/>
                <a:gd name="T18" fmla="*/ 58 w 1407"/>
                <a:gd name="T19" fmla="*/ 1065 h 1921"/>
                <a:gd name="T20" fmla="*/ 31 w 1407"/>
                <a:gd name="T21" fmla="*/ 964 h 1921"/>
                <a:gd name="T22" fmla="*/ 11 w 1407"/>
                <a:gd name="T23" fmla="*/ 860 h 1921"/>
                <a:gd name="T24" fmla="*/ 1 w 1407"/>
                <a:gd name="T25" fmla="*/ 757 h 1921"/>
                <a:gd name="T26" fmla="*/ 0 w 1407"/>
                <a:gd name="T27" fmla="*/ 704 h 1921"/>
                <a:gd name="T28" fmla="*/ 0 w 1407"/>
                <a:gd name="T29" fmla="*/ 667 h 1921"/>
                <a:gd name="T30" fmla="*/ 7 w 1407"/>
                <a:gd name="T31" fmla="*/ 597 h 1921"/>
                <a:gd name="T32" fmla="*/ 22 w 1407"/>
                <a:gd name="T33" fmla="*/ 529 h 1921"/>
                <a:gd name="T34" fmla="*/ 42 w 1407"/>
                <a:gd name="T35" fmla="*/ 461 h 1921"/>
                <a:gd name="T36" fmla="*/ 68 w 1407"/>
                <a:gd name="T37" fmla="*/ 399 h 1921"/>
                <a:gd name="T38" fmla="*/ 101 w 1407"/>
                <a:gd name="T39" fmla="*/ 339 h 1921"/>
                <a:gd name="T40" fmla="*/ 140 w 1407"/>
                <a:gd name="T41" fmla="*/ 282 h 1921"/>
                <a:gd name="T42" fmla="*/ 182 w 1407"/>
                <a:gd name="T43" fmla="*/ 230 h 1921"/>
                <a:gd name="T44" fmla="*/ 230 w 1407"/>
                <a:gd name="T45" fmla="*/ 183 h 1921"/>
                <a:gd name="T46" fmla="*/ 282 w 1407"/>
                <a:gd name="T47" fmla="*/ 140 h 1921"/>
                <a:gd name="T48" fmla="*/ 338 w 1407"/>
                <a:gd name="T49" fmla="*/ 102 h 1921"/>
                <a:gd name="T50" fmla="*/ 399 w 1407"/>
                <a:gd name="T51" fmla="*/ 70 h 1921"/>
                <a:gd name="T52" fmla="*/ 461 w 1407"/>
                <a:gd name="T53" fmla="*/ 43 h 1921"/>
                <a:gd name="T54" fmla="*/ 527 w 1407"/>
                <a:gd name="T55" fmla="*/ 22 h 1921"/>
                <a:gd name="T56" fmla="*/ 596 w 1407"/>
                <a:gd name="T57" fmla="*/ 8 h 1921"/>
                <a:gd name="T58" fmla="*/ 667 w 1407"/>
                <a:gd name="T59" fmla="*/ 1 h 1921"/>
                <a:gd name="T60" fmla="*/ 703 w 1407"/>
                <a:gd name="T61" fmla="*/ 0 h 1921"/>
                <a:gd name="T62" fmla="*/ 740 w 1407"/>
                <a:gd name="T63" fmla="*/ 1 h 1921"/>
                <a:gd name="T64" fmla="*/ 811 w 1407"/>
                <a:gd name="T65" fmla="*/ 8 h 1921"/>
                <a:gd name="T66" fmla="*/ 880 w 1407"/>
                <a:gd name="T67" fmla="*/ 22 h 1921"/>
                <a:gd name="T68" fmla="*/ 946 w 1407"/>
                <a:gd name="T69" fmla="*/ 43 h 1921"/>
                <a:gd name="T70" fmla="*/ 1009 w 1407"/>
                <a:gd name="T71" fmla="*/ 70 h 1921"/>
                <a:gd name="T72" fmla="*/ 1069 w 1407"/>
                <a:gd name="T73" fmla="*/ 102 h 1921"/>
                <a:gd name="T74" fmla="*/ 1125 w 1407"/>
                <a:gd name="T75" fmla="*/ 140 h 1921"/>
                <a:gd name="T76" fmla="*/ 1177 w 1407"/>
                <a:gd name="T77" fmla="*/ 183 h 1921"/>
                <a:gd name="T78" fmla="*/ 1225 w 1407"/>
                <a:gd name="T79" fmla="*/ 230 h 1921"/>
                <a:gd name="T80" fmla="*/ 1267 w 1407"/>
                <a:gd name="T81" fmla="*/ 282 h 1921"/>
                <a:gd name="T82" fmla="*/ 1306 w 1407"/>
                <a:gd name="T83" fmla="*/ 339 h 1921"/>
                <a:gd name="T84" fmla="*/ 1339 w 1407"/>
                <a:gd name="T85" fmla="*/ 399 h 1921"/>
                <a:gd name="T86" fmla="*/ 1365 w 1407"/>
                <a:gd name="T87" fmla="*/ 461 h 1921"/>
                <a:gd name="T88" fmla="*/ 1385 w 1407"/>
                <a:gd name="T89" fmla="*/ 529 h 1921"/>
                <a:gd name="T90" fmla="*/ 1400 w 1407"/>
                <a:gd name="T91" fmla="*/ 597 h 1921"/>
                <a:gd name="T92" fmla="*/ 1407 w 1407"/>
                <a:gd name="T93" fmla="*/ 667 h 1921"/>
                <a:gd name="T94" fmla="*/ 1407 w 1407"/>
                <a:gd name="T95" fmla="*/ 704 h 1921"/>
                <a:gd name="T96" fmla="*/ 1407 w 1407"/>
                <a:gd name="T97" fmla="*/ 757 h 1921"/>
                <a:gd name="T98" fmla="*/ 1397 w 1407"/>
                <a:gd name="T99" fmla="*/ 860 h 1921"/>
                <a:gd name="T100" fmla="*/ 1378 w 1407"/>
                <a:gd name="T101" fmla="*/ 964 h 1921"/>
                <a:gd name="T102" fmla="*/ 1349 w 1407"/>
                <a:gd name="T103" fmla="*/ 1065 h 1921"/>
                <a:gd name="T104" fmla="*/ 1314 w 1407"/>
                <a:gd name="T105" fmla="*/ 1164 h 1921"/>
                <a:gd name="T106" fmla="*/ 1273 w 1407"/>
                <a:gd name="T107" fmla="*/ 1260 h 1921"/>
                <a:gd name="T108" fmla="*/ 1201 w 1407"/>
                <a:gd name="T109" fmla="*/ 1396 h 1921"/>
                <a:gd name="T110" fmla="*/ 1092 w 1407"/>
                <a:gd name="T111" fmla="*/ 1562 h 1921"/>
                <a:gd name="T112" fmla="*/ 976 w 1407"/>
                <a:gd name="T113" fmla="*/ 1703 h 1921"/>
                <a:gd name="T114" fmla="*/ 859 w 1407"/>
                <a:gd name="T115" fmla="*/ 1817 h 1921"/>
                <a:gd name="T116" fmla="*/ 777 w 1407"/>
                <a:gd name="T117" fmla="*/ 1879 h 1921"/>
                <a:gd name="T118" fmla="*/ 727 w 1407"/>
                <a:gd name="T119" fmla="*/ 1909 h 1921"/>
                <a:gd name="T120" fmla="*/ 703 w 1407"/>
                <a:gd name="T121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7" h="1921">
                  <a:moveTo>
                    <a:pt x="703" y="1921"/>
                  </a:moveTo>
                  <a:lnTo>
                    <a:pt x="680" y="1909"/>
                  </a:lnTo>
                  <a:lnTo>
                    <a:pt x="630" y="1879"/>
                  </a:lnTo>
                  <a:lnTo>
                    <a:pt x="548" y="1817"/>
                  </a:lnTo>
                  <a:lnTo>
                    <a:pt x="431" y="1703"/>
                  </a:lnTo>
                  <a:lnTo>
                    <a:pt x="315" y="1562"/>
                  </a:lnTo>
                  <a:lnTo>
                    <a:pt x="206" y="1396"/>
                  </a:lnTo>
                  <a:lnTo>
                    <a:pt x="134" y="1260"/>
                  </a:lnTo>
                  <a:lnTo>
                    <a:pt x="93" y="1164"/>
                  </a:lnTo>
                  <a:lnTo>
                    <a:pt x="58" y="1065"/>
                  </a:lnTo>
                  <a:lnTo>
                    <a:pt x="31" y="964"/>
                  </a:lnTo>
                  <a:lnTo>
                    <a:pt x="11" y="860"/>
                  </a:lnTo>
                  <a:lnTo>
                    <a:pt x="1" y="757"/>
                  </a:lnTo>
                  <a:lnTo>
                    <a:pt x="0" y="704"/>
                  </a:lnTo>
                  <a:lnTo>
                    <a:pt x="0" y="667"/>
                  </a:lnTo>
                  <a:lnTo>
                    <a:pt x="7" y="597"/>
                  </a:lnTo>
                  <a:lnTo>
                    <a:pt x="22" y="529"/>
                  </a:lnTo>
                  <a:lnTo>
                    <a:pt x="42" y="461"/>
                  </a:lnTo>
                  <a:lnTo>
                    <a:pt x="68" y="399"/>
                  </a:lnTo>
                  <a:lnTo>
                    <a:pt x="101" y="339"/>
                  </a:lnTo>
                  <a:lnTo>
                    <a:pt x="140" y="282"/>
                  </a:lnTo>
                  <a:lnTo>
                    <a:pt x="182" y="230"/>
                  </a:lnTo>
                  <a:lnTo>
                    <a:pt x="230" y="183"/>
                  </a:lnTo>
                  <a:lnTo>
                    <a:pt x="282" y="140"/>
                  </a:lnTo>
                  <a:lnTo>
                    <a:pt x="338" y="102"/>
                  </a:lnTo>
                  <a:lnTo>
                    <a:pt x="399" y="70"/>
                  </a:lnTo>
                  <a:lnTo>
                    <a:pt x="461" y="43"/>
                  </a:lnTo>
                  <a:lnTo>
                    <a:pt x="527" y="22"/>
                  </a:lnTo>
                  <a:lnTo>
                    <a:pt x="596" y="8"/>
                  </a:lnTo>
                  <a:lnTo>
                    <a:pt x="667" y="1"/>
                  </a:lnTo>
                  <a:lnTo>
                    <a:pt x="703" y="0"/>
                  </a:lnTo>
                  <a:lnTo>
                    <a:pt x="740" y="1"/>
                  </a:lnTo>
                  <a:lnTo>
                    <a:pt x="811" y="8"/>
                  </a:lnTo>
                  <a:lnTo>
                    <a:pt x="880" y="22"/>
                  </a:lnTo>
                  <a:lnTo>
                    <a:pt x="946" y="43"/>
                  </a:lnTo>
                  <a:lnTo>
                    <a:pt x="1009" y="70"/>
                  </a:lnTo>
                  <a:lnTo>
                    <a:pt x="1069" y="102"/>
                  </a:lnTo>
                  <a:lnTo>
                    <a:pt x="1125" y="140"/>
                  </a:lnTo>
                  <a:lnTo>
                    <a:pt x="1177" y="183"/>
                  </a:lnTo>
                  <a:lnTo>
                    <a:pt x="1225" y="230"/>
                  </a:lnTo>
                  <a:lnTo>
                    <a:pt x="1267" y="282"/>
                  </a:lnTo>
                  <a:lnTo>
                    <a:pt x="1306" y="339"/>
                  </a:lnTo>
                  <a:lnTo>
                    <a:pt x="1339" y="399"/>
                  </a:lnTo>
                  <a:lnTo>
                    <a:pt x="1365" y="461"/>
                  </a:lnTo>
                  <a:lnTo>
                    <a:pt x="1385" y="529"/>
                  </a:lnTo>
                  <a:lnTo>
                    <a:pt x="1400" y="597"/>
                  </a:lnTo>
                  <a:lnTo>
                    <a:pt x="1407" y="667"/>
                  </a:lnTo>
                  <a:lnTo>
                    <a:pt x="1407" y="704"/>
                  </a:lnTo>
                  <a:lnTo>
                    <a:pt x="1407" y="757"/>
                  </a:lnTo>
                  <a:lnTo>
                    <a:pt x="1397" y="860"/>
                  </a:lnTo>
                  <a:lnTo>
                    <a:pt x="1378" y="964"/>
                  </a:lnTo>
                  <a:lnTo>
                    <a:pt x="1349" y="1065"/>
                  </a:lnTo>
                  <a:lnTo>
                    <a:pt x="1314" y="1164"/>
                  </a:lnTo>
                  <a:lnTo>
                    <a:pt x="1273" y="1260"/>
                  </a:lnTo>
                  <a:lnTo>
                    <a:pt x="1201" y="1396"/>
                  </a:lnTo>
                  <a:lnTo>
                    <a:pt x="1092" y="1562"/>
                  </a:lnTo>
                  <a:lnTo>
                    <a:pt x="976" y="1703"/>
                  </a:lnTo>
                  <a:lnTo>
                    <a:pt x="859" y="1817"/>
                  </a:lnTo>
                  <a:lnTo>
                    <a:pt x="777" y="1879"/>
                  </a:lnTo>
                  <a:lnTo>
                    <a:pt x="727" y="1909"/>
                  </a:lnTo>
                  <a:lnTo>
                    <a:pt x="703" y="1921"/>
                  </a:ln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05"/>
            <p:cNvSpPr>
              <a:spLocks/>
            </p:cNvSpPr>
            <p:nvPr/>
          </p:nvSpPr>
          <p:spPr bwMode="auto">
            <a:xfrm>
              <a:off x="8817295" y="2651124"/>
              <a:ext cx="1394144" cy="3802211"/>
            </a:xfrm>
            <a:custGeom>
              <a:avLst/>
              <a:gdLst>
                <a:gd name="T0" fmla="*/ 0 w 704"/>
                <a:gd name="T1" fmla="*/ 0 h 1921"/>
                <a:gd name="T2" fmla="*/ 37 w 704"/>
                <a:gd name="T3" fmla="*/ 1 h 1921"/>
                <a:gd name="T4" fmla="*/ 108 w 704"/>
                <a:gd name="T5" fmla="*/ 8 h 1921"/>
                <a:gd name="T6" fmla="*/ 177 w 704"/>
                <a:gd name="T7" fmla="*/ 22 h 1921"/>
                <a:gd name="T8" fmla="*/ 243 w 704"/>
                <a:gd name="T9" fmla="*/ 43 h 1921"/>
                <a:gd name="T10" fmla="*/ 306 w 704"/>
                <a:gd name="T11" fmla="*/ 70 h 1921"/>
                <a:gd name="T12" fmla="*/ 366 w 704"/>
                <a:gd name="T13" fmla="*/ 102 h 1921"/>
                <a:gd name="T14" fmla="*/ 422 w 704"/>
                <a:gd name="T15" fmla="*/ 140 h 1921"/>
                <a:gd name="T16" fmla="*/ 474 w 704"/>
                <a:gd name="T17" fmla="*/ 183 h 1921"/>
                <a:gd name="T18" fmla="*/ 522 w 704"/>
                <a:gd name="T19" fmla="*/ 230 h 1921"/>
                <a:gd name="T20" fmla="*/ 564 w 704"/>
                <a:gd name="T21" fmla="*/ 282 h 1921"/>
                <a:gd name="T22" fmla="*/ 603 w 704"/>
                <a:gd name="T23" fmla="*/ 339 h 1921"/>
                <a:gd name="T24" fmla="*/ 636 w 704"/>
                <a:gd name="T25" fmla="*/ 399 h 1921"/>
                <a:gd name="T26" fmla="*/ 662 w 704"/>
                <a:gd name="T27" fmla="*/ 461 h 1921"/>
                <a:gd name="T28" fmla="*/ 682 w 704"/>
                <a:gd name="T29" fmla="*/ 529 h 1921"/>
                <a:gd name="T30" fmla="*/ 697 w 704"/>
                <a:gd name="T31" fmla="*/ 597 h 1921"/>
                <a:gd name="T32" fmla="*/ 704 w 704"/>
                <a:gd name="T33" fmla="*/ 667 h 1921"/>
                <a:gd name="T34" fmla="*/ 704 w 704"/>
                <a:gd name="T35" fmla="*/ 704 h 1921"/>
                <a:gd name="T36" fmla="*/ 704 w 704"/>
                <a:gd name="T37" fmla="*/ 757 h 1921"/>
                <a:gd name="T38" fmla="*/ 694 w 704"/>
                <a:gd name="T39" fmla="*/ 860 h 1921"/>
                <a:gd name="T40" fmla="*/ 675 w 704"/>
                <a:gd name="T41" fmla="*/ 964 h 1921"/>
                <a:gd name="T42" fmla="*/ 646 w 704"/>
                <a:gd name="T43" fmla="*/ 1065 h 1921"/>
                <a:gd name="T44" fmla="*/ 611 w 704"/>
                <a:gd name="T45" fmla="*/ 1164 h 1921"/>
                <a:gd name="T46" fmla="*/ 570 w 704"/>
                <a:gd name="T47" fmla="*/ 1260 h 1921"/>
                <a:gd name="T48" fmla="*/ 498 w 704"/>
                <a:gd name="T49" fmla="*/ 1396 h 1921"/>
                <a:gd name="T50" fmla="*/ 389 w 704"/>
                <a:gd name="T51" fmla="*/ 1562 h 1921"/>
                <a:gd name="T52" fmla="*/ 273 w 704"/>
                <a:gd name="T53" fmla="*/ 1703 h 1921"/>
                <a:gd name="T54" fmla="*/ 156 w 704"/>
                <a:gd name="T55" fmla="*/ 1817 h 1921"/>
                <a:gd name="T56" fmla="*/ 74 w 704"/>
                <a:gd name="T57" fmla="*/ 1879 h 1921"/>
                <a:gd name="T58" fmla="*/ 24 w 704"/>
                <a:gd name="T59" fmla="*/ 1909 h 1921"/>
                <a:gd name="T60" fmla="*/ 0 w 704"/>
                <a:gd name="T61" fmla="*/ 1921 h 1921"/>
                <a:gd name="T62" fmla="*/ 0 w 704"/>
                <a:gd name="T63" fmla="*/ 0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4" h="1921">
                  <a:moveTo>
                    <a:pt x="0" y="0"/>
                  </a:moveTo>
                  <a:lnTo>
                    <a:pt x="37" y="1"/>
                  </a:lnTo>
                  <a:lnTo>
                    <a:pt x="108" y="8"/>
                  </a:lnTo>
                  <a:lnTo>
                    <a:pt x="177" y="22"/>
                  </a:lnTo>
                  <a:lnTo>
                    <a:pt x="243" y="43"/>
                  </a:lnTo>
                  <a:lnTo>
                    <a:pt x="306" y="70"/>
                  </a:lnTo>
                  <a:lnTo>
                    <a:pt x="366" y="102"/>
                  </a:lnTo>
                  <a:lnTo>
                    <a:pt x="422" y="140"/>
                  </a:lnTo>
                  <a:lnTo>
                    <a:pt x="474" y="183"/>
                  </a:lnTo>
                  <a:lnTo>
                    <a:pt x="522" y="230"/>
                  </a:lnTo>
                  <a:lnTo>
                    <a:pt x="564" y="282"/>
                  </a:lnTo>
                  <a:lnTo>
                    <a:pt x="603" y="339"/>
                  </a:lnTo>
                  <a:lnTo>
                    <a:pt x="636" y="399"/>
                  </a:lnTo>
                  <a:lnTo>
                    <a:pt x="662" y="461"/>
                  </a:lnTo>
                  <a:lnTo>
                    <a:pt x="682" y="529"/>
                  </a:lnTo>
                  <a:lnTo>
                    <a:pt x="697" y="597"/>
                  </a:lnTo>
                  <a:lnTo>
                    <a:pt x="704" y="667"/>
                  </a:lnTo>
                  <a:lnTo>
                    <a:pt x="704" y="704"/>
                  </a:lnTo>
                  <a:lnTo>
                    <a:pt x="704" y="757"/>
                  </a:lnTo>
                  <a:lnTo>
                    <a:pt x="694" y="860"/>
                  </a:lnTo>
                  <a:lnTo>
                    <a:pt x="675" y="964"/>
                  </a:lnTo>
                  <a:lnTo>
                    <a:pt x="646" y="1065"/>
                  </a:lnTo>
                  <a:lnTo>
                    <a:pt x="611" y="1164"/>
                  </a:lnTo>
                  <a:lnTo>
                    <a:pt x="570" y="1260"/>
                  </a:lnTo>
                  <a:lnTo>
                    <a:pt x="498" y="1396"/>
                  </a:lnTo>
                  <a:lnTo>
                    <a:pt x="389" y="1562"/>
                  </a:lnTo>
                  <a:lnTo>
                    <a:pt x="273" y="1703"/>
                  </a:lnTo>
                  <a:lnTo>
                    <a:pt x="156" y="1817"/>
                  </a:lnTo>
                  <a:lnTo>
                    <a:pt x="74" y="1879"/>
                  </a:lnTo>
                  <a:lnTo>
                    <a:pt x="24" y="1909"/>
                  </a:lnTo>
                  <a:lnTo>
                    <a:pt x="0" y="1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06"/>
            <p:cNvSpPr>
              <a:spLocks/>
            </p:cNvSpPr>
            <p:nvPr/>
          </p:nvSpPr>
          <p:spPr bwMode="auto">
            <a:xfrm>
              <a:off x="7668708" y="2904605"/>
              <a:ext cx="2289250" cy="22892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5400" b="1" dirty="0" smtClean="0">
                  <a:solidFill>
                    <a:srgbClr val="2D3E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2014</a:t>
              </a:r>
              <a:endParaRPr lang="en-US" sz="5400" b="1" dirty="0">
                <a:solidFill>
                  <a:srgbClr val="2D3E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ADB9CA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weet theme">
      <a:dk1>
        <a:sysClr val="windowText" lastClr="000000"/>
      </a:dk1>
      <a:lt1>
        <a:sysClr val="window" lastClr="FFFFFF"/>
      </a:lt1>
      <a:dk2>
        <a:srgbClr val="1D2631"/>
      </a:dk2>
      <a:lt2>
        <a:srgbClr val="EEECE1"/>
      </a:lt2>
      <a:accent1>
        <a:srgbClr val="3F4855"/>
      </a:accent1>
      <a:accent2>
        <a:srgbClr val="F1A138"/>
      </a:accent2>
      <a:accent3>
        <a:srgbClr val="CBDB23"/>
      </a:accent3>
      <a:accent4>
        <a:srgbClr val="590B4E"/>
      </a:accent4>
      <a:accent5>
        <a:srgbClr val="2CA3FC"/>
      </a:accent5>
      <a:accent6>
        <a:srgbClr val="9EB31C"/>
      </a:accent6>
      <a:hlink>
        <a:srgbClr val="B8CCE4"/>
      </a:hlink>
      <a:folHlink>
        <a:srgbClr val="B8CC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55494</TotalTime>
  <Words>1899</Words>
  <PresentationFormat>Widescreen</PresentationFormat>
  <Paragraphs>368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FontAwesome</vt:lpstr>
      <vt:lpstr>GeosansLight</vt:lpstr>
      <vt:lpstr>Lucida Handwriting</vt:lpstr>
      <vt:lpstr>Open Sans</vt:lpstr>
      <vt:lpstr>Blank</vt:lpstr>
      <vt:lpstr>Showeet theme</vt:lpstr>
      <vt:lpstr>TITLES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 With Perspective</vt:lpstr>
      <vt:lpstr>Timeline Infographics With Perspective</vt:lpstr>
      <vt:lpstr>Timeline Infographics</vt:lpstr>
      <vt:lpstr>Timeline Infographics</vt:lpstr>
      <vt:lpstr>Timeline Infographics</vt:lpstr>
      <vt:lpstr>Timeline Infographics</vt:lpstr>
      <vt:lpstr>Timeline Infographics</vt:lpstr>
      <vt:lpstr>Timeline Infographics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 for PowerPoint</dc:title>
  <dc:creator>showeet.com</dc:creator>
  <dc:description>© Copyright Showeet.com</dc:description>
  <dcterms:created xsi:type="dcterms:W3CDTF">2011-05-09T14:18:21Z</dcterms:created>
  <dcterms:modified xsi:type="dcterms:W3CDTF">2016-04-21T19:07:39Z</dcterms:modified>
  <cp:category>Charts &amp; Diagrams</cp:category>
</cp:coreProperties>
</file>