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72" r:id="rId2"/>
    <p:sldId id="26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0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1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1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5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3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5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2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3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8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3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5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fficetimeline.com/14-days-tria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slideLayout" Target="../slideLayouts/slideLayout6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0CFF34-E0AD-4B59-9E2B-B9B44E91B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1426B9E2-5CC7-4A0D-A99E-E16E38F65CEC}"/>
              </a:ext>
            </a:extLst>
          </p:cNvPr>
          <p:cNvSpPr txBox="1"/>
          <p:nvPr/>
        </p:nvSpPr>
        <p:spPr>
          <a:xfrm>
            <a:off x="6110316" y="968571"/>
            <a:ext cx="3033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u="sng" dirty="0">
                <a:solidFill>
                  <a:schemeClr val="bg1"/>
                </a:solidFill>
                <a:latin typeface="Segoe UI "/>
                <a:cs typeface="Segoe UI Semibold" panose="020B07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https://www.officetimeline.com/14-days-trial</a:t>
            </a:r>
            <a:endParaRPr lang="en-US" sz="1100" u="sng" dirty="0">
              <a:solidFill>
                <a:schemeClr val="bg1"/>
              </a:solidFill>
              <a:latin typeface="Segoe UI 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69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3" name="OTLSHAPE_M_2d20d7dcc94f4de2946e4373d494f10b_Connector1"/>
          <p:cNvCxnSpPr/>
          <p:nvPr>
            <p:custDataLst>
              <p:tags r:id="rId2"/>
            </p:custDataLst>
          </p:nvPr>
        </p:nvCxnSpPr>
        <p:spPr>
          <a:xfrm>
            <a:off x="5715100" y="3149600"/>
            <a:ext cx="0" cy="549910"/>
          </a:xfrm>
          <a:prstGeom prst="line">
            <a:avLst/>
          </a:prstGeom>
          <a:ln w="9525" cap="flat" cmpd="sng" algn="ctr">
            <a:solidFill>
              <a:schemeClr val="accent6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OTLSHAPE_M_3bdee929928a47ec82ab115ac7f7e690_Connector1"/>
          <p:cNvCxnSpPr/>
          <p:nvPr>
            <p:custDataLst>
              <p:tags r:id="rId3"/>
            </p:custDataLst>
          </p:nvPr>
        </p:nvCxnSpPr>
        <p:spPr>
          <a:xfrm>
            <a:off x="4482756" y="3187700"/>
            <a:ext cx="0" cy="972820"/>
          </a:xfrm>
          <a:prstGeom prst="line">
            <a:avLst/>
          </a:prstGeom>
          <a:ln w="9525" cap="flat" cmpd="sng" algn="ctr">
            <a:solidFill>
              <a:schemeClr val="accent5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OTLSHAPE_M_040648a26ff84468a24e7480ad91620e_Connector2"/>
          <p:cNvCxnSpPr/>
          <p:nvPr>
            <p:custDataLst>
              <p:tags r:id="rId4"/>
            </p:custDataLst>
          </p:nvPr>
        </p:nvCxnSpPr>
        <p:spPr>
          <a:xfrm>
            <a:off x="3889261" y="4532630"/>
            <a:ext cx="0" cy="88900"/>
          </a:xfrm>
          <a:prstGeom prst="line">
            <a:avLst/>
          </a:prstGeom>
          <a:ln w="9525" cap="flat" cmpd="sng" algn="ctr">
            <a:solidFill>
              <a:schemeClr val="accent3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OTLSHAPE_M_040648a26ff84468a24e7480ad91620e_Connector1"/>
          <p:cNvCxnSpPr/>
          <p:nvPr>
            <p:custDataLst>
              <p:tags r:id="rId5"/>
            </p:custDataLst>
          </p:nvPr>
        </p:nvCxnSpPr>
        <p:spPr>
          <a:xfrm>
            <a:off x="3889261" y="3187700"/>
            <a:ext cx="0" cy="1169670"/>
          </a:xfrm>
          <a:prstGeom prst="line">
            <a:avLst/>
          </a:prstGeom>
          <a:ln w="9525" cap="flat" cmpd="sng" algn="ctr">
            <a:solidFill>
              <a:schemeClr val="accent3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OTLSHAPE_M_516c2b687a0e49c6ad1a04234904938f_Connector1"/>
          <p:cNvCxnSpPr/>
          <p:nvPr>
            <p:custDataLst>
              <p:tags r:id="rId6"/>
            </p:custDataLst>
          </p:nvPr>
        </p:nvCxnSpPr>
        <p:spPr>
          <a:xfrm>
            <a:off x="7614100" y="2296795"/>
            <a:ext cx="0" cy="446405"/>
          </a:xfrm>
          <a:prstGeom prst="line">
            <a:avLst/>
          </a:prstGeom>
          <a:ln w="9525" cap="flat" cmpd="sng" algn="ctr">
            <a:solidFill>
              <a:schemeClr val="accent3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OTLSHAPE_M_d508bc8e7bdc47cbb9f4b176c303be74_Connector1"/>
          <p:cNvCxnSpPr/>
          <p:nvPr>
            <p:custDataLst>
              <p:tags r:id="rId7"/>
            </p:custDataLst>
          </p:nvPr>
        </p:nvCxnSpPr>
        <p:spPr>
          <a:xfrm>
            <a:off x="5122092" y="2167890"/>
            <a:ext cx="0" cy="511810"/>
          </a:xfrm>
          <a:prstGeom prst="line">
            <a:avLst/>
          </a:prstGeom>
          <a:ln w="9525" cap="flat" cmpd="sng" algn="ctr">
            <a:solidFill>
              <a:schemeClr val="dk2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OTLSHAPE_M_dba9f1cc2041410b849ee590e76c7780_Connector2"/>
          <p:cNvCxnSpPr/>
          <p:nvPr>
            <p:custDataLst>
              <p:tags r:id="rId8"/>
            </p:custDataLst>
          </p:nvPr>
        </p:nvCxnSpPr>
        <p:spPr>
          <a:xfrm>
            <a:off x="4082379" y="1971040"/>
            <a:ext cx="0" cy="746760"/>
          </a:xfrm>
          <a:prstGeom prst="line">
            <a:avLst/>
          </a:prstGeom>
          <a:ln w="9525" cap="flat" cmpd="sng" algn="ctr">
            <a:solidFill>
              <a:schemeClr val="accent6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OTLSHAPE_M_dba9f1cc2041410b849ee590e76c7780_Connector1"/>
          <p:cNvCxnSpPr/>
          <p:nvPr>
            <p:custDataLst>
              <p:tags r:id="rId9"/>
            </p:custDataLst>
          </p:nvPr>
        </p:nvCxnSpPr>
        <p:spPr>
          <a:xfrm>
            <a:off x="4082379" y="1706880"/>
            <a:ext cx="0" cy="88900"/>
          </a:xfrm>
          <a:prstGeom prst="line">
            <a:avLst/>
          </a:prstGeom>
          <a:ln w="9525" cap="flat" cmpd="sng" algn="ctr">
            <a:solidFill>
              <a:schemeClr val="accent6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OTLSHAPE_M_22ba966897a34657afc169ade639a7fb_Connector1"/>
          <p:cNvCxnSpPr/>
          <p:nvPr>
            <p:custDataLst>
              <p:tags r:id="rId10"/>
            </p:custDataLst>
          </p:nvPr>
        </p:nvCxnSpPr>
        <p:spPr>
          <a:xfrm>
            <a:off x="1150025" y="1911985"/>
            <a:ext cx="0" cy="831215"/>
          </a:xfrm>
          <a:prstGeom prst="line">
            <a:avLst/>
          </a:prstGeom>
          <a:ln w="9525" cap="flat" cmpd="sng" algn="ctr">
            <a:solidFill>
              <a:schemeClr val="accent3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0" name="OTLSHAPE_TB_00000000000000000000000000000000_LeftEndCaps" hidden="1"/>
          <p:cNvSpPr txBox="1"/>
          <p:nvPr>
            <p:custDataLst>
              <p:tags r:id="rId11"/>
            </p:custDataLst>
          </p:nvPr>
        </p:nvSpPr>
        <p:spPr>
          <a:xfrm>
            <a:off x="254000" y="27941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1984</a:t>
            </a:r>
          </a:p>
        </p:txBody>
      </p:sp>
      <p:sp>
        <p:nvSpPr>
          <p:cNvPr id="681" name="OTLSHAPE_TB_00000000000000000000000000000000_RightEndCaps" hidden="1"/>
          <p:cNvSpPr txBox="1"/>
          <p:nvPr>
            <p:custDataLst>
              <p:tags r:id="rId12"/>
            </p:custDataLst>
          </p:nvPr>
        </p:nvSpPr>
        <p:spPr>
          <a:xfrm>
            <a:off x="8426534" y="27941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682" name="OTLSHAPE_TB_00000000000000000000000000000000_ScaleContainer"/>
          <p:cNvSpPr/>
          <p:nvPr>
            <p:custDataLst>
              <p:tags r:id="rId13"/>
            </p:custDataLst>
          </p:nvPr>
        </p:nvSpPr>
        <p:spPr>
          <a:xfrm>
            <a:off x="844465" y="2743200"/>
            <a:ext cx="7467600" cy="381000"/>
          </a:xfrm>
          <a:prstGeom prst="round2DiagRect">
            <a:avLst>
              <a:gd name="adj1" fmla="val 100000"/>
              <a:gd name="adj2" fmla="val 0"/>
            </a:avLst>
          </a:prstGeom>
          <a:gradFill flip="none" rotWithShape="1">
            <a:gsLst>
              <a:gs pos="0">
                <a:srgbClr val="A6B727"/>
              </a:gs>
              <a:gs pos="100000">
                <a:srgbClr val="737F1C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OTLSHAPE_TB_00000000000000000000000000000000_ElapsedTim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FF0000">
              <a:alpha val="29804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OTLSHAPE_TB_00000000000000000000000000000000_TodayMarkerShape" hidden="1"/>
          <p:cNvSpPr/>
          <p:nvPr>
            <p:custDataLst>
              <p:tags r:id="rId15"/>
            </p:custDataLst>
          </p:nvPr>
        </p:nvSpPr>
        <p:spPr>
          <a:xfrm>
            <a:off x="7678612" y="31242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OTLSHAPE_TB_00000000000000000000000000000000_TodayMarkerText" hidden="1"/>
          <p:cNvSpPr txBox="1"/>
          <p:nvPr>
            <p:custDataLst>
              <p:tags r:id="rId16"/>
            </p:custDataLst>
          </p:nvPr>
        </p:nvSpPr>
        <p:spPr>
          <a:xfrm>
            <a:off x="7573756" y="32512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686" name="OTLSHAPE_TB_00000000000000000000000000000000_TimescaleInterval1"/>
          <p:cNvSpPr txBox="1"/>
          <p:nvPr>
            <p:custDataLst>
              <p:tags r:id="rId17"/>
            </p:custDataLst>
          </p:nvPr>
        </p:nvSpPr>
        <p:spPr>
          <a:xfrm>
            <a:off x="1073065" y="284067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1984</a:t>
            </a:r>
          </a:p>
        </p:txBody>
      </p:sp>
      <p:cxnSp>
        <p:nvCxnSpPr>
          <p:cNvPr id="687" name="OTLSHAPE_TB_00000000000000000000000000000000_Separator1"/>
          <p:cNvCxnSpPr/>
          <p:nvPr>
            <p:custDataLst>
              <p:tags r:id="rId18"/>
            </p:custDataLst>
          </p:nvPr>
        </p:nvCxnSpPr>
        <p:spPr>
          <a:xfrm>
            <a:off x="1722052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OTLSHAPE_TB_00000000000000000000000000000000_TimescaleInterval2"/>
          <p:cNvSpPr txBox="1"/>
          <p:nvPr>
            <p:custDataLst>
              <p:tags r:id="rId19"/>
            </p:custDataLst>
          </p:nvPr>
        </p:nvSpPr>
        <p:spPr>
          <a:xfrm>
            <a:off x="1785552" y="284067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1988</a:t>
            </a:r>
          </a:p>
        </p:txBody>
      </p:sp>
      <p:cxnSp>
        <p:nvCxnSpPr>
          <p:cNvPr id="689" name="OTLSHAPE_TB_00000000000000000000000000000000_Separator2"/>
          <p:cNvCxnSpPr/>
          <p:nvPr>
            <p:custDataLst>
              <p:tags r:id="rId20"/>
            </p:custDataLst>
          </p:nvPr>
        </p:nvCxnSpPr>
        <p:spPr>
          <a:xfrm>
            <a:off x="2434539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OTLSHAPE_TB_00000000000000000000000000000000_TimescaleInterval3"/>
          <p:cNvSpPr txBox="1"/>
          <p:nvPr>
            <p:custDataLst>
              <p:tags r:id="rId21"/>
            </p:custDataLst>
          </p:nvPr>
        </p:nvSpPr>
        <p:spPr>
          <a:xfrm>
            <a:off x="2498039" y="284067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1992</a:t>
            </a:r>
          </a:p>
        </p:txBody>
      </p:sp>
      <p:cxnSp>
        <p:nvCxnSpPr>
          <p:cNvPr id="691" name="OTLSHAPE_TB_00000000000000000000000000000000_Separator3"/>
          <p:cNvCxnSpPr/>
          <p:nvPr>
            <p:custDataLst>
              <p:tags r:id="rId22"/>
            </p:custDataLst>
          </p:nvPr>
        </p:nvCxnSpPr>
        <p:spPr>
          <a:xfrm>
            <a:off x="3147026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OTLSHAPE_TB_00000000000000000000000000000000_TimescaleInterval4"/>
          <p:cNvSpPr txBox="1"/>
          <p:nvPr>
            <p:custDataLst>
              <p:tags r:id="rId23"/>
            </p:custDataLst>
          </p:nvPr>
        </p:nvSpPr>
        <p:spPr>
          <a:xfrm>
            <a:off x="3210526" y="284067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1996</a:t>
            </a:r>
          </a:p>
        </p:txBody>
      </p:sp>
      <p:cxnSp>
        <p:nvCxnSpPr>
          <p:cNvPr id="693" name="OTLSHAPE_TB_00000000000000000000000000000000_Separator4"/>
          <p:cNvCxnSpPr/>
          <p:nvPr>
            <p:custDataLst>
              <p:tags r:id="rId24"/>
            </p:custDataLst>
          </p:nvPr>
        </p:nvCxnSpPr>
        <p:spPr>
          <a:xfrm>
            <a:off x="3859513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OTLSHAPE_TB_00000000000000000000000000000000_TimescaleInterval5"/>
          <p:cNvSpPr txBox="1"/>
          <p:nvPr>
            <p:custDataLst>
              <p:tags r:id="rId25"/>
            </p:custDataLst>
          </p:nvPr>
        </p:nvSpPr>
        <p:spPr>
          <a:xfrm>
            <a:off x="3923013" y="284067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2000</a:t>
            </a:r>
          </a:p>
        </p:txBody>
      </p:sp>
      <p:cxnSp>
        <p:nvCxnSpPr>
          <p:cNvPr id="695" name="OTLSHAPE_TB_00000000000000000000000000000000_Separator5"/>
          <p:cNvCxnSpPr/>
          <p:nvPr>
            <p:custDataLst>
              <p:tags r:id="rId26"/>
            </p:custDataLst>
          </p:nvPr>
        </p:nvCxnSpPr>
        <p:spPr>
          <a:xfrm>
            <a:off x="4572000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OTLSHAPE_TB_00000000000000000000000000000000_TimescaleInterval6"/>
          <p:cNvSpPr txBox="1"/>
          <p:nvPr>
            <p:custDataLst>
              <p:tags r:id="rId27"/>
            </p:custDataLst>
          </p:nvPr>
        </p:nvSpPr>
        <p:spPr>
          <a:xfrm>
            <a:off x="4635500" y="284067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2004</a:t>
            </a:r>
          </a:p>
        </p:txBody>
      </p:sp>
      <p:cxnSp>
        <p:nvCxnSpPr>
          <p:cNvPr id="697" name="OTLSHAPE_TB_00000000000000000000000000000000_Separator6"/>
          <p:cNvCxnSpPr/>
          <p:nvPr>
            <p:custDataLst>
              <p:tags r:id="rId28"/>
            </p:custDataLst>
          </p:nvPr>
        </p:nvCxnSpPr>
        <p:spPr>
          <a:xfrm>
            <a:off x="5284487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8" name="OTLSHAPE_TB_00000000000000000000000000000000_TimescaleInterval7"/>
          <p:cNvSpPr txBox="1"/>
          <p:nvPr>
            <p:custDataLst>
              <p:tags r:id="rId29"/>
            </p:custDataLst>
          </p:nvPr>
        </p:nvSpPr>
        <p:spPr>
          <a:xfrm>
            <a:off x="5347987" y="284067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2008</a:t>
            </a:r>
          </a:p>
        </p:txBody>
      </p:sp>
      <p:cxnSp>
        <p:nvCxnSpPr>
          <p:cNvPr id="699" name="OTLSHAPE_TB_00000000000000000000000000000000_Separator7"/>
          <p:cNvCxnSpPr/>
          <p:nvPr>
            <p:custDataLst>
              <p:tags r:id="rId30"/>
            </p:custDataLst>
          </p:nvPr>
        </p:nvCxnSpPr>
        <p:spPr>
          <a:xfrm>
            <a:off x="5996974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OTLSHAPE_TB_00000000000000000000000000000000_TimescaleInterval8"/>
          <p:cNvSpPr txBox="1"/>
          <p:nvPr>
            <p:custDataLst>
              <p:tags r:id="rId31"/>
            </p:custDataLst>
          </p:nvPr>
        </p:nvSpPr>
        <p:spPr>
          <a:xfrm>
            <a:off x="6060474" y="284067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2012</a:t>
            </a:r>
          </a:p>
        </p:txBody>
      </p:sp>
      <p:cxnSp>
        <p:nvCxnSpPr>
          <p:cNvPr id="701" name="OTLSHAPE_TB_00000000000000000000000000000000_Separator8"/>
          <p:cNvCxnSpPr/>
          <p:nvPr>
            <p:custDataLst>
              <p:tags r:id="rId32"/>
            </p:custDataLst>
          </p:nvPr>
        </p:nvCxnSpPr>
        <p:spPr>
          <a:xfrm>
            <a:off x="6709461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OTLSHAPE_TB_00000000000000000000000000000000_TimescaleInterval9"/>
          <p:cNvSpPr txBox="1"/>
          <p:nvPr>
            <p:custDataLst>
              <p:tags r:id="rId33"/>
            </p:custDataLst>
          </p:nvPr>
        </p:nvSpPr>
        <p:spPr>
          <a:xfrm>
            <a:off x="6772961" y="284067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</a:p>
        </p:txBody>
      </p:sp>
      <p:cxnSp>
        <p:nvCxnSpPr>
          <p:cNvPr id="703" name="OTLSHAPE_TB_00000000000000000000000000000000_Separator9"/>
          <p:cNvCxnSpPr/>
          <p:nvPr>
            <p:custDataLst>
              <p:tags r:id="rId34"/>
            </p:custDataLst>
          </p:nvPr>
        </p:nvCxnSpPr>
        <p:spPr>
          <a:xfrm>
            <a:off x="7421948" y="27813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4" name="OTLSHAPE_TB_00000000000000000000000000000000_TimescaleInterval10"/>
          <p:cNvSpPr txBox="1"/>
          <p:nvPr>
            <p:custDataLst>
              <p:tags r:id="rId35"/>
            </p:custDataLst>
          </p:nvPr>
        </p:nvSpPr>
        <p:spPr>
          <a:xfrm>
            <a:off x="7485448" y="2840673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714" name="OTLSHAPE_M_22ba966897a34657afc169ade639a7fb_Title"/>
          <p:cNvSpPr txBox="1"/>
          <p:nvPr>
            <p:custDataLst>
              <p:tags r:id="rId36"/>
            </p:custDataLst>
          </p:nvPr>
        </p:nvSpPr>
        <p:spPr>
          <a:xfrm>
            <a:off x="1372274" y="1795780"/>
            <a:ext cx="19812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4">
                <a:solidFill>
                  <a:schemeClr val="accent6"/>
                </a:solidFill>
                <a:latin typeface="Arial" panose="020B0604020202020204" pitchFamily="34" charset="0"/>
              </a:rPr>
              <a:t>First Milestone or Event Here</a:t>
            </a:r>
          </a:p>
        </p:txBody>
      </p:sp>
      <p:sp>
        <p:nvSpPr>
          <p:cNvPr id="715" name="OTLSHAPE_M_22ba966897a34657afc169ade639a7fb_Date"/>
          <p:cNvSpPr txBox="1"/>
          <p:nvPr>
            <p:custDataLst>
              <p:tags r:id="rId37"/>
            </p:custDataLst>
          </p:nvPr>
        </p:nvSpPr>
        <p:spPr>
          <a:xfrm>
            <a:off x="1372274" y="1996440"/>
            <a:ext cx="7493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Arial Narrow" panose="020B0606020202030204" pitchFamily="34" charset="0"/>
              </a:rPr>
              <a:t>October 1, 1984</a:t>
            </a:r>
          </a:p>
        </p:txBody>
      </p:sp>
      <p:sp>
        <p:nvSpPr>
          <p:cNvPr id="716" name="OTLSHAPE_M_22ba966897a34657afc169ade639a7fb_Shape"/>
          <p:cNvSpPr/>
          <p:nvPr>
            <p:custDataLst>
              <p:tags r:id="rId38"/>
            </p:custDataLst>
          </p:nvPr>
        </p:nvSpPr>
        <p:spPr>
          <a:xfrm rot="16200000">
            <a:off x="1175424" y="1911985"/>
            <a:ext cx="165100" cy="165100"/>
          </a:xfrm>
          <a:prstGeom prst="flowChartMerg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OTLSHAPE_M_f37dfb331cf44909bff180704ea51942_Title"/>
          <p:cNvSpPr txBox="1"/>
          <p:nvPr>
            <p:custDataLst>
              <p:tags r:id="rId39"/>
            </p:custDataLst>
          </p:nvPr>
        </p:nvSpPr>
        <p:spPr>
          <a:xfrm>
            <a:off x="1397022" y="2256790"/>
            <a:ext cx="20320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>
                <a:solidFill>
                  <a:schemeClr val="dk2"/>
                </a:solidFill>
                <a:latin typeface="Arial" panose="020B0604020202020204" pitchFamily="34" charset="0"/>
              </a:rPr>
              <a:t>Third Milestone or Event Here</a:t>
            </a:r>
          </a:p>
        </p:txBody>
      </p:sp>
      <p:sp>
        <p:nvSpPr>
          <p:cNvPr id="718" name="OTLSHAPE_M_f37dfb331cf44909bff180704ea51942_Date"/>
          <p:cNvSpPr txBox="1"/>
          <p:nvPr>
            <p:custDataLst>
              <p:tags r:id="rId40"/>
            </p:custDataLst>
          </p:nvPr>
        </p:nvSpPr>
        <p:spPr>
          <a:xfrm>
            <a:off x="1951864" y="2457450"/>
            <a:ext cx="9271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Arial Narrow" panose="020B0606020202030204" pitchFamily="34" charset="0"/>
              </a:rPr>
              <a:t>November 22, 1991</a:t>
            </a:r>
          </a:p>
        </p:txBody>
      </p:sp>
      <p:sp>
        <p:nvSpPr>
          <p:cNvPr id="719" name="OTLSHAPE_M_f37dfb331cf44909bff180704ea51942_Shape"/>
          <p:cNvSpPr/>
          <p:nvPr>
            <p:custDataLst>
              <p:tags r:id="rId41"/>
            </p:custDataLst>
          </p:nvPr>
        </p:nvSpPr>
        <p:spPr>
          <a:xfrm>
            <a:off x="2339320" y="2628900"/>
            <a:ext cx="152400" cy="177800"/>
          </a:xfrm>
          <a:prstGeom prst="plus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OTLSHAPE_M_dba9f1cc2041410b849ee590e76c7780_Title"/>
          <p:cNvSpPr txBox="1"/>
          <p:nvPr>
            <p:custDataLst>
              <p:tags r:id="rId42"/>
            </p:custDataLst>
          </p:nvPr>
        </p:nvSpPr>
        <p:spPr>
          <a:xfrm>
            <a:off x="3089302" y="1334770"/>
            <a:ext cx="19812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>
                <a:solidFill>
                  <a:schemeClr val="dk2"/>
                </a:solidFill>
                <a:latin typeface="Arial" panose="020B0604020202020204" pitchFamily="34" charset="0"/>
              </a:rPr>
              <a:t>Fifth Milestone or Event Here</a:t>
            </a:r>
          </a:p>
        </p:txBody>
      </p:sp>
      <p:sp>
        <p:nvSpPr>
          <p:cNvPr id="721" name="OTLSHAPE_M_dba9f1cc2041410b849ee590e76c7780_Date"/>
          <p:cNvSpPr txBox="1"/>
          <p:nvPr>
            <p:custDataLst>
              <p:tags r:id="rId43"/>
            </p:custDataLst>
          </p:nvPr>
        </p:nvSpPr>
        <p:spPr>
          <a:xfrm>
            <a:off x="3783674" y="1535430"/>
            <a:ext cx="5969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Arial Narrow" panose="020B0606020202030204" pitchFamily="34" charset="0"/>
              </a:rPr>
              <a:t>April 1, 2001</a:t>
            </a:r>
          </a:p>
        </p:txBody>
      </p:sp>
      <p:sp>
        <p:nvSpPr>
          <p:cNvPr id="722" name="OTLSHAPE_M_dba9f1cc2041410b849ee590e76c7780_Shape"/>
          <p:cNvSpPr/>
          <p:nvPr>
            <p:custDataLst>
              <p:tags r:id="rId44"/>
            </p:custDataLst>
          </p:nvPr>
        </p:nvSpPr>
        <p:spPr>
          <a:xfrm>
            <a:off x="4006178" y="2628900"/>
            <a:ext cx="152400" cy="177800"/>
          </a:xfrm>
          <a:prstGeom prst="flowChartManualOperation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OTLSHAPE_M_d508bc8e7bdc47cbb9f4b176c303be74_Title"/>
          <p:cNvSpPr txBox="1"/>
          <p:nvPr>
            <p:custDataLst>
              <p:tags r:id="rId45"/>
            </p:custDataLst>
          </p:nvPr>
        </p:nvSpPr>
        <p:spPr>
          <a:xfrm>
            <a:off x="3997613" y="1795780"/>
            <a:ext cx="22479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>
                <a:solidFill>
                  <a:schemeClr val="dk2"/>
                </a:solidFill>
                <a:latin typeface="Arial" panose="020B0604020202020204" pitchFamily="34" charset="0"/>
              </a:rPr>
              <a:t>Seventh Milestone or Event Here</a:t>
            </a:r>
          </a:p>
        </p:txBody>
      </p:sp>
      <p:sp>
        <p:nvSpPr>
          <p:cNvPr id="724" name="OTLSHAPE_M_d508bc8e7bdc47cbb9f4b176c303be74_Date"/>
          <p:cNvSpPr txBox="1"/>
          <p:nvPr>
            <p:custDataLst>
              <p:tags r:id="rId46"/>
            </p:custDataLst>
          </p:nvPr>
        </p:nvSpPr>
        <p:spPr>
          <a:xfrm>
            <a:off x="4719185" y="1996440"/>
            <a:ext cx="8001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Arial Narrow" panose="020B0606020202030204" pitchFamily="34" charset="0"/>
              </a:rPr>
              <a:t>February 1, 2007</a:t>
            </a:r>
          </a:p>
        </p:txBody>
      </p:sp>
      <p:sp>
        <p:nvSpPr>
          <p:cNvPr id="725" name="OTLSHAPE_M_d508bc8e7bdc47cbb9f4b176c303be74_Shape"/>
          <p:cNvSpPr/>
          <p:nvPr>
            <p:custDataLst>
              <p:tags r:id="rId47"/>
            </p:custDataLst>
          </p:nvPr>
        </p:nvSpPr>
        <p:spPr>
          <a:xfrm>
            <a:off x="5007792" y="25527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OTLSHAPE_M_780b5cc5ec854e32ac6a67a30b714185_Title"/>
          <p:cNvSpPr txBox="1"/>
          <p:nvPr>
            <p:custDataLst>
              <p:tags r:id="rId48"/>
            </p:custDataLst>
          </p:nvPr>
        </p:nvSpPr>
        <p:spPr>
          <a:xfrm>
            <a:off x="5305328" y="2256790"/>
            <a:ext cx="20447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 dirty="0">
                <a:solidFill>
                  <a:schemeClr val="dk2"/>
                </a:solidFill>
                <a:latin typeface="Arial" panose="020B0604020202020204" pitchFamily="34" charset="0"/>
              </a:rPr>
              <a:t>Ninth Milestone or Event Here</a:t>
            </a:r>
          </a:p>
        </p:txBody>
      </p:sp>
      <p:sp>
        <p:nvSpPr>
          <p:cNvPr id="727" name="OTLSHAPE_M_780b5cc5ec854e32ac6a67a30b714185_Date"/>
          <p:cNvSpPr txBox="1"/>
          <p:nvPr>
            <p:custDataLst>
              <p:tags r:id="rId49"/>
            </p:custDataLst>
          </p:nvPr>
        </p:nvSpPr>
        <p:spPr>
          <a:xfrm>
            <a:off x="5893402" y="2457450"/>
            <a:ext cx="8636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Arial Narrow" panose="020B0606020202030204" pitchFamily="34" charset="0"/>
              </a:rPr>
              <a:t>November 9, 2013</a:t>
            </a:r>
          </a:p>
        </p:txBody>
      </p:sp>
      <p:sp>
        <p:nvSpPr>
          <p:cNvPr id="728" name="OTLSHAPE_M_780b5cc5ec854e32ac6a67a30b714185_Shape"/>
          <p:cNvSpPr/>
          <p:nvPr>
            <p:custDataLst>
              <p:tags r:id="rId50"/>
            </p:custDataLst>
          </p:nvPr>
        </p:nvSpPr>
        <p:spPr>
          <a:xfrm>
            <a:off x="6251902" y="2628900"/>
            <a:ext cx="152400" cy="177800"/>
          </a:xfrm>
          <a:prstGeom prst="upArrow">
            <a:avLst/>
          </a:prstGeom>
          <a:solidFill>
            <a:srgbClr val="535C1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OTLSHAPE_M_516c2b687a0e49c6ad1a04234904938f_Title"/>
          <p:cNvSpPr txBox="1"/>
          <p:nvPr>
            <p:custDataLst>
              <p:tags r:id="rId51"/>
            </p:custDataLst>
          </p:nvPr>
        </p:nvSpPr>
        <p:spPr>
          <a:xfrm>
            <a:off x="7836350" y="2180590"/>
            <a:ext cx="4191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22">
                <a:solidFill>
                  <a:schemeClr val="accent6"/>
                </a:solidFill>
                <a:latin typeface="Arial" panose="020B0604020202020204" pitchFamily="34" charset="0"/>
              </a:rPr>
              <a:t>Today</a:t>
            </a:r>
          </a:p>
        </p:txBody>
      </p:sp>
      <p:sp>
        <p:nvSpPr>
          <p:cNvPr id="730" name="OTLSHAPE_M_516c2b687a0e49c6ad1a04234904938f_Date"/>
          <p:cNvSpPr txBox="1"/>
          <p:nvPr>
            <p:custDataLst>
              <p:tags r:id="rId52"/>
            </p:custDataLst>
          </p:nvPr>
        </p:nvSpPr>
        <p:spPr>
          <a:xfrm>
            <a:off x="7836350" y="2381250"/>
            <a:ext cx="8128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Arial Narrow" panose="020B0606020202030204" pitchFamily="34" charset="0"/>
              </a:rPr>
              <a:t>January 15, 2021</a:t>
            </a:r>
          </a:p>
        </p:txBody>
      </p:sp>
      <p:sp>
        <p:nvSpPr>
          <p:cNvPr id="731" name="OTLSHAPE_M_516c2b687a0e49c6ad1a04234904938f_Shape"/>
          <p:cNvSpPr/>
          <p:nvPr>
            <p:custDataLst>
              <p:tags r:id="rId53"/>
            </p:custDataLst>
          </p:nvPr>
        </p:nvSpPr>
        <p:spPr>
          <a:xfrm rot="16200000">
            <a:off x="7639500" y="2296795"/>
            <a:ext cx="165100" cy="165100"/>
          </a:xfrm>
          <a:prstGeom prst="flowChartMerg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OTLSHAPE_M_18a521d68dbf408f93562c040cf7a4b1_Title"/>
          <p:cNvSpPr txBox="1"/>
          <p:nvPr>
            <p:custDataLst>
              <p:tags r:id="rId54"/>
            </p:custDataLst>
          </p:nvPr>
        </p:nvSpPr>
        <p:spPr>
          <a:xfrm>
            <a:off x="714323" y="3435350"/>
            <a:ext cx="21971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>
                <a:solidFill>
                  <a:schemeClr val="dk2"/>
                </a:solidFill>
                <a:latin typeface="Arial" panose="020B0604020202020204" pitchFamily="34" charset="0"/>
              </a:rPr>
              <a:t>Second Milestone or Event Here</a:t>
            </a:r>
          </a:p>
        </p:txBody>
      </p:sp>
      <p:sp>
        <p:nvSpPr>
          <p:cNvPr id="733" name="OTLSHAPE_M_18a521d68dbf408f93562c040cf7a4b1_Date"/>
          <p:cNvSpPr txBox="1"/>
          <p:nvPr>
            <p:custDataLst>
              <p:tags r:id="rId55"/>
            </p:custDataLst>
          </p:nvPr>
        </p:nvSpPr>
        <p:spPr>
          <a:xfrm>
            <a:off x="1501532" y="3263900"/>
            <a:ext cx="6223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Arial Narrow" panose="020B0606020202030204" pitchFamily="34" charset="0"/>
              </a:rPr>
              <a:t>July 14, 1988</a:t>
            </a:r>
          </a:p>
        </p:txBody>
      </p:sp>
      <p:sp>
        <p:nvSpPr>
          <p:cNvPr id="734" name="OTLSHAPE_M_18a521d68dbf408f93562c040cf7a4b1_Shape"/>
          <p:cNvSpPr/>
          <p:nvPr>
            <p:custDataLst>
              <p:tags r:id="rId56"/>
            </p:custDataLst>
          </p:nvPr>
        </p:nvSpPr>
        <p:spPr>
          <a:xfrm>
            <a:off x="1741435" y="3060700"/>
            <a:ext cx="152400" cy="177800"/>
          </a:xfrm>
          <a:prstGeom prst="upArrow">
            <a:avLst/>
          </a:prstGeom>
          <a:solidFill>
            <a:srgbClr val="535C1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OTLSHAPE_M_040648a26ff84468a24e7480ad91620e_Title"/>
          <p:cNvSpPr txBox="1"/>
          <p:nvPr>
            <p:custDataLst>
              <p:tags r:id="rId57"/>
            </p:custDataLst>
          </p:nvPr>
        </p:nvSpPr>
        <p:spPr>
          <a:xfrm>
            <a:off x="2824154" y="4818380"/>
            <a:ext cx="21209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 dirty="0">
                <a:solidFill>
                  <a:schemeClr val="dk2"/>
                </a:solidFill>
                <a:latin typeface="Arial" panose="020B0604020202020204" pitchFamily="34" charset="0"/>
              </a:rPr>
              <a:t>Fourth Milestone or Event Here</a:t>
            </a:r>
          </a:p>
        </p:txBody>
      </p:sp>
      <p:sp>
        <p:nvSpPr>
          <p:cNvPr id="736" name="OTLSHAPE_M_040648a26ff84468a24e7480ad91620e_Date"/>
          <p:cNvSpPr txBox="1"/>
          <p:nvPr>
            <p:custDataLst>
              <p:tags r:id="rId58"/>
            </p:custDataLst>
          </p:nvPr>
        </p:nvSpPr>
        <p:spPr>
          <a:xfrm>
            <a:off x="3550044" y="4646930"/>
            <a:ext cx="6731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Arial Narrow" panose="020B0606020202030204" pitchFamily="34" charset="0"/>
              </a:rPr>
              <a:t>March 1, 2000</a:t>
            </a:r>
          </a:p>
        </p:txBody>
      </p:sp>
      <p:sp>
        <p:nvSpPr>
          <p:cNvPr id="737" name="OTLSHAPE_M_040648a26ff84468a24e7480ad91620e_Shape"/>
          <p:cNvSpPr/>
          <p:nvPr>
            <p:custDataLst>
              <p:tags r:id="rId59"/>
            </p:custDataLst>
          </p:nvPr>
        </p:nvSpPr>
        <p:spPr>
          <a:xfrm>
            <a:off x="3774961" y="3060700"/>
            <a:ext cx="228600" cy="254000"/>
          </a:xfrm>
          <a:prstGeom prst="diamond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OTLSHAPE_M_3bdee929928a47ec82ab115ac7f7e690_Title"/>
          <p:cNvSpPr txBox="1"/>
          <p:nvPr>
            <p:custDataLst>
              <p:tags r:id="rId60"/>
            </p:custDataLst>
          </p:nvPr>
        </p:nvSpPr>
        <p:spPr>
          <a:xfrm>
            <a:off x="3468470" y="4357370"/>
            <a:ext cx="20193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 dirty="0">
                <a:solidFill>
                  <a:schemeClr val="dk2"/>
                </a:solidFill>
                <a:latin typeface="Arial" panose="020B0604020202020204" pitchFamily="34" charset="0"/>
              </a:rPr>
              <a:t>Sixth Milestone or Event Here</a:t>
            </a:r>
          </a:p>
        </p:txBody>
      </p:sp>
      <p:sp>
        <p:nvSpPr>
          <p:cNvPr id="739" name="OTLSHAPE_M_3bdee929928a47ec82ab115ac7f7e690_Date"/>
          <p:cNvSpPr txBox="1"/>
          <p:nvPr>
            <p:custDataLst>
              <p:tags r:id="rId61"/>
            </p:custDataLst>
          </p:nvPr>
        </p:nvSpPr>
        <p:spPr>
          <a:xfrm>
            <a:off x="4195609" y="4185920"/>
            <a:ext cx="5715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Arial Narrow" panose="020B0606020202030204" pitchFamily="34" charset="0"/>
              </a:rPr>
              <a:t>July 1, 2003</a:t>
            </a:r>
          </a:p>
        </p:txBody>
      </p:sp>
      <p:sp>
        <p:nvSpPr>
          <p:cNvPr id="740" name="OTLSHAPE_M_3bdee929928a47ec82ab115ac7f7e690_Shape"/>
          <p:cNvSpPr/>
          <p:nvPr>
            <p:custDataLst>
              <p:tags r:id="rId62"/>
            </p:custDataLst>
          </p:nvPr>
        </p:nvSpPr>
        <p:spPr>
          <a:xfrm>
            <a:off x="4368456" y="3060700"/>
            <a:ext cx="228600" cy="254000"/>
          </a:xfrm>
          <a:prstGeom prst="diamond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1" name="OTLSHAPE_M_2d20d7dcc94f4de2946e4373d494f10b_Title"/>
          <p:cNvSpPr txBox="1"/>
          <p:nvPr>
            <p:custDataLst>
              <p:tags r:id="rId63"/>
            </p:custDataLst>
          </p:nvPr>
        </p:nvSpPr>
        <p:spPr>
          <a:xfrm>
            <a:off x="4696539" y="3896360"/>
            <a:ext cx="20320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>
                <a:solidFill>
                  <a:schemeClr val="dk2"/>
                </a:solidFill>
                <a:latin typeface="Arial" panose="020B0604020202020204" pitchFamily="34" charset="0"/>
              </a:rPr>
              <a:t>Eight Milestone or Event Here</a:t>
            </a:r>
          </a:p>
        </p:txBody>
      </p:sp>
      <p:sp>
        <p:nvSpPr>
          <p:cNvPr id="742" name="OTLSHAPE_M_2d20d7dcc94f4de2946e4373d494f10b_Date"/>
          <p:cNvSpPr txBox="1"/>
          <p:nvPr>
            <p:custDataLst>
              <p:tags r:id="rId64"/>
            </p:custDataLst>
          </p:nvPr>
        </p:nvSpPr>
        <p:spPr>
          <a:xfrm>
            <a:off x="5407633" y="3724910"/>
            <a:ext cx="6096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Arial Narrow" panose="020B0606020202030204" pitchFamily="34" charset="0"/>
              </a:rPr>
              <a:t>June 1, 2010</a:t>
            </a:r>
          </a:p>
        </p:txBody>
      </p:sp>
      <p:sp>
        <p:nvSpPr>
          <p:cNvPr id="743" name="OTLSHAPE_M_2d20d7dcc94f4de2946e4373d494f10b_Shape"/>
          <p:cNvSpPr/>
          <p:nvPr>
            <p:custDataLst>
              <p:tags r:id="rId65"/>
            </p:custDataLst>
          </p:nvPr>
        </p:nvSpPr>
        <p:spPr>
          <a:xfrm flipV="1">
            <a:off x="5638900" y="3060700"/>
            <a:ext cx="152400" cy="177800"/>
          </a:xfrm>
          <a:prstGeom prst="flowChartManualOperation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OTLSHAPE_M_531134c2e0824479a13cfb7e6eaeb30c_Title"/>
          <p:cNvSpPr txBox="1"/>
          <p:nvPr>
            <p:custDataLst>
              <p:tags r:id="rId66"/>
            </p:custDataLst>
          </p:nvPr>
        </p:nvSpPr>
        <p:spPr>
          <a:xfrm>
            <a:off x="5873734" y="3435350"/>
            <a:ext cx="20574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4">
                <a:solidFill>
                  <a:schemeClr val="dk2"/>
                </a:solidFill>
                <a:latin typeface="Arial" panose="020B0604020202020204" pitchFamily="34" charset="0"/>
              </a:rPr>
              <a:t>Tenth Milestone or Event Here</a:t>
            </a:r>
          </a:p>
        </p:txBody>
      </p:sp>
      <p:sp>
        <p:nvSpPr>
          <p:cNvPr id="745" name="OTLSHAPE_M_531134c2e0824479a13cfb7e6eaeb30c_Date"/>
          <p:cNvSpPr txBox="1"/>
          <p:nvPr>
            <p:custDataLst>
              <p:tags r:id="rId67"/>
            </p:custDataLst>
          </p:nvPr>
        </p:nvSpPr>
        <p:spPr>
          <a:xfrm>
            <a:off x="6502109" y="3263900"/>
            <a:ext cx="8001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Arial Narrow" panose="020B0606020202030204" pitchFamily="34" charset="0"/>
              </a:rPr>
              <a:t>February 4, 2017</a:t>
            </a:r>
          </a:p>
        </p:txBody>
      </p:sp>
      <p:sp>
        <p:nvSpPr>
          <p:cNvPr id="746" name="OTLSHAPE_M_531134c2e0824479a13cfb7e6eaeb30c_Shape"/>
          <p:cNvSpPr/>
          <p:nvPr>
            <p:custDataLst>
              <p:tags r:id="rId68"/>
            </p:custDataLst>
          </p:nvPr>
        </p:nvSpPr>
        <p:spPr>
          <a:xfrm>
            <a:off x="6828817" y="3060700"/>
            <a:ext cx="152400" cy="177800"/>
          </a:xfrm>
          <a:prstGeom prst="plus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67450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MZWFmIiwiVmVyc2lvbiI6eyIkaWQiOiIyIiwiVmVyc2lvbiI6IjMuMy4yIiwiT3JpZ2luYWxBc3NlbWJseVZlcnNpb24iOiIzLjAxLjAyLjAwIiwiRWRpdGlvbiI6IlBybyIsIklzUGx1c0VkaXRpb24iOnRydWUsIklzUHJvRWRpdGlvbiI6dHJ1ZX0sIkVmZmVjdCI6MSwiU3R5bGUiOnsiJGlkIjoiMyIsIlRpbWViYW5kU3R5bGUiOnsiJGlkIjoiNCIsIlNjYWxlTWFya2luZyI6MCwiU2hhcGUiOjE3LCJTaGFwZVN0eWxlIjp7IiRpZCI6IjUiLCJNYXJnaW4iOnsiJGlkIjoiNiIsIlRvcCI6MCwiTGVmdCI6MTAsIlJpZ2h0IjoxMCwiQm90dG9tIjowfSwiUGFkZGluZyI6eyIkaWQiOiI3IiwiVG9wIjozLCJMZWZ0IjoxMywiUmlnaHQiOjEzLCJCb3R0b20iOjN9LCJCYWNrZ3JvdW5kIjp7IiRpZCI6IjgiLCJDb2xvciI6eyIkaWQiOiI5IiwiQSI6MjU1LCJSIjoxNjYsIkciOjE4MywiQiI6Mzl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E2NiwiRyI6MTgzLCJCIjoz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wLCJSIjowLCJHIjowLCJCIjowfX0sIklzVmlzaWJsZSI6ZmFsc2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xNjYsIkciOjE4MywiQiI6Mz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2LCJSIjoyNTUsIkciOjAsIkIiOjB9fSwiQXBwZW5kWWVhck9uWWVhckNoYW5nZSI6dHJ1ZSwiRWxhcHNlZFRpbWVGb3JtYXQiOjAsIlRvZGF5TWFya2VyUG9zaXRpb24iOjAsIlF1aWNrUG9zaXRpb24iOjMsIkFic29sdXRlUG9zaXRpb24iOjIxNi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5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Qb3NpdGlvbk9uVGFzayI6MC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IsIkZvbnROYW1lIjoiQXJpYWwiLCJJc0JvbGQiOmZhbHNlLCJJc0l0YWxpYyI6ZmFsc2UsIklzVW5kZXJsaW5lZCI6ZmFsc2UsIlBhcmVudFN0eWxlIjpudWxsfSwiQXV0b1NpemUiOjAsIkZvcmVncm91bmQiOnsiJGlkIjoiNjkiLCJDb2xvciI6eyIkaWQiOiI3MCIsIkEiOjI1NSwiUiI6OTQsIkciOjk0LCJCIjo5N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XJpYWwgTmFycm93IiwiSXNCb2xkIjpmYWxzZSwiSXNJdGFsaWMiOmZhbHNlLCJJc1VuZGVybGluZWQiOmZhbHNlLCJQYXJlbnRTdHlsZSI6bnVsbH0sIkF1dG9TaXplIjowLCJGb3JlZ3JvdW5kIjp7IiRpZCI6Ijc2IiwiQ29sb3IiOnsiJGlkIjoiNzciLCJBIjoyNTUsIlIiOjE2NiwiRyI6MTgzLCJCIjozOX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TSBkLCB5eXl5IiwiU2VwYXJhdG9yIjoiLyIsIlVzZUludGVybmF0aW9uYWxEYXRlRm9ybWF0IjpmYWxzZSwiRGF0ZUlzVmlzaWJsZSI6dHJ1ZSwiVGltZUlzVmlzaWJsZSI6ZmFsc2UsIkhvdXJEaWdpdHMiOjEsIkFtUG1EZXNpZ25hdG9yIjoyLCJUcmltMDBNaW51dGVzIjpmYWxzZSwiTGFzdEtub3duVmlzaWJpbGl0eVN0YXRlIjp7IiRpZCI6IjgyIiwiRGF0ZVBhcnRJc1Zpc2libGUiOmZhbHNlLCJUaW1lUGFydElzVmlzaWJsZSI6ZmFsc2V9fSwiV2Vla051bWJlcmluZyI6eyIkaWQiOiI4MyIsIkZvcm1hdCI6MCwiSXNWaXNpYmxlIjpmYWxzZSwiTGFzdEtub3duVmlzaWJpbGl0eVN0YXRlIjpmYWxzZX0sIklzVmlzaWJsZSI6dHJ1ZSwiUGFyZW50U3R5bGUiOm51bGx9LCJEZWZhdWx0VGFza1N0eWxlIjp7IiRpZCI6Ijg0IiwiU2hhcGUiOjgsIlNoYXBlVGhpY2tuZXNzIjoxLCJEdXJhdGlvbkZvcm1hdCI6MCwiSW5jbHVkZU5vbldvcmtpbmdEYXlzSW5EdXJhdGlvbiI6dHJ1ZSwiUGVyY2VudGFnZUNvbXBsZXRlU3R5bGUiOnsiJGlkIjoiODUiLCJGb250U2V0dGluZ3MiOnsiJGlkIjoiODYiLCJGb250U2l6ZSI6MTAsIkZvbnROYW1lIjoiQ2FsaWJyaSIsIklzQm9sZCI6ZmFsc2UsIklzSXRhbGljIjpmYWxzZSwiSXNVbmRlcmxpbmVkIjpmYWxzZSwiUGFyZW50U3R5bGUiOm51bGx9LCJBdXRvU2l6ZSI6MCwiRm9yZWdyb3VuZCI6eyIkaWQiOiI4NyIsIkNvbG9yIjp7IiRpZCI6Ijg4IiwiQSI6MjU1LCJSIjoxNjYsIkciOjE4MywiQiI6Mzl9fSwiTWF4V2lkdGgiOjIwMC4wLCJNYXhIZWlnaHQiOiJJbmZpbml0eSIsIlNtYXJ0Rm9yZWdyb3VuZElzQWN0aXZlIjpmYWxzZSwiSG9yaXpvbnRhbEFsaWdubWVudCI6MCwiVmVydGljYWxBbGlnbm1lbnQiOjAsIlNtYXJ0Rm9yZWdyb3VuZCI6bnVsbCwiQmFja2dyb3VuZEZpbGxUeXBlIjowLCJNYXJnaW4iOnsiJGlkIjoiODkiLCJUb3AiOjAsIkxlZnQiOjAsIlJpZ2h0IjowLCJCb3R0b20iOjB9LCJQYWRkaW5nIjp7IiRpZCI6IjkwIiwiVG9wIjowLCJMZWZ0IjowLCJSaWdodCI6MCwiQm90dG9tIjowfSwiQmFja2dyb3VuZCI6eyIkaWQiOiI5MSIsIkNvbG9yIjp7IiRyZWYiOiIyMCJ9fSwiSXNWaXNpYmxlIjp0cnVlLCJXaWR0aCI6MC4wLCJIZWlnaHQiOjAuMCwiQm9yZGVyU3R5bGUiOm51bGwsIlBhcmVudFN0eWxlIjpudWxsfSwiRHVyYXRpb25TdHlsZSI6eyIkaWQiOiI5MiIsIkZvbnRTZXR0aW5ncyI6eyIkaWQiOiI5MyIsIkZvbnRTaXplIjoxMCwiRm9udE5hbWUiOiJDYWxpYnJpIiwiSXNCb2xkIjpmYWxzZSwiSXNJdGFsaWMiOmZhbHNlLCJJc1VuZGVybGluZWQiOmZhbHNlLCJQYXJlbnRTdHlsZSI6bnVsbH0sIkF1dG9TaXplIjowLCJGb3JlZ3JvdW5kIjp7IiRpZCI6Ijk0IiwiQ29sb3IiOnsiJGlkIjoiOTUiLCJBIjoyNTUsIlIiOjE2NiwiRyI6MTgzLCJCIjozOX19LCJNYXhXaWR0aCI6MjAwLjAsIk1heEhlaWdodCI6IkluZmluaXR5IiwiU21hcnRGb3JlZ3JvdW5kSXNBY3RpdmUiOmZhbHNlLCJIb3Jpem9udGFsQWxpZ25tZW50IjowLCJWZXJ0aWNhbEFsaWdubWVudCI6MCwiU21hcnRGb3JlZ3JvdW5kIjpudWxsLCJCYWNrZ3JvdW5kRmlsbFR5cGUiOjAsIk1hcmdpbiI6eyIkaWQiOiI5NiIsIlRvcCI6MCwiTGVmdCI6MCwiUmlnaHQiOjAsIkJvdHRvbSI6MH0sIlBhZGRpbmciOnsiJGlkIjoiOTciLCJUb3AiOjAsIkxlZnQiOjAsIlJpZ2h0IjowLCJCb3R0b20iOjB9LCJCYWNrZ3JvdW5kIjp7IiRpZCI6Ijk4IiwiQ29sb3IiOnsiJHJlZiI6IjIwIn19LCJJc1Zpc2libGUiOnRydWUsIldpZHRoIjowLjAsIkhlaWdodCI6MC4wLCJCb3JkZXJTdHlsZSI6bnVsbCwiUGFyZW50U3R5bGUiOm51bGx9LCJIb3Jpem9udGFsQ29ubmVjdG9yU3R5bGUiOnsiJGlkIjoiOTkiLCJMaW5lQ29sb3IiOnsiJGlkIjoiMTAwIiwiJHR5cGUiOiJOTFJFLkNvbW1vbi5Eb20uU29saWRDb2xvckJydXNoLCBOTFJFLkNvbW1vbiIsIkNvbG9yIjp7IiRpZCI6IjEwMSIsIkEiOjI1NSwiUiI6MjA0LCJHIjoyMDQsIkIiOjIwNH19LCJMaW5lV2VpZ2h0IjowLjAsIkxpbmVUeXBlIjowLCJQYXJlbnRTdHlsZSI6bnVsbH0sIlZlcnRpY2FsQ29ubmVjdG9yU3R5bGUiOnsiJGlkIjoiMTAyIiwiTGluZUNvbG9yIjp7IiRpZCI6IjEwMyIsIiR0eXBlIjoiTkxSRS5Db21tb24uRG9tLlNvbGlkQ29sb3JCcnVzaCwgTkxSRS5Db21tb24iLCJDb2xvciI6eyIkaWQiOiIxMDQiLCJBIjoyNTUsIlIiOjIwNCwiRyI6MjA0LCJCIjoyMDR9fSwiTGluZVdlaWdodCI6MS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0cnVlLCJQZXJjZW50YWdlQ29tcGxldGVTaGFwZU9wYWNpdHkiOjM1LCJTaGFwZVN0eWxlIjp7IiRpZCI6IjEwNSIsIk1hcmdpbiI6eyIkaWQiOiIxMDYiLCJUb3AiOjAsIkxlZnQiOjQsIlJpZ2h0Ijo0LCJCb3R0b20iOjB9LCJQYWRkaW5nIjp7IiRpZCI6IjEwNyIsIlRvcCI6MCwiTGVmdCI6MCwiUmlnaHQiOjAsIkJvdHRvbSI6MH0sIkJhY2tncm91bmQiOnsiJGlkIjoiMTA4IiwiQ29sb3IiOnsiJGlkIjoiMTA5IiwiQSI6MjU1LCJSIjowLCJHIjoxMTQsIkIiOjE4OH19LCJJc1Zpc2libGUiOnRydWUsIldpZHRoIjowLjAsIkhlaWdodCI6MTYuMCwiQm9yZGVyU3R5bGUiOnsiJGlkIjoiMTEwIiwiTGluZUNvbG9yIjp7IiRpZCI6IjExMSIsIiR0eXBlIjoiTkxSRS5Db21tb24uRG9tLlNvbGlkQ29sb3JCcnVzaCwgTkxSRS5Db21tb24iLCJDb2xvciI6eyIkaWQiOiIxMTIiLCJBIjoyNTUsIlIiOjI1NSwiRyI6MCwiQiI6MH19LCJMaW5lV2VpZ2h0IjowLjAsIkxpbmVUeXBlIjowLCJQYXJlbnRTdHlsZSI6bnVsbH0sIlBhcmVudFN0eWxlIjpudWxsfSwiVGl0bGVTdHlsZSI6eyIkaWQiOiIxMTMiLCJGb250U2V0dGluZ3MiOnsiJGlkIjoiMTE0IiwiRm9udFNpemUiOjExLCJGb250TmFtZSI6IkNhbGlicmkiLCJJc0JvbGQiOnRydWUsIklzSXRhbGljIjpmYWxzZSwiSXNVbmRlcmxpbmVkIjpmYWxzZSwiUGFyZW50U3R5bGUiOm51bGx9LCJBdXRvU2l6ZSI6MCwiRm9yZWdyb3VuZCI6eyIkaWQiOiIxMTUiLCJDb2xvciI6eyIkaWQiOiIxMTYiLCJBIjoyNTUsIlIiOjAsIkciOjAsIkIiOjB9fSwiTWF4V2lkdGgiOjcyMC4wLCJNYXhIZWlnaHQiOiJJbmZpbml0eSIsIlNtYXJ0Rm9yZWdyb3VuZElzQWN0aXZlIjp0cnVlLCJIb3Jpem9udGFsQWxpZ25tZW50IjoxLCJWZXJ0aWNhbEFsaWdubWVudCI6MCwiU21hcnRGb3JlZ3JvdW5kIjpudWxsLCJCYWNrZ3JvdW5kRmlsbFR5cGUiOjAsIk1hcmdpbiI6eyIkaWQiOiIxMTciLCJUb3AiOjAsIkxlZnQiOjAsIlJpZ2h0IjowLCJCb3R0b20iOjB9LCJQYWRkaW5nIjp7IiRpZCI6IjExOCIsIlRvcCI6MCwiTGVmdCI6MCwiUmlnaHQiOjAsIkJvdHRvbSI6MH0sIkJhY2tncm91bmQiOnsiJGlkIjoiMTE5IiwiQ29sb3IiOnsiJHJlZiI6IjIwIn19LCJJc1Zpc2libGUiOnRydWUsIldpZHRoIjowLjAsIkhlaWdodCI6MC4wLCJCb3JkZXJTdHlsZSI6bnVsbCwiUGFyZW50U3R5bGUiOm51bGx9LCJEYXRlU3R5bGUiOnsiJGlkIjoiMTIwIiwiRm9udFNldHRpbmdzIjp7IiRpZCI6IjEyMSIsIkZvbnRTaXplIjoxMCwiRm9udE5hbWUiOiJDYWxpYnJpIiwiSXNCb2xkIjpmYWxzZSwiSXNJdGFsaWMiOmZhbHNlLCJJc1VuZGVybGluZWQiOmZhbHNlLCJQYXJlbnRTdHlsZSI6bnVsbH0sIkF1dG9TaXplIjowLCJGb3JlZ3JvdW5kIjp7IiRpZCI6IjEyMiIsIkNvbG9yIjp7IiRpZCI6IjEyMyIsIkEiOjI1NSwiUiI6OTQsIkciOjk0LCJCIjo5NH19LCJNYXhXaWR0aCI6MjAwLjAsIk1heEhlaWdodCI6IkluZmluaXR5IiwiU21hcnRGb3JlZ3JvdW5kSXNBY3RpdmUiOmZhbHNlLCJIb3Jpem9udGFsQWxpZ25tZW50IjowLCJWZXJ0aWNhbEFsaWdubWVudCI6MCwiU21hcnRGb3JlZ3JvdW5kIjpudWxsLCJCYWNrZ3JvdW5kRmlsbFR5cGUiOjAsIk1hcmdpbiI6eyIkaWQiOiIxMjQiLCJUb3AiOjAsIkxlZnQiOjAsIlJpZ2h0IjowLCJCb3R0b20iOjB9LCJQYWRkaW5nIjp7IiRpZCI6IjEyNSIsIlRvcCI6MCwiTGVmdCI6MCwiUmlnaHQiOjAsIkJvdHRvbSI6MH0sIkJhY2tncm91bmQiOnsiJGlkIjoiMTI2IiwiQ29sb3IiOnsiJHJlZiI6IjIwIn19LCJJc1Zpc2libGUiOnRydWUsIldpZHRoIjowLjAsIkhlaWdodCI6MC4wLCJCb3JkZXJTdHlsZSI6bnVsbCwiUGFyZW50U3R5bGUiOm51bGx9LCJEYXRlRm9ybWF0Ijp7IiRpZCI6IjEy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jgiLCJGb3JtYXQiOjAsIklzVmlzaWJsZSI6ZmFsc2UsIkxhc3RLbm93blZpc2liaWxpdHlTdGF0ZSI6ZmFsc2V9LCJJc1Zpc2libGUiOnRydWUsIlBhcmVudFN0eWxlIjpudWxsLCJfZXhwbGljaXRseVNldCI6eyIkaWQiOiIxMj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EzMCIsIkdyaWRsaW5lU3R5bGUiOnsiJGlkIjoiMTMxIiwiTGluZUNvbG9yIjp7IiRpZCI6IjEzMiIsIiR0eXBlIjoiTkxSRS5Db21tb24uRG9tLlNvbGlkQ29sb3JCcnVzaCwgTkxSRS5Db21tb24iLCJDb2xvciI6eyIkaWQiOiIxMzMiLCJBIjozOCwiUiI6OTEsIkciOjE1NSwiQiI6MjEzfX0sIkxpbmVXZWlnaHQiOjEuMCwiTGluZVR5cGUiOjAsIlBhcmVudFN0eWxlIjpudWxsfSwiTWFyZ2luIjp7IiRpZCI6IjEzNCIsIlRvcCI6MCwiTGVmdCI6MCwiUmlnaHQiOjAsIkJvdHRvbSI6MH0sIlBhZGRpbmciOnsiJGlkIjoiMTM1IiwiVG9wIjowLCJMZWZ0IjowLCJSaWdodCI6MCwiQm90dG9tIjowfSwiQmFja2dyb3VuZCI6bnVsbCwiSXNWaXNpYmxlIjp0cnVlLCJXaWR0aCI6MC4wLCJIZWlnaHQiOjAuMCwiQm9yZGVyU3R5bGUiOm51bGwsIlBhcmVudFN0eWxlIjpudWxsfSwiU2hvd0VsYXBzZWRUaW1lR3JhZGllbnRTdHlsZSI6ZmFsc2UsIkRlZmF1bHRTd2ltbGFuZVN0eWxlIjp7IiRpZCI6IjEzNiIsIkhlYWRlclN0eWxlIjp7IiRpZCI6IjEzNyIsIlRleHRTdHlsZSI6eyIkaWQiOiIxMzgiLCJGb250U2V0dGluZ3MiOnsiJGlkIjoiMTM5IiwiRm9udFNpemUiOjEyLCJGb250TmFtZSI6IkNhbGlicmkiLCJJc0JvbGQiOmZhbHNlLCJJc0l0YWxpYyI6ZmFsc2UsIklzVW5kZXJsaW5lZCI6ZmFsc2UsIlBhcmVudFN0eWxlIjpudWxsfSwiQXV0b1NpemUiOjAsIkZvcmVncm91bmQiOnsiJGlkIjoiMTQwIiwiQ29sb3IiOnsiJGlkIjoiMTQxIiwiQSI6MjU1LCJSIjozMiwiRyI6NTYsIkIiOjEwMH19LCJNYXhXaWR0aCI6IkluZmluaXR5IiwiTWF4SGVpZ2h0IjoiSW5maW5pdHkiLCJTbWFydEZvcmVncm91bmRJc0FjdGl2ZSI6ZmFsc2UsIkhvcml6b250YWxBbGlnbm1lbnQiOjAsIlZlcnRpY2FsQWxpZ25tZW50IjowLCJTbWFydEZvcmVncm91bmQiOm51bGwsIkJhY2tncm91bmRGaWxsVHlwZSI6MCwiTWFyZ2luIjp7IiRpZCI6IjE0MiIsIlRvcCI6MCwiTGVmdCI6MCwiUmlnaHQiOjAsIkJvdHRvbSI6MH0sIlBhZGRpbmciOnsiJGlkIjoiMTQzIiwiVG9wIjowLCJMZWZ0IjowLCJSaWdodCI6MCwiQm90dG9tIjowfSwiQmFja2dyb3VuZCI6bnVsbCwiSXNWaXNpYmxlIjp0cnVlLCJXaWR0aCI6MC4wLCJIZWlnaHQiOjAuMCwiQm9yZGVyU3R5bGUiOm51bGwsIlBhcmVudFN0eWxlIjpudWxsfSwiUmVjdGFuZ2xlU3R5bGUiOnsiJGlkIjoiMTQ0IiwiTWFyZ2luIjp7IiRpZCI6IjE0NSIsIlRvcCI6MCwiTGVmdCI6MCwiUmlnaHQiOjAsIkJvdHRvbSI6MH0sIlBhZGRpbmciOnsiJGlkIjoiMTQ2IiwiVG9wIjowLCJMZWZ0IjowLCJSaWdodCI6MCwiQm90dG9tIjowfSwiQmFja2dyb3VuZCI6eyIkaWQiOiIxNDciLCJDb2xvciI6eyIkaWQiOiIxNDgiLCJBIjoxMjcsIlIiOjkxLCJHIjoxNTUsIkIiOjIxM319LCJJc1Zpc2libGUiOnRydWUsIldpZHRoIjowLjAsIkhlaWdodCI6MC4wLCJCb3JkZXJTdHlsZSI6eyIkaWQiOiIxNDkiLCJMaW5lQ29sb3IiOnsiJGlkIjoiMTUwIiwiJHR5cGUiOiJOTFJFLkNvbW1vbi5Eb20uU29saWRDb2xvckJydXNoLCBOTFJFLkNvbW1vbiIsIkNvbG9yIjp7IiRpZCI6IjE1MSIsIkEiOjI1NSwiUiI6MjU1LCJHIjowLCJCIjowfX0sIkxpbmVXZWlnaHQiOjAuMCwiTGluZVR5cGUiOjAsIlBhcmVudFN0eWxlIjpudWxsfSwiUGFyZW50U3R5bGUiOm51bGx9LCJNYXJnaW4iOnsiJGlkIjoiMTUyIiwiVG9wIjowLCJMZWZ0IjowLCJSaWdodCI6MCwiQm90dG9tIjowfSwiUGFkZGluZyI6eyIkaWQiOiIxNTMiLCJUb3AiOjAsIkxlZnQiOjAsIlJpZ2h0IjowLCJCb3R0b20iOjB9LCJCYWNrZ3JvdW5kIjpudWxsLCJJc1Zpc2libGUiOnRydWUsIldpZHRoIjowLjAsIkhlaWdodCI6MC4wLCJCb3JkZXJTdHlsZSI6bnVsbCwiUGFyZW50U3R5bGUiOm51bGx9LCJCYWNrZ3JvdW5kU3R5bGUiOnsiJGlkIjoiMTU0IiwiTWFyZ2luIjp7IiRpZCI6IjE1NSIsIlRvcCI6MCwiTGVmdCI6MCwiUmlnaHQiOjAsIkJvdHRvbSI6MH0sIlBhZGRpbmciOnsiJGlkIjoiMTU2IiwiVG9wIjowLCJMZWZ0IjowLCJSaWdodCI6MCwiQm90dG9tIjowfSwiQmFja2dyb3VuZCI6eyIkaWQiOiIxNTciLCJDb2xvciI6eyIkaWQiOiIxNTgiLCJBIjozOCwiUiI6OTEsIkciOjE1NSwiQiI6MjEzfX0sIklzVmlzaWJsZSI6dHJ1ZSwiV2lkdGgiOjAuMCwiSGVpZ2h0IjowLjAsIkJvcmRlclN0eWxlIjp7IiRpZCI6IjE1OSIsIkxpbmVDb2xvciI6eyIkaWQiOiIxNjAiLCIkdHlwZSI6Ik5MUkUuQ29tbW9uLkRvbS5Tb2xpZENvbG9yQnJ1c2gsIE5MUkUuQ29tbW9uIiwiQ29sb3IiOnsiJGlkIjoiMTYxIiwiQSI6MjU1LCJSIjoyNTUsIkciOjAsIkIiOjB9fSwiTGluZVdlaWdodCI6MC4wLCJMaW5lVHlwZSI6MCwiUGFyZW50U3R5bGUiOm51bGx9LCJQYXJlbnRTdHlsZSI6bnVsbH0sIklzQWJvdmVUaW1lYmFuZCI6ZmFsc2UsIk1hcmdpbiI6eyIkaWQiOiIxNjIiLCJUb3AiOjAsIkxlZnQiOjAsIlJpZ2h0IjowLCJCb3R0b20iOjB9LCJQYWRkaW5nIjp7IiRpZCI6IjE2MyIsIlRvcCI6MCwiTGVmdCI6MCwiUmlnaHQiOjAsIkJvdHRvbSI6MH0sIklzVmlzaWJsZSI6dHJ1ZSwiV2lkdGgiOjAuMCwiSGVpZ2h0IjowLjAsIkJvcmRlclN0eWxlIjpudWxsLCJQYXJlbnRTdHlsZSI6bnVsbH19LCJTY2FsZSI6eyIkaWQiOiIxNjQiLCJTdGFydERhdGUiOiIxOTgwLTEwLTAxVDIzOjU5OjU5Ljk5OVoiLCJFbmREYXRlIjoiMjAyMS0wMS0xNVQyMzo1OTowMCIsIkZvcm1hdCI6Ik1NIiwiVHlwZSI6NCwiQXV0b0RhdGVSYW5nZSI6dHJ1ZSwiV29ya2luZ0RheXMiOjEyNywiRmlzY2FsWWVhciI6eyIkaWQiOiIxNjUiLCJTdGFydE1vbnRoIjoxLCJVc2VTdGFydGluZ1llYXJGb3JOdW1iZXJpbmciOnRydWUsIlNob3dGaXNjYWxZZWFyTGFiZWwiOnRydWV9LCJUb2RheU1hcmtlclRleHQiOiJUb2RheSIsIkF1dG9TY2FsZVR5cGUiOnRydWV9LCJNaWxlc3RvbmVzIjpbeyIkaWQiOiIxNjYiLCJEYXRlIjoiMTk4NC0xMC0wMVQyMzo1OTowMCIsIlN0eWxlIjp7IiRpZCI6IjE2NyIsIlNoYXBlIjoyLCJDb25uZWN0b3JNYXJnaW4iOnsiJHJlZiI6IjU0In0sIkNvbm5lY3RvclN0eWxlIjp7IiRpZCI6IjE2OCIsIkxpbmVDb2xvciI6eyIkaWQiOiIxNjkiLCIkdHlwZSI6Ik5MUkUuQ29tbW9uLkRvbS5Tb2xpZENvbG9yQnJ1c2gsIE5MUkUuQ29tbW9uIiwiQ29sb3IiOnsiJGlkIjoiMTcwIiwiQSI6ODksIlIiOjI0NiwiRyI6MTQ2LCJCIjowfX0sIkxpbmVXZWlnaHQiOjEuMCwiTGluZVR5cGUiOjAsIlBhcmVudFN0eWxlIjp7IiRyZWYiOiI1NSJ9fSwiSXNCZWxvd1RpbWViYW5kIjpmYWxzZSwiUG9zaXRpb25PblRhc2siOjAsIkhpZGVEYXRlIjpmYWxzZSwiU2hhcGVTaXplIjoxLCJTcGFjaW5nIjoyLjAsIlBhZGRpbmciOnsiJHJlZiI6IjU4In0sIlNoYXBlU3R5bGUiOnsiJGlkIjoiMTcxIiwiTWFyZ2luIjp7IiRyZWYiOiI2MCJ9LCJQYWRkaW5nIjp7IiRyZWYiOiI2MSJ9LCJCYWNrZ3JvdW5kIjp7IiRpZCI6IjE3MiIsIkNvbG9yIjp7IiRpZCI6IjE3MyIsIkEiOjI1NSwiUiI6MjQ2LCJHIjoxNDYsIkIiOjB9fSwiSXNWaXNpYmxlIjp0cnVlLCJXaWR0aCI6MTguMCwiSGVpZ2h0IjoyMC4wLCJCb3JkZXJTdHlsZSI6eyIkaWQiOiIxNzQiLCJMaW5lQ29sb3IiOnsiJHJlZiI6IjY1In0sIkxpbmVXZWlnaHQiOjAuMCwiTGluZVR5cGUiOjAsIlBhcmVudFN0eWxlIjp7IiRyZWYiOiI2NCJ9fSwiUGFyZW50U3R5bGUiOnsiJHJlZiI6IjU5In19LCJUaXRsZVN0eWxlIjp7IiRpZCI6IjE3NSIsIkZvbnRTZXR0aW5ncyI6eyIkaWQiOiIxNzYiLCJGb250U2l6ZSI6MTIsIkZvbnROYW1lIjoiQXJpYWwiLCJJc0JvbGQiOmZhbHNlLCJJc0l0YWxpYyI6ZmFsc2UsIklzVW5kZXJsaW5lZCI6ZmFsc2UsIlBhcmVudFN0eWxlIjp7IiRyZWYiOiI2OCJ9fSwiQXV0b1NpemUiOjAsIkZvcmVncm91bmQiOnsiJGlkIjoiMTc3IiwiQ29sb3IiOnsiJGlkIjoiMTc4IiwiQSI6MjU1LCJSIjoyMjMsIkciOjgzLCJCIjozOX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c5IiwiTGluZUNvbG9yIjpudWxsLCJMaW5lV2VpZ2h0IjowLjAsIkxpbmVUeXBlIjowLCJQYXJlbnRTdHlsZSI6bnVsbH0sIlBhcmVudFN0eWxlIjp7IiRyZWYiOiI2NyJ9fSwiRGF0ZVN0eWxlIjp7IiRpZCI6IjE4MCIsIkZvbnRTZXR0aW5ncyI6eyIkaWQiOiIxODEiLCJGb250U2l6ZSI6MTAsIkZvbnROYW1lIjoiQXJpYWwgTmFycm93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gyIiwiTGluZUNvbG9yIjpudWxsLCJMaW5lV2VpZ2h0IjowLjAsIkxpbmVUeXBlIjowLCJQYXJlbnRTdHlsZSI6bnVsbH0sIlBhcmVudFN0eWxlIjp7IiRyZWYiOiI3NCJ9fSwiRGF0ZUZvcm1hdCI6eyIkcmVmIjoiODEifSwiV2Vla051bWJlcmluZyI6eyIkaWQiOiIxODMiLCJGb3JtYXQiOjAsIklzVmlzaWJsZSI6ZmFsc2UsIkxhc3RLbm93blZpc2liaWxpdHlTdGF0ZSI6ZmFsc2V9LCJJc1Zpc2libGUiOnRydWUsIlBhcmVudFN0eWxlIjp7IiRyZWYiOiI1MyJ9fSwiSW5kZXgiOjAsIlBlcmNlbnRhZ2VDb21wbGV0ZSI6bnVsbCwiUG9zaXRpb24iOnsiUmF0aW8iOjAuMCwiSXNDdXN0b20iOmZhbHNlfSwiRGF0ZUZvcm1hdCI6eyIkcmVmIjoiODEifSwiV2Vla051bWJlcmluZyI6eyIkaWQiOiIxODQiLCJGb3JtYXQiOjAsIklzVmlzaWJsZSI6ZmFsc2UsIkxhc3RLbm93blZpc2liaWxpdHlTdGF0ZSI6ZmFsc2V9LCJSZWxhdGVkVGFza0lkIjoiMDAwMDAwMDAtMDAwMC0wMDAwLTAwMDAtMDAwMDAwMDAwMDAwIiwiSWQiOiIyMmJhOTY2OC05N2EzLTQ2NTctYWZjMS02OWFkZTYzOWE3ZmIiLCJJbXBvcnRJZCI6bnVsbCwiVGl0bGUiOiJGaXJzdCBNaWxlc3RvbmUgb3IgRXZlbnQgSGVyZSIsIk5vdGUiOm51bGwsIkh5cGVybGluayI6eyIkaWQiOiIxODUiLCJBZGRyZXNzIjpudWxsLCJTdWJBZGRyZXNzIjpudWxsfSwiSXNDaGFuZ2VkIjpmYWxzZSwiSXNOZXciOmZhbHNlfSx7IiRpZCI6IjE4NiIsIkRhdGUiOiIxOTg4LTA3LTE0VDIzOjU5OjAwIiwiU3R5bGUiOnsiJGlkIjoiMTg3IiwiU2hhcGUiOjEwLCJDb25uZWN0b3JNYXJnaW4iOnsiJHJlZiI6IjU0In0sIkNvbm5lY3RvclN0eWxlIjp7IiRpZCI6IjE4OCIsIkxpbmVDb2xvciI6eyIkaWQiOiIxODkiLCIkdHlwZSI6Ik5MUkUuQ29tbW9uLkRvbS5Tb2xpZENvbG9yQnJ1c2gsIE5MUkUuQ29tbW9uIiwiQ29sb3IiOnsiJGlkIjoiMTkwIiwiQSI6ODksIlIiOjE2NiwiRyI6MTgzLCJCIjozOX19LCJMaW5lV2VpZ2h0IjoxLjAsIkxpbmVUeXBlIjowLCJQYXJlbnRTdHlsZSI6eyIkcmVmIjoiNTUifX0sIklzQmVsb3dUaW1lYmFuZCI6dHJ1ZSwiUG9zaXRpb25PblRhc2siOjAsIkhpZGVEYXRlIjpmYWxzZSwiU2hhcGVTaXplIjowLCJTcGFjaW5nIjoyLjAsIlBhZGRpbmciOnsiJHJlZiI6IjU4In0sIlNoYXBlU3R5bGUiOnsiJGlkIjoiMTkxIiwiTWFyZ2luIjp7IiRyZWYiOiI2MCJ9LCJQYWRkaW5nIjp7IiRyZWYiOiI2MSJ9LCJCYWNrZ3JvdW5kIjp7IiRpZCI6IjE5MiIsIkNvbG9yIjp7IiRpZCI6IjE5MyIsIkEiOjI1NSwiUiI6ODMsIkciOjkyLCJCIjoxOX19LCJJc1Zpc2libGUiOnRydWUsIldpZHRoIjoxMi4wLCJIZWlnaHQiOjE0LjAsIkJvcmRlclN0eWxlIjp7IiRpZCI6IjE5NCIsIkxpbmVDb2xvciI6eyIkcmVmIjoiNjUifSwiTGluZVdlaWdodCI6MC4wLCJMaW5lVHlwZSI6MCwiUGFyZW50U3R5bGUiOnsiJHJlZiI6IjY0In19LCJQYXJlbnRTdHlsZSI6eyIkcmVmIjoiNTkifX0sIlRpdGxlU3R5bGUiOnsiJGlkIjoiMTk1IiwiRm9udFNldHRpbmdzIjp7IiRpZCI6IjE5NiIsIkZvbnRTaXplIjoxMiwiRm9udE5hbWUiOiJBcmlhbCIsIklzQm9sZCI6ZmFsc2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E5NyIsIkxpbmVDb2xvciI6bnVsbCwiTGluZVdlaWdodCI6MC4wLCJMaW5lVHlwZSI6MCwiUGFyZW50U3R5bGUiOm51bGx9LCJQYXJlbnRTdHlsZSI6eyIkcmVmIjoiNjcifX0sIkRhdGVTdHlsZSI6eyIkaWQiOiIxOTgiLCJGb250U2V0dGluZ3MiOnsiJGlkIjoiMTk5IiwiRm9udFNpemUiOjEwLCJGb250TmFtZSI6IkFyaWFsIE5hcnJvdy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wMCIsIkxpbmVDb2xvciI6bnVsbCwiTGluZVdlaWdodCI6MC4wLCJMaW5lVHlwZSI6MCwiUGFyZW50U3R5bGUiOm51bGx9LCJQYXJlbnRTdHlsZSI6eyIkcmVmIjoiNzQifX0sIkRhdGVGb3JtYXQiOnsiJHJlZiI6IjgxIn0sIldlZWtOdW1iZXJpbmciOnsiJGlkIjoiMjAxIiwiRm9ybWF0IjowLCJJc1Zpc2libGUiOmZhbHNlLCJMYXN0S25vd25WaXNpYmlsaXR5U3RhdGUiOmZhbHNlfSwiSXNWaXNpYmxlIjp0cnVlLCJQYXJlbnRTdHlsZSI6eyIkcmVmIjoiNTMifX0sIkluZGV4IjoxLCJQZXJjZW50YWdlQ29tcGxldGUiOm51bGwsIlBvc2l0aW9uIjp7IlJhdGlvIjowLjAsIklzQ3VzdG9tIjpmYWxzZX0sIkRhdGVGb3JtYXQiOnsiJHJlZiI6IjgxIn0sIldlZWtOdW1iZXJpbmciOnsiJGlkIjoiMjAyIiwiRm9ybWF0IjowLCJJc1Zpc2libGUiOmZhbHNlLCJMYXN0S25vd25WaXNpYmlsaXR5U3RhdGUiOmZhbHNlfSwiUmVsYXRlZFRhc2tJZCI6IjAwMDAwMDAwLTAwMDAtMDAwMC0wMDAwLTAwMDAwMDAwMDAwMCIsIklkIjoiMThhNTIxZDYtOGRiZi00MDhmLTkzNTYtMmMwNDBjZjdhNGIxIiwiSW1wb3J0SWQiOm51bGwsIlRpdGxlIjoiU2Vjb25kIE1pbGVzdG9uZSBvciBFdmVudCBIZXJlIiwiTm90ZSI6bnVsbCwiSHlwZXJsaW5rIjp7IiRpZCI6IjIwMyIsIkFkZHJlc3MiOm51bGwsIlN1YkFkZHJlc3MiOm51bGx9LCJJc0NoYW5nZWQiOmZhbHNlLCJJc05ldyI6ZmFsc2V9LHsiJGlkIjoiMjA0IiwiRGF0ZSI6IjE5OTEtMTEtMjJUMjM6NTk6MDAiLCJTdHlsZSI6eyIkaWQiOiIyMDUiLCJTaGFwZSI6MTIsIkNvbm5lY3Rvck1hcmdpbiI6eyIkcmVmIjoiNTQifSwiQ29ubmVjdG9yU3R5bGUiOnsiJGlkIjoiMjA2IiwiTGluZUNvbG9yIjp7IiRpZCI6IjIwNyIsIiR0eXBlIjoiTkxSRS5Db21tb24uRG9tLlNvbGlkQ29sb3JCcnVzaCwgTkxSRS5Db21tb24iLCJDb2xvciI6eyIkaWQiOiIyMDgiLCJBIjo4OSwiUiI6NjUsIkciOjEzOCwiQiI6MTc5fX0sIkxpbmVXZWlnaHQiOjEuMCwiTGluZVR5cGUiOjAsIlBhcmVudFN0eWxlIjp7IiRyZWYiOiI1NSJ9fSwiSXNCZWxvd1RpbWViYW5kIjpmYWxzZSwiUG9zaXRpb25PblRhc2siOjAsIkhpZGVEYXRlIjpmYWxzZSwiU2hhcGVTaXplIjowLCJTcGFjaW5nIjoyLjAsIlBhZGRpbmciOnsiJHJlZiI6IjU4In0sIlNoYXBlU3R5bGUiOnsiJGlkIjoiMjA5IiwiTWFyZ2luIjp7IiRyZWYiOiI2MCJ9LCJQYWRkaW5nIjp7IiRyZWYiOiI2MSJ9LCJCYWNrZ3JvdW5kIjp7IiRpZCI6IjIxMCIsIkNvbG9yIjp7IiRpZCI6IjIxMSIsIkEiOjI1NSwiUiI6NjUsIkciOjEzOCwiQiI6MTc5fX0sIklzVmlzaWJsZSI6dHJ1ZSwiV2lkdGgiOjEyLjAsIkhlaWdodCI6MTQuMCwiQm9yZGVyU3R5bGUiOnsiJGlkIjoiMjEyIiwiTGluZUNvbG9yIjp7IiRyZWYiOiI2NSJ9LCJMaW5lV2VpZ2h0IjowLjAsIkxpbmVUeXBlIjowLCJQYXJlbnRTdHlsZSI6eyIkcmVmIjoiNjQifX0sIlBhcmVudFN0eWxlIjp7IiRyZWYiOiI1OSJ9fSwiVGl0bGVTdHlsZSI6eyIkaWQiOiIyMTMiLCJGb250U2V0dGluZ3MiOnsiJGlkIjoiMjE0IiwiRm9udFNpemUiOjEyLCJGb250TmFtZSI6IkFyaWFsIiwiSXNCb2xkIjpmYWxz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E1IiwiTGluZUNvbG9yIjpudWxsLCJMaW5lV2VpZ2h0IjowLjAsIkxpbmVUeXBlIjowLCJQYXJlbnRTdHlsZSI6bnVsbH0sIlBhcmVudFN0eWxlIjp7IiRyZWYiOiI2NyJ9fSwiRGF0ZVN0eWxlIjp7IiRpZCI6IjIxNiIsIkZvbnRTZXR0aW5ncyI6eyIkaWQiOiIyMTciLCJGb250U2l6ZSI6MTAsIkZvbnROYW1lIjoiQXJpYWwgTmFycm93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E4IiwiTGluZUNvbG9yIjpudWxsLCJMaW5lV2VpZ2h0IjowLjAsIkxpbmVUeXBlIjowLCJQYXJlbnRTdHlsZSI6bnVsbH0sIlBhcmVudFN0eWxlIjp7IiRyZWYiOiI3NCJ9fSwiRGF0ZUZvcm1hdCI6eyIkcmVmIjoiODEifSwiV2Vla051bWJlcmluZyI6eyIkaWQiOiIyMTkiLCJGb3JtYXQiOjAsIklzVmlzaWJsZSI6ZmFsc2UsIkxhc3RLbm93blZpc2liaWxpdHlTdGF0ZSI6ZmFsc2V9LCJJc1Zpc2libGUiOnRydWUsIlBhcmVudFN0eWxlIjp7IiRyZWYiOiI1MyJ9fSwiSW5kZXgiOjIsIlBlcmNlbnRhZ2VDb21wbGV0ZSI6bnVsbCwiUG9zaXRpb24iOnsiUmF0aW8iOjAuMCwiSXNDdXN0b20iOmZhbHNlfSwiRGF0ZUZvcm1hdCI6eyIkcmVmIjoiODEifSwiV2Vla051bWJlcmluZyI6eyIkaWQiOiIyMjAiLCJGb3JtYXQiOjAsIklzVmlzaWJsZSI6ZmFsc2UsIkxhc3RLbm93blZpc2liaWxpdHlTdGF0ZSI6ZmFsc2V9LCJSZWxhdGVkVGFza0lkIjoiMDAwMDAwMDAtMDAwMC0wMDAwLTAwMDAtMDAwMDAwMDAwMDAwIiwiSWQiOiJmMzdkZmIzMy0xY2Y0LTQ5MDktYmZmMS04MDcwNGVhNTE5NDIiLCJJbXBvcnRJZCI6bnVsbCwiVGl0bGUiOiJUaGlyZCBNaWxlc3RvbmUgb3IgRXZlbnQgSGVyZSIsIk5vdGUiOm51bGwsIkh5cGVybGluayI6eyIkaWQiOiIyMjEiLCJBZGRyZXNzIjpudWxsLCJTdWJBZGRyZXNzIjpudWxsfSwiSXNDaGFuZ2VkIjpmYWxzZSwiSXNOZXciOmZhbHNlfSx7IiRpZCI6IjIyMiIsIkRhdGUiOiIyMDAwLTAzLTAxVDIzOjU5OjAwIiwiU3R5bGUiOnsiJGlkIjoiMjIzIiwiU2hhcGUiOjEsIkNvbm5lY3Rvck1hcmdpbiI6eyIkcmVmIjoiNTQifSwiQ29ubmVjdG9yU3R5bGUiOnsiJGlkIjoiMjI0IiwiTGluZUNvbG9yIjp7IiRpZCI6IjIyNSIsIiR0eXBlIjoiTkxSRS5Db21tb24uRG9tLlNvbGlkQ29sb3JCcnVzaCwgTkxSRS5Db21tb24iLCJDb2xvciI6eyIkaWQiOiIyMjYiLCJBIjo4OSwiUiI6MjQ2LCJHIjoxNDYsIkIiOjB9fSwiTGluZVdlaWdodCI6MS4wLCJMaW5lVHlwZSI6MCwiUGFyZW50U3R5bGUiOnsiJHJlZiI6IjU1In19LCJJc0JlbG93VGltZWJhbmQiOnRydWUsIlBvc2l0aW9uT25UYXNrIjowLCJIaWRlRGF0ZSI6ZmFsc2UsIlNoYXBlU2l6ZSI6MSwiU3BhY2luZyI6Mi4wLCJQYWRkaW5nIjp7IiRyZWYiOiI1OCJ9LCJTaGFwZVN0eWxlIjp7IiRpZCI6IjIyNyIsIk1hcmdpbiI6eyIkcmVmIjoiNjAifSwiUGFkZGluZyI6eyIkcmVmIjoiNjEifSwiQmFja2dyb3VuZCI6eyIkaWQiOiIyMjgiLCJDb2xvciI6eyIkaWQiOiIyMjkiLCJBIjoyNTUsIlIiOjI0NiwiRyI6MTQ2LCJCIjowfX0sIklzVmlzaWJsZSI6dHJ1ZSwiV2lkdGgiOjE4LjAsIkhlaWdodCI6MjAuMCwiQm9yZGVyU3R5bGUiOnsiJGlkIjoiMjMwIiwiTGluZUNvbG9yIjp7IiRyZWYiOiI2NSJ9LCJMaW5lV2VpZ2h0IjowLjAsIkxpbmVUeXBlIjowLCJQYXJlbnRTdHlsZSI6eyIkcmVmIjoiNjQifX0sIlBhcmVudFN0eWxlIjp7IiRyZWYiOiI1OSJ9fSwiVGl0bGVTdHlsZSI6eyIkaWQiOiIyMzEiLCJGb250U2V0dGluZ3MiOnsiJGlkIjoiMjMyIiwiRm9udFNpemUiOjEyLCJGb250TmFtZSI6IkFyaWFsIiwiSXNCb2xkIjpmYWxz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MzIiwiTGluZUNvbG9yIjpudWxsLCJMaW5lV2VpZ2h0IjowLjAsIkxpbmVUeXBlIjowLCJQYXJlbnRTdHlsZSI6bnVsbH0sIlBhcmVudFN0eWxlIjp7IiRyZWYiOiI2NyJ9fSwiRGF0ZVN0eWxlIjp7IiRpZCI6IjIzNCIsIkZvbnRTZXR0aW5ncyI6eyIkaWQiOiIyMzUiLCJGb250U2l6ZSI6MTAsIkZvbnROYW1lIjoiQXJpYWwgTmFycm93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M2IiwiTGluZUNvbG9yIjpudWxsLCJMaW5lV2VpZ2h0IjowLjAsIkxpbmVUeXBlIjowLCJQYXJlbnRTdHlsZSI6bnVsbH0sIlBhcmVudFN0eWxlIjp7IiRyZWYiOiI3NCJ9fSwiRGF0ZUZvcm1hdCI6eyIkcmVmIjoiODEifSwiV2Vla051bWJlcmluZyI6eyIkaWQiOiIyMzciLCJGb3JtYXQiOjAsIklzVmlzaWJsZSI6ZmFsc2UsIkxhc3RLbm93blZpc2liaWxpdHlTdGF0ZSI6ZmFsc2V9LCJJc1Zpc2libGUiOnRydWUsIlBhcmVudFN0eWxlIjp7IiRyZWYiOiI1MyJ9fSwiSW5kZXgiOjMsIlBlcmNlbnRhZ2VDb21wbGV0ZSI6bnVsbCwiUG9zaXRpb24iOnsiUmF0aW8iOjAuMCwiSXNDdXN0b20iOmZhbHNlfSwiRGF0ZUZvcm1hdCI6eyIkcmVmIjoiODEifSwiV2Vla051bWJlcmluZyI6eyIkaWQiOiIyMzgiLCJGb3JtYXQiOjAsIklzVmlzaWJsZSI6ZmFsc2UsIkxhc3RLbm93blZpc2liaWxpdHlTdGF0ZSI6ZmFsc2V9LCJSZWxhdGVkVGFza0lkIjoiMDAwMDAwMDAtMDAwMC0wMDAwLTAwMDAtMDAwMDAwMDAwMDAwIiwiSWQiOiIwNDA2NDhhMi02ZmY4LTQ0NjgtYTI0ZS03NDgwYWQ5MTYyMGUiLCJJbXBvcnRJZCI6bnVsbCwiVGl0bGUiOiJGb3VydGggTWlsZXN0b25lIG9yIEV2ZW50IEhlcmUiLCJOb3RlIjpudWxsLCJIeXBlcmxpbmsiOnsiJGlkIjoiMjM5IiwiQWRkcmVzcyI6bnVsbCwiU3ViQWRkcmVzcyI6bnVsbH0sIklzQ2hhbmdlZCI6ZmFsc2UsIklzTmV3IjpmYWxzZX0seyIkaWQiOiIyNDAiLCJEYXRlIjoiMjAwMS0wNC0wMVQyMzo1OTowMCIsIlN0eWxlIjp7IiRpZCI6IjI0MSIsIlNoYXBlIjo1LCJDb25uZWN0b3JNYXJnaW4iOnsiJHJlZiI6IjU0In0sIkNvbm5lY3RvclN0eWxlIjp7IiRpZCI6IjI0MiIsIkxpbmVDb2xvciI6eyIkaWQiOiIyNDMiLCIkdHlwZSI6Ik5MUkUuQ29tbW9uLkRvbS5Tb2xpZENvbG9yQnJ1c2gsIE5MUkUuQ29tbW9uIiwiQ29sb3IiOnsiJGlkIjoiMjQ0IiwiQSI6ODksIlIiOjIyMywiRyI6ODMsIkIiOjM5fX0sIkxpbmVXZWlnaHQiOjEuMCwiTGluZVR5cGUiOjAsIlBhcmVudFN0eWxlIjp7IiRyZWYiOiI1NSJ9fSwiSXNCZWxvd1RpbWViYW5kIjpmYWxzZSwiUG9zaXRpb25PblRhc2siOjAsIkhpZGVEYXRlIjpmYWxzZSwiU2hhcGVTaXplIjowLCJTcGFjaW5nIjoyLjAsIlBhZGRpbmciOnsiJHJlZiI6IjU4In0sIlNoYXBlU3R5bGUiOnsiJGlkIjoiMjQ1IiwiTWFyZ2luIjp7IiRyZWYiOiI2MCJ9LCJQYWRkaW5nIjp7IiRyZWYiOiI2MSJ9LCJCYWNrZ3JvdW5kIjp7IiRpZCI6IjI0NiIsIkNvbG9yIjp7IiRpZCI6IjI0NyIsIkEiOjI1NSwiUiI6MjIzLCJHIjo4MywiQiI6Mzl9fSwiSXNWaXNpYmxlIjp0cnVlLCJXaWR0aCI6MTIuMCwiSGVpZ2h0IjoxNC4wLCJCb3JkZXJTdHlsZSI6eyIkaWQiOiIyNDgiLCJMaW5lQ29sb3IiOnsiJHJlZiI6IjY1In0sIkxpbmVXZWlnaHQiOjAuMCwiTGluZVR5cGUiOjAsIlBhcmVudFN0eWxlIjp7IiRyZWYiOiI2NCJ9fSwiUGFyZW50U3R5bGUiOnsiJHJlZiI6IjU5In19LCJUaXRsZVN0eWxlIjp7IiRpZCI6IjI0OSIsIkZvbnRTZXR0aW5ncyI6eyIkaWQiOiIyNTAiLCJGb250U2l6ZSI6MTIsIkZvbnROYW1lIjoiQXJpYWwiLCJJc0JvbGQiOmZhbHNlLCJJc0l0YWxpYyI6ZmFsc2UsIklzVW5kZXJsaW5lZCI6ZmFsc2UsIlBhcmVudFN0eWxlIjp7IiRyZWYiOiI2OCJ9fSwiQXV0b1NpemUiOjAsIkZvcmVncm91bmQiOnsiJHJlZiI6IjY5In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NTEiLCJMaW5lQ29sb3IiOm51bGwsIkxpbmVXZWlnaHQiOjAuMCwiTGluZVR5cGUiOjAsIlBhcmVudFN0eWxlIjpudWxsfSwiUGFyZW50U3R5bGUiOnsiJHJlZiI6IjY3In19LCJEYXRlU3R5bGUiOnsiJGlkIjoiMjUyIiwiRm9udFNldHRpbmdzIjp7IiRpZCI6IjI1MyIsIkZvbnRTaXplIjoxMCwiRm9udE5hbWUiOiJBcmlhbCBOYXJyb3c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NTQiLCJMaW5lQ29sb3IiOm51bGwsIkxpbmVXZWlnaHQiOjAuMCwiTGluZVR5cGUiOjAsIlBhcmVudFN0eWxlIjpudWxsfSwiUGFyZW50U3R5bGUiOnsiJHJlZiI6Ijc0In19LCJEYXRlRm9ybWF0Ijp7IiRyZWYiOiI4MSJ9LCJXZWVrTnVtYmVyaW5nIjp7IiRpZCI6IjI1NSIsIkZvcm1hdCI6MCwiSXNWaXNpYmxlIjpmYWxzZSwiTGFzdEtub3duVmlzaWJpbGl0eVN0YXRlIjpmYWxzZX0sIklzVmlzaWJsZSI6dHJ1ZSwiUGFyZW50U3R5bGUiOnsiJHJlZiI6IjUzIn19LCJJbmRleCI6NCwiUGVyY2VudGFnZUNvbXBsZXRlIjpudWxsLCJQb3NpdGlvbiI6eyJSYXRpbyI6MC4wLCJJc0N1c3RvbSI6ZmFsc2V9LCJEYXRlRm9ybWF0Ijp7IiRyZWYiOiI4MSJ9LCJXZWVrTnVtYmVyaW5nIjp7IiRpZCI6IjI1NiIsIkZvcm1hdCI6MCwiSXNWaXNpYmxlIjpmYWxzZSwiTGFzdEtub3duVmlzaWJpbGl0eVN0YXRlIjpmYWxzZX0sIlJlbGF0ZWRUYXNrSWQiOiIwMDAwMDAwMC0wMDAwLTAwMDAtMDAwMC0wMDAwMDAwMDAwMDAiLCJJZCI6ImRiYTlmMWNjLTIwNDEtNDEwYi04NDllLWU1OTBlNzZjNzc4MCIsIkltcG9ydElkIjpudWxsLCJUaXRsZSI6IkZpZnRoIE1pbGVzdG9uZSBvciBFdmVudCBIZXJlIiwiTm90ZSI6bnVsbCwiSHlwZXJsaW5rIjp7IiRpZCI6IjI1NyIsIkFkZHJlc3MiOm51bGwsIlN1YkFkZHJlc3MiOm51bGx9LCJJc0NoYW5nZWQiOmZhbHNlLCJJc05ldyI6ZmFsc2V9LHsiJGlkIjoiMjU4IiwiRGF0ZSI6IjIwMDMtMDctMDFUMjM6NTk6MDAiLCJTdHlsZSI6eyIkaWQiOiIyNTkiLCJTaGFwZSI6MSwiQ29ubmVjdG9yTWFyZ2luIjp7IiRyZWYiOiI1NCJ9LCJDb25uZWN0b3JTdHlsZSI6eyIkaWQiOiIyNjAiLCJMaW5lQ29sb3IiOnsiJGlkIjoiMjYxIiwiJHR5cGUiOiJOTFJFLkNvbW1vbi5Eb20uU29saWRDb2xvckJydXNoLCBOTFJFLkNvbW1vbiIsIkNvbG9yIjp7IiRpZCI6IjI2MiIsIkEiOjg5LCJSIjoyNTQsIkciOjE5NSwiQiI6Nn19LCJMaW5lV2VpZ2h0IjoxLjAsIkxpbmVUeXBlIjowLCJQYXJlbnRTdHlsZSI6eyIkcmVmIjoiNTUifX0sIklzQmVsb3dUaW1lYmFuZCI6dHJ1ZSwiUG9zaXRpb25PblRhc2siOjAsIkhpZGVEYXRlIjpmYWxzZSwiU2hhcGVTaXplIjoxLCJTcGFjaW5nIjoyLjAsIlBhZGRpbmciOnsiJHJlZiI6IjU4In0sIlNoYXBlU3R5bGUiOnsiJGlkIjoiMjYzIiwiTWFyZ2luIjp7IiRyZWYiOiI2MCJ9LCJQYWRkaW5nIjp7IiRyZWYiOiI2MSJ9LCJCYWNrZ3JvdW5kIjp7IiRpZCI6IjI2NCIsIkNvbG9yIjp7IiRpZCI6IjI2NSIsIkEiOjI1NSwiUiI6MjU0LCJHIjoxOTUsIkIiOjZ9fSwiSXNWaXNpYmxlIjp0cnVlLCJXaWR0aCI6MTguMCwiSGVpZ2h0IjoyMC4wLCJCb3JkZXJTdHlsZSI6eyIkaWQiOiIyNjYiLCJMaW5lQ29sb3IiOnsiJHJlZiI6IjY1In0sIkxpbmVXZWlnaHQiOjAuMCwiTGluZVR5cGUiOjAsIlBhcmVudFN0eWxlIjp7IiRyZWYiOiI2NCJ9fSwiUGFyZW50U3R5bGUiOnsiJHJlZiI6IjU5In19LCJUaXRsZVN0eWxlIjp7IiRpZCI6IjI2NyIsIkZvbnRTZXR0aW5ncyI6eyIkaWQiOiIyNjgiLCJGb250U2l6ZSI6MTIsIkZvbnROYW1lIjoiQXJpYWwiLCJJc0JvbGQiOmZhbHNlLCJJc0l0YWxpYyI6ZmFsc2UsIklzVW5kZXJsaW5lZCI6ZmFsc2UsIlBhcmVudFN0eWxlIjp7IiRyZWYiOiI2OCJ9fSwiQXV0b1NpemUiOjAsIkZvcmVncm91bmQiOnsiJHJlZiI6IjY5In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NjkiLCJMaW5lQ29sb3IiOm51bGwsIkxpbmVXZWlnaHQiOjAuMCwiTGluZVR5cGUiOjAsIlBhcmVudFN0eWxlIjpudWxsfSwiUGFyZW50U3R5bGUiOnsiJHJlZiI6IjY3In19LCJEYXRlU3R5bGUiOnsiJGlkIjoiMjcwIiwiRm9udFNldHRpbmdzIjp7IiRpZCI6IjI3MSIsIkZvbnRTaXplIjoxMCwiRm9udE5hbWUiOiJBcmlhbCBOYXJyb3c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NzIiLCJMaW5lQ29sb3IiOm51bGwsIkxpbmVXZWlnaHQiOjAuMCwiTGluZVR5cGUiOjAsIlBhcmVudFN0eWxlIjpudWxsfSwiUGFyZW50U3R5bGUiOnsiJHJlZiI6Ijc0In19LCJEYXRlRm9ybWF0Ijp7IiRyZWYiOiI4MSJ9LCJXZWVrTnVtYmVyaW5nIjp7IiRpZCI6IjI3MyIsIkZvcm1hdCI6MCwiSXNWaXNpYmxlIjpmYWxzZSwiTGFzdEtub3duVmlzaWJpbGl0eVN0YXRlIjpmYWxzZX0sIklzVmlzaWJsZSI6dHJ1ZSwiUGFyZW50U3R5bGUiOnsiJHJlZiI6IjUzIn19LCJJbmRleCI6NSwiUGVyY2VudGFnZUNvbXBsZXRlIjpudWxsLCJQb3NpdGlvbiI6eyJSYXRpbyI6MC4wLCJJc0N1c3RvbSI6ZmFsc2V9LCJEYXRlRm9ybWF0Ijp7IiRyZWYiOiI4MSJ9LCJXZWVrTnVtYmVyaW5nIjp7IiRpZCI6IjI3NCIsIkZvcm1hdCI6MCwiSXNWaXNpYmxlIjpmYWxzZSwiTGFzdEtub3duVmlzaWJpbGl0eVN0YXRlIjpmYWxzZX0sIlJlbGF0ZWRUYXNrSWQiOiIwMDAwMDAwMC0wMDAwLTAwMDAtMDAwMC0wMDAwMDAwMDAwMDAiLCJJZCI6IjNiZGVlOTI5LTkyOGEtNDdlYy04MmFiLTExNWFjN2Y3ZTY5MCIsIkltcG9ydElkIjpudWxsLCJUaXRsZSI6IlNpeHRoIE1pbGVzdG9uZSBvciBFdmVudCBIZXJlIiwiTm90ZSI6bnVsbCwiSHlwZXJsaW5rIjp7IiRpZCI6IjI3NSIsIkFkZHJlc3MiOm51bGwsIlN1YkFkZHJlc3MiOm51bGx9LCJJc0NoYW5nZWQiOmZhbHNlLCJJc05ldyI6ZmFsc2V9LHsiJGlkIjoiMjc2IiwiRGF0ZSI6IjIwMDctMDItMDFUMjM6NTk6MDAiLCJTdHlsZSI6eyIkaWQiOiIyNzciLCJTaGFwZSI6MTMsIkNvbm5lY3Rvck1hcmdpbiI6eyIkcmVmIjoiNTQifSwiQ29ubmVjdG9yU3R5bGUiOnsiJGlkIjoiMjc4IiwiTGluZUNvbG9yIjp7IiRpZCI6IjI3OSIsIiR0eXBlIjoiTkxSRS5Db21tb24uRG9tLlNvbGlkQ29sb3JCcnVzaCwgTkxSRS5Db21tb24iLCJDb2xvciI6eyIkaWQiOiIyODAiLCJBIjo4OSwiUiI6OTQsIkciOjk0LCJCIjo5NH19LCJMaW5lV2VpZ2h0IjoxLjAsIkxpbmVUeXBlIjowLCJQYXJlbnRTdHlsZSI6eyIkcmVmIjoiNTUifX0sIklzQmVsb3dUaW1lYmFuZCI6ZmFsc2UsIlBvc2l0aW9uT25UYXNrIjowLCJIaWRlRGF0ZSI6ZmFsc2UsIlNoYXBlU2l6ZSI6MSwiU3BhY2luZyI6Mi4wLCJQYWRkaW5nIjp7IiRyZWYiOiI1OCJ9LCJTaGFwZVN0eWxlIjp7IiRpZCI6IjI4MSIsIk1hcmdpbiI6eyIkcmVmIjoiNjAifSwiUGFkZGluZyI6eyIkcmVmIjoiNjEifSwiQmFja2dyb3VuZCI6eyIkaWQiOiIyODIiLCJDb2xvciI6eyIkaWQiOiIyODMiLCJBIjoyNTUsIlIiOjk0LCJHIjo5NCwiQiI6OTR9fSwiSXNWaXNpYmxlIjp0cnVlLCJXaWR0aCI6MTguMCwiSGVpZ2h0IjoyMC4wLCJCb3JkZXJTdHlsZSI6eyIkaWQiOiIyODQiLCJMaW5lQ29sb3IiOnsiJHJlZiI6IjY1In0sIkxpbmVXZWlnaHQiOjAuMCwiTGluZVR5cGUiOjAsIlBhcmVudFN0eWxlIjp7IiRyZWYiOiI2NCJ9fSwiUGFyZW50U3R5bGUiOnsiJHJlZiI6IjU5In19LCJUaXRsZVN0eWxlIjp7IiRpZCI6IjI4NSIsIkZvbnRTZXR0aW5ncyI6eyIkaWQiOiIyODYiLCJGb250U2l6ZSI6MTIsIkZvbnROYW1lIjoiQXJpYWwiLCJJc0JvbGQiOmZhbHNlLCJJc0l0YWxpYyI6ZmFsc2UsIklzVW5kZXJsaW5lZCI6ZmFsc2UsIlBhcmVudFN0eWxlIjp7IiRyZWYiOiI2OCJ9fSwiQXV0b1NpemUiOjAsIkZvcmVncm91bmQiOnsiJHJlZiI6IjY5In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ODciLCJMaW5lQ29sb3IiOm51bGwsIkxpbmVXZWlnaHQiOjAuMCwiTGluZVR5cGUiOjAsIlBhcmVudFN0eWxlIjpudWxsfSwiUGFyZW50U3R5bGUiOnsiJHJlZiI6IjY3In19LCJEYXRlU3R5bGUiOnsiJGlkIjoiMjg4IiwiRm9udFNldHRpbmdzIjp7IiRpZCI6IjI4OSIsIkZvbnRTaXplIjoxMCwiRm9udE5hbWUiOiJBcmlhbCBOYXJyb3c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OTAiLCJMaW5lQ29sb3IiOm51bGwsIkxpbmVXZWlnaHQiOjAuMCwiTGluZVR5cGUiOjAsIlBhcmVudFN0eWxlIjpudWxsfSwiUGFyZW50U3R5bGUiOnsiJHJlZiI6Ijc0In19LCJEYXRlRm9ybWF0Ijp7IiRyZWYiOiI4MSJ9LCJXZWVrTnVtYmVyaW5nIjp7IiRpZCI6IjI5MSIsIkZvcm1hdCI6MCwiSXNWaXNpYmxlIjpmYWxzZSwiTGFzdEtub3duVmlzaWJpbGl0eVN0YXRlIjpmYWxzZX0sIklzVmlzaWJsZSI6dHJ1ZSwiUGFyZW50U3R5bGUiOnsiJHJlZiI6IjUzIn19LCJJbmRleCI6NiwiUGVyY2VudGFnZUNvbXBsZXRlIjpudWxsLCJQb3NpdGlvbiI6eyJSYXRpbyI6MC4wLCJJc0N1c3RvbSI6ZmFsc2V9LCJEYXRlRm9ybWF0Ijp7IiRyZWYiOiI4MSJ9LCJXZWVrTnVtYmVyaW5nIjp7IiRpZCI6IjI5MiIsIkZvcm1hdCI6MCwiSXNWaXNpYmxlIjpmYWxzZSwiTGFzdEtub3duVmlzaWJpbGl0eVN0YXRlIjpmYWxzZX0sIlJlbGF0ZWRUYXNrSWQiOiIwMDAwMDAwMC0wMDAwLTAwMDAtMDAwMC0wMDAwMDAwMDAwMDAiLCJJZCI6ImQ1MDhiYzhlLTdiZGMtNDdjYi1iOWY0LWIxNzZjMzAzYmU3NCIsIkltcG9ydElkIjpudWxsLCJUaXRsZSI6IlNldmVudGggTWlsZXN0b25lIG9yIEV2ZW50IEhlcmUiLCJOb3RlIjpudWxsLCJIeXBlcmxpbmsiOnsiJGlkIjoiMjkzIiwiQWRkcmVzcyI6bnVsbCwiU3ViQWRkcmVzcyI6bnVsbH0sIklzQ2hhbmdlZCI6ZmFsc2UsIklzTmV3IjpmYWxzZX0seyIkaWQiOiIyOTQiLCJEYXRlIjoiMjAxMC0wNi0wMVQyMzo1OTowMCIsIlN0eWxlIjp7IiRpZCI6IjI5NSIsIlNoYXBlIjo1LCJDb25uZWN0b3JNYXJnaW4iOnsiJHJlZiI6IjU0In0sIkNvbm5lY3RvclN0eWxlIjp7IiRpZCI6IjI5NiIsIkxpbmVDb2xvciI6eyIkaWQiOiIyOTciLCIkdHlwZSI6Ik5MUkUuQ29tbW9uLkRvbS5Tb2xpZENvbG9yQnJ1c2gsIE5MUkUuQ29tbW9uIiwiQ29sb3IiOnsiJGlkIjoiMjk4IiwiQSI6ODksIlIiOjIyMywiRyI6ODMsIkIiOjM5fX0sIkxpbmVXZWlnaHQiOjEuMCwiTGluZVR5cGUiOjAsIlBhcmVudFN0eWxlIjp7IiRyZWYiOiI1NSJ9fSwiSXNCZWxvd1RpbWViYW5kIjp0cnVlLCJQb3NpdGlvbk9uVGFzayI6MCwiSGlkZURhdGUiOmZhbHNlLCJTaGFwZVNpemUiOjAsIlNwYWNpbmciOjIuMCwiUGFkZGluZyI6eyIkcmVmIjoiNTgifSwiU2hhcGVTdHlsZSI6eyIkaWQiOiIyOTkiLCJNYXJnaW4iOnsiJHJlZiI6IjYwIn0sIlBhZGRpbmciOnsiJHJlZiI6IjYxIn0sIkJhY2tncm91bmQiOnsiJGlkIjoiMzAwIiwiQ29sb3IiOnsiJGlkIjoiMzAxIiwiQSI6MjU1LCJSIjoyMjMsIkciOjgzLCJCIjozOX19LCJJc1Zpc2libGUiOnRydWUsIldpZHRoIjoxMi4wLCJIZWlnaHQiOjE0LjAsIkJvcmRlclN0eWxlIjp7IiRpZCI6IjMwMiIsIkxpbmVDb2xvciI6eyIkcmVmIjoiNjUifSwiTGluZVdlaWdodCI6MC4wLCJMaW5lVHlwZSI6MCwiUGFyZW50U3R5bGUiOnsiJHJlZiI6IjY0In19LCJQYXJlbnRTdHlsZSI6eyIkcmVmIjoiNTkifX0sIlRpdGxlU3R5bGUiOnsiJGlkIjoiMzAzIiwiRm9udFNldHRpbmdzIjp7IiRpZCI6IjMwNCIsIkZvbnRTaXplIjoxMiwiRm9udE5hbWUiOiJBcmlhbCIsIklzQm9sZCI6ZmFsc2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MwNSIsIkxpbmVDb2xvciI6bnVsbCwiTGluZVdlaWdodCI6MC4wLCJMaW5lVHlwZSI6MCwiUGFyZW50U3R5bGUiOm51bGx9LCJQYXJlbnRTdHlsZSI6eyIkcmVmIjoiNjcifX0sIkRhdGVTdHlsZSI6eyIkaWQiOiIzMDYiLCJGb250U2V0dGluZ3MiOnsiJGlkIjoiMzA3IiwiRm9udFNpemUiOjEwLCJGb250TmFtZSI6IkFyaWFsIE5hcnJvdy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MwOCIsIkxpbmVDb2xvciI6bnVsbCwiTGluZVdlaWdodCI6MC4wLCJMaW5lVHlwZSI6MCwiUGFyZW50U3R5bGUiOm51bGx9LCJQYXJlbnRTdHlsZSI6eyIkcmVmIjoiNzQifX0sIkRhdGVGb3JtYXQiOnsiJHJlZiI6IjgxIn0sIldlZWtOdW1iZXJpbmciOnsiJGlkIjoiMzA5IiwiRm9ybWF0IjowLCJJc1Zpc2libGUiOmZhbHNlLCJMYXN0S25vd25WaXNpYmlsaXR5U3RhdGUiOmZhbHNlfSwiSXNWaXNpYmxlIjp0cnVlLCJQYXJlbnRTdHlsZSI6eyIkcmVmIjoiNTMifX0sIkluZGV4Ijo3LCJQZXJjZW50YWdlQ29tcGxldGUiOm51bGwsIlBvc2l0aW9uIjp7IlJhdGlvIjowLjAsIklzQ3VzdG9tIjpmYWxzZX0sIkRhdGVGb3JtYXQiOnsiJHJlZiI6IjgxIn0sIldlZWtOdW1iZXJpbmciOnsiJGlkIjoiMzEwIiwiRm9ybWF0IjowLCJJc1Zpc2libGUiOmZhbHNlLCJMYXN0S25vd25WaXNpYmlsaXR5U3RhdGUiOmZhbHNlfSwiUmVsYXRlZFRhc2tJZCI6IjAwMDAwMDAwLTAwMDAtMDAwMC0wMDAwLTAwMDAwMDAwMDAwMCIsIklkIjoiMmQyMGQ3ZGMtYzk0Zi00ZGUyLTk0NmUtNDM3M2Q0OTRmMTBiIiwiSW1wb3J0SWQiOm51bGwsIlRpdGxlIjoiRWlnaHQgTWlsZXN0b25lIG9yIEV2ZW50IEhlcmUiLCJOb3RlIjpudWxsLCJIeXBlcmxpbmsiOnsiJGlkIjoiMzExIiwiQWRkcmVzcyI6bnVsbCwiU3ViQWRkcmVzcyI6bnVsbH0sIklzQ2hhbmdlZCI6ZmFsc2UsIklzTmV3IjpmYWxzZX0seyIkaWQiOiIzMTIiLCJEYXRlIjoiMjAxMy0xMS0wOVQyMzo1OTowMCIsIlN0eWxlIjp7IiRpZCI6IjMxMyIsIlNoYXBlIjoxMCwiQ29ubmVjdG9yTWFyZ2luIjp7IiRyZWYiOiI1NCJ9LCJDb25uZWN0b3JTdHlsZSI6eyIkaWQiOiIzMTQiLCJMaW5lQ29sb3IiOnsiJGlkIjoiMzE1IiwiJHR5cGUiOiJOTFJFLkNvbW1vbi5Eb20uU29saWRDb2xvckJydXNoLCBOTFJFLkNvbW1vbiIsIkNvbG9yIjp7IiRpZCI6IjMxNiIsIkEiOjg5LCJSIjo2NSwiRyI6MTM4LCJCIjoxNzl9fSwiTGluZVdlaWdodCI6MS4wLCJMaW5lVHlwZSI6MCwiUGFyZW50U3R5bGUiOnsiJHJlZiI6IjU1In19LCJJc0JlbG93VGltZWJhbmQiOmZhbHNlLCJQb3NpdGlvbk9uVGFzayI6MCwiSGlkZURhdGUiOmZhbHNlLCJTaGFwZVNpemUiOjAsIlNwYWNpbmciOjIuMCwiUGFkZGluZyI6eyIkcmVmIjoiNTgifSwiU2hhcGVTdHlsZSI6eyIkaWQiOiIzMTciLCJNYXJnaW4iOnsiJHJlZiI6IjYwIn0sIlBhZGRpbmciOnsiJHJlZiI6IjYxIn0sIkJhY2tncm91bmQiOnsiJGlkIjoiMzE4IiwiQ29sb3IiOnsiJGlkIjoiMzE5IiwiQSI6MjU1LCJSIjo4MywiRyI6OTIsIkIiOjE5fX0sIklzVmlzaWJsZSI6dHJ1ZSwiV2lkdGgiOjEyLjAsIkhlaWdodCI6MTQuMCwiQm9yZGVyU3R5bGUiOnsiJGlkIjoiMzIwIiwiTGluZUNvbG9yIjp7IiRyZWYiOiI2NSJ9LCJMaW5lV2VpZ2h0IjowLjAsIkxpbmVUeXBlIjowLCJQYXJlbnRTdHlsZSI6eyIkcmVmIjoiNjQifX0sIlBhcmVudFN0eWxlIjp7IiRyZWYiOiI1OSJ9fSwiVGl0bGVTdHlsZSI6eyIkaWQiOiIzMjEiLCJGb250U2V0dGluZ3MiOnsiJGlkIjoiMzIyIiwiRm9udFNpemUiOjEyLCJGb250TmFtZSI6IkFyaWFsIiwiSXNCb2xkIjpmYWxz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zIzIiwiTGluZUNvbG9yIjpudWxsLCJMaW5lV2VpZ2h0IjowLjAsIkxpbmVUeXBlIjowLCJQYXJlbnRTdHlsZSI6bnVsbH0sIlBhcmVudFN0eWxlIjp7IiRyZWYiOiI2NyJ9fSwiRGF0ZVN0eWxlIjp7IiRpZCI6IjMyNCIsIkZvbnRTZXR0aW5ncyI6eyIkaWQiOiIzMjUiLCJGb250U2l6ZSI6MTAsIkZvbnROYW1lIjoiQXJpYWwgTmFycm93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zI2IiwiTGluZUNvbG9yIjpudWxsLCJMaW5lV2VpZ2h0IjowLjAsIkxpbmVUeXBlIjowLCJQYXJlbnRTdHlsZSI6bnVsbH0sIlBhcmVudFN0eWxlIjp7IiRyZWYiOiI3NCJ9fSwiRGF0ZUZvcm1hdCI6eyIkcmVmIjoiODEifSwiV2Vla051bWJlcmluZyI6eyIkaWQiOiIzMjciLCJGb3JtYXQiOjAsIklzVmlzaWJsZSI6ZmFsc2UsIkxhc3RLbm93blZpc2liaWxpdHlTdGF0ZSI6ZmFsc2V9LCJJc1Zpc2libGUiOnRydWUsIlBhcmVudFN0eWxlIjp7IiRyZWYiOiI1MyJ9fSwiSW5kZXgiOjgsIlBlcmNlbnRhZ2VDb21wbGV0ZSI6bnVsbCwiUG9zaXRpb24iOnsiUmF0aW8iOjAuMCwiSXNDdXN0b20iOmZhbHNlfSwiRGF0ZUZvcm1hdCI6eyIkcmVmIjoiODEifSwiV2Vla051bWJlcmluZyI6eyIkaWQiOiIzMjgiLCJGb3JtYXQiOjAsIklzVmlzaWJsZSI6ZmFsc2UsIkxhc3RLbm93blZpc2liaWxpdHlTdGF0ZSI6ZmFsc2V9LCJSZWxhdGVkVGFza0lkIjoiMDAwMDAwMDAtMDAwMC0wMDAwLTAwMDAtMDAwMDAwMDAwMDAwIiwiSWQiOiI3ODBiNWNjNS1lYzg1LTRlMzItYWM2YS02N2EzMGI3MTQxODUiLCJJbXBvcnRJZCI6bnVsbCwiVGl0bGUiOiJOaW50aCBNaWxlc3RvbmUgb3IgRXZlbnQgSGVyZSIsIk5vdGUiOm51bGwsIkh5cGVybGluayI6eyIkaWQiOiIzMjkiLCJBZGRyZXNzIjpudWxsLCJTdWJBZGRyZXNzIjpudWxsfSwiSXNDaGFuZ2VkIjpmYWxzZSwiSXNOZXciOmZhbHNlfSx7IiRpZCI6IjMzMCIsIkRhdGUiOiIyMDE3LTAyLTA0VDIzOjU5OjAwIiwiU3R5bGUiOnsiJGlkIjoiMzMxIiwiU2hhcGUiOjEyLCJDb25uZWN0b3JNYXJnaW4iOnsiJHJlZiI6IjU0In0sIkNvbm5lY3RvclN0eWxlIjp7IiRpZCI6IjMzMiIsIkxpbmVDb2xvciI6eyIkaWQiOiIzMzMiLCIkdHlwZSI6Ik5MUkUuQ29tbW9uLkRvbS5Tb2xpZENvbG9yQnJ1c2gsIE5MUkUuQ29tbW9uIiwiQ29sb3IiOnsiJGlkIjoiMzM0IiwiQSI6ODksIlIiOjY1LCJHIjoxMzgsIkIiOjE3OX19LCJMaW5lV2VpZ2h0IjoxLjAsIkxpbmVUeXBlIjowLCJQYXJlbnRTdHlsZSI6eyIkcmVmIjoiNTUifX0sIklzQmVsb3dUaW1lYmFuZCI6dHJ1ZSwiUG9zaXRpb25PblRhc2siOjAsIkhpZGVEYXRlIjpmYWxzZSwiU2hhcGVTaXplIjowLCJTcGFjaW5nIjoyLjAsIlBhZGRpbmciOnsiJHJlZiI6IjU4In0sIlNoYXBlU3R5bGUiOnsiJGlkIjoiMzM1IiwiTWFyZ2luIjp7IiRyZWYiOiI2MCJ9LCJQYWRkaW5nIjp7IiRyZWYiOiI2MSJ9LCJCYWNrZ3JvdW5kIjp7IiRpZCI6IjMzNiIsIkNvbG9yIjp7IiRpZCI6IjMzNyIsIkEiOjI1NSwiUiI6NjUsIkciOjEzOCwiQiI6MTc5fX0sIklzVmlzaWJsZSI6dHJ1ZSwiV2lkdGgiOjEyLjAsIkhlaWdodCI6MTQuMCwiQm9yZGVyU3R5bGUiOnsiJGlkIjoiMzM4IiwiTGluZUNvbG9yIjp7IiRyZWYiOiI2NSJ9LCJMaW5lV2VpZ2h0IjowLjAsIkxpbmVUeXBlIjowLCJQYXJlbnRTdHlsZSI6eyIkcmVmIjoiNjQifX0sIlBhcmVudFN0eWxlIjp7IiRyZWYiOiI1OSJ9fSwiVGl0bGVTdHlsZSI6eyIkaWQiOiIzMzkiLCJGb250U2V0dGluZ3MiOnsiJGlkIjoiMzQwIiwiRm9udFNpemUiOjEyLCJGb250TmFtZSI6IkFyaWFsIiwiSXNCb2xkIjpmYWxz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zQxIiwiTGluZUNvbG9yIjpudWxsLCJMaW5lV2VpZ2h0IjowLjAsIkxpbmVUeXBlIjowLCJQYXJlbnRTdHlsZSI6bnVsbH0sIlBhcmVudFN0eWxlIjp7IiRyZWYiOiI2NyJ9fSwiRGF0ZVN0eWxlIjp7IiRpZCI6IjM0MiIsIkZvbnRTZXR0aW5ncyI6eyIkaWQiOiIzNDMiLCJGb250U2l6ZSI6MTAsIkZvbnROYW1lIjoiQXJpYWwgTmFycm93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zQ0IiwiTGluZUNvbG9yIjpudWxsLCJMaW5lV2VpZ2h0IjowLjAsIkxpbmVUeXBlIjowLCJQYXJlbnRTdHlsZSI6bnVsbH0sIlBhcmVudFN0eWxlIjp7IiRyZWYiOiI3NCJ9fSwiRGF0ZUZvcm1hdCI6eyIkcmVmIjoiODEifSwiV2Vla051bWJlcmluZyI6eyIkaWQiOiIzNDUiLCJGb3JtYXQiOjAsIklzVmlzaWJsZSI6ZmFsc2UsIkxhc3RLbm93blZpc2liaWxpdHlTdGF0ZSI6ZmFsc2V9LCJJc1Zpc2libGUiOnRydWUsIlBhcmVudFN0eWxlIjp7IiRyZWYiOiI1MyJ9fSwiSW5kZXgiOjksIlBlcmNlbnRhZ2VDb21wbGV0ZSI6bnVsbCwiUG9zaXRpb24iOnsiUmF0aW8iOjAuMCwiSXNDdXN0b20iOmZhbHNlfSwiRGF0ZUZvcm1hdCI6eyIkcmVmIjoiODEifSwiV2Vla051bWJlcmluZyI6eyIkaWQiOiIzNDYiLCJGb3JtYXQiOjAsIklzVmlzaWJsZSI6ZmFsc2UsIkxhc3RLbm93blZpc2liaWxpdHlTdGF0ZSI6ZmFsc2V9LCJSZWxhdGVkVGFza0lkIjoiMDAwMDAwMDAtMDAwMC0wMDAwLTAwMDAtMDAwMDAwMDAwMDAwIiwiSWQiOiI1MzExMzRjMi1lMDgyLTQ0NzktYTEzYy1mYjdlNmVhZWIzMGMiLCJJbXBvcnRJZCI6bnVsbCwiVGl0bGUiOiJUZW50aCBNaWxlc3RvbmUgb3IgRXZlbnQgSGVyZSIsIk5vdGUiOm51bGwsIkh5cGVybGluayI6eyIkaWQiOiIzNDciLCJBZGRyZXNzIjpudWxsLCJTdWJBZGRyZXNzIjpudWxsfSwiSXNDaGFuZ2VkIjpmYWxzZSwiSXNOZXciOmZhbHNlfSx7IiRpZCI6IjM0OCIsIkRhdGUiOiIyMDIxLTAxLTE1VDIzOjU5OjAwIiwiU3R5bGUiOnsiJGlkIjoiMzQ5IiwiU2hhcGUiOjIsIkNvbm5lY3Rvck1hcmdpbiI6eyIkcmVmIjoiNTQifSwiQ29ubmVjdG9yU3R5bGUiOnsiJGlkIjoiMzUwIiwiTGluZUNvbG9yIjp7IiRpZCI6IjM1MSIsIiR0eXBlIjoiTkxSRS5Db21tb24uRG9tLlNvbGlkQ29sb3JCcnVzaCwgTkxSRS5Db21tb24iLCJDb2xvciI6eyIkaWQiOiIzNTIiLCJBIjo4OSwiUiI6MjQ2LCJHIjoxNDYsIkIiOjB9fSwiTGluZVdlaWdodCI6MS4wLCJMaW5lVHlwZSI6MCwiUGFyZW50U3R5bGUiOnsiJHJlZiI6IjU1In19LCJJc0JlbG93VGltZWJhbmQiOmZhbHNlLCJQb3NpdGlvbk9uVGFzayI6MCwiSGlkZURhdGUiOmZhbHNlLCJTaGFwZVNpemUiOjEsIlNwYWNpbmciOjIuMCwiUGFkZGluZyI6eyIkcmVmIjoiNTgifSwiU2hhcGVTdHlsZSI6eyIkaWQiOiIzNTMiLCJNYXJnaW4iOnsiJHJlZiI6IjYwIn0sIlBhZGRpbmciOnsiJHJlZiI6IjYxIn0sIkJhY2tncm91bmQiOnsiJGlkIjoiMzU0IiwiQ29sb3IiOnsiJGlkIjoiMzU1IiwiQSI6MjU1LCJSIjoyNDYsIkciOjE0NiwiQiI6MH19LCJJc1Zpc2libGUiOnRydWUsIldpZHRoIjoxOC4wLCJIZWlnaHQiOjIwLjAsIkJvcmRlclN0eWxlIjp7IiRpZCI6IjM1NiIsIkxpbmVDb2xvciI6eyIkcmVmIjoiNjUifSwiTGluZVdlaWdodCI6MC4wLCJMaW5lVHlwZSI6MCwiUGFyZW50U3R5bGUiOnsiJHJlZiI6IjY0In19LCJQYXJlbnRTdHlsZSI6eyIkcmVmIjoiNTkifX0sIlRpdGxlU3R5bGUiOnsiJGlkIjoiMzU3IiwiRm9udFNldHRpbmdzIjp7IiRpZCI6IjM1OCIsIkZvbnRTaXplIjoxMiwiRm9udE5hbWUiOiJBcmlhbCIsIklzQm9sZCI6ZmFsc2UsIklzSXRhbGljIjpmYWxzZSwiSXNVbmRlcmxpbmVkIjpmYWxzZSwiUGFyZW50U3R5bGUiOnsiJHJlZiI6IjY4In19LCJBdXRvU2l6ZSI6MCwiRm9yZWdyb3VuZCI6eyIkaWQiOiIzNTkiLCJDb2xvciI6eyIkaWQiOiIzNjAiLCJBIjoyNTUsIlIiOjIyMywiRyI6ODMsIkIiOjM5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zNjEiLCJMaW5lQ29sb3IiOm51bGwsIkxpbmVXZWlnaHQiOjAuMCwiTGluZVR5cGUiOjAsIlBhcmVudFN0eWxlIjpudWxsfSwiUGFyZW50U3R5bGUiOnsiJHJlZiI6IjY3In19LCJEYXRlU3R5bGUiOnsiJGlkIjoiMzYyIiwiRm9udFNldHRpbmdzIjp7IiRpZCI6IjM2MyIsIkZvbnRTaXplIjoxMCwiRm9udE5hbWUiOiJBcmlhbCBOYXJyb3c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zNjQiLCJMaW5lQ29sb3IiOm51bGwsIkxpbmVXZWlnaHQiOjAuMCwiTGluZVR5cGUiOjAsIlBhcmVudFN0eWxlIjpudWxsfSwiUGFyZW50U3R5bGUiOnsiJHJlZiI6Ijc0In19LCJEYXRlRm9ybWF0Ijp7IiRyZWYiOiI4MSJ9LCJXZWVrTnVtYmVyaW5nIjp7IiRpZCI6IjM2NSIsIkZvcm1hdCI6MCwiSXNWaXNpYmxlIjpmYWxzZSwiTGFzdEtub3duVmlzaWJpbGl0eVN0YXRlIjpmYWxzZX0sIklzVmlzaWJsZSI6dHJ1ZSwiUGFyZW50U3R5bGUiOnsiJHJlZiI6IjUzIn19LCJJbmRleCI6MTAsIlBlcmNlbnRhZ2VDb21wbGV0ZSI6bnVsbCwiUG9zaXRpb24iOnsiUmF0aW8iOjAuMCwiSXNDdXN0b20iOmZhbHNlfSwiRGF0ZUZvcm1hdCI6eyIkcmVmIjoiODEifSwiV2Vla051bWJlcmluZyI6eyIkaWQiOiIzNjYiLCJGb3JtYXQiOjAsIklzVmlzaWJsZSI6ZmFsc2UsIkxhc3RLbm93blZpc2liaWxpdHlTdGF0ZSI6ZmFsc2V9LCJSZWxhdGVkVGFza0lkIjoiMDAwMDAwMDAtMDAwMC0wMDAwLTAwMDAtMDAwMDAwMDAwMDAwIiwiSWQiOiI1MTZjMmI2OC03YTBlLTQ5YzYtYWQxYS0wNDIzNDkwNDkzOGYiLCJJbXBvcnRJZCI6bnVsbCwiVGl0bGUiOiJUb2RheSIsIk5vdGUiOm51bGwsIkh5cGVybGluayI6eyIkaWQiOiIzNjciLCJBZGRyZXNzIjpudWxsLCJTdWJBZGRyZXNzIjpudWxsfSwiSXNDaGFuZ2VkIjpmYWxzZSwiSXNOZXciOmZhbHNlfV0sIlRhc2tzIjpbXSwiU3dpbWxhbmVzIjpbXSwiTXNQcm9qZWN0SXRlbXNUcmVlIjpudWxsLCJNZXRhZGF0YSI6eyIkaWQiOiIzNjg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fSx7XCIkaWRcIjpcIjJcIixcIlNlbGVjdGVkTWFwcGluZ1wiOjIsXCJDb2x1bW5IZWFkZXJcIjpcIk5hbWVcIn0se1wiJGlkXCI6XCIzXCIsXCJTZWxlY3RlZE1hcHBpbmdcIjozLFwiQ29sdW1uSGVhZGVyXCI6XCJTdGFydFwifSx7XCIkaWRcIjpcIjRcIixcIlNlbGVjdGVkTWFwcGluZ1wiOjQsXCJDb2x1bW5IZWFkZXJcIjpcIkZpbmlzaFwifSx7XCIkaWRcIjpcIjVcIixcIlNlbGVjdGVkTWFwcGluZ1wiOjUsXCJDb2x1bW5IZWFkZXJcIjpcIlBlcmNlbnRDb21wbGV0ZVwifV0ifSwiU2V0dGluZ3MiOnsiJGlkIjoiMzY5IiwiSW1wYU9wdGlvbnMiOnsiJGlkIjoiMzcw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mYWxzZSwiSW1wb3J0VHlwZSI6MCwiRmlsZVBhdGgiOm51bGwsIlRpbWVDb25maWd1cmF0aW9uIjp7IiRpZCI6IjM3MSIsIlVzZVRpbWUiOmZhbHNlLCJXb3JrRGF5U3RhcnQiOiIwMDowMDowMCIsIldvcmtEYXlFbmQiOiIyMzo1OTowMCJ9LCJMYXN0VXNlZFRlbXBsYXRlSWQiOiI4YWYyNDIwMC05NmM5LTQ5ZWYtODIzMS0yNWVjNmY2NzRjZGMiLCJGaXJzdFdlZWtPZlllYXIiOjB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"/>
  <p:tag name="OTLTIMEBANDSCALETYPE" val="Years"/>
  <p:tag name="OTLTIMEBANDQUICKPOSITION" val="Custom"/>
  <p:tag name="OTLTIMEBANDSHAPETYPE" val="LeafTimeband"/>
  <p:tag name="OTLTIMEBANDTHREEDEFFECTS" val="Gel"/>
  <p:tag name="OTLTIMEBANDAUTODATERANGE" val="True"/>
  <p:tag name="OTLTIMEBANDSTARTDATE" val="1980-10-01T23:59:59.9990000Z"/>
  <p:tag name="OTLTIMEBANDWORKINGDAYS" val="All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1-01-15T23:59:00.0000000"/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Hide"/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First Milestone or Event Here"/>
  <p:tag name="OTLPOSITIONONTASK" val="None"/>
  <p:tag name="OTLRELATEDTASKID" val="00000000-0000-0000-0000-000000000000"/>
  <p:tag name="OTLWEEKNUMBERINGFORMAT" val="WNFormat1"/>
  <p:tag name="OTLWEEKNUMBERINGISVISIBLE" val="False"/>
  <p:tag name="OTLDATE" val="1984-10-01T23:59:00.0000000"/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Third Milestone or Event Here"/>
  <p:tag name="OTLPOSITIONONTASK" val="None"/>
  <p:tag name="OTLRELATEDTASKID" val="00000000-0000-0000-0000-000000000000"/>
  <p:tag name="OTLWEEKNUMBERINGFORMAT" val="WNFormat1"/>
  <p:tag name="OTLWEEKNUMBERINGISVISIBLE" val="False"/>
  <p:tag name="OTLDATE" val="1991-11-22T23:59:00.0000000"/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Fifth Milestone or Event Here"/>
  <p:tag name="OTLPOSITIONONTASK" val="None"/>
  <p:tag name="OTLRELATEDTASKID" val="00000000-0000-0000-0000-000000000000"/>
  <p:tag name="OTLWEEKNUMBERINGFORMAT" val="WNFormat1"/>
  <p:tag name="OTLWEEKNUMBERINGISVISIBLE" val="False"/>
  <p:tag name="OTLDATE" val="2001-04-01T23:59:00.0000000"/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venth Milestone or Event Here"/>
  <p:tag name="OTLPOSITIONONTASK" val="None"/>
  <p:tag name="OTLRELATEDTASKID" val="00000000-0000-0000-0000-000000000000"/>
  <p:tag name="OTLWEEKNUMBERINGFORMAT" val="WNFormat1"/>
  <p:tag name="OTLWEEKNUMBERINGISVISIBLE" val="False"/>
  <p:tag name="OTLDATE" val="2007-02-01T23:59:00.0000000"/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Ninth Milestone or Event Here"/>
  <p:tag name="OTLPOSITIONONTASK" val="None"/>
  <p:tag name="OTLRELATEDTASKID" val="00000000-0000-0000-0000-000000000000"/>
  <p:tag name="OTLWEEKNUMBERINGFORMAT" val="WNFormat1"/>
  <p:tag name="OTLWEEKNUMBERINGISVISIBLE" val="False"/>
  <p:tag name="OTLDATE" val="2013-11-09T23:59:00.0000000"/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Today"/>
  <p:tag name="OTLPOSITIONONTASK" val="None"/>
  <p:tag name="OTLRELATEDTASKID" val="00000000-0000-0000-0000-000000000000"/>
  <p:tag name="OTLWEEKNUMBERINGFORMAT" val="WNFormat1"/>
  <p:tag name="OTLWEEKNUMBERINGISVISIBLE" val="False"/>
  <p:tag name="OTLDATE" val="2021-01-15T23:59:00.0000000"/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cond Milestone or Event Here"/>
  <p:tag name="OTLPOSITIONONTASK" val="None"/>
  <p:tag name="OTLRELATEDTASKID" val="00000000-0000-0000-0000-000000000000"/>
  <p:tag name="OTLWEEKNUMBERINGFORMAT" val="WNFormat1"/>
  <p:tag name="OTLWEEKNUMBERINGISVISIBLE" val="False"/>
  <p:tag name="OTLDATE" val="1988-07-14T23:59:00.0000000"/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Fourth Milestone or Event Here"/>
  <p:tag name="OTLPOSITIONONTASK" val="None"/>
  <p:tag name="OTLRELATEDTASKID" val="00000000-0000-0000-0000-000000000000"/>
  <p:tag name="OTLWEEKNUMBERINGFORMAT" val="WNFormat1"/>
  <p:tag name="OTLWEEKNUMBERINGISVISIBLE" val="False"/>
  <p:tag name="OTLDATE" val="2000-03-01T23:59:00.0000000"/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ixth Milestone or Event Here"/>
  <p:tag name="OTLPOSITIONONTASK" val="None"/>
  <p:tag name="OTLRELATEDTASKID" val="00000000-0000-0000-0000-000000000000"/>
  <p:tag name="OTLWEEKNUMBERINGFORMAT" val="WNFormat1"/>
  <p:tag name="OTLWEEKNUMBERINGISVISIBLE" val="False"/>
  <p:tag name="OTLDATE" val="2003-07-01T23:59:00.0000000"/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ight Milestone or Event Here"/>
  <p:tag name="OTLPOSITIONONTASK" val="None"/>
  <p:tag name="OTLRELATEDTASKID" val="00000000-0000-0000-0000-000000000000"/>
  <p:tag name="OTLWEEKNUMBERINGFORMAT" val="WNFormat1"/>
  <p:tag name="OTLWEEKNUMBERINGISVISIBLE" val="False"/>
  <p:tag name="OTLDATE" val="2010-06-01T23:59:00.0000000"/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Tenth Milestone or Event Here"/>
  <p:tag name="OTLPOSITIONONTASK" val="None"/>
  <p:tag name="OTLRELATEDTASKID" val="00000000-0000-0000-0000-000000000000"/>
  <p:tag name="OTLWEEKNUMBERINGFORMAT" val="WNFormat1"/>
  <p:tag name="OTLWEEKNUMBERINGISVISIBLE" val="False"/>
  <p:tag name="OTLDATE" val="2017-02-04T23:59:00.0000000"/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Custom 6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FFFFF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117</Words>
  <Application>Microsoft Office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Segoe UI 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2014-12-16T21:57:04Z</dcterms:created>
  <dcterms:modified xsi:type="dcterms:W3CDTF">2020-12-04T12:01:18Z</dcterms:modified>
</cp:coreProperties>
</file>