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image" Target="../media/image2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6778E-D52C-403D-A7CF-6291FC99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" y="0"/>
            <a:ext cx="12178441" cy="685800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5408889-A457-4570-AAC5-9A204D51EAED}"/>
              </a:ext>
            </a:extLst>
          </p:cNvPr>
          <p:cNvSpPr txBox="1"/>
          <p:nvPr/>
        </p:nvSpPr>
        <p:spPr>
          <a:xfrm>
            <a:off x="8763168" y="962215"/>
            <a:ext cx="342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OTLSHAPE_M_2d20d7dcc94f4de2946e4373d494f10b_Connector1"/>
          <p:cNvCxnSpPr/>
          <p:nvPr>
            <p:custDataLst>
              <p:tags r:id="rId2"/>
            </p:custDataLst>
          </p:nvPr>
        </p:nvCxnSpPr>
        <p:spPr>
          <a:xfrm>
            <a:off x="7728115" y="3149600"/>
            <a:ext cx="0" cy="54991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OTLSHAPE_M_3bdee929928a47ec82ab115ac7f7e690_Connector1"/>
          <p:cNvCxnSpPr/>
          <p:nvPr>
            <p:custDataLst>
              <p:tags r:id="rId3"/>
            </p:custDataLst>
          </p:nvPr>
        </p:nvCxnSpPr>
        <p:spPr>
          <a:xfrm>
            <a:off x="5968578" y="3187700"/>
            <a:ext cx="0" cy="972820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040648a26ff84468a24e7480ad91620e_Connector2"/>
          <p:cNvCxnSpPr/>
          <p:nvPr>
            <p:custDataLst>
              <p:tags r:id="rId4"/>
            </p:custDataLst>
          </p:nvPr>
        </p:nvCxnSpPr>
        <p:spPr>
          <a:xfrm>
            <a:off x="5121187" y="4532630"/>
            <a:ext cx="0" cy="98306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OTLSHAPE_M_040648a26ff84468a24e7480ad91620e_Connector1"/>
          <p:cNvCxnSpPr/>
          <p:nvPr>
            <p:custDataLst>
              <p:tags r:id="rId5"/>
            </p:custDataLst>
          </p:nvPr>
        </p:nvCxnSpPr>
        <p:spPr>
          <a:xfrm>
            <a:off x="5121187" y="3187700"/>
            <a:ext cx="0" cy="1169670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OTLSHAPE_M_516c2b687a0e49c6ad1a04234904938f_Connector1"/>
          <p:cNvCxnSpPr/>
          <p:nvPr>
            <p:custDataLst>
              <p:tags r:id="rId6"/>
            </p:custDataLst>
          </p:nvPr>
        </p:nvCxnSpPr>
        <p:spPr>
          <a:xfrm>
            <a:off x="10436786" y="2296795"/>
            <a:ext cx="0" cy="44640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OTLSHAPE_M_d508bc8e7bdc47cbb9f4b176c303be74_Connector1"/>
          <p:cNvCxnSpPr/>
          <p:nvPr>
            <p:custDataLst>
              <p:tags r:id="rId7"/>
            </p:custDataLst>
          </p:nvPr>
        </p:nvCxnSpPr>
        <p:spPr>
          <a:xfrm>
            <a:off x="6881421" y="2167890"/>
            <a:ext cx="0" cy="511810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OTLSHAPE_M_dba9f1cc2041410b849ee590e76c7780_Connector1"/>
          <p:cNvCxnSpPr/>
          <p:nvPr>
            <p:custDataLst>
              <p:tags r:id="rId8"/>
            </p:custDataLst>
          </p:nvPr>
        </p:nvCxnSpPr>
        <p:spPr>
          <a:xfrm>
            <a:off x="5396920" y="1706880"/>
            <a:ext cx="0" cy="101092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M_22ba966897a34657afc169ade639a7fb_Connector1"/>
          <p:cNvCxnSpPr/>
          <p:nvPr>
            <p:custDataLst>
              <p:tags r:id="rId9"/>
            </p:custDataLst>
          </p:nvPr>
        </p:nvCxnSpPr>
        <p:spPr>
          <a:xfrm>
            <a:off x="1207396" y="1911985"/>
            <a:ext cx="0" cy="83121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OTLSHAPE_TB_00000000000000000000000000000000_LeftEndCaps" hidden="1"/>
          <p:cNvSpPr txBox="1"/>
          <p:nvPr>
            <p:custDataLst>
              <p:tags r:id="rId10"/>
            </p:custDataLst>
          </p:nvPr>
        </p:nvSpPr>
        <p:spPr>
          <a:xfrm>
            <a:off x="254000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1984</a:t>
            </a:r>
          </a:p>
        </p:txBody>
      </p:sp>
      <p:sp>
        <p:nvSpPr>
          <p:cNvPr id="679" name="OTLSHAPE_TB_00000000000000000000000000000000_RightEndCaps" hidden="1"/>
          <p:cNvSpPr txBox="1"/>
          <p:nvPr>
            <p:custDataLst>
              <p:tags r:id="rId11"/>
            </p:custDataLst>
          </p:nvPr>
        </p:nvSpPr>
        <p:spPr>
          <a:xfrm>
            <a:off x="11474534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680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844465" y="27432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A6B727"/>
              </a:gs>
              <a:gs pos="100000">
                <a:srgbClr val="737F1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2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10489757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10381899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4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073065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1945</a:t>
            </a:r>
          </a:p>
        </p:txBody>
      </p:sp>
      <p:cxnSp>
        <p:nvCxnSpPr>
          <p:cNvPr id="685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026852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090352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1988</a:t>
            </a:r>
          </a:p>
        </p:txBody>
      </p:sp>
      <p:cxnSp>
        <p:nvCxnSpPr>
          <p:cNvPr id="687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3044139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107639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1992</a:t>
            </a:r>
          </a:p>
        </p:txBody>
      </p:sp>
      <p:cxnSp>
        <p:nvCxnSpPr>
          <p:cNvPr id="689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4061426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124926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1996</a:t>
            </a:r>
          </a:p>
        </p:txBody>
      </p:sp>
      <p:cxnSp>
        <p:nvCxnSpPr>
          <p:cNvPr id="691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5078713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5142213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2000</a:t>
            </a:r>
          </a:p>
        </p:txBody>
      </p:sp>
      <p:cxnSp>
        <p:nvCxnSpPr>
          <p:cNvPr id="693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6096000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6159500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695" name="OTLSHAPE_TB_00000000000000000000000000000000_Separator6"/>
          <p:cNvCxnSpPr/>
          <p:nvPr>
            <p:custDataLst>
              <p:tags r:id="rId27"/>
            </p:custDataLst>
          </p:nvPr>
        </p:nvCxnSpPr>
        <p:spPr>
          <a:xfrm>
            <a:off x="711328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OTLSHAPE_TB_00000000000000000000000000000000_TimescaleInterval7"/>
          <p:cNvSpPr txBox="1"/>
          <p:nvPr>
            <p:custDataLst>
              <p:tags r:id="rId28"/>
            </p:custDataLst>
          </p:nvPr>
        </p:nvSpPr>
        <p:spPr>
          <a:xfrm>
            <a:off x="7176787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cxnSp>
        <p:nvCxnSpPr>
          <p:cNvPr id="697" name="OTLSHAPE_TB_00000000000000000000000000000000_Separator7"/>
          <p:cNvCxnSpPr/>
          <p:nvPr>
            <p:custDataLst>
              <p:tags r:id="rId29"/>
            </p:custDataLst>
          </p:nvPr>
        </p:nvCxnSpPr>
        <p:spPr>
          <a:xfrm>
            <a:off x="8130573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8194073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cxnSp>
        <p:nvCxnSpPr>
          <p:cNvPr id="699" name="OTLSHAPE_TB_00000000000000000000000000000000_Separator8"/>
          <p:cNvCxnSpPr/>
          <p:nvPr>
            <p:custDataLst>
              <p:tags r:id="rId31"/>
            </p:custDataLst>
          </p:nvPr>
        </p:nvCxnSpPr>
        <p:spPr>
          <a:xfrm>
            <a:off x="9147861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OTLSHAPE_TB_00000000000000000000000000000000_TimescaleInterval9"/>
          <p:cNvSpPr txBox="1"/>
          <p:nvPr>
            <p:custDataLst>
              <p:tags r:id="rId32"/>
            </p:custDataLst>
          </p:nvPr>
        </p:nvSpPr>
        <p:spPr>
          <a:xfrm>
            <a:off x="9211361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701" name="OTLSHAPE_TB_00000000000000000000000000000000_Separator9"/>
          <p:cNvCxnSpPr/>
          <p:nvPr>
            <p:custDataLst>
              <p:tags r:id="rId33"/>
            </p:custDataLst>
          </p:nvPr>
        </p:nvCxnSpPr>
        <p:spPr>
          <a:xfrm>
            <a:off x="1016514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OTLSHAPE_TB_00000000000000000000000000000000_TimescaleInterval10"/>
          <p:cNvSpPr txBox="1"/>
          <p:nvPr>
            <p:custDataLst>
              <p:tags r:id="rId34"/>
            </p:custDataLst>
          </p:nvPr>
        </p:nvSpPr>
        <p:spPr>
          <a:xfrm>
            <a:off x="10228648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711" name="OTLSHAPE_M_22ba966897a34657afc169ade639a7fb_Title"/>
          <p:cNvSpPr txBox="1"/>
          <p:nvPr>
            <p:custDataLst>
              <p:tags r:id="rId35"/>
            </p:custDataLst>
          </p:nvPr>
        </p:nvSpPr>
        <p:spPr>
          <a:xfrm>
            <a:off x="67423" y="1335850"/>
            <a:ext cx="2658020" cy="3865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1945 :Le premier langage informatique nait avec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Plankalkul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2" name="OTLSHAPE_M_22ba966897a34657afc169ade639a7fb_Date"/>
          <p:cNvSpPr txBox="1"/>
          <p:nvPr>
            <p:custDataLst>
              <p:tags r:id="rId36"/>
            </p:custDataLst>
          </p:nvPr>
        </p:nvSpPr>
        <p:spPr>
          <a:xfrm>
            <a:off x="1429646" y="1992521"/>
            <a:ext cx="749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Arial Narrow" panose="020B0606020202030204" pitchFamily="34" charset="0"/>
              </a:rPr>
              <a:t>1945</a:t>
            </a:r>
          </a:p>
        </p:txBody>
      </p:sp>
      <p:sp>
        <p:nvSpPr>
          <p:cNvPr id="713" name="OTLSHAPE_M_22ba966897a34657afc169ade639a7fb_Shape"/>
          <p:cNvSpPr/>
          <p:nvPr>
            <p:custDataLst>
              <p:tags r:id="rId37"/>
            </p:custDataLst>
          </p:nvPr>
        </p:nvSpPr>
        <p:spPr>
          <a:xfrm rot="10800000">
            <a:off x="1106685" y="1782140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TLSHAPE_M_f37dfb331cf44909bff180704ea51942_Title"/>
          <p:cNvSpPr txBox="1"/>
          <p:nvPr>
            <p:custDataLst>
              <p:tags r:id="rId38"/>
            </p:custDataLst>
          </p:nvPr>
        </p:nvSpPr>
        <p:spPr>
          <a:xfrm>
            <a:off x="1998486" y="225679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Third Milestone or Event Here</a:t>
            </a:r>
          </a:p>
        </p:txBody>
      </p:sp>
      <p:sp>
        <p:nvSpPr>
          <p:cNvPr id="715" name="OTLSHAPE_M_f37dfb331cf44909bff180704ea51942_Date"/>
          <p:cNvSpPr txBox="1"/>
          <p:nvPr>
            <p:custDataLst>
              <p:tags r:id="rId39"/>
            </p:custDataLst>
          </p:nvPr>
        </p:nvSpPr>
        <p:spPr>
          <a:xfrm>
            <a:off x="2553327" y="2457450"/>
            <a:ext cx="927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22, 1991</a:t>
            </a:r>
          </a:p>
        </p:txBody>
      </p:sp>
      <p:sp>
        <p:nvSpPr>
          <p:cNvPr id="716" name="OTLSHAPE_M_f37dfb331cf44909bff180704ea51942_Shape"/>
          <p:cNvSpPr/>
          <p:nvPr>
            <p:custDataLst>
              <p:tags r:id="rId40"/>
            </p:custDataLst>
          </p:nvPr>
        </p:nvSpPr>
        <p:spPr>
          <a:xfrm>
            <a:off x="2940783" y="26289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TLSHAPE_M_dba9f1cc2041410b849ee590e76c7780_Title"/>
          <p:cNvSpPr txBox="1"/>
          <p:nvPr>
            <p:custDataLst>
              <p:tags r:id="rId41"/>
            </p:custDataLst>
          </p:nvPr>
        </p:nvSpPr>
        <p:spPr>
          <a:xfrm>
            <a:off x="4403843" y="1334770"/>
            <a:ext cx="1981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Fifth Milestone or Event Here</a:t>
            </a:r>
          </a:p>
        </p:txBody>
      </p:sp>
      <p:sp>
        <p:nvSpPr>
          <p:cNvPr id="718" name="OTLSHAPE_M_dba9f1cc2041410b849ee590e76c7780_Date"/>
          <p:cNvSpPr txBox="1"/>
          <p:nvPr>
            <p:custDataLst>
              <p:tags r:id="rId42"/>
            </p:custDataLst>
          </p:nvPr>
        </p:nvSpPr>
        <p:spPr>
          <a:xfrm>
            <a:off x="5098216" y="1535430"/>
            <a:ext cx="5969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April 1, 2001</a:t>
            </a:r>
          </a:p>
        </p:txBody>
      </p:sp>
      <p:sp>
        <p:nvSpPr>
          <p:cNvPr id="719" name="OTLSHAPE_M_dba9f1cc2041410b849ee590e76c7780_Shape"/>
          <p:cNvSpPr/>
          <p:nvPr>
            <p:custDataLst>
              <p:tags r:id="rId43"/>
            </p:custDataLst>
          </p:nvPr>
        </p:nvSpPr>
        <p:spPr>
          <a:xfrm>
            <a:off x="5320719" y="26289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TLSHAPE_M_d508bc8e7bdc47cbb9f4b176c303be74_Title"/>
          <p:cNvSpPr txBox="1"/>
          <p:nvPr>
            <p:custDataLst>
              <p:tags r:id="rId44"/>
            </p:custDataLst>
          </p:nvPr>
        </p:nvSpPr>
        <p:spPr>
          <a:xfrm>
            <a:off x="5756941" y="1795780"/>
            <a:ext cx="2247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Seventh Milestone or Event Here</a:t>
            </a:r>
          </a:p>
        </p:txBody>
      </p:sp>
      <p:sp>
        <p:nvSpPr>
          <p:cNvPr id="721" name="OTLSHAPE_M_d508bc8e7bdc47cbb9f4b176c303be74_Date"/>
          <p:cNvSpPr txBox="1"/>
          <p:nvPr>
            <p:custDataLst>
              <p:tags r:id="rId45"/>
            </p:custDataLst>
          </p:nvPr>
        </p:nvSpPr>
        <p:spPr>
          <a:xfrm>
            <a:off x="6478513" y="199644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1, 2007</a:t>
            </a:r>
          </a:p>
        </p:txBody>
      </p:sp>
      <p:sp>
        <p:nvSpPr>
          <p:cNvPr id="722" name="OTLSHAPE_M_d508bc8e7bdc47cbb9f4b176c303be74_Shape"/>
          <p:cNvSpPr/>
          <p:nvPr>
            <p:custDataLst>
              <p:tags r:id="rId46"/>
            </p:custDataLst>
          </p:nvPr>
        </p:nvSpPr>
        <p:spPr>
          <a:xfrm>
            <a:off x="6767120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TLSHAPE_M_780b5cc5ec854e32ac6a67a30b714185_Title"/>
          <p:cNvSpPr txBox="1"/>
          <p:nvPr>
            <p:custDataLst>
              <p:tags r:id="rId47"/>
            </p:custDataLst>
          </p:nvPr>
        </p:nvSpPr>
        <p:spPr>
          <a:xfrm>
            <a:off x="7580585" y="2256790"/>
            <a:ext cx="20447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Ninth Milestone or Event Here</a:t>
            </a:r>
          </a:p>
        </p:txBody>
      </p:sp>
      <p:sp>
        <p:nvSpPr>
          <p:cNvPr id="724" name="OTLSHAPE_M_780b5cc5ec854e32ac6a67a30b714185_Date"/>
          <p:cNvSpPr txBox="1"/>
          <p:nvPr>
            <p:custDataLst>
              <p:tags r:id="rId48"/>
            </p:custDataLst>
          </p:nvPr>
        </p:nvSpPr>
        <p:spPr>
          <a:xfrm>
            <a:off x="8168658" y="2457450"/>
            <a:ext cx="863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9, 2013</a:t>
            </a:r>
          </a:p>
        </p:txBody>
      </p:sp>
      <p:sp>
        <p:nvSpPr>
          <p:cNvPr id="725" name="OTLSHAPE_M_780b5cc5ec854e32ac6a67a30b714185_Shape"/>
          <p:cNvSpPr/>
          <p:nvPr>
            <p:custDataLst>
              <p:tags r:id="rId49"/>
            </p:custDataLst>
          </p:nvPr>
        </p:nvSpPr>
        <p:spPr>
          <a:xfrm>
            <a:off x="8527158" y="26289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TLSHAPE_M_516c2b687a0e49c6ad1a04234904938f_Title"/>
          <p:cNvSpPr txBox="1"/>
          <p:nvPr>
            <p:custDataLst>
              <p:tags r:id="rId50"/>
            </p:custDataLst>
          </p:nvPr>
        </p:nvSpPr>
        <p:spPr>
          <a:xfrm>
            <a:off x="10659035" y="2180590"/>
            <a:ext cx="419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2">
                <a:solidFill>
                  <a:schemeClr val="accent6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727" name="OTLSHAPE_M_516c2b687a0e49c6ad1a04234904938f_Date"/>
          <p:cNvSpPr txBox="1"/>
          <p:nvPr>
            <p:custDataLst>
              <p:tags r:id="rId51"/>
            </p:custDataLst>
          </p:nvPr>
        </p:nvSpPr>
        <p:spPr>
          <a:xfrm>
            <a:off x="10659035" y="2381250"/>
            <a:ext cx="8128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January 15, 2021</a:t>
            </a:r>
          </a:p>
        </p:txBody>
      </p:sp>
      <p:sp>
        <p:nvSpPr>
          <p:cNvPr id="728" name="OTLSHAPE_M_516c2b687a0e49c6ad1a04234904938f_Shape"/>
          <p:cNvSpPr/>
          <p:nvPr>
            <p:custDataLst>
              <p:tags r:id="rId52"/>
            </p:custDataLst>
          </p:nvPr>
        </p:nvSpPr>
        <p:spPr>
          <a:xfrm rot="16200000">
            <a:off x="10462185" y="229679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TLSHAPE_M_18a521d68dbf408f93562c040cf7a4b1_Title"/>
          <p:cNvSpPr txBox="1"/>
          <p:nvPr>
            <p:custDataLst>
              <p:tags r:id="rId53"/>
            </p:custDataLst>
          </p:nvPr>
        </p:nvSpPr>
        <p:spPr>
          <a:xfrm>
            <a:off x="1060013" y="3435350"/>
            <a:ext cx="2197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Second Milestone or Event Here</a:t>
            </a:r>
          </a:p>
        </p:txBody>
      </p:sp>
      <p:sp>
        <p:nvSpPr>
          <p:cNvPr id="730" name="OTLSHAPE_M_18a521d68dbf408f93562c040cf7a4b1_Date"/>
          <p:cNvSpPr txBox="1"/>
          <p:nvPr>
            <p:custDataLst>
              <p:tags r:id="rId54"/>
            </p:custDataLst>
          </p:nvPr>
        </p:nvSpPr>
        <p:spPr>
          <a:xfrm>
            <a:off x="1847223" y="3263900"/>
            <a:ext cx="622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14, 1988</a:t>
            </a:r>
          </a:p>
        </p:txBody>
      </p:sp>
      <p:sp>
        <p:nvSpPr>
          <p:cNvPr id="731" name="OTLSHAPE_M_18a521d68dbf408f93562c040cf7a4b1_Shape"/>
          <p:cNvSpPr/>
          <p:nvPr>
            <p:custDataLst>
              <p:tags r:id="rId55"/>
            </p:custDataLst>
          </p:nvPr>
        </p:nvSpPr>
        <p:spPr>
          <a:xfrm>
            <a:off x="2087126" y="30607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TLSHAPE_M_040648a26ff84468a24e7480ad91620e_Title"/>
          <p:cNvSpPr txBox="1"/>
          <p:nvPr>
            <p:custDataLst>
              <p:tags r:id="rId56"/>
            </p:custDataLst>
          </p:nvPr>
        </p:nvSpPr>
        <p:spPr>
          <a:xfrm>
            <a:off x="4056080" y="4827786"/>
            <a:ext cx="2120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Fourth Milestone or Event Here</a:t>
            </a:r>
          </a:p>
        </p:txBody>
      </p:sp>
      <p:sp>
        <p:nvSpPr>
          <p:cNvPr id="733" name="OTLSHAPE_M_040648a26ff84468a24e7480ad91620e_Date"/>
          <p:cNvSpPr txBox="1"/>
          <p:nvPr>
            <p:custDataLst>
              <p:tags r:id="rId57"/>
            </p:custDataLst>
          </p:nvPr>
        </p:nvSpPr>
        <p:spPr>
          <a:xfrm>
            <a:off x="4781970" y="4656336"/>
            <a:ext cx="673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March 1, 2000</a:t>
            </a:r>
          </a:p>
        </p:txBody>
      </p:sp>
      <p:sp>
        <p:nvSpPr>
          <p:cNvPr id="734" name="OTLSHAPE_M_040648a26ff84468a24e7480ad91620e_Shape"/>
          <p:cNvSpPr/>
          <p:nvPr>
            <p:custDataLst>
              <p:tags r:id="rId58"/>
            </p:custDataLst>
          </p:nvPr>
        </p:nvSpPr>
        <p:spPr>
          <a:xfrm>
            <a:off x="5006887" y="306070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TLSHAPE_M_3bdee929928a47ec82ab115ac7f7e690_Title"/>
          <p:cNvSpPr txBox="1"/>
          <p:nvPr>
            <p:custDataLst>
              <p:tags r:id="rId59"/>
            </p:custDataLst>
          </p:nvPr>
        </p:nvSpPr>
        <p:spPr>
          <a:xfrm>
            <a:off x="4954292" y="4357370"/>
            <a:ext cx="20193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Sixth Milestone or Event Here</a:t>
            </a:r>
          </a:p>
        </p:txBody>
      </p:sp>
      <p:sp>
        <p:nvSpPr>
          <p:cNvPr id="736" name="OTLSHAPE_M_3bdee929928a47ec82ab115ac7f7e690_Date"/>
          <p:cNvSpPr txBox="1"/>
          <p:nvPr>
            <p:custDataLst>
              <p:tags r:id="rId60"/>
            </p:custDataLst>
          </p:nvPr>
        </p:nvSpPr>
        <p:spPr>
          <a:xfrm>
            <a:off x="5681431" y="4185920"/>
            <a:ext cx="5715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1, 2003</a:t>
            </a:r>
          </a:p>
        </p:txBody>
      </p:sp>
      <p:sp>
        <p:nvSpPr>
          <p:cNvPr id="737" name="OTLSHAPE_M_3bdee929928a47ec82ab115ac7f7e690_Shape"/>
          <p:cNvSpPr/>
          <p:nvPr>
            <p:custDataLst>
              <p:tags r:id="rId61"/>
            </p:custDataLst>
          </p:nvPr>
        </p:nvSpPr>
        <p:spPr>
          <a:xfrm>
            <a:off x="5854278" y="306070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TLSHAPE_M_2d20d7dcc94f4de2946e4373d494f10b_Title"/>
          <p:cNvSpPr txBox="1"/>
          <p:nvPr>
            <p:custDataLst>
              <p:tags r:id="rId62"/>
            </p:custDataLst>
          </p:nvPr>
        </p:nvSpPr>
        <p:spPr>
          <a:xfrm>
            <a:off x="6709554" y="389636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Eight Milestone or Event Here</a:t>
            </a:r>
          </a:p>
        </p:txBody>
      </p:sp>
      <p:sp>
        <p:nvSpPr>
          <p:cNvPr id="739" name="OTLSHAPE_M_2d20d7dcc94f4de2946e4373d494f10b_Date"/>
          <p:cNvSpPr txBox="1"/>
          <p:nvPr>
            <p:custDataLst>
              <p:tags r:id="rId63"/>
            </p:custDataLst>
          </p:nvPr>
        </p:nvSpPr>
        <p:spPr>
          <a:xfrm>
            <a:off x="7420648" y="3724910"/>
            <a:ext cx="609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June 1, 2010</a:t>
            </a:r>
          </a:p>
        </p:txBody>
      </p:sp>
      <p:sp>
        <p:nvSpPr>
          <p:cNvPr id="740" name="OTLSHAPE_M_2d20d7dcc94f4de2946e4373d494f10b_Shape"/>
          <p:cNvSpPr/>
          <p:nvPr>
            <p:custDataLst>
              <p:tags r:id="rId64"/>
            </p:custDataLst>
          </p:nvPr>
        </p:nvSpPr>
        <p:spPr>
          <a:xfrm flipV="1">
            <a:off x="7651915" y="30607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TLSHAPE_M_531134c2e0824479a13cfb7e6eaeb30c_Title"/>
          <p:cNvSpPr txBox="1"/>
          <p:nvPr>
            <p:custDataLst>
              <p:tags r:id="rId65"/>
            </p:custDataLst>
          </p:nvPr>
        </p:nvSpPr>
        <p:spPr>
          <a:xfrm>
            <a:off x="8395792" y="3435350"/>
            <a:ext cx="2057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Tenth Milestone or Event Here</a:t>
            </a:r>
          </a:p>
        </p:txBody>
      </p:sp>
      <p:sp>
        <p:nvSpPr>
          <p:cNvPr id="742" name="OTLSHAPE_M_531134c2e0824479a13cfb7e6eaeb30c_Date"/>
          <p:cNvSpPr txBox="1"/>
          <p:nvPr>
            <p:custDataLst>
              <p:tags r:id="rId66"/>
            </p:custDataLst>
          </p:nvPr>
        </p:nvSpPr>
        <p:spPr>
          <a:xfrm>
            <a:off x="9024167" y="326390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4, 2017</a:t>
            </a:r>
          </a:p>
        </p:txBody>
      </p:sp>
      <p:sp>
        <p:nvSpPr>
          <p:cNvPr id="743" name="OTLSHAPE_M_531134c2e0824479a13cfb7e6eaeb30c_Shape"/>
          <p:cNvSpPr/>
          <p:nvPr>
            <p:custDataLst>
              <p:tags r:id="rId67"/>
            </p:custDataLst>
          </p:nvPr>
        </p:nvSpPr>
        <p:spPr>
          <a:xfrm>
            <a:off x="9350875" y="30607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61364D-88B1-4710-876F-BB19F65D6AB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497006" y="1581632"/>
            <a:ext cx="542591" cy="4084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387F7C8-C617-415B-8267-91B6E1C6B31F}"/>
              </a:ext>
            </a:extLst>
          </p:cNvPr>
          <p:cNvSpPr txBox="1"/>
          <p:nvPr/>
        </p:nvSpPr>
        <p:spPr>
          <a:xfrm>
            <a:off x="3480427" y="257452"/>
            <a:ext cx="1617789" cy="6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308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VmVyc2lvbiI6eyIkaWQiOiIyIiwiVmVyc2lvbiI6IjMuMy4yIiwiT3JpZ2luYWxBc3NlbWJseVZlcnNpb24iOiIzLjAxLjAyLjAwIiwiRWRpdGlvbiI6IlBybyIsIklzUGx1c0VkaXRpb24iOnRydWUsIklzUHJv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xNjYsIkciOjE4MywiQiI6Mzl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2NiwiRyI6MTgzLCJCIjoz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NjYsIkciOjE4MywiQiI6Mz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2LCJSIjoyNTUsIkciOjAsIkIiOjB9fSwiQXBwZW5kWWVhck9uWWVhckNoYW5nZSI6dHJ1ZSwiRWxhcHNlZFRpbWVGb3JtYXQiOjAsIlRvZGF5TWFya2VyUG9zaXRpb24iOjA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XJpYWwiLCJJc0JvbGQiOmZhbHNlLCJJc0l0YWxpYyI6ZmFsc2UsIklzVW5kZXJsaW5lZCI6ZmFsc2UsIlBhcmVudFN0eWxlIjpudWxsfSwiQXV0b1NpemUiOjAsIkZvcmVncm91bmQiOnsiJGlkIjoiNjkiLCJDb2xvciI6eyIkaWQiOiI3MCIsIkEiOjI1NSwiUiI6OTQsIkciOjk0LCJCIjo5N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XJpYWwgTmFycm93IiwiSXNCb2xkIjpmYWxzZSwiSXNJdGFsaWMiOmZhbHNlLCJJc1VuZGVybGluZWQiOmZhbHNlLCJQYXJlbnRTdHlsZSI6bnVsbH0sIkF1dG9TaXplIjowLCJGb3JlZ3JvdW5kIjp7IiRpZCI6Ijc2IiwiQ29sb3IiOnsiJGlkIjoiNzc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gsIlNoYXBlVGhpY2tuZXNzIjox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NjYsIkciOjE4MywiQiI6Mzl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cyMC4wLCJNYXhIZWlnaHQiOiJJbmZpbml0eSIsIlNtYXJ0Rm9yZWdyb3VuZElzQWN0aXZlIjp0cnV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OTQsIkciOjk0LCJCIjo5NH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xOTc5LTEwLTAxVDIzOjU5OjU5Ljk5OVoiLCJFbmREYXRlIjoiMjAyMS0wMS0xNVQyMzo1OTowMCIsIkZvcm1hdCI6Ik1NIiwiVHlwZSI6NCwiQXV0b0RhdGVSYW5nZSI6dHJ1ZSwiV29ya2luZ0RheXMiOjEyNywiRmlzY2FsWWVhciI6eyIkaWQiOiIxNjUiLCJTdGFydE1vbnRoIjoxLCJVc2VTdGFydGluZ1llYXJGb3JOdW1iZXJpbmciOnRydWUsIlNob3dGaXNjYWxZZWFyTGFiZWwiOnRydWV9LCJUb2RheU1hcmtlclRleHQiOiJUb2RheSIsIkF1dG9TY2FsZVR5cGUiOnRydWV9LCJNaWxlc3RvbmVzIjpbeyIkaWQiOiIxNjYiLCJEYXRlIjoiMTk4NC0xMC0wMVQyMzo1OTowMCIsIlN0eWxlIjp7IiRpZCI6IjE2NyIsIlNoYXBlIjoyLCJDb25uZWN0b3JNYXJnaW4iOnsiJHJlZiI6IjU0In0sIkNvbm5lY3RvclN0eWxlIjp7IiRpZCI6IjE2OCIsIkxpbmVDb2xvciI6eyIkaWQiOiIxNjkiLCIkdHlwZSI6Ik5MUkUuQ29tbW9uLkRvbS5Tb2xpZENvbG9yQnJ1c2gsIE5MUkUuQ29tbW9uIiwiQ29sb3IiOnsiJGlkIjoiMTcwIiwiQSI6ODksIlIiOjI0NiwiRyI6MTQ2LCJCIjowfX0sIkxpbmVXZWlnaHQiOjEuMCwiTGluZVR5cGUiOjAsIlBhcmVudFN0eWxlIjp7IiRyZWYiOiI1NSJ9fSwiSXNCZWxvd1RpbWViYW5kIjpmYWxzZSwiUG9zaXRpb25PblRhc2siOjAsIkhpZGVEYXRlIjpmYWxzZSwiU2hhcGVTaXplIjoxLCJTcGFjaW5nIjoyLjAsIlBhZGRpbmciOnsiJHJlZiI6IjU4In0sIlNoYXBlU3R5bGUiOnsiJGlkIjoiMTcxIiwiTWFyZ2luIjp7IiRyZWYiOiI2MCJ9LCJQYWRkaW5nIjp7IiRyZWYiOiI2MSJ9LCJCYWNrZ3JvdW5kIjp7IiRpZCI6IjE3MiIsIkNvbG9yIjp7IiRpZCI6IjE3MyIsIkEiOjI1NSwiUiI6MjQ2LCJHIjoxNDYsIkIiOjB9fSwiSXNWaXNpYmxlIjp0cnVlLCJXaWR0aCI6MTguMCwiSGVpZ2h0IjoyMC4wLCJCb3JkZXJTdHlsZSI6eyIkaWQiOiIxNzQiLCJMaW5lQ29sb3IiOnsiJHJlZiI6IjY1In0sIkxpbmVXZWlnaHQiOjAuMCwiTGluZVR5cGUiOjAsIlBhcmVudFN0eWxlIjp7IiRyZWYiOiI2NCJ9fSwiUGFyZW50U3R5bGUiOnsiJHJlZiI6IjU5In19LCJUaXRsZVN0eWxlIjp7IiRpZCI6IjE3NSIsIkZvbnRTZXR0aW5ncyI6eyIkaWQiOiIxNzYiLCJGb250U2l6ZSI6MTIsIkZvbnROYW1lIjoiQXJpYWwiLCJJc0JvbGQiOmZhbHNlLCJJc0l0YWxpYyI6ZmFsc2UsIklzVW5kZXJsaW5lZCI6ZmFsc2UsIlBhcmVudFN0eWxlIjp7IiRyZWYiOiI2OCJ9fSwiQXV0b1NpemUiOjAsIkZvcmVncm91bmQiOnsiJGlkIjoiMTc3IiwiQ29sb3IiOnsiJGlkIjoiMTc4IiwiQSI6MjU1LCJSIjoyMjMsIkciOjgzLCJCIjozOX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yMmJhOTY2OC05N2EzLTQ2NTctYWZjMS02OWFkZTYzOWE3ZmIiLCJJbXBvcnRJZCI6bnVsbCwiVGl0bGUiOiJGaXJzdCBNaWxlc3RvbmUgb3IgRXZlbnQgSGVyZSIsIk5vdGUiOm51bGwsIkh5cGVybGluayI6eyIkaWQiOiIxODUiLCJBZGRyZXNzIjpudWxsLCJTdWJBZGRyZXNzIjpudWxsfSwiSXNDaGFuZ2VkIjpmYWxzZSwiSXNOZXciOmZhbHNlfSx7IiRpZCI6IjE4NiIsIkRhdGUiOiIxOTg4LTA3LTE0VDIzOjU5OjAwIiwiU3R5bGUiOnsiJGlkIjoiMTg3IiwiU2hhcGUiOjEwLCJDb25uZWN0b3JNYXJnaW4iOnsiJHJlZiI6IjU0In0sIkNvbm5lY3RvclN0eWxlIjp7IiRpZCI6IjE4OCIsIkxpbmVDb2xvciI6eyIkaWQiOiIxODkiLCIkdHlwZSI6Ik5MUkUuQ29tbW9uLkRvbS5Tb2xpZENvbG9yQnJ1c2gsIE5MUkUuQ29tbW9uIiwiQ29sb3IiOnsiJGlkIjoiMTkwIiwiQSI6ODksIlIiOjE2NiwiRyI6MTgzLCJCIjozOX19LCJMaW5lV2VpZ2h0IjoxLjAsIkxpbmVUeXBlIjowLCJQYXJlbnRTdHlsZSI6eyIkcmVmIjoiNTUifX0sIklzQmVsb3dUaW1lYmFuZCI6dHJ1ZSwiUG9zaXRpb25PblRhc2siOjAsIkhpZGVEYXRlIjpmYWxzZSwiU2hhcGVTaXplIjowLCJTcGFjaW5nIjoyLjAsIlBhZGRpbmciOnsiJHJlZiI6IjU4In0sIlNoYXBlU3R5bGUiOnsiJGlkIjoiMTkxIiwiTWFyZ2luIjp7IiRyZWYiOiI2MCJ9LCJQYWRkaW5nIjp7IiRyZWYiOiI2MSJ9LCJCYWNrZ3JvdW5kIjp7IiRpZCI6IjE5MiIsIkNvbG9yIjp7IiRpZCI6IjE5MyIsIkEiOjI1NSwiUiI6ODMsIkciOjkyLCJCIjoxO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5NyIsIkxpbmVDb2xvciI6bnVsbCwiTGluZVdlaWdodCI6MC4wLCJMaW5lVHlwZSI6MCwiUGFyZW50U3R5bGUiOm51bGx9LCJQYXJlbnRTdHlsZSI6eyIkcmVmIjoiNjcifX0sIkRhdGVTdHlsZSI6eyIkaWQiOiIxOTgiLCJGb250U2V0dGluZ3MiOnsiJGlkIjoiMTk5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CIsIkxpbmVDb2xvciI6bnVsbCwiTGluZVdlaWdodCI6MC4wLCJMaW5lVHlwZSI6MCwiUGFyZW50U3R5bGUiOm51bGx9LCJQYXJlbnRTdHlsZSI6eyIkcmVmIjoiNzQifX0sIkRhdGVGb3JtYXQiOnsiJHJlZiI6IjgxIn0sIldlZWtOdW1iZXJpbmciOnsiJGlkIjoiMjAx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yIiwiRm9ybWF0IjowLCJJc1Zpc2libGUiOmZhbHNlLCJMYXN0S25vd25WaXNpYmlsaXR5U3RhdGUiOmZhbHNlfSwiUmVsYXRlZFRhc2tJZCI6IjAwMDAwMDAwLTAwMDAtMDAwMC0wMDAwLTAwMDAwMDAwMDAwMCIsIklkIjoiMThhNTIxZDYtOGRiZi00MDhmLTkzNTYtMmMwNDBjZjdhNGIxIiwiSW1wb3J0SWQiOm51bGwsIlRpdGxlIjoiU2Vjb25kIE1pbGVzdG9uZSBvciBFdmVudCBIZXJlIiwiTm90ZSI6bnVsbCwiSHlwZXJsaW5rIjp7IiRpZCI6IjIwMyIsIkFkZHJlc3MiOm51bGwsIlN1YkFkZHJlc3MiOm51bGx9LCJJc0NoYW5nZWQiOmZhbHNlLCJJc05ldyI6ZmFsc2V9LHsiJGlkIjoiMjA0IiwiRGF0ZSI6IjE5OTEtMTEtMjJUMjM6NTk6MDAiLCJTdHlsZSI6eyIkaWQiOiIyMDUiLCJTaGFwZSI6MTIsIkNvbm5lY3Rvck1hcmdpbiI6eyIkcmVmIjoiNTQifSwiQ29ubmVjdG9yU3R5bGUiOnsiJGlkIjoiMjA2IiwiTGluZUNvbG9yIjp7IiRpZCI6IjIwNyIsIiR0eXBlIjoiTkxSRS5Db21tb24uRG9tLlNvbGlkQ29sb3JCcnVzaCwgTkxSRS5Db21tb24iLCJDb2xvciI6eyIkaWQiOiIyMDgiLCJBIjo4OSwiUiI6NjUsIkciOjEzOCwiQiI6MTc5fX0sIkxpbmVXZWlnaHQiOjEuMCwiTGluZVR5cGUiOjAsIlBhcmVudFN0eWxlIjp7IiRyZWYiOiI1NSJ9fSwiSXNCZWxvd1RpbWViYW5kIjpmYWxzZSwiUG9zaXRpb25PblRhc2siOjAsIkhpZGVEYXRlIjpmYWxzZSwiU2hhcGVTaXplIjowLCJTcGFjaW5nIjoyLjAsIlBhZGRpbmciOnsiJHJlZiI6IjU4In0sIlNoYXBlU3R5bGUiOnsiJGlkIjoiMjA5IiwiTWFyZ2luIjp7IiRyZWYiOiI2MCJ9LCJQYWRkaW5nIjp7IiRyZWYiOiI2MSJ9LCJCYWNrZ3JvdW5kIjp7IiRpZCI6IjIxMCIsIkNvbG9yIjp7IiRpZCI6IjIxMSIsIkEiOjI1NSwiUiI6NjUsIkciOjEzOCwiQiI6MTc5fX0sIklzVmlzaWJsZSI6dHJ1ZSwiV2lkdGgiOjEyLjAsIkhlaWdodCI6MTQuMCwiQm9yZGVyU3R5bGUiOnsiJGlkIjoiMjEyIiwiTGluZUNvbG9yIjp7IiRyZWYiOiI2NSJ9LCJMaW5lV2VpZ2h0IjowLjAsIkxpbmVUeXBlIjowLCJQYXJlbnRTdHlsZSI6eyIkcmVmIjoiNjQifX0sIlBhcmVudFN0eWxlIjp7IiRyZWYiOiI1OSJ9fSwiVGl0bGVTdHlsZSI6eyIkaWQiOiIyMTMiLCJGb250U2V0dGluZ3MiOnsiJGlkIjoiMjE0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1IiwiTGluZUNvbG9yIjpudWxsLCJMaW5lV2VpZ2h0IjowLjAsIkxpbmVUeXBlIjowLCJQYXJlbnRTdHlsZSI6bnVsbH0sIlBhcmVudFN0eWxlIjp7IiRyZWYiOiI2NyJ9fSwiRGF0ZVN0eWxlIjp7IiRpZCI6IjIxNiIsIkZvbnRTZXR0aW5ncyI6eyIkaWQiOiIyMTc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4IiwiTGluZUNvbG9yIjpudWxsLCJMaW5lV2VpZ2h0IjowLjAsIkxpbmVUeXBlIjowLCJQYXJlbnRTdHlsZSI6bnVsbH0sIlBhcmVudFN0eWxlIjp7IiRyZWYiOiI3NCJ9fSwiRGF0ZUZvcm1hdCI6eyIkcmVmIjoiODEifSwiV2Vla051bWJlcmluZyI6eyIkaWQiOiIyMTkiLCJGb3JtYXQiOjAsIklzVmlzaWJsZSI6ZmFsc2UsIkxhc3RLbm93blZpc2liaWxpdHlTdGF0ZSI6ZmFsc2V9LCJJc1Zpc2libGUiOnRydWUsIlBhcmVudFN0eWxlIjp7IiRyZWYiOiI1MyJ9fSwiSW5kZXgiOjIsIlBlcmNlbnRhZ2VDb21wbGV0ZSI6bnVsbCwiUG9zaXRpb24iOnsiUmF0aW8iOjAuMCwiSXNDdXN0b20iOmZhbHNlfSwiRGF0ZUZvcm1hdCI6eyIkcmVmIjoiODEifSwiV2Vla051bWJlcmluZyI6eyIkaWQiOiIyMjAiLCJGb3JtYXQiOjAsIklzVmlzaWJsZSI6ZmFsc2UsIkxhc3RLbm93blZpc2liaWxpdHlTdGF0ZSI6ZmFsc2V9LCJSZWxhdGVkVGFza0lkIjoiMDAwMDAwMDAtMDAwMC0wMDAwLTAwMDAtMDAwMDAwMDAwMDAwIiwiSWQiOiJmMzdkZmIzMy0xY2Y0LTQ5MDktYmZmMS04MDcwNGVhNTE5NDIiLCJJbXBvcnRJZCI6bnVsbCwiVGl0bGUiOiJUaGlyZCBNaWxlc3RvbmUgb3IgRXZlbnQgSGVyZSIsIk5vdGUiOm51bGwsIkh5cGVybGluayI6eyIkaWQiOiIyMjEiLCJBZGRyZXNzIjpudWxsLCJTdWJBZGRyZXNzIjpudWxsfSwiSXNDaGFuZ2VkIjpmYWxzZSwiSXNOZXciOmZhbHNlfSx7IiRpZCI6IjIyMiIsIkRhdGUiOiIyMDAwLTAzLTAxVDIzOjU5OjAwIiwiU3R5bGUiOnsiJGlkIjoiMjIzIiwiU2hhcGUiOjEsIkNvbm5lY3Rvck1hcmdpbiI6eyIkcmVmIjoiNTQifSwiQ29ubmVjdG9yU3R5bGUiOnsiJGlkIjoiMjI0IiwiTGluZUNvbG9yIjp7IiRpZCI6IjIyNSIsIiR0eXBlIjoiTkxSRS5Db21tb24uRG9tLlNvbGlkQ29sb3JCcnVzaCwgTkxSRS5Db21tb24iLCJDb2xvciI6eyIkaWQiOiIyMjYiLCJBIjo4OSwiUiI6MjQ2LCJHIjoxNDYsIkIiOjB9fSwiTGluZVdlaWdodCI6MS4wLCJMaW5lVHlwZSI6MCwiUGFyZW50U3R5bGUiOnsiJHJlZiI6IjU1In19LCJJc0JlbG93VGltZWJhbmQiOnRydWUsIlBvc2l0aW9uT25UYXNrIjowLCJIaWRlRGF0ZSI6ZmFsc2UsIlNoYXBlU2l6ZSI6MSwiU3BhY2luZyI6Mi4wLCJQYWRkaW5nIjp7IiRyZWYiOiI1OCJ9LCJTaGFwZVN0eWxlIjp7IiRpZCI6IjIyNyIsIk1hcmdpbiI6eyIkcmVmIjoiNjAifSwiUGFkZGluZyI6eyIkcmVmIjoiNjEifSwiQmFja2dyb3VuZCI6eyIkaWQiOiIyMjgiLCJDb2xvciI6eyIkaWQiOiIyMjkiLCJBIjoyNTUsIlIiOjI0NiwiRyI6MTQ2LCJCIjowfX0sIklzVmlzaWJsZSI6dHJ1ZSwiV2lkdGgiOjE4LjAsIkhlaWdodCI6MjAuMCwiQm9yZGVyU3R5bGUiOnsiJGlkIjoiMjMwIiwiTGluZUNvbG9yIjp7IiRyZWYiOiI2NSJ9LCJMaW5lV2VpZ2h0IjowLjAsIkxpbmVUeXBlIjowLCJQYXJlbnRTdHlsZSI6eyIkcmVmIjoiNjQifX0sIlBhcmVudFN0eWxlIjp7IiRyZWYiOiI1OSJ9fSwiVGl0bGVTdHlsZSI6eyIkaWQiOiIyMzEiLCJGb250U2V0dGluZ3MiOnsiJGlkIjoiMjM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zIiwiTGluZUNvbG9yIjpudWxsLCJMaW5lV2VpZ2h0IjowLjAsIkxpbmVUeXBlIjowLCJQYXJlbnRTdHlsZSI6bnVsbH0sIlBhcmVudFN0eWxlIjp7IiRyZWYiOiI2NyJ9fSwiRGF0ZVN0eWxlIjp7IiRpZCI6IjIzNCIsIkZvbnRTZXR0aW5ncyI6eyIkaWQiOiIyMz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2IiwiTGluZUNvbG9yIjpudWxsLCJMaW5lV2VpZ2h0IjowLjAsIkxpbmVUeXBlIjowLCJQYXJlbnRTdHlsZSI6bnVsbH0sIlBhcmVudFN0eWxlIjp7IiRyZWYiOiI3NCJ9fSwiRGF0ZUZvcm1hdCI6eyIkcmVmIjoiODEifSwiV2Vla051bWJlcmluZyI6eyIkaWQiOiIyMzciLCJGb3JtYXQiOjAsIklzVmlzaWJsZSI6ZmFsc2UsIkxhc3RLbm93blZpc2liaWxpdHlTdGF0ZSI6ZmFsc2V9LCJJc1Zpc2libGUiOnRydWUsIlBhcmVudFN0eWxlIjp7IiRyZWYiOiI1MyJ9fSwiSW5kZXgiOjMsIlBlcmNlbnRhZ2VDb21wbGV0ZSI6bnVsbCwiUG9zaXRpb24iOnsiUmF0aW8iOjAuMjgzMjIzMzc4MjE2Nzc4NzksIklzQ3VzdG9tIjp0cnVlfSwiRGF0ZUZvcm1hdCI6eyIkcmVmIjoiODEifSwiV2Vla051bWJlcmluZyI6eyIkaWQiOiIyMzgiLCJGb3JtYXQiOjAsIklzVmlzaWJsZSI6ZmFsc2UsIkxhc3RLbm93blZpc2liaWxpdHlTdGF0ZSI6ZmFsc2V9LCJSZWxhdGVkVGFza0lkIjoiMDAwMDAwMDAtMDAwMC0wMDAwLTAwMDAtMDAwMDAwMDAwMDAwIiwiSWQiOiIwNDA2NDhhMi02ZmY4LTQ0NjgtYTI0ZS03NDgwYWQ5MTYyMGUiLCJJbXBvcnRJZCI6bnVsbCwiVGl0bGUiOiJGb3VydGggTWlsZXN0b25lIG9yIEV2ZW50IEhlcmUiLCJOb3RlIjpudWxsLCJIeXBlcmxpbmsiOnsiJGlkIjoiMjM5IiwiQWRkcmVzcyI6bnVsbCwiU3ViQWRkcmVzcyI6bnVsbH0sIklzQ2hhbmdlZCI6ZmFsc2UsIklzTmV3IjpmYWxzZX0seyIkaWQiOiIyNDAiLCJEYXRlIjoiMjAwMS0wNC0wMVQyMzo1OTowMCIsIlN0eWxlIjp7IiRpZCI6IjI0MSIsIlNoYXBlIjo1LCJDb25uZWN0b3JNYXJnaW4iOnsiJHJlZiI6IjU0In0sIkNvbm5lY3RvclN0eWxlIjp7IiRpZCI6IjI0MiIsIkxpbmVDb2xvciI6eyIkaWQiOiIyNDMiLCIkdHlwZSI6Ik5MUkUuQ29tbW9uLkRvbS5Tb2xpZENvbG9yQnJ1c2gsIE5MUkUuQ29tbW9uIiwiQ29sb3IiOnsiJGlkIjoiMjQ0IiwiQSI6ODksIlIiOjIyMywiRyI6ODMsIkIiOjM5fX0sIkxpbmVXZWlnaHQiOjEuMCwiTGluZVR5cGUiOjAsIlBhcmVudFN0eWxlIjp7IiRyZWYiOiI1NSJ9fSwiSXNCZWxvd1RpbWViYW5kIjpmYWxzZSwiUG9zaXRpb25PblRhc2siOjAsIkhpZGVEYXRlIjpmYWxzZSwiU2hhcGVTaXplIjowLCJTcGFjaW5nIjoyLjAsIlBhZGRpbmciOnsiJHJlZiI6IjU4In0sIlNoYXBlU3R5bGUiOnsiJGlkIjoiMjQ1IiwiTWFyZ2luIjp7IiRyZWYiOiI2MCJ9LCJQYWRkaW5nIjp7IiRyZWYiOiI2MSJ9LCJCYWNrZ3JvdW5kIjp7IiRpZCI6IjI0NiIsIkNvbG9yIjp7IiRpZCI6IjI0NyIsIkEiOjI1NSwiUiI6MjIzLCJHIjo4MywiQiI6Mzl9fSwiSXNWaXNpYmxlIjp0cnVlLCJXaWR0aCI6MTIuMCwiSGVpZ2h0IjoxNC4wLCJCb3JkZXJTdHlsZSI6eyIkaWQiOiIyNDgiLCJMaW5lQ29sb3IiOnsiJHJlZiI6IjY1In0sIkxpbmVXZWlnaHQiOjAuMCwiTGluZVR5cGUiOjAsIlBhcmVudFN0eWxlIjp7IiRyZWYiOiI2NCJ9fSwiUGFyZW50U3R5bGUiOnsiJHJlZiI6IjU5In19LCJUaXRsZVN0eWxlIjp7IiRpZCI6IjI0OSIsIkZvbnRTZXR0aW5ncyI6eyIkaWQiOiIyNTA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EiLCJMaW5lQ29sb3IiOm51bGwsIkxpbmVXZWlnaHQiOjAuMCwiTGluZVR5cGUiOjAsIlBhcmVudFN0eWxlIjpudWxsfSwiUGFyZW50U3R5bGUiOnsiJHJlZiI6IjY3In19LCJEYXRlU3R5bGUiOnsiJGlkIjoiMjUyIiwiRm9udFNldHRpbmdzIjp7IiRpZCI6IjI1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QiLCJMaW5lQ29sb3IiOm51bGwsIkxpbmVXZWlnaHQiOjAuMCwiTGluZVR5cGUiOjAsIlBhcmVudFN0eWxlIjpudWxsfSwiUGFyZW50U3R5bGUiOnsiJHJlZiI6Ijc0In19LCJEYXRlRm9ybWF0Ijp7IiRyZWYiOiI4MSJ9LCJXZWVrTnVtYmVyaW5nIjp7IiRpZCI6IjI1NSIsIkZvcm1hdCI6MCwiSXNWaXNpYmxlIjpmYWxzZSwiTGFzdEtub3duVmlzaWJpbGl0eVN0YXRlIjpmYWxzZX0sIklzVmlzaWJsZSI6dHJ1ZSwiUGFyZW50U3R5bGUiOnsiJHJlZiI6IjUzIn19LCJJbmRleCI6NCwiUGVyY2VudGFnZUNvbXBsZXRlIjpudWxsLCJQb3NpdGlvbiI6eyJSYXRpbyI6MC4yMTQ2Mjk2MzI0NTUzMzEzMiwiSXNDdXN0b20iOnRydWV9LCJEYXRlRm9ybWF0Ijp7IiRyZWYiOiI4MSJ9LCJXZWVrTnVtYmVyaW5nIjp7IiRpZCI6IjI1NiIsIkZvcm1hdCI6MCwiSXNWaXNpYmxlIjpmYWxzZSwiTGFzdEtub3duVmlzaWJpbGl0eVN0YXRlIjpmYWxzZX0sIlJlbGF0ZWRUYXNrSWQiOiIwMDAwMDAwMC0wMDAwLTAwMDAtMDAwMC0wMDAwMDAwMDAwMDAiLCJJZCI6ImRiYTlmMWNjLTIwNDEtNDEwYi04NDllLWU1OTBlNzZjNzc4MCIsIkltcG9ydElkIjpudWxsLCJUaXRsZSI6IkZpZnRoIE1pbGVzdG9uZSBvciBFdmVudCBIZXJlIiwiTm90ZSI6bnVsbCwiSHlwZXJsaW5rIjp7IiRpZCI6IjI1NyIsIkFkZHJlc3MiOm51bGwsIlN1YkFkZHJlc3MiOm51bGx9LCJJc0NoYW5nZWQiOmZhbHNlLCJJc05ldyI6ZmFsc2V9LHsiJGlkIjoiMjU4IiwiRGF0ZSI6IjIwMDMtMDctMDFUMjM6NTk6MDAiLCJTdHlsZSI6eyIkaWQiOiIyNTkiLCJTaGFwZSI6MSwiQ29ubmVjdG9yTWFyZ2luIjp7IiRyZWYiOiI1NCJ9LCJDb25uZWN0b3JTdHlsZSI6eyIkaWQiOiIyNjAiLCJMaW5lQ29sb3IiOnsiJGlkIjoiMjYxIiwiJHR5cGUiOiJOTFJFLkNvbW1vbi5Eb20uU29saWRDb2xvckJydXNoLCBOTFJFLkNvbW1vbiIsIkNvbG9yIjp7IiRpZCI6IjI2MiIsIkEiOjg5LCJSIjoyNTQsIkciOjE5NSwiQiI6Nn19LCJMaW5lV2VpZ2h0IjoxLjAsIkxpbmVUeXBlIjowLCJQYXJlbnRTdHlsZSI6eyIkcmVmIjoiNTUifX0sIklzQmVsb3dUaW1lYmFuZCI6dHJ1ZSwiUG9zaXRpb25PblRhc2siOjAsIkhpZGVEYXRlIjpmYWxzZSwiU2hhcGVTaXplIjoxLCJTcGFjaW5nIjoyLjAsIlBhZGRpbmciOnsiJHJlZiI6IjU4In0sIlNoYXBlU3R5bGUiOnsiJGlkIjoiMjYzIiwiTWFyZ2luIjp7IiRyZWYiOiI2MCJ9LCJQYWRkaW5nIjp7IiRyZWYiOiI2MSJ9LCJCYWNrZ3JvdW5kIjp7IiRpZCI6IjI2NCIsIkNvbG9yIjp7IiRpZCI6IjI2NSIsIkEiOjI1NSwiUiI6MjU0LCJHIjoxOTUsIkIiOjZ9fSwiSXNWaXNpYmxlIjp0cnVlLCJXaWR0aCI6MTguMCwiSGVpZ2h0IjoyMC4wLCJCb3JkZXJTdHlsZSI6eyIkaWQiOiIyNjYiLCJMaW5lQ29sb3IiOnsiJHJlZiI6IjY1In0sIkxpbmVXZWlnaHQiOjAuMCwiTGluZVR5cGUiOjAsIlBhcmVudFN0eWxlIjp7IiRyZWYiOiI2NCJ9fSwiUGFyZW50U3R5bGUiOnsiJHJlZiI6IjU5In19LCJUaXRsZVN0eWxlIjp7IiRpZCI6IjI2NyIsIkZvbnRTZXR0aW5ncyI6eyIkaWQiOiIyNjg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jkiLCJMaW5lQ29sb3IiOm51bGwsIkxpbmVXZWlnaHQiOjAuMCwiTGluZVR5cGUiOjAsIlBhcmVudFN0eWxlIjpudWxsfSwiUGFyZW50U3R5bGUiOnsiJHJlZiI6IjY3In19LCJEYXRlU3R5bGUiOnsiJGlkIjoiMjcwIiwiRm9udFNldHRpbmdzIjp7IiRpZCI6IjI3M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zIiLCJMaW5lQ29sb3IiOm51bGwsIkxpbmVXZWlnaHQiOjAuMCwiTGluZVR5cGUiOjAsIlBhcmVudFN0eWxlIjpudWxsfSwiUGFyZW50U3R5bGUiOnsiJHJlZiI6Ijc0In19LCJEYXRlRm9ybWF0Ijp7IiRyZWYiOiI4MSJ9LCJXZWVrTnVtYmVyaW5nIjp7IiRpZCI6IjI3My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3NCIsIkZvcm1hdCI6MCwiSXNWaXNpYmxlIjpmYWxzZSwiTGFzdEtub3duVmlzaWJpbGl0eVN0YXRlIjpmYWxzZX0sIlJlbGF0ZWRUYXNrSWQiOiIwMDAwMDAwMC0wMDAwLTAwMDAtMDAwMC0wMDAwMDAwMDAwMDAiLCJJZCI6IjNiZGVlOTI5LTkyOGEtNDdlYy04MmFiLTExNWFjN2Y3ZTY5MCIsIkltcG9ydElkIjpudWxsLCJUaXRsZSI6IlNpeHRoIE1pbGVzdG9uZSBvciBFdmVudCBIZXJlIiwiTm90ZSI6bnVsbCwiSHlwZXJsaW5rIjp7IiRpZCI6IjI3NSIsIkFkZHJlc3MiOm51bGwsIlN1YkFkZHJlc3MiOm51bGx9LCJJc0NoYW5nZWQiOmZhbHNlLCJJc05ldyI6ZmFsc2V9LHsiJGlkIjoiMjc2IiwiRGF0ZSI6IjIwMDctMDItMDFUMjM6NTk6MDAiLCJTdHlsZSI6eyIkaWQiOiIyNzciLCJTaGFwZSI6MTMsIkNvbm5lY3Rvck1hcmdpbiI6eyIkcmVmIjoiNTQifSwiQ29ubmVjdG9yU3R5bGUiOnsiJGlkIjoiMjc4IiwiTGluZUNvbG9yIjp7IiRpZCI6IjI3OSIsIiR0eXBlIjoiTkxSRS5Db21tb24uRG9tLlNvbGlkQ29sb3JCcnVzaCwgTkxSRS5Db21tb24iLCJDb2xvciI6eyIkaWQiOiIyODAiLCJBIjo4OSwiUiI6OTQsIkciOjk0LCJCIjo5NH19LCJMaW5lV2VpZ2h0IjoxLjAsIkxpbmVUeXBlIjowLCJQYXJlbnRTdHlsZSI6eyIkcmVmIjoiNTUifX0sIklzQmVsb3dUaW1lYmFuZCI6ZmFsc2UsIlBvc2l0aW9uT25UYXNrIjowLCJIaWRlRGF0ZSI6ZmFsc2UsIlNoYXBlU2l6ZSI6MSwiU3BhY2luZyI6Mi4wLCJQYWRkaW5nIjp7IiRyZWYiOiI1OCJ9LCJTaGFwZVN0eWxlIjp7IiRpZCI6IjI4MSIsIk1hcmdpbiI6eyIkcmVmIjoiNjAifSwiUGFkZGluZyI6eyIkcmVmIjoiNjEifSwiQmFja2dyb3VuZCI6eyIkaWQiOiIyODIiLCJDb2xvciI6eyIkaWQiOiIyODMiLCJBIjoyNTUsIlIiOjk0LCJHIjo5NCwiQiI6OTR9fSwiSXNWaXNpYmxlIjp0cnVlLCJXaWR0aCI6MTguMCwiSGVpZ2h0IjoyMC4wLCJCb3JkZXJTdHlsZSI6eyIkaWQiOiIyODQiLCJMaW5lQ29sb3IiOnsiJHJlZiI6IjY1In0sIkxpbmVXZWlnaHQiOjAuMCwiTGluZVR5cGUiOjAsIlBhcmVudFN0eWxlIjp7IiRyZWYiOiI2NCJ9fSwiUGFyZW50U3R5bGUiOnsiJHJlZiI6IjU5In19LCJUaXRsZVN0eWxlIjp7IiRpZCI6IjI4NSIsIkZvbnRTZXR0aW5ncyI6eyIkaWQiOiIyODY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ciLCJMaW5lQ29sb3IiOm51bGwsIkxpbmVXZWlnaHQiOjAuMCwiTGluZVR5cGUiOjAsIlBhcmVudFN0eWxlIjpudWxsfSwiUGFyZW50U3R5bGUiOnsiJHJlZiI6IjY3In19LCJEYXRlU3R5bGUiOnsiJGlkIjoiMjg4IiwiRm9udFNldHRpbmdzIjp7IiRpZCI6IjI4O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TAiLCJMaW5lQ29sb3IiOm51bGwsIkxpbmVXZWlnaHQiOjAuMCwiTGluZVR5cGUiOjAsIlBhcmVudFN0eWxlIjpudWxsfSwiUGFyZW50U3R5bGUiOnsiJHJlZiI6Ijc0In19LCJEYXRlRm9ybWF0Ijp7IiRyZWYiOiI4MSJ9LCJXZWVrTnVtYmVyaW5nIjp7IiRpZCI6IjI5MSIsIkZvcm1hdCI6MCwiSXNWaXNpYmxlIjpmYWxzZSwiTGFzdEtub3duVmlzaWJpbGl0eVN0YXRlIjpmYWxzZX0sIklzVmlzaWJsZSI6dHJ1ZSwiUGFyZW50U3R5bGUiOnsiJHJlZiI6IjUzIn19LCJJbmRleCI6NiwiUGVyY2VudGFnZUNvbXBsZXRlIjpudWxsLCJQb3NpdGlvbiI6eyJSYXRpbyI6MC4wLCJJc0N1c3RvbSI6ZmFsc2V9LCJEYXRlRm9ybWF0Ijp7IiRyZWYiOiI4MSJ9LCJXZWVrTnVtYmVyaW5nIjp7IiRpZCI6IjI5MiIsIkZvcm1hdCI6MCwiSXNWaXNpYmxlIjpmYWxzZSwiTGFzdEtub3duVmlzaWJpbGl0eVN0YXRlIjpmYWxzZX0sIlJlbGF0ZWRUYXNrSWQiOiIwMDAwMDAwMC0wMDAwLTAwMDAtMDAwMC0wMDAwMDAwMDAwMDAiLCJJZCI6ImQ1MDhiYzhlLTdiZGMtNDdjYi1iOWY0LWIxNzZjMzAzYmU3NCIsIkltcG9ydElkIjpudWxsLCJUaXRsZSI6IlNldmVudGggTWlsZXN0b25lIG9yIEV2ZW50IEhlcmUiLCJOb3RlIjpudWxsLCJIeXBlcmxpbmsiOnsiJGlkIjoiMjkzIiwiQWRkcmVzcyI6bnVsbCwiU3ViQWRkcmVzcyI6bnVsbH0sIklzQ2hhbmdlZCI6ZmFsc2UsIklzTmV3IjpmYWxzZX0seyIkaWQiOiIyOTQiLCJEYXRlIjoiMjAxMC0wNi0wMVQyMzo1OTowMCIsIlN0eWxlIjp7IiRpZCI6IjI5NSIsIlNoYXBlIjo1LCJDb25uZWN0b3JNYXJnaW4iOnsiJHJlZiI6IjU0In0sIkNvbm5lY3RvclN0eWxlIjp7IiRpZCI6IjI5NiIsIkxpbmVDb2xvciI6eyIkaWQiOiIyOTciLCIkdHlwZSI6Ik5MUkUuQ29tbW9uLkRvbS5Tb2xpZENvbG9yQnJ1c2gsIE5MUkUuQ29tbW9uIiwiQ29sb3IiOnsiJGlkIjoiMjk4IiwiQSI6ODksIlIiOjIyMywiRyI6ODMsIkIiOjM5fX0sIkxpbmVXZWlnaHQiOjEuMCwiTGluZVR5cGUiOjAsIlBhcmVudFN0eWxlIjp7IiRyZWYiOiI1NSJ9fSwiSXNCZWxvd1RpbWViYW5kIjp0cnVlLCJQb3NpdGlvbk9uVGFzayI6MCwiSGlkZURhdGUiOmZhbHNlLCJTaGFwZVNpemUiOjAsIlNwYWNpbmciOjIuMCwiUGFkZGluZyI6eyIkcmVmIjoiNTgifSwiU2hhcGVTdHlsZSI6eyIkaWQiOiIyOTkiLCJNYXJnaW4iOnsiJHJlZiI6IjYwIn0sIlBhZGRpbmciOnsiJHJlZiI6IjYxIn0sIkJhY2tncm91bmQiOnsiJGlkIjoiMzAwIiwiQ29sb3IiOnsiJGlkIjoiMzAxIiwiQSI6MjU1LCJSIjoyMjMsIkciOjgzLCJCIjozOX19LCJJc1Zpc2libGUiOnRydWUsIldpZHRoIjoxMi4wLCJIZWlnaHQiOjE0LjAsIkJvcmRlclN0eWxlIjp7IiRpZCI6IjMwMiIsIkxpbmVDb2xvciI6eyIkcmVmIjoiNjUifSwiTGluZVdlaWdodCI6MC4wLCJMaW5lVHlwZSI6MCwiUGFyZW50U3R5bGUiOnsiJHJlZiI6IjY0In19LCJQYXJlbnRTdHlsZSI6eyIkcmVmIjoiNTkifX0sIlRpdGxlU3R5bGUiOnsiJGlkIjoiMzAzIiwiRm9udFNldHRpbmdzIjp7IiRpZCI6IjMwNC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wNSIsIkxpbmVDb2xvciI6bnVsbCwiTGluZVdlaWdodCI6MC4wLCJMaW5lVHlwZSI6MCwiUGFyZW50U3R5bGUiOm51bGx9LCJQYXJlbnRTdHlsZSI6eyIkcmVmIjoiNjcifX0sIkRhdGVTdHlsZSI6eyIkaWQiOiIzMDYiLCJGb250U2V0dGluZ3MiOnsiJGlkIjoiMzA3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OCIsIkxpbmVDb2xvciI6bnVsbCwiTGluZVdlaWdodCI6MC4wLCJMaW5lVHlwZSI6MCwiUGFyZW50U3R5bGUiOm51bGx9LCJQYXJlbnRTdHlsZSI6eyIkcmVmIjoiNzQifX0sIkRhdGVGb3JtYXQiOnsiJHJlZiI6IjgxIn0sIldlZWtOdW1iZXJpbmciOnsiJGlkIjoiMzA5IiwiRm9ybWF0IjowLCJJc1Zpc2libGUiOmZhbHNlLCJMYXN0S25vd25WaXNpYmlsaXR5U3RhdGUiOmZhbHNlfSwiSXNWaXNpYmxlIjp0cnVlLCJQYXJlbnRTdHlsZSI6eyIkcmVmIjoiNTMifX0sIkluZGV4Ijo3LCJQZXJjZW50YWdlQ29tcGxldGUiOm51bGwsIlBvc2l0aW9uIjp7IlJhdGlvIjowLjAsIklzQ3VzdG9tIjpmYWxzZX0sIkRhdGVGb3JtYXQiOnsiJHJlZiI6IjgxIn0sIldlZWtOdW1iZXJpbmciOnsiJGlkIjoiMzEwIiwiRm9ybWF0IjowLCJJc1Zpc2libGUiOmZhbHNlLCJMYXN0S25vd25WaXNpYmlsaXR5U3RhdGUiOmZhbHNlfSwiUmVsYXRlZFRhc2tJZCI6IjAwMDAwMDAwLTAwMDAtMDAwMC0wMDAwLTAwMDAwMDAwMDAwMCIsIklkIjoiMmQyMGQ3ZGMtYzk0Zi00ZGUyLTk0NmUtNDM3M2Q0OTRmMTBiIiwiSW1wb3J0SWQiOm51bGwsIlRpdGxlIjoiRWlnaHQgTWlsZXN0b25lIG9yIEV2ZW50IEhlcmUiLCJOb3RlIjpudWxsLCJIeXBlcmxpbmsiOnsiJGlkIjoiMzExIiwiQWRkcmVzcyI6bnVsbCwiU3ViQWRkcmVzcyI6bnVsbH0sIklzQ2hhbmdlZCI6ZmFsc2UsIklzTmV3IjpmYWxzZX0seyIkaWQiOiIzMTIiLCJEYXRlIjoiMjAxMy0xMS0wOVQyMzo1OTowMCIsIlN0eWxlIjp7IiRpZCI6IjMxMyIsIlNoYXBlIjoxMCwiQ29ubmVjdG9yTWFyZ2luIjp7IiRyZWYiOiI1NCJ9LCJDb25uZWN0b3JTdHlsZSI6eyIkaWQiOiIzMTQiLCJMaW5lQ29sb3IiOnsiJGlkIjoiMzE1IiwiJHR5cGUiOiJOTFJFLkNvbW1vbi5Eb20uU29saWRDb2xvckJydXNoLCBOTFJFLkNvbW1vbiIsIkNvbG9yIjp7IiRpZCI6IjMxNiIsIkEiOjg5LCJSIjo2NSwiRyI6MTM4LCJCIjoxNzl9fSwiTGluZVdlaWdodCI6MS4wLCJMaW5lVHlwZSI6MCwiUGFyZW50U3R5bGUiOnsiJHJlZiI6IjU1In19LCJJc0JlbG93VGltZWJhbmQiOmZhbHNlLCJQb3NpdGlvbk9uVGFzayI6MCwiSGlkZURhdGUiOmZhbHNlLCJTaGFwZVNpemUiOjAsIlNwYWNpbmciOjIuMCwiUGFkZGluZyI6eyIkcmVmIjoiNTgifSwiU2hhcGVTdHlsZSI6eyIkaWQiOiIzMTciLCJNYXJnaW4iOnsiJHJlZiI6IjYwIn0sIlBhZGRpbmciOnsiJHJlZiI6IjYxIn0sIkJhY2tncm91bmQiOnsiJGlkIjoiMzE4IiwiQ29sb3IiOnsiJGlkIjoiMzE5IiwiQSI6MjU1LCJSIjo4MywiRyI6OTIsIkIiOjE5fX0sIklzVmlzaWJsZSI6dHJ1ZSwiV2lkdGgiOjEyLjAsIkhlaWdodCI6MTQuMCwiQm9yZGVyU3R5bGUiOnsiJGlkIjoiMzIwIiwiTGluZUNvbG9yIjp7IiRyZWYiOiI2NSJ9LCJMaW5lV2VpZ2h0IjowLjAsIkxpbmVUeXBlIjowLCJQYXJlbnRTdHlsZSI6eyIkcmVmIjoiNjQifX0sIlBhcmVudFN0eWxlIjp7IiRyZWYiOiI1OSJ9fSwiVGl0bGVTdHlsZSI6eyIkaWQiOiIzMjEiLCJGb250U2V0dGluZ3MiOnsiJGlkIjoiMzI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zIiwiTGluZUNvbG9yIjpudWxsLCJMaW5lV2VpZ2h0IjowLjAsIkxpbmVUeXBlIjowLCJQYXJlbnRTdHlsZSI6bnVsbH0sIlBhcmVudFN0eWxlIjp7IiRyZWYiOiI2NyJ9fSwiRGF0ZVN0eWxlIjp7IiRpZCI6IjMyNCIsIkZvbnRTZXR0aW5ncyI6eyIkaWQiOiIzMj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I2IiwiTGluZUNvbG9yIjpudWxsLCJMaW5lV2VpZ2h0IjowLjAsIkxpbmVUeXBlIjowLCJQYXJlbnRTdHlsZSI6bnVsbH0sIlBhcmVudFN0eWxlIjp7IiRyZWYiOiI3NCJ9fSwiRGF0ZUZvcm1hdCI6eyIkcmVmIjoiODEifSwiV2Vla051bWJlcmluZyI6eyIkaWQiOiIzMjciLCJGb3JtYXQiOjAsIklzVmlzaWJsZSI6ZmFsc2UsIkxhc3RLbm93blZpc2liaWxpdHlTdGF0ZSI6ZmFsc2V9LCJJc1Zpc2libGUiOnRydWUsIlBhcmVudFN0eWxlIjp7IiRyZWYiOiI1MyJ9fSwiSW5kZXgiOjgsIlBlcmNlbnRhZ2VDb21wbGV0ZSI6bnVsbCwiUG9zaXRpb24iOnsiUmF0aW8iOjAuMCwiSXNDdXN0b20iOmZhbHNlfSwiRGF0ZUZvcm1hdCI6eyIkcmVmIjoiODEifSwiV2Vla051bWJlcmluZyI6eyIkaWQiOiIzMjgiLCJGb3JtYXQiOjAsIklzVmlzaWJsZSI6ZmFsc2UsIkxhc3RLbm93blZpc2liaWxpdHlTdGF0ZSI6ZmFsc2V9LCJSZWxhdGVkVGFza0lkIjoiMDAwMDAwMDAtMDAwMC0wMDAwLTAwMDAtMDAwMDAwMDAwMDAwIiwiSWQiOiI3ODBiNWNjNS1lYzg1LTRlMzItYWM2YS02N2EzMGI3MTQxODUiLCJJbXBvcnRJZCI6bnVsbCwiVGl0bGUiOiJOaW50aCBNaWxlc3RvbmUgb3IgRXZlbnQgSGVyZSIsIk5vdGUiOm51bGwsIkh5cGVybGluayI6eyIkaWQiOiIzMjkiLCJBZGRyZXNzIjpudWxsLCJTdWJBZGRyZXNzIjpudWxsfSwiSXNDaGFuZ2VkIjpmYWxzZSwiSXNOZXciOmZhbHNlfSx7IiRpZCI6IjMzMCIsIkRhdGUiOiIyMDE3LTAyLTA0VDIzOjU5OjAwIiwiU3R5bGUiOnsiJGlkIjoiMzMxIiwiU2hhcGUiOjEyLCJDb25uZWN0b3JNYXJnaW4iOnsiJHJlZiI6IjU0In0sIkNvbm5lY3RvclN0eWxlIjp7IiRpZCI6IjMzMiIsIkxpbmVDb2xvciI6eyIkaWQiOiIzMzMiLCIkdHlwZSI6Ik5MUkUuQ29tbW9uLkRvbS5Tb2xpZENvbG9yQnJ1c2gsIE5MUkUuQ29tbW9uIiwiQ29sb3IiOnsiJGlkIjoiMzM0IiwiQSI6ODksIlIiOjY1LCJHIjoxMzgsIkIiOjE3OX19LCJMaW5lV2VpZ2h0IjoxLjAsIkxpbmVUeXBlIjowLCJQYXJlbnRTdHlsZSI6eyIkcmVmIjoiNTUifX0sIklzQmVsb3dUaW1lYmFuZCI6dHJ1ZSwiUG9zaXRpb25PblRhc2siOjAsIkhpZGVEYXRlIjpmYWxzZSwiU2hhcGVTaXplIjowLCJTcGFjaW5nIjoyLjAsIlBhZGRpbmciOnsiJHJlZiI6IjU4In0sIlNoYXBlU3R5bGUiOnsiJGlkIjoiMzM1IiwiTWFyZ2luIjp7IiRyZWYiOiI2MCJ9LCJQYWRkaW5nIjp7IiRyZWYiOiI2MSJ9LCJCYWNrZ3JvdW5kIjp7IiRpZCI6IjMzNiIsIkNvbG9yIjp7IiRpZCI6IjMzNyIsIkEiOjI1NSwiUiI6NjUsIkciOjEzOCwiQiI6MTc5fX0sIklzVmlzaWJsZSI6dHJ1ZSwiV2lkdGgiOjEyLjAsIkhlaWdodCI6MTQuMCwiQm9yZGVyU3R5bGUiOnsiJGlkIjoiMzM4IiwiTGluZUNvbG9yIjp7IiRyZWYiOiI2NSJ9LCJMaW5lV2VpZ2h0IjowLjAsIkxpbmVUeXBlIjowLCJQYXJlbnRTdHlsZSI6eyIkcmVmIjoiNjQifX0sIlBhcmVudFN0eWxlIjp7IiRyZWYiOiI1OSJ9fSwiVGl0bGVTdHlsZSI6eyIkaWQiOiIzMzkiLCJGb250U2V0dGluZ3MiOnsiJGlkIjoiMzQw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QxIiwiTGluZUNvbG9yIjpudWxsLCJMaW5lV2VpZ2h0IjowLjAsIkxpbmVUeXBlIjowLCJQYXJlbnRTdHlsZSI6bnVsbH0sIlBhcmVudFN0eWxlIjp7IiRyZWYiOiI2NyJ9fSwiRGF0ZVN0eWxlIjp7IiRpZCI6IjM0MiIsIkZvbnRTZXR0aW5ncyI6eyIkaWQiOiIzNDM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0IiwiTGluZUNvbG9yIjpudWxsLCJMaW5lV2VpZ2h0IjowLjAsIkxpbmVUeXBlIjowLCJQYXJlbnRTdHlsZSI6bnVsbH0sIlBhcmVudFN0eWxlIjp7IiRyZWYiOiI3NCJ9fSwiRGF0ZUZvcm1hdCI6eyIkcmVmIjoiODEifSwiV2Vla051bWJlcmluZyI6eyIkaWQiOiIzNDUiLCJGb3JtYXQiOjAsIklzVmlzaWJsZSI6ZmFsc2UsIkxhc3RLbm93blZpc2liaWxpdHlTdGF0ZSI6ZmFsc2V9LCJJc1Zpc2libGUiOnRydWUsIlBhcmVudFN0eWxlIjp7IiRyZWYiOiI1MyJ9fSwiSW5kZXgiOjksIlBlcmNlbnRhZ2VDb21wbGV0ZSI6bnVsbCwiUG9zaXRpb24iOnsiUmF0aW8iOjAuMCwiSXNDdXN0b20iOmZhbHNlfSwiRGF0ZUZvcm1hdCI6eyIkcmVmIjoiODEifSwiV2Vla051bWJlcmluZyI6eyIkaWQiOiIzNDYiLCJGb3JtYXQiOjAsIklzVmlzaWJsZSI6ZmFsc2UsIkxhc3RLbm93blZpc2liaWxpdHlTdGF0ZSI6ZmFsc2V9LCJSZWxhdGVkVGFza0lkIjoiMDAwMDAwMDAtMDAwMC0wMDAwLTAwMDAtMDAwMDAwMDAwMDAwIiwiSWQiOiI1MzExMzRjMi1lMDgyLTQ0NzktYTEzYy1mYjdlNmVhZWIzMGMiLCJJbXBvcnRJZCI6bnVsbCwiVGl0bGUiOiJUZW50aCBNaWxlc3RvbmUgb3IgRXZlbnQgSGVyZSIsIk5vdGUiOm51bGwsIkh5cGVybGluayI6eyIkaWQiOiIzNDciLCJBZGRyZXNzIjpudWxsLCJTdWJBZGRyZXNzIjpudWxsfSwiSXNDaGFuZ2VkIjpmYWxzZSwiSXNOZXciOmZhbHNlfSx7IiRpZCI6IjM0OCIsIkRhdGUiOiIyMDIxLTAxLTE1VDIzOjU5OjAwIiwiU3R5bGUiOnsiJGlkIjoiMzQ5IiwiU2hhcGUiOjIsIkNvbm5lY3Rvck1hcmdpbiI6eyIkcmVmIjoiNTQifSwiQ29ubmVjdG9yU3R5bGUiOnsiJGlkIjoiMzUwIiwiTGluZUNvbG9yIjp7IiRpZCI6IjM1MSIsIiR0eXBlIjoiTkxSRS5Db21tb24uRG9tLlNvbGlkQ29sb3JCcnVzaCwgTkxSRS5Db21tb24iLCJDb2xvciI6eyIkaWQiOiIzNTIiLCJBIjo4OSwiUiI6MjQ2LCJHIjoxNDYsIkIiOjB9fSwiTGluZVdlaWdodCI6MS4wLCJMaW5lVHlwZSI6MCwiUGFyZW50U3R5bGUiOnsiJHJlZiI6IjU1In19LCJJc0JlbG93VGltZWJhbmQiOmZhbHNlLCJQb3NpdGlvbk9uVGFzayI6MCwiSGlkZURhdGUiOmZhbHNlLCJTaGFwZVNpemUiOjEsIlNwYWNpbmciOjIuMCwiUGFkZGluZyI6eyIkcmVmIjoiNTgifSwiU2hhcGVTdHlsZSI6eyIkaWQiOiIzNTMiLCJNYXJnaW4iOnsiJHJlZiI6IjYwIn0sIlBhZGRpbmciOnsiJHJlZiI6IjYxIn0sIkJhY2tncm91bmQiOnsiJGlkIjoiMzU0IiwiQ29sb3IiOnsiJGlkIjoiMzU1IiwiQSI6MjU1LCJSIjoyNDYsIkciOjE0NiwiQiI6MH19LCJJc1Zpc2libGUiOnRydWUsIldpZHRoIjoxOC4wLCJIZWlnaHQiOjIwLjAsIkJvcmRlclN0eWxlIjp7IiRpZCI6IjM1NiIsIkxpbmVDb2xvciI6eyIkcmVmIjoiNjUifSwiTGluZVdlaWdodCI6MC4wLCJMaW5lVHlwZSI6MCwiUGFyZW50U3R5bGUiOnsiJHJlZiI6IjY0In19LCJQYXJlbnRTdHlsZSI6eyIkcmVmIjoiNTkifX0sIlRpdGxlU3R5bGUiOnsiJGlkIjoiMzU3IiwiRm9udFNldHRpbmdzIjp7IiRpZCI6IjM1OCIsIkZvbnRTaXplIjoxMiwiRm9udE5hbWUiOiJBcmlhbCIsIklzQm9sZCI6ZmFsc2UsIklzSXRhbGljIjpmYWxzZSwiSXNVbmRlcmxpbmVkIjpmYWxzZSwiUGFyZW50U3R5bGUiOnsiJHJlZiI6IjY4In19LCJBdXRvU2l6ZSI6MCwiRm9yZWdyb3VuZCI6eyIkaWQiOiIzNTkiLCJDb2xvciI6eyIkaWQiOiIzNjAiLCJBIjoyNTUsIlIiOjIyMywiRyI6ODMsIkIiOjM5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NjEiLCJMaW5lQ29sb3IiOm51bGwsIkxpbmVXZWlnaHQiOjAuMCwiTGluZVR5cGUiOjAsIlBhcmVudFN0eWxlIjpudWxsfSwiUGFyZW50U3R5bGUiOnsiJHJlZiI6IjY3In19LCJEYXRlU3R5bGUiOnsiJGlkIjoiMzYyIiwiRm9udFNldHRpbmdzIjp7IiRpZCI6IjM2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QiLCJMaW5lQ29sb3IiOm51bGwsIkxpbmVXZWlnaHQiOjAuMCwiTGluZVR5cGUiOjAsIlBhcmVudFN0eWxlIjpudWxsfSwiUGFyZW50U3R5bGUiOnsiJHJlZiI6Ijc0In19LCJEYXRlRm9ybWF0Ijp7IiRyZWYiOiI4MSJ9LCJXZWVrTnVtYmVyaW5nIjp7IiRpZCI6IjM2NSIsIkZvcm1hdCI6MCwiSXNWaXNpYmxlIjpmYWxzZSwiTGFzdEtub3duVmlzaWJpbGl0eVN0YXRlIjpmYWxzZX0sIklzVmlzaWJsZSI6dHJ1ZSwiUGFyZW50U3R5bGUiOnsiJHJlZiI6IjUzIn19LCJJbmRleCI6MTAsIlBlcmNlbnRhZ2VDb21wbGV0ZSI6bnVsbCwiUG9zaXRpb24iOnsiUmF0aW8iOjAuMCwiSXNDdXN0b20iOmZhbHNlfSwiRGF0ZUZvcm1hdCI6eyIkcmVmIjoiODEifSwiV2Vla051bWJlcmluZyI6eyIkaWQiOiIzNjYiLCJGb3JtYXQiOjAsIklzVmlzaWJsZSI6ZmFsc2UsIkxhc3RLbm93blZpc2liaWxpdHlTdGF0ZSI6ZmFsc2V9LCJSZWxhdGVkVGFza0lkIjoiMDAwMDAwMDAtMDAwMC0wMDAwLTAwMDAtMDAwMDAwMDAwMDAwIiwiSWQiOiI1MTZjMmI2OC03YTBlLTQ5YzYtYWQxYS0wNDIzNDkwNDkzOGYiLCJJbXBvcnRJZCI6bnVsbCwiVGl0bGUiOiJUb2RheSIsIk5vdGUiOm51bGwsIkh5cGVybGluayI6eyIkaWQiOiIzNjciLCJBZGRyZXNzIjpudWxsLCJTdWJBZGRyZXNzIjpudWxsfSwiSXNDaGFuZ2VkIjpmYWxzZSwiSXNOZXciOmZhbHNlfV0sIlRhc2tzIjpbXSwiU3dpbWxhbmVzIjpbXSwiTXNQcm9qZWN0SXRlbXNUcmVlIjpudWxsLCJNZXRhZGF0YSI6eyIkaWQiOiIzNj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zY5IiwiSW1wYU9wdGlvbnMiOnsiJGlkIjoiMzc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M3MSIsIlVzZVRpbWUiOmZhbHNlLCJXb3JrRGF5U3RhcnQiOiIwMDowMDowMCIsIldvcmtEYXlFbmQiOiIyMzo1OTowMCJ9LCJMYXN0VXNlZFRlbXBsYXRlSWQiOiI4YWYyNDIwMC05NmM5LTQ5ZWYtODIzMS0yNWVjNmY2NzRjZGMiLCJGaXJzdFdlZWtPZlllYXIiOjB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"/>
  <p:tag name="OTLTIMEBANDSCALETYPE" val="Years"/>
  <p:tag name="OTLTIMEBANDQUICKPOSITION" val="Custom"/>
  <p:tag name="OTLTIMEBANDSHAPETYPE" val="LeafTimeband"/>
  <p:tag name="OTLTIMEBANDTHREEDEFFECTS" val="Gel"/>
  <p:tag name="OTLTIMEBANDAUTODATERANGE" val="True"/>
  <p:tag name="OTLTIMEBANDSTARTDATE" val="1979-10-01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1-15T23:59:00.0000000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rs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4-10-01T23:59:00.0000000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hir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91-11-22T23:59:00.0000000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f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1-04-01T23:59:00.0000000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v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7-02-01T23:59:00.0000000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i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3-11-09T23:59:00.0000000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oday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on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8-07-14T23:59:00.0000000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our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0-03-01T23:59:00.0000000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ix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3-07-01T23:59:00.0000000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igh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0-06-01T23:59:00.0000000"/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7-02-04T23:59:00.0000000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FFF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119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Segoe UI 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Cristian</dc:creator>
  <cp:lastModifiedBy>User</cp:lastModifiedBy>
  <cp:revision>16</cp:revision>
  <dcterms:created xsi:type="dcterms:W3CDTF">2014-12-16T22:05:44Z</dcterms:created>
  <dcterms:modified xsi:type="dcterms:W3CDTF">2022-03-19T18:58:00Z</dcterms:modified>
</cp:coreProperties>
</file>