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 autoAdjust="0"/>
    <p:restoredTop sz="94721" autoAdjust="0"/>
  </p:normalViewPr>
  <p:slideViewPr>
    <p:cSldViewPr snapToGrid="0">
      <p:cViewPr varScale="1">
        <p:scale>
          <a:sx n="64" d="100"/>
          <a:sy n="64" d="100"/>
        </p:scale>
        <p:origin x="96" y="10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6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AE2BA-E6E9-47BE-90DA-7CC8F543793A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8E50F4E-A211-4387-B97C-8204D2D63C7E}">
      <dgm:prSet phldrT="[Texte]"/>
      <dgm:spPr>
        <a:xfrm rot="17700000">
          <a:off x="290642" y="1339948"/>
          <a:ext cx="1022729" cy="492876"/>
        </a:xfrm>
      </dgm:spPr>
      <dgm:t>
        <a:bodyPr/>
        <a:lstStyle/>
        <a:p>
          <a:r>
            <a:rPr lang="fr-FR" noProof="0" dirty="0">
              <a:latin typeface="Calibri"/>
              <a:ea typeface="+mn-ea"/>
              <a:cs typeface="+mn-cs"/>
            </a:rPr>
            <a:t>Lundi</a:t>
          </a:r>
          <a:endParaRPr lang="fr-FR" noProof="0" dirty="0"/>
        </a:p>
      </dgm:t>
    </dgm:pt>
    <dgm:pt modelId="{3ECDEA85-0997-4DE7-BDA1-9D27574A1BE6}" type="parTrans" cxnId="{22B998FB-6DA3-44DE-8039-70A44451540E}">
      <dgm:prSet/>
      <dgm:spPr/>
      <dgm:t>
        <a:bodyPr/>
        <a:lstStyle/>
        <a:p>
          <a:endParaRPr lang="fr-FR"/>
        </a:p>
      </dgm:t>
    </dgm:pt>
    <dgm:pt modelId="{7E88C0FE-9E9F-45D8-9EB3-4AB6E6B956AA}" type="sibTrans" cxnId="{22B998FB-6DA3-44DE-8039-70A44451540E}">
      <dgm:prSet/>
      <dgm:spPr/>
      <dgm:t>
        <a:bodyPr/>
        <a:lstStyle/>
        <a:p>
          <a:endParaRPr lang="fr-FR"/>
        </a:p>
      </dgm:t>
    </dgm:pt>
    <dgm:pt modelId="{4197E540-D10F-4BDA-84C9-B2027B240EEB}">
      <dgm:prSet phldrT="[Texte]" custT="1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Finance</a:t>
          </a:r>
        </a:p>
      </dgm:t>
    </dgm:pt>
    <dgm:pt modelId="{78BB0D03-C1B0-4614-BB63-23D6CFFED62B}" type="parTrans" cxnId="{037D1ED7-9660-475E-907C-F4AD249CA9F1}">
      <dgm:prSet/>
      <dgm:spPr/>
      <dgm:t>
        <a:bodyPr/>
        <a:lstStyle/>
        <a:p>
          <a:endParaRPr lang="fr-FR"/>
        </a:p>
      </dgm:t>
    </dgm:pt>
    <dgm:pt modelId="{6EE9F422-00AE-4222-BD4F-062656D802FD}" type="sibTrans" cxnId="{037D1ED7-9660-475E-907C-F4AD249CA9F1}">
      <dgm:prSet/>
      <dgm:spPr/>
      <dgm:t>
        <a:bodyPr/>
        <a:lstStyle/>
        <a:p>
          <a:endParaRPr lang="fr-FR"/>
        </a:p>
      </dgm:t>
    </dgm:pt>
    <dgm:pt modelId="{0AEA99DD-79F2-454B-89E9-FC77396C9F1D}">
      <dgm:prSet phldrT="[Texte]" custT="1"/>
      <dgm:spPr>
        <a:xfrm rot="17700000">
          <a:off x="8686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Histoire</a:t>
          </a:r>
        </a:p>
      </dgm:t>
    </dgm:pt>
    <dgm:pt modelId="{A2D73402-9AD4-47A3-93FB-B3C18E3B4F0C}" type="parTrans" cxnId="{B4E4664C-2BB7-4195-971F-F79B38F44C6E}">
      <dgm:prSet/>
      <dgm:spPr/>
      <dgm:t>
        <a:bodyPr/>
        <a:lstStyle/>
        <a:p>
          <a:endParaRPr lang="fr-FR"/>
        </a:p>
      </dgm:t>
    </dgm:pt>
    <dgm:pt modelId="{602E552B-1247-4A9C-B655-B1B1185966C0}" type="sibTrans" cxnId="{B4E4664C-2BB7-4195-971F-F79B38F44C6E}">
      <dgm:prSet/>
      <dgm:spPr/>
      <dgm:t>
        <a:bodyPr/>
        <a:lstStyle/>
        <a:p>
          <a:endParaRPr lang="fr-FR"/>
        </a:p>
      </dgm:t>
    </dgm:pt>
    <dgm:pt modelId="{5A22019F-6F97-4DC3-963A-583D3D54A632}">
      <dgm:prSet phldrT="[Texte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fr-FR" noProof="0" dirty="0">
              <a:latin typeface="Calibri"/>
              <a:ea typeface="+mn-ea"/>
              <a:cs typeface="+mn-cs"/>
            </a:rPr>
            <a:t>Mardi</a:t>
          </a:r>
        </a:p>
      </dgm:t>
    </dgm:pt>
    <dgm:pt modelId="{B9D94E7B-0198-4684-BCA7-D1F15AB8F901}" type="parTrans" cxnId="{39AF9F84-592C-4715-B816-2A454335FA6D}">
      <dgm:prSet/>
      <dgm:spPr/>
      <dgm:t>
        <a:bodyPr/>
        <a:lstStyle/>
        <a:p>
          <a:endParaRPr lang="fr-FR"/>
        </a:p>
      </dgm:t>
    </dgm:pt>
    <dgm:pt modelId="{40C46F67-A448-4DFF-9ACB-C354C5196E83}" type="sibTrans" cxnId="{39AF9F84-592C-4715-B816-2A454335FA6D}">
      <dgm:prSet/>
      <dgm:spPr/>
      <dgm:t>
        <a:bodyPr/>
        <a:lstStyle/>
        <a:p>
          <a:endParaRPr lang="fr-FR"/>
        </a:p>
      </dgm:t>
    </dgm:pt>
    <dgm:pt modelId="{0AE14328-0EE2-49D7-98C5-68FCA23BDFFA}">
      <dgm:prSet phldrT="[Texte]" custT="1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Espagnol</a:t>
          </a:r>
        </a:p>
      </dgm:t>
    </dgm:pt>
    <dgm:pt modelId="{EA9DC085-EAD3-474C-B8A0-5119234F5699}" type="parTrans" cxnId="{8A722DB8-690F-4486-8D68-C5FBE3FBBBBD}">
      <dgm:prSet/>
      <dgm:spPr/>
      <dgm:t>
        <a:bodyPr/>
        <a:lstStyle/>
        <a:p>
          <a:endParaRPr lang="fr-FR"/>
        </a:p>
      </dgm:t>
    </dgm:pt>
    <dgm:pt modelId="{5E40F6E7-1E16-499D-BD19-570269F4F62E}" type="sibTrans" cxnId="{8A722DB8-690F-4486-8D68-C5FBE3FBBBBD}">
      <dgm:prSet/>
      <dgm:spPr/>
      <dgm:t>
        <a:bodyPr/>
        <a:lstStyle/>
        <a:p>
          <a:endParaRPr lang="fr-FR"/>
        </a:p>
      </dgm:t>
    </dgm:pt>
    <dgm:pt modelId="{65A643D8-FAD8-427F-B77E-324519DFF77F}">
      <dgm:prSet phldrT="[Texte]" custT="1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Finance</a:t>
          </a:r>
        </a:p>
      </dgm:t>
    </dgm:pt>
    <dgm:pt modelId="{9B490BD3-91C5-4AD9-B795-4720D22F1C89}" type="parTrans" cxnId="{3603CE7F-B3FC-4746-835B-FEBA7784AF37}">
      <dgm:prSet/>
      <dgm:spPr/>
      <dgm:t>
        <a:bodyPr/>
        <a:lstStyle/>
        <a:p>
          <a:endParaRPr lang="fr-FR"/>
        </a:p>
      </dgm:t>
    </dgm:pt>
    <dgm:pt modelId="{A1CFAE85-B44C-4654-BCFF-0F4929233B2A}" type="sibTrans" cxnId="{3603CE7F-B3FC-4746-835B-FEBA7784AF37}">
      <dgm:prSet/>
      <dgm:spPr/>
      <dgm:t>
        <a:bodyPr/>
        <a:lstStyle/>
        <a:p>
          <a:endParaRPr lang="fr-FR"/>
        </a:p>
      </dgm:t>
    </dgm:pt>
    <dgm:pt modelId="{1EAF32EF-2685-41DE-B527-A19EA257EFF2}">
      <dgm:prSet phldrT="[Texte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fr-FR" noProof="0" dirty="0">
              <a:latin typeface="Calibri"/>
              <a:ea typeface="+mn-ea"/>
              <a:cs typeface="+mn-cs"/>
            </a:rPr>
            <a:t>Jeudi</a:t>
          </a:r>
        </a:p>
      </dgm:t>
    </dgm:pt>
    <dgm:pt modelId="{180ECF10-61BF-4891-A06A-93E397C04263}" type="parTrans" cxnId="{270815E9-4A88-4DB4-9040-920BB982ABD8}">
      <dgm:prSet/>
      <dgm:spPr/>
      <dgm:t>
        <a:bodyPr/>
        <a:lstStyle/>
        <a:p>
          <a:endParaRPr lang="fr-FR"/>
        </a:p>
      </dgm:t>
    </dgm:pt>
    <dgm:pt modelId="{C8B63689-AE32-480F-B66B-8481F7137AF6}" type="sibTrans" cxnId="{270815E9-4A88-4DB4-9040-920BB982ABD8}">
      <dgm:prSet/>
      <dgm:spPr/>
      <dgm:t>
        <a:bodyPr/>
        <a:lstStyle/>
        <a:p>
          <a:endParaRPr lang="fr-FR"/>
        </a:p>
      </dgm:t>
    </dgm:pt>
    <dgm:pt modelId="{8A6DB3FE-C39B-447E-9F35-B0AA149632E9}">
      <dgm:prSet phldrT="[Texte]" custT="1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Espagnol</a:t>
          </a:r>
        </a:p>
      </dgm:t>
    </dgm:pt>
    <dgm:pt modelId="{59337257-76BB-40A8-A3C4-453905802E16}" type="parTrans" cxnId="{DE067B6E-5705-40C5-95E8-34489ECF6FE3}">
      <dgm:prSet/>
      <dgm:spPr/>
      <dgm:t>
        <a:bodyPr/>
        <a:lstStyle/>
        <a:p>
          <a:endParaRPr lang="fr-FR"/>
        </a:p>
      </dgm:t>
    </dgm:pt>
    <dgm:pt modelId="{092AA806-E93B-48B2-8CC6-74C5945CE54C}" type="sibTrans" cxnId="{DE067B6E-5705-40C5-95E8-34489ECF6FE3}">
      <dgm:prSet/>
      <dgm:spPr/>
      <dgm:t>
        <a:bodyPr/>
        <a:lstStyle/>
        <a:p>
          <a:endParaRPr lang="fr-FR"/>
        </a:p>
      </dgm:t>
    </dgm:pt>
    <dgm:pt modelId="{C4843CC7-1E96-4B59-9DC6-ACB4F823B6CA}">
      <dgm:prSet phldrT="[Texte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fr-FR" noProof="0" dirty="0">
              <a:latin typeface="Calibri"/>
              <a:ea typeface="+mn-ea"/>
              <a:cs typeface="+mn-cs"/>
            </a:rPr>
            <a:t>Vendredi</a:t>
          </a:r>
        </a:p>
      </dgm:t>
    </dgm:pt>
    <dgm:pt modelId="{B45DE71B-8C61-4A29-BBB0-5AA953CF7542}" type="parTrans" cxnId="{A81889D7-B4F1-469E-A91B-D36894BED34C}">
      <dgm:prSet/>
      <dgm:spPr/>
      <dgm:t>
        <a:bodyPr/>
        <a:lstStyle/>
        <a:p>
          <a:endParaRPr lang="fr-FR"/>
        </a:p>
      </dgm:t>
    </dgm:pt>
    <dgm:pt modelId="{E03609D5-4748-4E3C-8F59-7CA6A6BDD666}" type="sibTrans" cxnId="{A81889D7-B4F1-469E-A91B-D36894BED34C}">
      <dgm:prSet/>
      <dgm:spPr/>
      <dgm:t>
        <a:bodyPr/>
        <a:lstStyle/>
        <a:p>
          <a:endParaRPr lang="fr-FR"/>
        </a:p>
      </dgm:t>
    </dgm:pt>
    <dgm:pt modelId="{EA1701F6-7B57-4B04-9E00-64FC8D153085}">
      <dgm:prSet phldrT="[Texte]" custT="1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Statistiques</a:t>
          </a:r>
        </a:p>
      </dgm:t>
    </dgm:pt>
    <dgm:pt modelId="{A6530B81-68FB-4CB6-934B-339EA4E796B5}" type="parTrans" cxnId="{AA493673-DAC7-4571-B247-A7E1C831035C}">
      <dgm:prSet/>
      <dgm:spPr/>
      <dgm:t>
        <a:bodyPr/>
        <a:lstStyle/>
        <a:p>
          <a:endParaRPr lang="fr-FR"/>
        </a:p>
      </dgm:t>
    </dgm:pt>
    <dgm:pt modelId="{7CDBA56F-B9FD-42B0-9B00-3DC230E39858}" type="sibTrans" cxnId="{AA493673-DAC7-4571-B247-A7E1C831035C}">
      <dgm:prSet/>
      <dgm:spPr/>
      <dgm:t>
        <a:bodyPr/>
        <a:lstStyle/>
        <a:p>
          <a:endParaRPr lang="fr-FR"/>
        </a:p>
      </dgm:t>
    </dgm:pt>
    <dgm:pt modelId="{01A2C176-D2DA-42FA-934A-F2DFF82084A5}">
      <dgm:prSet phldrT="[Texte]" custT="1"/>
      <dgm:spPr>
        <a:xfrm rot="17700000">
          <a:off x="8686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Anglais</a:t>
          </a:r>
        </a:p>
      </dgm:t>
    </dgm:pt>
    <dgm:pt modelId="{511130E9-1932-4B7F-B678-B3AE8597676D}" type="parTrans" cxnId="{7BD6B3ED-39FC-4D87-A2B5-18F7C6CAF70F}">
      <dgm:prSet/>
      <dgm:spPr/>
      <dgm:t>
        <a:bodyPr/>
        <a:lstStyle/>
        <a:p>
          <a:endParaRPr lang="fr-FR"/>
        </a:p>
      </dgm:t>
    </dgm:pt>
    <dgm:pt modelId="{3694A033-E262-44EA-A174-35C1C7F42C90}" type="sibTrans" cxnId="{7BD6B3ED-39FC-4D87-A2B5-18F7C6CAF70F}">
      <dgm:prSet/>
      <dgm:spPr/>
      <dgm:t>
        <a:bodyPr/>
        <a:lstStyle/>
        <a:p>
          <a:endParaRPr lang="fr-FR"/>
        </a:p>
      </dgm:t>
    </dgm:pt>
    <dgm:pt modelId="{7FC2D584-30A6-449E-B7CA-341F5F62FAF5}">
      <dgm:prSet phldrT="[Texte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fr-FR" noProof="0" dirty="0">
              <a:latin typeface="Calibri"/>
              <a:ea typeface="+mn-ea"/>
              <a:cs typeface="+mn-cs"/>
            </a:rPr>
            <a:t>Mercredi</a:t>
          </a:r>
        </a:p>
      </dgm:t>
    </dgm:pt>
    <dgm:pt modelId="{9BCC6C0B-54DD-42A5-A6A4-57FEEA70C7B5}" type="sibTrans" cxnId="{283F8578-61AB-4F3A-B8D5-79928B6E421A}">
      <dgm:prSet/>
      <dgm:spPr/>
      <dgm:t>
        <a:bodyPr/>
        <a:lstStyle/>
        <a:p>
          <a:endParaRPr lang="fr-FR"/>
        </a:p>
      </dgm:t>
    </dgm:pt>
    <dgm:pt modelId="{5B8A5422-3BF7-4359-9198-DC33B9CC121C}" type="parTrans" cxnId="{283F8578-61AB-4F3A-B8D5-79928B6E421A}">
      <dgm:prSet/>
      <dgm:spPr/>
      <dgm:t>
        <a:bodyPr/>
        <a:lstStyle/>
        <a:p>
          <a:endParaRPr lang="fr-FR"/>
        </a:p>
      </dgm:t>
    </dgm:pt>
    <dgm:pt modelId="{97D7360E-9C41-4150-95A8-3B04A8B28D18}">
      <dgm:prSet phldrT="[Texte]" custT="1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Économie</a:t>
          </a:r>
        </a:p>
      </dgm:t>
    </dgm:pt>
    <dgm:pt modelId="{FA4C9495-96BA-45FE-A805-D7DF321E7BC5}" type="parTrans" cxnId="{9C942493-5F69-4055-A7D9-1F3386B24B7E}">
      <dgm:prSet/>
      <dgm:spPr/>
      <dgm:t>
        <a:bodyPr/>
        <a:lstStyle/>
        <a:p>
          <a:endParaRPr lang="fr-FR"/>
        </a:p>
      </dgm:t>
    </dgm:pt>
    <dgm:pt modelId="{F5EDE77E-ED22-4DA8-BD41-F43E43E6848A}" type="sibTrans" cxnId="{9C942493-5F69-4055-A7D9-1F3386B24B7E}">
      <dgm:prSet/>
      <dgm:spPr/>
      <dgm:t>
        <a:bodyPr/>
        <a:lstStyle/>
        <a:p>
          <a:endParaRPr lang="fr-FR"/>
        </a:p>
      </dgm:t>
    </dgm:pt>
    <dgm:pt modelId="{A6D9C0E8-E25E-458C-B004-AE2A5E110CC0}">
      <dgm:prSet phldrT="[Texte]" custT="1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Histoire</a:t>
          </a:r>
        </a:p>
      </dgm:t>
    </dgm:pt>
    <dgm:pt modelId="{02C0AA2B-CECC-44E2-BAEA-AE34F721B52C}" type="parTrans" cxnId="{DB201D10-1174-4B69-8A3D-C4E4EE3CF3C3}">
      <dgm:prSet/>
      <dgm:spPr/>
      <dgm:t>
        <a:bodyPr/>
        <a:lstStyle/>
        <a:p>
          <a:endParaRPr lang="fr-FR"/>
        </a:p>
      </dgm:t>
    </dgm:pt>
    <dgm:pt modelId="{5DC24FCB-6148-4FF2-9053-A959394B28D5}" type="sibTrans" cxnId="{DB201D10-1174-4B69-8A3D-C4E4EE3CF3C3}">
      <dgm:prSet/>
      <dgm:spPr/>
      <dgm:t>
        <a:bodyPr/>
        <a:lstStyle/>
        <a:p>
          <a:endParaRPr lang="fr-FR"/>
        </a:p>
      </dgm:t>
    </dgm:pt>
    <dgm:pt modelId="{839EF188-0440-444E-A67B-42AB920C9469}">
      <dgm:prSet phldrT="[Texte]" custT="1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Anglais</a:t>
          </a:r>
        </a:p>
      </dgm:t>
    </dgm:pt>
    <dgm:pt modelId="{00996C3A-ED88-4330-8F4A-145C13DDC4CC}" type="parTrans" cxnId="{01D32567-6B71-4BAF-8AC7-96CFE9D1D8CC}">
      <dgm:prSet/>
      <dgm:spPr/>
      <dgm:t>
        <a:bodyPr/>
        <a:lstStyle/>
        <a:p>
          <a:endParaRPr lang="fr-FR"/>
        </a:p>
      </dgm:t>
    </dgm:pt>
    <dgm:pt modelId="{C09DE913-C050-42E7-A00E-EB21D1396771}" type="sibTrans" cxnId="{01D32567-6B71-4BAF-8AC7-96CFE9D1D8CC}">
      <dgm:prSet/>
      <dgm:spPr/>
      <dgm:t>
        <a:bodyPr/>
        <a:lstStyle/>
        <a:p>
          <a:endParaRPr lang="fr-FR"/>
        </a:p>
      </dgm:t>
    </dgm:pt>
    <dgm:pt modelId="{35611EAA-0A33-4E1D-B5FA-162DEDA084D5}">
      <dgm:prSet phldrT="[Texte]" custT="1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Économie</a:t>
          </a:r>
        </a:p>
      </dgm:t>
    </dgm:pt>
    <dgm:pt modelId="{DC3D8703-E6F8-4BD0-9BB4-E6B3B89288A9}" type="parTrans" cxnId="{750A5AFF-1322-477A-ACC6-06C042DF695B}">
      <dgm:prSet/>
      <dgm:spPr/>
      <dgm:t>
        <a:bodyPr/>
        <a:lstStyle/>
        <a:p>
          <a:endParaRPr lang="fr-FR"/>
        </a:p>
      </dgm:t>
    </dgm:pt>
    <dgm:pt modelId="{7D075576-7B65-4281-A8E8-245B502DD841}" type="sibTrans" cxnId="{750A5AFF-1322-477A-ACC6-06C042DF695B}">
      <dgm:prSet/>
      <dgm:spPr/>
      <dgm:t>
        <a:bodyPr/>
        <a:lstStyle/>
        <a:p>
          <a:endParaRPr lang="fr-FR"/>
        </a:p>
      </dgm:t>
    </dgm:pt>
    <dgm:pt modelId="{C693E784-AFA0-4A11-8985-E1B07B913F95}">
      <dgm:prSet phldrT="[Texte]" custT="1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fr-FR" sz="1050" noProof="0" dirty="0">
              <a:latin typeface="Calibri"/>
              <a:ea typeface="+mn-ea"/>
              <a:cs typeface="+mn-cs"/>
            </a:rPr>
            <a:t>Finance</a:t>
          </a:r>
        </a:p>
      </dgm:t>
    </dgm:pt>
    <dgm:pt modelId="{D9224981-E5C8-4974-9819-0A4C2D616094}" type="parTrans" cxnId="{3BA97606-662B-4413-9300-573D2EC34917}">
      <dgm:prSet/>
      <dgm:spPr/>
      <dgm:t>
        <a:bodyPr/>
        <a:lstStyle/>
        <a:p>
          <a:endParaRPr lang="fr-FR"/>
        </a:p>
      </dgm:t>
    </dgm:pt>
    <dgm:pt modelId="{12F3749D-F23C-4FD5-ACDB-0BC7C9417FE0}" type="sibTrans" cxnId="{3BA97606-662B-4413-9300-573D2EC34917}">
      <dgm:prSet/>
      <dgm:spPr/>
      <dgm:t>
        <a:bodyPr/>
        <a:lstStyle/>
        <a:p>
          <a:endParaRPr lang="fr-FR"/>
        </a:p>
      </dgm:t>
    </dgm:pt>
    <dgm:pt modelId="{C666E99A-EA2A-4513-B163-536A725EC1D4}" type="pres">
      <dgm:prSet presAssocID="{E4EAE2BA-E6E9-47BE-90DA-7CC8F543793A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  <dgm:pt modelId="{E2E3C590-7FC4-4000-9B21-30C11C32C517}" type="pres">
      <dgm:prSet presAssocID="{28E50F4E-A211-4387-B97C-8204D2D63C7E}" presName="parComposite" presStyleCnt="0"/>
      <dgm:spPr/>
    </dgm:pt>
    <dgm:pt modelId="{28017CDB-A29D-4E6F-AB4C-798EBE6DA64D}" type="pres">
      <dgm:prSet presAssocID="{28E50F4E-A211-4387-B97C-8204D2D63C7E}" presName="parBigCircle" presStyleLbl="node0" presStyleIdx="0" presStyleCnt="5"/>
      <dgm:spPr/>
    </dgm:pt>
    <dgm:pt modelId="{66FE321E-6221-430D-95E7-19DBF56E205F}" type="pres">
      <dgm:prSet presAssocID="{28E50F4E-A211-4387-B97C-8204D2D63C7E}" presName="parTx" presStyleLbl="revTx" presStyleIdx="0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1BA0E56F-434D-4EE4-89C5-185FC0CE6AAD}" type="pres">
      <dgm:prSet presAssocID="{28E50F4E-A211-4387-B97C-8204D2D63C7E}" presName="bSpace" presStyleCnt="0"/>
      <dgm:spPr/>
    </dgm:pt>
    <dgm:pt modelId="{EAEC0C39-E95A-4854-99AC-F1FAA31657FA}" type="pres">
      <dgm:prSet presAssocID="{28E50F4E-A211-4387-B97C-8204D2D63C7E}" presName="parBackupNorm" presStyleCnt="0"/>
      <dgm:spPr/>
    </dgm:pt>
    <dgm:pt modelId="{5744958A-2933-4B47-B6EB-7D7C8BFCEF84}" type="pres">
      <dgm:prSet presAssocID="{7E88C0FE-9E9F-45D8-9EB3-4AB6E6B956AA}" presName="parSpace" presStyleCnt="0"/>
      <dgm:spPr/>
    </dgm:pt>
    <dgm:pt modelId="{CCD12751-D9E3-4387-BBF9-8F2AF6D49D1B}" type="pres">
      <dgm:prSet presAssocID="{4197E540-D10F-4BDA-84C9-B2027B240EEB}" presName="desBackupLeftNorm" presStyleCnt="0"/>
      <dgm:spPr/>
    </dgm:pt>
    <dgm:pt modelId="{B394CEEB-24B6-4BA8-A206-1534BEDAD694}" type="pres">
      <dgm:prSet presAssocID="{4197E540-D10F-4BDA-84C9-B2027B240EEB}" presName="desComposite" presStyleCnt="0"/>
      <dgm:spPr/>
    </dgm:pt>
    <dgm:pt modelId="{51C5ACA6-33FD-4668-B3B1-157C98F240BE}" type="pres">
      <dgm:prSet presAssocID="{4197E540-D10F-4BDA-84C9-B2027B240EEB}" presName="desCircle" presStyleLbl="node1" presStyleIdx="0" presStyleCnt="12"/>
      <dgm:spPr/>
    </dgm:pt>
    <dgm:pt modelId="{D80838CA-4B5F-4759-A83E-18025D22CD8E}" type="pres">
      <dgm:prSet presAssocID="{4197E540-D10F-4BDA-84C9-B2027B240EEB}" presName="chTx" presStyleLbl="revTx" presStyleIdx="1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47163255-F5AC-461E-9A86-3B86DCAB719C}" type="pres">
      <dgm:prSet presAssocID="{4197E540-D10F-4BDA-84C9-B2027B240EEB}" presName="desTx" presStyleLbl="revTx" presStyleIdx="2" presStyleCnt="29">
        <dgm:presLayoutVars>
          <dgm:bulletEnabled val="1"/>
        </dgm:presLayoutVars>
      </dgm:prSet>
      <dgm:spPr/>
    </dgm:pt>
    <dgm:pt modelId="{88A42219-4A4E-4479-8CC6-055AA19695B3}" type="pres">
      <dgm:prSet presAssocID="{4197E540-D10F-4BDA-84C9-B2027B240EEB}" presName="desBackupRightNorm" presStyleCnt="0"/>
      <dgm:spPr/>
    </dgm:pt>
    <dgm:pt modelId="{B7BAD771-7165-4F0A-8CDC-9C674DDAC5A6}" type="pres">
      <dgm:prSet presAssocID="{6EE9F422-00AE-4222-BD4F-062656D802FD}" presName="desSpace" presStyleCnt="0"/>
      <dgm:spPr/>
    </dgm:pt>
    <dgm:pt modelId="{02DBAD80-0D72-42CC-B864-98974252703D}" type="pres">
      <dgm:prSet presAssocID="{0AEA99DD-79F2-454B-89E9-FC77396C9F1D}" presName="desBackupLeftNorm" presStyleCnt="0"/>
      <dgm:spPr/>
    </dgm:pt>
    <dgm:pt modelId="{4FBFD1CE-5323-445E-AADD-EF55B1C740B1}" type="pres">
      <dgm:prSet presAssocID="{0AEA99DD-79F2-454B-89E9-FC77396C9F1D}" presName="desComposite" presStyleCnt="0"/>
      <dgm:spPr/>
    </dgm:pt>
    <dgm:pt modelId="{5A8C3FAB-CD74-4F8F-AD16-04074F9041BF}" type="pres">
      <dgm:prSet presAssocID="{0AEA99DD-79F2-454B-89E9-FC77396C9F1D}" presName="desCircle" presStyleLbl="node1" presStyleIdx="1" presStyleCnt="12"/>
      <dgm:spPr/>
    </dgm:pt>
    <dgm:pt modelId="{FDF47E5F-174C-4606-A5A6-ED4628A0F400}" type="pres">
      <dgm:prSet presAssocID="{0AEA99DD-79F2-454B-89E9-FC77396C9F1D}" presName="chTx" presStyleLbl="revTx" presStyleIdx="3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703A9274-6AA5-4BA7-9F0C-49F5E848C1A2}" type="pres">
      <dgm:prSet presAssocID="{0AEA99DD-79F2-454B-89E9-FC77396C9F1D}" presName="desTx" presStyleLbl="revTx" presStyleIdx="4" presStyleCnt="29">
        <dgm:presLayoutVars>
          <dgm:bulletEnabled val="1"/>
        </dgm:presLayoutVars>
      </dgm:prSet>
      <dgm:spPr/>
    </dgm:pt>
    <dgm:pt modelId="{5285B23C-3CF9-42E9-8D77-077E19872D98}" type="pres">
      <dgm:prSet presAssocID="{0AEA99DD-79F2-454B-89E9-FC77396C9F1D}" presName="desBackupRightNorm" presStyleCnt="0"/>
      <dgm:spPr/>
    </dgm:pt>
    <dgm:pt modelId="{6876C169-0105-4B0F-8AF0-8569EB893E0E}" type="pres">
      <dgm:prSet presAssocID="{602E552B-1247-4A9C-B655-B1B1185966C0}" presName="desSpace" presStyleCnt="0"/>
      <dgm:spPr/>
    </dgm:pt>
    <dgm:pt modelId="{FEDCDF86-3619-426E-9C5A-2EA4CFA15C35}" type="pres">
      <dgm:prSet presAssocID="{01A2C176-D2DA-42FA-934A-F2DFF82084A5}" presName="desBackupLeftNorm" presStyleCnt="0"/>
      <dgm:spPr/>
    </dgm:pt>
    <dgm:pt modelId="{2E5F75AF-F939-468A-A3AC-150F9909F1F3}" type="pres">
      <dgm:prSet presAssocID="{01A2C176-D2DA-42FA-934A-F2DFF82084A5}" presName="desComposite" presStyleCnt="0"/>
      <dgm:spPr/>
    </dgm:pt>
    <dgm:pt modelId="{A3CA15BF-DB4E-4336-9D71-061C13608DDD}" type="pres">
      <dgm:prSet presAssocID="{01A2C176-D2DA-42FA-934A-F2DFF82084A5}" presName="desCircle" presStyleLbl="node1" presStyleIdx="2" presStyleCnt="12"/>
      <dgm:spPr/>
    </dgm:pt>
    <dgm:pt modelId="{36B9979A-8367-49AE-8623-8855185A800E}" type="pres">
      <dgm:prSet presAssocID="{01A2C176-D2DA-42FA-934A-F2DFF82084A5}" presName="chTx" presStyleLbl="revTx" presStyleIdx="5" presStyleCnt="29"/>
      <dgm:spPr/>
      <dgm:t>
        <a:bodyPr/>
        <a:lstStyle/>
        <a:p>
          <a:endParaRPr lang="fr-FR"/>
        </a:p>
      </dgm:t>
    </dgm:pt>
    <dgm:pt modelId="{B57ABC44-5900-4D95-9300-F462E55D0B8D}" type="pres">
      <dgm:prSet presAssocID="{01A2C176-D2DA-42FA-934A-F2DFF82084A5}" presName="desTx" presStyleLbl="revTx" presStyleIdx="6" presStyleCnt="29">
        <dgm:presLayoutVars>
          <dgm:bulletEnabled val="1"/>
        </dgm:presLayoutVars>
      </dgm:prSet>
      <dgm:spPr/>
    </dgm:pt>
    <dgm:pt modelId="{1999F427-3CFF-4034-8B2E-DA8D955AB112}" type="pres">
      <dgm:prSet presAssocID="{01A2C176-D2DA-42FA-934A-F2DFF82084A5}" presName="desBackupRightNorm" presStyleCnt="0"/>
      <dgm:spPr/>
    </dgm:pt>
    <dgm:pt modelId="{65DC77A4-BE57-4C8B-9D83-F860CD559DED}" type="pres">
      <dgm:prSet presAssocID="{3694A033-E262-44EA-A174-35C1C7F42C90}" presName="desSpace" presStyleCnt="0"/>
      <dgm:spPr/>
    </dgm:pt>
    <dgm:pt modelId="{C15A6055-885F-4223-8889-DE40F9C71E47}" type="pres">
      <dgm:prSet presAssocID="{5A22019F-6F97-4DC3-963A-583D3D54A632}" presName="parComposite" presStyleCnt="0"/>
      <dgm:spPr/>
    </dgm:pt>
    <dgm:pt modelId="{9125244F-CAD2-40B8-B03E-EE53F57528C6}" type="pres">
      <dgm:prSet presAssocID="{5A22019F-6F97-4DC3-963A-583D3D54A632}" presName="parBigCircle" presStyleLbl="node0" presStyleIdx="1" presStyleCnt="5"/>
      <dgm:spPr/>
    </dgm:pt>
    <dgm:pt modelId="{7D6BBD8D-95C7-4AC1-BA07-93F97F0B736B}" type="pres">
      <dgm:prSet presAssocID="{5A22019F-6F97-4DC3-963A-583D3D54A632}" presName="parTx" presStyleLbl="revTx" presStyleIdx="7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5AE3A114-82A7-404F-9E4B-DAE75E8E67F0}" type="pres">
      <dgm:prSet presAssocID="{5A22019F-6F97-4DC3-963A-583D3D54A632}" presName="bSpace" presStyleCnt="0"/>
      <dgm:spPr/>
    </dgm:pt>
    <dgm:pt modelId="{618FA1BC-D374-4EBB-922E-5A921DD9E5E1}" type="pres">
      <dgm:prSet presAssocID="{5A22019F-6F97-4DC3-963A-583D3D54A632}" presName="parBackupNorm" presStyleCnt="0"/>
      <dgm:spPr/>
    </dgm:pt>
    <dgm:pt modelId="{8ADF5B02-C638-4F58-9A6C-30C09AC73306}" type="pres">
      <dgm:prSet presAssocID="{40C46F67-A448-4DFF-9ACB-C354C5196E83}" presName="parSpace" presStyleCnt="0"/>
      <dgm:spPr/>
    </dgm:pt>
    <dgm:pt modelId="{02FA4610-B442-40C7-9DF1-5F9F97BE02EF}" type="pres">
      <dgm:prSet presAssocID="{0AE14328-0EE2-49D7-98C5-68FCA23BDFFA}" presName="desBackupLeftNorm" presStyleCnt="0"/>
      <dgm:spPr/>
    </dgm:pt>
    <dgm:pt modelId="{4FA3D958-E36A-4F8D-B2D9-8F7D4695CA93}" type="pres">
      <dgm:prSet presAssocID="{0AE14328-0EE2-49D7-98C5-68FCA23BDFFA}" presName="desComposite" presStyleCnt="0"/>
      <dgm:spPr/>
    </dgm:pt>
    <dgm:pt modelId="{49AD36DC-D62B-4D81-B989-C0C6E821265F}" type="pres">
      <dgm:prSet presAssocID="{0AE14328-0EE2-49D7-98C5-68FCA23BDFFA}" presName="desCircle" presStyleLbl="node1" presStyleIdx="3" presStyleCnt="12"/>
      <dgm:spPr/>
    </dgm:pt>
    <dgm:pt modelId="{BCF3A686-42B8-400D-ADAB-FFC1CE9C6893}" type="pres">
      <dgm:prSet presAssocID="{0AE14328-0EE2-49D7-98C5-68FCA23BDFFA}" presName="chTx" presStyleLbl="revTx" presStyleIdx="8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C5E960F3-64F7-451A-9F71-5CC76AE5F505}" type="pres">
      <dgm:prSet presAssocID="{0AE14328-0EE2-49D7-98C5-68FCA23BDFFA}" presName="desTx" presStyleLbl="revTx" presStyleIdx="9" presStyleCnt="29">
        <dgm:presLayoutVars>
          <dgm:bulletEnabled val="1"/>
        </dgm:presLayoutVars>
      </dgm:prSet>
      <dgm:spPr/>
    </dgm:pt>
    <dgm:pt modelId="{B3721555-6618-4C3A-BD1F-E92CFD9683AB}" type="pres">
      <dgm:prSet presAssocID="{0AE14328-0EE2-49D7-98C5-68FCA23BDFFA}" presName="desBackupRightNorm" presStyleCnt="0"/>
      <dgm:spPr/>
    </dgm:pt>
    <dgm:pt modelId="{5AE349D2-CEB4-4AC6-AE04-44A62924D7CF}" type="pres">
      <dgm:prSet presAssocID="{5E40F6E7-1E16-499D-BD19-570269F4F62E}" presName="desSpace" presStyleCnt="0"/>
      <dgm:spPr/>
    </dgm:pt>
    <dgm:pt modelId="{D0724EB4-E193-4E24-9B12-B841D5AAE3A7}" type="pres">
      <dgm:prSet presAssocID="{97D7360E-9C41-4150-95A8-3B04A8B28D18}" presName="desBackupLeftNorm" presStyleCnt="0"/>
      <dgm:spPr/>
    </dgm:pt>
    <dgm:pt modelId="{7604BD15-BAA2-44CC-9991-4BC229176C8A}" type="pres">
      <dgm:prSet presAssocID="{97D7360E-9C41-4150-95A8-3B04A8B28D18}" presName="desComposite" presStyleCnt="0"/>
      <dgm:spPr/>
    </dgm:pt>
    <dgm:pt modelId="{1C80A321-C407-4804-B753-32DA4FA077C2}" type="pres">
      <dgm:prSet presAssocID="{97D7360E-9C41-4150-95A8-3B04A8B28D18}" presName="desCircle" presStyleLbl="node1" presStyleIdx="4" presStyleCnt="12"/>
      <dgm:spPr/>
    </dgm:pt>
    <dgm:pt modelId="{F9B060A4-2E1A-4276-80CD-B8A2FAF86C9B}" type="pres">
      <dgm:prSet presAssocID="{97D7360E-9C41-4150-95A8-3B04A8B28D18}" presName="chTx" presStyleLbl="revTx" presStyleIdx="10" presStyleCnt="29"/>
      <dgm:spPr/>
      <dgm:t>
        <a:bodyPr/>
        <a:lstStyle/>
        <a:p>
          <a:endParaRPr lang="fr-FR"/>
        </a:p>
      </dgm:t>
    </dgm:pt>
    <dgm:pt modelId="{4F66AC5C-FAF1-45CE-818F-D35674BD1B69}" type="pres">
      <dgm:prSet presAssocID="{97D7360E-9C41-4150-95A8-3B04A8B28D18}" presName="desTx" presStyleLbl="revTx" presStyleIdx="11" presStyleCnt="29">
        <dgm:presLayoutVars>
          <dgm:bulletEnabled val="1"/>
        </dgm:presLayoutVars>
      </dgm:prSet>
      <dgm:spPr/>
    </dgm:pt>
    <dgm:pt modelId="{3D5B1A42-5C7F-4E7F-B994-17D8E830AA09}" type="pres">
      <dgm:prSet presAssocID="{97D7360E-9C41-4150-95A8-3B04A8B28D18}" presName="desBackupRightNorm" presStyleCnt="0"/>
      <dgm:spPr/>
    </dgm:pt>
    <dgm:pt modelId="{FB76CD1E-074D-4F80-8696-F0EA7958F93B}" type="pres">
      <dgm:prSet presAssocID="{F5EDE77E-ED22-4DA8-BD41-F43E43E6848A}" presName="desSpace" presStyleCnt="0"/>
      <dgm:spPr/>
    </dgm:pt>
    <dgm:pt modelId="{98C1E74A-8C95-49B9-99D3-43E036DDBE09}" type="pres">
      <dgm:prSet presAssocID="{7FC2D584-30A6-449E-B7CA-341F5F62FAF5}" presName="parComposite" presStyleCnt="0"/>
      <dgm:spPr/>
    </dgm:pt>
    <dgm:pt modelId="{625298DF-66F0-44EC-B355-04318A84B0F2}" type="pres">
      <dgm:prSet presAssocID="{7FC2D584-30A6-449E-B7CA-341F5F62FAF5}" presName="parBigCircle" presStyleLbl="node0" presStyleIdx="2" presStyleCnt="5"/>
      <dgm:spPr/>
    </dgm:pt>
    <dgm:pt modelId="{2B4BD85E-C901-45C5-8EB9-6B9FEE12A7BE}" type="pres">
      <dgm:prSet presAssocID="{7FC2D584-30A6-449E-B7CA-341F5F62FAF5}" presName="parTx" presStyleLbl="revTx" presStyleIdx="12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761EFD8F-410E-414C-A480-BA932E71A143}" type="pres">
      <dgm:prSet presAssocID="{7FC2D584-30A6-449E-B7CA-341F5F62FAF5}" presName="bSpace" presStyleCnt="0"/>
      <dgm:spPr/>
    </dgm:pt>
    <dgm:pt modelId="{B82C08B3-DB74-4E36-B2E9-76F2AEEFB24B}" type="pres">
      <dgm:prSet presAssocID="{7FC2D584-30A6-449E-B7CA-341F5F62FAF5}" presName="parBackupNorm" presStyleCnt="0"/>
      <dgm:spPr/>
    </dgm:pt>
    <dgm:pt modelId="{E0DB4E77-87D5-45B6-AD70-2CE9930ABB87}" type="pres">
      <dgm:prSet presAssocID="{9BCC6C0B-54DD-42A5-A6A4-57FEEA70C7B5}" presName="parSpace" presStyleCnt="0"/>
      <dgm:spPr/>
    </dgm:pt>
    <dgm:pt modelId="{050B9D53-6469-4729-A9BE-E42DCEA4252C}" type="pres">
      <dgm:prSet presAssocID="{65A643D8-FAD8-427F-B77E-324519DFF77F}" presName="desBackupLeftNorm" presStyleCnt="0"/>
      <dgm:spPr/>
    </dgm:pt>
    <dgm:pt modelId="{A169135A-8620-4269-A500-0BFE5F166735}" type="pres">
      <dgm:prSet presAssocID="{65A643D8-FAD8-427F-B77E-324519DFF77F}" presName="desComposite" presStyleCnt="0"/>
      <dgm:spPr/>
    </dgm:pt>
    <dgm:pt modelId="{DF89BFF2-B2D4-4325-85A2-579AFC2E967F}" type="pres">
      <dgm:prSet presAssocID="{65A643D8-FAD8-427F-B77E-324519DFF77F}" presName="desCircle" presStyleLbl="node1" presStyleIdx="5" presStyleCnt="12"/>
      <dgm:spPr/>
    </dgm:pt>
    <dgm:pt modelId="{DB665163-915F-40A6-83DE-D9E80507F79D}" type="pres">
      <dgm:prSet presAssocID="{65A643D8-FAD8-427F-B77E-324519DFF77F}" presName="chTx" presStyleLbl="revTx" presStyleIdx="13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B929AC72-0696-4EEE-AFB6-7E192A81CD7E}" type="pres">
      <dgm:prSet presAssocID="{65A643D8-FAD8-427F-B77E-324519DFF77F}" presName="desTx" presStyleLbl="revTx" presStyleIdx="14" presStyleCnt="29">
        <dgm:presLayoutVars>
          <dgm:bulletEnabled val="1"/>
        </dgm:presLayoutVars>
      </dgm:prSet>
      <dgm:spPr/>
    </dgm:pt>
    <dgm:pt modelId="{4C54F472-8EC0-43AD-AD8B-7B532BC9203C}" type="pres">
      <dgm:prSet presAssocID="{65A643D8-FAD8-427F-B77E-324519DFF77F}" presName="desBackupRightNorm" presStyleCnt="0"/>
      <dgm:spPr/>
    </dgm:pt>
    <dgm:pt modelId="{A5C2DB3F-F2F5-4831-9AD1-C5C2EEE15AC9}" type="pres">
      <dgm:prSet presAssocID="{A1CFAE85-B44C-4654-BCFF-0F4929233B2A}" presName="desSpace" presStyleCnt="0"/>
      <dgm:spPr/>
    </dgm:pt>
    <dgm:pt modelId="{72A932C7-0801-4021-AA25-BA92D25DAA6F}" type="pres">
      <dgm:prSet presAssocID="{A6D9C0E8-E25E-458C-B004-AE2A5E110CC0}" presName="desBackupLeftNorm" presStyleCnt="0"/>
      <dgm:spPr/>
    </dgm:pt>
    <dgm:pt modelId="{75A5CE44-F34D-4065-885D-BC70353397D7}" type="pres">
      <dgm:prSet presAssocID="{A6D9C0E8-E25E-458C-B004-AE2A5E110CC0}" presName="desComposite" presStyleCnt="0"/>
      <dgm:spPr/>
    </dgm:pt>
    <dgm:pt modelId="{66189494-ECAC-4154-9CF4-16198B86E059}" type="pres">
      <dgm:prSet presAssocID="{A6D9C0E8-E25E-458C-B004-AE2A5E110CC0}" presName="desCircle" presStyleLbl="node1" presStyleIdx="6" presStyleCnt="12"/>
      <dgm:spPr/>
    </dgm:pt>
    <dgm:pt modelId="{933BD648-12FB-453B-8730-87E345E279FD}" type="pres">
      <dgm:prSet presAssocID="{A6D9C0E8-E25E-458C-B004-AE2A5E110CC0}" presName="chTx" presStyleLbl="revTx" presStyleIdx="15" presStyleCnt="29"/>
      <dgm:spPr/>
      <dgm:t>
        <a:bodyPr/>
        <a:lstStyle/>
        <a:p>
          <a:endParaRPr lang="fr-FR"/>
        </a:p>
      </dgm:t>
    </dgm:pt>
    <dgm:pt modelId="{610E82B3-C265-4033-A088-723B92B39D29}" type="pres">
      <dgm:prSet presAssocID="{A6D9C0E8-E25E-458C-B004-AE2A5E110CC0}" presName="desTx" presStyleLbl="revTx" presStyleIdx="16" presStyleCnt="29">
        <dgm:presLayoutVars>
          <dgm:bulletEnabled val="1"/>
        </dgm:presLayoutVars>
      </dgm:prSet>
      <dgm:spPr/>
    </dgm:pt>
    <dgm:pt modelId="{14153259-A746-45EB-9E92-A8FDB32A4479}" type="pres">
      <dgm:prSet presAssocID="{A6D9C0E8-E25E-458C-B004-AE2A5E110CC0}" presName="desBackupRightNorm" presStyleCnt="0"/>
      <dgm:spPr/>
    </dgm:pt>
    <dgm:pt modelId="{FAB0B52F-E064-4AC7-BD17-CAD90AE446B0}" type="pres">
      <dgm:prSet presAssocID="{5DC24FCB-6148-4FF2-9053-A959394B28D5}" presName="desSpace" presStyleCnt="0"/>
      <dgm:spPr/>
    </dgm:pt>
    <dgm:pt modelId="{64660D77-C4A1-4A50-B7BB-4410997A8EC8}" type="pres">
      <dgm:prSet presAssocID="{839EF188-0440-444E-A67B-42AB920C9469}" presName="desBackupLeftNorm" presStyleCnt="0"/>
      <dgm:spPr/>
    </dgm:pt>
    <dgm:pt modelId="{FDE5462D-D245-49AC-A5BC-0466DF948B09}" type="pres">
      <dgm:prSet presAssocID="{839EF188-0440-444E-A67B-42AB920C9469}" presName="desComposite" presStyleCnt="0"/>
      <dgm:spPr/>
    </dgm:pt>
    <dgm:pt modelId="{9A4685CB-CE7C-4FF4-84A1-778F9C301B97}" type="pres">
      <dgm:prSet presAssocID="{839EF188-0440-444E-A67B-42AB920C9469}" presName="desCircle" presStyleLbl="node1" presStyleIdx="7" presStyleCnt="12"/>
      <dgm:spPr/>
    </dgm:pt>
    <dgm:pt modelId="{7978FE45-14D5-4845-86CA-317C3034BFE0}" type="pres">
      <dgm:prSet presAssocID="{839EF188-0440-444E-A67B-42AB920C9469}" presName="chTx" presStyleLbl="revTx" presStyleIdx="17" presStyleCnt="29"/>
      <dgm:spPr/>
      <dgm:t>
        <a:bodyPr/>
        <a:lstStyle/>
        <a:p>
          <a:endParaRPr lang="fr-FR"/>
        </a:p>
      </dgm:t>
    </dgm:pt>
    <dgm:pt modelId="{74B5FEB0-A885-4FB0-BCCD-9A7087743500}" type="pres">
      <dgm:prSet presAssocID="{839EF188-0440-444E-A67B-42AB920C9469}" presName="desTx" presStyleLbl="revTx" presStyleIdx="18" presStyleCnt="29">
        <dgm:presLayoutVars>
          <dgm:bulletEnabled val="1"/>
        </dgm:presLayoutVars>
      </dgm:prSet>
      <dgm:spPr/>
    </dgm:pt>
    <dgm:pt modelId="{949AC2B7-040C-4E05-931B-92ACB9D3A8D4}" type="pres">
      <dgm:prSet presAssocID="{839EF188-0440-444E-A67B-42AB920C9469}" presName="desBackupRightNorm" presStyleCnt="0"/>
      <dgm:spPr/>
    </dgm:pt>
    <dgm:pt modelId="{270F8C83-2F6F-4A4D-8AAF-D0CB8FD06509}" type="pres">
      <dgm:prSet presAssocID="{C09DE913-C050-42E7-A00E-EB21D1396771}" presName="desSpace" presStyleCnt="0"/>
      <dgm:spPr/>
    </dgm:pt>
    <dgm:pt modelId="{4EF7231C-C9F1-4F91-8D1C-C63638405F91}" type="pres">
      <dgm:prSet presAssocID="{1EAF32EF-2685-41DE-B527-A19EA257EFF2}" presName="parComposite" presStyleCnt="0"/>
      <dgm:spPr/>
    </dgm:pt>
    <dgm:pt modelId="{4AF980F5-1CFE-4F1C-8701-2120CCF8F1AB}" type="pres">
      <dgm:prSet presAssocID="{1EAF32EF-2685-41DE-B527-A19EA257EFF2}" presName="parBigCircle" presStyleLbl="node0" presStyleIdx="3" presStyleCnt="5"/>
      <dgm:spPr/>
    </dgm:pt>
    <dgm:pt modelId="{C21B92A9-8E32-499C-902E-F133C5092D1A}" type="pres">
      <dgm:prSet presAssocID="{1EAF32EF-2685-41DE-B527-A19EA257EFF2}" presName="parTx" presStyleLbl="revTx" presStyleIdx="19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1092A734-3D43-4CCE-BAAB-D03B6FB8C520}" type="pres">
      <dgm:prSet presAssocID="{1EAF32EF-2685-41DE-B527-A19EA257EFF2}" presName="bSpace" presStyleCnt="0"/>
      <dgm:spPr/>
    </dgm:pt>
    <dgm:pt modelId="{8D515D9C-EF43-47B9-AC9A-09A87EDF6F3D}" type="pres">
      <dgm:prSet presAssocID="{1EAF32EF-2685-41DE-B527-A19EA257EFF2}" presName="parBackupNorm" presStyleCnt="0"/>
      <dgm:spPr/>
    </dgm:pt>
    <dgm:pt modelId="{FAD7D391-55A1-4EEA-A99A-64E1406DFE67}" type="pres">
      <dgm:prSet presAssocID="{C8B63689-AE32-480F-B66B-8481F7137AF6}" presName="parSpace" presStyleCnt="0"/>
      <dgm:spPr/>
    </dgm:pt>
    <dgm:pt modelId="{56DDD952-6F6A-4029-9D17-840952762844}" type="pres">
      <dgm:prSet presAssocID="{8A6DB3FE-C39B-447E-9F35-B0AA149632E9}" presName="desBackupLeftNorm" presStyleCnt="0"/>
      <dgm:spPr/>
    </dgm:pt>
    <dgm:pt modelId="{BCEAA212-1E21-473A-810B-7B4A20144AC7}" type="pres">
      <dgm:prSet presAssocID="{8A6DB3FE-C39B-447E-9F35-B0AA149632E9}" presName="desComposite" presStyleCnt="0"/>
      <dgm:spPr/>
    </dgm:pt>
    <dgm:pt modelId="{E29272B0-1840-4ADB-9A86-4D800BA7660B}" type="pres">
      <dgm:prSet presAssocID="{8A6DB3FE-C39B-447E-9F35-B0AA149632E9}" presName="desCircle" presStyleLbl="node1" presStyleIdx="8" presStyleCnt="12"/>
      <dgm:spPr/>
    </dgm:pt>
    <dgm:pt modelId="{C289158A-F0C2-472A-B26B-AE3903472886}" type="pres">
      <dgm:prSet presAssocID="{8A6DB3FE-C39B-447E-9F35-B0AA149632E9}" presName="chTx" presStyleLbl="revTx" presStyleIdx="20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C83A00C4-4E87-475C-B373-0648A481D8EB}" type="pres">
      <dgm:prSet presAssocID="{8A6DB3FE-C39B-447E-9F35-B0AA149632E9}" presName="desTx" presStyleLbl="revTx" presStyleIdx="21" presStyleCnt="29">
        <dgm:presLayoutVars>
          <dgm:bulletEnabled val="1"/>
        </dgm:presLayoutVars>
      </dgm:prSet>
      <dgm:spPr/>
    </dgm:pt>
    <dgm:pt modelId="{A93CA49B-3551-4E15-9F16-87C9D8940AB2}" type="pres">
      <dgm:prSet presAssocID="{8A6DB3FE-C39B-447E-9F35-B0AA149632E9}" presName="desBackupRightNorm" presStyleCnt="0"/>
      <dgm:spPr/>
    </dgm:pt>
    <dgm:pt modelId="{4BAB3AD8-192C-45AF-ABFF-EB2AC676A747}" type="pres">
      <dgm:prSet presAssocID="{092AA806-E93B-48B2-8CC6-74C5945CE54C}" presName="desSpace" presStyleCnt="0"/>
      <dgm:spPr/>
    </dgm:pt>
    <dgm:pt modelId="{C0CCAFF2-3745-4AE4-9188-758564F7D530}" type="pres">
      <dgm:prSet presAssocID="{35611EAA-0A33-4E1D-B5FA-162DEDA084D5}" presName="desBackupLeftNorm" presStyleCnt="0"/>
      <dgm:spPr/>
    </dgm:pt>
    <dgm:pt modelId="{1FCF6D12-B162-4F46-BA7A-93AB03021C40}" type="pres">
      <dgm:prSet presAssocID="{35611EAA-0A33-4E1D-B5FA-162DEDA084D5}" presName="desComposite" presStyleCnt="0"/>
      <dgm:spPr/>
    </dgm:pt>
    <dgm:pt modelId="{8C4FCD07-D67C-440C-8E7B-BCED3D27CFD8}" type="pres">
      <dgm:prSet presAssocID="{35611EAA-0A33-4E1D-B5FA-162DEDA084D5}" presName="desCircle" presStyleLbl="node1" presStyleIdx="9" presStyleCnt="12"/>
      <dgm:spPr/>
    </dgm:pt>
    <dgm:pt modelId="{78573F2A-8DCC-41DE-85E2-D45385B63669}" type="pres">
      <dgm:prSet presAssocID="{35611EAA-0A33-4E1D-B5FA-162DEDA084D5}" presName="chTx" presStyleLbl="revTx" presStyleIdx="22" presStyleCnt="29"/>
      <dgm:spPr/>
      <dgm:t>
        <a:bodyPr/>
        <a:lstStyle/>
        <a:p>
          <a:endParaRPr lang="fr-FR"/>
        </a:p>
      </dgm:t>
    </dgm:pt>
    <dgm:pt modelId="{FC85D216-AF96-4765-87CE-B6804293DF8A}" type="pres">
      <dgm:prSet presAssocID="{35611EAA-0A33-4E1D-B5FA-162DEDA084D5}" presName="desTx" presStyleLbl="revTx" presStyleIdx="23" presStyleCnt="29">
        <dgm:presLayoutVars>
          <dgm:bulletEnabled val="1"/>
        </dgm:presLayoutVars>
      </dgm:prSet>
      <dgm:spPr/>
    </dgm:pt>
    <dgm:pt modelId="{093E2BDF-F4B8-4AA8-B20A-5A4821E4163B}" type="pres">
      <dgm:prSet presAssocID="{35611EAA-0A33-4E1D-B5FA-162DEDA084D5}" presName="desBackupRightNorm" presStyleCnt="0"/>
      <dgm:spPr/>
    </dgm:pt>
    <dgm:pt modelId="{92DFA517-C1B3-4E16-A052-D291D2CD2308}" type="pres">
      <dgm:prSet presAssocID="{7D075576-7B65-4281-A8E8-245B502DD841}" presName="desSpace" presStyleCnt="0"/>
      <dgm:spPr/>
    </dgm:pt>
    <dgm:pt modelId="{E3B52217-DCA1-4DD0-B077-DDB63456EBF7}" type="pres">
      <dgm:prSet presAssocID="{C693E784-AFA0-4A11-8985-E1B07B913F95}" presName="desBackupLeftNorm" presStyleCnt="0"/>
      <dgm:spPr/>
    </dgm:pt>
    <dgm:pt modelId="{BC288A9B-D553-43CE-B52D-2FA88469B8F7}" type="pres">
      <dgm:prSet presAssocID="{C693E784-AFA0-4A11-8985-E1B07B913F95}" presName="desComposite" presStyleCnt="0"/>
      <dgm:spPr/>
    </dgm:pt>
    <dgm:pt modelId="{CB68FC49-966A-4D31-9B6B-2386E1890192}" type="pres">
      <dgm:prSet presAssocID="{C693E784-AFA0-4A11-8985-E1B07B913F95}" presName="desCircle" presStyleLbl="node1" presStyleIdx="10" presStyleCnt="12"/>
      <dgm:spPr/>
    </dgm:pt>
    <dgm:pt modelId="{2F1813C2-D1F5-47E1-A8E8-AD0DE5D9F879}" type="pres">
      <dgm:prSet presAssocID="{C693E784-AFA0-4A11-8985-E1B07B913F95}" presName="chTx" presStyleLbl="revTx" presStyleIdx="24" presStyleCnt="29"/>
      <dgm:spPr/>
      <dgm:t>
        <a:bodyPr/>
        <a:lstStyle/>
        <a:p>
          <a:endParaRPr lang="fr-FR"/>
        </a:p>
      </dgm:t>
    </dgm:pt>
    <dgm:pt modelId="{C21CC8A1-E01A-4881-A778-19FC1088A62D}" type="pres">
      <dgm:prSet presAssocID="{C693E784-AFA0-4A11-8985-E1B07B913F95}" presName="desTx" presStyleLbl="revTx" presStyleIdx="25" presStyleCnt="29">
        <dgm:presLayoutVars>
          <dgm:bulletEnabled val="1"/>
        </dgm:presLayoutVars>
      </dgm:prSet>
      <dgm:spPr/>
    </dgm:pt>
    <dgm:pt modelId="{807AEC32-DA06-4E11-BECB-F4A0A531E10E}" type="pres">
      <dgm:prSet presAssocID="{C693E784-AFA0-4A11-8985-E1B07B913F95}" presName="desBackupRightNorm" presStyleCnt="0"/>
      <dgm:spPr/>
    </dgm:pt>
    <dgm:pt modelId="{E6F055E1-5429-49A3-8C8C-93C5AF26EDBB}" type="pres">
      <dgm:prSet presAssocID="{12F3749D-F23C-4FD5-ACDB-0BC7C9417FE0}" presName="desSpace" presStyleCnt="0"/>
      <dgm:spPr/>
    </dgm:pt>
    <dgm:pt modelId="{BDD180BB-E7D6-424B-BB10-543442B20526}" type="pres">
      <dgm:prSet presAssocID="{C4843CC7-1E96-4B59-9DC6-ACB4F823B6CA}" presName="parComposite" presStyleCnt="0"/>
      <dgm:spPr/>
    </dgm:pt>
    <dgm:pt modelId="{C91E5157-B099-45D6-9AF6-5D780FCC0741}" type="pres">
      <dgm:prSet presAssocID="{C4843CC7-1E96-4B59-9DC6-ACB4F823B6CA}" presName="parBigCircle" presStyleLbl="node0" presStyleIdx="4" presStyleCnt="5"/>
      <dgm:spPr/>
    </dgm:pt>
    <dgm:pt modelId="{BD32F408-1A1D-4F3B-9E8F-4018961D8EE0}" type="pres">
      <dgm:prSet presAssocID="{C4843CC7-1E96-4B59-9DC6-ACB4F823B6CA}" presName="parTx" presStyleLbl="revTx" presStyleIdx="26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AFA50EA1-01B9-4434-81F0-09F78468F491}" type="pres">
      <dgm:prSet presAssocID="{C4843CC7-1E96-4B59-9DC6-ACB4F823B6CA}" presName="bSpace" presStyleCnt="0"/>
      <dgm:spPr/>
    </dgm:pt>
    <dgm:pt modelId="{A8705CB7-3A00-47B5-9D67-6B49167A9F5F}" type="pres">
      <dgm:prSet presAssocID="{C4843CC7-1E96-4B59-9DC6-ACB4F823B6CA}" presName="parBackupNorm" presStyleCnt="0"/>
      <dgm:spPr/>
    </dgm:pt>
    <dgm:pt modelId="{5F85F400-DB07-4C0F-B47D-3E3A119A97E2}" type="pres">
      <dgm:prSet presAssocID="{E03609D5-4748-4E3C-8F59-7CA6A6BDD666}" presName="parSpace" presStyleCnt="0"/>
      <dgm:spPr/>
    </dgm:pt>
    <dgm:pt modelId="{4CC69F9E-9C44-4FE7-A5D1-837B7F7500F9}" type="pres">
      <dgm:prSet presAssocID="{EA1701F6-7B57-4B04-9E00-64FC8D153085}" presName="desBackupLeftNorm" presStyleCnt="0"/>
      <dgm:spPr/>
    </dgm:pt>
    <dgm:pt modelId="{DC1E3BC9-F45A-46BD-AE86-CB151878B25B}" type="pres">
      <dgm:prSet presAssocID="{EA1701F6-7B57-4B04-9E00-64FC8D153085}" presName="desComposite" presStyleCnt="0"/>
      <dgm:spPr/>
    </dgm:pt>
    <dgm:pt modelId="{FA37A83F-DCFE-4930-B762-BA4ACC7C2CF7}" type="pres">
      <dgm:prSet presAssocID="{EA1701F6-7B57-4B04-9E00-64FC8D153085}" presName="desCircle" presStyleLbl="node1" presStyleIdx="11" presStyleCnt="12"/>
      <dgm:spPr/>
    </dgm:pt>
    <dgm:pt modelId="{C74C4CD4-620A-4D12-877A-4F2671E6851F}" type="pres">
      <dgm:prSet presAssocID="{EA1701F6-7B57-4B04-9E00-64FC8D153085}" presName="chTx" presStyleLbl="revTx" presStyleIdx="27" presStyleCnt="29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FCF7FA09-DF88-4A61-9695-0DC36D268D20}" type="pres">
      <dgm:prSet presAssocID="{EA1701F6-7B57-4B04-9E00-64FC8D153085}" presName="desTx" presStyleLbl="revTx" presStyleIdx="28" presStyleCnt="29">
        <dgm:presLayoutVars>
          <dgm:bulletEnabled val="1"/>
        </dgm:presLayoutVars>
      </dgm:prSet>
      <dgm:spPr/>
    </dgm:pt>
    <dgm:pt modelId="{7F95D454-9277-4E23-8DA0-31E0BC467B99}" type="pres">
      <dgm:prSet presAssocID="{EA1701F6-7B57-4B04-9E00-64FC8D153085}" presName="desBackupRightNorm" presStyleCnt="0"/>
      <dgm:spPr/>
    </dgm:pt>
    <dgm:pt modelId="{55B19629-49BD-483E-9F18-BA61677B354C}" type="pres">
      <dgm:prSet presAssocID="{7CDBA56F-B9FD-42B0-9B00-3DC230E39858}" presName="desSpace" presStyleCnt="0"/>
      <dgm:spPr/>
    </dgm:pt>
  </dgm:ptLst>
  <dgm:cxnLst>
    <dgm:cxn modelId="{D41D02D2-4732-46BE-9F4D-663DD14A8729}" type="presOf" srcId="{01A2C176-D2DA-42FA-934A-F2DFF82084A5}" destId="{36B9979A-8367-49AE-8623-8855185A800E}" srcOrd="0" destOrd="0" presId="urn:microsoft.com/office/officeart/2008/layout/CircleAccentTimeline"/>
    <dgm:cxn modelId="{39AF9F84-592C-4715-B816-2A454335FA6D}" srcId="{E4EAE2BA-E6E9-47BE-90DA-7CC8F543793A}" destId="{5A22019F-6F97-4DC3-963A-583D3D54A632}" srcOrd="1" destOrd="0" parTransId="{B9D94E7B-0198-4684-BCA7-D1F15AB8F901}" sibTransId="{40C46F67-A448-4DFF-9ACB-C354C5196E83}"/>
    <dgm:cxn modelId="{DE067B6E-5705-40C5-95E8-34489ECF6FE3}" srcId="{1EAF32EF-2685-41DE-B527-A19EA257EFF2}" destId="{8A6DB3FE-C39B-447E-9F35-B0AA149632E9}" srcOrd="0" destOrd="0" parTransId="{59337257-76BB-40A8-A3C4-453905802E16}" sibTransId="{092AA806-E93B-48B2-8CC6-74C5945CE54C}"/>
    <dgm:cxn modelId="{22B998FB-6DA3-44DE-8039-70A44451540E}" srcId="{E4EAE2BA-E6E9-47BE-90DA-7CC8F543793A}" destId="{28E50F4E-A211-4387-B97C-8204D2D63C7E}" srcOrd="0" destOrd="0" parTransId="{3ECDEA85-0997-4DE7-BDA1-9D27574A1BE6}" sibTransId="{7E88C0FE-9E9F-45D8-9EB3-4AB6E6B956AA}"/>
    <dgm:cxn modelId="{037D1ED7-9660-475E-907C-F4AD249CA9F1}" srcId="{28E50F4E-A211-4387-B97C-8204D2D63C7E}" destId="{4197E540-D10F-4BDA-84C9-B2027B240EEB}" srcOrd="0" destOrd="0" parTransId="{78BB0D03-C1B0-4614-BB63-23D6CFFED62B}" sibTransId="{6EE9F422-00AE-4222-BD4F-062656D802FD}"/>
    <dgm:cxn modelId="{750A5AFF-1322-477A-ACC6-06C042DF695B}" srcId="{1EAF32EF-2685-41DE-B527-A19EA257EFF2}" destId="{35611EAA-0A33-4E1D-B5FA-162DEDA084D5}" srcOrd="1" destOrd="0" parTransId="{DC3D8703-E6F8-4BD0-9BB4-E6B3B89288A9}" sibTransId="{7D075576-7B65-4281-A8E8-245B502DD841}"/>
    <dgm:cxn modelId="{65B0396E-B0BF-442F-B88C-5F3A780AA00D}" type="presOf" srcId="{65A643D8-FAD8-427F-B77E-324519DFF77F}" destId="{DB665163-915F-40A6-83DE-D9E80507F79D}" srcOrd="0" destOrd="0" presId="urn:microsoft.com/office/officeart/2008/layout/CircleAccentTimeline"/>
    <dgm:cxn modelId="{41C32B2E-EA30-4012-96F7-68736841A2A3}" type="presOf" srcId="{5A22019F-6F97-4DC3-963A-583D3D54A632}" destId="{7D6BBD8D-95C7-4AC1-BA07-93F97F0B736B}" srcOrd="0" destOrd="0" presId="urn:microsoft.com/office/officeart/2008/layout/CircleAccentTimeline"/>
    <dgm:cxn modelId="{8C04F219-F486-4597-BBCA-F4C2C4B6DE25}" type="presOf" srcId="{839EF188-0440-444E-A67B-42AB920C9469}" destId="{7978FE45-14D5-4845-86CA-317C3034BFE0}" srcOrd="0" destOrd="0" presId="urn:microsoft.com/office/officeart/2008/layout/CircleAccentTimeline"/>
    <dgm:cxn modelId="{AC18EA93-2DDB-4ACF-93AF-1934CC692656}" type="presOf" srcId="{0AEA99DD-79F2-454B-89E9-FC77396C9F1D}" destId="{FDF47E5F-174C-4606-A5A6-ED4628A0F400}" srcOrd="0" destOrd="0" presId="urn:microsoft.com/office/officeart/2008/layout/CircleAccentTimeline"/>
    <dgm:cxn modelId="{3603CE7F-B3FC-4746-835B-FEBA7784AF37}" srcId="{7FC2D584-30A6-449E-B7CA-341F5F62FAF5}" destId="{65A643D8-FAD8-427F-B77E-324519DFF77F}" srcOrd="0" destOrd="0" parTransId="{9B490BD3-91C5-4AD9-B795-4720D22F1C89}" sibTransId="{A1CFAE85-B44C-4654-BCFF-0F4929233B2A}"/>
    <dgm:cxn modelId="{86DE8545-264D-4D3F-80D7-5E2A259524D5}" type="presOf" srcId="{C4843CC7-1E96-4B59-9DC6-ACB4F823B6CA}" destId="{BD32F408-1A1D-4F3B-9E8F-4018961D8EE0}" srcOrd="0" destOrd="0" presId="urn:microsoft.com/office/officeart/2008/layout/CircleAccentTimeline"/>
    <dgm:cxn modelId="{DB201D10-1174-4B69-8A3D-C4E4EE3CF3C3}" srcId="{7FC2D584-30A6-449E-B7CA-341F5F62FAF5}" destId="{A6D9C0E8-E25E-458C-B004-AE2A5E110CC0}" srcOrd="1" destOrd="0" parTransId="{02C0AA2B-CECC-44E2-BAEA-AE34F721B52C}" sibTransId="{5DC24FCB-6148-4FF2-9053-A959394B28D5}"/>
    <dgm:cxn modelId="{F06F9381-4E89-4000-8B4C-6F52B7653317}" type="presOf" srcId="{C693E784-AFA0-4A11-8985-E1B07B913F95}" destId="{2F1813C2-D1F5-47E1-A8E8-AD0DE5D9F879}" srcOrd="0" destOrd="0" presId="urn:microsoft.com/office/officeart/2008/layout/CircleAccentTimeline"/>
    <dgm:cxn modelId="{3BA97606-662B-4413-9300-573D2EC34917}" srcId="{1EAF32EF-2685-41DE-B527-A19EA257EFF2}" destId="{C693E784-AFA0-4A11-8985-E1B07B913F95}" srcOrd="2" destOrd="0" parTransId="{D9224981-E5C8-4974-9819-0A4C2D616094}" sibTransId="{12F3749D-F23C-4FD5-ACDB-0BC7C9417FE0}"/>
    <dgm:cxn modelId="{283142B9-206B-4F34-91B0-ECD1ED76D10E}" type="presOf" srcId="{8A6DB3FE-C39B-447E-9F35-B0AA149632E9}" destId="{C289158A-F0C2-472A-B26B-AE3903472886}" srcOrd="0" destOrd="0" presId="urn:microsoft.com/office/officeart/2008/layout/CircleAccentTimeline"/>
    <dgm:cxn modelId="{A919EF7F-E8B9-4964-B37A-43F218B59493}" type="presOf" srcId="{28E50F4E-A211-4387-B97C-8204D2D63C7E}" destId="{66FE321E-6221-430D-95E7-19DBF56E205F}" srcOrd="0" destOrd="0" presId="urn:microsoft.com/office/officeart/2008/layout/CircleAccentTimeline"/>
    <dgm:cxn modelId="{8122BA26-ED87-41B5-BBF8-9459AEF029FC}" type="presOf" srcId="{A6D9C0E8-E25E-458C-B004-AE2A5E110CC0}" destId="{933BD648-12FB-453B-8730-87E345E279FD}" srcOrd="0" destOrd="0" presId="urn:microsoft.com/office/officeart/2008/layout/CircleAccentTimeline"/>
    <dgm:cxn modelId="{E114ACFD-27F3-4627-A7B8-B66AB282279C}" type="presOf" srcId="{7FC2D584-30A6-449E-B7CA-341F5F62FAF5}" destId="{2B4BD85E-C901-45C5-8EB9-6B9FEE12A7BE}" srcOrd="0" destOrd="0" presId="urn:microsoft.com/office/officeart/2008/layout/CircleAccentTimeline"/>
    <dgm:cxn modelId="{270815E9-4A88-4DB4-9040-920BB982ABD8}" srcId="{E4EAE2BA-E6E9-47BE-90DA-7CC8F543793A}" destId="{1EAF32EF-2685-41DE-B527-A19EA257EFF2}" srcOrd="3" destOrd="0" parTransId="{180ECF10-61BF-4891-A06A-93E397C04263}" sibTransId="{C8B63689-AE32-480F-B66B-8481F7137AF6}"/>
    <dgm:cxn modelId="{72015E5F-37C5-47D9-82BA-49A4AEFB91A9}" type="presOf" srcId="{EA1701F6-7B57-4B04-9E00-64FC8D153085}" destId="{C74C4CD4-620A-4D12-877A-4F2671E6851F}" srcOrd="0" destOrd="0" presId="urn:microsoft.com/office/officeart/2008/layout/CircleAccentTimeline"/>
    <dgm:cxn modelId="{A54BBDFB-FE4B-4EDA-9BF6-115756F07050}" type="presOf" srcId="{35611EAA-0A33-4E1D-B5FA-162DEDA084D5}" destId="{78573F2A-8DCC-41DE-85E2-D45385B63669}" srcOrd="0" destOrd="0" presId="urn:microsoft.com/office/officeart/2008/layout/CircleAccentTimeline"/>
    <dgm:cxn modelId="{01D32567-6B71-4BAF-8AC7-96CFE9D1D8CC}" srcId="{7FC2D584-30A6-449E-B7CA-341F5F62FAF5}" destId="{839EF188-0440-444E-A67B-42AB920C9469}" srcOrd="2" destOrd="0" parTransId="{00996C3A-ED88-4330-8F4A-145C13DDC4CC}" sibTransId="{C09DE913-C050-42E7-A00E-EB21D1396771}"/>
    <dgm:cxn modelId="{A81889D7-B4F1-469E-A91B-D36894BED34C}" srcId="{E4EAE2BA-E6E9-47BE-90DA-7CC8F543793A}" destId="{C4843CC7-1E96-4B59-9DC6-ACB4F823B6CA}" srcOrd="4" destOrd="0" parTransId="{B45DE71B-8C61-4A29-BBB0-5AA953CF7542}" sibTransId="{E03609D5-4748-4E3C-8F59-7CA6A6BDD666}"/>
    <dgm:cxn modelId="{AA493673-DAC7-4571-B247-A7E1C831035C}" srcId="{C4843CC7-1E96-4B59-9DC6-ACB4F823B6CA}" destId="{EA1701F6-7B57-4B04-9E00-64FC8D153085}" srcOrd="0" destOrd="0" parTransId="{A6530B81-68FB-4CB6-934B-339EA4E796B5}" sibTransId="{7CDBA56F-B9FD-42B0-9B00-3DC230E39858}"/>
    <dgm:cxn modelId="{4308B2F9-72CD-494E-8128-123C9849E920}" type="presOf" srcId="{4197E540-D10F-4BDA-84C9-B2027B240EEB}" destId="{D80838CA-4B5F-4759-A83E-18025D22CD8E}" srcOrd="0" destOrd="0" presId="urn:microsoft.com/office/officeart/2008/layout/CircleAccentTimeline"/>
    <dgm:cxn modelId="{2ED51FCF-7C5B-499C-A64E-B4EB68C012B4}" type="presOf" srcId="{1EAF32EF-2685-41DE-B527-A19EA257EFF2}" destId="{C21B92A9-8E32-499C-902E-F133C5092D1A}" srcOrd="0" destOrd="0" presId="urn:microsoft.com/office/officeart/2008/layout/CircleAccentTimeline"/>
    <dgm:cxn modelId="{1727F582-2396-47ED-A999-CDB2E315501A}" type="presOf" srcId="{0AE14328-0EE2-49D7-98C5-68FCA23BDFFA}" destId="{BCF3A686-42B8-400D-ADAB-FFC1CE9C6893}" srcOrd="0" destOrd="0" presId="urn:microsoft.com/office/officeart/2008/layout/CircleAccentTimeline"/>
    <dgm:cxn modelId="{283F8578-61AB-4F3A-B8D5-79928B6E421A}" srcId="{E4EAE2BA-E6E9-47BE-90DA-7CC8F543793A}" destId="{7FC2D584-30A6-449E-B7CA-341F5F62FAF5}" srcOrd="2" destOrd="0" parTransId="{5B8A5422-3BF7-4359-9198-DC33B9CC121C}" sibTransId="{9BCC6C0B-54DD-42A5-A6A4-57FEEA70C7B5}"/>
    <dgm:cxn modelId="{B4E4664C-2BB7-4195-971F-F79B38F44C6E}" srcId="{28E50F4E-A211-4387-B97C-8204D2D63C7E}" destId="{0AEA99DD-79F2-454B-89E9-FC77396C9F1D}" srcOrd="1" destOrd="0" parTransId="{A2D73402-9AD4-47A3-93FB-B3C18E3B4F0C}" sibTransId="{602E552B-1247-4A9C-B655-B1B1185966C0}"/>
    <dgm:cxn modelId="{2DACC6C1-1407-4A72-808A-566890C1A8E4}" type="presOf" srcId="{E4EAE2BA-E6E9-47BE-90DA-7CC8F543793A}" destId="{C666E99A-EA2A-4513-B163-536A725EC1D4}" srcOrd="0" destOrd="0" presId="urn:microsoft.com/office/officeart/2008/layout/CircleAccentTimeline"/>
    <dgm:cxn modelId="{9C942493-5F69-4055-A7D9-1F3386B24B7E}" srcId="{5A22019F-6F97-4DC3-963A-583D3D54A632}" destId="{97D7360E-9C41-4150-95A8-3B04A8B28D18}" srcOrd="1" destOrd="0" parTransId="{FA4C9495-96BA-45FE-A805-D7DF321E7BC5}" sibTransId="{F5EDE77E-ED22-4DA8-BD41-F43E43E6848A}"/>
    <dgm:cxn modelId="{05464180-17E2-488A-98E3-ADF90B79C51B}" type="presOf" srcId="{97D7360E-9C41-4150-95A8-3B04A8B28D18}" destId="{F9B060A4-2E1A-4276-80CD-B8A2FAF86C9B}" srcOrd="0" destOrd="0" presId="urn:microsoft.com/office/officeart/2008/layout/CircleAccentTimeline"/>
    <dgm:cxn modelId="{7BD6B3ED-39FC-4D87-A2B5-18F7C6CAF70F}" srcId="{28E50F4E-A211-4387-B97C-8204D2D63C7E}" destId="{01A2C176-D2DA-42FA-934A-F2DFF82084A5}" srcOrd="2" destOrd="0" parTransId="{511130E9-1932-4B7F-B678-B3AE8597676D}" sibTransId="{3694A033-E262-44EA-A174-35C1C7F42C90}"/>
    <dgm:cxn modelId="{8A722DB8-690F-4486-8D68-C5FBE3FBBBBD}" srcId="{5A22019F-6F97-4DC3-963A-583D3D54A632}" destId="{0AE14328-0EE2-49D7-98C5-68FCA23BDFFA}" srcOrd="0" destOrd="0" parTransId="{EA9DC085-EAD3-474C-B8A0-5119234F5699}" sibTransId="{5E40F6E7-1E16-499D-BD19-570269F4F62E}"/>
    <dgm:cxn modelId="{674B8269-31F4-4CDE-9EF5-ADCD21A6B833}" type="presParOf" srcId="{C666E99A-EA2A-4513-B163-536A725EC1D4}" destId="{E2E3C590-7FC4-4000-9B21-30C11C32C517}" srcOrd="0" destOrd="0" presId="urn:microsoft.com/office/officeart/2008/layout/CircleAccentTimeline"/>
    <dgm:cxn modelId="{03AA0787-3172-43E9-A999-FC7F7968F0AF}" type="presParOf" srcId="{E2E3C590-7FC4-4000-9B21-30C11C32C517}" destId="{28017CDB-A29D-4E6F-AB4C-798EBE6DA64D}" srcOrd="0" destOrd="0" presId="urn:microsoft.com/office/officeart/2008/layout/CircleAccentTimeline"/>
    <dgm:cxn modelId="{F7ECBB2F-82E8-4473-A333-E47EB6FF67BA}" type="presParOf" srcId="{E2E3C590-7FC4-4000-9B21-30C11C32C517}" destId="{66FE321E-6221-430D-95E7-19DBF56E205F}" srcOrd="1" destOrd="0" presId="urn:microsoft.com/office/officeart/2008/layout/CircleAccentTimeline"/>
    <dgm:cxn modelId="{4D9073B5-A48F-4FC1-BDE6-7955EDB57069}" type="presParOf" srcId="{E2E3C590-7FC4-4000-9B21-30C11C32C517}" destId="{1BA0E56F-434D-4EE4-89C5-185FC0CE6AAD}" srcOrd="2" destOrd="0" presId="urn:microsoft.com/office/officeart/2008/layout/CircleAccentTimeline"/>
    <dgm:cxn modelId="{09B377D4-9CF6-4757-ADB3-1B46BA4E9103}" type="presParOf" srcId="{C666E99A-EA2A-4513-B163-536A725EC1D4}" destId="{EAEC0C39-E95A-4854-99AC-F1FAA31657FA}" srcOrd="1" destOrd="0" presId="urn:microsoft.com/office/officeart/2008/layout/CircleAccentTimeline"/>
    <dgm:cxn modelId="{CD9D4DD3-E6AB-433A-B100-615C973522A1}" type="presParOf" srcId="{C666E99A-EA2A-4513-B163-536A725EC1D4}" destId="{5744958A-2933-4B47-B6EB-7D7C8BFCEF84}" srcOrd="2" destOrd="0" presId="urn:microsoft.com/office/officeart/2008/layout/CircleAccentTimeline"/>
    <dgm:cxn modelId="{71F9EB90-B331-4AAB-A970-82DFB8D0C4A2}" type="presParOf" srcId="{C666E99A-EA2A-4513-B163-536A725EC1D4}" destId="{CCD12751-D9E3-4387-BBF9-8F2AF6D49D1B}" srcOrd="3" destOrd="0" presId="urn:microsoft.com/office/officeart/2008/layout/CircleAccentTimeline"/>
    <dgm:cxn modelId="{EB70030D-4E42-44E8-910C-3B3EAEF9BA11}" type="presParOf" srcId="{C666E99A-EA2A-4513-B163-536A725EC1D4}" destId="{B394CEEB-24B6-4BA8-A206-1534BEDAD694}" srcOrd="4" destOrd="0" presId="urn:microsoft.com/office/officeart/2008/layout/CircleAccentTimeline"/>
    <dgm:cxn modelId="{B23DBD52-EF70-43E2-8EC8-BAEF8C0D2ACC}" type="presParOf" srcId="{B394CEEB-24B6-4BA8-A206-1534BEDAD694}" destId="{51C5ACA6-33FD-4668-B3B1-157C98F240BE}" srcOrd="0" destOrd="0" presId="urn:microsoft.com/office/officeart/2008/layout/CircleAccentTimeline"/>
    <dgm:cxn modelId="{7D0AD051-CF5E-47FF-BC2B-8C7E2A159689}" type="presParOf" srcId="{B394CEEB-24B6-4BA8-A206-1534BEDAD694}" destId="{D80838CA-4B5F-4759-A83E-18025D22CD8E}" srcOrd="1" destOrd="0" presId="urn:microsoft.com/office/officeart/2008/layout/CircleAccentTimeline"/>
    <dgm:cxn modelId="{DCF983FE-3111-4330-BB3E-8A9003DCE624}" type="presParOf" srcId="{B394CEEB-24B6-4BA8-A206-1534BEDAD694}" destId="{47163255-F5AC-461E-9A86-3B86DCAB719C}" srcOrd="2" destOrd="0" presId="urn:microsoft.com/office/officeart/2008/layout/CircleAccentTimeline"/>
    <dgm:cxn modelId="{98E9B298-F1CF-46D0-B390-1F94CF26265F}" type="presParOf" srcId="{C666E99A-EA2A-4513-B163-536A725EC1D4}" destId="{88A42219-4A4E-4479-8CC6-055AA19695B3}" srcOrd="5" destOrd="0" presId="urn:microsoft.com/office/officeart/2008/layout/CircleAccentTimeline"/>
    <dgm:cxn modelId="{72745B19-FBC8-466E-BC58-252AD870733A}" type="presParOf" srcId="{C666E99A-EA2A-4513-B163-536A725EC1D4}" destId="{B7BAD771-7165-4F0A-8CDC-9C674DDAC5A6}" srcOrd="6" destOrd="0" presId="urn:microsoft.com/office/officeart/2008/layout/CircleAccentTimeline"/>
    <dgm:cxn modelId="{7BC55025-ACD8-4522-A341-239FB680C83D}" type="presParOf" srcId="{C666E99A-EA2A-4513-B163-536A725EC1D4}" destId="{02DBAD80-0D72-42CC-B864-98974252703D}" srcOrd="7" destOrd="0" presId="urn:microsoft.com/office/officeart/2008/layout/CircleAccentTimeline"/>
    <dgm:cxn modelId="{B080D267-2123-414F-AB55-8561ED9BC43C}" type="presParOf" srcId="{C666E99A-EA2A-4513-B163-536A725EC1D4}" destId="{4FBFD1CE-5323-445E-AADD-EF55B1C740B1}" srcOrd="8" destOrd="0" presId="urn:microsoft.com/office/officeart/2008/layout/CircleAccentTimeline"/>
    <dgm:cxn modelId="{1EA8B677-39CA-4324-9A12-42001E89B2DD}" type="presParOf" srcId="{4FBFD1CE-5323-445E-AADD-EF55B1C740B1}" destId="{5A8C3FAB-CD74-4F8F-AD16-04074F9041BF}" srcOrd="0" destOrd="0" presId="urn:microsoft.com/office/officeart/2008/layout/CircleAccentTimeline"/>
    <dgm:cxn modelId="{B5AA39FD-BD17-40A4-9AD5-3913B9BB5649}" type="presParOf" srcId="{4FBFD1CE-5323-445E-AADD-EF55B1C740B1}" destId="{FDF47E5F-174C-4606-A5A6-ED4628A0F400}" srcOrd="1" destOrd="0" presId="urn:microsoft.com/office/officeart/2008/layout/CircleAccentTimeline"/>
    <dgm:cxn modelId="{1E302D2F-52B8-4504-8089-0280EB3C4E10}" type="presParOf" srcId="{4FBFD1CE-5323-445E-AADD-EF55B1C740B1}" destId="{703A9274-6AA5-4BA7-9F0C-49F5E848C1A2}" srcOrd="2" destOrd="0" presId="urn:microsoft.com/office/officeart/2008/layout/CircleAccentTimeline"/>
    <dgm:cxn modelId="{DF5D8948-D858-4669-9486-1CCB4A31D2CF}" type="presParOf" srcId="{C666E99A-EA2A-4513-B163-536A725EC1D4}" destId="{5285B23C-3CF9-42E9-8D77-077E19872D98}" srcOrd="9" destOrd="0" presId="urn:microsoft.com/office/officeart/2008/layout/CircleAccentTimeline"/>
    <dgm:cxn modelId="{38EC8B38-D049-4BF0-97E1-72DB19CA1465}" type="presParOf" srcId="{C666E99A-EA2A-4513-B163-536A725EC1D4}" destId="{6876C169-0105-4B0F-8AF0-8569EB893E0E}" srcOrd="10" destOrd="0" presId="urn:microsoft.com/office/officeart/2008/layout/CircleAccentTimeline"/>
    <dgm:cxn modelId="{D85DC8BA-3F0A-4933-BADD-698AC10E7729}" type="presParOf" srcId="{C666E99A-EA2A-4513-B163-536A725EC1D4}" destId="{FEDCDF86-3619-426E-9C5A-2EA4CFA15C35}" srcOrd="11" destOrd="0" presId="urn:microsoft.com/office/officeart/2008/layout/CircleAccentTimeline"/>
    <dgm:cxn modelId="{EEBDB553-C755-456C-94DB-D5C970DC401D}" type="presParOf" srcId="{C666E99A-EA2A-4513-B163-536A725EC1D4}" destId="{2E5F75AF-F939-468A-A3AC-150F9909F1F3}" srcOrd="12" destOrd="0" presId="urn:microsoft.com/office/officeart/2008/layout/CircleAccentTimeline"/>
    <dgm:cxn modelId="{D7DB441F-58FB-4404-89FE-6DD51476C02C}" type="presParOf" srcId="{2E5F75AF-F939-468A-A3AC-150F9909F1F3}" destId="{A3CA15BF-DB4E-4336-9D71-061C13608DDD}" srcOrd="0" destOrd="0" presId="urn:microsoft.com/office/officeart/2008/layout/CircleAccentTimeline"/>
    <dgm:cxn modelId="{3B051559-876A-46A9-B136-923FCA92FDF7}" type="presParOf" srcId="{2E5F75AF-F939-468A-A3AC-150F9909F1F3}" destId="{36B9979A-8367-49AE-8623-8855185A800E}" srcOrd="1" destOrd="0" presId="urn:microsoft.com/office/officeart/2008/layout/CircleAccentTimeline"/>
    <dgm:cxn modelId="{CC700E47-6D41-45AD-8FC1-447556CB80D8}" type="presParOf" srcId="{2E5F75AF-F939-468A-A3AC-150F9909F1F3}" destId="{B57ABC44-5900-4D95-9300-F462E55D0B8D}" srcOrd="2" destOrd="0" presId="urn:microsoft.com/office/officeart/2008/layout/CircleAccentTimeline"/>
    <dgm:cxn modelId="{40FE47F8-2B96-4D41-B81D-CB953670F50E}" type="presParOf" srcId="{C666E99A-EA2A-4513-B163-536A725EC1D4}" destId="{1999F427-3CFF-4034-8B2E-DA8D955AB112}" srcOrd="13" destOrd="0" presId="urn:microsoft.com/office/officeart/2008/layout/CircleAccentTimeline"/>
    <dgm:cxn modelId="{D634ABD2-C0F3-4BAA-9A1C-05D1AAD7951E}" type="presParOf" srcId="{C666E99A-EA2A-4513-B163-536A725EC1D4}" destId="{65DC77A4-BE57-4C8B-9D83-F860CD559DED}" srcOrd="14" destOrd="0" presId="urn:microsoft.com/office/officeart/2008/layout/CircleAccentTimeline"/>
    <dgm:cxn modelId="{44DAE382-74AA-4ACA-94F3-34E5FC502990}" type="presParOf" srcId="{C666E99A-EA2A-4513-B163-536A725EC1D4}" destId="{C15A6055-885F-4223-8889-DE40F9C71E47}" srcOrd="15" destOrd="0" presId="urn:microsoft.com/office/officeart/2008/layout/CircleAccentTimeline"/>
    <dgm:cxn modelId="{A5EC662A-ECBF-46C5-B86E-079BCE0E0533}" type="presParOf" srcId="{C15A6055-885F-4223-8889-DE40F9C71E47}" destId="{9125244F-CAD2-40B8-B03E-EE53F57528C6}" srcOrd="0" destOrd="0" presId="urn:microsoft.com/office/officeart/2008/layout/CircleAccentTimeline"/>
    <dgm:cxn modelId="{14951E0D-39AF-406D-AD44-11E2F1F5B35E}" type="presParOf" srcId="{C15A6055-885F-4223-8889-DE40F9C71E47}" destId="{7D6BBD8D-95C7-4AC1-BA07-93F97F0B736B}" srcOrd="1" destOrd="0" presId="urn:microsoft.com/office/officeart/2008/layout/CircleAccentTimeline"/>
    <dgm:cxn modelId="{799B716B-E38A-45D5-8A6D-AA22E2FCF044}" type="presParOf" srcId="{C15A6055-885F-4223-8889-DE40F9C71E47}" destId="{5AE3A114-82A7-404F-9E4B-DAE75E8E67F0}" srcOrd="2" destOrd="0" presId="urn:microsoft.com/office/officeart/2008/layout/CircleAccentTimeline"/>
    <dgm:cxn modelId="{792ECDC9-7CDF-44CB-AE2B-F4C75DFFAD72}" type="presParOf" srcId="{C666E99A-EA2A-4513-B163-536A725EC1D4}" destId="{618FA1BC-D374-4EBB-922E-5A921DD9E5E1}" srcOrd="16" destOrd="0" presId="urn:microsoft.com/office/officeart/2008/layout/CircleAccentTimeline"/>
    <dgm:cxn modelId="{5EA56FEE-4F83-4F79-B662-207F759AA01E}" type="presParOf" srcId="{C666E99A-EA2A-4513-B163-536A725EC1D4}" destId="{8ADF5B02-C638-4F58-9A6C-30C09AC73306}" srcOrd="17" destOrd="0" presId="urn:microsoft.com/office/officeart/2008/layout/CircleAccentTimeline"/>
    <dgm:cxn modelId="{1207F326-B31B-45C5-ADB8-D55964E0621B}" type="presParOf" srcId="{C666E99A-EA2A-4513-B163-536A725EC1D4}" destId="{02FA4610-B442-40C7-9DF1-5F9F97BE02EF}" srcOrd="18" destOrd="0" presId="urn:microsoft.com/office/officeart/2008/layout/CircleAccentTimeline"/>
    <dgm:cxn modelId="{F89F7C1F-DDC7-4B6B-BBE5-6718FFC46210}" type="presParOf" srcId="{C666E99A-EA2A-4513-B163-536A725EC1D4}" destId="{4FA3D958-E36A-4F8D-B2D9-8F7D4695CA93}" srcOrd="19" destOrd="0" presId="urn:microsoft.com/office/officeart/2008/layout/CircleAccentTimeline"/>
    <dgm:cxn modelId="{4FDB1172-A4D7-446E-8E51-BE506857AE71}" type="presParOf" srcId="{4FA3D958-E36A-4F8D-B2D9-8F7D4695CA93}" destId="{49AD36DC-D62B-4D81-B989-C0C6E821265F}" srcOrd="0" destOrd="0" presId="urn:microsoft.com/office/officeart/2008/layout/CircleAccentTimeline"/>
    <dgm:cxn modelId="{E3B3EBB1-BA6C-4A87-AB04-1641071FC7AF}" type="presParOf" srcId="{4FA3D958-E36A-4F8D-B2D9-8F7D4695CA93}" destId="{BCF3A686-42B8-400D-ADAB-FFC1CE9C6893}" srcOrd="1" destOrd="0" presId="urn:microsoft.com/office/officeart/2008/layout/CircleAccentTimeline"/>
    <dgm:cxn modelId="{B5D86F32-8891-40AD-9DAC-A5326DD8EC5B}" type="presParOf" srcId="{4FA3D958-E36A-4F8D-B2D9-8F7D4695CA93}" destId="{C5E960F3-64F7-451A-9F71-5CC76AE5F505}" srcOrd="2" destOrd="0" presId="urn:microsoft.com/office/officeart/2008/layout/CircleAccentTimeline"/>
    <dgm:cxn modelId="{79B14C23-BC99-40AF-9693-ED63BDCBFFCC}" type="presParOf" srcId="{C666E99A-EA2A-4513-B163-536A725EC1D4}" destId="{B3721555-6618-4C3A-BD1F-E92CFD9683AB}" srcOrd="20" destOrd="0" presId="urn:microsoft.com/office/officeart/2008/layout/CircleAccentTimeline"/>
    <dgm:cxn modelId="{970BC9B5-3061-4B1F-9BB5-A68996F53288}" type="presParOf" srcId="{C666E99A-EA2A-4513-B163-536A725EC1D4}" destId="{5AE349D2-CEB4-4AC6-AE04-44A62924D7CF}" srcOrd="21" destOrd="0" presId="urn:microsoft.com/office/officeart/2008/layout/CircleAccentTimeline"/>
    <dgm:cxn modelId="{6440BEDC-A7B3-4B41-97C8-E05143C99809}" type="presParOf" srcId="{C666E99A-EA2A-4513-B163-536A725EC1D4}" destId="{D0724EB4-E193-4E24-9B12-B841D5AAE3A7}" srcOrd="22" destOrd="0" presId="urn:microsoft.com/office/officeart/2008/layout/CircleAccentTimeline"/>
    <dgm:cxn modelId="{B3C8109E-57AE-400C-9977-0B35642D2E85}" type="presParOf" srcId="{C666E99A-EA2A-4513-B163-536A725EC1D4}" destId="{7604BD15-BAA2-44CC-9991-4BC229176C8A}" srcOrd="23" destOrd="0" presId="urn:microsoft.com/office/officeart/2008/layout/CircleAccentTimeline"/>
    <dgm:cxn modelId="{FA578C49-E646-44D1-BE49-AD2B869585AC}" type="presParOf" srcId="{7604BD15-BAA2-44CC-9991-4BC229176C8A}" destId="{1C80A321-C407-4804-B753-32DA4FA077C2}" srcOrd="0" destOrd="0" presId="urn:microsoft.com/office/officeart/2008/layout/CircleAccentTimeline"/>
    <dgm:cxn modelId="{449B52CD-ACF6-47DB-ACFC-47F6631F90CC}" type="presParOf" srcId="{7604BD15-BAA2-44CC-9991-4BC229176C8A}" destId="{F9B060A4-2E1A-4276-80CD-B8A2FAF86C9B}" srcOrd="1" destOrd="0" presId="urn:microsoft.com/office/officeart/2008/layout/CircleAccentTimeline"/>
    <dgm:cxn modelId="{66F54998-357A-4248-8B70-D60B3EB9DBBD}" type="presParOf" srcId="{7604BD15-BAA2-44CC-9991-4BC229176C8A}" destId="{4F66AC5C-FAF1-45CE-818F-D35674BD1B69}" srcOrd="2" destOrd="0" presId="urn:microsoft.com/office/officeart/2008/layout/CircleAccentTimeline"/>
    <dgm:cxn modelId="{A11561A2-6A5D-4B63-B00C-A4AB3A26EBC8}" type="presParOf" srcId="{C666E99A-EA2A-4513-B163-536A725EC1D4}" destId="{3D5B1A42-5C7F-4E7F-B994-17D8E830AA09}" srcOrd="24" destOrd="0" presId="urn:microsoft.com/office/officeart/2008/layout/CircleAccentTimeline"/>
    <dgm:cxn modelId="{B2D46899-A1C0-40D5-BDBF-01FC6F582BD2}" type="presParOf" srcId="{C666E99A-EA2A-4513-B163-536A725EC1D4}" destId="{FB76CD1E-074D-4F80-8696-F0EA7958F93B}" srcOrd="25" destOrd="0" presId="urn:microsoft.com/office/officeart/2008/layout/CircleAccentTimeline"/>
    <dgm:cxn modelId="{D5789A72-6C5E-432F-AB88-51233A2DB5CF}" type="presParOf" srcId="{C666E99A-EA2A-4513-B163-536A725EC1D4}" destId="{98C1E74A-8C95-49B9-99D3-43E036DDBE09}" srcOrd="26" destOrd="0" presId="urn:microsoft.com/office/officeart/2008/layout/CircleAccentTimeline"/>
    <dgm:cxn modelId="{70401525-BD94-4637-9D64-05C4F43791AA}" type="presParOf" srcId="{98C1E74A-8C95-49B9-99D3-43E036DDBE09}" destId="{625298DF-66F0-44EC-B355-04318A84B0F2}" srcOrd="0" destOrd="0" presId="urn:microsoft.com/office/officeart/2008/layout/CircleAccentTimeline"/>
    <dgm:cxn modelId="{A6EE4B6E-3433-4D56-941A-5054122E7D45}" type="presParOf" srcId="{98C1E74A-8C95-49B9-99D3-43E036DDBE09}" destId="{2B4BD85E-C901-45C5-8EB9-6B9FEE12A7BE}" srcOrd="1" destOrd="0" presId="urn:microsoft.com/office/officeart/2008/layout/CircleAccentTimeline"/>
    <dgm:cxn modelId="{EE131457-02C2-4657-93B6-0BD36DA70EAA}" type="presParOf" srcId="{98C1E74A-8C95-49B9-99D3-43E036DDBE09}" destId="{761EFD8F-410E-414C-A480-BA932E71A143}" srcOrd="2" destOrd="0" presId="urn:microsoft.com/office/officeart/2008/layout/CircleAccentTimeline"/>
    <dgm:cxn modelId="{8177527D-1319-4571-B7BE-7BCB31717282}" type="presParOf" srcId="{C666E99A-EA2A-4513-B163-536A725EC1D4}" destId="{B82C08B3-DB74-4E36-B2E9-76F2AEEFB24B}" srcOrd="27" destOrd="0" presId="urn:microsoft.com/office/officeart/2008/layout/CircleAccentTimeline"/>
    <dgm:cxn modelId="{07F4C6A8-F681-44AA-8804-513AADDDF5E4}" type="presParOf" srcId="{C666E99A-EA2A-4513-B163-536A725EC1D4}" destId="{E0DB4E77-87D5-45B6-AD70-2CE9930ABB87}" srcOrd="28" destOrd="0" presId="urn:microsoft.com/office/officeart/2008/layout/CircleAccentTimeline"/>
    <dgm:cxn modelId="{3487D38E-1718-4151-8802-13B6C84EE5E2}" type="presParOf" srcId="{C666E99A-EA2A-4513-B163-536A725EC1D4}" destId="{050B9D53-6469-4729-A9BE-E42DCEA4252C}" srcOrd="29" destOrd="0" presId="urn:microsoft.com/office/officeart/2008/layout/CircleAccentTimeline"/>
    <dgm:cxn modelId="{7BD5E911-F1DC-4658-90A3-31C8A0CA1EE1}" type="presParOf" srcId="{C666E99A-EA2A-4513-B163-536A725EC1D4}" destId="{A169135A-8620-4269-A500-0BFE5F166735}" srcOrd="30" destOrd="0" presId="urn:microsoft.com/office/officeart/2008/layout/CircleAccentTimeline"/>
    <dgm:cxn modelId="{44D98B78-B54B-4BEC-B547-8106D36EE3FE}" type="presParOf" srcId="{A169135A-8620-4269-A500-0BFE5F166735}" destId="{DF89BFF2-B2D4-4325-85A2-579AFC2E967F}" srcOrd="0" destOrd="0" presId="urn:microsoft.com/office/officeart/2008/layout/CircleAccentTimeline"/>
    <dgm:cxn modelId="{C259B0A9-1EF8-4BF4-A0D1-59C9A369C32C}" type="presParOf" srcId="{A169135A-8620-4269-A500-0BFE5F166735}" destId="{DB665163-915F-40A6-83DE-D9E80507F79D}" srcOrd="1" destOrd="0" presId="urn:microsoft.com/office/officeart/2008/layout/CircleAccentTimeline"/>
    <dgm:cxn modelId="{902D6D5D-299F-4C47-A400-8E414E663CC7}" type="presParOf" srcId="{A169135A-8620-4269-A500-0BFE5F166735}" destId="{B929AC72-0696-4EEE-AFB6-7E192A81CD7E}" srcOrd="2" destOrd="0" presId="urn:microsoft.com/office/officeart/2008/layout/CircleAccentTimeline"/>
    <dgm:cxn modelId="{3F45F6AB-B33C-42DC-820E-77F8DD57B0E9}" type="presParOf" srcId="{C666E99A-EA2A-4513-B163-536A725EC1D4}" destId="{4C54F472-8EC0-43AD-AD8B-7B532BC9203C}" srcOrd="31" destOrd="0" presId="urn:microsoft.com/office/officeart/2008/layout/CircleAccentTimeline"/>
    <dgm:cxn modelId="{6AC64089-8462-434A-8BBA-3957EF19A33B}" type="presParOf" srcId="{C666E99A-EA2A-4513-B163-536A725EC1D4}" destId="{A5C2DB3F-F2F5-4831-9AD1-C5C2EEE15AC9}" srcOrd="32" destOrd="0" presId="urn:microsoft.com/office/officeart/2008/layout/CircleAccentTimeline"/>
    <dgm:cxn modelId="{A31713CA-6875-4AE9-BF76-C006C187E534}" type="presParOf" srcId="{C666E99A-EA2A-4513-B163-536A725EC1D4}" destId="{72A932C7-0801-4021-AA25-BA92D25DAA6F}" srcOrd="33" destOrd="0" presId="urn:microsoft.com/office/officeart/2008/layout/CircleAccentTimeline"/>
    <dgm:cxn modelId="{4467D870-14E1-402D-ABA3-65F1FC7BAF92}" type="presParOf" srcId="{C666E99A-EA2A-4513-B163-536A725EC1D4}" destId="{75A5CE44-F34D-4065-885D-BC70353397D7}" srcOrd="34" destOrd="0" presId="urn:microsoft.com/office/officeart/2008/layout/CircleAccentTimeline"/>
    <dgm:cxn modelId="{DC988A54-C862-4FDF-97D9-7559B960CD7C}" type="presParOf" srcId="{75A5CE44-F34D-4065-885D-BC70353397D7}" destId="{66189494-ECAC-4154-9CF4-16198B86E059}" srcOrd="0" destOrd="0" presId="urn:microsoft.com/office/officeart/2008/layout/CircleAccentTimeline"/>
    <dgm:cxn modelId="{5EC8E2E7-7AA1-4474-973A-107E038F971B}" type="presParOf" srcId="{75A5CE44-F34D-4065-885D-BC70353397D7}" destId="{933BD648-12FB-453B-8730-87E345E279FD}" srcOrd="1" destOrd="0" presId="urn:microsoft.com/office/officeart/2008/layout/CircleAccentTimeline"/>
    <dgm:cxn modelId="{828831AA-A3F3-46A5-BD03-AB4D645C487A}" type="presParOf" srcId="{75A5CE44-F34D-4065-885D-BC70353397D7}" destId="{610E82B3-C265-4033-A088-723B92B39D29}" srcOrd="2" destOrd="0" presId="urn:microsoft.com/office/officeart/2008/layout/CircleAccentTimeline"/>
    <dgm:cxn modelId="{BAA9F47F-30F7-4826-B070-9BD5AD9E493A}" type="presParOf" srcId="{C666E99A-EA2A-4513-B163-536A725EC1D4}" destId="{14153259-A746-45EB-9E92-A8FDB32A4479}" srcOrd="35" destOrd="0" presId="urn:microsoft.com/office/officeart/2008/layout/CircleAccentTimeline"/>
    <dgm:cxn modelId="{E436089B-5F3C-496F-9BF6-D0C913E23508}" type="presParOf" srcId="{C666E99A-EA2A-4513-B163-536A725EC1D4}" destId="{FAB0B52F-E064-4AC7-BD17-CAD90AE446B0}" srcOrd="36" destOrd="0" presId="urn:microsoft.com/office/officeart/2008/layout/CircleAccentTimeline"/>
    <dgm:cxn modelId="{22F871A8-F172-48A0-B8A8-B1B530C0B995}" type="presParOf" srcId="{C666E99A-EA2A-4513-B163-536A725EC1D4}" destId="{64660D77-C4A1-4A50-B7BB-4410997A8EC8}" srcOrd="37" destOrd="0" presId="urn:microsoft.com/office/officeart/2008/layout/CircleAccentTimeline"/>
    <dgm:cxn modelId="{02397843-1D5E-4961-A557-5516DFFA58E6}" type="presParOf" srcId="{C666E99A-EA2A-4513-B163-536A725EC1D4}" destId="{FDE5462D-D245-49AC-A5BC-0466DF948B09}" srcOrd="38" destOrd="0" presId="urn:microsoft.com/office/officeart/2008/layout/CircleAccentTimeline"/>
    <dgm:cxn modelId="{C71B9BE5-81CC-404D-8144-6D33184FA5C8}" type="presParOf" srcId="{FDE5462D-D245-49AC-A5BC-0466DF948B09}" destId="{9A4685CB-CE7C-4FF4-84A1-778F9C301B97}" srcOrd="0" destOrd="0" presId="urn:microsoft.com/office/officeart/2008/layout/CircleAccentTimeline"/>
    <dgm:cxn modelId="{6CAE9F55-6C92-4C00-8BA7-63167441294E}" type="presParOf" srcId="{FDE5462D-D245-49AC-A5BC-0466DF948B09}" destId="{7978FE45-14D5-4845-86CA-317C3034BFE0}" srcOrd="1" destOrd="0" presId="urn:microsoft.com/office/officeart/2008/layout/CircleAccentTimeline"/>
    <dgm:cxn modelId="{01B6DDD4-4A69-46B7-AC04-7DA1CE5B7A1C}" type="presParOf" srcId="{FDE5462D-D245-49AC-A5BC-0466DF948B09}" destId="{74B5FEB0-A885-4FB0-BCCD-9A7087743500}" srcOrd="2" destOrd="0" presId="urn:microsoft.com/office/officeart/2008/layout/CircleAccentTimeline"/>
    <dgm:cxn modelId="{C1C4A2BE-2CDA-44C5-A3FE-13DD1A0A24EE}" type="presParOf" srcId="{C666E99A-EA2A-4513-B163-536A725EC1D4}" destId="{949AC2B7-040C-4E05-931B-92ACB9D3A8D4}" srcOrd="39" destOrd="0" presId="urn:microsoft.com/office/officeart/2008/layout/CircleAccentTimeline"/>
    <dgm:cxn modelId="{EF08A860-CE47-47B0-B051-FE2E67950443}" type="presParOf" srcId="{C666E99A-EA2A-4513-B163-536A725EC1D4}" destId="{270F8C83-2F6F-4A4D-8AAF-D0CB8FD06509}" srcOrd="40" destOrd="0" presId="urn:microsoft.com/office/officeart/2008/layout/CircleAccentTimeline"/>
    <dgm:cxn modelId="{48B7A478-DE71-47A5-B4B9-0DD983018698}" type="presParOf" srcId="{C666E99A-EA2A-4513-B163-536A725EC1D4}" destId="{4EF7231C-C9F1-4F91-8D1C-C63638405F91}" srcOrd="41" destOrd="0" presId="urn:microsoft.com/office/officeart/2008/layout/CircleAccentTimeline"/>
    <dgm:cxn modelId="{893F19C7-2DA5-4962-8DBD-083E09DC1C2E}" type="presParOf" srcId="{4EF7231C-C9F1-4F91-8D1C-C63638405F91}" destId="{4AF980F5-1CFE-4F1C-8701-2120CCF8F1AB}" srcOrd="0" destOrd="0" presId="urn:microsoft.com/office/officeart/2008/layout/CircleAccentTimeline"/>
    <dgm:cxn modelId="{59F6BFAD-57CA-4F1F-9C4A-D9AA1B8E24EC}" type="presParOf" srcId="{4EF7231C-C9F1-4F91-8D1C-C63638405F91}" destId="{C21B92A9-8E32-499C-902E-F133C5092D1A}" srcOrd="1" destOrd="0" presId="urn:microsoft.com/office/officeart/2008/layout/CircleAccentTimeline"/>
    <dgm:cxn modelId="{CE23261F-4CBF-474D-9613-F985176D7411}" type="presParOf" srcId="{4EF7231C-C9F1-4F91-8D1C-C63638405F91}" destId="{1092A734-3D43-4CCE-BAAB-D03B6FB8C520}" srcOrd="2" destOrd="0" presId="urn:microsoft.com/office/officeart/2008/layout/CircleAccentTimeline"/>
    <dgm:cxn modelId="{415ACFF3-A069-43D0-8D90-0A3F6803DF7B}" type="presParOf" srcId="{C666E99A-EA2A-4513-B163-536A725EC1D4}" destId="{8D515D9C-EF43-47B9-AC9A-09A87EDF6F3D}" srcOrd="42" destOrd="0" presId="urn:microsoft.com/office/officeart/2008/layout/CircleAccentTimeline"/>
    <dgm:cxn modelId="{A1C06534-AA74-42F2-A425-92DC5434DEBE}" type="presParOf" srcId="{C666E99A-EA2A-4513-B163-536A725EC1D4}" destId="{FAD7D391-55A1-4EEA-A99A-64E1406DFE67}" srcOrd="43" destOrd="0" presId="urn:microsoft.com/office/officeart/2008/layout/CircleAccentTimeline"/>
    <dgm:cxn modelId="{6E0825EA-3581-460B-84A3-1B5EC31674EE}" type="presParOf" srcId="{C666E99A-EA2A-4513-B163-536A725EC1D4}" destId="{56DDD952-6F6A-4029-9D17-840952762844}" srcOrd="44" destOrd="0" presId="urn:microsoft.com/office/officeart/2008/layout/CircleAccentTimeline"/>
    <dgm:cxn modelId="{436956CA-FFF2-4FA5-851F-211EBEF9A089}" type="presParOf" srcId="{C666E99A-EA2A-4513-B163-536A725EC1D4}" destId="{BCEAA212-1E21-473A-810B-7B4A20144AC7}" srcOrd="45" destOrd="0" presId="urn:microsoft.com/office/officeart/2008/layout/CircleAccentTimeline"/>
    <dgm:cxn modelId="{0E068231-B264-41ED-B469-563F58DEFA8F}" type="presParOf" srcId="{BCEAA212-1E21-473A-810B-7B4A20144AC7}" destId="{E29272B0-1840-4ADB-9A86-4D800BA7660B}" srcOrd="0" destOrd="0" presId="urn:microsoft.com/office/officeart/2008/layout/CircleAccentTimeline"/>
    <dgm:cxn modelId="{A6309D0B-CF6A-47FA-9841-1DC95C11F120}" type="presParOf" srcId="{BCEAA212-1E21-473A-810B-7B4A20144AC7}" destId="{C289158A-F0C2-472A-B26B-AE3903472886}" srcOrd="1" destOrd="0" presId="urn:microsoft.com/office/officeart/2008/layout/CircleAccentTimeline"/>
    <dgm:cxn modelId="{239A6AE3-D241-4172-BF5A-3B90AD62832B}" type="presParOf" srcId="{BCEAA212-1E21-473A-810B-7B4A20144AC7}" destId="{C83A00C4-4E87-475C-B373-0648A481D8EB}" srcOrd="2" destOrd="0" presId="urn:microsoft.com/office/officeart/2008/layout/CircleAccentTimeline"/>
    <dgm:cxn modelId="{F7BCF711-F5B1-4DDA-BB40-10C630A730F8}" type="presParOf" srcId="{C666E99A-EA2A-4513-B163-536A725EC1D4}" destId="{A93CA49B-3551-4E15-9F16-87C9D8940AB2}" srcOrd="46" destOrd="0" presId="urn:microsoft.com/office/officeart/2008/layout/CircleAccentTimeline"/>
    <dgm:cxn modelId="{A831163E-4FD6-48B2-9604-4D81DBD2F021}" type="presParOf" srcId="{C666E99A-EA2A-4513-B163-536A725EC1D4}" destId="{4BAB3AD8-192C-45AF-ABFF-EB2AC676A747}" srcOrd="47" destOrd="0" presId="urn:microsoft.com/office/officeart/2008/layout/CircleAccentTimeline"/>
    <dgm:cxn modelId="{F0DF3D9A-CBD2-4F95-BB59-792F9F6D091A}" type="presParOf" srcId="{C666E99A-EA2A-4513-B163-536A725EC1D4}" destId="{C0CCAFF2-3745-4AE4-9188-758564F7D530}" srcOrd="48" destOrd="0" presId="urn:microsoft.com/office/officeart/2008/layout/CircleAccentTimeline"/>
    <dgm:cxn modelId="{E4332DE0-C73B-4E40-9465-E8A5758B7004}" type="presParOf" srcId="{C666E99A-EA2A-4513-B163-536A725EC1D4}" destId="{1FCF6D12-B162-4F46-BA7A-93AB03021C40}" srcOrd="49" destOrd="0" presId="urn:microsoft.com/office/officeart/2008/layout/CircleAccentTimeline"/>
    <dgm:cxn modelId="{8FA6EA51-C347-4FF8-8D2F-15459D5B891D}" type="presParOf" srcId="{1FCF6D12-B162-4F46-BA7A-93AB03021C40}" destId="{8C4FCD07-D67C-440C-8E7B-BCED3D27CFD8}" srcOrd="0" destOrd="0" presId="urn:microsoft.com/office/officeart/2008/layout/CircleAccentTimeline"/>
    <dgm:cxn modelId="{237B822B-A919-4ECA-AB44-D053D4C936A1}" type="presParOf" srcId="{1FCF6D12-B162-4F46-BA7A-93AB03021C40}" destId="{78573F2A-8DCC-41DE-85E2-D45385B63669}" srcOrd="1" destOrd="0" presId="urn:microsoft.com/office/officeart/2008/layout/CircleAccentTimeline"/>
    <dgm:cxn modelId="{D8713A2A-B242-4330-AA6A-D04BD95573EF}" type="presParOf" srcId="{1FCF6D12-B162-4F46-BA7A-93AB03021C40}" destId="{FC85D216-AF96-4765-87CE-B6804293DF8A}" srcOrd="2" destOrd="0" presId="urn:microsoft.com/office/officeart/2008/layout/CircleAccentTimeline"/>
    <dgm:cxn modelId="{06C7C087-0145-40D0-8425-DE2F2F453CDF}" type="presParOf" srcId="{C666E99A-EA2A-4513-B163-536A725EC1D4}" destId="{093E2BDF-F4B8-4AA8-B20A-5A4821E4163B}" srcOrd="50" destOrd="0" presId="urn:microsoft.com/office/officeart/2008/layout/CircleAccentTimeline"/>
    <dgm:cxn modelId="{A21D9BB0-7C9C-4DAC-9F28-ADF6E0AC4443}" type="presParOf" srcId="{C666E99A-EA2A-4513-B163-536A725EC1D4}" destId="{92DFA517-C1B3-4E16-A052-D291D2CD2308}" srcOrd="51" destOrd="0" presId="urn:microsoft.com/office/officeart/2008/layout/CircleAccentTimeline"/>
    <dgm:cxn modelId="{302AE54C-5852-4FAC-ACB8-C4E252CF630B}" type="presParOf" srcId="{C666E99A-EA2A-4513-B163-536A725EC1D4}" destId="{E3B52217-DCA1-4DD0-B077-DDB63456EBF7}" srcOrd="52" destOrd="0" presId="urn:microsoft.com/office/officeart/2008/layout/CircleAccentTimeline"/>
    <dgm:cxn modelId="{9BEAB51E-648D-47BC-AB31-B51EB2BBFA85}" type="presParOf" srcId="{C666E99A-EA2A-4513-B163-536A725EC1D4}" destId="{BC288A9B-D553-43CE-B52D-2FA88469B8F7}" srcOrd="53" destOrd="0" presId="urn:microsoft.com/office/officeart/2008/layout/CircleAccentTimeline"/>
    <dgm:cxn modelId="{CF526EB4-5260-419C-8537-F177CA2C1B7E}" type="presParOf" srcId="{BC288A9B-D553-43CE-B52D-2FA88469B8F7}" destId="{CB68FC49-966A-4D31-9B6B-2386E1890192}" srcOrd="0" destOrd="0" presId="urn:microsoft.com/office/officeart/2008/layout/CircleAccentTimeline"/>
    <dgm:cxn modelId="{F00930BC-7A6A-4E34-9B4D-D8468CC0BF4D}" type="presParOf" srcId="{BC288A9B-D553-43CE-B52D-2FA88469B8F7}" destId="{2F1813C2-D1F5-47E1-A8E8-AD0DE5D9F879}" srcOrd="1" destOrd="0" presId="urn:microsoft.com/office/officeart/2008/layout/CircleAccentTimeline"/>
    <dgm:cxn modelId="{DF066F5A-593B-451E-A3EE-195BBC1A1B16}" type="presParOf" srcId="{BC288A9B-D553-43CE-B52D-2FA88469B8F7}" destId="{C21CC8A1-E01A-4881-A778-19FC1088A62D}" srcOrd="2" destOrd="0" presId="urn:microsoft.com/office/officeart/2008/layout/CircleAccentTimeline"/>
    <dgm:cxn modelId="{D146EFD2-3174-404C-B9E8-9AC03A0EF7C0}" type="presParOf" srcId="{C666E99A-EA2A-4513-B163-536A725EC1D4}" destId="{807AEC32-DA06-4E11-BECB-F4A0A531E10E}" srcOrd="54" destOrd="0" presId="urn:microsoft.com/office/officeart/2008/layout/CircleAccentTimeline"/>
    <dgm:cxn modelId="{492D21E0-7EBE-475D-9A1D-68A7360D6D49}" type="presParOf" srcId="{C666E99A-EA2A-4513-B163-536A725EC1D4}" destId="{E6F055E1-5429-49A3-8C8C-93C5AF26EDBB}" srcOrd="55" destOrd="0" presId="urn:microsoft.com/office/officeart/2008/layout/CircleAccentTimeline"/>
    <dgm:cxn modelId="{20C71E6A-F93F-4F1D-8FD8-E011B347DEC1}" type="presParOf" srcId="{C666E99A-EA2A-4513-B163-536A725EC1D4}" destId="{BDD180BB-E7D6-424B-BB10-543442B20526}" srcOrd="56" destOrd="0" presId="urn:microsoft.com/office/officeart/2008/layout/CircleAccentTimeline"/>
    <dgm:cxn modelId="{0F948FC7-59D2-464F-B99B-F8EE1A16D2FF}" type="presParOf" srcId="{BDD180BB-E7D6-424B-BB10-543442B20526}" destId="{C91E5157-B099-45D6-9AF6-5D780FCC0741}" srcOrd="0" destOrd="0" presId="urn:microsoft.com/office/officeart/2008/layout/CircleAccentTimeline"/>
    <dgm:cxn modelId="{494FCC47-61F5-489C-8F34-ADF44CE18720}" type="presParOf" srcId="{BDD180BB-E7D6-424B-BB10-543442B20526}" destId="{BD32F408-1A1D-4F3B-9E8F-4018961D8EE0}" srcOrd="1" destOrd="0" presId="urn:microsoft.com/office/officeart/2008/layout/CircleAccentTimeline"/>
    <dgm:cxn modelId="{5E715566-1FB0-42D2-9C31-3BDABD36B5D8}" type="presParOf" srcId="{BDD180BB-E7D6-424B-BB10-543442B20526}" destId="{AFA50EA1-01B9-4434-81F0-09F78468F491}" srcOrd="2" destOrd="0" presId="urn:microsoft.com/office/officeart/2008/layout/CircleAccentTimeline"/>
    <dgm:cxn modelId="{60A65EFB-3CD8-40A1-8CEC-12D10E59F456}" type="presParOf" srcId="{C666E99A-EA2A-4513-B163-536A725EC1D4}" destId="{A8705CB7-3A00-47B5-9D67-6B49167A9F5F}" srcOrd="57" destOrd="0" presId="urn:microsoft.com/office/officeart/2008/layout/CircleAccentTimeline"/>
    <dgm:cxn modelId="{CB5E6766-06B6-4F8C-8DF8-357194B0F72D}" type="presParOf" srcId="{C666E99A-EA2A-4513-B163-536A725EC1D4}" destId="{5F85F400-DB07-4C0F-B47D-3E3A119A97E2}" srcOrd="58" destOrd="0" presId="urn:microsoft.com/office/officeart/2008/layout/CircleAccentTimeline"/>
    <dgm:cxn modelId="{25B2DEEF-0281-42E1-937D-04EAB3EEDA6D}" type="presParOf" srcId="{C666E99A-EA2A-4513-B163-536A725EC1D4}" destId="{4CC69F9E-9C44-4FE7-A5D1-837B7F7500F9}" srcOrd="59" destOrd="0" presId="urn:microsoft.com/office/officeart/2008/layout/CircleAccentTimeline"/>
    <dgm:cxn modelId="{E017FB79-76F2-4022-963C-6A0F29AFD21C}" type="presParOf" srcId="{C666E99A-EA2A-4513-B163-536A725EC1D4}" destId="{DC1E3BC9-F45A-46BD-AE86-CB151878B25B}" srcOrd="60" destOrd="0" presId="urn:microsoft.com/office/officeart/2008/layout/CircleAccentTimeline"/>
    <dgm:cxn modelId="{6F47CD51-AFD9-41FE-A9B8-B251ACE9A6AB}" type="presParOf" srcId="{DC1E3BC9-F45A-46BD-AE86-CB151878B25B}" destId="{FA37A83F-DCFE-4930-B762-BA4ACC7C2CF7}" srcOrd="0" destOrd="0" presId="urn:microsoft.com/office/officeart/2008/layout/CircleAccentTimeline"/>
    <dgm:cxn modelId="{CDDA2DD4-ED83-4D1C-8221-531B052A3813}" type="presParOf" srcId="{DC1E3BC9-F45A-46BD-AE86-CB151878B25B}" destId="{C74C4CD4-620A-4D12-877A-4F2671E6851F}" srcOrd="1" destOrd="0" presId="urn:microsoft.com/office/officeart/2008/layout/CircleAccentTimeline"/>
    <dgm:cxn modelId="{A76BD656-4899-4FB4-B07F-D23663C264C3}" type="presParOf" srcId="{DC1E3BC9-F45A-46BD-AE86-CB151878B25B}" destId="{FCF7FA09-DF88-4A61-9695-0DC36D268D20}" srcOrd="2" destOrd="0" presId="urn:microsoft.com/office/officeart/2008/layout/CircleAccentTimeline"/>
    <dgm:cxn modelId="{869A35C6-6231-47CE-8175-912B6E50B7E7}" type="presParOf" srcId="{C666E99A-EA2A-4513-B163-536A725EC1D4}" destId="{7F95D454-9277-4E23-8DA0-31E0BC467B99}" srcOrd="61" destOrd="0" presId="urn:microsoft.com/office/officeart/2008/layout/CircleAccentTimeline"/>
    <dgm:cxn modelId="{1F72C2B9-752F-48F8-9846-6FCDCDCA7A1A}" type="presParOf" srcId="{C666E99A-EA2A-4513-B163-536A725EC1D4}" destId="{55B19629-49BD-483E-9F18-BA61677B354C}" srcOrd="6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7CDB-A29D-4E6F-AB4C-798EBE6DA64D}">
      <dsp:nvSpPr>
        <dsp:cNvPr id="0" name=""/>
        <dsp:cNvSpPr/>
      </dsp:nvSpPr>
      <dsp:spPr>
        <a:xfrm>
          <a:off x="3318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E321E-6221-430D-95E7-19DBF56E205F}">
      <dsp:nvSpPr>
        <dsp:cNvPr id="0" name=""/>
        <dsp:cNvSpPr/>
      </dsp:nvSpPr>
      <dsp:spPr>
        <a:xfrm rot="17700000">
          <a:off x="226665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>
              <a:latin typeface="Calibri"/>
              <a:ea typeface="+mn-ea"/>
              <a:cs typeface="+mn-cs"/>
            </a:rPr>
            <a:t>Lundi</a:t>
          </a:r>
          <a:endParaRPr lang="fr-FR" sz="1500" kern="1200" noProof="0" dirty="0"/>
        </a:p>
      </dsp:txBody>
      <dsp:txXfrm>
        <a:off x="226665" y="1460541"/>
        <a:ext cx="787969" cy="379740"/>
      </dsp:txXfrm>
    </dsp:sp>
    <dsp:sp modelId="{51C5ACA6-33FD-4668-B3B1-157C98F240BE}">
      <dsp:nvSpPr>
        <dsp:cNvPr id="0" name=""/>
        <dsp:cNvSpPr/>
      </dsp:nvSpPr>
      <dsp:spPr>
        <a:xfrm>
          <a:off x="684933" y="2129700"/>
          <a:ext cx="329018" cy="32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838CA-4B5F-4759-A83E-18025D22CD8E}">
      <dsp:nvSpPr>
        <dsp:cNvPr id="0" name=""/>
        <dsp:cNvSpPr/>
      </dsp:nvSpPr>
      <dsp:spPr>
        <a:xfrm rot="17700000">
          <a:off x="295255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Finance</a:t>
          </a:r>
        </a:p>
      </dsp:txBody>
      <dsp:txXfrm>
        <a:off x="295255" y="2587641"/>
        <a:ext cx="681630" cy="328656"/>
      </dsp:txXfrm>
    </dsp:sp>
    <dsp:sp modelId="{47163255-F5AC-461E-9A86-3B86DCAB719C}">
      <dsp:nvSpPr>
        <dsp:cNvPr id="0" name=""/>
        <dsp:cNvSpPr/>
      </dsp:nvSpPr>
      <dsp:spPr>
        <a:xfrm rot="17700000">
          <a:off x="721997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3FAB-CD74-4F8F-AD16-04074F9041BF}">
      <dsp:nvSpPr>
        <dsp:cNvPr id="0" name=""/>
        <dsp:cNvSpPr/>
      </dsp:nvSpPr>
      <dsp:spPr>
        <a:xfrm>
          <a:off x="1061645" y="2129700"/>
          <a:ext cx="329018" cy="329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47E5F-174C-4606-A5A6-ED4628A0F400}">
      <dsp:nvSpPr>
        <dsp:cNvPr id="0" name=""/>
        <dsp:cNvSpPr/>
      </dsp:nvSpPr>
      <dsp:spPr>
        <a:xfrm rot="17700000">
          <a:off x="671968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Histoire</a:t>
          </a:r>
        </a:p>
      </dsp:txBody>
      <dsp:txXfrm>
        <a:off x="671968" y="2587641"/>
        <a:ext cx="681630" cy="328656"/>
      </dsp:txXfrm>
    </dsp:sp>
    <dsp:sp modelId="{703A9274-6AA5-4BA7-9F0C-49F5E848C1A2}">
      <dsp:nvSpPr>
        <dsp:cNvPr id="0" name=""/>
        <dsp:cNvSpPr/>
      </dsp:nvSpPr>
      <dsp:spPr>
        <a:xfrm rot="17700000">
          <a:off x="1098710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15BF-DB4E-4336-9D71-061C13608DDD}">
      <dsp:nvSpPr>
        <dsp:cNvPr id="0" name=""/>
        <dsp:cNvSpPr/>
      </dsp:nvSpPr>
      <dsp:spPr>
        <a:xfrm>
          <a:off x="1438358" y="2129700"/>
          <a:ext cx="329018" cy="3290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B9979A-8367-49AE-8623-8855185A800E}">
      <dsp:nvSpPr>
        <dsp:cNvPr id="0" name=""/>
        <dsp:cNvSpPr/>
      </dsp:nvSpPr>
      <dsp:spPr>
        <a:xfrm rot="17700000">
          <a:off x="1048681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Anglais</a:t>
          </a:r>
        </a:p>
      </dsp:txBody>
      <dsp:txXfrm>
        <a:off x="1048681" y="2587641"/>
        <a:ext cx="681630" cy="328656"/>
      </dsp:txXfrm>
    </dsp:sp>
    <dsp:sp modelId="{B57ABC44-5900-4D95-9300-F462E55D0B8D}">
      <dsp:nvSpPr>
        <dsp:cNvPr id="0" name=""/>
        <dsp:cNvSpPr/>
      </dsp:nvSpPr>
      <dsp:spPr>
        <a:xfrm rot="17700000">
          <a:off x="1475423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244F-CAD2-40B8-B03E-EE53F57528C6}">
      <dsp:nvSpPr>
        <dsp:cNvPr id="0" name=""/>
        <dsp:cNvSpPr/>
      </dsp:nvSpPr>
      <dsp:spPr>
        <a:xfrm>
          <a:off x="1815122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BBD8D-95C7-4AC1-BA07-93F97F0B736B}">
      <dsp:nvSpPr>
        <dsp:cNvPr id="0" name=""/>
        <dsp:cNvSpPr/>
      </dsp:nvSpPr>
      <dsp:spPr>
        <a:xfrm rot="17700000">
          <a:off x="2038469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>
              <a:latin typeface="Calibri"/>
              <a:ea typeface="+mn-ea"/>
              <a:cs typeface="+mn-cs"/>
            </a:rPr>
            <a:t>Mardi</a:t>
          </a:r>
        </a:p>
      </dsp:txBody>
      <dsp:txXfrm>
        <a:off x="2038469" y="1460541"/>
        <a:ext cx="787969" cy="379740"/>
      </dsp:txXfrm>
    </dsp:sp>
    <dsp:sp modelId="{49AD36DC-D62B-4D81-B989-C0C6E821265F}">
      <dsp:nvSpPr>
        <dsp:cNvPr id="0" name=""/>
        <dsp:cNvSpPr/>
      </dsp:nvSpPr>
      <dsp:spPr>
        <a:xfrm>
          <a:off x="2496736" y="2129700"/>
          <a:ext cx="329018" cy="3290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3A686-42B8-400D-ADAB-FFC1CE9C6893}">
      <dsp:nvSpPr>
        <dsp:cNvPr id="0" name=""/>
        <dsp:cNvSpPr/>
      </dsp:nvSpPr>
      <dsp:spPr>
        <a:xfrm rot="17700000">
          <a:off x="2107059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Espagnol</a:t>
          </a:r>
        </a:p>
      </dsp:txBody>
      <dsp:txXfrm>
        <a:off x="2107059" y="2587641"/>
        <a:ext cx="681630" cy="328656"/>
      </dsp:txXfrm>
    </dsp:sp>
    <dsp:sp modelId="{C5E960F3-64F7-451A-9F71-5CC76AE5F505}">
      <dsp:nvSpPr>
        <dsp:cNvPr id="0" name=""/>
        <dsp:cNvSpPr/>
      </dsp:nvSpPr>
      <dsp:spPr>
        <a:xfrm rot="17700000">
          <a:off x="2533800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0A321-C407-4804-B753-32DA4FA077C2}">
      <dsp:nvSpPr>
        <dsp:cNvPr id="0" name=""/>
        <dsp:cNvSpPr/>
      </dsp:nvSpPr>
      <dsp:spPr>
        <a:xfrm>
          <a:off x="2873449" y="2129700"/>
          <a:ext cx="329018" cy="3290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060A4-2E1A-4276-80CD-B8A2FAF86C9B}">
      <dsp:nvSpPr>
        <dsp:cNvPr id="0" name=""/>
        <dsp:cNvSpPr/>
      </dsp:nvSpPr>
      <dsp:spPr>
        <a:xfrm rot="17700000">
          <a:off x="2483772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Économie</a:t>
          </a:r>
        </a:p>
      </dsp:txBody>
      <dsp:txXfrm>
        <a:off x="2483772" y="2587641"/>
        <a:ext cx="681630" cy="328656"/>
      </dsp:txXfrm>
    </dsp:sp>
    <dsp:sp modelId="{4F66AC5C-FAF1-45CE-818F-D35674BD1B69}">
      <dsp:nvSpPr>
        <dsp:cNvPr id="0" name=""/>
        <dsp:cNvSpPr/>
      </dsp:nvSpPr>
      <dsp:spPr>
        <a:xfrm rot="17700000">
          <a:off x="2910513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98DF-66F0-44EC-B355-04318A84B0F2}">
      <dsp:nvSpPr>
        <dsp:cNvPr id="0" name=""/>
        <dsp:cNvSpPr/>
      </dsp:nvSpPr>
      <dsp:spPr>
        <a:xfrm>
          <a:off x="3250212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4BD85E-C901-45C5-8EB9-6B9FEE12A7BE}">
      <dsp:nvSpPr>
        <dsp:cNvPr id="0" name=""/>
        <dsp:cNvSpPr/>
      </dsp:nvSpPr>
      <dsp:spPr>
        <a:xfrm rot="17700000">
          <a:off x="3473559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>
              <a:latin typeface="Calibri"/>
              <a:ea typeface="+mn-ea"/>
              <a:cs typeface="+mn-cs"/>
            </a:rPr>
            <a:t>Mercredi</a:t>
          </a:r>
        </a:p>
      </dsp:txBody>
      <dsp:txXfrm>
        <a:off x="3473559" y="1460541"/>
        <a:ext cx="787969" cy="379740"/>
      </dsp:txXfrm>
    </dsp:sp>
    <dsp:sp modelId="{DF89BFF2-B2D4-4325-85A2-579AFC2E967F}">
      <dsp:nvSpPr>
        <dsp:cNvPr id="0" name=""/>
        <dsp:cNvSpPr/>
      </dsp:nvSpPr>
      <dsp:spPr>
        <a:xfrm>
          <a:off x="3931827" y="2129700"/>
          <a:ext cx="329018" cy="32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5163-915F-40A6-83DE-D9E80507F79D}">
      <dsp:nvSpPr>
        <dsp:cNvPr id="0" name=""/>
        <dsp:cNvSpPr/>
      </dsp:nvSpPr>
      <dsp:spPr>
        <a:xfrm rot="17700000">
          <a:off x="3542150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Finance</a:t>
          </a:r>
        </a:p>
      </dsp:txBody>
      <dsp:txXfrm>
        <a:off x="3542150" y="2587641"/>
        <a:ext cx="681630" cy="328656"/>
      </dsp:txXfrm>
    </dsp:sp>
    <dsp:sp modelId="{B929AC72-0696-4EEE-AFB6-7E192A81CD7E}">
      <dsp:nvSpPr>
        <dsp:cNvPr id="0" name=""/>
        <dsp:cNvSpPr/>
      </dsp:nvSpPr>
      <dsp:spPr>
        <a:xfrm rot="17700000">
          <a:off x="3968891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89494-ECAC-4154-9CF4-16198B86E059}">
      <dsp:nvSpPr>
        <dsp:cNvPr id="0" name=""/>
        <dsp:cNvSpPr/>
      </dsp:nvSpPr>
      <dsp:spPr>
        <a:xfrm>
          <a:off x="4308540" y="2129700"/>
          <a:ext cx="329018" cy="329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BD648-12FB-453B-8730-87E345E279FD}">
      <dsp:nvSpPr>
        <dsp:cNvPr id="0" name=""/>
        <dsp:cNvSpPr/>
      </dsp:nvSpPr>
      <dsp:spPr>
        <a:xfrm rot="17700000">
          <a:off x="3918863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Histoire</a:t>
          </a:r>
        </a:p>
      </dsp:txBody>
      <dsp:txXfrm>
        <a:off x="3918863" y="2587641"/>
        <a:ext cx="681630" cy="328656"/>
      </dsp:txXfrm>
    </dsp:sp>
    <dsp:sp modelId="{610E82B3-C265-4033-A088-723B92B39D29}">
      <dsp:nvSpPr>
        <dsp:cNvPr id="0" name=""/>
        <dsp:cNvSpPr/>
      </dsp:nvSpPr>
      <dsp:spPr>
        <a:xfrm rot="17700000">
          <a:off x="4345604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685CB-CE7C-4FF4-84A1-778F9C301B97}">
      <dsp:nvSpPr>
        <dsp:cNvPr id="0" name=""/>
        <dsp:cNvSpPr/>
      </dsp:nvSpPr>
      <dsp:spPr>
        <a:xfrm>
          <a:off x="4685253" y="2129700"/>
          <a:ext cx="329018" cy="3290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8FE45-14D5-4845-86CA-317C3034BFE0}">
      <dsp:nvSpPr>
        <dsp:cNvPr id="0" name=""/>
        <dsp:cNvSpPr/>
      </dsp:nvSpPr>
      <dsp:spPr>
        <a:xfrm rot="17700000">
          <a:off x="4295576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Anglais</a:t>
          </a:r>
        </a:p>
      </dsp:txBody>
      <dsp:txXfrm>
        <a:off x="4295576" y="2587641"/>
        <a:ext cx="681630" cy="328656"/>
      </dsp:txXfrm>
    </dsp:sp>
    <dsp:sp modelId="{74B5FEB0-A885-4FB0-BCCD-9A7087743500}">
      <dsp:nvSpPr>
        <dsp:cNvPr id="0" name=""/>
        <dsp:cNvSpPr/>
      </dsp:nvSpPr>
      <dsp:spPr>
        <a:xfrm rot="17700000">
          <a:off x="4722317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80F5-1CFE-4F1C-8701-2120CCF8F1AB}">
      <dsp:nvSpPr>
        <dsp:cNvPr id="0" name=""/>
        <dsp:cNvSpPr/>
      </dsp:nvSpPr>
      <dsp:spPr>
        <a:xfrm>
          <a:off x="5062016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B92A9-8E32-499C-902E-F133C5092D1A}">
      <dsp:nvSpPr>
        <dsp:cNvPr id="0" name=""/>
        <dsp:cNvSpPr/>
      </dsp:nvSpPr>
      <dsp:spPr>
        <a:xfrm rot="17700000">
          <a:off x="5285363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>
              <a:latin typeface="Calibri"/>
              <a:ea typeface="+mn-ea"/>
              <a:cs typeface="+mn-cs"/>
            </a:rPr>
            <a:t>Jeudi</a:t>
          </a:r>
        </a:p>
      </dsp:txBody>
      <dsp:txXfrm>
        <a:off x="5285363" y="1460541"/>
        <a:ext cx="787969" cy="379740"/>
      </dsp:txXfrm>
    </dsp:sp>
    <dsp:sp modelId="{E29272B0-1840-4ADB-9A86-4D800BA7660B}">
      <dsp:nvSpPr>
        <dsp:cNvPr id="0" name=""/>
        <dsp:cNvSpPr/>
      </dsp:nvSpPr>
      <dsp:spPr>
        <a:xfrm>
          <a:off x="5743630" y="2129700"/>
          <a:ext cx="329018" cy="3290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9158A-F0C2-472A-B26B-AE3903472886}">
      <dsp:nvSpPr>
        <dsp:cNvPr id="0" name=""/>
        <dsp:cNvSpPr/>
      </dsp:nvSpPr>
      <dsp:spPr>
        <a:xfrm rot="17700000">
          <a:off x="5353953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Espagnol</a:t>
          </a:r>
        </a:p>
      </dsp:txBody>
      <dsp:txXfrm>
        <a:off x="5353953" y="2587641"/>
        <a:ext cx="681630" cy="328656"/>
      </dsp:txXfrm>
    </dsp:sp>
    <dsp:sp modelId="{C83A00C4-4E87-475C-B373-0648A481D8EB}">
      <dsp:nvSpPr>
        <dsp:cNvPr id="0" name=""/>
        <dsp:cNvSpPr/>
      </dsp:nvSpPr>
      <dsp:spPr>
        <a:xfrm rot="17700000">
          <a:off x="5780695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FCD07-D67C-440C-8E7B-BCED3D27CFD8}">
      <dsp:nvSpPr>
        <dsp:cNvPr id="0" name=""/>
        <dsp:cNvSpPr/>
      </dsp:nvSpPr>
      <dsp:spPr>
        <a:xfrm>
          <a:off x="6120343" y="2129700"/>
          <a:ext cx="329018" cy="3290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73F2A-8DCC-41DE-85E2-D45385B63669}">
      <dsp:nvSpPr>
        <dsp:cNvPr id="0" name=""/>
        <dsp:cNvSpPr/>
      </dsp:nvSpPr>
      <dsp:spPr>
        <a:xfrm rot="17700000">
          <a:off x="5730666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Économie</a:t>
          </a:r>
        </a:p>
      </dsp:txBody>
      <dsp:txXfrm>
        <a:off x="5730666" y="2587641"/>
        <a:ext cx="681630" cy="328656"/>
      </dsp:txXfrm>
    </dsp:sp>
    <dsp:sp modelId="{FC85D216-AF96-4765-87CE-B6804293DF8A}">
      <dsp:nvSpPr>
        <dsp:cNvPr id="0" name=""/>
        <dsp:cNvSpPr/>
      </dsp:nvSpPr>
      <dsp:spPr>
        <a:xfrm rot="17700000">
          <a:off x="6157408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8FC49-966A-4D31-9B6B-2386E1890192}">
      <dsp:nvSpPr>
        <dsp:cNvPr id="0" name=""/>
        <dsp:cNvSpPr/>
      </dsp:nvSpPr>
      <dsp:spPr>
        <a:xfrm>
          <a:off x="6497056" y="2129700"/>
          <a:ext cx="329018" cy="32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813C2-D1F5-47E1-A8E8-AD0DE5D9F879}">
      <dsp:nvSpPr>
        <dsp:cNvPr id="0" name=""/>
        <dsp:cNvSpPr/>
      </dsp:nvSpPr>
      <dsp:spPr>
        <a:xfrm rot="17700000">
          <a:off x="6107379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Finance</a:t>
          </a:r>
        </a:p>
      </dsp:txBody>
      <dsp:txXfrm>
        <a:off x="6107379" y="2587641"/>
        <a:ext cx="681630" cy="328656"/>
      </dsp:txXfrm>
    </dsp:sp>
    <dsp:sp modelId="{C21CC8A1-E01A-4881-A778-19FC1088A62D}">
      <dsp:nvSpPr>
        <dsp:cNvPr id="0" name=""/>
        <dsp:cNvSpPr/>
      </dsp:nvSpPr>
      <dsp:spPr>
        <a:xfrm rot="17700000">
          <a:off x="6534121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5157-B099-45D6-9AF6-5D780FCC0741}">
      <dsp:nvSpPr>
        <dsp:cNvPr id="0" name=""/>
        <dsp:cNvSpPr/>
      </dsp:nvSpPr>
      <dsp:spPr>
        <a:xfrm>
          <a:off x="6873820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2F408-1A1D-4F3B-9E8F-4018961D8EE0}">
      <dsp:nvSpPr>
        <dsp:cNvPr id="0" name=""/>
        <dsp:cNvSpPr/>
      </dsp:nvSpPr>
      <dsp:spPr>
        <a:xfrm rot="17700000">
          <a:off x="7097167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>
              <a:latin typeface="Calibri"/>
              <a:ea typeface="+mn-ea"/>
              <a:cs typeface="+mn-cs"/>
            </a:rPr>
            <a:t>Vendredi</a:t>
          </a:r>
        </a:p>
      </dsp:txBody>
      <dsp:txXfrm>
        <a:off x="7097167" y="1460541"/>
        <a:ext cx="787969" cy="379740"/>
      </dsp:txXfrm>
    </dsp:sp>
    <dsp:sp modelId="{FA37A83F-DCFE-4930-B762-BA4ACC7C2CF7}">
      <dsp:nvSpPr>
        <dsp:cNvPr id="0" name=""/>
        <dsp:cNvSpPr/>
      </dsp:nvSpPr>
      <dsp:spPr>
        <a:xfrm>
          <a:off x="7555434" y="2129700"/>
          <a:ext cx="329018" cy="329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C4CD4-620A-4D12-877A-4F2671E6851F}">
      <dsp:nvSpPr>
        <dsp:cNvPr id="0" name=""/>
        <dsp:cNvSpPr/>
      </dsp:nvSpPr>
      <dsp:spPr>
        <a:xfrm rot="17700000">
          <a:off x="7165757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noProof="0" dirty="0">
              <a:latin typeface="Calibri"/>
              <a:ea typeface="+mn-ea"/>
              <a:cs typeface="+mn-cs"/>
            </a:rPr>
            <a:t>Statistiques</a:t>
          </a:r>
        </a:p>
      </dsp:txBody>
      <dsp:txXfrm>
        <a:off x="7165757" y="2587641"/>
        <a:ext cx="681630" cy="328656"/>
      </dsp:txXfrm>
    </dsp:sp>
    <dsp:sp modelId="{FCF7FA09-DF88-4A61-9695-0DC36D268D20}">
      <dsp:nvSpPr>
        <dsp:cNvPr id="0" name=""/>
        <dsp:cNvSpPr/>
      </dsp:nvSpPr>
      <dsp:spPr>
        <a:xfrm rot="17700000">
          <a:off x="7592498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FD13C26D-7501-41EB-9D92-09B4C77D7B37}" type="datetimeFigureOut">
              <a:rPr lang="fr-FR"/>
              <a:t>02/12/2013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1512FD85-CECC-4948-A095-70901409FCED}" type="slidenum">
              <a:rPr lang="fr-F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382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613CAC40-61BA-4CFD-BB18-90E1535C2035}" type="datetimeFigureOut">
              <a:rPr lang="fr-FR"/>
              <a:t>02/12/2013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07C6B885-8D1A-4056-ABC0-73F2F98380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29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fr-FR"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fr-F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fr-FR" sz="2800"/>
            </a:lvl2pPr>
            <a:lvl3pPr marL="914400" indent="0" algn="ctr" latinLnBrk="0">
              <a:buNone/>
              <a:defRPr lang="fr-FR" sz="2400"/>
            </a:lvl3pPr>
            <a:lvl4pPr marL="1371600" indent="0" algn="ctr" latinLnBrk="0">
              <a:buNone/>
              <a:defRPr lang="fr-FR" sz="2000"/>
            </a:lvl4pPr>
            <a:lvl5pPr marL="1828800" indent="0" algn="ctr" latinLnBrk="0">
              <a:buNone/>
              <a:defRPr lang="fr-FR" sz="2000"/>
            </a:lvl5pPr>
            <a:lvl6pPr marL="2286000" indent="0" algn="ctr" latinLnBrk="0">
              <a:buNone/>
              <a:defRPr lang="fr-FR" sz="2000"/>
            </a:lvl6pPr>
            <a:lvl7pPr marL="2743200" indent="0" algn="ctr" latinLnBrk="0">
              <a:buNone/>
              <a:defRPr lang="fr-FR" sz="2000"/>
            </a:lvl7pPr>
            <a:lvl8pPr marL="3200400" indent="0" algn="ctr" latinLnBrk="0">
              <a:buNone/>
              <a:defRPr lang="fr-FR" sz="2000"/>
            </a:lvl8pPr>
            <a:lvl9pPr marL="3657600" indent="0" algn="ctr" latinLnBrk="0">
              <a:buNone/>
              <a:defRPr lang="fr-FR" sz="20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fr-FR"/>
              <a:t>02/12/2013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fr-FR"/>
              <a:t>02/12/2013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fr-FR"/>
              <a:t>02/12/2013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fr-FR"/>
              <a:t>02/12/2013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fr-FR" sz="60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fr-F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fr-FR"/>
              <a:t>02/12/2013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1800"/>
            </a:lvl6pPr>
            <a:lvl7pPr latinLnBrk="0">
              <a:defRPr lang="fr-FR" sz="1800"/>
            </a:lvl7pPr>
            <a:lvl8pPr latinLnBrk="0">
              <a:defRPr lang="fr-FR" sz="1800"/>
            </a:lvl8pPr>
            <a:lvl9pPr latinLnBrk="0">
              <a:defRPr lang="fr-FR"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1800"/>
            </a:lvl6pPr>
            <a:lvl7pPr latinLnBrk="0">
              <a:defRPr lang="fr-FR" sz="1800"/>
            </a:lvl7pPr>
            <a:lvl8pPr latinLnBrk="0">
              <a:defRPr lang="fr-FR" sz="1800"/>
            </a:lvl8pPr>
            <a:lvl9pPr latinLnBrk="0">
              <a:defRPr lang="fr-FR"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fr-FR"/>
              <a:t>02/12/2013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fr-FR" sz="2400" b="1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1600"/>
            </a:lvl6pPr>
            <a:lvl7pPr latinLnBrk="0">
              <a:defRPr lang="fr-FR" sz="1600"/>
            </a:lvl7pPr>
            <a:lvl8pPr latinLnBrk="0">
              <a:defRPr lang="fr-FR" sz="1600"/>
            </a:lvl8pPr>
            <a:lvl9pPr latinLnBrk="0">
              <a:defRPr lang="fr-FR"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fr-FR" sz="2400" b="1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1600"/>
            </a:lvl6pPr>
            <a:lvl7pPr latinLnBrk="0">
              <a:defRPr lang="fr-FR" sz="1600"/>
            </a:lvl7pPr>
            <a:lvl8pPr latinLnBrk="0">
              <a:defRPr lang="fr-FR" sz="1600"/>
            </a:lvl8pPr>
            <a:lvl9pPr latinLnBrk="0">
              <a:defRPr lang="fr-FR"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fr-FR"/>
              <a:t>02/12/2013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re 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fr-FR"/>
              <a:t>02/12/2013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re 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fr-FR"/>
              <a:t>02/12/2013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fr-FR" sz="32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2000"/>
            </a:lvl6pPr>
            <a:lvl7pPr latinLnBrk="0">
              <a:defRPr lang="fr-FR" sz="2000"/>
            </a:lvl7pPr>
            <a:lvl8pPr latinLnBrk="0">
              <a:defRPr lang="fr-FR" sz="2000"/>
            </a:lvl8pPr>
            <a:lvl9pPr latinLnBrk="0">
              <a:defRPr lang="fr-FR"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fr-FR" sz="14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fr-FR"/>
              <a:t>02/12/2013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fr-FR" sz="32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’image 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fr-FR" sz="2400"/>
            </a:lvl1pPr>
            <a:lvl2pPr marL="457200" indent="0" latinLnBrk="0">
              <a:buNone/>
              <a:defRPr lang="fr-FR" sz="2800"/>
            </a:lvl2pPr>
            <a:lvl3pPr marL="914400" indent="0" latinLnBrk="0">
              <a:buNone/>
              <a:defRPr lang="fr-FR" sz="2400"/>
            </a:lvl3pPr>
            <a:lvl4pPr marL="1371600" indent="0" latinLnBrk="0">
              <a:buNone/>
              <a:defRPr lang="fr-FR" sz="2000"/>
            </a:lvl4pPr>
            <a:lvl5pPr marL="1828800" indent="0" latinLnBrk="0">
              <a:buNone/>
              <a:defRPr lang="fr-FR" sz="2000"/>
            </a:lvl5pPr>
            <a:lvl6pPr marL="2286000" indent="0" latinLnBrk="0">
              <a:buNone/>
              <a:defRPr lang="fr-FR" sz="2000"/>
            </a:lvl6pPr>
            <a:lvl7pPr marL="2743200" indent="0" latinLnBrk="0">
              <a:buNone/>
              <a:defRPr lang="fr-FR" sz="2000"/>
            </a:lvl7pPr>
            <a:lvl8pPr marL="3200400" indent="0" latinLnBrk="0">
              <a:buNone/>
              <a:defRPr lang="fr-FR" sz="2000"/>
            </a:lvl8pPr>
            <a:lvl9pPr marL="3657600" indent="0" latinLnBrk="0">
              <a:buNone/>
              <a:defRPr lang="fr-FR" sz="2000"/>
            </a:lvl9pPr>
          </a:lstStyle>
          <a:p>
            <a:r>
              <a:rPr lang="fr-FR" dirty="0"/>
              <a:t>Cliquez sur l’icône pour ajouter une image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fr-FR" sz="14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fr-FR"/>
              <a:t>02/12/2013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fr-FR"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fr-FR"/>
              <a:t>02/12/2013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fr-FR"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lang="fr-FR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fr-FR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fr-FR"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fr-FR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Barre de planning accentuée avec cercles</a:t>
            </a:r>
          </a:p>
        </p:txBody>
      </p:sp>
      <p:graphicFrame>
        <p:nvGraphicFramePr>
          <p:cNvPr id="5" name="Diagramme 4"/>
          <p:cNvGraphicFramePr/>
          <p:nvPr>
            <p:extLst>
              <p:ext uri="{D42A27DB-BD31-4B8C-83A1-F6EECF244321}">
                <p14:modId xmlns:p14="http://schemas.microsoft.com/office/powerpoint/2010/main" val="4262697637"/>
              </p:ext>
            </p:extLst>
          </p:nvPr>
        </p:nvGraphicFramePr>
        <p:xfrm>
          <a:off x="1981200" y="1879599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Clair">
  <a:themeElements>
    <a:clrScheme name="Chronologie 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984431-414F-4624-B95C-A7FC2D5388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E9DE16-3C48-4A24-90B3-D6C75BE180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58AE05-99D0-41F9-A7C0-5BF98E860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 2</vt:lpstr>
      <vt:lpstr>OfficeClair</vt:lpstr>
      <vt:lpstr>Barre de planning accentuée avec cercles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2013-06-24T21:33:15Z</dcterms:created>
  <dcterms:modified xsi:type="dcterms:W3CDTF">2013-12-03T02:22:48Z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