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84" d="100"/>
          <a:sy n="84" d="100"/>
        </p:scale>
        <p:origin x="1036" y="56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ReactJs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 and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MaterialUI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with Typescript  to develop front end Component and combine them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Flask (python3) combine with lots of flask plugins like Flask-restful, flask-security development the APIs part of the project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Using vue.js(modern JavaScript framework) combine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-router,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vuex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and webpack3 (Node.js) developed the front-end management system.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many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2.0 components of front-end.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Karma and Mocha (Node.js) develop JavaScript Unit test cases.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docker to build pipeline.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Macquarie University                                             &lt;From 01-06-20  To 01-12-2020&gt;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project with TypeScript, React to develop frontend component</a:t>
            </a:r>
            <a:endParaRPr lang="en-US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Development some survey services for medicate research and application</a:t>
            </a:r>
            <a:endParaRPr lang="en-US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blue tooth sensor project with </a:t>
            </a:r>
            <a:r>
              <a:rPr lang="en-AU" sz="800" dirty="0" err="1">
                <a:latin typeface="Corbel" panose="020B0503020204020204" pitchFamily="34" charset="0"/>
                <a:cs typeface="Arial" panose="020B0604020202020204" pitchFamily="34" charset="0"/>
              </a:rPr>
              <a:t>c++</a:t>
            </a: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, java and node.js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800" dirty="0">
                <a:latin typeface="Corbel" panose="020B0503020204020204" pitchFamily="34" charset="0"/>
                <a:cs typeface="Arial" panose="020B0604020202020204" pitchFamily="34" charset="0"/>
              </a:rPr>
              <a:t>Management the production and development AWS cloud accounts and service.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industry as Developer.  Have many years full stack development experience in development and,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346</Words>
  <Application>Microsoft Office PowerPoint</Application>
  <PresentationFormat>On-screen Show (16:9)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103</cp:revision>
  <dcterms:created xsi:type="dcterms:W3CDTF">2013-05-05T14:52:23Z</dcterms:created>
  <dcterms:modified xsi:type="dcterms:W3CDTF">2023-08-03T04:38:49Z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