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84" d="100"/>
          <a:sy n="84" d="100"/>
        </p:scale>
        <p:origin x="1036" y="56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75262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Thred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&lt;From 01 Oct 2017 to 01 Dec 2017&gt;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Research and Development web-socket communication demo by python and tornado to test the technical execute possibility.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Doing pressure load testing of 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websocket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 communication by 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loust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 framework and writing report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Management and build 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sql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 database(PostgreSQL) and 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nosql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 database 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ElasticCache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 (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redis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) on AWS EC2 servers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Development similar message broker server by </a:t>
            </a:r>
            <a:r>
              <a:rPr lang="en-AU" sz="1050" dirty="0" err="1">
                <a:latin typeface="Corbel" panose="020B0503020204020204" pitchFamily="34" charset="0"/>
                <a:cs typeface="Carlito" panose="020F0502020204030204" pitchFamily="34" charset="0"/>
              </a:rPr>
              <a:t>websocket</a:t>
            </a:r>
            <a:r>
              <a:rPr lang="en-AU" sz="1050" dirty="0">
                <a:latin typeface="Corbel" panose="020B0503020204020204" pitchFamily="34" charset="0"/>
                <a:cs typeface="Carlito" panose="020F0502020204030204" pitchFamily="34" charset="0"/>
              </a:rPr>
              <a:t> and Kafka.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Corbel" panose="020B0503020204020204" pitchFamily="34" charset="0"/>
              <a:cs typeface="Carlito" panose="020F0502020204030204" pitchFamily="34" charset="0"/>
            </a:endParaRPr>
          </a:p>
          <a:p>
            <a:r>
              <a:rPr lang="en-AU" sz="1050" b="1" dirty="0">
                <a:latin typeface="Arial" pitchFamily="34" charset="0"/>
                <a:cs typeface="Arial" pitchFamily="34" charset="0"/>
              </a:rPr>
              <a:t>Optus                                                            &lt;From 01-06-21  To 10-11-2021&gt;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</a:t>
            </a:r>
            <a:r>
              <a:rPr lang="en-AU" sz="1050" dirty="0" err="1">
                <a:latin typeface="Corbel" panose="020B0503020204020204" pitchFamily="34" charset="0"/>
                <a:cs typeface="Arial" panose="020B0604020202020204" pitchFamily="34" charset="0"/>
              </a:rPr>
              <a:t>SqlAlchemy</a:t>
            </a: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 ORM to manage the model and mapping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OpenShift, Docker to build pipeline and management the docker containers.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python Flask and Flask-</a:t>
            </a:r>
            <a:r>
              <a:rPr lang="en-AU" sz="1050" dirty="0" err="1">
                <a:latin typeface="Corbel" panose="020B0503020204020204" pitchFamily="34" charset="0"/>
                <a:cs typeface="Arial" panose="020B0604020202020204" pitchFamily="34" charset="0"/>
              </a:rPr>
              <a:t>appbuilder</a:t>
            </a: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 to build website including Rest APIs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Microservice to organize and develop APIs</a:t>
            </a:r>
          </a:p>
          <a:p>
            <a:pPr defTabSz="913720">
              <a:defRPr/>
            </a:pPr>
            <a:endParaRPr lang="en-AU" sz="1050" b="1" dirty="0">
              <a:latin typeface="Corbel" panose="020B0503020204020204" pitchFamily="34" charset="0"/>
              <a:cs typeface="Arial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Flask (python3) combine with lots of flask plugins like Flask-restful, flask-security development the APIs part of the project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Using vue.js(modern JavaScript framework) combine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-router,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vuex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and webpack3 (Node.js) developed the front-end management system.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some Elastic </a:t>
            </a:r>
            <a:r>
              <a:rPr lang="en-AU" sz="900">
                <a:latin typeface="Corbel" panose="020B0503020204020204" pitchFamily="34" charset="0"/>
                <a:cs typeface="Arial" panose="020B0604020202020204" pitchFamily="34" charset="0"/>
              </a:rPr>
              <a:t>Search services.</a:t>
            </a:r>
            <a:endParaRPr lang="en-AU" sz="9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Karma and Mocha (Node.js) develop JavaScript Unit test cases.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docker to build pipeline.</a:t>
            </a: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Phthon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Java, Golang,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AWS S3, Athena,  serverless, Terraform, Kafka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4191000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Id: 1289977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industry as Developer.  Have many years full stack development experience in development and,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JavaScript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337</Words>
  <Application>Microsoft Office PowerPoint</Application>
  <PresentationFormat>On-screen Show (16:9)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109</cp:revision>
  <dcterms:created xsi:type="dcterms:W3CDTF">2013-05-05T14:52:23Z</dcterms:created>
  <dcterms:modified xsi:type="dcterms:W3CDTF">2023-09-13T07:11:59Z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