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61" r:id="rId5"/>
  </p:sldIdLst>
  <p:sldSz cx="9144000" cy="5143500" type="screen16x9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84">
          <p15:clr>
            <a:srgbClr val="A4A3A4"/>
          </p15:clr>
        </p15:guide>
        <p15:guide id="3" orient="horz" pos="3012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orient="horz" pos="2664">
          <p15:clr>
            <a:srgbClr val="A4A3A4"/>
          </p15:clr>
        </p15:guide>
        <p15:guide id="6" pos="5617">
          <p15:clr>
            <a:srgbClr val="A4A3A4"/>
          </p15:clr>
        </p15:guide>
        <p15:guide id="7" pos="144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2718" autoAdjust="0"/>
  </p:normalViewPr>
  <p:slideViewPr>
    <p:cSldViewPr showGuides="1">
      <p:cViewPr varScale="1">
        <p:scale>
          <a:sx n="76" d="100"/>
          <a:sy n="76" d="100"/>
        </p:scale>
        <p:origin x="1214" y="58"/>
      </p:cViewPr>
      <p:guideLst>
        <p:guide orient="horz"/>
        <p:guide orient="horz" pos="84"/>
        <p:guide orient="horz" pos="3012"/>
        <p:guide orient="horz" pos="432"/>
        <p:guide orient="horz" pos="2664"/>
        <p:guide pos="5617"/>
        <p:guide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43FDDB0-466A-40D5-A46B-8421CF049DAE}" type="datetimeFigureOut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4935FE3-9F03-4B44-A7B9-5DEB1C022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6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75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542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87438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0935" y="150264"/>
            <a:ext cx="8723050" cy="45298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0" dirty="0">
                <a:solidFill>
                  <a:srgbClr val="000000"/>
                </a:solidFill>
              </a:rPr>
              <a:t>Sheng Lu-Senior Developer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29000" y="666750"/>
            <a:ext cx="52578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3720">
              <a:defRPr/>
            </a:pPr>
            <a:r>
              <a:rPr lang="en-US" sz="1050" b="1" dirty="0">
                <a:latin typeface="Corbel" panose="020B0503020204020204" pitchFamily="34" charset="0"/>
                <a:cs typeface="Arial"/>
              </a:rPr>
              <a:t>Infosys experience  &lt;From 28-07-22 To Current&gt;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boot to develop API controls base on J2ee(java)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Data(JPA) and  Hibernate to develop system persist and Data Repository.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Development the test cases via Junit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Development the log and profile System for pressure testing via AspectJ</a:t>
            </a:r>
            <a:endParaRPr lang="en-US" sz="900" dirty="0">
              <a:latin typeface="Corbel" panose="020B0503020204020204" pitchFamily="34" charset="0"/>
              <a:cs typeface="Arial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AU" sz="1050" b="1" dirty="0">
                <a:latin typeface="Corbel" panose="020B0503020204020204" pitchFamily="34" charset="0"/>
                <a:cs typeface="Arial"/>
              </a:rPr>
              <a:t>Land and Property Information of NSW (</a:t>
            </a:r>
            <a:r>
              <a:rPr lang="en-AU" sz="1050" b="1" dirty="0" err="1">
                <a:latin typeface="Corbel" panose="020B0503020204020204" pitchFamily="34" charset="0"/>
                <a:cs typeface="Arial"/>
              </a:rPr>
              <a:t>CadastreNSW</a:t>
            </a:r>
            <a:r>
              <a:rPr lang="en-AU" sz="1050" b="1" dirty="0">
                <a:latin typeface="Corbel" panose="020B0503020204020204" pitchFamily="34" charset="0"/>
                <a:cs typeface="Arial"/>
              </a:rPr>
              <a:t> project) </a:t>
            </a:r>
            <a:r>
              <a:rPr lang="en-US" sz="1050" b="1" dirty="0">
                <a:latin typeface="Corbel" panose="020B0503020204020204" pitchFamily="34" charset="0"/>
                <a:cs typeface="Arial"/>
              </a:rPr>
              <a:t>&lt;From 01-10-18 To 01-11-19&gt;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Divided the whole AWS cloud formation document into several part as service and nested stacks.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Rebuild the dev nested stacks pipeline via ruby and some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aws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 libs like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cfndsl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 with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Cloudformation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,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aws-sdk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.(using lot of AWS service including AWS EC2, S3, DNS/Toute53, DynamoDB,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ElasticSearch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, SNS/SQS)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Rewrite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makefile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,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rakefile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 and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dockerfile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 to make sure it works in nested stack pipelines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Add additional function for bundle-management and asset-management using both node.js and python with boto3.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Developed data pipeline for Integration of different data sources such as different Files types 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itchFamily="34" charset="0"/>
              <a:cs typeface="Arial" pitchFamily="34" charset="0"/>
            </a:endParaRPr>
          </a:p>
          <a:p>
            <a:r>
              <a:rPr lang="en-AU" sz="1050" b="1" dirty="0">
                <a:latin typeface="Arial" pitchFamily="34" charset="0"/>
                <a:cs typeface="Arial" pitchFamily="34" charset="0"/>
              </a:rPr>
              <a:t>Optus                                                            &lt;From 01-06-21  To 10-11-2021&gt;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SqlAlchemy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 ORM to manage the model and mapping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OpenShift, Docker to build pipeline and management the docker containers.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python Flask and Flask-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appbuilder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 to build website including Rest APIs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Microservice to organize and develop APIs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AU" sz="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US" sz="1050" b="1" dirty="0">
                <a:latin typeface="Arial" pitchFamily="34" charset="0"/>
                <a:cs typeface="Arial" pitchFamily="34" charset="0"/>
              </a:rPr>
              <a:t>Skills</a:t>
            </a:r>
          </a:p>
          <a:p>
            <a:pPr defTabSz="913720">
              <a:defRPr/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Java, Python,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and SQL Knowledge,  AWS S3, Athena,  serverless, Terraform,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sbt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for Scala.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9738" y="666750"/>
            <a:ext cx="3000375" cy="3768329"/>
          </a:xfrm>
          <a:prstGeom prst="rect">
            <a:avLst/>
          </a:prstGeom>
          <a:solidFill>
            <a:srgbClr val="0079BD"/>
          </a:solidFill>
          <a:ln w="12700" algn="ctr">
            <a:noFill/>
            <a:miter lim="800000"/>
            <a:headEnd/>
            <a:tailEnd/>
          </a:ln>
        </p:spPr>
        <p:txBody>
          <a:bodyPr lIns="137160" tIns="91440" rIns="137160" bIns="91440"/>
          <a:lstStyle/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Employee Id</a:t>
            </a:r>
            <a:r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1289977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Email: sheng.lu@infosys.com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Number: 0468849779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 Location: Sydney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Summary: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0" hangingPunct="0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Long time working experience in the IT </a:t>
            </a:r>
            <a:r>
              <a:rPr lang="en-US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Indeustry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as Developer.  Have some Big data experience in development and also having more than 6 years experience in AWS services.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Strengths: </a:t>
            </a:r>
          </a:p>
          <a:p>
            <a:pPr eaLnBrk="0" hangingPunct="0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Using variety kind of programming language including Java, Python, </a:t>
            </a:r>
            <a:r>
              <a:rPr lang="en-US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GoLang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so on. Having Good knowledge of python on Machine learning and deal with data array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Qualifications:</a:t>
            </a:r>
          </a:p>
          <a:p>
            <a:pPr>
              <a:buClr>
                <a:schemeClr val="tx2"/>
              </a:buClr>
            </a:pPr>
            <a:r>
              <a:rPr lang="en-AU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M.Sc. in Computer Since  from University of Adelaide</a:t>
            </a:r>
          </a:p>
          <a:p>
            <a:pPr>
              <a:buClr>
                <a:schemeClr val="tx2"/>
              </a:buClr>
            </a:pPr>
            <a:endParaRPr lang="en-AU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Citizenship Status: </a:t>
            </a: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Australian citizen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779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Accent 7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D2232A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7F2A2D3FFEE48852FDAADC1EE5EFC" ma:contentTypeVersion="4" ma:contentTypeDescription="Create a new document." ma:contentTypeScope="" ma:versionID="9042d4fcabe9469b51c9b432bf27d3f7">
  <xsd:schema xmlns:xsd="http://www.w3.org/2001/XMLSchema" xmlns:xs="http://www.w3.org/2001/XMLSchema" xmlns:p="http://schemas.microsoft.com/office/2006/metadata/properties" xmlns:ns2="47dd18e6-71ab-4c38-b9fc-eba3447726c9" xmlns:ns3="2ce74a40-6190-46ce-af46-cbf8193c8c9c" targetNamespace="http://schemas.microsoft.com/office/2006/metadata/properties" ma:root="true" ma:fieldsID="e10802fb80ba9554bfa5790d2c6f3419" ns2:_="" ns3:_="">
    <xsd:import namespace="47dd18e6-71ab-4c38-b9fc-eba3447726c9"/>
    <xsd:import namespace="2ce74a40-6190-46ce-af46-cbf8193c8c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d18e6-71ab-4c38-b9fc-eba3447726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74a40-6190-46ce-af46-cbf8193c8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BDAA49-18F8-44B6-897D-76AFE61E18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C33B04-40E0-4B2D-84CB-071DF8A73C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34B651F-F07F-4B48-8B8A-38ED018EB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d18e6-71ab-4c38-b9fc-eba3447726c9"/>
    <ds:schemaRef ds:uri="2ce74a40-6190-46ce-af46-cbf8193c8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7233</TotalTime>
  <Words>350</Words>
  <Application>Microsoft Office PowerPoint</Application>
  <PresentationFormat>On-screen Show (16:9)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Office Theme</vt:lpstr>
      <vt:lpstr>Sheng Lu-Senior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Infosys</dc:creator>
  <cp:lastModifiedBy>Sheng Lu</cp:lastModifiedBy>
  <cp:revision>102</cp:revision>
  <dcterms:created xsi:type="dcterms:W3CDTF">2013-05-05T14:52:23Z</dcterms:created>
  <dcterms:modified xsi:type="dcterms:W3CDTF">2023-09-04T06:30:13Z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2022-04-27T00:32:39Z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31e506af-a47b-4e8a-8cdf-70b7b9ec2813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0x01010034C7F2A2D3FFEE48852FDAADC1EE5EFC</vt:lpwstr>
  </property>
</Properties>
</file>