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>
        <p:scale>
          <a:sx n="90" d="100"/>
          <a:sy n="90" d="100"/>
        </p:scale>
        <p:origin x="856" y="-316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test cases via Junit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Land and Property Information of NSW (</a:t>
            </a:r>
            <a:r>
              <a:rPr lang="en-AU" sz="1050" b="1" dirty="0" err="1">
                <a:latin typeface="Corbel" panose="020B0503020204020204" pitchFamily="34" charset="0"/>
                <a:cs typeface="Arial"/>
              </a:rPr>
              <a:t>CadastreNSW</a:t>
            </a:r>
            <a:r>
              <a:rPr lang="en-AU" sz="1050" b="1" dirty="0">
                <a:latin typeface="Corbel" panose="020B0503020204020204" pitchFamily="34" charset="0"/>
                <a:cs typeface="Arial"/>
              </a:rPr>
              <a:t> project)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01-10-18 To 01-11-19&gt;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Divided the whole AWS cloud formation document into several part as service and nested stacks.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Rebuild the dev nested stacks pipeline via ruby and some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aws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libs like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cfndsl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with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Cloudformation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aws-sdk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.(using lot of AWS service including AWS EC2, S3, DNS/Toute53, DynamoDB,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ElasticSearch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, SNS/SQS)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Rewrite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makefile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,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rakefile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and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dockerfile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to make sure it works in nested stack pipelines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Add additional function for bundle-management and asset-management using both node.js and python with boto3.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Developed data pipeline for Integration of different data sources such as different Files types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AU" sz="1050" b="1" dirty="0">
                <a:latin typeface="Arial" pitchFamily="34" charset="0"/>
                <a:cs typeface="Arial" pitchFamily="34" charset="0"/>
              </a:rPr>
              <a:t>Woolworths (SOC project)                                          02-Jan 2018 -  31-Aug 2018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SqlAlchemy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ORM to manage the model and mapping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OpenShift, Docker to build pipeline and management the docker containers.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python Flask and Flask-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appbuilder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to build website including Rest APIs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Microservice to organize and develop APIs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Applying Travis as CI/CD test pipeline.</a:t>
            </a: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Java, Python,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 AWS S3, Athena,  serverless, Terraform,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sbt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Scala.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</a:t>
            </a:r>
            <a:r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1289977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Indeustry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 Developer.  Have some Big data experience in development and also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GoLang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so on. Having Good knowledge of python on Machine learning and deal with data array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362</Words>
  <Application>Microsoft Office PowerPoint</Application>
  <PresentationFormat>On-screen Show (16:9)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104</cp:revision>
  <dcterms:created xsi:type="dcterms:W3CDTF">2013-05-05T14:52:23Z</dcterms:created>
  <dcterms:modified xsi:type="dcterms:W3CDTF">2023-09-19T07:36:03Z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