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68"/>
  </p:normalViewPr>
  <p:slideViewPr>
    <p:cSldViewPr snapToGrid="0" snapToObjects="1">
      <p:cViewPr varScale="1">
        <p:scale>
          <a:sx n="79" d="100"/>
          <a:sy n="79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754F-4933-BA4B-A86C-CE55152D6DC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52CA-B5C3-194F-A2A9-0FD11F50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81" y="1345396"/>
            <a:ext cx="4231351" cy="4374029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7004957" y="5127171"/>
            <a:ext cx="1128976" cy="781742"/>
          </a:xfrm>
          <a:custGeom>
            <a:avLst/>
            <a:gdLst>
              <a:gd name="connsiteX0" fmla="*/ 670548 w 1243227"/>
              <a:gd name="connsiteY0" fmla="*/ 947057 h 963706"/>
              <a:gd name="connsiteX1" fmla="*/ 588905 w 1243227"/>
              <a:gd name="connsiteY1" fmla="*/ 963386 h 963706"/>
              <a:gd name="connsiteX2" fmla="*/ 294991 w 1243227"/>
              <a:gd name="connsiteY2" fmla="*/ 930729 h 963706"/>
              <a:gd name="connsiteX3" fmla="*/ 246005 w 1243227"/>
              <a:gd name="connsiteY3" fmla="*/ 881743 h 963706"/>
              <a:gd name="connsiteX4" fmla="*/ 197020 w 1243227"/>
              <a:gd name="connsiteY4" fmla="*/ 849086 h 963706"/>
              <a:gd name="connsiteX5" fmla="*/ 164363 w 1243227"/>
              <a:gd name="connsiteY5" fmla="*/ 800100 h 963706"/>
              <a:gd name="connsiteX6" fmla="*/ 131705 w 1243227"/>
              <a:gd name="connsiteY6" fmla="*/ 767443 h 963706"/>
              <a:gd name="connsiteX7" fmla="*/ 99048 w 1243227"/>
              <a:gd name="connsiteY7" fmla="*/ 718457 h 963706"/>
              <a:gd name="connsiteX8" fmla="*/ 50063 w 1243227"/>
              <a:gd name="connsiteY8" fmla="*/ 702129 h 963706"/>
              <a:gd name="connsiteX9" fmla="*/ 33734 w 1243227"/>
              <a:gd name="connsiteY9" fmla="*/ 653143 h 963706"/>
              <a:gd name="connsiteX10" fmla="*/ 1077 w 1243227"/>
              <a:gd name="connsiteY10" fmla="*/ 604157 h 963706"/>
              <a:gd name="connsiteX11" fmla="*/ 17405 w 1243227"/>
              <a:gd name="connsiteY11" fmla="*/ 293914 h 963706"/>
              <a:gd name="connsiteX12" fmla="*/ 33734 w 1243227"/>
              <a:gd name="connsiteY12" fmla="*/ 244929 h 963706"/>
              <a:gd name="connsiteX13" fmla="*/ 82720 w 1243227"/>
              <a:gd name="connsiteY13" fmla="*/ 212272 h 963706"/>
              <a:gd name="connsiteX14" fmla="*/ 115377 w 1243227"/>
              <a:gd name="connsiteY14" fmla="*/ 163286 h 963706"/>
              <a:gd name="connsiteX15" fmla="*/ 278663 w 1243227"/>
              <a:gd name="connsiteY15" fmla="*/ 81643 h 963706"/>
              <a:gd name="connsiteX16" fmla="*/ 376634 w 1243227"/>
              <a:gd name="connsiteY16" fmla="*/ 48986 h 963706"/>
              <a:gd name="connsiteX17" fmla="*/ 474605 w 1243227"/>
              <a:gd name="connsiteY17" fmla="*/ 16329 h 963706"/>
              <a:gd name="connsiteX18" fmla="*/ 523591 w 1243227"/>
              <a:gd name="connsiteY18" fmla="*/ 0 h 963706"/>
              <a:gd name="connsiteX19" fmla="*/ 833834 w 1243227"/>
              <a:gd name="connsiteY19" fmla="*/ 16329 h 963706"/>
              <a:gd name="connsiteX20" fmla="*/ 899148 w 1243227"/>
              <a:gd name="connsiteY20" fmla="*/ 32657 h 963706"/>
              <a:gd name="connsiteX21" fmla="*/ 1209391 w 1243227"/>
              <a:gd name="connsiteY21" fmla="*/ 81643 h 963706"/>
              <a:gd name="connsiteX22" fmla="*/ 1242048 w 1243227"/>
              <a:gd name="connsiteY22" fmla="*/ 130629 h 963706"/>
              <a:gd name="connsiteX23" fmla="*/ 1225720 w 1243227"/>
              <a:gd name="connsiteY23" fmla="*/ 587829 h 963706"/>
              <a:gd name="connsiteX24" fmla="*/ 1209391 w 1243227"/>
              <a:gd name="connsiteY24" fmla="*/ 636814 h 963706"/>
              <a:gd name="connsiteX25" fmla="*/ 1160405 w 1243227"/>
              <a:gd name="connsiteY25" fmla="*/ 751114 h 963706"/>
              <a:gd name="connsiteX26" fmla="*/ 1127748 w 1243227"/>
              <a:gd name="connsiteY26" fmla="*/ 783772 h 963706"/>
              <a:gd name="connsiteX27" fmla="*/ 948134 w 1243227"/>
              <a:gd name="connsiteY27" fmla="*/ 832757 h 963706"/>
              <a:gd name="connsiteX28" fmla="*/ 882820 w 1243227"/>
              <a:gd name="connsiteY28" fmla="*/ 849086 h 963706"/>
              <a:gd name="connsiteX29" fmla="*/ 833834 w 1243227"/>
              <a:gd name="connsiteY29" fmla="*/ 881743 h 963706"/>
              <a:gd name="connsiteX30" fmla="*/ 670548 w 1243227"/>
              <a:gd name="connsiteY30" fmla="*/ 947057 h 96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43227" h="963706">
                <a:moveTo>
                  <a:pt x="670548" y="947057"/>
                </a:moveTo>
                <a:cubicBezTo>
                  <a:pt x="629727" y="960664"/>
                  <a:pt x="616658" y="963386"/>
                  <a:pt x="588905" y="963386"/>
                </a:cubicBezTo>
                <a:cubicBezTo>
                  <a:pt x="379227" y="963386"/>
                  <a:pt x="410575" y="969255"/>
                  <a:pt x="294991" y="930729"/>
                </a:cubicBezTo>
                <a:cubicBezTo>
                  <a:pt x="278662" y="914400"/>
                  <a:pt x="263745" y="896526"/>
                  <a:pt x="246005" y="881743"/>
                </a:cubicBezTo>
                <a:cubicBezTo>
                  <a:pt x="230929" y="869180"/>
                  <a:pt x="210896" y="862963"/>
                  <a:pt x="197020" y="849086"/>
                </a:cubicBezTo>
                <a:cubicBezTo>
                  <a:pt x="183143" y="835209"/>
                  <a:pt x="176622" y="815424"/>
                  <a:pt x="164363" y="800100"/>
                </a:cubicBezTo>
                <a:cubicBezTo>
                  <a:pt x="154746" y="788079"/>
                  <a:pt x="141322" y="779464"/>
                  <a:pt x="131705" y="767443"/>
                </a:cubicBezTo>
                <a:cubicBezTo>
                  <a:pt x="119446" y="752119"/>
                  <a:pt x="114372" y="730716"/>
                  <a:pt x="99048" y="718457"/>
                </a:cubicBezTo>
                <a:cubicBezTo>
                  <a:pt x="85608" y="707705"/>
                  <a:pt x="66391" y="707572"/>
                  <a:pt x="50063" y="702129"/>
                </a:cubicBezTo>
                <a:cubicBezTo>
                  <a:pt x="44620" y="685800"/>
                  <a:pt x="41431" y="668538"/>
                  <a:pt x="33734" y="653143"/>
                </a:cubicBezTo>
                <a:cubicBezTo>
                  <a:pt x="24958" y="635590"/>
                  <a:pt x="1968" y="623761"/>
                  <a:pt x="1077" y="604157"/>
                </a:cubicBezTo>
                <a:cubicBezTo>
                  <a:pt x="-3625" y="500706"/>
                  <a:pt x="8029" y="397046"/>
                  <a:pt x="17405" y="293914"/>
                </a:cubicBezTo>
                <a:cubicBezTo>
                  <a:pt x="18963" y="276773"/>
                  <a:pt x="22982" y="258369"/>
                  <a:pt x="33734" y="244929"/>
                </a:cubicBezTo>
                <a:cubicBezTo>
                  <a:pt x="45994" y="229605"/>
                  <a:pt x="66391" y="223158"/>
                  <a:pt x="82720" y="212272"/>
                </a:cubicBezTo>
                <a:cubicBezTo>
                  <a:pt x="93606" y="195943"/>
                  <a:pt x="100608" y="176209"/>
                  <a:pt x="115377" y="163286"/>
                </a:cubicBezTo>
                <a:cubicBezTo>
                  <a:pt x="205481" y="84445"/>
                  <a:pt x="190446" y="108108"/>
                  <a:pt x="278663" y="81643"/>
                </a:cubicBezTo>
                <a:cubicBezTo>
                  <a:pt x="311635" y="71751"/>
                  <a:pt x="343977" y="59872"/>
                  <a:pt x="376634" y="48986"/>
                </a:cubicBezTo>
                <a:lnTo>
                  <a:pt x="474605" y="16329"/>
                </a:lnTo>
                <a:lnTo>
                  <a:pt x="523591" y="0"/>
                </a:lnTo>
                <a:cubicBezTo>
                  <a:pt x="627005" y="5443"/>
                  <a:pt x="730666" y="7358"/>
                  <a:pt x="833834" y="16329"/>
                </a:cubicBezTo>
                <a:cubicBezTo>
                  <a:pt x="856191" y="18273"/>
                  <a:pt x="877012" y="28968"/>
                  <a:pt x="899148" y="32657"/>
                </a:cubicBezTo>
                <a:cubicBezTo>
                  <a:pt x="1338081" y="105811"/>
                  <a:pt x="986339" y="37031"/>
                  <a:pt x="1209391" y="81643"/>
                </a:cubicBezTo>
                <a:cubicBezTo>
                  <a:pt x="1220277" y="97972"/>
                  <a:pt x="1241415" y="111015"/>
                  <a:pt x="1242048" y="130629"/>
                </a:cubicBezTo>
                <a:cubicBezTo>
                  <a:pt x="1246965" y="283047"/>
                  <a:pt x="1235538" y="435648"/>
                  <a:pt x="1225720" y="587829"/>
                </a:cubicBezTo>
                <a:cubicBezTo>
                  <a:pt x="1224612" y="605005"/>
                  <a:pt x="1214119" y="620265"/>
                  <a:pt x="1209391" y="636814"/>
                </a:cubicBezTo>
                <a:cubicBezTo>
                  <a:pt x="1189346" y="706971"/>
                  <a:pt x="1204600" y="695871"/>
                  <a:pt x="1160405" y="751114"/>
                </a:cubicBezTo>
                <a:cubicBezTo>
                  <a:pt x="1150788" y="763135"/>
                  <a:pt x="1141518" y="776887"/>
                  <a:pt x="1127748" y="783772"/>
                </a:cubicBezTo>
                <a:cubicBezTo>
                  <a:pt x="1066575" y="814359"/>
                  <a:pt x="1012637" y="818423"/>
                  <a:pt x="948134" y="832757"/>
                </a:cubicBezTo>
                <a:cubicBezTo>
                  <a:pt x="926227" y="837625"/>
                  <a:pt x="904591" y="843643"/>
                  <a:pt x="882820" y="849086"/>
                </a:cubicBezTo>
                <a:cubicBezTo>
                  <a:pt x="866491" y="859972"/>
                  <a:pt x="851767" y="873773"/>
                  <a:pt x="833834" y="881743"/>
                </a:cubicBezTo>
                <a:cubicBezTo>
                  <a:pt x="740992" y="923006"/>
                  <a:pt x="711369" y="933450"/>
                  <a:pt x="670548" y="947057"/>
                </a:cubicBezTo>
                <a:close/>
              </a:path>
            </a:pathLst>
          </a:custGeom>
          <a:noFill/>
          <a:ln w="317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18102" y="1041853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 degree</a:t>
            </a:r>
          </a:p>
          <a:p>
            <a:r>
              <a:rPr lang="en-US" dirty="0" smtClean="0"/>
              <a:t>(</a:t>
            </a:r>
            <a:r>
              <a:rPr lang="en-US" dirty="0" smtClean="0"/>
              <a:t>neighbors of “You”)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7321" y="4321217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degree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98105" y="5350093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degree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3461657" y="1110343"/>
            <a:ext cx="4294414" cy="3227203"/>
          </a:xfrm>
          <a:custGeom>
            <a:avLst/>
            <a:gdLst>
              <a:gd name="connsiteX0" fmla="*/ 2367643 w 4294414"/>
              <a:gd name="connsiteY0" fmla="*/ 0 h 3227203"/>
              <a:gd name="connsiteX1" fmla="*/ 2171700 w 4294414"/>
              <a:gd name="connsiteY1" fmla="*/ 48986 h 3227203"/>
              <a:gd name="connsiteX2" fmla="*/ 2008414 w 4294414"/>
              <a:gd name="connsiteY2" fmla="*/ 97971 h 3227203"/>
              <a:gd name="connsiteX3" fmla="*/ 1910443 w 4294414"/>
              <a:gd name="connsiteY3" fmla="*/ 114300 h 3227203"/>
              <a:gd name="connsiteX4" fmla="*/ 1845129 w 4294414"/>
              <a:gd name="connsiteY4" fmla="*/ 130628 h 3227203"/>
              <a:gd name="connsiteX5" fmla="*/ 1747157 w 4294414"/>
              <a:gd name="connsiteY5" fmla="*/ 146957 h 3227203"/>
              <a:gd name="connsiteX6" fmla="*/ 1698172 w 4294414"/>
              <a:gd name="connsiteY6" fmla="*/ 163286 h 3227203"/>
              <a:gd name="connsiteX7" fmla="*/ 1518557 w 4294414"/>
              <a:gd name="connsiteY7" fmla="*/ 195943 h 3227203"/>
              <a:gd name="connsiteX8" fmla="*/ 1469572 w 4294414"/>
              <a:gd name="connsiteY8" fmla="*/ 212271 h 3227203"/>
              <a:gd name="connsiteX9" fmla="*/ 1436914 w 4294414"/>
              <a:gd name="connsiteY9" fmla="*/ 261257 h 3227203"/>
              <a:gd name="connsiteX10" fmla="*/ 1371600 w 4294414"/>
              <a:gd name="connsiteY10" fmla="*/ 391886 h 3227203"/>
              <a:gd name="connsiteX11" fmla="*/ 1289957 w 4294414"/>
              <a:gd name="connsiteY11" fmla="*/ 506186 h 3227203"/>
              <a:gd name="connsiteX12" fmla="*/ 1191986 w 4294414"/>
              <a:gd name="connsiteY12" fmla="*/ 604157 h 3227203"/>
              <a:gd name="connsiteX13" fmla="*/ 1143000 w 4294414"/>
              <a:gd name="connsiteY13" fmla="*/ 653143 h 3227203"/>
              <a:gd name="connsiteX14" fmla="*/ 1045029 w 4294414"/>
              <a:gd name="connsiteY14" fmla="*/ 718457 h 3227203"/>
              <a:gd name="connsiteX15" fmla="*/ 930729 w 4294414"/>
              <a:gd name="connsiteY15" fmla="*/ 816428 h 3227203"/>
              <a:gd name="connsiteX16" fmla="*/ 865414 w 4294414"/>
              <a:gd name="connsiteY16" fmla="*/ 930728 h 3227203"/>
              <a:gd name="connsiteX17" fmla="*/ 832757 w 4294414"/>
              <a:gd name="connsiteY17" fmla="*/ 963386 h 3227203"/>
              <a:gd name="connsiteX18" fmla="*/ 734786 w 4294414"/>
              <a:gd name="connsiteY18" fmla="*/ 1094014 h 3227203"/>
              <a:gd name="connsiteX19" fmla="*/ 685800 w 4294414"/>
              <a:gd name="connsiteY19" fmla="*/ 1159328 h 3227203"/>
              <a:gd name="connsiteX20" fmla="*/ 604157 w 4294414"/>
              <a:gd name="connsiteY20" fmla="*/ 1257300 h 3227203"/>
              <a:gd name="connsiteX21" fmla="*/ 538843 w 4294414"/>
              <a:gd name="connsiteY21" fmla="*/ 1355271 h 3227203"/>
              <a:gd name="connsiteX22" fmla="*/ 440872 w 4294414"/>
              <a:gd name="connsiteY22" fmla="*/ 1534886 h 3227203"/>
              <a:gd name="connsiteX23" fmla="*/ 408214 w 4294414"/>
              <a:gd name="connsiteY23" fmla="*/ 1632857 h 3227203"/>
              <a:gd name="connsiteX24" fmla="*/ 310243 w 4294414"/>
              <a:gd name="connsiteY24" fmla="*/ 1845128 h 3227203"/>
              <a:gd name="connsiteX25" fmla="*/ 277586 w 4294414"/>
              <a:gd name="connsiteY25" fmla="*/ 1877786 h 3227203"/>
              <a:gd name="connsiteX26" fmla="*/ 228600 w 4294414"/>
              <a:gd name="connsiteY26" fmla="*/ 1975757 h 3227203"/>
              <a:gd name="connsiteX27" fmla="*/ 212272 w 4294414"/>
              <a:gd name="connsiteY27" fmla="*/ 2024743 h 3227203"/>
              <a:gd name="connsiteX28" fmla="*/ 146957 w 4294414"/>
              <a:gd name="connsiteY28" fmla="*/ 2155371 h 3227203"/>
              <a:gd name="connsiteX29" fmla="*/ 114300 w 4294414"/>
              <a:gd name="connsiteY29" fmla="*/ 2220686 h 3227203"/>
              <a:gd name="connsiteX30" fmla="*/ 81643 w 4294414"/>
              <a:gd name="connsiteY30" fmla="*/ 2269671 h 3227203"/>
              <a:gd name="connsiteX31" fmla="*/ 32657 w 4294414"/>
              <a:gd name="connsiteY31" fmla="*/ 2367643 h 3227203"/>
              <a:gd name="connsiteX32" fmla="*/ 0 w 4294414"/>
              <a:gd name="connsiteY32" fmla="*/ 2563586 h 3227203"/>
              <a:gd name="connsiteX33" fmla="*/ 16329 w 4294414"/>
              <a:gd name="connsiteY33" fmla="*/ 3037114 h 3227203"/>
              <a:gd name="connsiteX34" fmla="*/ 32657 w 4294414"/>
              <a:gd name="connsiteY34" fmla="*/ 3086100 h 3227203"/>
              <a:gd name="connsiteX35" fmla="*/ 97972 w 4294414"/>
              <a:gd name="connsiteY35" fmla="*/ 3102428 h 3227203"/>
              <a:gd name="connsiteX36" fmla="*/ 146957 w 4294414"/>
              <a:gd name="connsiteY36" fmla="*/ 3118757 h 3227203"/>
              <a:gd name="connsiteX37" fmla="*/ 293914 w 4294414"/>
              <a:gd name="connsiteY37" fmla="*/ 3151414 h 3227203"/>
              <a:gd name="connsiteX38" fmla="*/ 440872 w 4294414"/>
              <a:gd name="connsiteY38" fmla="*/ 3184071 h 3227203"/>
              <a:gd name="connsiteX39" fmla="*/ 489857 w 4294414"/>
              <a:gd name="connsiteY39" fmla="*/ 3200400 h 3227203"/>
              <a:gd name="connsiteX40" fmla="*/ 1012372 w 4294414"/>
              <a:gd name="connsiteY40" fmla="*/ 3200400 h 3227203"/>
              <a:gd name="connsiteX41" fmla="*/ 1175657 w 4294414"/>
              <a:gd name="connsiteY41" fmla="*/ 3151414 h 3227203"/>
              <a:gd name="connsiteX42" fmla="*/ 1224643 w 4294414"/>
              <a:gd name="connsiteY42" fmla="*/ 3135086 h 3227203"/>
              <a:gd name="connsiteX43" fmla="*/ 1273629 w 4294414"/>
              <a:gd name="connsiteY43" fmla="*/ 3102428 h 3227203"/>
              <a:gd name="connsiteX44" fmla="*/ 1371600 w 4294414"/>
              <a:gd name="connsiteY44" fmla="*/ 3069771 h 3227203"/>
              <a:gd name="connsiteX45" fmla="*/ 1420586 w 4294414"/>
              <a:gd name="connsiteY45" fmla="*/ 3037114 h 3227203"/>
              <a:gd name="connsiteX46" fmla="*/ 1518557 w 4294414"/>
              <a:gd name="connsiteY46" fmla="*/ 3004457 h 3227203"/>
              <a:gd name="connsiteX47" fmla="*/ 1567543 w 4294414"/>
              <a:gd name="connsiteY47" fmla="*/ 2988128 h 3227203"/>
              <a:gd name="connsiteX48" fmla="*/ 1714500 w 4294414"/>
              <a:gd name="connsiteY48" fmla="*/ 2922814 h 3227203"/>
              <a:gd name="connsiteX49" fmla="*/ 1812472 w 4294414"/>
              <a:gd name="connsiteY49" fmla="*/ 2890157 h 3227203"/>
              <a:gd name="connsiteX50" fmla="*/ 1861457 w 4294414"/>
              <a:gd name="connsiteY50" fmla="*/ 2857500 h 3227203"/>
              <a:gd name="connsiteX51" fmla="*/ 2041072 w 4294414"/>
              <a:gd name="connsiteY51" fmla="*/ 2808514 h 3227203"/>
              <a:gd name="connsiteX52" fmla="*/ 2106386 w 4294414"/>
              <a:gd name="connsiteY52" fmla="*/ 2792186 h 3227203"/>
              <a:gd name="connsiteX53" fmla="*/ 2204357 w 4294414"/>
              <a:gd name="connsiteY53" fmla="*/ 2775857 h 3227203"/>
              <a:gd name="connsiteX54" fmla="*/ 2286000 w 4294414"/>
              <a:gd name="connsiteY54" fmla="*/ 2759528 h 3227203"/>
              <a:gd name="connsiteX55" fmla="*/ 3331029 w 4294414"/>
              <a:gd name="connsiteY55" fmla="*/ 2759528 h 3227203"/>
              <a:gd name="connsiteX56" fmla="*/ 3445329 w 4294414"/>
              <a:gd name="connsiteY56" fmla="*/ 2726871 h 3227203"/>
              <a:gd name="connsiteX57" fmla="*/ 3494314 w 4294414"/>
              <a:gd name="connsiteY57" fmla="*/ 2694214 h 3227203"/>
              <a:gd name="connsiteX58" fmla="*/ 3608614 w 4294414"/>
              <a:gd name="connsiteY58" fmla="*/ 2645228 h 3227203"/>
              <a:gd name="connsiteX59" fmla="*/ 3657600 w 4294414"/>
              <a:gd name="connsiteY59" fmla="*/ 2612571 h 3227203"/>
              <a:gd name="connsiteX60" fmla="*/ 3722914 w 4294414"/>
              <a:gd name="connsiteY60" fmla="*/ 2579914 h 3227203"/>
              <a:gd name="connsiteX61" fmla="*/ 3771900 w 4294414"/>
              <a:gd name="connsiteY61" fmla="*/ 2547257 h 3227203"/>
              <a:gd name="connsiteX62" fmla="*/ 3902529 w 4294414"/>
              <a:gd name="connsiteY62" fmla="*/ 2481943 h 3227203"/>
              <a:gd name="connsiteX63" fmla="*/ 3984172 w 4294414"/>
              <a:gd name="connsiteY63" fmla="*/ 2416628 h 3227203"/>
              <a:gd name="connsiteX64" fmla="*/ 4033157 w 4294414"/>
              <a:gd name="connsiteY64" fmla="*/ 2383971 h 3227203"/>
              <a:gd name="connsiteX65" fmla="*/ 4082143 w 4294414"/>
              <a:gd name="connsiteY65" fmla="*/ 2318657 h 3227203"/>
              <a:gd name="connsiteX66" fmla="*/ 4147457 w 4294414"/>
              <a:gd name="connsiteY66" fmla="*/ 2220686 h 3227203"/>
              <a:gd name="connsiteX67" fmla="*/ 4163786 w 4294414"/>
              <a:gd name="connsiteY67" fmla="*/ 2171700 h 3227203"/>
              <a:gd name="connsiteX68" fmla="*/ 4196443 w 4294414"/>
              <a:gd name="connsiteY68" fmla="*/ 2041071 h 3227203"/>
              <a:gd name="connsiteX69" fmla="*/ 4245429 w 4294414"/>
              <a:gd name="connsiteY69" fmla="*/ 1926771 h 3227203"/>
              <a:gd name="connsiteX70" fmla="*/ 4278086 w 4294414"/>
              <a:gd name="connsiteY70" fmla="*/ 1828800 h 3227203"/>
              <a:gd name="connsiteX71" fmla="*/ 4294414 w 4294414"/>
              <a:gd name="connsiteY71" fmla="*/ 1779814 h 3227203"/>
              <a:gd name="connsiteX72" fmla="*/ 4245429 w 4294414"/>
              <a:gd name="connsiteY72" fmla="*/ 1763486 h 3227203"/>
              <a:gd name="connsiteX73" fmla="*/ 4180114 w 4294414"/>
              <a:gd name="connsiteY73" fmla="*/ 1681843 h 3227203"/>
              <a:gd name="connsiteX74" fmla="*/ 4033157 w 4294414"/>
              <a:gd name="connsiteY74" fmla="*/ 1583871 h 3227203"/>
              <a:gd name="connsiteX75" fmla="*/ 3918857 w 4294414"/>
              <a:gd name="connsiteY75" fmla="*/ 1518557 h 3227203"/>
              <a:gd name="connsiteX76" fmla="*/ 3837214 w 4294414"/>
              <a:gd name="connsiteY76" fmla="*/ 1469571 h 3227203"/>
              <a:gd name="connsiteX77" fmla="*/ 3739243 w 4294414"/>
              <a:gd name="connsiteY77" fmla="*/ 1436914 h 3227203"/>
              <a:gd name="connsiteX78" fmla="*/ 3641272 w 4294414"/>
              <a:gd name="connsiteY78" fmla="*/ 1371600 h 3227203"/>
              <a:gd name="connsiteX79" fmla="*/ 3592286 w 4294414"/>
              <a:gd name="connsiteY79" fmla="*/ 1338943 h 3227203"/>
              <a:gd name="connsiteX80" fmla="*/ 3526972 w 4294414"/>
              <a:gd name="connsiteY80" fmla="*/ 1306286 h 3227203"/>
              <a:gd name="connsiteX81" fmla="*/ 3461657 w 4294414"/>
              <a:gd name="connsiteY81" fmla="*/ 1208314 h 3227203"/>
              <a:gd name="connsiteX82" fmla="*/ 3429000 w 4294414"/>
              <a:gd name="connsiteY82" fmla="*/ 1159328 h 3227203"/>
              <a:gd name="connsiteX83" fmla="*/ 3396343 w 4294414"/>
              <a:gd name="connsiteY83" fmla="*/ 1094014 h 3227203"/>
              <a:gd name="connsiteX84" fmla="*/ 3347357 w 4294414"/>
              <a:gd name="connsiteY84" fmla="*/ 963386 h 3227203"/>
              <a:gd name="connsiteX85" fmla="*/ 3331029 w 4294414"/>
              <a:gd name="connsiteY85" fmla="*/ 310243 h 3227203"/>
              <a:gd name="connsiteX86" fmla="*/ 3314700 w 4294414"/>
              <a:gd name="connsiteY86" fmla="*/ 244928 h 3227203"/>
              <a:gd name="connsiteX87" fmla="*/ 3249386 w 4294414"/>
              <a:gd name="connsiteY87" fmla="*/ 146957 h 3227203"/>
              <a:gd name="connsiteX88" fmla="*/ 3151414 w 4294414"/>
              <a:gd name="connsiteY88" fmla="*/ 81643 h 3227203"/>
              <a:gd name="connsiteX89" fmla="*/ 2449286 w 4294414"/>
              <a:gd name="connsiteY89" fmla="*/ 48986 h 3227203"/>
              <a:gd name="connsiteX90" fmla="*/ 2367643 w 4294414"/>
              <a:gd name="connsiteY90" fmla="*/ 0 h 322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294414" h="3227203">
                <a:moveTo>
                  <a:pt x="2367643" y="0"/>
                </a:moveTo>
                <a:cubicBezTo>
                  <a:pt x="2302329" y="16329"/>
                  <a:pt x="2235570" y="27697"/>
                  <a:pt x="2171700" y="48986"/>
                </a:cubicBezTo>
                <a:cubicBezTo>
                  <a:pt x="2115574" y="67694"/>
                  <a:pt x="2069159" y="83953"/>
                  <a:pt x="2008414" y="97971"/>
                </a:cubicBezTo>
                <a:cubicBezTo>
                  <a:pt x="1976154" y="105416"/>
                  <a:pt x="1942908" y="107807"/>
                  <a:pt x="1910443" y="114300"/>
                </a:cubicBezTo>
                <a:cubicBezTo>
                  <a:pt x="1888437" y="118701"/>
                  <a:pt x="1867135" y="126227"/>
                  <a:pt x="1845129" y="130628"/>
                </a:cubicBezTo>
                <a:cubicBezTo>
                  <a:pt x="1812664" y="137121"/>
                  <a:pt x="1779814" y="141514"/>
                  <a:pt x="1747157" y="146957"/>
                </a:cubicBezTo>
                <a:cubicBezTo>
                  <a:pt x="1730829" y="152400"/>
                  <a:pt x="1714974" y="159552"/>
                  <a:pt x="1698172" y="163286"/>
                </a:cubicBezTo>
                <a:cubicBezTo>
                  <a:pt x="1567098" y="192413"/>
                  <a:pt x="1637465" y="166216"/>
                  <a:pt x="1518557" y="195943"/>
                </a:cubicBezTo>
                <a:cubicBezTo>
                  <a:pt x="1501859" y="200117"/>
                  <a:pt x="1485900" y="206828"/>
                  <a:pt x="1469572" y="212271"/>
                </a:cubicBezTo>
                <a:cubicBezTo>
                  <a:pt x="1458686" y="228600"/>
                  <a:pt x="1446311" y="244029"/>
                  <a:pt x="1436914" y="261257"/>
                </a:cubicBezTo>
                <a:cubicBezTo>
                  <a:pt x="1413602" y="303995"/>
                  <a:pt x="1398604" y="351380"/>
                  <a:pt x="1371600" y="391886"/>
                </a:cubicBezTo>
                <a:cubicBezTo>
                  <a:pt x="1348885" y="425958"/>
                  <a:pt x="1315995" y="477255"/>
                  <a:pt x="1289957" y="506186"/>
                </a:cubicBezTo>
                <a:cubicBezTo>
                  <a:pt x="1259062" y="540514"/>
                  <a:pt x="1224643" y="571500"/>
                  <a:pt x="1191986" y="604157"/>
                </a:cubicBezTo>
                <a:cubicBezTo>
                  <a:pt x="1175657" y="620486"/>
                  <a:pt x="1162214" y="640334"/>
                  <a:pt x="1143000" y="653143"/>
                </a:cubicBezTo>
                <a:cubicBezTo>
                  <a:pt x="1110343" y="674914"/>
                  <a:pt x="1076428" y="694908"/>
                  <a:pt x="1045029" y="718457"/>
                </a:cubicBezTo>
                <a:cubicBezTo>
                  <a:pt x="996979" y="754494"/>
                  <a:pt x="968633" y="770942"/>
                  <a:pt x="930729" y="816428"/>
                </a:cubicBezTo>
                <a:cubicBezTo>
                  <a:pt x="875060" y="883232"/>
                  <a:pt x="918645" y="850882"/>
                  <a:pt x="865414" y="930728"/>
                </a:cubicBezTo>
                <a:cubicBezTo>
                  <a:pt x="856874" y="943537"/>
                  <a:pt x="842374" y="951365"/>
                  <a:pt x="832757" y="963386"/>
                </a:cubicBezTo>
                <a:cubicBezTo>
                  <a:pt x="798756" y="1005887"/>
                  <a:pt x="767443" y="1050471"/>
                  <a:pt x="734786" y="1094014"/>
                </a:cubicBezTo>
                <a:cubicBezTo>
                  <a:pt x="718457" y="1115785"/>
                  <a:pt x="705043" y="1140084"/>
                  <a:pt x="685800" y="1159328"/>
                </a:cubicBezTo>
                <a:cubicBezTo>
                  <a:pt x="641220" y="1203909"/>
                  <a:pt x="649439" y="1192611"/>
                  <a:pt x="604157" y="1257300"/>
                </a:cubicBezTo>
                <a:cubicBezTo>
                  <a:pt x="581649" y="1289454"/>
                  <a:pt x="560614" y="1322614"/>
                  <a:pt x="538843" y="1355271"/>
                </a:cubicBezTo>
                <a:cubicBezTo>
                  <a:pt x="499093" y="1414897"/>
                  <a:pt x="465570" y="1460795"/>
                  <a:pt x="440872" y="1534886"/>
                </a:cubicBezTo>
                <a:cubicBezTo>
                  <a:pt x="429986" y="1567543"/>
                  <a:pt x="420999" y="1600895"/>
                  <a:pt x="408214" y="1632857"/>
                </a:cubicBezTo>
                <a:cubicBezTo>
                  <a:pt x="374546" y="1717028"/>
                  <a:pt x="362384" y="1779951"/>
                  <a:pt x="310243" y="1845128"/>
                </a:cubicBezTo>
                <a:cubicBezTo>
                  <a:pt x="300626" y="1857149"/>
                  <a:pt x="288472" y="1866900"/>
                  <a:pt x="277586" y="1877786"/>
                </a:cubicBezTo>
                <a:cubicBezTo>
                  <a:pt x="236539" y="2000921"/>
                  <a:pt x="291911" y="1849133"/>
                  <a:pt x="228600" y="1975757"/>
                </a:cubicBezTo>
                <a:cubicBezTo>
                  <a:pt x="220903" y="1991152"/>
                  <a:pt x="219394" y="2009074"/>
                  <a:pt x="212272" y="2024743"/>
                </a:cubicBezTo>
                <a:cubicBezTo>
                  <a:pt x="192127" y="2069062"/>
                  <a:pt x="168728" y="2111828"/>
                  <a:pt x="146957" y="2155371"/>
                </a:cubicBezTo>
                <a:cubicBezTo>
                  <a:pt x="136071" y="2177143"/>
                  <a:pt x="127802" y="2200433"/>
                  <a:pt x="114300" y="2220686"/>
                </a:cubicBezTo>
                <a:cubicBezTo>
                  <a:pt x="103414" y="2237014"/>
                  <a:pt x="90419" y="2252119"/>
                  <a:pt x="81643" y="2269671"/>
                </a:cubicBezTo>
                <a:cubicBezTo>
                  <a:pt x="14037" y="2404882"/>
                  <a:pt x="126250" y="2227252"/>
                  <a:pt x="32657" y="2367643"/>
                </a:cubicBezTo>
                <a:cubicBezTo>
                  <a:pt x="7109" y="2444288"/>
                  <a:pt x="0" y="2454212"/>
                  <a:pt x="0" y="2563586"/>
                </a:cubicBezTo>
                <a:cubicBezTo>
                  <a:pt x="0" y="2721522"/>
                  <a:pt x="6477" y="2879485"/>
                  <a:pt x="16329" y="3037114"/>
                </a:cubicBezTo>
                <a:cubicBezTo>
                  <a:pt x="17403" y="3054292"/>
                  <a:pt x="19217" y="3075348"/>
                  <a:pt x="32657" y="3086100"/>
                </a:cubicBezTo>
                <a:cubicBezTo>
                  <a:pt x="50181" y="3100119"/>
                  <a:pt x="76394" y="3096263"/>
                  <a:pt x="97972" y="3102428"/>
                </a:cubicBezTo>
                <a:cubicBezTo>
                  <a:pt x="114521" y="3107156"/>
                  <a:pt x="130408" y="3114028"/>
                  <a:pt x="146957" y="3118757"/>
                </a:cubicBezTo>
                <a:cubicBezTo>
                  <a:pt x="264291" y="3152282"/>
                  <a:pt x="159232" y="3117743"/>
                  <a:pt x="293914" y="3151414"/>
                </a:cubicBezTo>
                <a:cubicBezTo>
                  <a:pt x="454703" y="3191611"/>
                  <a:pt x="171280" y="3139141"/>
                  <a:pt x="440872" y="3184071"/>
                </a:cubicBezTo>
                <a:cubicBezTo>
                  <a:pt x="457200" y="3189514"/>
                  <a:pt x="473308" y="3195672"/>
                  <a:pt x="489857" y="3200400"/>
                </a:cubicBezTo>
                <a:cubicBezTo>
                  <a:pt x="679414" y="3254559"/>
                  <a:pt x="693809" y="3211777"/>
                  <a:pt x="1012372" y="3200400"/>
                </a:cubicBezTo>
                <a:cubicBezTo>
                  <a:pt x="1111086" y="3175721"/>
                  <a:pt x="1056390" y="3191169"/>
                  <a:pt x="1175657" y="3151414"/>
                </a:cubicBezTo>
                <a:lnTo>
                  <a:pt x="1224643" y="3135086"/>
                </a:lnTo>
                <a:cubicBezTo>
                  <a:pt x="1240972" y="3124200"/>
                  <a:pt x="1255696" y="3110398"/>
                  <a:pt x="1273629" y="3102428"/>
                </a:cubicBezTo>
                <a:cubicBezTo>
                  <a:pt x="1305086" y="3088447"/>
                  <a:pt x="1342958" y="3088866"/>
                  <a:pt x="1371600" y="3069771"/>
                </a:cubicBezTo>
                <a:cubicBezTo>
                  <a:pt x="1387929" y="3058885"/>
                  <a:pt x="1402653" y="3045084"/>
                  <a:pt x="1420586" y="3037114"/>
                </a:cubicBezTo>
                <a:cubicBezTo>
                  <a:pt x="1452043" y="3023133"/>
                  <a:pt x="1485900" y="3015343"/>
                  <a:pt x="1518557" y="3004457"/>
                </a:cubicBezTo>
                <a:cubicBezTo>
                  <a:pt x="1534886" y="2999014"/>
                  <a:pt x="1553222" y="2997675"/>
                  <a:pt x="1567543" y="2988128"/>
                </a:cubicBezTo>
                <a:cubicBezTo>
                  <a:pt x="1645170" y="2936377"/>
                  <a:pt x="1597913" y="2961676"/>
                  <a:pt x="1714500" y="2922814"/>
                </a:cubicBezTo>
                <a:cubicBezTo>
                  <a:pt x="1714505" y="2922812"/>
                  <a:pt x="1812468" y="2890160"/>
                  <a:pt x="1812472" y="2890157"/>
                </a:cubicBezTo>
                <a:cubicBezTo>
                  <a:pt x="1828800" y="2879271"/>
                  <a:pt x="1843524" y="2865470"/>
                  <a:pt x="1861457" y="2857500"/>
                </a:cubicBezTo>
                <a:cubicBezTo>
                  <a:pt x="1937916" y="2823518"/>
                  <a:pt x="1964245" y="2825587"/>
                  <a:pt x="2041072" y="2808514"/>
                </a:cubicBezTo>
                <a:cubicBezTo>
                  <a:pt x="2062979" y="2803646"/>
                  <a:pt x="2084380" y="2796587"/>
                  <a:pt x="2106386" y="2792186"/>
                </a:cubicBezTo>
                <a:cubicBezTo>
                  <a:pt x="2138851" y="2785693"/>
                  <a:pt x="2171784" y="2781780"/>
                  <a:pt x="2204357" y="2775857"/>
                </a:cubicBezTo>
                <a:cubicBezTo>
                  <a:pt x="2231663" y="2770892"/>
                  <a:pt x="2258786" y="2764971"/>
                  <a:pt x="2286000" y="2759528"/>
                </a:cubicBezTo>
                <a:cubicBezTo>
                  <a:pt x="2777203" y="2773173"/>
                  <a:pt x="2871701" y="2788236"/>
                  <a:pt x="3331029" y="2759528"/>
                </a:cubicBezTo>
                <a:cubicBezTo>
                  <a:pt x="3342990" y="2758780"/>
                  <a:pt x="3428781" y="2735145"/>
                  <a:pt x="3445329" y="2726871"/>
                </a:cubicBezTo>
                <a:cubicBezTo>
                  <a:pt x="3462881" y="2718095"/>
                  <a:pt x="3476761" y="2702990"/>
                  <a:pt x="3494314" y="2694214"/>
                </a:cubicBezTo>
                <a:cubicBezTo>
                  <a:pt x="3677503" y="2602620"/>
                  <a:pt x="3370771" y="2781140"/>
                  <a:pt x="3608614" y="2645228"/>
                </a:cubicBezTo>
                <a:cubicBezTo>
                  <a:pt x="3625653" y="2635491"/>
                  <a:pt x="3640561" y="2622307"/>
                  <a:pt x="3657600" y="2612571"/>
                </a:cubicBezTo>
                <a:cubicBezTo>
                  <a:pt x="3678734" y="2600494"/>
                  <a:pt x="3701780" y="2591991"/>
                  <a:pt x="3722914" y="2579914"/>
                </a:cubicBezTo>
                <a:cubicBezTo>
                  <a:pt x="3739953" y="2570178"/>
                  <a:pt x="3754672" y="2556654"/>
                  <a:pt x="3771900" y="2547257"/>
                </a:cubicBezTo>
                <a:cubicBezTo>
                  <a:pt x="3814638" y="2523945"/>
                  <a:pt x="3862023" y="2508947"/>
                  <a:pt x="3902529" y="2481943"/>
                </a:cubicBezTo>
                <a:cubicBezTo>
                  <a:pt x="4053297" y="2381430"/>
                  <a:pt x="3867839" y="2509695"/>
                  <a:pt x="3984172" y="2416628"/>
                </a:cubicBezTo>
                <a:cubicBezTo>
                  <a:pt x="3999496" y="2404369"/>
                  <a:pt x="4019281" y="2397847"/>
                  <a:pt x="4033157" y="2383971"/>
                </a:cubicBezTo>
                <a:cubicBezTo>
                  <a:pt x="4052400" y="2364728"/>
                  <a:pt x="4066537" y="2340952"/>
                  <a:pt x="4082143" y="2318657"/>
                </a:cubicBezTo>
                <a:cubicBezTo>
                  <a:pt x="4104651" y="2286503"/>
                  <a:pt x="4135045" y="2257921"/>
                  <a:pt x="4147457" y="2220686"/>
                </a:cubicBezTo>
                <a:cubicBezTo>
                  <a:pt x="4152900" y="2204357"/>
                  <a:pt x="4159257" y="2188305"/>
                  <a:pt x="4163786" y="2171700"/>
                </a:cubicBezTo>
                <a:cubicBezTo>
                  <a:pt x="4175596" y="2128398"/>
                  <a:pt x="4182249" y="2083651"/>
                  <a:pt x="4196443" y="2041071"/>
                </a:cubicBezTo>
                <a:cubicBezTo>
                  <a:pt x="4249011" y="1883374"/>
                  <a:pt x="4164711" y="2128568"/>
                  <a:pt x="4245429" y="1926771"/>
                </a:cubicBezTo>
                <a:cubicBezTo>
                  <a:pt x="4258213" y="1894810"/>
                  <a:pt x="4267200" y="1861457"/>
                  <a:pt x="4278086" y="1828800"/>
                </a:cubicBezTo>
                <a:lnTo>
                  <a:pt x="4294414" y="1779814"/>
                </a:lnTo>
                <a:cubicBezTo>
                  <a:pt x="4278086" y="1774371"/>
                  <a:pt x="4260188" y="1772341"/>
                  <a:pt x="4245429" y="1763486"/>
                </a:cubicBezTo>
                <a:cubicBezTo>
                  <a:pt x="4193139" y="1732112"/>
                  <a:pt x="4228650" y="1724312"/>
                  <a:pt x="4180114" y="1681843"/>
                </a:cubicBezTo>
                <a:cubicBezTo>
                  <a:pt x="4180103" y="1681833"/>
                  <a:pt x="4057656" y="1600204"/>
                  <a:pt x="4033157" y="1583871"/>
                </a:cubicBezTo>
                <a:cubicBezTo>
                  <a:pt x="3930508" y="1515438"/>
                  <a:pt x="4043167" y="1587618"/>
                  <a:pt x="3918857" y="1518557"/>
                </a:cubicBezTo>
                <a:cubicBezTo>
                  <a:pt x="3891114" y="1503144"/>
                  <a:pt x="3866106" y="1482704"/>
                  <a:pt x="3837214" y="1469571"/>
                </a:cubicBezTo>
                <a:cubicBezTo>
                  <a:pt x="3805876" y="1455326"/>
                  <a:pt x="3767885" y="1456009"/>
                  <a:pt x="3739243" y="1436914"/>
                </a:cubicBezTo>
                <a:lnTo>
                  <a:pt x="3641272" y="1371600"/>
                </a:lnTo>
                <a:cubicBezTo>
                  <a:pt x="3624943" y="1360714"/>
                  <a:pt x="3609839" y="1347719"/>
                  <a:pt x="3592286" y="1338943"/>
                </a:cubicBezTo>
                <a:lnTo>
                  <a:pt x="3526972" y="1306286"/>
                </a:lnTo>
                <a:lnTo>
                  <a:pt x="3461657" y="1208314"/>
                </a:lnTo>
                <a:cubicBezTo>
                  <a:pt x="3450771" y="1191985"/>
                  <a:pt x="3437776" y="1176881"/>
                  <a:pt x="3429000" y="1159328"/>
                </a:cubicBezTo>
                <a:cubicBezTo>
                  <a:pt x="3418114" y="1137557"/>
                  <a:pt x="3406229" y="1116257"/>
                  <a:pt x="3396343" y="1094014"/>
                </a:cubicBezTo>
                <a:cubicBezTo>
                  <a:pt x="3370313" y="1035446"/>
                  <a:pt x="3365310" y="1017243"/>
                  <a:pt x="3347357" y="963386"/>
                </a:cubicBezTo>
                <a:cubicBezTo>
                  <a:pt x="3341914" y="745672"/>
                  <a:pt x="3340918" y="527801"/>
                  <a:pt x="3331029" y="310243"/>
                </a:cubicBezTo>
                <a:cubicBezTo>
                  <a:pt x="3330010" y="287824"/>
                  <a:pt x="3324736" y="265001"/>
                  <a:pt x="3314700" y="244928"/>
                </a:cubicBezTo>
                <a:cubicBezTo>
                  <a:pt x="3297147" y="209823"/>
                  <a:pt x="3282043" y="168728"/>
                  <a:pt x="3249386" y="146957"/>
                </a:cubicBezTo>
                <a:cubicBezTo>
                  <a:pt x="3216729" y="125186"/>
                  <a:pt x="3188649" y="94055"/>
                  <a:pt x="3151414" y="81643"/>
                </a:cubicBezTo>
                <a:cubicBezTo>
                  <a:pt x="2895823" y="-3557"/>
                  <a:pt x="3119635" y="65744"/>
                  <a:pt x="2449286" y="48986"/>
                </a:cubicBezTo>
                <a:lnTo>
                  <a:pt x="2367643" y="0"/>
                </a:lnTo>
                <a:close/>
              </a:path>
            </a:pathLst>
          </a:custGeom>
          <a:noFill/>
          <a:ln w="317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388429" y="4098471"/>
            <a:ext cx="2909676" cy="849086"/>
          </a:xfrm>
          <a:custGeom>
            <a:avLst/>
            <a:gdLst>
              <a:gd name="connsiteX0" fmla="*/ 1796142 w 2909676"/>
              <a:gd name="connsiteY0" fmla="*/ 16329 h 849086"/>
              <a:gd name="connsiteX1" fmla="*/ 506185 w 2909676"/>
              <a:gd name="connsiteY1" fmla="*/ 48986 h 849086"/>
              <a:gd name="connsiteX2" fmla="*/ 375557 w 2909676"/>
              <a:gd name="connsiteY2" fmla="*/ 81643 h 849086"/>
              <a:gd name="connsiteX3" fmla="*/ 228600 w 2909676"/>
              <a:gd name="connsiteY3" fmla="*/ 114300 h 849086"/>
              <a:gd name="connsiteX4" fmla="*/ 163285 w 2909676"/>
              <a:gd name="connsiteY4" fmla="*/ 146958 h 849086"/>
              <a:gd name="connsiteX5" fmla="*/ 81642 w 2909676"/>
              <a:gd name="connsiteY5" fmla="*/ 228600 h 849086"/>
              <a:gd name="connsiteX6" fmla="*/ 48985 w 2909676"/>
              <a:gd name="connsiteY6" fmla="*/ 261258 h 849086"/>
              <a:gd name="connsiteX7" fmla="*/ 0 w 2909676"/>
              <a:gd name="connsiteY7" fmla="*/ 293915 h 849086"/>
              <a:gd name="connsiteX8" fmla="*/ 16328 w 2909676"/>
              <a:gd name="connsiteY8" fmla="*/ 489858 h 849086"/>
              <a:gd name="connsiteX9" fmla="*/ 32657 w 2909676"/>
              <a:gd name="connsiteY9" fmla="*/ 538843 h 849086"/>
              <a:gd name="connsiteX10" fmla="*/ 146957 w 2909676"/>
              <a:gd name="connsiteY10" fmla="*/ 685800 h 849086"/>
              <a:gd name="connsiteX11" fmla="*/ 195942 w 2909676"/>
              <a:gd name="connsiteY11" fmla="*/ 718458 h 849086"/>
              <a:gd name="connsiteX12" fmla="*/ 277585 w 2909676"/>
              <a:gd name="connsiteY12" fmla="*/ 767443 h 849086"/>
              <a:gd name="connsiteX13" fmla="*/ 326571 w 2909676"/>
              <a:gd name="connsiteY13" fmla="*/ 800100 h 849086"/>
              <a:gd name="connsiteX14" fmla="*/ 375557 w 2909676"/>
              <a:gd name="connsiteY14" fmla="*/ 816429 h 849086"/>
              <a:gd name="connsiteX15" fmla="*/ 522514 w 2909676"/>
              <a:gd name="connsiteY15" fmla="*/ 849086 h 849086"/>
              <a:gd name="connsiteX16" fmla="*/ 1632857 w 2909676"/>
              <a:gd name="connsiteY16" fmla="*/ 832758 h 849086"/>
              <a:gd name="connsiteX17" fmla="*/ 1714500 w 2909676"/>
              <a:gd name="connsiteY17" fmla="*/ 816429 h 849086"/>
              <a:gd name="connsiteX18" fmla="*/ 2073728 w 2909676"/>
              <a:gd name="connsiteY18" fmla="*/ 783772 h 849086"/>
              <a:gd name="connsiteX19" fmla="*/ 2237014 w 2909676"/>
              <a:gd name="connsiteY19" fmla="*/ 751115 h 849086"/>
              <a:gd name="connsiteX20" fmla="*/ 2302328 w 2909676"/>
              <a:gd name="connsiteY20" fmla="*/ 734786 h 849086"/>
              <a:gd name="connsiteX21" fmla="*/ 2383971 w 2909676"/>
              <a:gd name="connsiteY21" fmla="*/ 718458 h 849086"/>
              <a:gd name="connsiteX22" fmla="*/ 2449285 w 2909676"/>
              <a:gd name="connsiteY22" fmla="*/ 702129 h 849086"/>
              <a:gd name="connsiteX23" fmla="*/ 2530928 w 2909676"/>
              <a:gd name="connsiteY23" fmla="*/ 685800 h 849086"/>
              <a:gd name="connsiteX24" fmla="*/ 2579914 w 2909676"/>
              <a:gd name="connsiteY24" fmla="*/ 669472 h 849086"/>
              <a:gd name="connsiteX25" fmla="*/ 2645228 w 2909676"/>
              <a:gd name="connsiteY25" fmla="*/ 653143 h 849086"/>
              <a:gd name="connsiteX26" fmla="*/ 2759528 w 2909676"/>
              <a:gd name="connsiteY26" fmla="*/ 571500 h 849086"/>
              <a:gd name="connsiteX27" fmla="*/ 2857500 w 2909676"/>
              <a:gd name="connsiteY27" fmla="*/ 473529 h 849086"/>
              <a:gd name="connsiteX28" fmla="*/ 2890157 w 2909676"/>
              <a:gd name="connsiteY28" fmla="*/ 424543 h 849086"/>
              <a:gd name="connsiteX29" fmla="*/ 2890157 w 2909676"/>
              <a:gd name="connsiteY29" fmla="*/ 244929 h 849086"/>
              <a:gd name="connsiteX30" fmla="*/ 2873828 w 2909676"/>
              <a:gd name="connsiteY30" fmla="*/ 195943 h 849086"/>
              <a:gd name="connsiteX31" fmla="*/ 2775857 w 2909676"/>
              <a:gd name="connsiteY31" fmla="*/ 146958 h 849086"/>
              <a:gd name="connsiteX32" fmla="*/ 2677885 w 2909676"/>
              <a:gd name="connsiteY32" fmla="*/ 97972 h 849086"/>
              <a:gd name="connsiteX33" fmla="*/ 2596242 w 2909676"/>
              <a:gd name="connsiteY33" fmla="*/ 65315 h 849086"/>
              <a:gd name="connsiteX34" fmla="*/ 2498271 w 2909676"/>
              <a:gd name="connsiteY34" fmla="*/ 48986 h 849086"/>
              <a:gd name="connsiteX35" fmla="*/ 2334985 w 2909676"/>
              <a:gd name="connsiteY35" fmla="*/ 16329 h 849086"/>
              <a:gd name="connsiteX36" fmla="*/ 1845128 w 2909676"/>
              <a:gd name="connsiteY36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09676" h="849086">
                <a:moveTo>
                  <a:pt x="1796142" y="16329"/>
                </a:moveTo>
                <a:cubicBezTo>
                  <a:pt x="1313760" y="112809"/>
                  <a:pt x="1825767" y="15579"/>
                  <a:pt x="506185" y="48986"/>
                </a:cubicBezTo>
                <a:cubicBezTo>
                  <a:pt x="426544" y="51002"/>
                  <a:pt x="439163" y="67508"/>
                  <a:pt x="375557" y="81643"/>
                </a:cubicBezTo>
                <a:cubicBezTo>
                  <a:pt x="301043" y="98202"/>
                  <a:pt x="287973" y="88854"/>
                  <a:pt x="228600" y="114300"/>
                </a:cubicBezTo>
                <a:cubicBezTo>
                  <a:pt x="206227" y="123889"/>
                  <a:pt x="182499" y="132014"/>
                  <a:pt x="163285" y="146958"/>
                </a:cubicBezTo>
                <a:cubicBezTo>
                  <a:pt x="132905" y="170586"/>
                  <a:pt x="108856" y="201386"/>
                  <a:pt x="81642" y="228600"/>
                </a:cubicBezTo>
                <a:cubicBezTo>
                  <a:pt x="70756" y="239486"/>
                  <a:pt x="61794" y="252718"/>
                  <a:pt x="48985" y="261258"/>
                </a:cubicBezTo>
                <a:lnTo>
                  <a:pt x="0" y="293915"/>
                </a:lnTo>
                <a:cubicBezTo>
                  <a:pt x="5443" y="359229"/>
                  <a:pt x="7666" y="424892"/>
                  <a:pt x="16328" y="489858"/>
                </a:cubicBezTo>
                <a:cubicBezTo>
                  <a:pt x="18603" y="506919"/>
                  <a:pt x="24298" y="523797"/>
                  <a:pt x="32657" y="538843"/>
                </a:cubicBezTo>
                <a:cubicBezTo>
                  <a:pt x="64051" y="595352"/>
                  <a:pt x="97710" y="644761"/>
                  <a:pt x="146957" y="685800"/>
                </a:cubicBezTo>
                <a:cubicBezTo>
                  <a:pt x="162033" y="698363"/>
                  <a:pt x="180618" y="706199"/>
                  <a:pt x="195942" y="718458"/>
                </a:cubicBezTo>
                <a:cubicBezTo>
                  <a:pt x="259979" y="769688"/>
                  <a:pt x="192520" y="739089"/>
                  <a:pt x="277585" y="767443"/>
                </a:cubicBezTo>
                <a:cubicBezTo>
                  <a:pt x="293914" y="778329"/>
                  <a:pt x="309018" y="791324"/>
                  <a:pt x="326571" y="800100"/>
                </a:cubicBezTo>
                <a:cubicBezTo>
                  <a:pt x="341966" y="807797"/>
                  <a:pt x="359007" y="811700"/>
                  <a:pt x="375557" y="816429"/>
                </a:cubicBezTo>
                <a:cubicBezTo>
                  <a:pt x="429370" y="831804"/>
                  <a:pt x="466387" y="837861"/>
                  <a:pt x="522514" y="849086"/>
                </a:cubicBezTo>
                <a:lnTo>
                  <a:pt x="1632857" y="832758"/>
                </a:lnTo>
                <a:cubicBezTo>
                  <a:pt x="1660600" y="831998"/>
                  <a:pt x="1686990" y="820097"/>
                  <a:pt x="1714500" y="816429"/>
                </a:cubicBezTo>
                <a:cubicBezTo>
                  <a:pt x="1790684" y="806271"/>
                  <a:pt x="2005778" y="789434"/>
                  <a:pt x="2073728" y="783772"/>
                </a:cubicBezTo>
                <a:cubicBezTo>
                  <a:pt x="2128157" y="772886"/>
                  <a:pt x="2183165" y="764578"/>
                  <a:pt x="2237014" y="751115"/>
                </a:cubicBezTo>
                <a:cubicBezTo>
                  <a:pt x="2258785" y="745672"/>
                  <a:pt x="2280421" y="739654"/>
                  <a:pt x="2302328" y="734786"/>
                </a:cubicBezTo>
                <a:cubicBezTo>
                  <a:pt x="2329420" y="728765"/>
                  <a:pt x="2356879" y="724479"/>
                  <a:pt x="2383971" y="718458"/>
                </a:cubicBezTo>
                <a:cubicBezTo>
                  <a:pt x="2405878" y="713590"/>
                  <a:pt x="2427378" y="706997"/>
                  <a:pt x="2449285" y="702129"/>
                </a:cubicBezTo>
                <a:cubicBezTo>
                  <a:pt x="2476377" y="696108"/>
                  <a:pt x="2504003" y="692531"/>
                  <a:pt x="2530928" y="685800"/>
                </a:cubicBezTo>
                <a:cubicBezTo>
                  <a:pt x="2547626" y="681626"/>
                  <a:pt x="2563364" y="674200"/>
                  <a:pt x="2579914" y="669472"/>
                </a:cubicBezTo>
                <a:cubicBezTo>
                  <a:pt x="2601492" y="663307"/>
                  <a:pt x="2623457" y="658586"/>
                  <a:pt x="2645228" y="653143"/>
                </a:cubicBezTo>
                <a:cubicBezTo>
                  <a:pt x="2679305" y="630425"/>
                  <a:pt x="2730590" y="597544"/>
                  <a:pt x="2759528" y="571500"/>
                </a:cubicBezTo>
                <a:cubicBezTo>
                  <a:pt x="2793856" y="540604"/>
                  <a:pt x="2831882" y="511957"/>
                  <a:pt x="2857500" y="473529"/>
                </a:cubicBezTo>
                <a:lnTo>
                  <a:pt x="2890157" y="424543"/>
                </a:lnTo>
                <a:cubicBezTo>
                  <a:pt x="2918231" y="340318"/>
                  <a:pt x="2914050" y="376344"/>
                  <a:pt x="2890157" y="244929"/>
                </a:cubicBezTo>
                <a:cubicBezTo>
                  <a:pt x="2887078" y="227995"/>
                  <a:pt x="2884580" y="209383"/>
                  <a:pt x="2873828" y="195943"/>
                </a:cubicBezTo>
                <a:cubicBezTo>
                  <a:pt x="2850807" y="167167"/>
                  <a:pt x="2808127" y="157714"/>
                  <a:pt x="2775857" y="146958"/>
                </a:cubicBezTo>
                <a:cubicBezTo>
                  <a:pt x="2701537" y="97411"/>
                  <a:pt x="2755147" y="126945"/>
                  <a:pt x="2677885" y="97972"/>
                </a:cubicBezTo>
                <a:cubicBezTo>
                  <a:pt x="2650440" y="87680"/>
                  <a:pt x="2624520" y="73027"/>
                  <a:pt x="2596242" y="65315"/>
                </a:cubicBezTo>
                <a:cubicBezTo>
                  <a:pt x="2564301" y="56604"/>
                  <a:pt x="2530590" y="56168"/>
                  <a:pt x="2498271" y="48986"/>
                </a:cubicBezTo>
                <a:cubicBezTo>
                  <a:pt x="2387307" y="24327"/>
                  <a:pt x="2523268" y="26507"/>
                  <a:pt x="2334985" y="16329"/>
                </a:cubicBezTo>
                <a:cubicBezTo>
                  <a:pt x="2171847" y="7510"/>
                  <a:pt x="1845128" y="0"/>
                  <a:pt x="1845128" y="0"/>
                </a:cubicBezTo>
              </a:path>
            </a:pathLst>
          </a:cu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 Raschka</dc:creator>
  <cp:lastModifiedBy>Sebastian Raschka Raschka</cp:lastModifiedBy>
  <cp:revision>4</cp:revision>
  <dcterms:created xsi:type="dcterms:W3CDTF">2017-08-06T21:24:43Z</dcterms:created>
  <dcterms:modified xsi:type="dcterms:W3CDTF">2017-08-06T22:25:09Z</dcterms:modified>
</cp:coreProperties>
</file>