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40" r:id="rId15"/>
    <p:sldId id="339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ED5"/>
    <a:srgbClr val="A3A3A3"/>
    <a:srgbClr val="A6A9AB"/>
    <a:srgbClr val="F5F5F5"/>
    <a:srgbClr val="ECB12E"/>
    <a:srgbClr val="909090"/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4" autoAdjust="0"/>
    <p:restoredTop sz="95035" autoAdjust="0"/>
  </p:normalViewPr>
  <p:slideViewPr>
    <p:cSldViewPr>
      <p:cViewPr>
        <p:scale>
          <a:sx n="100" d="100"/>
          <a:sy n="100" d="100"/>
        </p:scale>
        <p:origin x="6984" y="26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AA284-825F-4886-9A11-F48E5CF22948}" type="datetimeFigureOut">
              <a:rPr lang="de-DE" smtClean="0"/>
              <a:t>16.09.16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1AC5F-4E76-4648-8541-1D97BADEB2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86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8C5F-2A47-4155-8A24-93E4578DD726}" type="datetime1">
              <a:rPr lang="de-DE" smtClean="0"/>
              <a:t>16.09.16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Thinktecture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B17-0255-4FEF-A7E8-10FE22C1DB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6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F0CD-C325-45B2-84F0-EC7EE2C11FF8}" type="datetime1">
              <a:rPr lang="de-DE" smtClean="0"/>
              <a:t>16.09.16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Thinktecture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B17-0255-4FEF-A7E8-10FE22C1DB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88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1D7F-EDF9-4AF0-AA91-65D7B548FB29}" type="datetime1">
              <a:rPr lang="de-DE" smtClean="0"/>
              <a:t>16.09.16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Thinktecture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B17-0255-4FEF-A7E8-10FE22C1DB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65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5D52-20DE-4354-9C16-36FEBE25E686}" type="datetime1">
              <a:rPr lang="de-DE" smtClean="0"/>
              <a:t>16.09.16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Thinktecture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B17-0255-4FEF-A7E8-10FE22C1DB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80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9DC3-0B49-45DC-995E-D94736C3FACA}" type="datetime1">
              <a:rPr lang="de-DE" smtClean="0"/>
              <a:t>16.09.16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Thinktecture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B17-0255-4FEF-A7E8-10FE22C1DB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7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5F60-CD2F-4A29-B225-C68BEA969866}" type="datetime1">
              <a:rPr lang="de-DE" smtClean="0"/>
              <a:t>16.09.16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Thinktecture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B17-0255-4FEF-A7E8-10FE22C1DB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89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7D2E-C96F-45B3-BC0A-156A354E3A19}" type="datetime1">
              <a:rPr lang="de-DE" smtClean="0"/>
              <a:t>16.09.16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Thinktecture AG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B17-0255-4FEF-A7E8-10FE22C1DB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20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8498-BFF7-4DD2-AB1B-D3ACA3638E74}" type="datetime1">
              <a:rPr lang="de-DE" smtClean="0"/>
              <a:t>16.09.16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Thinktecture AG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B17-0255-4FEF-A7E8-10FE22C1DB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608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7196-2DAF-45A0-B938-B243C63B9C3A}" type="datetime1">
              <a:rPr lang="de-DE" smtClean="0"/>
              <a:t>16.09.16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Thinktecture AG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B17-0255-4FEF-A7E8-10FE22C1DB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44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A3D-8E51-4295-BEAC-4D2495FBAF92}" type="datetime1">
              <a:rPr lang="de-DE" smtClean="0"/>
              <a:t>16.09.16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Thinktecture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B17-0255-4FEF-A7E8-10FE22C1DB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14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536F-C5C3-4B22-9F81-E0B6E31B69F0}" type="datetime1">
              <a:rPr lang="de-DE" smtClean="0"/>
              <a:t>16.09.16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Thinktecture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B17-0255-4FEF-A7E8-10FE22C1DB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18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1343" y="6323428"/>
            <a:ext cx="9144000" cy="544309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5089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909090"/>
                </a:solidFill>
                <a:latin typeface="Textra LT Book" panose="02000503080000020004" pitchFamily="2" charset="0"/>
              </a:defRPr>
            </a:lvl1pPr>
          </a:lstStyle>
          <a:p>
            <a:fld id="{3EA40879-1D4E-4B48-87F7-898D964442F8}" type="datetime1">
              <a:rPr lang="de-DE" smtClean="0"/>
              <a:t>16.09.16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909090"/>
                </a:solidFill>
                <a:latin typeface="Textra LT Book" panose="02000503080000020004" pitchFamily="2" charset="0"/>
              </a:defRPr>
            </a:lvl1pPr>
          </a:lstStyle>
          <a:p>
            <a:r>
              <a:rPr lang="de-DE" dirty="0"/>
              <a:t>Thinktecture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909090"/>
                </a:solidFill>
                <a:latin typeface="Textra LT Book" panose="02000503080000020004" pitchFamily="2" charset="0"/>
              </a:defRPr>
            </a:lvl1pPr>
          </a:lstStyle>
          <a:p>
            <a:fld id="{1EC80B17-0255-4FEF-A7E8-10FE22C1DB7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 userDrawn="1"/>
        </p:nvSpPr>
        <p:spPr>
          <a:xfrm>
            <a:off x="2130" y="6251868"/>
            <a:ext cx="9144000" cy="72008"/>
          </a:xfrm>
          <a:prstGeom prst="rect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Picture 1" descr="C:\Users\Ingo\AppData\Local\Microsoft\Windows\INetCache\Content.Word\thinktectureNewRaster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38" y="104762"/>
            <a:ext cx="1728192" cy="5551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531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2">
              <a:lumMod val="60000"/>
              <a:lumOff val="40000"/>
            </a:schemeClr>
          </a:solidFill>
          <a:latin typeface="Textra LT Book" panose="02000503080000020004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xtra LT Book" panose="02000503080000020004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Textra LT Book" panose="0200050308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xtra LT Book" panose="0200050308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Textra LT Book" panose="0200050308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Textra LT Book" panose="0200050308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hinktecture/hackschool-crossplatfor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err="1"/>
              <a:t>Hackschool</a:t>
            </a:r>
            <a:r>
              <a:rPr lang="en-US" sz="2800" dirty="0"/>
              <a:t> - </a:t>
            </a:r>
            <a:r>
              <a:rPr lang="en-US" sz="2800" dirty="0" err="1"/>
              <a:t>Crossplattform</a:t>
            </a:r>
            <a:endParaRPr lang="en-US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Steffen Jahr &amp; Sebastian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Gingter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Thinktecture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AG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20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Event: (click)=“</a:t>
            </a:r>
            <a:r>
              <a:rPr lang="en-US" sz="3200" dirty="0" err="1"/>
              <a:t>myEvent</a:t>
            </a:r>
            <a:r>
              <a:rPr lang="en-US" sz="3200" dirty="0"/>
              <a:t>()” </a:t>
            </a:r>
          </a:p>
          <a:p>
            <a:r>
              <a:rPr lang="en-US" sz="3200" dirty="0"/>
              <a:t>One-Way: [</a:t>
            </a:r>
            <a:r>
              <a:rPr lang="en-US" sz="3200" dirty="0" err="1"/>
              <a:t>myProperty</a:t>
            </a:r>
            <a:r>
              <a:rPr lang="en-US" sz="3200" dirty="0"/>
              <a:t>]=“</a:t>
            </a:r>
            <a:r>
              <a:rPr lang="en-US" sz="3200" dirty="0" err="1"/>
              <a:t>myValue</a:t>
            </a:r>
            <a:r>
              <a:rPr lang="en-US" sz="3200" dirty="0"/>
              <a:t>”</a:t>
            </a:r>
          </a:p>
          <a:p>
            <a:r>
              <a:rPr lang="en-US" sz="3200" dirty="0"/>
              <a:t>Two-Way: [(</a:t>
            </a:r>
            <a:r>
              <a:rPr lang="en-US" sz="3200" dirty="0" err="1"/>
              <a:t>myProperty</a:t>
            </a:r>
            <a:r>
              <a:rPr lang="en-US" sz="3200" dirty="0"/>
              <a:t>)]=“</a:t>
            </a:r>
            <a:r>
              <a:rPr lang="en-US" sz="3200" dirty="0" err="1"/>
              <a:t>myValue</a:t>
            </a:r>
            <a:r>
              <a:rPr lang="en-US" sz="3200" dirty="0"/>
              <a:t>”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Thinktecture AG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B17-0255-4FEF-A7E8-10FE22C1DB7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58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Navigation </a:t>
            </a:r>
            <a:r>
              <a:rPr lang="en-US" sz="3200" dirty="0" err="1"/>
              <a:t>innerhalb</a:t>
            </a:r>
            <a:r>
              <a:rPr lang="en-US" sz="3200" dirty="0"/>
              <a:t> der </a:t>
            </a:r>
            <a:r>
              <a:rPr lang="en-US" sz="3200" dirty="0" err="1"/>
              <a:t>Applikation</a:t>
            </a:r>
            <a:endParaRPr lang="en-US" sz="3200" dirty="0"/>
          </a:p>
          <a:p>
            <a:r>
              <a:rPr lang="en-US" sz="3200" dirty="0" err="1"/>
              <a:t>Austausch</a:t>
            </a:r>
            <a:r>
              <a:rPr lang="en-US" sz="3200" dirty="0"/>
              <a:t> der </a:t>
            </a:r>
            <a:r>
              <a:rPr lang="en-US" sz="3200" dirty="0" err="1"/>
              <a:t>Inhalte</a:t>
            </a:r>
            <a:r>
              <a:rPr lang="en-US" sz="3200" dirty="0"/>
              <a:t> </a:t>
            </a:r>
            <a:r>
              <a:rPr lang="en-US" sz="3200" dirty="0" err="1"/>
              <a:t>definierter</a:t>
            </a:r>
            <a:r>
              <a:rPr lang="en-US" sz="3200" dirty="0"/>
              <a:t> </a:t>
            </a:r>
            <a:r>
              <a:rPr lang="en-US" sz="3200" dirty="0" err="1"/>
              <a:t>Bereiche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Thinktecture AG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B17-0255-4FEF-A7E8-10FE22C1DB7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3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Gulp?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Gulp </a:t>
            </a:r>
            <a:r>
              <a:rPr lang="en-US" sz="2800" dirty="0" err="1"/>
              <a:t>ist</a:t>
            </a:r>
            <a:r>
              <a:rPr lang="en-US" sz="2800" dirty="0"/>
              <a:t> </a:t>
            </a:r>
            <a:r>
              <a:rPr lang="en-US" sz="2800" dirty="0" err="1"/>
              <a:t>ein</a:t>
            </a:r>
            <a:r>
              <a:rPr lang="en-US" sz="2800" dirty="0"/>
              <a:t> Task-Runner</a:t>
            </a:r>
          </a:p>
          <a:p>
            <a:endParaRPr lang="en-US" sz="2800" dirty="0"/>
          </a:p>
          <a:p>
            <a:r>
              <a:rPr lang="en-US" sz="2800" dirty="0" err="1"/>
              <a:t>Basiert</a:t>
            </a:r>
            <a:r>
              <a:rPr lang="en-US" sz="2800" dirty="0"/>
              <a:t> auf Node.js</a:t>
            </a:r>
          </a:p>
          <a:p>
            <a:endParaRPr lang="en-US" sz="2800" dirty="0"/>
          </a:p>
          <a:p>
            <a:r>
              <a:rPr lang="en-US" sz="2800" dirty="0"/>
              <a:t>Gulp-Tasks </a:t>
            </a:r>
            <a:r>
              <a:rPr lang="en-US" sz="2800" dirty="0" err="1"/>
              <a:t>sind</a:t>
            </a:r>
            <a:r>
              <a:rPr lang="en-US" sz="2800" dirty="0"/>
              <a:t> </a:t>
            </a:r>
            <a:r>
              <a:rPr lang="en-US" sz="2800" dirty="0" err="1"/>
              <a:t>kleine</a:t>
            </a:r>
            <a:r>
              <a:rPr lang="en-US" sz="2800" dirty="0"/>
              <a:t>, </a:t>
            </a:r>
            <a:r>
              <a:rPr lang="en-US" sz="2800" dirty="0" err="1"/>
              <a:t>Eigentständige</a:t>
            </a:r>
            <a:r>
              <a:rPr lang="en-US" sz="2800" dirty="0"/>
              <a:t> JavaScript-</a:t>
            </a:r>
            <a:r>
              <a:rPr lang="en-US" sz="2800" dirty="0" err="1"/>
              <a:t>Funktionen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Erlaubt</a:t>
            </a:r>
            <a:r>
              <a:rPr lang="en-US" sz="2800" dirty="0"/>
              <a:t> </a:t>
            </a:r>
            <a:r>
              <a:rPr lang="en-US" sz="2800" dirty="0" err="1"/>
              <a:t>es</a:t>
            </a:r>
            <a:r>
              <a:rPr lang="en-US" sz="2800" dirty="0"/>
              <a:t>, </a:t>
            </a:r>
            <a:r>
              <a:rPr lang="en-US" sz="2800" dirty="0" err="1"/>
              <a:t>Aufgaben</a:t>
            </a:r>
            <a:r>
              <a:rPr lang="en-US" sz="2800" dirty="0"/>
              <a:t> </a:t>
            </a:r>
            <a:r>
              <a:rPr lang="en-US" sz="2800" dirty="0" err="1"/>
              <a:t>im</a:t>
            </a:r>
            <a:r>
              <a:rPr lang="en-US" sz="2800" dirty="0"/>
              <a:t> Build-</a:t>
            </a:r>
            <a:r>
              <a:rPr lang="en-US" sz="2800" dirty="0" err="1"/>
              <a:t>Prozess</a:t>
            </a:r>
            <a:r>
              <a:rPr lang="en-US" sz="2800" dirty="0"/>
              <a:t> </a:t>
            </a:r>
            <a:r>
              <a:rPr lang="en-US" sz="2800" dirty="0" err="1"/>
              <a:t>bequem</a:t>
            </a:r>
            <a:r>
              <a:rPr lang="en-US" sz="2800" dirty="0"/>
              <a:t> </a:t>
            </a:r>
            <a:r>
              <a:rPr lang="en-US" sz="2800" dirty="0" err="1"/>
              <a:t>zu</a:t>
            </a:r>
            <a:r>
              <a:rPr lang="en-US" sz="2800" dirty="0"/>
              <a:t> </a:t>
            </a:r>
            <a:r>
              <a:rPr lang="en-US" sz="2800" dirty="0" err="1"/>
              <a:t>automatisieren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Thinktecture AG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B17-0255-4FEF-A7E8-10FE22C1DB7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72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Cordova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Framework </a:t>
            </a:r>
            <a:r>
              <a:rPr lang="en-US" sz="2800" dirty="0" err="1"/>
              <a:t>zu</a:t>
            </a:r>
            <a:r>
              <a:rPr lang="en-US" sz="2800" dirty="0"/>
              <a:t> </a:t>
            </a:r>
            <a:r>
              <a:rPr lang="en-US" sz="2800" dirty="0" err="1"/>
              <a:t>Erstellung</a:t>
            </a:r>
            <a:r>
              <a:rPr lang="en-US" sz="2800" dirty="0"/>
              <a:t> </a:t>
            </a:r>
            <a:r>
              <a:rPr lang="en-US" sz="2800" dirty="0" err="1"/>
              <a:t>hybrider</a:t>
            </a:r>
            <a:r>
              <a:rPr lang="en-US" sz="2800" dirty="0"/>
              <a:t> </a:t>
            </a:r>
            <a:r>
              <a:rPr lang="en-US" sz="2800" dirty="0" err="1"/>
              <a:t>Applikationen</a:t>
            </a:r>
            <a:r>
              <a:rPr lang="en-US" sz="2800" dirty="0"/>
              <a:t> auf </a:t>
            </a:r>
            <a:r>
              <a:rPr lang="en-US" sz="2800" dirty="0" err="1"/>
              <a:t>verschiedenen</a:t>
            </a:r>
            <a:r>
              <a:rPr lang="en-US" sz="2800" dirty="0"/>
              <a:t> </a:t>
            </a:r>
            <a:r>
              <a:rPr lang="en-US" sz="2800" dirty="0" err="1"/>
              <a:t>Plattformen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Erweiterbar</a:t>
            </a:r>
            <a:r>
              <a:rPr lang="en-US" sz="2800" dirty="0"/>
              <a:t> </a:t>
            </a:r>
            <a:r>
              <a:rPr lang="en-US" sz="2800" dirty="0" err="1"/>
              <a:t>durch</a:t>
            </a:r>
            <a:r>
              <a:rPr lang="en-US" sz="2800" dirty="0"/>
              <a:t> Plugins</a:t>
            </a:r>
          </a:p>
          <a:p>
            <a:endParaRPr lang="en-US" sz="2800" dirty="0"/>
          </a:p>
          <a:p>
            <a:r>
              <a:rPr lang="en-US" sz="2800" dirty="0" err="1"/>
              <a:t>Ermöglicht</a:t>
            </a:r>
            <a:r>
              <a:rPr lang="en-US" sz="2800" dirty="0"/>
              <a:t> </a:t>
            </a:r>
            <a:r>
              <a:rPr lang="en-US" sz="2800" dirty="0" err="1"/>
              <a:t>Zugriff</a:t>
            </a:r>
            <a:r>
              <a:rPr lang="en-US" sz="2800" dirty="0"/>
              <a:t> auf native </a:t>
            </a:r>
            <a:r>
              <a:rPr lang="en-US" sz="2800" dirty="0" err="1"/>
              <a:t>Funktionen</a:t>
            </a:r>
            <a:r>
              <a:rPr lang="en-US" sz="2800" dirty="0"/>
              <a:t> und Hardware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Thinktecture AG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B17-0255-4FEF-A7E8-10FE22C1DB7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32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err="1"/>
              <a:t>Fragen</a:t>
            </a:r>
            <a:r>
              <a:rPr lang="en-US" sz="4800" dirty="0"/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Antworten</a:t>
            </a:r>
            <a:r>
              <a:rPr lang="en-US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7376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Quellen</a:t>
            </a:r>
            <a:r>
              <a:rPr lang="en-US" dirty="0"/>
              <a:t>/Links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Thinktecture AG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B17-0255-4FEF-A7E8-10FE22C1DB7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35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Steffen Jahr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Software Developer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Fokus</a:t>
            </a:r>
            <a:r>
              <a:rPr lang="en-US" dirty="0"/>
              <a:t>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Frontend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Angular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Apache Cordova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/>
              <a:t>Twitter:      @</a:t>
            </a:r>
            <a:r>
              <a:rPr lang="en-US" dirty="0" err="1"/>
              <a:t>SteffenJahr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4088" y="1600200"/>
            <a:ext cx="4906888" cy="4525963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Sebastian P.R. </a:t>
            </a:r>
            <a:r>
              <a:rPr lang="en-US" b="1" dirty="0" err="1"/>
              <a:t>Gingter</a:t>
            </a:r>
            <a:endParaRPr lang="en-US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Software Engineer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Fokus</a:t>
            </a:r>
            <a:r>
              <a:rPr lang="en-US" dirty="0"/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</a:t>
            </a:r>
            <a:r>
              <a:rPr lang="en-US" dirty="0"/>
              <a:t>Backend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</a:t>
            </a:r>
            <a:r>
              <a:rPr lang="en-US" dirty="0" err="1"/>
              <a:t>TypeScript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</a:t>
            </a:r>
            <a:r>
              <a:rPr lang="en-US" dirty="0"/>
              <a:t>C# / .NET Core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@</a:t>
            </a:r>
            <a:r>
              <a:rPr lang="en-US" dirty="0" err="1"/>
              <a:t>PhoenixHawk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Thinktecture AG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B17-0255-4FEF-A7E8-10FE22C1DB7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20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Block 1: Intro &amp; Setup</a:t>
            </a:r>
          </a:p>
          <a:p>
            <a:r>
              <a:rPr lang="en-US" sz="3200" dirty="0"/>
              <a:t>Block 2: Angular</a:t>
            </a:r>
          </a:p>
          <a:p>
            <a:r>
              <a:rPr lang="en-US" sz="3200" dirty="0"/>
              <a:t>Block 3: Angular &amp; Cordova</a:t>
            </a:r>
          </a:p>
          <a:p>
            <a:r>
              <a:rPr lang="en-US" sz="3200" dirty="0"/>
              <a:t>Block 4: Cordova &amp; FAQ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Thinktecture AG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B17-0255-4FEF-A7E8-10FE22C1DB7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57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Thinktecture AG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B17-0255-4FEF-A7E8-10FE22C1DB7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51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Repository:</a:t>
            </a:r>
            <a:br>
              <a:rPr lang="de-DE" dirty="0"/>
            </a:br>
            <a:r>
              <a:rPr lang="de-DE" dirty="0">
                <a:hlinkClick r:id="rId2"/>
              </a:rPr>
              <a:t>https://github.com/thinktecture/hackschool-crossplatform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Thinktecture AG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B17-0255-4FEF-A7E8-10FE22C1DB7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1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 Pokémon API</a:t>
            </a:r>
          </a:p>
          <a:p>
            <a:endParaRPr lang="en-US" dirty="0"/>
          </a:p>
          <a:p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Ordner</a:t>
            </a:r>
            <a:r>
              <a:rPr lang="en-US" dirty="0"/>
              <a:t> </a:t>
            </a:r>
            <a:r>
              <a:rPr lang="en-US" i="1" dirty="0" err="1"/>
              <a:t>api</a:t>
            </a:r>
            <a:endParaRPr lang="en-US" i="1" dirty="0"/>
          </a:p>
          <a:p>
            <a:pPr lvl="1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  <a:p>
            <a:pPr lvl="1"/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endParaRPr lang="en-US" dirty="0"/>
          </a:p>
          <a:p>
            <a:r>
              <a:rPr lang="en-US" dirty="0"/>
              <a:t>GET http://localhost:8090/pokemon		</a:t>
            </a:r>
            <a:r>
              <a:rPr lang="en-US" dirty="0" err="1"/>
              <a:t>LiefertListe</a:t>
            </a:r>
            <a:endParaRPr lang="en-US" dirty="0"/>
          </a:p>
          <a:p>
            <a:r>
              <a:rPr lang="en-US" dirty="0"/>
              <a:t>GET http://localhost:8090/pokemon/{id}	</a:t>
            </a:r>
            <a:r>
              <a:rPr lang="en-US" dirty="0" err="1"/>
              <a:t>Liefert</a:t>
            </a:r>
            <a:r>
              <a:rPr lang="en-US" dirty="0"/>
              <a:t> Details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Thinktecture AG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B17-0255-4FEF-A7E8-10FE22C1DB7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32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Angular?</a:t>
            </a:r>
          </a:p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Thinktecture AG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B17-0255-4FEF-A7E8-10FE22C1DB7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78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Komponenten</a:t>
            </a:r>
            <a:r>
              <a:rPr lang="en-US" dirty="0"/>
              <a:t> und </a:t>
            </a:r>
            <a:r>
              <a:rPr lang="en-US" dirty="0" err="1"/>
              <a:t>Direktiven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Was </a:t>
            </a:r>
            <a:r>
              <a:rPr lang="en-US" sz="3200" dirty="0" err="1"/>
              <a:t>sind</a:t>
            </a:r>
            <a:r>
              <a:rPr lang="en-US" sz="3200" dirty="0"/>
              <a:t> </a:t>
            </a:r>
            <a:r>
              <a:rPr lang="en-US" sz="3200" dirty="0" err="1"/>
              <a:t>Komponenten</a:t>
            </a:r>
            <a:r>
              <a:rPr lang="en-US" sz="3200" dirty="0"/>
              <a:t>?</a:t>
            </a:r>
          </a:p>
          <a:p>
            <a:pPr lvl="1"/>
            <a:r>
              <a:rPr lang="en-US" sz="3200" dirty="0" err="1"/>
              <a:t>Erstellen</a:t>
            </a:r>
            <a:r>
              <a:rPr lang="en-US" sz="3200" dirty="0"/>
              <a:t> </a:t>
            </a:r>
            <a:r>
              <a:rPr lang="en-US" sz="3200" dirty="0" err="1"/>
              <a:t>neues</a:t>
            </a:r>
            <a:r>
              <a:rPr lang="en-US" sz="3200" dirty="0"/>
              <a:t> HTML</a:t>
            </a:r>
          </a:p>
          <a:p>
            <a:r>
              <a:rPr lang="en-US" sz="3200" dirty="0"/>
              <a:t>Was </a:t>
            </a:r>
            <a:r>
              <a:rPr lang="en-US" sz="3200" dirty="0" err="1"/>
              <a:t>sind</a:t>
            </a:r>
            <a:r>
              <a:rPr lang="en-US" sz="3200" dirty="0"/>
              <a:t> </a:t>
            </a:r>
            <a:r>
              <a:rPr lang="en-US" sz="3200" dirty="0" err="1"/>
              <a:t>Direktiven</a:t>
            </a:r>
            <a:r>
              <a:rPr lang="en-US" sz="3200" dirty="0"/>
              <a:t>?</a:t>
            </a:r>
          </a:p>
          <a:p>
            <a:pPr lvl="1"/>
            <a:r>
              <a:rPr lang="en-US" sz="3200" dirty="0" err="1"/>
              <a:t>Nehmen</a:t>
            </a:r>
            <a:r>
              <a:rPr lang="en-US" sz="3200" dirty="0"/>
              <a:t> </a:t>
            </a:r>
            <a:r>
              <a:rPr lang="en-US" sz="3200" dirty="0" err="1"/>
              <a:t>Einfluss</a:t>
            </a:r>
            <a:r>
              <a:rPr lang="en-US" sz="3200" dirty="0"/>
              <a:t> auf den DOM </a:t>
            </a:r>
            <a:r>
              <a:rPr lang="en-US" sz="3200" dirty="0" err="1"/>
              <a:t>innerhalb</a:t>
            </a:r>
            <a:r>
              <a:rPr lang="en-US" sz="3200" dirty="0"/>
              <a:t> </a:t>
            </a:r>
            <a:r>
              <a:rPr lang="en-US" sz="3200" dirty="0" err="1"/>
              <a:t>oder</a:t>
            </a:r>
            <a:r>
              <a:rPr lang="en-US" sz="3200" dirty="0"/>
              <a:t> auf </a:t>
            </a:r>
            <a:r>
              <a:rPr lang="en-US" sz="3200" dirty="0" err="1"/>
              <a:t>einem</a:t>
            </a:r>
            <a:r>
              <a:rPr lang="en-US" sz="3200" dirty="0"/>
              <a:t> HTML-Tag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Thinktecture AG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B17-0255-4FEF-A7E8-10FE22C1DB7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090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Direktiven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/>
              <a:t>Strukturdirektiven</a:t>
            </a:r>
            <a:endParaRPr lang="en-US" sz="3200" dirty="0"/>
          </a:p>
          <a:p>
            <a:pPr lvl="1"/>
            <a:r>
              <a:rPr lang="en-US" sz="3200" dirty="0" err="1"/>
              <a:t>ngFor</a:t>
            </a:r>
            <a:endParaRPr lang="en-US" sz="3200" dirty="0"/>
          </a:p>
          <a:p>
            <a:pPr lvl="1"/>
            <a:r>
              <a:rPr lang="en-US" sz="3200" dirty="0" err="1"/>
              <a:t>ngIf</a:t>
            </a:r>
            <a:endParaRPr lang="en-US" sz="3200" dirty="0"/>
          </a:p>
          <a:p>
            <a:r>
              <a:rPr lang="en-US" sz="3200" dirty="0" err="1"/>
              <a:t>Attribut-Direktiven</a:t>
            </a:r>
            <a:endParaRPr lang="en-US" sz="3200" dirty="0"/>
          </a:p>
          <a:p>
            <a:pPr lvl="1"/>
            <a:r>
              <a:rPr lang="en-US" sz="3200" dirty="0" err="1"/>
              <a:t>ngStyle</a:t>
            </a:r>
            <a:endParaRPr lang="en-US" sz="3200" dirty="0"/>
          </a:p>
          <a:p>
            <a:pPr lvl="1"/>
            <a:r>
              <a:rPr lang="en-US" sz="3200" dirty="0" err="1"/>
              <a:t>ngClass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Thinktecture AG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0B17-0255-4FEF-A7E8-10FE22C1DB7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00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255</Words>
  <Application>Microsoft Macintosh PowerPoint</Application>
  <PresentationFormat>On-screen Show (4:3)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Textra LT Book</vt:lpstr>
      <vt:lpstr>Larissa</vt:lpstr>
      <vt:lpstr>Hackschool - Crossplattform</vt:lpstr>
      <vt:lpstr>Speaker</vt:lpstr>
      <vt:lpstr>Agenda</vt:lpstr>
      <vt:lpstr>Intro</vt:lpstr>
      <vt:lpstr>Setup</vt:lpstr>
      <vt:lpstr>API</vt:lpstr>
      <vt:lpstr>Angular 2</vt:lpstr>
      <vt:lpstr>Komponenten und Direktiven</vt:lpstr>
      <vt:lpstr>Direktiven</vt:lpstr>
      <vt:lpstr>Bindings</vt:lpstr>
      <vt:lpstr>Routing</vt:lpstr>
      <vt:lpstr>Was ist Gulp?</vt:lpstr>
      <vt:lpstr>Apache Cordova</vt:lpstr>
      <vt:lpstr>Fragen?</vt:lpstr>
      <vt:lpstr>Quellen/Links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Marco Frodl</dc:creator>
  <cp:lastModifiedBy>Steffen Jahr</cp:lastModifiedBy>
  <cp:revision>160</cp:revision>
  <dcterms:created xsi:type="dcterms:W3CDTF">2013-09-19T16:40:10Z</dcterms:created>
  <dcterms:modified xsi:type="dcterms:W3CDTF">2016-09-16T14:55:01Z</dcterms:modified>
</cp:coreProperties>
</file>