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0ACD-B36A-4B84-B2B8-9C1BD30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CCF5C-E01C-43CD-8013-37777B19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47CF5-CBBA-4A8C-91BF-23028A90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437E5-388A-44FC-A4C5-06C8DAF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F6E3E-4BB0-4E1A-B7C2-12B20F56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2800C-0AF0-4AA1-9CB8-1DBD2C4F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04E88-C11C-4BEB-B2E9-6D3B3040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F0635-7CCD-4C16-97CE-815842F8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228C-923C-439A-8B51-0C2CBE44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37710-2B06-4153-BFBD-7E0794A6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0B5317-65B7-46C1-837A-630E03F4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BDCA7-A9E3-46C6-A523-AC3878DE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591A5-5BD9-487C-8C2C-5176FB97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F6591-F386-4DBF-A3D1-315D51C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E008E-A07C-419C-BF2C-F79753B3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9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5A6F-8EF5-4EFC-A0D5-7E67A36B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2376C-60AA-4CB1-930A-69583BAB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8D85B-1A64-4FBD-A963-F2DCB5FF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71828-E30D-416C-B20D-A56BA87A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5C22F-974A-4F4B-AB2A-CDB2FFFE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31B11-5446-4969-8AAE-8563498A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D3068-1350-44AE-90F4-C0DB201C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2624E-ADF6-4AA7-B860-D9FDD97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8F5C2-56A8-4CFC-B2D9-2618787A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38B88-A0A8-407B-AF98-955BC165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F6EF3-345B-4711-B190-86507DC0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A9ED-31D0-4FED-A36E-E15127A7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166C5C-9346-4C33-AA2D-D9F3BE25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A7426-3963-4FE9-B0A9-715EB4F5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26E31-8F34-429C-A1A5-33EEDD49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68707-FC6B-4F1B-8860-F7E600C2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676B-F7BF-45E4-B0F7-578E59A9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846BF-9B9B-4BAE-944E-F15F6D14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40FC9-76BE-45AC-8D29-C7FCC661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F33555-1A34-4D6E-A89C-0ED58B634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FC85D-4914-4A8F-9A18-56D076A53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93BF0-76CB-42C8-9C60-DEB7BFD0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F55E2D-E1E0-4FEA-AC7F-16D94F6F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814EB-02B6-4F37-9493-397DED9B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6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4A337-C87A-43E5-9451-24655F63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11535-3E07-401C-BDBC-B21E4FCB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247B3-7A4F-49F7-9EE5-6BAECE61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BED35-BF5C-45FB-9D0C-32504B50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4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9C8E82-0C6B-4957-8074-2EF38C21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3070A-3DCD-421A-94E1-220B771A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D366D-1553-478D-A7FC-F962783E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F99D-526F-4DCE-87EA-3A6FC8F0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25E0F-07CB-4E99-A33A-891E3516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A6CF6-B90A-4E1C-8457-EFC4AFF78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7FB1-2BE8-4C80-BA7F-2155069E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CA861-CFB1-4423-8A5D-DBFE0D64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C9E78-18C0-4BF3-836A-6135CBD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EDA2-1B04-4D65-8D96-97997D42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BB4FC-27D3-451C-A3C2-963A1B51F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99350-651B-484B-BD67-C21CFCDE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A7B55-DBA3-4A94-A31C-011FFAAE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8E6CF-C78C-4745-AA49-851D2BCB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864DF-2A76-474E-A314-EDC47CBD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3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7CB63-98FB-437F-9BC8-2C4C4010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676D3-6DD1-4901-BDA5-CF3A6F45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75199-9CE8-4D29-B82E-B365FB689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A899-7049-4856-BDCE-8FE9B9C5C968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4B24A-FCAB-434D-A056-6BAC9B15F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AFEFC-B9F3-4C83-A704-62B65F735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1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EE5C60F-AAEA-466A-826C-355EBCA8DD13}"/>
              </a:ext>
            </a:extLst>
          </p:cNvPr>
          <p:cNvGrpSpPr/>
          <p:nvPr/>
        </p:nvGrpSpPr>
        <p:grpSpPr>
          <a:xfrm>
            <a:off x="0" y="-13807"/>
            <a:ext cx="12192000" cy="6873879"/>
            <a:chOff x="0" y="-13807"/>
            <a:chExt cx="12192000" cy="6873879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4747C53-7FE9-4A3F-A594-37B81FB4706C}"/>
                </a:ext>
              </a:extLst>
            </p:cNvPr>
            <p:cNvSpPr/>
            <p:nvPr/>
          </p:nvSpPr>
          <p:spPr>
            <a:xfrm>
              <a:off x="0" y="4168457"/>
              <a:ext cx="12192000" cy="2691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65C84E7-ECF6-46BC-8FC4-EC63EB8FFED3}"/>
                </a:ext>
              </a:extLst>
            </p:cNvPr>
            <p:cNvSpPr/>
            <p:nvPr/>
          </p:nvSpPr>
          <p:spPr>
            <a:xfrm>
              <a:off x="0" y="-13807"/>
              <a:ext cx="12192000" cy="4182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10555A8-FDF0-4E12-B8FE-1180F7BC5509}"/>
                </a:ext>
              </a:extLst>
            </p:cNvPr>
            <p:cNvSpPr txBox="1"/>
            <p:nvPr/>
          </p:nvSpPr>
          <p:spPr>
            <a:xfrm>
              <a:off x="123576" y="4929307"/>
              <a:ext cx="2543676" cy="1815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b="1" dirty="0"/>
                <a:t>初始化</a:t>
              </a:r>
              <a:endParaRPr lang="en-US" altLang="zh-CN" sz="1600" b="1" dirty="0"/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一阶段收到的最大流水号</a:t>
              </a:r>
              <a:endParaRPr lang="en-US" altLang="zh-CN" sz="1600" dirty="0"/>
            </a:p>
            <a:p>
              <a:r>
                <a:rPr lang="en-US" altLang="zh-CN" sz="1600" dirty="0" err="1"/>
                <a:t>maxSerialNum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推荐提案编号</a:t>
              </a:r>
              <a:endParaRPr lang="en-US" altLang="zh-CN" sz="1600" dirty="0"/>
            </a:p>
            <a:p>
              <a:r>
                <a:rPr lang="en-US" altLang="zh-CN" sz="1600" dirty="0" err="1"/>
                <a:t>acceptedSerialNum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推荐提案内容</a:t>
              </a:r>
            </a:p>
            <a:p>
              <a:r>
                <a:rPr lang="en-US" altLang="zh-CN" sz="1600" dirty="0" err="1"/>
                <a:t>acceptedValue</a:t>
              </a:r>
              <a:r>
                <a:rPr lang="en-US" altLang="zh-CN" sz="1600" dirty="0"/>
                <a:t>=0;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7BD9E5-08F7-45CE-A918-7F66EE8F794B}"/>
                </a:ext>
              </a:extLst>
            </p:cNvPr>
            <p:cNvSpPr txBox="1"/>
            <p:nvPr/>
          </p:nvSpPr>
          <p:spPr>
            <a:xfrm>
              <a:off x="1844335" y="3389711"/>
              <a:ext cx="294272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dirty="0"/>
                <a:t>创建提案</a:t>
              </a:r>
              <a:r>
                <a:rPr lang="en-US" altLang="zh-CN" sz="1600" dirty="0"/>
                <a:t>[</a:t>
              </a:r>
              <a:r>
                <a:rPr lang="zh-CN" altLang="en-US" sz="1600" dirty="0"/>
                <a:t>编号</a:t>
              </a:r>
              <a:r>
                <a:rPr lang="en-US" altLang="zh-CN" sz="1600" dirty="0"/>
                <a:t>Serial, </a:t>
              </a:r>
              <a:r>
                <a:rPr lang="zh-CN" altLang="en-US" sz="1600" dirty="0"/>
                <a:t>内容</a:t>
              </a:r>
              <a:r>
                <a:rPr lang="en-US" altLang="zh-CN" sz="1600" dirty="0"/>
                <a:t>Value]</a:t>
              </a:r>
            </a:p>
            <a:p>
              <a:r>
                <a:rPr lang="zh-CN" altLang="en-US" sz="1600" dirty="0"/>
                <a:t>发送给所有的</a:t>
              </a:r>
              <a:r>
                <a:rPr lang="en-US" altLang="zh-CN" sz="1600" dirty="0"/>
                <a:t>Acceptor</a:t>
              </a:r>
              <a:endParaRPr lang="zh-CN" altLang="en-US" sz="16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89F41E-3D4B-42E0-B6BB-E6F406DF403B}"/>
                </a:ext>
              </a:extLst>
            </p:cNvPr>
            <p:cNvSpPr txBox="1"/>
            <p:nvPr/>
          </p:nvSpPr>
          <p:spPr>
            <a:xfrm>
              <a:off x="6354923" y="3389711"/>
              <a:ext cx="353227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dirty="0"/>
                <a:t>发送</a:t>
              </a:r>
              <a:r>
                <a:rPr lang="en-US" altLang="zh-CN" sz="1600" dirty="0"/>
                <a:t>Accept</a:t>
              </a:r>
              <a:r>
                <a:rPr lang="zh-CN" altLang="en-US" sz="1600" dirty="0"/>
                <a:t>请求</a:t>
              </a:r>
              <a:r>
                <a:rPr lang="en-US" altLang="zh-CN" sz="1600" dirty="0"/>
                <a:t>[</a:t>
              </a:r>
              <a:r>
                <a:rPr lang="zh-CN" altLang="en-US" sz="1600" dirty="0"/>
                <a:t>编号</a:t>
              </a:r>
              <a:r>
                <a:rPr lang="en-US" altLang="zh-CN" sz="1600" dirty="0"/>
                <a:t>Serial, </a:t>
              </a:r>
              <a:r>
                <a:rPr lang="zh-CN" altLang="en-US" sz="1600" dirty="0"/>
                <a:t>内容</a:t>
              </a:r>
              <a:r>
                <a:rPr lang="en-US" altLang="zh-CN" sz="1600" dirty="0"/>
                <a:t>Value]</a:t>
              </a:r>
            </a:p>
            <a:p>
              <a:r>
                <a:rPr lang="zh-CN" altLang="en-US" sz="1600" dirty="0"/>
                <a:t>到所有给自己投票的</a:t>
              </a:r>
              <a:r>
                <a:rPr lang="en-US" altLang="zh-CN" sz="1600" dirty="0"/>
                <a:t>Acceptor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2EB3E0-DE5E-4B2C-B1AA-EB0C3961E392}"/>
                </a:ext>
              </a:extLst>
            </p:cNvPr>
            <p:cNvSpPr txBox="1"/>
            <p:nvPr/>
          </p:nvSpPr>
          <p:spPr>
            <a:xfrm>
              <a:off x="123576" y="207716"/>
              <a:ext cx="2994860" cy="2800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b="1" dirty="0"/>
                <a:t>初始化</a:t>
              </a:r>
              <a:endParaRPr lang="en-US" altLang="zh-CN" sz="1600" b="1" dirty="0"/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已被接受的提议中编号最大的</a:t>
              </a:r>
              <a:endParaRPr lang="en-US" altLang="zh-CN" sz="1600" dirty="0"/>
            </a:p>
            <a:p>
              <a:r>
                <a:rPr lang="en-US" altLang="zh-CN" sz="1600" dirty="0" err="1"/>
                <a:t>maxAcceptedSerialNum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完成拉票，准备开始二阶段</a:t>
              </a:r>
              <a:endParaRPr lang="en-US" altLang="zh-CN" sz="1600" dirty="0"/>
            </a:p>
            <a:p>
              <a:r>
                <a:rPr lang="en-US" altLang="zh-CN" sz="1600" dirty="0" err="1"/>
                <a:t>proposeFinished</a:t>
              </a:r>
              <a:r>
                <a:rPr lang="en-US" altLang="zh-CN" sz="1600" dirty="0"/>
                <a:t>=false;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提议被批准</a:t>
              </a:r>
            </a:p>
            <a:p>
              <a:r>
                <a:rPr lang="en-US" altLang="zh-CN" sz="1600" dirty="0" err="1"/>
                <a:t>isAgree</a:t>
              </a:r>
              <a:r>
                <a:rPr lang="en-US" altLang="zh-CN" sz="1600" dirty="0"/>
                <a:t>=false;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投票数量，两阶段共用</a:t>
              </a:r>
              <a:endParaRPr lang="en-US" altLang="zh-CN" sz="1600" dirty="0"/>
            </a:p>
            <a:p>
              <a:r>
                <a:rPr lang="en-US" altLang="zh-CN" sz="1600" dirty="0" err="1"/>
                <a:t>okCount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拒绝数量，两阶段共用</a:t>
              </a:r>
              <a:endParaRPr lang="en-US" altLang="zh-CN" sz="1600" dirty="0"/>
            </a:p>
            <a:p>
              <a:r>
                <a:rPr lang="en-US" altLang="zh-CN" sz="1600" dirty="0" err="1"/>
                <a:t>refuseCount</a:t>
              </a:r>
              <a:r>
                <a:rPr lang="en-US" altLang="zh-CN" sz="1600" dirty="0"/>
                <a:t>=0;</a:t>
              </a:r>
              <a:endParaRPr lang="zh-CN" altLang="en-US" sz="1600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57B2054-A09C-4E28-80F2-5D706D6B0A18}"/>
                </a:ext>
              </a:extLst>
            </p:cNvPr>
            <p:cNvGrpSpPr/>
            <p:nvPr/>
          </p:nvGrpSpPr>
          <p:grpSpPr>
            <a:xfrm>
              <a:off x="3523748" y="210306"/>
              <a:ext cx="4397542" cy="2800767"/>
              <a:chOff x="3657600" y="333458"/>
              <a:chExt cx="4397542" cy="2800767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F93D7B-1E60-4D3E-84F6-139D297115F5}"/>
                  </a:ext>
                </a:extLst>
              </p:cNvPr>
              <p:cNvSpPr/>
              <p:nvPr/>
            </p:nvSpPr>
            <p:spPr>
              <a:xfrm>
                <a:off x="3657600" y="333458"/>
                <a:ext cx="4397542" cy="2800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A69720-E9C6-4DAE-B086-C47941056859}"/>
                  </a:ext>
                </a:extLst>
              </p:cNvPr>
              <p:cNvSpPr txBox="1"/>
              <p:nvPr/>
            </p:nvSpPr>
            <p:spPr>
              <a:xfrm>
                <a:off x="3779920" y="780121"/>
                <a:ext cx="4152901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拒绝或者超时没有得到回复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增大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Serial,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重新开始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DC6A25-7064-428F-98C7-F1468F3100E6}"/>
                  </a:ext>
                </a:extLst>
              </p:cNvPr>
              <p:cNvSpPr txBox="1"/>
              <p:nvPr/>
            </p:nvSpPr>
            <p:spPr>
              <a:xfrm>
                <a:off x="3779921" y="1610731"/>
                <a:ext cx="4152903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dirty="0"/>
                  <a:t>if(</a:t>
                </a:r>
                <a:r>
                  <a:rPr lang="en-US" altLang="zh-CN" sz="1600" dirty="0" err="1"/>
                  <a:t>acceptedSerialNum</a:t>
                </a:r>
                <a:r>
                  <a:rPr lang="en-US" altLang="zh-CN" sz="1600" dirty="0"/>
                  <a:t>&gt;</a:t>
                </a:r>
                <a:r>
                  <a:rPr lang="en-US" altLang="zh-CN" sz="1600" dirty="0" err="1"/>
                  <a:t>maxAcceptedSerialNum</a:t>
                </a:r>
                <a:r>
                  <a:rPr lang="en-US" altLang="zh-CN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dirty="0" err="1"/>
                  <a:t>maxAcceptedSerialNum</a:t>
                </a:r>
                <a:r>
                  <a:rPr lang="en-US" altLang="zh-CN" sz="1600" dirty="0"/>
                  <a:t>=</a:t>
                </a:r>
                <a:r>
                  <a:rPr lang="en-US" altLang="zh-CN" sz="1600" dirty="0" err="1"/>
                  <a:t>acceptedSerialNum</a:t>
                </a:r>
                <a:r>
                  <a:rPr lang="en-US" altLang="zh-CN" sz="1600" dirty="0"/>
                  <a:t>;</a:t>
                </a:r>
              </a:p>
              <a:p>
                <a:r>
                  <a:rPr lang="en-US" altLang="zh-CN" sz="1600" dirty="0"/>
                  <a:t>    Value=</a:t>
                </a:r>
                <a:r>
                  <a:rPr lang="en-US" altLang="zh-CN" sz="1600" dirty="0" err="1"/>
                  <a:t>acceptedValue</a:t>
                </a:r>
                <a:r>
                  <a:rPr lang="en-US" altLang="zh-CN" sz="1600" dirty="0"/>
                  <a:t>;</a:t>
                </a:r>
                <a:endParaRPr lang="zh-CN" altLang="en-US" sz="16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A505A2-79B8-425D-A4A6-204195854D7F}"/>
                  </a:ext>
                </a:extLst>
              </p:cNvPr>
              <p:cNvSpPr txBox="1"/>
              <p:nvPr/>
            </p:nvSpPr>
            <p:spPr>
              <a:xfrm>
                <a:off x="3779920" y="2441728"/>
                <a:ext cx="4152903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dirty="0"/>
                  <a:t>if(</a:t>
                </a:r>
                <a:r>
                  <a:rPr lang="zh-CN" altLang="en-US" sz="1600" dirty="0"/>
                  <a:t>同意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dirty="0" err="1"/>
                  <a:t>proposeFinished</a:t>
                </a:r>
                <a:r>
                  <a:rPr lang="en-US" altLang="zh-CN" sz="1600" dirty="0"/>
                  <a:t>=true;  //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zh-CN" altLang="en-US" sz="1600" dirty="0"/>
                  <a:t>结束</a:t>
                </a:r>
                <a:endParaRPr lang="en-US" altLang="zh-CN" sz="16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4AA4BB-CDE2-4865-BF58-009D12582A97}"/>
                  </a:ext>
                </a:extLst>
              </p:cNvPr>
              <p:cNvSpPr txBox="1"/>
              <p:nvPr/>
            </p:nvSpPr>
            <p:spPr>
              <a:xfrm>
                <a:off x="3657600" y="333845"/>
                <a:ext cx="4152901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Proposer::Proposed()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186F142-2528-4E50-A505-F100713D2104}"/>
                </a:ext>
              </a:extLst>
            </p:cNvPr>
            <p:cNvGrpSpPr/>
            <p:nvPr/>
          </p:nvGrpSpPr>
          <p:grpSpPr>
            <a:xfrm>
              <a:off x="8326602" y="993623"/>
              <a:ext cx="3741821" cy="2014860"/>
              <a:chOff x="4878805" y="3964835"/>
              <a:chExt cx="3741821" cy="201486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F6A75D0-D017-4241-A3FF-D30F0E7FE195}"/>
                  </a:ext>
                </a:extLst>
              </p:cNvPr>
              <p:cNvSpPr/>
              <p:nvPr/>
            </p:nvSpPr>
            <p:spPr>
              <a:xfrm>
                <a:off x="4878805" y="3964835"/>
                <a:ext cx="3741821" cy="2014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DD262C-ECB2-41B8-9757-83E6364C1105}"/>
                  </a:ext>
                </a:extLst>
              </p:cNvPr>
              <p:cNvSpPr txBox="1"/>
              <p:nvPr/>
            </p:nvSpPr>
            <p:spPr>
              <a:xfrm>
                <a:off x="5014158" y="4433850"/>
                <a:ext cx="3471114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拒绝或者超时没有得到回复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增大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Serial,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重新开始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746BBA-0989-406C-8127-6CA60AB84EC1}"/>
                  </a:ext>
                </a:extLst>
              </p:cNvPr>
              <p:cNvSpPr txBox="1"/>
              <p:nvPr/>
            </p:nvSpPr>
            <p:spPr>
              <a:xfrm>
                <a:off x="5014158" y="5264460"/>
                <a:ext cx="3471114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dirty="0"/>
                  <a:t>if(</a:t>
                </a:r>
                <a:r>
                  <a:rPr lang="zh-CN" altLang="en-US" sz="1600" dirty="0"/>
                  <a:t>同意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dirty="0" err="1"/>
                  <a:t>isAgree</a:t>
                </a:r>
                <a:r>
                  <a:rPr lang="en-US" altLang="zh-CN" sz="1600" dirty="0"/>
                  <a:t>=true;  //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zh-CN" altLang="en-US" sz="1600" dirty="0"/>
                  <a:t>结束</a:t>
                </a:r>
                <a:endParaRPr lang="en-US" altLang="zh-CN" sz="16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F56850-61C1-4721-8EF6-AC20869CD3B2}"/>
                  </a:ext>
                </a:extLst>
              </p:cNvPr>
              <p:cNvSpPr txBox="1"/>
              <p:nvPr/>
            </p:nvSpPr>
            <p:spPr>
              <a:xfrm>
                <a:off x="4878805" y="3964835"/>
                <a:ext cx="3471114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Proposer::Accepted()</a:t>
                </a: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D4947CE7-55B9-4BF7-862E-DEC805A63A67}"/>
                </a:ext>
              </a:extLst>
            </p:cNvPr>
            <p:cNvGrpSpPr/>
            <p:nvPr/>
          </p:nvGrpSpPr>
          <p:grpSpPr>
            <a:xfrm>
              <a:off x="3829860" y="4600578"/>
              <a:ext cx="3785315" cy="2142309"/>
              <a:chOff x="3829860" y="4520751"/>
              <a:chExt cx="3785315" cy="2142309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3D9FE8B-054D-424B-8433-E20B4758ADC2}"/>
                  </a:ext>
                </a:extLst>
              </p:cNvPr>
              <p:cNvSpPr/>
              <p:nvPr/>
            </p:nvSpPr>
            <p:spPr>
              <a:xfrm>
                <a:off x="3829860" y="4520751"/>
                <a:ext cx="3785315" cy="21423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028DAAD-FA4E-482C-87AC-A009F507622C}"/>
                  </a:ext>
                </a:extLst>
              </p:cNvPr>
              <p:cNvSpPr txBox="1"/>
              <p:nvPr/>
            </p:nvSpPr>
            <p:spPr>
              <a:xfrm>
                <a:off x="3953521" y="4976352"/>
                <a:ext cx="3537993" cy="15696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maxSerialNum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&gt;Serial)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拒绝或者不回复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</a:t>
                </a:r>
              </a:p>
              <a:p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maxSerialNum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=Serial;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OK,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acceptedSerialNum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acceptedValue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6277335-B6F0-4EBB-A662-13A463BA9508}"/>
                  </a:ext>
                </a:extLst>
              </p:cNvPr>
              <p:cNvSpPr txBox="1"/>
              <p:nvPr/>
            </p:nvSpPr>
            <p:spPr>
              <a:xfrm>
                <a:off x="3829860" y="4520751"/>
                <a:ext cx="353799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Acceptor::Propose()</a:t>
                </a: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DE633AB-38CE-45EA-BD40-35B600127E95}"/>
                </a:ext>
              </a:extLst>
            </p:cNvPr>
            <p:cNvGrpSpPr/>
            <p:nvPr/>
          </p:nvGrpSpPr>
          <p:grpSpPr>
            <a:xfrm>
              <a:off x="8757535" y="4600578"/>
              <a:ext cx="2879953" cy="2142310"/>
              <a:chOff x="8757535" y="4520751"/>
              <a:chExt cx="2879953" cy="214231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44B1C15-9785-4B41-9239-8531AD6295C3}"/>
                  </a:ext>
                </a:extLst>
              </p:cNvPr>
              <p:cNvSpPr/>
              <p:nvPr/>
            </p:nvSpPr>
            <p:spPr>
              <a:xfrm>
                <a:off x="8757535" y="4520752"/>
                <a:ext cx="2879953" cy="21423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86FEFFA-5E00-4D7F-ABEA-1DD287B87220}"/>
                  </a:ext>
                </a:extLst>
              </p:cNvPr>
              <p:cNvSpPr txBox="1"/>
              <p:nvPr/>
            </p:nvSpPr>
            <p:spPr>
              <a:xfrm>
                <a:off x="8887296" y="4981899"/>
                <a:ext cx="2620430" cy="15696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if(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maxSerialNum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&gt;Serial)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拒绝或者不回复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acceptedSerialNum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=Serial;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acceptedValue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=Value;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OK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E3D3A6F-6EFA-42FF-9514-6A278355C1F6}"/>
                  </a:ext>
                </a:extLst>
              </p:cNvPr>
              <p:cNvSpPr txBox="1"/>
              <p:nvPr/>
            </p:nvSpPr>
            <p:spPr>
              <a:xfrm>
                <a:off x="8757535" y="4520751"/>
                <a:ext cx="2620430" cy="34964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Acceptor:: Accept()</a:t>
                </a:r>
              </a:p>
            </p:txBody>
          </p:sp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BA8C4C3-B1F0-449E-A55E-7819582081D3}"/>
                </a:ext>
              </a:extLst>
            </p:cNvPr>
            <p:cNvCxnSpPr>
              <a:stCxn id="14" idx="2"/>
              <a:endCxn id="46" idx="1"/>
            </p:cNvCxnSpPr>
            <p:nvPr/>
          </p:nvCxnSpPr>
          <p:spPr>
            <a:xfrm rot="16200000" flipH="1">
              <a:off x="2724156" y="4566028"/>
              <a:ext cx="1697247" cy="5141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4637CA28-9257-4BB2-B8FE-924BF479284D}"/>
                </a:ext>
              </a:extLst>
            </p:cNvPr>
            <p:cNvCxnSpPr>
              <a:cxnSpLocks/>
              <a:stCxn id="46" idx="0"/>
              <a:endCxn id="35" idx="2"/>
            </p:cNvCxnSpPr>
            <p:nvPr/>
          </p:nvCxnSpPr>
          <p:spPr>
            <a:xfrm rot="5400000" flipH="1" flipV="1">
              <a:off x="4927766" y="3805826"/>
              <a:ext cx="1589505" cy="1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5C7E25EF-E2D0-4F4A-9160-6DC3A2839393}"/>
                </a:ext>
              </a:extLst>
            </p:cNvPr>
            <p:cNvCxnSpPr>
              <a:stCxn id="19" idx="2"/>
              <a:endCxn id="52" idx="1"/>
            </p:cNvCxnSpPr>
            <p:nvPr/>
          </p:nvCxnSpPr>
          <p:spPr>
            <a:xfrm rot="16200000" flipH="1">
              <a:off x="7590674" y="4504873"/>
              <a:ext cx="1697248" cy="6364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B13702C-BDB4-4C4C-8D0B-088F359B69F0}"/>
                </a:ext>
              </a:extLst>
            </p:cNvPr>
            <p:cNvCxnSpPr>
              <a:stCxn id="52" idx="0"/>
              <a:endCxn id="38" idx="2"/>
            </p:cNvCxnSpPr>
            <p:nvPr/>
          </p:nvCxnSpPr>
          <p:spPr>
            <a:xfrm flipV="1">
              <a:off x="10197512" y="3008483"/>
              <a:ext cx="1" cy="15920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C7266A14-3160-4F89-AEFE-7C471016BCDB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rot="10800000" flipV="1">
              <a:off x="3315700" y="1072467"/>
              <a:ext cx="330369" cy="231724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05DDAC7-A9FE-452E-9111-52E73E237281}"/>
                </a:ext>
              </a:extLst>
            </p:cNvPr>
            <p:cNvSpPr txBox="1"/>
            <p:nvPr/>
          </p:nvSpPr>
          <p:spPr>
            <a:xfrm>
              <a:off x="5040782" y="4262024"/>
              <a:ext cx="681737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sz="1600" b="1" dirty="0"/>
                <a:t>投票</a:t>
              </a:r>
              <a:endParaRPr lang="en-US" altLang="zh-CN" sz="1600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355BEE2-6B6B-471B-B502-15EE80F6EC97}"/>
                </a:ext>
              </a:extLst>
            </p:cNvPr>
            <p:cNvSpPr txBox="1"/>
            <p:nvPr/>
          </p:nvSpPr>
          <p:spPr>
            <a:xfrm>
              <a:off x="10197511" y="4262024"/>
              <a:ext cx="681737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sz="1600" b="1" dirty="0"/>
                <a:t>接受</a:t>
              </a:r>
              <a:endParaRPr lang="en-US" altLang="zh-CN" sz="1600" b="1" dirty="0"/>
            </a:p>
          </p:txBody>
        </p: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F8024514-9EB8-4C93-869D-0FA10748FDF4}"/>
                </a:ext>
              </a:extLst>
            </p:cNvPr>
            <p:cNvCxnSpPr>
              <a:stCxn id="18" idx="3"/>
              <a:endCxn id="19" idx="0"/>
            </p:cNvCxnSpPr>
            <p:nvPr/>
          </p:nvCxnSpPr>
          <p:spPr>
            <a:xfrm>
              <a:off x="7798971" y="2610964"/>
              <a:ext cx="322091" cy="7787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133BE6E-8DB0-472D-94CE-7EEBCD742449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8121061" y="1878137"/>
              <a:ext cx="3408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1BDE046-7F26-478B-966E-CB9815B51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061" y="72572"/>
              <a:ext cx="0" cy="1805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F7037A5A-B780-4995-8827-712C53D4173E}"/>
                </a:ext>
              </a:extLst>
            </p:cNvPr>
            <p:cNvCxnSpPr>
              <a:endCxn id="14" idx="0"/>
            </p:cNvCxnSpPr>
            <p:nvPr/>
          </p:nvCxnSpPr>
          <p:spPr>
            <a:xfrm rot="10800000" flipV="1">
              <a:off x="3315699" y="72571"/>
              <a:ext cx="4805362" cy="33171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8128ECC-8F62-4440-AFD3-0CF8DD5BB56C}"/>
                </a:ext>
              </a:extLst>
            </p:cNvPr>
            <p:cNvSpPr txBox="1"/>
            <p:nvPr/>
          </p:nvSpPr>
          <p:spPr>
            <a:xfrm>
              <a:off x="9479054" y="201927"/>
              <a:ext cx="1436914" cy="461665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Proposer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52B3BB3-0A04-42FF-B59F-0400DC95C261}"/>
                </a:ext>
              </a:extLst>
            </p:cNvPr>
            <p:cNvSpPr txBox="1"/>
            <p:nvPr/>
          </p:nvSpPr>
          <p:spPr>
            <a:xfrm>
              <a:off x="81419" y="4313366"/>
              <a:ext cx="1421450" cy="461665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Acceptor</a:t>
              </a:r>
            </a:p>
          </p:txBody>
        </p:sp>
        <p:sp>
          <p:nvSpPr>
            <p:cNvPr id="107" name="流程图: 可选过程 106">
              <a:extLst>
                <a:ext uri="{FF2B5EF4-FFF2-40B4-BE49-F238E27FC236}">
                  <a16:creationId xmlns:a16="http://schemas.microsoft.com/office/drawing/2014/main" id="{8D326716-1793-4E7B-A09F-B3C21054B367}"/>
                </a:ext>
              </a:extLst>
            </p:cNvPr>
            <p:cNvSpPr/>
            <p:nvPr/>
          </p:nvSpPr>
          <p:spPr>
            <a:xfrm>
              <a:off x="294830" y="3389711"/>
              <a:ext cx="1196108" cy="58477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6F282CD-BAA7-48E6-A249-8B129E7EFEE8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1490938" y="3682098"/>
              <a:ext cx="35339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流程图: 可选过程 109">
              <a:extLst>
                <a:ext uri="{FF2B5EF4-FFF2-40B4-BE49-F238E27FC236}">
                  <a16:creationId xmlns:a16="http://schemas.microsoft.com/office/drawing/2014/main" id="{A671AC08-F685-429F-9437-D929745E3F36}"/>
                </a:ext>
              </a:extLst>
            </p:cNvPr>
            <p:cNvSpPr/>
            <p:nvPr/>
          </p:nvSpPr>
          <p:spPr>
            <a:xfrm>
              <a:off x="10731101" y="3389710"/>
              <a:ext cx="1196108" cy="58477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A8C40DB2-784C-48B5-870F-D65E5A26514C}"/>
                </a:ext>
              </a:extLst>
            </p:cNvPr>
            <p:cNvCxnSpPr>
              <a:endCxn id="110" idx="0"/>
            </p:cNvCxnSpPr>
            <p:nvPr/>
          </p:nvCxnSpPr>
          <p:spPr>
            <a:xfrm>
              <a:off x="11329155" y="3008483"/>
              <a:ext cx="0" cy="3812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7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7097E22A-596E-4E04-AF15-6AB5679051B1}"/>
              </a:ext>
            </a:extLst>
          </p:cNvPr>
          <p:cNvGrpSpPr/>
          <p:nvPr/>
        </p:nvGrpSpPr>
        <p:grpSpPr>
          <a:xfrm>
            <a:off x="385729" y="0"/>
            <a:ext cx="11806271" cy="2392278"/>
            <a:chOff x="380054" y="0"/>
            <a:chExt cx="11806271" cy="239227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23F48F-8F7D-4F0E-A481-79C175BA90EC}"/>
                </a:ext>
              </a:extLst>
            </p:cNvPr>
            <p:cNvSpPr/>
            <p:nvPr/>
          </p:nvSpPr>
          <p:spPr>
            <a:xfrm>
              <a:off x="1844001" y="632477"/>
              <a:ext cx="1588168" cy="1127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2F3B18-F748-4F9E-8F81-C7C443F064DE}"/>
                </a:ext>
              </a:extLst>
            </p:cNvPr>
            <p:cNvSpPr txBox="1"/>
            <p:nvPr/>
          </p:nvSpPr>
          <p:spPr>
            <a:xfrm>
              <a:off x="2256083" y="63247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C0CFC7-E652-4B84-A0B1-2F39DC700D01}"/>
                </a:ext>
              </a:extLst>
            </p:cNvPr>
            <p:cNvSpPr txBox="1"/>
            <p:nvPr/>
          </p:nvSpPr>
          <p:spPr>
            <a:xfrm>
              <a:off x="2039514" y="1011472"/>
              <a:ext cx="1197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Client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466AE9-7098-4D2D-8A1F-F32A26DB9EE4}"/>
                </a:ext>
              </a:extLst>
            </p:cNvPr>
            <p:cNvSpPr txBox="1"/>
            <p:nvPr/>
          </p:nvSpPr>
          <p:spPr>
            <a:xfrm>
              <a:off x="2256082" y="1380804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9133AC-5233-4560-BA05-F39DBD1FDC73}"/>
                </a:ext>
              </a:extLst>
            </p:cNvPr>
            <p:cNvSpPr/>
            <p:nvPr/>
          </p:nvSpPr>
          <p:spPr>
            <a:xfrm>
              <a:off x="5194003" y="370973"/>
              <a:ext cx="2103942" cy="1650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DC7E1B-9E1B-4900-BC72-C2A849A68B11}"/>
                </a:ext>
              </a:extLst>
            </p:cNvPr>
            <p:cNvSpPr txBox="1"/>
            <p:nvPr/>
          </p:nvSpPr>
          <p:spPr>
            <a:xfrm>
              <a:off x="5863972" y="63247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B3BF97B-B0F1-4B30-8137-3BCF7A21285D}"/>
                </a:ext>
              </a:extLst>
            </p:cNvPr>
            <p:cNvSpPr txBox="1"/>
            <p:nvPr/>
          </p:nvSpPr>
          <p:spPr>
            <a:xfrm>
              <a:off x="5647403" y="1011472"/>
              <a:ext cx="1197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Cache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4B04B23-CFCA-4D96-9786-7EFFE89A002C}"/>
                </a:ext>
              </a:extLst>
            </p:cNvPr>
            <p:cNvSpPr txBox="1"/>
            <p:nvPr/>
          </p:nvSpPr>
          <p:spPr>
            <a:xfrm>
              <a:off x="5863971" y="1380804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86C54F-380B-4EE0-8832-58B81C70BEFD}"/>
                </a:ext>
              </a:extLst>
            </p:cNvPr>
            <p:cNvSpPr/>
            <p:nvPr/>
          </p:nvSpPr>
          <p:spPr>
            <a:xfrm>
              <a:off x="9054104" y="0"/>
              <a:ext cx="3132221" cy="2392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DCA87DF-30F3-4427-A103-3991D1BB096F}"/>
                </a:ext>
              </a:extLst>
            </p:cNvPr>
            <p:cNvSpPr txBox="1"/>
            <p:nvPr/>
          </p:nvSpPr>
          <p:spPr>
            <a:xfrm>
              <a:off x="10238212" y="632478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D7B21A6-1E95-45BE-A4F4-64B7B598E111}"/>
                </a:ext>
              </a:extLst>
            </p:cNvPr>
            <p:cNvSpPr txBox="1"/>
            <p:nvPr/>
          </p:nvSpPr>
          <p:spPr>
            <a:xfrm>
              <a:off x="10021643" y="1011473"/>
              <a:ext cx="1197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Server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EEB3EA6-408B-4DFB-ADED-F184407643BD}"/>
                </a:ext>
              </a:extLst>
            </p:cNvPr>
            <p:cNvSpPr txBox="1"/>
            <p:nvPr/>
          </p:nvSpPr>
          <p:spPr>
            <a:xfrm>
              <a:off x="10238211" y="1380805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CF77A52-2AF2-4EE5-9730-CCE34F1E0E50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3020088" y="821975"/>
              <a:ext cx="2843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405795F-6238-4CF7-B5CC-C2143226344F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>
              <a:off x="6627977" y="821975"/>
              <a:ext cx="36102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F18A77-CCD1-4E26-B959-9FDA001ED0AF}"/>
                </a:ext>
              </a:extLst>
            </p:cNvPr>
            <p:cNvSpPr txBox="1"/>
            <p:nvPr/>
          </p:nvSpPr>
          <p:spPr>
            <a:xfrm>
              <a:off x="385730" y="63247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Write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F4987B-ECB3-41E1-9282-9735322F5254}"/>
                </a:ext>
              </a:extLst>
            </p:cNvPr>
            <p:cNvSpPr txBox="1"/>
            <p:nvPr/>
          </p:nvSpPr>
          <p:spPr>
            <a:xfrm>
              <a:off x="380054" y="1378615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Read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4E5F0BD-7061-4362-ADB7-793FA07D11DE}"/>
                </a:ext>
              </a:extLst>
            </p:cNvPr>
            <p:cNvCxnSpPr>
              <a:stCxn id="40" idx="3"/>
            </p:cNvCxnSpPr>
            <p:nvPr/>
          </p:nvCxnSpPr>
          <p:spPr>
            <a:xfrm flipV="1">
              <a:off x="1149735" y="821974"/>
              <a:ext cx="6942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D6AD093-38F9-439A-A3B0-5A33B263172D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1144059" y="1568112"/>
              <a:ext cx="699942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550E801-9820-49FE-BF1D-685963D5797C}"/>
                </a:ext>
              </a:extLst>
            </p:cNvPr>
            <p:cNvCxnSpPr>
              <a:cxnSpLocks/>
              <a:stCxn id="25" idx="1"/>
              <a:endCxn id="17" idx="3"/>
            </p:cNvCxnSpPr>
            <p:nvPr/>
          </p:nvCxnSpPr>
          <p:spPr>
            <a:xfrm flipH="1">
              <a:off x="3020087" y="1570302"/>
              <a:ext cx="2843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A740796-D2AD-4938-B4F7-A92C40F8F2BF}"/>
                </a:ext>
              </a:extLst>
            </p:cNvPr>
            <p:cNvCxnSpPr>
              <a:stCxn id="29" idx="1"/>
              <a:endCxn id="25" idx="3"/>
            </p:cNvCxnSpPr>
            <p:nvPr/>
          </p:nvCxnSpPr>
          <p:spPr>
            <a:xfrm flipH="1" flipV="1">
              <a:off x="6627976" y="1570302"/>
              <a:ext cx="36102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D13D332-DF74-4734-B6EB-0D0B8D1EFABD}"/>
                </a:ext>
              </a:extLst>
            </p:cNvPr>
            <p:cNvSpPr txBox="1"/>
            <p:nvPr/>
          </p:nvSpPr>
          <p:spPr>
            <a:xfrm>
              <a:off x="3437844" y="483708"/>
              <a:ext cx="17561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write to cache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E3F86C1-F56E-4E41-994C-82B7D27A90FE}"/>
                </a:ext>
              </a:extLst>
            </p:cNvPr>
            <p:cNvSpPr txBox="1"/>
            <p:nvPr/>
          </p:nvSpPr>
          <p:spPr>
            <a:xfrm>
              <a:off x="7297945" y="483708"/>
              <a:ext cx="17561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write to server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0524353-03BE-4BBF-9049-07DE82A12947}"/>
                </a:ext>
              </a:extLst>
            </p:cNvPr>
            <p:cNvSpPr txBox="1"/>
            <p:nvPr/>
          </p:nvSpPr>
          <p:spPr>
            <a:xfrm>
              <a:off x="7297946" y="1588333"/>
              <a:ext cx="1756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read from server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1D8537-1FBB-4019-84FD-07C4EE8A56BB}"/>
                </a:ext>
              </a:extLst>
            </p:cNvPr>
            <p:cNvSpPr txBox="1"/>
            <p:nvPr/>
          </p:nvSpPr>
          <p:spPr>
            <a:xfrm>
              <a:off x="3437844" y="1573869"/>
              <a:ext cx="1756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4. read from cache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5BE9408-2763-4D98-86AD-DC3D4D1712E9}"/>
              </a:ext>
            </a:extLst>
          </p:cNvPr>
          <p:cNvGrpSpPr/>
          <p:nvPr/>
        </p:nvGrpSpPr>
        <p:grpSpPr>
          <a:xfrm>
            <a:off x="1632438" y="2843279"/>
            <a:ext cx="9238419" cy="3492899"/>
            <a:chOff x="80566" y="2477031"/>
            <a:chExt cx="9238419" cy="3492899"/>
          </a:xfrm>
        </p:grpSpPr>
        <p:sp>
          <p:nvSpPr>
            <p:cNvPr id="58" name="流程图: 可选过程 57">
              <a:extLst>
                <a:ext uri="{FF2B5EF4-FFF2-40B4-BE49-F238E27FC236}">
                  <a16:creationId xmlns:a16="http://schemas.microsoft.com/office/drawing/2014/main" id="{CBC20E57-ABFE-43A9-8184-758EB21FF70F}"/>
                </a:ext>
              </a:extLst>
            </p:cNvPr>
            <p:cNvSpPr/>
            <p:nvPr/>
          </p:nvSpPr>
          <p:spPr>
            <a:xfrm>
              <a:off x="779401" y="2633249"/>
              <a:ext cx="1179094" cy="5654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21937F77-4795-4E9B-B3C9-520EE6B2EE53}"/>
                </a:ext>
              </a:extLst>
            </p:cNvPr>
            <p:cNvSpPr/>
            <p:nvPr/>
          </p:nvSpPr>
          <p:spPr>
            <a:xfrm>
              <a:off x="80566" y="3668994"/>
              <a:ext cx="2576763" cy="111893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中已缓存文件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流程图: 过程 59">
              <a:extLst>
                <a:ext uri="{FF2B5EF4-FFF2-40B4-BE49-F238E27FC236}">
                  <a16:creationId xmlns:a16="http://schemas.microsoft.com/office/drawing/2014/main" id="{81FA6EAE-7CE5-4E2E-8355-86F11C81DD40}"/>
                </a:ext>
              </a:extLst>
            </p:cNvPr>
            <p:cNvSpPr/>
            <p:nvPr/>
          </p:nvSpPr>
          <p:spPr>
            <a:xfrm>
              <a:off x="277963" y="5341239"/>
              <a:ext cx="2181967" cy="6286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Server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中读取文件</a:t>
              </a:r>
            </a:p>
          </p:txBody>
        </p:sp>
        <p:sp>
          <p:nvSpPr>
            <p:cNvPr id="61" name="流程图: 过程 60">
              <a:extLst>
                <a:ext uri="{FF2B5EF4-FFF2-40B4-BE49-F238E27FC236}">
                  <a16:creationId xmlns:a16="http://schemas.microsoft.com/office/drawing/2014/main" id="{087A5E5E-7A5E-4BFD-8C94-A378CE44D3AC}"/>
                </a:ext>
              </a:extLst>
            </p:cNvPr>
            <p:cNvSpPr/>
            <p:nvPr/>
          </p:nvSpPr>
          <p:spPr>
            <a:xfrm>
              <a:off x="3534510" y="5341239"/>
              <a:ext cx="2403074" cy="6286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将文件内容写入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过程 61">
              <a:extLst>
                <a:ext uri="{FF2B5EF4-FFF2-40B4-BE49-F238E27FC236}">
                  <a16:creationId xmlns:a16="http://schemas.microsoft.com/office/drawing/2014/main" id="{75E4FB7B-434B-4BDE-86B2-B038F058A345}"/>
                </a:ext>
              </a:extLst>
            </p:cNvPr>
            <p:cNvSpPr/>
            <p:nvPr/>
          </p:nvSpPr>
          <p:spPr>
            <a:xfrm>
              <a:off x="6915911" y="2601645"/>
              <a:ext cx="2403074" cy="6286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返回文件数据</a:t>
              </a:r>
            </a:p>
          </p:txBody>
        </p:sp>
        <p:sp>
          <p:nvSpPr>
            <p:cNvPr id="63" name="流程图: 可选过程 62">
              <a:extLst>
                <a:ext uri="{FF2B5EF4-FFF2-40B4-BE49-F238E27FC236}">
                  <a16:creationId xmlns:a16="http://schemas.microsoft.com/office/drawing/2014/main" id="{1595A817-6053-4EDD-A81E-5B9D0B8125C0}"/>
                </a:ext>
              </a:extLst>
            </p:cNvPr>
            <p:cNvSpPr/>
            <p:nvPr/>
          </p:nvSpPr>
          <p:spPr>
            <a:xfrm>
              <a:off x="7527901" y="5372842"/>
              <a:ext cx="1179094" cy="5654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A2E444D0-E733-4CA8-B875-29CCBF0BBDD9}"/>
                </a:ext>
              </a:extLst>
            </p:cNvPr>
            <p:cNvSpPr/>
            <p:nvPr/>
          </p:nvSpPr>
          <p:spPr>
            <a:xfrm>
              <a:off x="3424306" y="2477031"/>
              <a:ext cx="2623479" cy="87792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中获取文件信息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Server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中获取文件信息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决策 64">
              <a:extLst>
                <a:ext uri="{FF2B5EF4-FFF2-40B4-BE49-F238E27FC236}">
                  <a16:creationId xmlns:a16="http://schemas.microsoft.com/office/drawing/2014/main" id="{6575849F-08F5-4507-978A-70806E855F08}"/>
                </a:ext>
              </a:extLst>
            </p:cNvPr>
            <p:cNvSpPr/>
            <p:nvPr/>
          </p:nvSpPr>
          <p:spPr>
            <a:xfrm>
              <a:off x="3635859" y="3668993"/>
              <a:ext cx="2200375" cy="111893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Version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是否一致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0DF45CE-D2BC-4AF5-97B9-87BDE5560E08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1368948" y="3198733"/>
              <a:ext cx="0" cy="470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FE985758-8E82-4720-BB1D-FA7C97911C1C}"/>
                </a:ext>
              </a:extLst>
            </p:cNvPr>
            <p:cNvCxnSpPr>
              <a:stCxn id="59" idx="3"/>
              <a:endCxn id="64" idx="1"/>
            </p:cNvCxnSpPr>
            <p:nvPr/>
          </p:nvCxnSpPr>
          <p:spPr>
            <a:xfrm flipV="1">
              <a:off x="2657329" y="2915991"/>
              <a:ext cx="766977" cy="131247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94B216A-8C98-4490-A6A7-2EEA160B1A62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4736046" y="3354951"/>
              <a:ext cx="1" cy="314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F1907FD-F73B-488A-A410-EE375ECEB27F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>
              <a:off x="4736047" y="4787928"/>
              <a:ext cx="0" cy="553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A8425A51-CA17-4A69-A1B3-17960D85E059}"/>
                </a:ext>
              </a:extLst>
            </p:cNvPr>
            <p:cNvCxnSpPr>
              <a:stCxn id="65" idx="3"/>
              <a:endCxn id="62" idx="1"/>
            </p:cNvCxnSpPr>
            <p:nvPr/>
          </p:nvCxnSpPr>
          <p:spPr>
            <a:xfrm flipV="1">
              <a:off x="5836234" y="2915991"/>
              <a:ext cx="1079677" cy="1312470"/>
            </a:xfrm>
            <a:prstGeom prst="bentConnector3">
              <a:avLst>
                <a:gd name="adj1" fmla="val 5476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87B73B0-CDC4-40EF-A868-EAE08F42DC47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8117448" y="3230336"/>
              <a:ext cx="0" cy="2142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ECC2DD85-CDB5-4802-8124-DEABB31AE386}"/>
                </a:ext>
              </a:extLst>
            </p:cNvPr>
            <p:cNvCxnSpPr>
              <a:stCxn id="61" idx="3"/>
              <a:endCxn id="62" idx="1"/>
            </p:cNvCxnSpPr>
            <p:nvPr/>
          </p:nvCxnSpPr>
          <p:spPr>
            <a:xfrm flipV="1">
              <a:off x="5937584" y="2915991"/>
              <a:ext cx="978327" cy="27395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C706C10-2012-47F4-A5D9-237A91513463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>
            <a:xfrm flipH="1">
              <a:off x="1368947" y="4787929"/>
              <a:ext cx="1" cy="553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C401924-A538-4007-BF2B-9A2A451066B8}"/>
                </a:ext>
              </a:extLst>
            </p:cNvPr>
            <p:cNvCxnSpPr>
              <a:stCxn id="60" idx="3"/>
              <a:endCxn id="61" idx="1"/>
            </p:cNvCxnSpPr>
            <p:nvPr/>
          </p:nvCxnSpPr>
          <p:spPr>
            <a:xfrm>
              <a:off x="2459930" y="5655585"/>
              <a:ext cx="1074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3E80855-5102-4E90-8756-1774070A8A7F}"/>
                </a:ext>
              </a:extLst>
            </p:cNvPr>
            <p:cNvSpPr txBox="1"/>
            <p:nvPr/>
          </p:nvSpPr>
          <p:spPr>
            <a:xfrm>
              <a:off x="2494091" y="3862212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0545960-0D73-41FA-AD5E-E69B878440C5}"/>
                </a:ext>
              </a:extLst>
            </p:cNvPr>
            <p:cNvSpPr txBox="1"/>
            <p:nvPr/>
          </p:nvSpPr>
          <p:spPr>
            <a:xfrm>
              <a:off x="1385730" y="4842761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E89ABFD8-197C-4EA8-9E84-4828D60230F4}"/>
                </a:ext>
              </a:extLst>
            </p:cNvPr>
            <p:cNvSpPr txBox="1"/>
            <p:nvPr/>
          </p:nvSpPr>
          <p:spPr>
            <a:xfrm>
              <a:off x="5672996" y="385496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FEC7E64-0059-495A-A6D1-CC7021BF8EFD}"/>
                </a:ext>
              </a:extLst>
            </p:cNvPr>
            <p:cNvSpPr txBox="1"/>
            <p:nvPr/>
          </p:nvSpPr>
          <p:spPr>
            <a:xfrm>
              <a:off x="4736045" y="4836820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2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374</Words>
  <Application>Microsoft Office PowerPoint</Application>
  <PresentationFormat>宽屏</PresentationFormat>
  <Paragraphs>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 think</dc:creator>
  <cp:lastModifiedBy>tu think</cp:lastModifiedBy>
  <cp:revision>107</cp:revision>
  <dcterms:created xsi:type="dcterms:W3CDTF">2023-02-05T12:13:20Z</dcterms:created>
  <dcterms:modified xsi:type="dcterms:W3CDTF">2023-02-08T12:50:45Z</dcterms:modified>
</cp:coreProperties>
</file>