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pen Sans" panose="020B0604020202020204" charset="0"/>
      <p:regular r:id="rId6"/>
      <p:bold r:id="rId7"/>
      <p:italic r:id="rId8"/>
      <p:boldItalic r:id="rId9"/>
    </p:embeddedFont>
    <p:embeddedFont>
      <p:font typeface="Google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3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94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Outline a user flow</a:t>
            </a:r>
            <a:endParaRPr sz="1400" b="1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Copy and paste each image into your own user flow on the next slide, and edit as needed. </a:t>
            </a:r>
            <a:endParaRPr sz="1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429809" y="27820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927908" y="2038732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85856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Action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312472" y="2225569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Screen</a:t>
              </a:r>
              <a:endParaRPr sz="11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5313750" y="2429050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6301413" y="2258050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 rot="5400000" flipH="1">
            <a:off x="7478552" y="1613392"/>
            <a:ext cx="130200" cy="134490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3833377" y="1993635"/>
            <a:ext cx="1003704" cy="1156215"/>
            <a:chOff x="3833377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15584" y="1893302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Decision</a:t>
                </a:r>
                <a:endParaRPr sz="1100" b="1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 the food ordering app to easily place an order in advance.</a:t>
            </a:r>
            <a:endParaRPr sz="14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59;p14">
            <a:extLst>
              <a:ext uri="{FF2B5EF4-FFF2-40B4-BE49-F238E27FC236}">
                <a16:creationId xmlns:a16="http://schemas.microsoft.com/office/drawing/2014/main" id="{B43FB4C9-0E51-1DC0-7481-A508582D2EC0}"/>
              </a:ext>
            </a:extLst>
          </p:cNvPr>
          <p:cNvGrpSpPr/>
          <p:nvPr/>
        </p:nvGrpSpPr>
        <p:grpSpPr>
          <a:xfrm>
            <a:off x="3213313" y="3817755"/>
            <a:ext cx="1901536" cy="1387643"/>
            <a:chOff x="326492" y="1588421"/>
            <a:chExt cx="1527048" cy="1097969"/>
          </a:xfrm>
        </p:grpSpPr>
        <p:sp>
          <p:nvSpPr>
            <p:cNvPr id="3" name="Google Shape;58;p14">
              <a:extLst>
                <a:ext uri="{FF2B5EF4-FFF2-40B4-BE49-F238E27FC236}">
                  <a16:creationId xmlns:a16="http://schemas.microsoft.com/office/drawing/2014/main" id="{F143E005-B442-B8E9-5823-76E44293D761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" name="Google Shape;60;p14">
              <a:extLst>
                <a:ext uri="{FF2B5EF4-FFF2-40B4-BE49-F238E27FC236}">
                  <a16:creationId xmlns:a16="http://schemas.microsoft.com/office/drawing/2014/main" id="{99BEB1AF-ACE3-31B4-760D-4B6678D8805B}"/>
                </a:ext>
              </a:extLst>
            </p:cNvPr>
            <p:cNvSpPr txBox="1"/>
            <p:nvPr/>
          </p:nvSpPr>
          <p:spPr>
            <a:xfrm>
              <a:off x="326492" y="1651993"/>
              <a:ext cx="1527048" cy="1034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PREFERRED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DELIVERY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 AND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LOCATION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5" name="Google Shape;64;p14">
            <a:extLst>
              <a:ext uri="{FF2B5EF4-FFF2-40B4-BE49-F238E27FC236}">
                <a16:creationId xmlns:a16="http://schemas.microsoft.com/office/drawing/2014/main" id="{8EF89C2A-3BE5-4B54-A04D-1D083EF46918}"/>
              </a:ext>
            </a:extLst>
          </p:cNvPr>
          <p:cNvCxnSpPr>
            <a:cxnSpLocks/>
          </p:cNvCxnSpPr>
          <p:nvPr/>
        </p:nvCxnSpPr>
        <p:spPr>
          <a:xfrm>
            <a:off x="1306783" y="1509222"/>
            <a:ext cx="714414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Google Shape;61;p14">
            <a:extLst>
              <a:ext uri="{FF2B5EF4-FFF2-40B4-BE49-F238E27FC236}">
                <a16:creationId xmlns:a16="http://schemas.microsoft.com/office/drawing/2014/main" id="{B612466F-AEA2-A1E6-EE63-33DE9A846760}"/>
              </a:ext>
            </a:extLst>
          </p:cNvPr>
          <p:cNvGrpSpPr/>
          <p:nvPr/>
        </p:nvGrpSpPr>
        <p:grpSpPr>
          <a:xfrm>
            <a:off x="1898007" y="1191545"/>
            <a:ext cx="1763054" cy="753796"/>
            <a:chOff x="2822502" y="1868177"/>
            <a:chExt cx="1396800" cy="627300"/>
          </a:xfrm>
        </p:grpSpPr>
        <p:sp>
          <p:nvSpPr>
            <p:cNvPr id="9" name="Google Shape;62;p14">
              <a:extLst>
                <a:ext uri="{FF2B5EF4-FFF2-40B4-BE49-F238E27FC236}">
                  <a16:creationId xmlns:a16="http://schemas.microsoft.com/office/drawing/2014/main" id="{6FFBF6C0-9820-09E5-4B2B-A4D82E019737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" name="Google Shape;63;p14">
              <a:extLst>
                <a:ext uri="{FF2B5EF4-FFF2-40B4-BE49-F238E27FC236}">
                  <a16:creationId xmlns:a16="http://schemas.microsoft.com/office/drawing/2014/main" id="{84430F90-8E1C-75F1-5547-BD08A83815E2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WELCOME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PAGE</a:t>
              </a:r>
              <a:endParaRPr sz="12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11" name="Google Shape;61;p14">
            <a:extLst>
              <a:ext uri="{FF2B5EF4-FFF2-40B4-BE49-F238E27FC236}">
                <a16:creationId xmlns:a16="http://schemas.microsoft.com/office/drawing/2014/main" id="{8EE67A20-8B9F-5E2C-A902-473956EFF765}"/>
              </a:ext>
            </a:extLst>
          </p:cNvPr>
          <p:cNvGrpSpPr/>
          <p:nvPr/>
        </p:nvGrpSpPr>
        <p:grpSpPr>
          <a:xfrm>
            <a:off x="4072801" y="1255758"/>
            <a:ext cx="1592668" cy="769927"/>
            <a:chOff x="2822502" y="1890527"/>
            <a:chExt cx="1396800" cy="627300"/>
          </a:xfrm>
        </p:grpSpPr>
        <p:sp>
          <p:nvSpPr>
            <p:cNvPr id="12" name="Google Shape;62;p14">
              <a:extLst>
                <a:ext uri="{FF2B5EF4-FFF2-40B4-BE49-F238E27FC236}">
                  <a16:creationId xmlns:a16="http://schemas.microsoft.com/office/drawing/2014/main" id="{DA0FAE09-4910-6D97-555E-7ADAF5154254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" name="Google Shape;63;p14">
              <a:extLst>
                <a:ext uri="{FF2B5EF4-FFF2-40B4-BE49-F238E27FC236}">
                  <a16:creationId xmlns:a16="http://schemas.microsoft.com/office/drawing/2014/main" id="{62554055-DFDC-ADA9-D755-4CA1C8A0822C}"/>
                </a:ext>
              </a:extLst>
            </p:cNvPr>
            <p:cNvSpPr txBox="1"/>
            <p:nvPr/>
          </p:nvSpPr>
          <p:spPr>
            <a:xfrm>
              <a:off x="2822502" y="189052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PAGE</a:t>
              </a:r>
              <a:endParaRPr sz="12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4" name="Google Shape;64;p14">
            <a:extLst>
              <a:ext uri="{FF2B5EF4-FFF2-40B4-BE49-F238E27FC236}">
                <a16:creationId xmlns:a16="http://schemas.microsoft.com/office/drawing/2014/main" id="{5F5F1242-6990-D829-AB78-695DBEB7EE29}"/>
              </a:ext>
            </a:extLst>
          </p:cNvPr>
          <p:cNvCxnSpPr>
            <a:cxnSpLocks/>
          </p:cNvCxnSpPr>
          <p:nvPr/>
        </p:nvCxnSpPr>
        <p:spPr>
          <a:xfrm>
            <a:off x="3449667" y="1509222"/>
            <a:ext cx="714414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64;p14">
            <a:extLst>
              <a:ext uri="{FF2B5EF4-FFF2-40B4-BE49-F238E27FC236}">
                <a16:creationId xmlns:a16="http://schemas.microsoft.com/office/drawing/2014/main" id="{737F1BC6-ACCC-868F-4B40-60F51BDF4740}"/>
              </a:ext>
            </a:extLst>
          </p:cNvPr>
          <p:cNvCxnSpPr>
            <a:cxnSpLocks/>
          </p:cNvCxnSpPr>
          <p:nvPr/>
        </p:nvCxnSpPr>
        <p:spPr>
          <a:xfrm>
            <a:off x="5474505" y="1509222"/>
            <a:ext cx="714414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" name="Google Shape;61;p14">
            <a:extLst>
              <a:ext uri="{FF2B5EF4-FFF2-40B4-BE49-F238E27FC236}">
                <a16:creationId xmlns:a16="http://schemas.microsoft.com/office/drawing/2014/main" id="{C9B7B8E1-4E1A-0C6A-F8A6-F0DF45E1D30B}"/>
              </a:ext>
            </a:extLst>
          </p:cNvPr>
          <p:cNvGrpSpPr/>
          <p:nvPr/>
        </p:nvGrpSpPr>
        <p:grpSpPr>
          <a:xfrm>
            <a:off x="6014619" y="1313684"/>
            <a:ext cx="1826522" cy="565217"/>
            <a:chOff x="2822502" y="1868177"/>
            <a:chExt cx="1396800" cy="627300"/>
          </a:xfrm>
        </p:grpSpPr>
        <p:sp>
          <p:nvSpPr>
            <p:cNvPr id="17" name="Google Shape;62;p14">
              <a:extLst>
                <a:ext uri="{FF2B5EF4-FFF2-40B4-BE49-F238E27FC236}">
                  <a16:creationId xmlns:a16="http://schemas.microsoft.com/office/drawing/2014/main" id="{36BF413A-AFAE-C269-D0E2-DA6DED9C2BB9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8" name="Google Shape;63;p14">
              <a:extLst>
                <a:ext uri="{FF2B5EF4-FFF2-40B4-BE49-F238E27FC236}">
                  <a16:creationId xmlns:a16="http://schemas.microsoft.com/office/drawing/2014/main" id="{0A57E8F6-C391-8E85-9997-8813C0A284C0}"/>
                </a:ext>
              </a:extLst>
            </p:cNvPr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MENU</a:t>
              </a:r>
              <a:endParaRPr sz="12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" name="Google Shape;59;p14">
            <a:extLst>
              <a:ext uri="{FF2B5EF4-FFF2-40B4-BE49-F238E27FC236}">
                <a16:creationId xmlns:a16="http://schemas.microsoft.com/office/drawing/2014/main" id="{7CC3D5BC-8615-1E85-C536-700C428D8143}"/>
              </a:ext>
            </a:extLst>
          </p:cNvPr>
          <p:cNvGrpSpPr/>
          <p:nvPr/>
        </p:nvGrpSpPr>
        <p:grpSpPr>
          <a:xfrm>
            <a:off x="7634658" y="1891042"/>
            <a:ext cx="1223130" cy="1098575"/>
            <a:chOff x="377675" y="1588421"/>
            <a:chExt cx="1396800" cy="1034400"/>
          </a:xfrm>
        </p:grpSpPr>
        <p:sp>
          <p:nvSpPr>
            <p:cNvPr id="23" name="Google Shape;58;p14">
              <a:extLst>
                <a:ext uri="{FF2B5EF4-FFF2-40B4-BE49-F238E27FC236}">
                  <a16:creationId xmlns:a16="http://schemas.microsoft.com/office/drawing/2014/main" id="{644DFF7C-DFAC-2CAC-1758-C1A34083E92F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4" name="Google Shape;60;p14">
              <a:extLst>
                <a:ext uri="{FF2B5EF4-FFF2-40B4-BE49-F238E27FC236}">
                  <a16:creationId xmlns:a16="http://schemas.microsoft.com/office/drawing/2014/main" id="{70CD0796-930B-6116-DB86-59912E03BD2F}"/>
                </a:ext>
              </a:extLst>
            </p:cNvPr>
            <p:cNvSpPr txBox="1"/>
            <p:nvPr/>
          </p:nvSpPr>
          <p:spPr>
            <a:xfrm>
              <a:off x="377675" y="1788303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DESIRED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MENU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EF5672-572E-4C1E-C76D-805DF691C573}"/>
              </a:ext>
            </a:extLst>
          </p:cNvPr>
          <p:cNvCxnSpPr>
            <a:cxnSpLocks/>
          </p:cNvCxnSpPr>
          <p:nvPr/>
        </p:nvCxnSpPr>
        <p:spPr>
          <a:xfrm flipH="1">
            <a:off x="7207144" y="4201586"/>
            <a:ext cx="553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oogle Shape;59;p14">
            <a:extLst>
              <a:ext uri="{FF2B5EF4-FFF2-40B4-BE49-F238E27FC236}">
                <a16:creationId xmlns:a16="http://schemas.microsoft.com/office/drawing/2014/main" id="{5D2D3C57-4F5C-F17A-EC26-8E983130B1EA}"/>
              </a:ext>
            </a:extLst>
          </p:cNvPr>
          <p:cNvGrpSpPr/>
          <p:nvPr/>
        </p:nvGrpSpPr>
        <p:grpSpPr>
          <a:xfrm>
            <a:off x="7634658" y="3702012"/>
            <a:ext cx="1223130" cy="1098575"/>
            <a:chOff x="377675" y="1588421"/>
            <a:chExt cx="1396800" cy="1034400"/>
          </a:xfrm>
        </p:grpSpPr>
        <p:sp>
          <p:nvSpPr>
            <p:cNvPr id="33" name="Google Shape;58;p14">
              <a:extLst>
                <a:ext uri="{FF2B5EF4-FFF2-40B4-BE49-F238E27FC236}">
                  <a16:creationId xmlns:a16="http://schemas.microsoft.com/office/drawing/2014/main" id="{142F33F3-3CA3-DEC5-1D25-CB6ED4BF4BCF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4" name="Google Shape;60;p14">
              <a:extLst>
                <a:ext uri="{FF2B5EF4-FFF2-40B4-BE49-F238E27FC236}">
                  <a16:creationId xmlns:a16="http://schemas.microsoft.com/office/drawing/2014/main" id="{43B46092-9530-7B67-2CEA-7E2112A47A87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CHOOSE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FOOD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98AD51-C1C2-1174-3934-C9C6AF53A202}"/>
              </a:ext>
            </a:extLst>
          </p:cNvPr>
          <p:cNvCxnSpPr>
            <a:cxnSpLocks/>
          </p:cNvCxnSpPr>
          <p:nvPr/>
        </p:nvCxnSpPr>
        <p:spPr>
          <a:xfrm flipH="1">
            <a:off x="2879186" y="4551748"/>
            <a:ext cx="553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oogle Shape;67;p14">
            <a:extLst>
              <a:ext uri="{FF2B5EF4-FFF2-40B4-BE49-F238E27FC236}">
                <a16:creationId xmlns:a16="http://schemas.microsoft.com/office/drawing/2014/main" id="{B72C68A4-BB41-3484-8AE1-944891AA8499}"/>
              </a:ext>
            </a:extLst>
          </p:cNvPr>
          <p:cNvGrpSpPr/>
          <p:nvPr/>
        </p:nvGrpSpPr>
        <p:grpSpPr>
          <a:xfrm>
            <a:off x="5364992" y="3332383"/>
            <a:ext cx="1807231" cy="1607011"/>
            <a:chOff x="3677856" y="1758307"/>
            <a:chExt cx="1163134" cy="1206553"/>
          </a:xfrm>
        </p:grpSpPr>
        <p:grpSp>
          <p:nvGrpSpPr>
            <p:cNvPr id="37" name="Google Shape;68;p14">
              <a:extLst>
                <a:ext uri="{FF2B5EF4-FFF2-40B4-BE49-F238E27FC236}">
                  <a16:creationId xmlns:a16="http://schemas.microsoft.com/office/drawing/2014/main" id="{356CDC94-1050-B710-382D-C5AEEDE91CA9}"/>
                </a:ext>
              </a:extLst>
            </p:cNvPr>
            <p:cNvGrpSpPr/>
            <p:nvPr/>
          </p:nvGrpSpPr>
          <p:grpSpPr>
            <a:xfrm>
              <a:off x="3869561" y="1889698"/>
              <a:ext cx="971429" cy="1061379"/>
              <a:chOff x="5260487" y="1459416"/>
              <a:chExt cx="1205546" cy="1317174"/>
            </a:xfrm>
          </p:grpSpPr>
          <p:sp>
            <p:nvSpPr>
              <p:cNvPr id="40" name="Google Shape;69;p14">
                <a:extLst>
                  <a:ext uri="{FF2B5EF4-FFF2-40B4-BE49-F238E27FC236}">
                    <a16:creationId xmlns:a16="http://schemas.microsoft.com/office/drawing/2014/main" id="{1D4E0A2A-0537-ECE1-6CE4-44EC4539E0EE}"/>
                  </a:ext>
                </a:extLst>
              </p:cNvPr>
              <p:cNvSpPr/>
              <p:nvPr/>
            </p:nvSpPr>
            <p:spPr>
              <a:xfrm>
                <a:off x="5260487" y="1459416"/>
                <a:ext cx="1205546" cy="1317174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41" name="Google Shape;70;p14">
                <a:extLst>
                  <a:ext uri="{FF2B5EF4-FFF2-40B4-BE49-F238E27FC236}">
                    <a16:creationId xmlns:a16="http://schemas.microsoft.com/office/drawing/2014/main" id="{6429D02D-3EC4-CC7F-8D59-8CA5D75AF00E}"/>
                  </a:ext>
                </a:extLst>
              </p:cNvPr>
              <p:cNvSpPr txBox="1"/>
              <p:nvPr/>
            </p:nvSpPr>
            <p:spPr>
              <a:xfrm>
                <a:off x="5382356" y="1616866"/>
                <a:ext cx="954916" cy="914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ORDER NOW?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ORDER LATER?</a:t>
                </a:r>
                <a:endParaRPr sz="12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38" name="Google Shape;71;p14">
              <a:extLst>
                <a:ext uri="{FF2B5EF4-FFF2-40B4-BE49-F238E27FC236}">
                  <a16:creationId xmlns:a16="http://schemas.microsoft.com/office/drawing/2014/main" id="{A521D373-CF67-3605-3639-64D28A18F2FA}"/>
                </a:ext>
              </a:extLst>
            </p:cNvPr>
            <p:cNvSpPr txBox="1"/>
            <p:nvPr/>
          </p:nvSpPr>
          <p:spPr>
            <a:xfrm>
              <a:off x="3677856" y="2536007"/>
              <a:ext cx="522460" cy="428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Google Sans"/>
                  <a:ea typeface="Google Sans"/>
                  <a:cs typeface="Google Sans"/>
                  <a:sym typeface="Google Sans"/>
                </a:rPr>
                <a:t>ORDER NOW</a:t>
              </a:r>
              <a:endParaRPr sz="9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39" name="Google Shape;72;p14">
              <a:extLst>
                <a:ext uri="{FF2B5EF4-FFF2-40B4-BE49-F238E27FC236}">
                  <a16:creationId xmlns:a16="http://schemas.microsoft.com/office/drawing/2014/main" id="{3234CE50-5AF1-79DD-1B01-E1638DDB7274}"/>
                </a:ext>
              </a:extLst>
            </p:cNvPr>
            <p:cNvSpPr txBox="1"/>
            <p:nvPr/>
          </p:nvSpPr>
          <p:spPr>
            <a:xfrm>
              <a:off x="3841334" y="1758307"/>
              <a:ext cx="609002" cy="305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 LATER</a:t>
              </a:r>
              <a:endParaRPr b="1" dirty="0"/>
            </a:p>
          </p:txBody>
        </p:sp>
      </p:grpSp>
      <p:cxnSp>
        <p:nvCxnSpPr>
          <p:cNvPr id="51" name="Google Shape;66;p14">
            <a:extLst>
              <a:ext uri="{FF2B5EF4-FFF2-40B4-BE49-F238E27FC236}">
                <a16:creationId xmlns:a16="http://schemas.microsoft.com/office/drawing/2014/main" id="{50582133-1816-A746-D592-7F9D99B0FAE7}"/>
              </a:ext>
            </a:extLst>
          </p:cNvPr>
          <p:cNvCxnSpPr>
            <a:cxnSpLocks/>
          </p:cNvCxnSpPr>
          <p:nvPr/>
        </p:nvCxnSpPr>
        <p:spPr>
          <a:xfrm rot="23700000" flipH="1" flipV="1">
            <a:off x="6716813" y="1599803"/>
            <a:ext cx="182880" cy="2011680"/>
          </a:xfrm>
          <a:prstGeom prst="curvedConnector3">
            <a:avLst>
              <a:gd name="adj1" fmla="val -182892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A13EA6F-ADF6-55A3-A1FE-FFCD6AF00CAF}"/>
              </a:ext>
            </a:extLst>
          </p:cNvPr>
          <p:cNvCxnSpPr>
            <a:cxnSpLocks/>
          </p:cNvCxnSpPr>
          <p:nvPr/>
        </p:nvCxnSpPr>
        <p:spPr>
          <a:xfrm flipH="1">
            <a:off x="4833389" y="4587280"/>
            <a:ext cx="646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152401" y="1043610"/>
            <a:ext cx="1301674" cy="1014603"/>
            <a:chOff x="377675" y="1588421"/>
            <a:chExt cx="1396800" cy="1034400"/>
          </a:xfrm>
        </p:grpSpPr>
        <p:sp>
          <p:nvSpPr>
            <p:cNvPr id="57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8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APP 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CD79C9-2A30-B8BD-C709-A66BA098D3DB}"/>
              </a:ext>
            </a:extLst>
          </p:cNvPr>
          <p:cNvCxnSpPr/>
          <p:nvPr/>
        </p:nvCxnSpPr>
        <p:spPr>
          <a:xfrm>
            <a:off x="7483715" y="1704761"/>
            <a:ext cx="357426" cy="35890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55441A-023A-541C-1FE0-1992A4C85159}"/>
              </a:ext>
            </a:extLst>
          </p:cNvPr>
          <p:cNvCxnSpPr/>
          <p:nvPr/>
        </p:nvCxnSpPr>
        <p:spPr>
          <a:xfrm>
            <a:off x="8246223" y="2989617"/>
            <a:ext cx="0" cy="64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oogle Shape;59;p14">
            <a:extLst>
              <a:ext uri="{FF2B5EF4-FFF2-40B4-BE49-F238E27FC236}">
                <a16:creationId xmlns:a16="http://schemas.microsoft.com/office/drawing/2014/main" id="{A9A741F8-35FA-F200-C9DD-9474B75A2EBA}"/>
              </a:ext>
            </a:extLst>
          </p:cNvPr>
          <p:cNvGrpSpPr/>
          <p:nvPr/>
        </p:nvGrpSpPr>
        <p:grpSpPr>
          <a:xfrm>
            <a:off x="1697882" y="3988921"/>
            <a:ext cx="1301674" cy="1014603"/>
            <a:chOff x="377675" y="1588421"/>
            <a:chExt cx="1396800" cy="1034400"/>
          </a:xfrm>
        </p:grpSpPr>
        <p:sp>
          <p:nvSpPr>
            <p:cNvPr id="70" name="Google Shape;58;p14">
              <a:extLst>
                <a:ext uri="{FF2B5EF4-FFF2-40B4-BE49-F238E27FC236}">
                  <a16:creationId xmlns:a16="http://schemas.microsoft.com/office/drawing/2014/main" id="{CBDB803A-E84C-5589-A63D-5C852F41D950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1" name="Google Shape;60;p14">
              <a:extLst>
                <a:ext uri="{FF2B5EF4-FFF2-40B4-BE49-F238E27FC236}">
                  <a16:creationId xmlns:a16="http://schemas.microsoft.com/office/drawing/2014/main" id="{944A74DA-BD08-9864-82DE-AE792A4751D0}"/>
                </a:ext>
              </a:extLst>
            </p:cNvPr>
            <p:cNvSpPr txBox="1"/>
            <p:nvPr/>
          </p:nvSpPr>
          <p:spPr>
            <a:xfrm>
              <a:off x="377675" y="1833184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MAKE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PAYMENT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03FB98-FD6C-BB9F-CC87-FAE5FBF26375}"/>
              </a:ext>
            </a:extLst>
          </p:cNvPr>
          <p:cNvCxnSpPr>
            <a:cxnSpLocks/>
          </p:cNvCxnSpPr>
          <p:nvPr/>
        </p:nvCxnSpPr>
        <p:spPr>
          <a:xfrm flipH="1">
            <a:off x="1292115" y="4546110"/>
            <a:ext cx="553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oogle Shape;61;p14">
            <a:extLst>
              <a:ext uri="{FF2B5EF4-FFF2-40B4-BE49-F238E27FC236}">
                <a16:creationId xmlns:a16="http://schemas.microsoft.com/office/drawing/2014/main" id="{4589F791-FCB6-0B9C-BB53-92F01CDC3259}"/>
              </a:ext>
            </a:extLst>
          </p:cNvPr>
          <p:cNvGrpSpPr/>
          <p:nvPr/>
        </p:nvGrpSpPr>
        <p:grpSpPr>
          <a:xfrm>
            <a:off x="-108543" y="4239264"/>
            <a:ext cx="1592668" cy="769927"/>
            <a:chOff x="2812965" y="1866433"/>
            <a:chExt cx="1396800" cy="627300"/>
          </a:xfrm>
        </p:grpSpPr>
        <p:sp>
          <p:nvSpPr>
            <p:cNvPr id="74" name="Google Shape;62;p14">
              <a:extLst>
                <a:ext uri="{FF2B5EF4-FFF2-40B4-BE49-F238E27FC236}">
                  <a16:creationId xmlns:a16="http://schemas.microsoft.com/office/drawing/2014/main" id="{56A2025F-BE79-0015-D613-2FB953E43C3B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5" name="Google Shape;63;p14">
              <a:extLst>
                <a:ext uri="{FF2B5EF4-FFF2-40B4-BE49-F238E27FC236}">
                  <a16:creationId xmlns:a16="http://schemas.microsoft.com/office/drawing/2014/main" id="{650EAC3C-C182-E315-09BE-CE6F134A3EA3}"/>
                </a:ext>
              </a:extLst>
            </p:cNvPr>
            <p:cNvSpPr txBox="1"/>
            <p:nvPr/>
          </p:nvSpPr>
          <p:spPr>
            <a:xfrm>
              <a:off x="2812965" y="1866433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ORDER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CONFIRMATION</a:t>
              </a:r>
              <a:endParaRPr sz="12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 the 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uber dispatch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app to easily 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find and book a rider to deliver your item</a:t>
            </a:r>
            <a:r>
              <a:rPr lang="en" sz="1400" dirty="0" smtClean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400" dirty="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152401" y="1043610"/>
            <a:ext cx="1301674" cy="1014603"/>
            <a:chOff x="377675" y="1588421"/>
            <a:chExt cx="1396800" cy="1034400"/>
          </a:xfrm>
        </p:grpSpPr>
        <p:sp>
          <p:nvSpPr>
            <p:cNvPr id="47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8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APP 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49" name="Google Shape;65;p14"/>
          <p:cNvCxnSpPr/>
          <p:nvPr/>
        </p:nvCxnSpPr>
        <p:spPr>
          <a:xfrm>
            <a:off x="798387" y="2058213"/>
            <a:ext cx="0" cy="41898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oogle Shape;61;p14"/>
          <p:cNvGrpSpPr/>
          <p:nvPr/>
        </p:nvGrpSpPr>
        <p:grpSpPr>
          <a:xfrm>
            <a:off x="-79219" y="2447685"/>
            <a:ext cx="1741763" cy="512002"/>
            <a:chOff x="2822502" y="1868177"/>
            <a:chExt cx="1396800" cy="627300"/>
          </a:xfrm>
        </p:grpSpPr>
        <p:sp>
          <p:nvSpPr>
            <p:cNvPr id="53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5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Splash Screen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59" name="Google Shape;65;p14"/>
          <p:cNvCxnSpPr/>
          <p:nvPr/>
        </p:nvCxnSpPr>
        <p:spPr>
          <a:xfrm>
            <a:off x="790074" y="2800707"/>
            <a:ext cx="0" cy="41898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" name="Google Shape;61;p14"/>
          <p:cNvGrpSpPr/>
          <p:nvPr/>
        </p:nvGrpSpPr>
        <p:grpSpPr>
          <a:xfrm>
            <a:off x="-70908" y="3195105"/>
            <a:ext cx="1741763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4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Sign up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5" name="Google Shape;67;p14"/>
          <p:cNvGrpSpPr/>
          <p:nvPr/>
        </p:nvGrpSpPr>
        <p:grpSpPr>
          <a:xfrm>
            <a:off x="282076" y="3997189"/>
            <a:ext cx="1003704" cy="1156215"/>
            <a:chOff x="3833377" y="1993635"/>
            <a:chExt cx="1003704" cy="1156215"/>
          </a:xfrm>
        </p:grpSpPr>
        <p:grpSp>
          <p:nvGrpSpPr>
            <p:cNvPr id="66" name="Google Shape;68;p14"/>
            <p:cNvGrpSpPr/>
            <p:nvPr/>
          </p:nvGrpSpPr>
          <p:grpSpPr>
            <a:xfrm>
              <a:off x="3833377" y="1993635"/>
              <a:ext cx="1003704" cy="833520"/>
              <a:chOff x="5215584" y="1588400"/>
              <a:chExt cx="1245600" cy="1034400"/>
            </a:xfrm>
          </p:grpSpPr>
          <p:sp>
            <p:nvSpPr>
              <p:cNvPr id="76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8" name="Google Shape;70;p14"/>
              <p:cNvSpPr txBox="1"/>
              <p:nvPr/>
            </p:nvSpPr>
            <p:spPr>
              <a:xfrm>
                <a:off x="5215584" y="1763610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Allow location</a:t>
                </a:r>
                <a:endParaRPr sz="11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67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8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cxnSp>
        <p:nvCxnSpPr>
          <p:cNvPr id="79" name="Google Shape;65;p14"/>
          <p:cNvCxnSpPr/>
          <p:nvPr/>
        </p:nvCxnSpPr>
        <p:spPr>
          <a:xfrm>
            <a:off x="782127" y="3564753"/>
            <a:ext cx="0" cy="41898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64;p14"/>
          <p:cNvCxnSpPr/>
          <p:nvPr/>
        </p:nvCxnSpPr>
        <p:spPr>
          <a:xfrm>
            <a:off x="1256113" y="4407480"/>
            <a:ext cx="605938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1" name="Google Shape;61;p14"/>
          <p:cNvGrpSpPr/>
          <p:nvPr/>
        </p:nvGrpSpPr>
        <p:grpSpPr>
          <a:xfrm>
            <a:off x="1704105" y="4204870"/>
            <a:ext cx="1741763" cy="512002"/>
            <a:chOff x="2822502" y="1868177"/>
            <a:chExt cx="1396800" cy="627300"/>
          </a:xfrm>
        </p:grpSpPr>
        <p:sp>
          <p:nvSpPr>
            <p:cNvPr id="8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Splash Screen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84" name="Google Shape;64;p14"/>
          <p:cNvCxnSpPr/>
          <p:nvPr/>
        </p:nvCxnSpPr>
        <p:spPr>
          <a:xfrm flipV="1">
            <a:off x="2523890" y="3700200"/>
            <a:ext cx="4650" cy="511582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5" name="Google Shape;67;p14"/>
          <p:cNvGrpSpPr/>
          <p:nvPr/>
        </p:nvGrpSpPr>
        <p:grpSpPr>
          <a:xfrm>
            <a:off x="2005414" y="2867211"/>
            <a:ext cx="1003704" cy="1165762"/>
            <a:chOff x="3808438" y="1993635"/>
            <a:chExt cx="1003704" cy="1165762"/>
          </a:xfrm>
        </p:grpSpPr>
        <p:grpSp>
          <p:nvGrpSpPr>
            <p:cNvPr id="86" name="Google Shape;68;p14"/>
            <p:cNvGrpSpPr/>
            <p:nvPr/>
          </p:nvGrpSpPr>
          <p:grpSpPr>
            <a:xfrm>
              <a:off x="3808438" y="1993635"/>
              <a:ext cx="1003704" cy="833520"/>
              <a:chOff x="5184636" y="1588400"/>
              <a:chExt cx="1245600" cy="1034400"/>
            </a:xfrm>
          </p:grpSpPr>
          <p:sp>
            <p:nvSpPr>
              <p:cNvPr id="8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90" name="Google Shape;70;p14"/>
              <p:cNvSpPr txBox="1"/>
              <p:nvPr/>
            </p:nvSpPr>
            <p:spPr>
              <a:xfrm>
                <a:off x="5184636" y="1763610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 dirty="0" smtClean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Terms $ Privacy</a:t>
                </a:r>
                <a:endParaRPr sz="11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87" name="Google Shape;71;p14"/>
            <p:cNvSpPr txBox="1"/>
            <p:nvPr/>
          </p:nvSpPr>
          <p:spPr>
            <a:xfrm>
              <a:off x="4342060" y="2779812"/>
              <a:ext cx="445040" cy="322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latin typeface="Google Sans"/>
                  <a:ea typeface="Google Sans"/>
                  <a:cs typeface="Google Sans"/>
                  <a:sym typeface="Google Sans"/>
                </a:rPr>
                <a:t>N/A</a:t>
              </a:r>
              <a:endParaRPr sz="900" b="1" dirty="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8" name="Google Shape;72;p14"/>
            <p:cNvSpPr txBox="1"/>
            <p:nvPr/>
          </p:nvSpPr>
          <p:spPr>
            <a:xfrm>
              <a:off x="3970707" y="2791597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latin typeface="Google Sans"/>
                  <a:cs typeface="Google Sans"/>
                  <a:sym typeface="Google Sans"/>
                </a:rPr>
                <a:t>A</a:t>
              </a:r>
              <a:endParaRPr b="1" dirty="0"/>
            </a:p>
          </p:txBody>
        </p:sp>
      </p:grpSp>
      <p:grpSp>
        <p:nvGrpSpPr>
          <p:cNvPr id="91" name="Google Shape;61;p14"/>
          <p:cNvGrpSpPr/>
          <p:nvPr/>
        </p:nvGrpSpPr>
        <p:grpSpPr>
          <a:xfrm>
            <a:off x="1704104" y="1977248"/>
            <a:ext cx="1741763" cy="512002"/>
            <a:chOff x="2822502" y="1868177"/>
            <a:chExt cx="1396800" cy="627300"/>
          </a:xfrm>
        </p:grpSpPr>
        <p:sp>
          <p:nvSpPr>
            <p:cNvPr id="9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4" name="Google Shape;64;p14"/>
          <p:cNvCxnSpPr/>
          <p:nvPr/>
        </p:nvCxnSpPr>
        <p:spPr>
          <a:xfrm flipV="1">
            <a:off x="2518161" y="2334074"/>
            <a:ext cx="4650" cy="511582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3700746" y="1575262"/>
            <a:ext cx="1301674" cy="1014603"/>
            <a:chOff x="377675" y="1588421"/>
            <a:chExt cx="1396800" cy="1034400"/>
          </a:xfrm>
        </p:grpSpPr>
        <p:sp>
          <p:nvSpPr>
            <p:cNvPr id="96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7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Find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Rider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99" name="Google Shape;64;p14"/>
          <p:cNvCxnSpPr/>
          <p:nvPr/>
        </p:nvCxnSpPr>
        <p:spPr>
          <a:xfrm>
            <a:off x="3237026" y="2169017"/>
            <a:ext cx="605938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64;p14"/>
          <p:cNvCxnSpPr/>
          <p:nvPr/>
        </p:nvCxnSpPr>
        <p:spPr>
          <a:xfrm>
            <a:off x="4857113" y="2160704"/>
            <a:ext cx="605938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1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5336367" y="1575262"/>
            <a:ext cx="1301674" cy="1014603"/>
            <a:chOff x="377675" y="1588421"/>
            <a:chExt cx="1396800" cy="1034400"/>
          </a:xfrm>
        </p:grpSpPr>
        <p:sp>
          <p:nvSpPr>
            <p:cNvPr id="102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3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Delivery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Location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4" name="Google Shape;64;p14"/>
          <p:cNvCxnSpPr/>
          <p:nvPr/>
        </p:nvCxnSpPr>
        <p:spPr>
          <a:xfrm>
            <a:off x="6490749" y="2129619"/>
            <a:ext cx="605938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5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6932644" y="1563243"/>
            <a:ext cx="1301674" cy="1014603"/>
            <a:chOff x="377675" y="1588421"/>
            <a:chExt cx="1396800" cy="1034400"/>
          </a:xfrm>
        </p:grpSpPr>
        <p:sp>
          <p:nvSpPr>
            <p:cNvPr id="106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07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Pickup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Time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8" name="Google Shape;65;p14"/>
          <p:cNvCxnSpPr/>
          <p:nvPr/>
        </p:nvCxnSpPr>
        <p:spPr>
          <a:xfrm>
            <a:off x="7583481" y="2599530"/>
            <a:ext cx="0" cy="41898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9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6932644" y="3057451"/>
            <a:ext cx="1301674" cy="1014603"/>
            <a:chOff x="377675" y="1588421"/>
            <a:chExt cx="1396800" cy="1034400"/>
          </a:xfrm>
        </p:grpSpPr>
        <p:sp>
          <p:nvSpPr>
            <p:cNvPr id="110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1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Review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booking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12" name="Google Shape;64;p14"/>
          <p:cNvCxnSpPr/>
          <p:nvPr/>
        </p:nvCxnSpPr>
        <p:spPr>
          <a:xfrm flipH="1">
            <a:off x="6450472" y="3627312"/>
            <a:ext cx="629546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3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5297766" y="3057451"/>
            <a:ext cx="1301674" cy="1014603"/>
            <a:chOff x="377675" y="1588421"/>
            <a:chExt cx="1396800" cy="1034400"/>
          </a:xfrm>
        </p:grpSpPr>
        <p:sp>
          <p:nvSpPr>
            <p:cNvPr id="114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5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Confirm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booking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16" name="Google Shape;64;p14"/>
          <p:cNvCxnSpPr/>
          <p:nvPr/>
        </p:nvCxnSpPr>
        <p:spPr>
          <a:xfrm flipH="1">
            <a:off x="4815594" y="3564752"/>
            <a:ext cx="629546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7" name="Google Shape;59;p14">
            <a:extLst>
              <a:ext uri="{FF2B5EF4-FFF2-40B4-BE49-F238E27FC236}">
                <a16:creationId xmlns:a16="http://schemas.microsoft.com/office/drawing/2014/main" id="{3FA37D0C-A574-7472-4644-CBC27C72EE57}"/>
              </a:ext>
            </a:extLst>
          </p:cNvPr>
          <p:cNvGrpSpPr/>
          <p:nvPr/>
        </p:nvGrpSpPr>
        <p:grpSpPr>
          <a:xfrm>
            <a:off x="3649746" y="2982586"/>
            <a:ext cx="1301674" cy="1014603"/>
            <a:chOff x="377675" y="1588421"/>
            <a:chExt cx="1396800" cy="1034400"/>
          </a:xfrm>
        </p:grpSpPr>
        <p:sp>
          <p:nvSpPr>
            <p:cNvPr id="118" name="Google Shape;58;p14">
              <a:extLst>
                <a:ext uri="{FF2B5EF4-FFF2-40B4-BE49-F238E27FC236}">
                  <a16:creationId xmlns:a16="http://schemas.microsoft.com/office/drawing/2014/main" id="{B3F791D8-C7F4-A37B-4101-2A7A4151FDCD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19" name="Google Shape;60;p14">
              <a:extLst>
                <a:ext uri="{FF2B5EF4-FFF2-40B4-BE49-F238E27FC236}">
                  <a16:creationId xmlns:a16="http://schemas.microsoft.com/office/drawing/2014/main" id="{1DDC486D-FCE6-A344-F8B8-646859BF9802}"/>
                </a:ext>
              </a:extLst>
            </p:cNvPr>
            <p:cNvSpPr txBox="1"/>
            <p:nvPr/>
          </p:nvSpPr>
          <p:spPr>
            <a:xfrm>
              <a:off x="377675" y="1858570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Cancel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Rider</a:t>
              </a:r>
              <a:endParaRPr sz="12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20" name="Google Shape;66;p14"/>
          <p:cNvCxnSpPr>
            <a:stCxn id="118" idx="3"/>
          </p:cNvCxnSpPr>
          <p:nvPr/>
        </p:nvCxnSpPr>
        <p:spPr>
          <a:xfrm rot="5400000" flipH="1">
            <a:off x="2748982" y="2652994"/>
            <a:ext cx="1494729" cy="896492"/>
          </a:xfrm>
          <a:prstGeom prst="curvedConnector3">
            <a:avLst>
              <a:gd name="adj1" fmla="val -11887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0687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128</Words>
  <Application>Microsoft Office PowerPoint</Application>
  <PresentationFormat>On-screen Show (16:9)</PresentationFormat>
  <Paragraphs>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</vt:lpstr>
      <vt:lpstr>Google Sans</vt:lpstr>
      <vt:lpstr>Arial</vt:lpstr>
      <vt:lpstr>Simple Light</vt:lpstr>
      <vt:lpstr>Outline a user flow Copy and paste each image into your own user flow on the next slide, and edit as needed. </vt:lpstr>
      <vt:lpstr>User task: Use the food ordering app to easily place an order in advance.</vt:lpstr>
      <vt:lpstr>User task: Use the uber dispatch app to easily find and book a rider to deliver your item.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dc:creator>BOB DAAWID</dc:creator>
  <cp:lastModifiedBy>Admin</cp:lastModifiedBy>
  <cp:revision>11</cp:revision>
  <dcterms:modified xsi:type="dcterms:W3CDTF">2023-03-29T22:09:46Z</dcterms:modified>
</cp:coreProperties>
</file>