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61" r:id="rId6"/>
    <p:sldId id="268" r:id="rId7"/>
    <p:sldId id="259" r:id="rId8"/>
    <p:sldId id="262" r:id="rId9"/>
    <p:sldId id="265" r:id="rId10"/>
    <p:sldId id="260" r:id="rId11"/>
    <p:sldId id="263" r:id="rId12"/>
    <p:sldId id="272" r:id="rId13"/>
    <p:sldId id="264" r:id="rId14"/>
    <p:sldId id="267" r:id="rId15"/>
    <p:sldId id="270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2E670-E8D0-4458-98FA-C52C4371B7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D10E672-3B27-4213-B6E7-2FB1010D854D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EC82A0B-10CD-44A3-8552-F27418EA8657}" type="sibTrans" cxnId="{6036393D-6BFE-4FD2-82D1-05219EFE9F67}">
      <dgm:prSet/>
      <dgm:spPr/>
      <dgm:t>
        <a:bodyPr/>
        <a:lstStyle/>
        <a:p>
          <a:endParaRPr lang="en-US"/>
        </a:p>
      </dgm:t>
    </dgm:pt>
    <dgm:pt modelId="{D0CD3653-7E2D-4E5A-9A6D-C471588DA941}" type="parTrans" cxnId="{6036393D-6BFE-4FD2-82D1-05219EFE9F67}">
      <dgm:prSet/>
      <dgm:spPr/>
      <dgm:t>
        <a:bodyPr/>
        <a:lstStyle/>
        <a:p>
          <a:endParaRPr lang="en-US"/>
        </a:p>
      </dgm:t>
    </dgm:pt>
    <dgm:pt modelId="{03CB353A-0DCB-42C8-9879-749ED469DB67}">
      <dgm:prSet phldrT="[Text]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E7F4FAD0-BFCF-4AFB-98BE-71095DA0877B}" type="sibTrans" cxnId="{90E19D20-ABC2-4F89-AB01-7C1B34D05464}">
      <dgm:prSet/>
      <dgm:spPr/>
      <dgm:t>
        <a:bodyPr/>
        <a:lstStyle/>
        <a:p>
          <a:endParaRPr lang="en-US"/>
        </a:p>
      </dgm:t>
    </dgm:pt>
    <dgm:pt modelId="{62969B38-4ABA-42BC-B116-31E7209837FA}" type="parTrans" cxnId="{90E19D20-ABC2-4F89-AB01-7C1B34D05464}">
      <dgm:prSet/>
      <dgm:spPr/>
      <dgm:t>
        <a:bodyPr/>
        <a:lstStyle/>
        <a:p>
          <a:endParaRPr lang="en-US"/>
        </a:p>
      </dgm:t>
    </dgm:pt>
    <dgm:pt modelId="{3E318AE7-0CC1-4110-93C7-0F9F2F3A89DE}">
      <dgm:prSet phldrT="[Text]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F260ADB1-F36F-4E9A-BDDD-CEBB7C0E6828}" type="sibTrans" cxnId="{C2D25775-3B7E-417A-A339-BF2A327CE0CB}">
      <dgm:prSet/>
      <dgm:spPr/>
      <dgm:t>
        <a:bodyPr/>
        <a:lstStyle/>
        <a:p>
          <a:endParaRPr lang="en-US"/>
        </a:p>
      </dgm:t>
    </dgm:pt>
    <dgm:pt modelId="{F11B9C49-F8F9-4F13-BAAF-088858EC8D81}" type="parTrans" cxnId="{C2D25775-3B7E-417A-A339-BF2A327CE0CB}">
      <dgm:prSet/>
      <dgm:spPr/>
      <dgm:t>
        <a:bodyPr/>
        <a:lstStyle/>
        <a:p>
          <a:endParaRPr lang="en-US"/>
        </a:p>
      </dgm:t>
    </dgm:pt>
    <dgm:pt modelId="{15BE0EA0-1313-4D49-A146-E8701AF106C5}" type="pres">
      <dgm:prSet presAssocID="{8582E670-E8D0-4458-98FA-C52C4371B7A2}" presName="CompostProcess" presStyleCnt="0">
        <dgm:presLayoutVars>
          <dgm:dir/>
          <dgm:resizeHandles val="exact"/>
        </dgm:presLayoutVars>
      </dgm:prSet>
      <dgm:spPr/>
    </dgm:pt>
    <dgm:pt modelId="{0BE18792-64AD-42BA-8B08-70920876939E}" type="pres">
      <dgm:prSet presAssocID="{8582E670-E8D0-4458-98FA-C52C4371B7A2}" presName="arrow" presStyleLbl="bgShp" presStyleIdx="0" presStyleCnt="1"/>
      <dgm:spPr/>
    </dgm:pt>
    <dgm:pt modelId="{338F6C6E-2EF0-4146-8C30-76125E40EEF2}" type="pres">
      <dgm:prSet presAssocID="{8582E670-E8D0-4458-98FA-C52C4371B7A2}" presName="linearProcess" presStyleCnt="0"/>
      <dgm:spPr/>
    </dgm:pt>
    <dgm:pt modelId="{EF4B8E4D-DE0B-4739-8A75-4598BC933675}" type="pres">
      <dgm:prSet presAssocID="{3E318AE7-0CC1-4110-93C7-0F9F2F3A89DE}" presName="textNode" presStyleLbl="node1" presStyleIdx="0" presStyleCnt="3">
        <dgm:presLayoutVars>
          <dgm:bulletEnabled val="1"/>
        </dgm:presLayoutVars>
      </dgm:prSet>
      <dgm:spPr/>
    </dgm:pt>
    <dgm:pt modelId="{F890DCA4-DB6A-4AB9-8EB3-223C0ABCE668}" type="pres">
      <dgm:prSet presAssocID="{F260ADB1-F36F-4E9A-BDDD-CEBB7C0E6828}" presName="sibTrans" presStyleCnt="0"/>
      <dgm:spPr/>
    </dgm:pt>
    <dgm:pt modelId="{83C2B583-377A-4F0A-AA09-87BC77D492E5}" type="pres">
      <dgm:prSet presAssocID="{03CB353A-0DCB-42C8-9879-749ED469DB67}" presName="textNode" presStyleLbl="node1" presStyleIdx="1" presStyleCnt="3">
        <dgm:presLayoutVars>
          <dgm:bulletEnabled val="1"/>
        </dgm:presLayoutVars>
      </dgm:prSet>
      <dgm:spPr/>
    </dgm:pt>
    <dgm:pt modelId="{51C7E8D7-2055-4862-8FC7-8C0C623A6B30}" type="pres">
      <dgm:prSet presAssocID="{E7F4FAD0-BFCF-4AFB-98BE-71095DA0877B}" presName="sibTrans" presStyleCnt="0"/>
      <dgm:spPr/>
    </dgm:pt>
    <dgm:pt modelId="{E814FD66-CAC7-4A85-B625-D861A648E89B}" type="pres">
      <dgm:prSet presAssocID="{7D10E672-3B27-4213-B6E7-2FB1010D854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FA4A613-6E23-4147-943B-FD224259D384}" type="presOf" srcId="{03CB353A-0DCB-42C8-9879-749ED469DB67}" destId="{83C2B583-377A-4F0A-AA09-87BC77D492E5}" srcOrd="0" destOrd="0" presId="urn:microsoft.com/office/officeart/2005/8/layout/hProcess9"/>
    <dgm:cxn modelId="{90E19D20-ABC2-4F89-AB01-7C1B34D05464}" srcId="{8582E670-E8D0-4458-98FA-C52C4371B7A2}" destId="{03CB353A-0DCB-42C8-9879-749ED469DB67}" srcOrd="1" destOrd="0" parTransId="{62969B38-4ABA-42BC-B116-31E7209837FA}" sibTransId="{E7F4FAD0-BFCF-4AFB-98BE-71095DA0877B}"/>
    <dgm:cxn modelId="{5C958333-A2AD-4FD3-9DFB-1775A3434745}" type="presOf" srcId="{7D10E672-3B27-4213-B6E7-2FB1010D854D}" destId="{E814FD66-CAC7-4A85-B625-D861A648E89B}" srcOrd="0" destOrd="0" presId="urn:microsoft.com/office/officeart/2005/8/layout/hProcess9"/>
    <dgm:cxn modelId="{6036393D-6BFE-4FD2-82D1-05219EFE9F67}" srcId="{8582E670-E8D0-4458-98FA-C52C4371B7A2}" destId="{7D10E672-3B27-4213-B6E7-2FB1010D854D}" srcOrd="2" destOrd="0" parTransId="{D0CD3653-7E2D-4E5A-9A6D-C471588DA941}" sibTransId="{7EC82A0B-10CD-44A3-8552-F27418EA8657}"/>
    <dgm:cxn modelId="{519AF771-3DB2-4EE1-8E66-5BCDCE81966E}" type="presOf" srcId="{8582E670-E8D0-4458-98FA-C52C4371B7A2}" destId="{15BE0EA0-1313-4D49-A146-E8701AF106C5}" srcOrd="0" destOrd="0" presId="urn:microsoft.com/office/officeart/2005/8/layout/hProcess9"/>
    <dgm:cxn modelId="{C2D25775-3B7E-417A-A339-BF2A327CE0CB}" srcId="{8582E670-E8D0-4458-98FA-C52C4371B7A2}" destId="{3E318AE7-0CC1-4110-93C7-0F9F2F3A89DE}" srcOrd="0" destOrd="0" parTransId="{F11B9C49-F8F9-4F13-BAAF-088858EC8D81}" sibTransId="{F260ADB1-F36F-4E9A-BDDD-CEBB7C0E6828}"/>
    <dgm:cxn modelId="{4AA08BF3-C819-4C7A-83CF-BFAAAAFA9600}" type="presOf" srcId="{3E318AE7-0CC1-4110-93C7-0F9F2F3A89DE}" destId="{EF4B8E4D-DE0B-4739-8A75-4598BC933675}" srcOrd="0" destOrd="0" presId="urn:microsoft.com/office/officeart/2005/8/layout/hProcess9"/>
    <dgm:cxn modelId="{1A0FD3BF-BDFE-4423-AED1-BC167CF8F5A0}" type="presParOf" srcId="{15BE0EA0-1313-4D49-A146-E8701AF106C5}" destId="{0BE18792-64AD-42BA-8B08-70920876939E}" srcOrd="0" destOrd="0" presId="urn:microsoft.com/office/officeart/2005/8/layout/hProcess9"/>
    <dgm:cxn modelId="{140F1473-51C3-440A-9140-C620AD295B6E}" type="presParOf" srcId="{15BE0EA0-1313-4D49-A146-E8701AF106C5}" destId="{338F6C6E-2EF0-4146-8C30-76125E40EEF2}" srcOrd="1" destOrd="0" presId="urn:microsoft.com/office/officeart/2005/8/layout/hProcess9"/>
    <dgm:cxn modelId="{71E5EE9E-3D49-43DA-9A00-C9DA8A79A94F}" type="presParOf" srcId="{338F6C6E-2EF0-4146-8C30-76125E40EEF2}" destId="{EF4B8E4D-DE0B-4739-8A75-4598BC933675}" srcOrd="0" destOrd="0" presId="urn:microsoft.com/office/officeart/2005/8/layout/hProcess9"/>
    <dgm:cxn modelId="{22FBB5E1-A38F-42B6-B3BC-8965CA3649BE}" type="presParOf" srcId="{338F6C6E-2EF0-4146-8C30-76125E40EEF2}" destId="{F890DCA4-DB6A-4AB9-8EB3-223C0ABCE668}" srcOrd="1" destOrd="0" presId="urn:microsoft.com/office/officeart/2005/8/layout/hProcess9"/>
    <dgm:cxn modelId="{0438F999-D3F3-479A-825F-A7736B31E8E5}" type="presParOf" srcId="{338F6C6E-2EF0-4146-8C30-76125E40EEF2}" destId="{83C2B583-377A-4F0A-AA09-87BC77D492E5}" srcOrd="2" destOrd="0" presId="urn:microsoft.com/office/officeart/2005/8/layout/hProcess9"/>
    <dgm:cxn modelId="{35049E11-6BB0-4799-B912-2702B3F4210A}" type="presParOf" srcId="{338F6C6E-2EF0-4146-8C30-76125E40EEF2}" destId="{51C7E8D7-2055-4862-8FC7-8C0C623A6B30}" srcOrd="3" destOrd="0" presId="urn:microsoft.com/office/officeart/2005/8/layout/hProcess9"/>
    <dgm:cxn modelId="{2ABB2F5F-2DA3-4703-9BC5-457997D4DF47}" type="presParOf" srcId="{338F6C6E-2EF0-4146-8C30-76125E40EEF2}" destId="{E814FD66-CAC7-4A85-B625-D861A648E8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8792-64AD-42BA-8B08-70920876939E}">
      <dsp:nvSpPr>
        <dsp:cNvPr id="0" name=""/>
        <dsp:cNvSpPr/>
      </dsp:nvSpPr>
      <dsp:spPr>
        <a:xfrm>
          <a:off x="667226" y="0"/>
          <a:ext cx="7561898" cy="46916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B8E4D-DE0B-4739-8A75-4598BC933675}">
      <dsp:nvSpPr>
        <dsp:cNvPr id="0" name=""/>
        <dsp:cNvSpPr/>
      </dsp:nvSpPr>
      <dsp:spPr>
        <a:xfrm>
          <a:off x="0" y="1407500"/>
          <a:ext cx="2668905" cy="1876668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91611" y="1499111"/>
        <a:ext cx="2485683" cy="1693446"/>
      </dsp:txXfrm>
    </dsp:sp>
    <dsp:sp modelId="{83C2B583-377A-4F0A-AA09-87BC77D492E5}">
      <dsp:nvSpPr>
        <dsp:cNvPr id="0" name=""/>
        <dsp:cNvSpPr/>
      </dsp:nvSpPr>
      <dsp:spPr>
        <a:xfrm>
          <a:off x="3113722" y="1407500"/>
          <a:ext cx="2668905" cy="1876668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205333" y="1499111"/>
        <a:ext cx="2485683" cy="1693446"/>
      </dsp:txXfrm>
    </dsp:sp>
    <dsp:sp modelId="{E814FD66-CAC7-4A85-B625-D861A648E89B}">
      <dsp:nvSpPr>
        <dsp:cNvPr id="0" name=""/>
        <dsp:cNvSpPr/>
      </dsp:nvSpPr>
      <dsp:spPr>
        <a:xfrm>
          <a:off x="6227445" y="1407500"/>
          <a:ext cx="2668905" cy="1876668"/>
        </a:xfrm>
        <a:prstGeom prst="roundRect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319056" y="1499111"/>
        <a:ext cx="2485683" cy="1693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42AE3-2F8B-4AED-9C67-F8FD48AD7F1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B9A7-65C8-4664-B116-647FFB3F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D757F8-0ADB-4199-B37D-350A1699B8B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D3D-E831-48E4-8B67-F185B125283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205-8A2D-48D7-8FBF-32938124B9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8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C96-A7E6-4E3D-9FF7-4A1D232AF09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24FD-2638-4566-BEF2-7A996C7E78C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0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4FE8-F144-45E6-8116-B3A10C1F55E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1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8F52-43EA-4C6B-A8FF-673D326AA83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BA36-6EB6-4276-BE79-D3B2DA3A004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7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E07A-A51E-424C-81CF-0C5DB809E2E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309C-FCAE-4391-A2BF-A12BB24E157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23E1-4EFB-46A8-A970-654D78B365C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D501-2569-484E-B761-E82E99B01CE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4F51-DC20-45F0-A4E0-8323498B341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2C9C-6DB6-45E6-B19B-9729A5971CD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4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EB3-DA6B-4172-9C19-289C9313A76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839-5C23-4CAC-92AB-05309F57691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5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702E-2736-435A-84A2-76F0FC8FF4B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E6606D-6288-41CD-A53A-F7284D643C3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png"/><Relationship Id="rId7" Type="http://schemas.openxmlformats.org/officeDocument/2006/relationships/image" Target="../media/image2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94AE5-6757-458B-8FAF-68435D757A1F}"/>
              </a:ext>
            </a:extLst>
          </p:cNvPr>
          <p:cNvSpPr/>
          <p:nvPr/>
        </p:nvSpPr>
        <p:spPr>
          <a:xfrm>
            <a:off x="3874872" y="1615864"/>
            <a:ext cx="4442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ĐỒ ÁN LEGO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7B4DF-08BF-4AF6-ADF6-332B0BB4DF7A}"/>
              </a:ext>
            </a:extLst>
          </p:cNvPr>
          <p:cNvSpPr/>
          <p:nvPr/>
        </p:nvSpPr>
        <p:spPr>
          <a:xfrm>
            <a:off x="2024814" y="2535103"/>
            <a:ext cx="81423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Robot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endParaRPr lang="en-US" sz="4800" b="1" spc="50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3AE01-AFBA-401C-92E1-C5D0248632B0}"/>
              </a:ext>
            </a:extLst>
          </p:cNvPr>
          <p:cNvSpPr/>
          <p:nvPr/>
        </p:nvSpPr>
        <p:spPr>
          <a:xfrm>
            <a:off x="5832845" y="4016877"/>
            <a:ext cx="3022109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1712920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Vũ</a:t>
            </a:r>
            <a:endParaRPr lang="en-US" sz="17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4E26F-66FB-40A9-A816-DDFD8FD49611}"/>
              </a:ext>
            </a:extLst>
          </p:cNvPr>
          <p:cNvSpPr/>
          <p:nvPr/>
        </p:nvSpPr>
        <p:spPr>
          <a:xfrm>
            <a:off x="5832845" y="4452535"/>
            <a:ext cx="4063548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1712842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Huỳnh L</a:t>
            </a:r>
            <a:r>
              <a:rPr lang="vi-VN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Ph</a:t>
            </a:r>
            <a:r>
              <a:rPr lang="vi-VN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Trúc</a:t>
            </a:r>
            <a:endParaRPr lang="en-US" sz="17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7A1B1-07DA-4825-844D-DB8FFCC9A469}"/>
              </a:ext>
            </a:extLst>
          </p:cNvPr>
          <p:cNvSpPr/>
          <p:nvPr/>
        </p:nvSpPr>
        <p:spPr>
          <a:xfrm>
            <a:off x="5832845" y="4888193"/>
            <a:ext cx="3052823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1712787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b="1" cap="none" spc="0" dirty="0" err="1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cap="none" spc="0" dirty="0" err="1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ăn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Thìn</a:t>
            </a:r>
            <a:endParaRPr lang="en-US" sz="17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494" y="5770014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CD57B5E-BD4A-4250-9957-E3813A6019F8}"/>
              </a:ext>
            </a:extLst>
          </p:cNvPr>
          <p:cNvSpPr/>
          <p:nvPr/>
        </p:nvSpPr>
        <p:spPr>
          <a:xfrm>
            <a:off x="4386237" y="453236"/>
            <a:ext cx="3419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CƠ SỞ TRÍ TUỆ NHÂN TẠO</a:t>
            </a:r>
            <a:endParaRPr lang="en-US" sz="20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A1AB9F-96EA-48AC-9525-1DADB5475C6E}"/>
              </a:ext>
            </a:extLst>
          </p:cNvPr>
          <p:cNvSpPr txBox="1">
            <a:spLocks/>
          </p:cNvSpPr>
          <p:nvPr/>
        </p:nvSpPr>
        <p:spPr>
          <a:xfrm>
            <a:off x="1710162" y="1471965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CE61B-DA91-4B0A-9448-7E2282B7700F}"/>
              </a:ext>
            </a:extLst>
          </p:cNvPr>
          <p:cNvSpPr txBox="1"/>
          <p:nvPr/>
        </p:nvSpPr>
        <p:spPr>
          <a:xfrm>
            <a:off x="2052831" y="1898775"/>
            <a:ext cx="5945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NXT Brick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motor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+ Motor 1: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nhiễm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+ Motor 2: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(color sensor).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2" descr="Kết quả hình ảnh cho color sensor nxt">
            <a:extLst>
              <a:ext uri="{FF2B5EF4-FFF2-40B4-BE49-F238E27FC236}">
                <a16:creationId xmlns:a16="http://schemas.microsoft.com/office/drawing/2014/main" id="{896F5D6E-541E-40E6-9144-9AAA40B1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07" y="4008760"/>
            <a:ext cx="1440160" cy="12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ết quả hình ảnh cho motor nxt 2">
            <a:extLst>
              <a:ext uri="{FF2B5EF4-FFF2-40B4-BE49-F238E27FC236}">
                <a16:creationId xmlns:a16="http://schemas.microsoft.com/office/drawing/2014/main" id="{11638566-0F6F-4EB3-B040-54E22E8A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15" y="947533"/>
            <a:ext cx="4081636" cy="30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B8BFF48C-1EA8-4F85-AF1C-8EDA8EDD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6D51A6E-C031-462F-8015-4C12B636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3791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3419F5-496D-444D-8C79-04D6330F34E8}"/>
              </a:ext>
            </a:extLst>
          </p:cNvPr>
          <p:cNvSpPr txBox="1">
            <a:spLocks/>
          </p:cNvSpPr>
          <p:nvPr/>
        </p:nvSpPr>
        <p:spPr>
          <a:xfrm>
            <a:off x="1414302" y="1423797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Rủi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ro</a:t>
            </a:r>
            <a:endParaRPr lang="en-US" altLang="en-US" sz="24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86AA-77EF-46EF-85C8-CEF5A141B200}"/>
              </a:ext>
            </a:extLst>
          </p:cNvPr>
          <p:cNvSpPr txBox="1"/>
          <p:nvPr/>
        </p:nvSpPr>
        <p:spPr>
          <a:xfrm>
            <a:off x="1414302" y="2166558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motor di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mất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tắc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2" descr="Kết quả hình ảnh cho risk">
            <a:extLst>
              <a:ext uri="{FF2B5EF4-FFF2-40B4-BE49-F238E27FC236}">
                <a16:creationId xmlns:a16="http://schemas.microsoft.com/office/drawing/2014/main" id="{F6B4128D-8978-4FA4-9A25-211363FCC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5" y="2210159"/>
            <a:ext cx="3922390" cy="37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dio_animated">
            <a:extLst>
              <a:ext uri="{FF2B5EF4-FFF2-40B4-BE49-F238E27FC236}">
                <a16:creationId xmlns:a16="http://schemas.microsoft.com/office/drawing/2014/main" id="{6E116844-D7E6-4181-87B6-851BC4F2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70AA9DB-B66C-4F8F-830E-EC694434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24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3419F5-496D-444D-8C79-04D6330F34E8}"/>
              </a:ext>
            </a:extLst>
          </p:cNvPr>
          <p:cNvSpPr txBox="1">
            <a:spLocks/>
          </p:cNvSpPr>
          <p:nvPr/>
        </p:nvSpPr>
        <p:spPr>
          <a:xfrm>
            <a:off x="1414302" y="1423797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altLang="en-US" sz="24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 descr="cdio_animated">
            <a:extLst>
              <a:ext uri="{FF2B5EF4-FFF2-40B4-BE49-F238E27FC236}">
                <a16:creationId xmlns:a16="http://schemas.microsoft.com/office/drawing/2014/main" id="{6E116844-D7E6-4181-87B6-851BC4F2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70AA9DB-B66C-4F8F-830E-EC694434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12</a:t>
            </a:fld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21" y="1979423"/>
            <a:ext cx="7315200" cy="3482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3903" y="3904735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7357" y="3397389"/>
            <a:ext cx="238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vận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9243" y="3410206"/>
            <a:ext cx="3262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chắc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chắn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BF066A-9DDC-4A3D-99A0-0238554A90E9}"/>
              </a:ext>
            </a:extLst>
          </p:cNvPr>
          <p:cNvSpPr txBox="1">
            <a:spLocks/>
          </p:cNvSpPr>
          <p:nvPr/>
        </p:nvSpPr>
        <p:spPr>
          <a:xfrm>
            <a:off x="1439808" y="1312032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linh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A3D34A-AFA9-4241-B667-E85C42FA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31821"/>
              </p:ext>
            </p:extLst>
          </p:nvPr>
        </p:nvGraphicFramePr>
        <p:xfrm>
          <a:off x="2927648" y="2182241"/>
          <a:ext cx="6336704" cy="376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1774246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44038695"/>
                    </a:ext>
                  </a:extLst>
                </a:gridCol>
              </a:tblGrid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kiện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</a:t>
                      </a:r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ợng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5481385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NXT Brick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73897005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Color Sensor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1573308202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Motor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1802691705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Beam 13M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340263287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Beam 15M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343297305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2250173551"/>
                  </a:ext>
                </a:extLst>
              </a:tr>
            </a:tbl>
          </a:graphicData>
        </a:graphic>
      </p:graphicFrame>
      <p:pic>
        <p:nvPicPr>
          <p:cNvPr id="5" name="Picture 4" descr="cdio_animated">
            <a:extLst>
              <a:ext uri="{FF2B5EF4-FFF2-40B4-BE49-F238E27FC236}">
                <a16:creationId xmlns:a16="http://schemas.microsoft.com/office/drawing/2014/main" id="{BCA4CCF6-8301-4B21-87B7-FD944C0D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A229B48-3D15-482E-B448-4BF5B571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14917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C28E5-4EE9-4FA7-BA62-AED7B3AD043E}"/>
              </a:ext>
            </a:extLst>
          </p:cNvPr>
          <p:cNvSpPr txBox="1">
            <a:spLocks/>
          </p:cNvSpPr>
          <p:nvPr/>
        </p:nvSpPr>
        <p:spPr>
          <a:xfrm>
            <a:off x="1414302" y="1312032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mplement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07AD8-E2A8-43E4-9805-181BAF7A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08" y="2041070"/>
            <a:ext cx="6117328" cy="3830728"/>
          </a:xfrm>
          <a:prstGeom prst="rect">
            <a:avLst/>
          </a:prstGeom>
        </p:spPr>
      </p:pic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352DBF27-A7DB-4963-A3DD-B56461B7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79BD10-9215-432C-B416-904962A4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76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78C28E5-4EE9-4FA7-BA62-AED7B3AD043E}"/>
              </a:ext>
            </a:extLst>
          </p:cNvPr>
          <p:cNvSpPr txBox="1">
            <a:spLocks/>
          </p:cNvSpPr>
          <p:nvPr/>
        </p:nvSpPr>
        <p:spPr>
          <a:xfrm>
            <a:off x="955425" y="775499"/>
            <a:ext cx="4094017" cy="96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4800" b="1" dirty="0">
                <a:ln w="3175" cmpd="sng">
                  <a:noFill/>
                </a:ln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mplement –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Thực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hiện</a:t>
            </a:r>
            <a:b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Mô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hình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(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dự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kiến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id="{A88D824D-3FF6-4480-AF34-836710AA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093" y="1798430"/>
            <a:ext cx="6434042" cy="423038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17" name="Picture 4" descr="cdio_animated">
            <a:extLst>
              <a:ext uri="{FF2B5EF4-FFF2-40B4-BE49-F238E27FC236}">
                <a16:creationId xmlns:a16="http://schemas.microsoft.com/office/drawing/2014/main" id="{06B69514-604B-428D-B786-8019D65C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E59AB1A5-B382-460D-B14E-C13BEBEA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11392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81B1CF5-46B4-4C53-BF64-EB0DE5069AF6}"/>
              </a:ext>
            </a:extLst>
          </p:cNvPr>
          <p:cNvSpPr txBox="1">
            <a:spLocks/>
          </p:cNvSpPr>
          <p:nvPr/>
        </p:nvSpPr>
        <p:spPr>
          <a:xfrm>
            <a:off x="6553770" y="1041401"/>
            <a:ext cx="453852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algn="ctr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4800" b="1" dirty="0">
                <a:ln w="3175" cmpd="sng">
                  <a:noFill/>
                </a:ln>
                <a:solidFill>
                  <a:srgbClr val="FFC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</a:t>
            </a:r>
            <a:r>
              <a:rPr lang="en-US" altLang="en-US" sz="28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perate – </a:t>
            </a:r>
            <a:r>
              <a:rPr lang="en-US" altLang="en-US" sz="2800" b="1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Vận</a:t>
            </a:r>
            <a:r>
              <a:rPr lang="en-US" altLang="en-US" sz="28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hành</a:t>
            </a:r>
            <a:endParaRPr lang="en-US" altLang="en-US" sz="2800" b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 descr="A hand holding a cell phone&#10;&#10;Description automatically generated">
            <a:extLst>
              <a:ext uri="{FF2B5EF4-FFF2-40B4-BE49-F238E27FC236}">
                <a16:creationId xmlns:a16="http://schemas.microsoft.com/office/drawing/2014/main" id="{AA0E62A9-103D-4B21-AA81-8CF8026F84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91" r="7716" b="-3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cdio_animated">
            <a:extLst>
              <a:ext uri="{FF2B5EF4-FFF2-40B4-BE49-F238E27FC236}">
                <a16:creationId xmlns:a16="http://schemas.microsoft.com/office/drawing/2014/main" id="{E59B0618-51FD-4A95-BF46-85C0B5CC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0C7B9D6E-6A64-4C8B-B8BD-14E903B0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621121" cy="366828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4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EFC9F3-9C54-4C7D-921A-86D56AE8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Segoe UI" panose="020B0502040204020203" pitchFamily="34" charset="0"/>
                <a:cs typeface="Segoe UI" panose="020B0502040204020203" pitchFamily="34" charset="0"/>
              </a:rPr>
              <a:t>CẢM </a:t>
            </a:r>
            <a:r>
              <a:rPr lang="vi-VN" sz="500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5000">
                <a:latin typeface="Segoe UI" panose="020B0502040204020203" pitchFamily="34" charset="0"/>
                <a:cs typeface="Segoe UI" panose="020B0502040204020203" pitchFamily="34" charset="0"/>
              </a:rPr>
              <a:t>N THẦY VÀ CÁC BẠN ĐÃ LẮNG NGHE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2B06EF55-09DA-4E5D-9846-D6244BCE4B02}"/>
              </a:ext>
            </a:extLst>
          </p:cNvPr>
          <p:cNvSpPr txBox="1">
            <a:spLocks noChangeArrowheads="1"/>
          </p:cNvSpPr>
          <p:nvPr/>
        </p:nvSpPr>
        <p:spPr>
          <a:xfrm>
            <a:off x="1922892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altLang="en-US" sz="9600" b="1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2F42FEA-5D8F-44DC-B983-FC407BA6086A}"/>
              </a:ext>
            </a:extLst>
          </p:cNvPr>
          <p:cNvSpPr txBox="1">
            <a:spLocks noChangeArrowheads="1"/>
          </p:cNvSpPr>
          <p:nvPr/>
        </p:nvSpPr>
        <p:spPr>
          <a:xfrm>
            <a:off x="2558995" y="1845733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onceive – Ý t</a:t>
            </a:r>
            <a:r>
              <a:rPr lang="vi-VN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mplement –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perate –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Vận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 "/>
              <a:defRPr/>
            </a:pPr>
            <a:endParaRPr lang="en-US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7000487E-D22C-4A5C-A3E7-6D4EE607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5E97C7-B661-489E-8A79-DE71792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50866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D221-32F6-4D8B-970F-8F1455968FC9}"/>
              </a:ext>
            </a:extLst>
          </p:cNvPr>
          <p:cNvSpPr txBox="1"/>
          <p:nvPr/>
        </p:nvSpPr>
        <p:spPr>
          <a:xfrm>
            <a:off x="1501639" y="2297472"/>
            <a:ext cx="3971510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sức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vi-V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sàng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9" name="Picture 8" descr="A picture containing building, outdoor, table, food&#10;&#10;Description automatically generated">
            <a:extLst>
              <a:ext uri="{FF2B5EF4-FFF2-40B4-BE49-F238E27FC236}">
                <a16:creationId xmlns:a16="http://schemas.microsoft.com/office/drawing/2014/main" id="{C0C89255-8CBF-4FAE-9410-15FAAB70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1941"/>
            <a:ext cx="5121769" cy="3419534"/>
          </a:xfrm>
          <a:prstGeom prst="rect">
            <a:avLst/>
          </a:prstGeom>
        </p:spPr>
      </p:pic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FAE9CC6C-F2C1-40BA-84D3-7B6B3343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2DE7006-2315-4B10-9A16-B26DF169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D221-32F6-4D8B-970F-8F1455968FC9}"/>
              </a:ext>
            </a:extLst>
          </p:cNvPr>
          <p:cNvSpPr txBox="1"/>
          <p:nvPr/>
        </p:nvSpPr>
        <p:spPr>
          <a:xfrm>
            <a:off x="5671930" y="2209983"/>
            <a:ext cx="5685182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Nếu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chúng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án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thùng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tự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dựa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trên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sắc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).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icture containing bin, sitting, yellow, green&#10;&#10;Description automatically generated">
            <a:extLst>
              <a:ext uri="{FF2B5EF4-FFF2-40B4-BE49-F238E27FC236}">
                <a16:creationId xmlns:a16="http://schemas.microsoft.com/office/drawing/2014/main" id="{309CAB4F-41C5-4552-BF1D-5051B2D7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2336572"/>
            <a:ext cx="4162163" cy="2970271"/>
          </a:xfrm>
          <a:prstGeom prst="rect">
            <a:avLst/>
          </a:prstGeom>
        </p:spPr>
      </p:pic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3404C067-D4AF-4AC4-9431-063A28EF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0A3234-15F9-4363-A09B-BAF82331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2634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7495-0E33-4C4C-8ED3-9331864326F7}"/>
              </a:ext>
            </a:extLst>
          </p:cNvPr>
          <p:cNvSpPr txBox="1"/>
          <p:nvPr/>
        </p:nvSpPr>
        <p:spPr>
          <a:xfrm>
            <a:off x="1423949" y="2243803"/>
            <a:ext cx="9880155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xanh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đỏ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lây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nhiễm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vàng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4" name="Picture 3" descr="A picture containing indoor, table, kitchen, food&#10;&#10;Description automatically generated">
            <a:extLst>
              <a:ext uri="{FF2B5EF4-FFF2-40B4-BE49-F238E27FC236}">
                <a16:creationId xmlns:a16="http://schemas.microsoft.com/office/drawing/2014/main" id="{5E25D347-731F-4847-AD56-E5D8F829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31" y="3482670"/>
            <a:ext cx="3991390" cy="2660926"/>
          </a:xfrm>
          <a:prstGeom prst="rect">
            <a:avLst/>
          </a:prstGeom>
        </p:spPr>
      </p:pic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AFA37071-C72A-44D2-AD34-7E61A028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98E3682-4052-46AD-BF2A-FA26CC92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61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7495-0E33-4C4C-8ED3-9331864326F7}"/>
              </a:ext>
            </a:extLst>
          </p:cNvPr>
          <p:cNvSpPr txBox="1"/>
          <p:nvPr/>
        </p:nvSpPr>
        <p:spPr>
          <a:xfrm>
            <a:off x="2249189" y="2484523"/>
            <a:ext cx="8712968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thùng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vi-V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trời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suốt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chủng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4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E4921CF4-9E26-4510-BF76-811614FE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2D41370-D595-4972-92DA-8672219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61017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09234FB-CEB4-45DC-B043-6BBA4D59F29C}"/>
              </a:ext>
            </a:extLst>
          </p:cNvPr>
          <p:cNvSpPr txBox="1">
            <a:spLocks/>
          </p:cNvSpPr>
          <p:nvPr/>
        </p:nvSpPr>
        <p:spPr>
          <a:xfrm>
            <a:off x="1174197" y="969859"/>
            <a:ext cx="6880269" cy="1138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u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utoShape 4" descr="Kết quả hình ảnh cho garbage">
            <a:extLst>
              <a:ext uri="{FF2B5EF4-FFF2-40B4-BE49-F238E27FC236}">
                <a16:creationId xmlns:a16="http://schemas.microsoft.com/office/drawing/2014/main" id="{A841AA04-CBEE-4FE2-A2EB-DA1041352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4302" y="627402"/>
            <a:ext cx="88963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21B7527-6CD9-4C34-80AD-0D33452A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35228"/>
              </p:ext>
            </p:extLst>
          </p:nvPr>
        </p:nvGraphicFramePr>
        <p:xfrm>
          <a:off x="2121452" y="1538928"/>
          <a:ext cx="8896351" cy="469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A7BF42BD-14A5-4973-859D-D3C76CF6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993C84F-BF4F-491A-884C-7572DDC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57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Kết quả hình ảnh cho garbage">
            <a:extLst>
              <a:ext uri="{FF2B5EF4-FFF2-40B4-BE49-F238E27FC236}">
                <a16:creationId xmlns:a16="http://schemas.microsoft.com/office/drawing/2014/main" id="{A841AA04-CBEE-4FE2-A2EB-DA1041352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4302" y="624716"/>
            <a:ext cx="88963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12A4F83-86EC-4100-A5F4-AC88299B1A47}"/>
              </a:ext>
            </a:extLst>
          </p:cNvPr>
          <p:cNvSpPr txBox="1">
            <a:spLocks/>
          </p:cNvSpPr>
          <p:nvPr/>
        </p:nvSpPr>
        <p:spPr>
          <a:xfrm>
            <a:off x="1592825" y="1474729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D845F-6509-4480-A5B0-274DF22FF726}"/>
              </a:ext>
            </a:extLst>
          </p:cNvPr>
          <p:cNvSpPr txBox="1"/>
          <p:nvPr/>
        </p:nvSpPr>
        <p:spPr>
          <a:xfrm>
            <a:off x="1592825" y="2323193"/>
            <a:ext cx="9929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Trong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khi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còn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năng</a:t>
            </a:r>
            <a:r>
              <a:rPr lang="en-US" sz="2400" b="1" dirty="0">
                <a:latin typeface="Consolas" panose="020B0609020204030204" pitchFamily="49" charset="0"/>
              </a:rPr>
              <a:t> l</a:t>
            </a:r>
            <a:r>
              <a:rPr lang="vi-VN" sz="2400" b="1" dirty="0">
                <a:latin typeface="Consolas" panose="020B0609020204030204" pitchFamily="49" charset="0"/>
              </a:rPr>
              <a:t>ư</a:t>
            </a:r>
            <a:r>
              <a:rPr lang="en-US" sz="2400" b="1" dirty="0" err="1">
                <a:latin typeface="Consolas" panose="020B0609020204030204" pitchFamily="49" charset="0"/>
              </a:rPr>
              <a:t>ợng</a:t>
            </a:r>
            <a:r>
              <a:rPr lang="en-US" sz="2400" b="1" dirty="0">
                <a:latin typeface="Consolas" panose="020B0609020204030204" pitchFamily="49" charset="0"/>
              </a:rPr>
              <a:t> (pin)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Đợi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có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vào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Nếu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là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màu</a:t>
            </a:r>
            <a:r>
              <a:rPr lang="en-US" sz="2400" dirty="0">
                <a:latin typeface="Consolas" panose="020B0609020204030204" pitchFamily="49" charset="0"/>
              </a:rPr>
              <a:t> t</a:t>
            </a:r>
            <a:r>
              <a:rPr lang="vi-VN" sz="2400" dirty="0">
                <a:latin typeface="Consolas" panose="020B0609020204030204" pitchFamily="49" charset="0"/>
              </a:rPr>
              <a:t>ư</a:t>
            </a:r>
            <a:r>
              <a:rPr lang="en-US" sz="2400" dirty="0" err="1">
                <a:latin typeface="Consolas" panose="020B0609020204030204" pitchFamily="49" charset="0"/>
              </a:rPr>
              <a:t>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ứng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tái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chế</a:t>
            </a:r>
            <a:r>
              <a:rPr lang="en-US" sz="2400" dirty="0">
                <a:latin typeface="Consolas" panose="020B0609020204030204" pitchFamily="49" charset="0"/>
              </a:rPr>
              <a:t> đ</a:t>
            </a:r>
            <a:r>
              <a:rPr lang="vi-VN" sz="2400" dirty="0">
                <a:latin typeface="Consolas" panose="020B0609020204030204" pitchFamily="49" charset="0"/>
              </a:rPr>
              <a:t>ư</a:t>
            </a:r>
            <a:r>
              <a:rPr lang="en-US" sz="2400" dirty="0" err="1">
                <a:latin typeface="Consolas" panose="020B0609020204030204" pitchFamily="49" charset="0"/>
              </a:rPr>
              <a:t>ợc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xanh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Motor 2 </a:t>
            </a:r>
            <a:r>
              <a:rPr lang="en-US" sz="2400" dirty="0" err="1">
                <a:latin typeface="Consolas" panose="020B0609020204030204" pitchFamily="49" charset="0"/>
              </a:rPr>
              <a:t>chuyển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đến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thùng</a:t>
            </a:r>
            <a:r>
              <a:rPr lang="en-US" sz="2400" dirty="0">
                <a:latin typeface="Consolas" panose="020B0609020204030204" pitchFamily="49" charset="0"/>
              </a:rPr>
              <a:t> (2)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Ng</a:t>
            </a:r>
            <a:r>
              <a:rPr lang="vi-VN" sz="2400" dirty="0">
                <a:latin typeface="Consolas" panose="020B0609020204030204" pitchFamily="49" charset="0"/>
              </a:rPr>
              <a:t>ư</a:t>
            </a:r>
            <a:r>
              <a:rPr lang="en-US" sz="2400" dirty="0" err="1">
                <a:latin typeface="Consolas" panose="020B0609020204030204" pitchFamily="49" charset="0"/>
              </a:rPr>
              <a:t>ợc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lại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Nếu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là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màu</a:t>
            </a:r>
            <a:r>
              <a:rPr lang="en-US" sz="2400" dirty="0">
                <a:latin typeface="Consolas" panose="020B0609020204030204" pitchFamily="49" charset="0"/>
              </a:rPr>
              <a:t> t</a:t>
            </a:r>
            <a:r>
              <a:rPr lang="vi-VN" sz="2400" dirty="0">
                <a:latin typeface="Consolas" panose="020B0609020204030204" pitchFamily="49" charset="0"/>
              </a:rPr>
              <a:t>ư</a:t>
            </a:r>
            <a:r>
              <a:rPr lang="en-US" sz="2400" dirty="0" err="1">
                <a:latin typeface="Consolas" panose="020B0609020204030204" pitchFamily="49" charset="0"/>
              </a:rPr>
              <a:t>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ứng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không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tái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chế</a:t>
            </a:r>
            <a:r>
              <a:rPr lang="en-US" sz="2400" dirty="0">
                <a:latin typeface="Consolas" panose="020B0609020204030204" pitchFamily="49" charset="0"/>
              </a:rPr>
              <a:t> đ</a:t>
            </a:r>
            <a:r>
              <a:rPr lang="vi-VN" sz="2400" dirty="0">
                <a:latin typeface="Consolas" panose="020B0609020204030204" pitchFamily="49" charset="0"/>
              </a:rPr>
              <a:t>ư</a:t>
            </a:r>
            <a:r>
              <a:rPr lang="en-US" sz="2400" dirty="0" err="1">
                <a:latin typeface="Consolas" panose="020B0609020204030204" pitchFamily="49" charset="0"/>
              </a:rPr>
              <a:t>ợc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đỏ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Motor 1 </a:t>
            </a:r>
            <a:r>
              <a:rPr lang="en-US" sz="2400" dirty="0" err="1">
                <a:latin typeface="Consolas" panose="020B0609020204030204" pitchFamily="49" charset="0"/>
              </a:rPr>
              <a:t>chuyển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đến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thùng</a:t>
            </a:r>
            <a:r>
              <a:rPr lang="en-US" sz="2400" dirty="0">
                <a:latin typeface="Consolas" panose="020B0609020204030204" pitchFamily="49" charset="0"/>
              </a:rPr>
              <a:t> (1)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Ngược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lại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Motor 1 </a:t>
            </a:r>
            <a:r>
              <a:rPr lang="en-US" sz="2400" dirty="0" err="1">
                <a:latin typeface="Consolas" panose="020B0609020204030204" pitchFamily="49" charset="0"/>
              </a:rPr>
              <a:t>chuyển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đến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thùng</a:t>
            </a:r>
            <a:r>
              <a:rPr lang="en-US" sz="2400" dirty="0">
                <a:latin typeface="Consolas" panose="020B0609020204030204" pitchFamily="49" charset="0"/>
              </a:rPr>
              <a:t> (3)</a:t>
            </a:r>
          </a:p>
        </p:txBody>
      </p:sp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6E6AC058-35F3-434C-A19C-4CDB85B5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0E32387-3136-40B9-8CCE-214D52A5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1743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E8B8B1-EF58-4BA3-8123-29F83809C142}"/>
              </a:ext>
            </a:extLst>
          </p:cNvPr>
          <p:cNvSpPr txBox="1">
            <a:spLocks/>
          </p:cNvSpPr>
          <p:nvPr/>
        </p:nvSpPr>
        <p:spPr>
          <a:xfrm>
            <a:off x="1423527" y="1442276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(Lego)</a:t>
            </a:r>
          </a:p>
        </p:txBody>
      </p:sp>
      <p:pic>
        <p:nvPicPr>
          <p:cNvPr id="11" name="Picture 4" descr="cdio_animated">
            <a:extLst>
              <a:ext uri="{FF2B5EF4-FFF2-40B4-BE49-F238E27FC236}">
                <a16:creationId xmlns:a16="http://schemas.microsoft.com/office/drawing/2014/main" id="{AB49160C-C951-4E4F-808C-2AF4C6CA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28770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3" descr="A picture containing text, white, door, sitting&#10;&#10;Description automatically generated">
            <a:extLst>
              <a:ext uri="{FF2B5EF4-FFF2-40B4-BE49-F238E27FC236}">
                <a16:creationId xmlns:a16="http://schemas.microsoft.com/office/drawing/2014/main" id="{09F7DA0E-03A2-4330-8796-EAB5A13F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89" y="1997901"/>
            <a:ext cx="6485821" cy="3912757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6DD5AB66-EEEC-414D-9A1E-38425D5E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7611" y="5869093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1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Garamond</vt:lpstr>
      <vt:lpstr>Segoe UI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Phương Trúc Huỳnh Lương</dc:creator>
  <cp:lastModifiedBy>Phương Trúc Huỳnh Lương</cp:lastModifiedBy>
  <cp:revision>1</cp:revision>
  <dcterms:created xsi:type="dcterms:W3CDTF">2019-12-03T12:58:48Z</dcterms:created>
  <dcterms:modified xsi:type="dcterms:W3CDTF">2019-12-03T13:00:15Z</dcterms:modified>
</cp:coreProperties>
</file>