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69" r:id="rId5"/>
    <p:sldId id="261" r:id="rId6"/>
    <p:sldId id="268" r:id="rId7"/>
    <p:sldId id="259" r:id="rId8"/>
    <p:sldId id="262" r:id="rId9"/>
    <p:sldId id="265" r:id="rId10"/>
    <p:sldId id="260" r:id="rId11"/>
    <p:sldId id="263" r:id="rId12"/>
    <p:sldId id="264" r:id="rId13"/>
    <p:sldId id="267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2E670-E8D0-4458-98FA-C52C4371B7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D10E672-3B27-4213-B6E7-2FB1010D854D}">
      <dgm:prSet phldrT="[Text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EC82A0B-10CD-44A3-8552-F27418EA8657}" type="sibTrans" cxnId="{6036393D-6BFE-4FD2-82D1-05219EFE9F67}">
      <dgm:prSet/>
      <dgm:spPr/>
      <dgm:t>
        <a:bodyPr/>
        <a:lstStyle/>
        <a:p>
          <a:endParaRPr lang="en-US"/>
        </a:p>
      </dgm:t>
    </dgm:pt>
    <dgm:pt modelId="{D0CD3653-7E2D-4E5A-9A6D-C471588DA941}" type="parTrans" cxnId="{6036393D-6BFE-4FD2-82D1-05219EFE9F67}">
      <dgm:prSet/>
      <dgm:spPr/>
      <dgm:t>
        <a:bodyPr/>
        <a:lstStyle/>
        <a:p>
          <a:endParaRPr lang="en-US"/>
        </a:p>
      </dgm:t>
    </dgm:pt>
    <dgm:pt modelId="{03CB353A-0DCB-42C8-9879-749ED469DB67}">
      <dgm:prSet phldrT="[Text]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E7F4FAD0-BFCF-4AFB-98BE-71095DA0877B}" type="sibTrans" cxnId="{90E19D20-ABC2-4F89-AB01-7C1B34D05464}">
      <dgm:prSet/>
      <dgm:spPr/>
      <dgm:t>
        <a:bodyPr/>
        <a:lstStyle/>
        <a:p>
          <a:endParaRPr lang="en-US"/>
        </a:p>
      </dgm:t>
    </dgm:pt>
    <dgm:pt modelId="{62969B38-4ABA-42BC-B116-31E7209837FA}" type="parTrans" cxnId="{90E19D20-ABC2-4F89-AB01-7C1B34D05464}">
      <dgm:prSet/>
      <dgm:spPr/>
      <dgm:t>
        <a:bodyPr/>
        <a:lstStyle/>
        <a:p>
          <a:endParaRPr lang="en-US"/>
        </a:p>
      </dgm:t>
    </dgm:pt>
    <dgm:pt modelId="{3E318AE7-0CC1-4110-93C7-0F9F2F3A89DE}">
      <dgm:prSet phldrT="[Text]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F260ADB1-F36F-4E9A-BDDD-CEBB7C0E6828}" type="sibTrans" cxnId="{C2D25775-3B7E-417A-A339-BF2A327CE0CB}">
      <dgm:prSet/>
      <dgm:spPr/>
      <dgm:t>
        <a:bodyPr/>
        <a:lstStyle/>
        <a:p>
          <a:endParaRPr lang="en-US"/>
        </a:p>
      </dgm:t>
    </dgm:pt>
    <dgm:pt modelId="{F11B9C49-F8F9-4F13-BAAF-088858EC8D81}" type="parTrans" cxnId="{C2D25775-3B7E-417A-A339-BF2A327CE0CB}">
      <dgm:prSet/>
      <dgm:spPr/>
      <dgm:t>
        <a:bodyPr/>
        <a:lstStyle/>
        <a:p>
          <a:endParaRPr lang="en-US"/>
        </a:p>
      </dgm:t>
    </dgm:pt>
    <dgm:pt modelId="{15BE0EA0-1313-4D49-A146-E8701AF106C5}" type="pres">
      <dgm:prSet presAssocID="{8582E670-E8D0-4458-98FA-C52C4371B7A2}" presName="CompostProcess" presStyleCnt="0">
        <dgm:presLayoutVars>
          <dgm:dir/>
          <dgm:resizeHandles val="exact"/>
        </dgm:presLayoutVars>
      </dgm:prSet>
      <dgm:spPr/>
    </dgm:pt>
    <dgm:pt modelId="{0BE18792-64AD-42BA-8B08-70920876939E}" type="pres">
      <dgm:prSet presAssocID="{8582E670-E8D0-4458-98FA-C52C4371B7A2}" presName="arrow" presStyleLbl="bgShp" presStyleIdx="0" presStyleCnt="1"/>
      <dgm:spPr/>
    </dgm:pt>
    <dgm:pt modelId="{338F6C6E-2EF0-4146-8C30-76125E40EEF2}" type="pres">
      <dgm:prSet presAssocID="{8582E670-E8D0-4458-98FA-C52C4371B7A2}" presName="linearProcess" presStyleCnt="0"/>
      <dgm:spPr/>
    </dgm:pt>
    <dgm:pt modelId="{EF4B8E4D-DE0B-4739-8A75-4598BC933675}" type="pres">
      <dgm:prSet presAssocID="{3E318AE7-0CC1-4110-93C7-0F9F2F3A89DE}" presName="textNode" presStyleLbl="node1" presStyleIdx="0" presStyleCnt="3">
        <dgm:presLayoutVars>
          <dgm:bulletEnabled val="1"/>
        </dgm:presLayoutVars>
      </dgm:prSet>
      <dgm:spPr/>
    </dgm:pt>
    <dgm:pt modelId="{F890DCA4-DB6A-4AB9-8EB3-223C0ABCE668}" type="pres">
      <dgm:prSet presAssocID="{F260ADB1-F36F-4E9A-BDDD-CEBB7C0E6828}" presName="sibTrans" presStyleCnt="0"/>
      <dgm:spPr/>
    </dgm:pt>
    <dgm:pt modelId="{83C2B583-377A-4F0A-AA09-87BC77D492E5}" type="pres">
      <dgm:prSet presAssocID="{03CB353A-0DCB-42C8-9879-749ED469DB67}" presName="textNode" presStyleLbl="node1" presStyleIdx="1" presStyleCnt="3">
        <dgm:presLayoutVars>
          <dgm:bulletEnabled val="1"/>
        </dgm:presLayoutVars>
      </dgm:prSet>
      <dgm:spPr/>
    </dgm:pt>
    <dgm:pt modelId="{51C7E8D7-2055-4862-8FC7-8C0C623A6B30}" type="pres">
      <dgm:prSet presAssocID="{E7F4FAD0-BFCF-4AFB-98BE-71095DA0877B}" presName="sibTrans" presStyleCnt="0"/>
      <dgm:spPr/>
    </dgm:pt>
    <dgm:pt modelId="{E814FD66-CAC7-4A85-B625-D861A648E89B}" type="pres">
      <dgm:prSet presAssocID="{7D10E672-3B27-4213-B6E7-2FB1010D854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FA4A613-6E23-4147-943B-FD224259D384}" type="presOf" srcId="{03CB353A-0DCB-42C8-9879-749ED469DB67}" destId="{83C2B583-377A-4F0A-AA09-87BC77D492E5}" srcOrd="0" destOrd="0" presId="urn:microsoft.com/office/officeart/2005/8/layout/hProcess9"/>
    <dgm:cxn modelId="{90E19D20-ABC2-4F89-AB01-7C1B34D05464}" srcId="{8582E670-E8D0-4458-98FA-C52C4371B7A2}" destId="{03CB353A-0DCB-42C8-9879-749ED469DB67}" srcOrd="1" destOrd="0" parTransId="{62969B38-4ABA-42BC-B116-31E7209837FA}" sibTransId="{E7F4FAD0-BFCF-4AFB-98BE-71095DA0877B}"/>
    <dgm:cxn modelId="{5C958333-A2AD-4FD3-9DFB-1775A3434745}" type="presOf" srcId="{7D10E672-3B27-4213-B6E7-2FB1010D854D}" destId="{E814FD66-CAC7-4A85-B625-D861A648E89B}" srcOrd="0" destOrd="0" presId="urn:microsoft.com/office/officeart/2005/8/layout/hProcess9"/>
    <dgm:cxn modelId="{6036393D-6BFE-4FD2-82D1-05219EFE9F67}" srcId="{8582E670-E8D0-4458-98FA-C52C4371B7A2}" destId="{7D10E672-3B27-4213-B6E7-2FB1010D854D}" srcOrd="2" destOrd="0" parTransId="{D0CD3653-7E2D-4E5A-9A6D-C471588DA941}" sibTransId="{7EC82A0B-10CD-44A3-8552-F27418EA8657}"/>
    <dgm:cxn modelId="{519AF771-3DB2-4EE1-8E66-5BCDCE81966E}" type="presOf" srcId="{8582E670-E8D0-4458-98FA-C52C4371B7A2}" destId="{15BE0EA0-1313-4D49-A146-E8701AF106C5}" srcOrd="0" destOrd="0" presId="urn:microsoft.com/office/officeart/2005/8/layout/hProcess9"/>
    <dgm:cxn modelId="{C2D25775-3B7E-417A-A339-BF2A327CE0CB}" srcId="{8582E670-E8D0-4458-98FA-C52C4371B7A2}" destId="{3E318AE7-0CC1-4110-93C7-0F9F2F3A89DE}" srcOrd="0" destOrd="0" parTransId="{F11B9C49-F8F9-4F13-BAAF-088858EC8D81}" sibTransId="{F260ADB1-F36F-4E9A-BDDD-CEBB7C0E6828}"/>
    <dgm:cxn modelId="{4AA08BF3-C819-4C7A-83CF-BFAAAAFA9600}" type="presOf" srcId="{3E318AE7-0CC1-4110-93C7-0F9F2F3A89DE}" destId="{EF4B8E4D-DE0B-4739-8A75-4598BC933675}" srcOrd="0" destOrd="0" presId="urn:microsoft.com/office/officeart/2005/8/layout/hProcess9"/>
    <dgm:cxn modelId="{1A0FD3BF-BDFE-4423-AED1-BC167CF8F5A0}" type="presParOf" srcId="{15BE0EA0-1313-4D49-A146-E8701AF106C5}" destId="{0BE18792-64AD-42BA-8B08-70920876939E}" srcOrd="0" destOrd="0" presId="urn:microsoft.com/office/officeart/2005/8/layout/hProcess9"/>
    <dgm:cxn modelId="{140F1473-51C3-440A-9140-C620AD295B6E}" type="presParOf" srcId="{15BE0EA0-1313-4D49-A146-E8701AF106C5}" destId="{338F6C6E-2EF0-4146-8C30-76125E40EEF2}" srcOrd="1" destOrd="0" presId="urn:microsoft.com/office/officeart/2005/8/layout/hProcess9"/>
    <dgm:cxn modelId="{71E5EE9E-3D49-43DA-9A00-C9DA8A79A94F}" type="presParOf" srcId="{338F6C6E-2EF0-4146-8C30-76125E40EEF2}" destId="{EF4B8E4D-DE0B-4739-8A75-4598BC933675}" srcOrd="0" destOrd="0" presId="urn:microsoft.com/office/officeart/2005/8/layout/hProcess9"/>
    <dgm:cxn modelId="{22FBB5E1-A38F-42B6-B3BC-8965CA3649BE}" type="presParOf" srcId="{338F6C6E-2EF0-4146-8C30-76125E40EEF2}" destId="{F890DCA4-DB6A-4AB9-8EB3-223C0ABCE668}" srcOrd="1" destOrd="0" presId="urn:microsoft.com/office/officeart/2005/8/layout/hProcess9"/>
    <dgm:cxn modelId="{0438F999-D3F3-479A-825F-A7736B31E8E5}" type="presParOf" srcId="{338F6C6E-2EF0-4146-8C30-76125E40EEF2}" destId="{83C2B583-377A-4F0A-AA09-87BC77D492E5}" srcOrd="2" destOrd="0" presId="urn:microsoft.com/office/officeart/2005/8/layout/hProcess9"/>
    <dgm:cxn modelId="{35049E11-6BB0-4799-B912-2702B3F4210A}" type="presParOf" srcId="{338F6C6E-2EF0-4146-8C30-76125E40EEF2}" destId="{51C7E8D7-2055-4862-8FC7-8C0C623A6B30}" srcOrd="3" destOrd="0" presId="urn:microsoft.com/office/officeart/2005/8/layout/hProcess9"/>
    <dgm:cxn modelId="{2ABB2F5F-2DA3-4703-9BC5-457997D4DF47}" type="presParOf" srcId="{338F6C6E-2EF0-4146-8C30-76125E40EEF2}" destId="{E814FD66-CAC7-4A85-B625-D861A648E89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18792-64AD-42BA-8B08-70920876939E}">
      <dsp:nvSpPr>
        <dsp:cNvPr id="0" name=""/>
        <dsp:cNvSpPr/>
      </dsp:nvSpPr>
      <dsp:spPr>
        <a:xfrm>
          <a:off x="667226" y="0"/>
          <a:ext cx="7561898" cy="46916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B8E4D-DE0B-4739-8A75-4598BC933675}">
      <dsp:nvSpPr>
        <dsp:cNvPr id="0" name=""/>
        <dsp:cNvSpPr/>
      </dsp:nvSpPr>
      <dsp:spPr>
        <a:xfrm>
          <a:off x="0" y="1407500"/>
          <a:ext cx="2668905" cy="1876668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91611" y="1499111"/>
        <a:ext cx="2485683" cy="1693446"/>
      </dsp:txXfrm>
    </dsp:sp>
    <dsp:sp modelId="{83C2B583-377A-4F0A-AA09-87BC77D492E5}">
      <dsp:nvSpPr>
        <dsp:cNvPr id="0" name=""/>
        <dsp:cNvSpPr/>
      </dsp:nvSpPr>
      <dsp:spPr>
        <a:xfrm>
          <a:off x="3113722" y="1407500"/>
          <a:ext cx="2668905" cy="1876668"/>
        </a:xfrm>
        <a:prstGeom prst="roundRect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205333" y="1499111"/>
        <a:ext cx="2485683" cy="1693446"/>
      </dsp:txXfrm>
    </dsp:sp>
    <dsp:sp modelId="{E814FD66-CAC7-4A85-B625-D861A648E89B}">
      <dsp:nvSpPr>
        <dsp:cNvPr id="0" name=""/>
        <dsp:cNvSpPr/>
      </dsp:nvSpPr>
      <dsp:spPr>
        <a:xfrm>
          <a:off x="6227445" y="1407500"/>
          <a:ext cx="2668905" cy="1876668"/>
        </a:xfrm>
        <a:prstGeom prst="roundRect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319056" y="1499111"/>
        <a:ext cx="2485683" cy="1693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5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8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6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0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1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1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7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4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5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94AE5-6757-458B-8FAF-68435D757A1F}"/>
              </a:ext>
            </a:extLst>
          </p:cNvPr>
          <p:cNvSpPr/>
          <p:nvPr/>
        </p:nvSpPr>
        <p:spPr>
          <a:xfrm>
            <a:off x="3874874" y="2168674"/>
            <a:ext cx="44422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ĐỒ ÁN LEGO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7B4DF-08BF-4AF6-ADF6-332B0BB4DF7A}"/>
              </a:ext>
            </a:extLst>
          </p:cNvPr>
          <p:cNvSpPr/>
          <p:nvPr/>
        </p:nvSpPr>
        <p:spPr>
          <a:xfrm>
            <a:off x="2024816" y="3991833"/>
            <a:ext cx="81423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Robot </a:t>
            </a:r>
            <a:r>
              <a:rPr lang="en-US" sz="4800" b="1" cap="none" spc="50" dirty="0" err="1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4800" b="1" cap="none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cap="none" spc="50" dirty="0" err="1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4800" b="1" cap="none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cap="none" spc="50" dirty="0" err="1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4800" b="1" cap="none" spc="5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cap="none" spc="50" dirty="0" err="1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endParaRPr lang="en-US" sz="4800" b="1" spc="50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3AE01-AFBA-401C-92E1-C5D0248632B0}"/>
              </a:ext>
            </a:extLst>
          </p:cNvPr>
          <p:cNvSpPr/>
          <p:nvPr/>
        </p:nvSpPr>
        <p:spPr>
          <a:xfrm>
            <a:off x="7900184" y="5585348"/>
            <a:ext cx="3022109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1712920</a:t>
            </a:r>
            <a:r>
              <a:rPr lang="en-US" sz="17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Vũ</a:t>
            </a:r>
            <a:endParaRPr lang="en-US" sz="17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4E26F-66FB-40A9-A816-DDFD8FD49611}"/>
              </a:ext>
            </a:extLst>
          </p:cNvPr>
          <p:cNvSpPr/>
          <p:nvPr/>
        </p:nvSpPr>
        <p:spPr>
          <a:xfrm>
            <a:off x="7900184" y="6021006"/>
            <a:ext cx="4063548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1712842</a:t>
            </a:r>
            <a:r>
              <a:rPr lang="en-US" sz="17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Huỳnh L</a:t>
            </a:r>
            <a:r>
              <a:rPr lang="vi-VN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Ph</a:t>
            </a:r>
            <a:r>
              <a:rPr lang="vi-VN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Trúc</a:t>
            </a:r>
            <a:endParaRPr lang="en-US" sz="17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7A1B1-07DA-4825-844D-DB8FFCC9A469}"/>
              </a:ext>
            </a:extLst>
          </p:cNvPr>
          <p:cNvSpPr/>
          <p:nvPr/>
        </p:nvSpPr>
        <p:spPr>
          <a:xfrm>
            <a:off x="7900184" y="6456664"/>
            <a:ext cx="3052823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1712787</a:t>
            </a:r>
            <a:r>
              <a:rPr lang="en-US" sz="17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700" b="1" cap="none" spc="0" dirty="0" err="1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1700" b="1" cap="none" spc="0" dirty="0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cap="none" spc="0" dirty="0" err="1">
                <a:ln w="22225">
                  <a:noFill/>
                  <a:prstDash val="solid"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ăn</a:t>
            </a:r>
            <a:r>
              <a:rPr lang="en-US" sz="17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Thìn</a:t>
            </a:r>
            <a:endParaRPr lang="en-US" sz="17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4" descr="cdio_animated">
            <a:extLst>
              <a:ext uri="{FF2B5EF4-FFF2-40B4-BE49-F238E27FC236}">
                <a16:creationId xmlns:a16="http://schemas.microsoft.com/office/drawing/2014/main" id="{06819AD4-74D9-4D9D-BBE1-ADD3CA5A05A9}"/>
              </a:ext>
            </a:extLst>
          </p:cNvPr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494" y="5770014"/>
            <a:ext cx="1414302" cy="707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CD57B5E-BD4A-4250-9957-E3813A6019F8}"/>
              </a:ext>
            </a:extLst>
          </p:cNvPr>
          <p:cNvSpPr/>
          <p:nvPr/>
        </p:nvSpPr>
        <p:spPr>
          <a:xfrm>
            <a:off x="4386237" y="453236"/>
            <a:ext cx="34195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>
                <a:ln w="22225">
                  <a:noFill/>
                  <a:prstDash val="solid"/>
                </a:ln>
                <a:latin typeface="Segoe UI" panose="020B0502040204020203" pitchFamily="34" charset="0"/>
                <a:cs typeface="Segoe UI" panose="020B0502040204020203" pitchFamily="34" charset="0"/>
              </a:rPr>
              <a:t>CƠ SỞ TRÍ TUỆ NHÂN TẠO</a:t>
            </a:r>
            <a:endParaRPr lang="en-US" sz="2000" b="1" cap="none" spc="0" dirty="0">
              <a:ln w="22225">
                <a:noFill/>
                <a:prstDash val="solid"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A1AB9F-96EA-48AC-9525-1DADB5475C6E}"/>
              </a:ext>
            </a:extLst>
          </p:cNvPr>
          <p:cNvSpPr txBox="1">
            <a:spLocks/>
          </p:cNvSpPr>
          <p:nvPr/>
        </p:nvSpPr>
        <p:spPr>
          <a:xfrm>
            <a:off x="1710162" y="1471965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CE61B-DA91-4B0A-9448-7E2282B7700F}"/>
              </a:ext>
            </a:extLst>
          </p:cNvPr>
          <p:cNvSpPr txBox="1"/>
          <p:nvPr/>
        </p:nvSpPr>
        <p:spPr>
          <a:xfrm>
            <a:off x="1332636" y="2286005"/>
            <a:ext cx="594569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motor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+ Motor đ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(color sensor).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2" descr="Kết quả hình ảnh cho color sensor nxt">
            <a:extLst>
              <a:ext uri="{FF2B5EF4-FFF2-40B4-BE49-F238E27FC236}">
                <a16:creationId xmlns:a16="http://schemas.microsoft.com/office/drawing/2014/main" id="{896F5D6E-541E-40E6-9144-9AAA40B18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85" y="4446512"/>
            <a:ext cx="1440160" cy="12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ết quả hình ảnh cho motor nxt 2">
            <a:extLst>
              <a:ext uri="{FF2B5EF4-FFF2-40B4-BE49-F238E27FC236}">
                <a16:creationId xmlns:a16="http://schemas.microsoft.com/office/drawing/2014/main" id="{11638566-0F6F-4EB3-B040-54E22E8A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28" y="1334711"/>
            <a:ext cx="4081636" cy="30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dio_animated">
            <a:extLst>
              <a:ext uri="{FF2B5EF4-FFF2-40B4-BE49-F238E27FC236}">
                <a16:creationId xmlns:a16="http://schemas.microsoft.com/office/drawing/2014/main" id="{6230FEE4-72F5-4057-86A8-3084EE45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494" y="5770014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7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3419F5-496D-444D-8C79-04D6330F34E8}"/>
              </a:ext>
            </a:extLst>
          </p:cNvPr>
          <p:cNvSpPr txBox="1">
            <a:spLocks/>
          </p:cNvSpPr>
          <p:nvPr/>
        </p:nvSpPr>
        <p:spPr>
          <a:xfrm>
            <a:off x="1414302" y="1423797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Rủi</a:t>
            </a:r>
            <a:r>
              <a:rPr lang="en-US" altLang="en-US" sz="2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ro</a:t>
            </a:r>
            <a:endParaRPr lang="en-US" altLang="en-US" sz="24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386AA-77EF-46EF-85C8-CEF5A141B200}"/>
              </a:ext>
            </a:extLst>
          </p:cNvPr>
          <p:cNvSpPr txBox="1"/>
          <p:nvPr/>
        </p:nvSpPr>
        <p:spPr>
          <a:xfrm>
            <a:off x="1414302" y="2166558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motor di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mất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tắc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2" descr="Kết quả hình ảnh cho risk">
            <a:extLst>
              <a:ext uri="{FF2B5EF4-FFF2-40B4-BE49-F238E27FC236}">
                <a16:creationId xmlns:a16="http://schemas.microsoft.com/office/drawing/2014/main" id="{F6B4128D-8978-4FA4-9A25-211363FCC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05" y="2210159"/>
            <a:ext cx="3922390" cy="37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E06DA991-DAB7-4A3C-8186-A44518A9C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151" y="5517702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45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1BF066A-9DDC-4A3D-99A0-0238554A90E9}"/>
              </a:ext>
            </a:extLst>
          </p:cNvPr>
          <p:cNvSpPr txBox="1">
            <a:spLocks/>
          </p:cNvSpPr>
          <p:nvPr/>
        </p:nvSpPr>
        <p:spPr>
          <a:xfrm>
            <a:off x="1439808" y="1312032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phí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linh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A3D34A-AFA9-4241-B667-E85C42FA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77811"/>
              </p:ext>
            </p:extLst>
          </p:nvPr>
        </p:nvGraphicFramePr>
        <p:xfrm>
          <a:off x="2927648" y="2182241"/>
          <a:ext cx="6336704" cy="376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1774246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44038695"/>
                    </a:ext>
                  </a:extLst>
                </a:gridCol>
              </a:tblGrid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linh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kiện</a:t>
                      </a: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</a:t>
                      </a:r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ợng</a:t>
                      </a: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5481385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NXT Brick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73897005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Color Sensor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1573308202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Motor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1802691705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Beam 13M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3402632871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Shooter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343297305"/>
                  </a:ext>
                </a:extLst>
              </a:tr>
              <a:tr h="4533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111792" marR="111792" marT="55896" marB="55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111792" marR="111792" marT="55896" marB="55896"/>
                </a:tc>
                <a:extLst>
                  <a:ext uri="{0D108BD9-81ED-4DB2-BD59-A6C34878D82A}">
                    <a16:rowId xmlns:a16="http://schemas.microsoft.com/office/drawing/2014/main" val="2250173551"/>
                  </a:ext>
                </a:extLst>
              </a:tr>
            </a:tbl>
          </a:graphicData>
        </a:graphic>
      </p:graphicFrame>
      <p:pic>
        <p:nvPicPr>
          <p:cNvPr id="6" name="Picture 4" descr="cdio_animated">
            <a:extLst>
              <a:ext uri="{FF2B5EF4-FFF2-40B4-BE49-F238E27FC236}">
                <a16:creationId xmlns:a16="http://schemas.microsoft.com/office/drawing/2014/main" id="{951BD751-2767-4229-AF1B-3EA32ADC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657" y="5430931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14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C28E5-4EE9-4FA7-BA62-AED7B3AD043E}"/>
              </a:ext>
            </a:extLst>
          </p:cNvPr>
          <p:cNvSpPr txBox="1">
            <a:spLocks/>
          </p:cNvSpPr>
          <p:nvPr/>
        </p:nvSpPr>
        <p:spPr>
          <a:xfrm>
            <a:off x="1414302" y="1312032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mplement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07AD8-E2A8-43E4-9805-181BAF7A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08" y="2041070"/>
            <a:ext cx="6117328" cy="3830728"/>
          </a:xfrm>
          <a:prstGeom prst="rect">
            <a:avLst/>
          </a:prstGeom>
        </p:spPr>
      </p:pic>
      <p:pic>
        <p:nvPicPr>
          <p:cNvPr id="6" name="Picture 4" descr="cdio_animated">
            <a:extLst>
              <a:ext uri="{FF2B5EF4-FFF2-40B4-BE49-F238E27FC236}">
                <a16:creationId xmlns:a16="http://schemas.microsoft.com/office/drawing/2014/main" id="{5BC3B307-2104-410A-88CA-F8EA3371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151" y="5518223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63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78C28E5-4EE9-4FA7-BA62-AED7B3AD043E}"/>
              </a:ext>
            </a:extLst>
          </p:cNvPr>
          <p:cNvSpPr txBox="1">
            <a:spLocks/>
          </p:cNvSpPr>
          <p:nvPr/>
        </p:nvSpPr>
        <p:spPr>
          <a:xfrm>
            <a:off x="955425" y="1049365"/>
            <a:ext cx="4094017" cy="96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4800" b="1" dirty="0">
                <a:ln w="3175" cmpd="sng">
                  <a:noFill/>
                </a:ln>
                <a:solidFill>
                  <a:srgbClr val="0070C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mplement – 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Thực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hiện</a:t>
            </a:r>
            <a:b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Mô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hình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(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dự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altLang="en-US" sz="2800" b="1" dirty="0" err="1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kiến</a:t>
            </a:r>
            <a:r>
              <a:rPr lang="en-US" altLang="en-US" sz="2800" b="1" dirty="0">
                <a:ln w="3175" cmpd="sng">
                  <a:noFill/>
                </a:ln>
                <a:solidFill>
                  <a:srgbClr val="26262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Picture 3" descr="A close up of a toy&#10;&#10;Description automatically generated">
            <a:extLst>
              <a:ext uri="{FF2B5EF4-FFF2-40B4-BE49-F238E27FC236}">
                <a16:creationId xmlns:a16="http://schemas.microsoft.com/office/drawing/2014/main" id="{A88D824D-3FF6-4480-AF34-836710AAD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356" y="1999633"/>
            <a:ext cx="5666777" cy="372590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6" name="Picture 4" descr="cdio_animated">
            <a:extLst>
              <a:ext uri="{FF2B5EF4-FFF2-40B4-BE49-F238E27FC236}">
                <a16:creationId xmlns:a16="http://schemas.microsoft.com/office/drawing/2014/main" id="{5BC3B307-2104-410A-88CA-F8EA3371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151" y="5518223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13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81B1CF5-46B4-4C53-BF64-EB0DE5069AF6}"/>
              </a:ext>
            </a:extLst>
          </p:cNvPr>
          <p:cNvSpPr txBox="1">
            <a:spLocks/>
          </p:cNvSpPr>
          <p:nvPr/>
        </p:nvSpPr>
        <p:spPr>
          <a:xfrm>
            <a:off x="6553770" y="1041401"/>
            <a:ext cx="4538526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algn="ctr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4800" b="1" dirty="0">
                <a:ln w="3175" cmpd="sng">
                  <a:noFill/>
                </a:ln>
                <a:solidFill>
                  <a:srgbClr val="FFC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</a:t>
            </a:r>
            <a:r>
              <a:rPr lang="en-US" altLang="en-US" sz="28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perate – </a:t>
            </a:r>
            <a:r>
              <a:rPr lang="en-US" altLang="en-US" sz="2800" b="1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Vận</a:t>
            </a:r>
            <a:r>
              <a:rPr lang="en-US" altLang="en-US" sz="28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en-US" altLang="en-US" sz="2800" b="1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hành</a:t>
            </a:r>
            <a:endParaRPr lang="en-US" altLang="en-US" sz="2800" b="1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 descr="A hand holding a cell phone&#10;&#10;Description automatically generated">
            <a:extLst>
              <a:ext uri="{FF2B5EF4-FFF2-40B4-BE49-F238E27FC236}">
                <a16:creationId xmlns:a16="http://schemas.microsoft.com/office/drawing/2014/main" id="{AA0E62A9-103D-4B21-AA81-8CF8026F84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91" r="7716" b="-3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2B06EF55-09DA-4E5D-9846-D6244BCE4B02}"/>
              </a:ext>
            </a:extLst>
          </p:cNvPr>
          <p:cNvSpPr txBox="1">
            <a:spLocks noChangeArrowheads="1"/>
          </p:cNvSpPr>
          <p:nvPr/>
        </p:nvSpPr>
        <p:spPr>
          <a:xfrm>
            <a:off x="1922892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kumimoji="0" lang="en-US" altLang="en-US" sz="9600" b="1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2F42FEA-5D8F-44DC-B983-FC407BA6086A}"/>
              </a:ext>
            </a:extLst>
          </p:cNvPr>
          <p:cNvSpPr txBox="1">
            <a:spLocks noChangeArrowheads="1"/>
          </p:cNvSpPr>
          <p:nvPr/>
        </p:nvSpPr>
        <p:spPr>
          <a:xfrm>
            <a:off x="2558995" y="1845733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4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onceive – Ý t</a:t>
            </a:r>
            <a:r>
              <a:rPr lang="vi-VN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4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4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mplement –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perate –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Vận</a:t>
            </a:r>
            <a:r>
              <a:rPr lang="en-US" alt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 "/>
              <a:defRPr/>
            </a:pPr>
            <a:endParaRPr lang="en-US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7000487E-D22C-4A5C-A3E7-6D4EE607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033" y="5515518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0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onceive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D221-32F6-4D8B-970F-8F1455968FC9}"/>
              </a:ext>
            </a:extLst>
          </p:cNvPr>
          <p:cNvSpPr txBox="1"/>
          <p:nvPr/>
        </p:nvSpPr>
        <p:spPr>
          <a:xfrm>
            <a:off x="1501639" y="2297472"/>
            <a:ext cx="3971510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sức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vệ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vi-VN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sẵn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sàng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8" name="Picture 4" descr="cdio_animated">
            <a:extLst>
              <a:ext uri="{FF2B5EF4-FFF2-40B4-BE49-F238E27FC236}">
                <a16:creationId xmlns:a16="http://schemas.microsoft.com/office/drawing/2014/main" id="{75C682B5-4858-49CB-A93F-D0AD4BBC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31475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 descr="A picture containing building, outdoor, table, food&#10;&#10;Description automatically generated">
            <a:extLst>
              <a:ext uri="{FF2B5EF4-FFF2-40B4-BE49-F238E27FC236}">
                <a16:creationId xmlns:a16="http://schemas.microsoft.com/office/drawing/2014/main" id="{C0C89255-8CBF-4FAE-9410-15FAAB70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1941"/>
            <a:ext cx="5121769" cy="34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onceive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D221-32F6-4D8B-970F-8F1455968FC9}"/>
              </a:ext>
            </a:extLst>
          </p:cNvPr>
          <p:cNvSpPr txBox="1"/>
          <p:nvPr/>
        </p:nvSpPr>
        <p:spPr>
          <a:xfrm>
            <a:off x="5671930" y="2209983"/>
            <a:ext cx="5685182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Nếu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chúng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án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màu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thùng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tự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dựa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trên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sắc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).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4" descr="cdio_animated">
            <a:extLst>
              <a:ext uri="{FF2B5EF4-FFF2-40B4-BE49-F238E27FC236}">
                <a16:creationId xmlns:a16="http://schemas.microsoft.com/office/drawing/2014/main" id="{75C682B5-4858-49CB-A93F-D0AD4BBC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531475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 descr="A picture containing bin, sitting, yellow, green&#10;&#10;Description automatically generated">
            <a:extLst>
              <a:ext uri="{FF2B5EF4-FFF2-40B4-BE49-F238E27FC236}">
                <a16:creationId xmlns:a16="http://schemas.microsoft.com/office/drawing/2014/main" id="{309CAB4F-41C5-4552-BF1D-5051B2D7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3" y="2336572"/>
            <a:ext cx="4162163" cy="29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6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onceive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D7495-0E33-4C4C-8ED3-9331864326F7}"/>
              </a:ext>
            </a:extLst>
          </p:cNvPr>
          <p:cNvSpPr txBox="1"/>
          <p:nvPr/>
        </p:nvSpPr>
        <p:spPr>
          <a:xfrm>
            <a:off x="1423949" y="2243803"/>
            <a:ext cx="9880155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sắc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xanh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đỏ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thải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lây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nhiễm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vàng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6" name="Picture 4" descr="cdio_animated">
            <a:extLst>
              <a:ext uri="{FF2B5EF4-FFF2-40B4-BE49-F238E27FC236}">
                <a16:creationId xmlns:a16="http://schemas.microsoft.com/office/drawing/2014/main" id="{1935D26D-CE45-4368-830C-19728742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529" y="5478467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 descr="A picture containing indoor, table, kitchen, food&#10;&#10;Description automatically generated">
            <a:extLst>
              <a:ext uri="{FF2B5EF4-FFF2-40B4-BE49-F238E27FC236}">
                <a16:creationId xmlns:a16="http://schemas.microsoft.com/office/drawing/2014/main" id="{5E25D347-731F-4847-AD56-E5D8F829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31" y="3482670"/>
            <a:ext cx="3991390" cy="26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1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D6DAC7-3E5E-4579-8929-91456816E974}"/>
              </a:ext>
            </a:extLst>
          </p:cNvPr>
          <p:cNvSpPr txBox="1">
            <a:spLocks/>
          </p:cNvSpPr>
          <p:nvPr/>
        </p:nvSpPr>
        <p:spPr>
          <a:xfrm>
            <a:off x="1662472" y="836236"/>
            <a:ext cx="6934200" cy="1275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5400" b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onceive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D7495-0E33-4C4C-8ED3-9331864326F7}"/>
              </a:ext>
            </a:extLst>
          </p:cNvPr>
          <p:cNvSpPr txBox="1"/>
          <p:nvPr/>
        </p:nvSpPr>
        <p:spPr>
          <a:xfrm>
            <a:off x="2249189" y="2484523"/>
            <a:ext cx="8712968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thùng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</a:t>
            </a:r>
            <a:r>
              <a:rPr lang="vi-VN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trời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suốt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(Future)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chủng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4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4" descr="cdio_animated">
            <a:extLst>
              <a:ext uri="{FF2B5EF4-FFF2-40B4-BE49-F238E27FC236}">
                <a16:creationId xmlns:a16="http://schemas.microsoft.com/office/drawing/2014/main" id="{1935D26D-CE45-4368-830C-19728742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177" y="5533059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1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09234FB-CEB4-45DC-B043-6BBA4D59F29C}"/>
              </a:ext>
            </a:extLst>
          </p:cNvPr>
          <p:cNvSpPr txBox="1">
            <a:spLocks/>
          </p:cNvSpPr>
          <p:nvPr/>
        </p:nvSpPr>
        <p:spPr>
          <a:xfrm>
            <a:off x="1174197" y="969859"/>
            <a:ext cx="6880269" cy="1138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vi-VN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u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utoShape 4" descr="Kết quả hình ảnh cho garbage">
            <a:extLst>
              <a:ext uri="{FF2B5EF4-FFF2-40B4-BE49-F238E27FC236}">
                <a16:creationId xmlns:a16="http://schemas.microsoft.com/office/drawing/2014/main" id="{A841AA04-CBEE-4FE2-A2EB-DA1041352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4302" y="627402"/>
            <a:ext cx="88963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4" descr="cdio_animated">
            <a:extLst>
              <a:ext uri="{FF2B5EF4-FFF2-40B4-BE49-F238E27FC236}">
                <a16:creationId xmlns:a16="http://schemas.microsoft.com/office/drawing/2014/main" id="{F620BDEF-0E04-4682-AB75-3249A40C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11" y="5523447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21B7527-6CD9-4C34-80AD-0D33452AD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35228"/>
              </p:ext>
            </p:extLst>
          </p:nvPr>
        </p:nvGraphicFramePr>
        <p:xfrm>
          <a:off x="2121452" y="1538928"/>
          <a:ext cx="8896351" cy="469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76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 descr="Kết quả hình ảnh cho garbage">
            <a:extLst>
              <a:ext uri="{FF2B5EF4-FFF2-40B4-BE49-F238E27FC236}">
                <a16:creationId xmlns:a16="http://schemas.microsoft.com/office/drawing/2014/main" id="{A841AA04-CBEE-4FE2-A2EB-DA1041352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4302" y="624716"/>
            <a:ext cx="88963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12A4F83-86EC-4100-A5F4-AC88299B1A47}"/>
              </a:ext>
            </a:extLst>
          </p:cNvPr>
          <p:cNvSpPr txBox="1">
            <a:spLocks/>
          </p:cNvSpPr>
          <p:nvPr/>
        </p:nvSpPr>
        <p:spPr>
          <a:xfrm>
            <a:off x="1592825" y="1474729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altLang="en-US" sz="2800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D845F-6509-4480-A5B0-274DF22FF726}"/>
              </a:ext>
            </a:extLst>
          </p:cNvPr>
          <p:cNvSpPr txBox="1"/>
          <p:nvPr/>
        </p:nvSpPr>
        <p:spPr>
          <a:xfrm>
            <a:off x="2055099" y="2033125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năng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vi-V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ợng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(pin)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Nhấn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lần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bỏ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Nhấn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lần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2 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đóng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nắp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thùng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màu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vi-V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ơng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ứng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rác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chế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đ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ợc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Chuyển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đến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thùng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Ng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ư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ợc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lại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Chuyển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rác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đến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thùng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(2)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4" descr="cdio_animated">
            <a:extLst>
              <a:ext uri="{FF2B5EF4-FFF2-40B4-BE49-F238E27FC236}">
                <a16:creationId xmlns:a16="http://schemas.microsoft.com/office/drawing/2014/main" id="{9A62C5EE-7BCF-4243-A298-1FB77F72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797" y="5529054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1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E8B8B1-EF58-4BA3-8123-29F83809C142}"/>
              </a:ext>
            </a:extLst>
          </p:cNvPr>
          <p:cNvSpPr txBox="1">
            <a:spLocks/>
          </p:cNvSpPr>
          <p:nvPr/>
        </p:nvSpPr>
        <p:spPr>
          <a:xfrm>
            <a:off x="1423527" y="1442276"/>
            <a:ext cx="6934200" cy="55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defTabSz="914400">
              <a:defRPr/>
            </a:pPr>
            <a:r>
              <a:rPr lang="en-US" altLang="en-US" sz="4800" b="1" kern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esign –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b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b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altLang="en-US" sz="28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 (Lego)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7DD89-C225-41E4-95C1-06CE5131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" t="20601" r="38975" b="50000"/>
          <a:stretch/>
        </p:blipFill>
        <p:spPr>
          <a:xfrm>
            <a:off x="1984955" y="2331680"/>
            <a:ext cx="8640960" cy="25202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7355F1-7F73-4B78-820B-64C7EA32CB5B}"/>
              </a:ext>
            </a:extLst>
          </p:cNvPr>
          <p:cNvGrpSpPr/>
          <p:nvPr/>
        </p:nvGrpSpPr>
        <p:grpSpPr>
          <a:xfrm>
            <a:off x="2838399" y="2326404"/>
            <a:ext cx="3024336" cy="3443610"/>
            <a:chOff x="1115616" y="2492896"/>
            <a:chExt cx="3024336" cy="34436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29310B-28A9-48F7-B14B-0B41877D6E8A}"/>
                </a:ext>
              </a:extLst>
            </p:cNvPr>
            <p:cNvSpPr/>
            <p:nvPr/>
          </p:nvSpPr>
          <p:spPr>
            <a:xfrm>
              <a:off x="1115616" y="2492896"/>
              <a:ext cx="3024336" cy="2808312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D68281-5F64-4BF5-BDFE-37BA2B836E3C}"/>
                </a:ext>
              </a:extLst>
            </p:cNvPr>
            <p:cNvSpPr txBox="1"/>
            <p:nvPr/>
          </p:nvSpPr>
          <p:spPr>
            <a:xfrm>
              <a:off x="2087724" y="5013176"/>
              <a:ext cx="108012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Module 1</a:t>
              </a:r>
              <a:b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(User)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3E3C31-B654-4030-98E5-743926EB6F07}"/>
              </a:ext>
            </a:extLst>
          </p:cNvPr>
          <p:cNvGrpSpPr/>
          <p:nvPr/>
        </p:nvGrpSpPr>
        <p:grpSpPr>
          <a:xfrm>
            <a:off x="5934743" y="2339655"/>
            <a:ext cx="3405808" cy="3166611"/>
            <a:chOff x="1115616" y="2492896"/>
            <a:chExt cx="3024336" cy="316661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F3CEBFF-F2E7-4B01-8FEA-90924B5CF032}"/>
                </a:ext>
              </a:extLst>
            </p:cNvPr>
            <p:cNvSpPr/>
            <p:nvPr/>
          </p:nvSpPr>
          <p:spPr>
            <a:xfrm>
              <a:off x="1115616" y="2492896"/>
              <a:ext cx="3024336" cy="2808312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F987B2-0A73-4DBB-81BC-CB84A45745AE}"/>
                </a:ext>
              </a:extLst>
            </p:cNvPr>
            <p:cNvSpPr txBox="1"/>
            <p:nvPr/>
          </p:nvSpPr>
          <p:spPr>
            <a:xfrm>
              <a:off x="2087724" y="5013176"/>
              <a:ext cx="10801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Module 2</a:t>
              </a:r>
              <a:b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(Classify)</a:t>
              </a:r>
            </a:p>
          </p:txBody>
        </p:sp>
      </p:grpSp>
      <p:pic>
        <p:nvPicPr>
          <p:cNvPr id="13" name="Picture 4" descr="cdio_animated">
            <a:extLst>
              <a:ext uri="{FF2B5EF4-FFF2-40B4-BE49-F238E27FC236}">
                <a16:creationId xmlns:a16="http://schemas.microsoft.com/office/drawing/2014/main" id="{A2A45210-3A30-4617-A15F-0AED1D04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594" y="5519518"/>
            <a:ext cx="1414302" cy="7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Garamond</vt:lpstr>
      <vt:lpstr>Segoe UI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Phương Trúc Huỳnh Lương</dc:creator>
  <cp:lastModifiedBy>Phương Trúc Huỳnh Lương</cp:lastModifiedBy>
  <cp:revision>1</cp:revision>
  <dcterms:created xsi:type="dcterms:W3CDTF">2019-12-02T17:29:25Z</dcterms:created>
  <dcterms:modified xsi:type="dcterms:W3CDTF">2019-12-02T17:30:53Z</dcterms:modified>
</cp:coreProperties>
</file>