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4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58" r:id="rId4"/>
    <p:sldId id="261" r:id="rId5"/>
    <p:sldId id="269" r:id="rId6"/>
    <p:sldId id="271" r:id="rId7"/>
    <p:sldId id="273" r:id="rId8"/>
    <p:sldId id="272" r:id="rId9"/>
    <p:sldId id="268" r:id="rId10"/>
    <p:sldId id="276" r:id="rId11"/>
    <p:sldId id="278" r:id="rId12"/>
    <p:sldId id="277" r:id="rId13"/>
    <p:sldId id="274" r:id="rId14"/>
    <p:sldId id="259" r:id="rId15"/>
    <p:sldId id="275" r:id="rId1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C9E5"/>
    <a:srgbClr val="BC99CF"/>
    <a:srgbClr val="9645C3"/>
    <a:srgbClr val="FF79BC"/>
    <a:srgbClr val="FF3399"/>
    <a:srgbClr val="E92BA5"/>
    <a:srgbClr val="9358C4"/>
    <a:srgbClr val="C19ED8"/>
    <a:srgbClr val="7C3EB0"/>
    <a:srgbClr val="FF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89" autoAdjust="0"/>
    <p:restoredTop sz="94072" autoAdjust="0"/>
  </p:normalViewPr>
  <p:slideViewPr>
    <p:cSldViewPr snapToGrid="0">
      <p:cViewPr varScale="1">
        <p:scale>
          <a:sx n="70" d="100"/>
          <a:sy n="70" d="100"/>
        </p:scale>
        <p:origin x="712" y="5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3" d="100"/>
          <a:sy n="53" d="100"/>
        </p:scale>
        <p:origin x="2648" y="4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4">
  <dgm:title val=""/>
  <dgm:desc val=""/>
  <dgm:catLst>
    <dgm:cat type="accent5" pri="11400"/>
  </dgm:catLst>
  <dgm:styleLbl name="node0">
    <dgm:fillClrLst meth="cycle">
      <a:schemeClr val="accent5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5">
        <a:shade val="50000"/>
      </a:schemeClr>
      <a:schemeClr val="accent5">
        <a:tint val="55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5">
        <a:shade val="80000"/>
        <a:alpha val="50000"/>
      </a:schemeClr>
      <a:schemeClr val="accent5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55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5_3">
  <dgm:title val=""/>
  <dgm:desc val=""/>
  <dgm:catLst>
    <dgm:cat type="accent5" pri="11300"/>
  </dgm:catLst>
  <dgm:styleLbl name="node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shade val="80000"/>
      </a:schemeClr>
      <a:schemeClr val="accent5">
        <a:tint val="7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/>
    <dgm:txEffectClrLst/>
  </dgm:styleLbl>
  <dgm:styleLbl name="ln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9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8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5_4">
  <dgm:title val=""/>
  <dgm:desc val=""/>
  <dgm:catLst>
    <dgm:cat type="accent5" pri="11400"/>
  </dgm:catLst>
  <dgm:styleLbl name="node0">
    <dgm:fillClrLst meth="cycle">
      <a:schemeClr val="accent5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5">
        <a:shade val="50000"/>
      </a:schemeClr>
      <a:schemeClr val="accent5">
        <a:tint val="55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5">
        <a:shade val="80000"/>
        <a:alpha val="50000"/>
      </a:schemeClr>
      <a:schemeClr val="accent5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55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FCF57DA-2093-4C51-98A9-89FC0694E846}" type="doc">
      <dgm:prSet loTypeId="urn:microsoft.com/office/officeart/2005/8/layout/vList2" loCatId="list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pPr latinLnBrk="1"/>
          <a:endParaRPr lang="ko-KR" altLang="en-US"/>
        </a:p>
      </dgm:t>
    </dgm:pt>
    <dgm:pt modelId="{847720D8-48F5-4FFA-9ABE-CE4703A7DFB1}">
      <dgm:prSet phldrT="[텍스트]" custT="1"/>
      <dgm:spPr>
        <a:ln w="38100">
          <a:solidFill>
            <a:srgbClr val="7030A0"/>
          </a:solidFill>
        </a:ln>
      </dgm:spPr>
      <dgm:t>
        <a:bodyPr/>
        <a:lstStyle/>
        <a:p>
          <a:pPr latinLnBrk="1"/>
          <a:r>
            <a:rPr lang="ko-KR" altLang="en-US" sz="2400" dirty="0" smtClean="0">
              <a:latin typeface="KoPub돋움체 Bold" panose="02020603020101020101" pitchFamily="18" charset="-127"/>
              <a:ea typeface="KoPub돋움체 Bold" panose="02020603020101020101" pitchFamily="18" charset="-127"/>
            </a:rPr>
            <a:t>   </a:t>
          </a:r>
          <a:r>
            <a:rPr lang="en-US" altLang="ko-KR" sz="2400" dirty="0" smtClean="0">
              <a:latin typeface="KoPub돋움체 Bold" panose="02020603020101020101" pitchFamily="18" charset="-127"/>
              <a:ea typeface="KoPub돋움체 Bold" panose="02020603020101020101" pitchFamily="18" charset="-127"/>
            </a:rPr>
            <a:t>1 . </a:t>
          </a:r>
          <a:r>
            <a:rPr lang="ko-KR" altLang="en-US" sz="2400" dirty="0" smtClean="0">
              <a:latin typeface="KoPub돋움체 Bold" panose="02020603020101020101" pitchFamily="18" charset="-127"/>
              <a:ea typeface="KoPub돋움체 Bold" panose="02020603020101020101" pitchFamily="18" charset="-127"/>
            </a:rPr>
            <a:t>개발 동기</a:t>
          </a:r>
          <a:endParaRPr lang="ko-KR" altLang="en-US" sz="2400" dirty="0">
            <a:latin typeface="KoPub돋움체 Bold" panose="02020603020101020101" pitchFamily="18" charset="-127"/>
            <a:ea typeface="KoPub돋움체 Bold" panose="02020603020101020101" pitchFamily="18" charset="-127"/>
          </a:endParaRPr>
        </a:p>
      </dgm:t>
    </dgm:pt>
    <dgm:pt modelId="{B74A4470-D038-4531-97A6-8367702405B5}" type="parTrans" cxnId="{E74D422D-B28D-4A88-A9F0-DC576E888CBE}">
      <dgm:prSet/>
      <dgm:spPr/>
      <dgm:t>
        <a:bodyPr/>
        <a:lstStyle/>
        <a:p>
          <a:pPr latinLnBrk="1"/>
          <a:endParaRPr lang="ko-KR" altLang="en-US" sz="1400"/>
        </a:p>
      </dgm:t>
    </dgm:pt>
    <dgm:pt modelId="{F9C6A2CB-46CB-4522-81C6-921E672A4165}" type="sibTrans" cxnId="{E74D422D-B28D-4A88-A9F0-DC576E888CBE}">
      <dgm:prSet/>
      <dgm:spPr/>
      <dgm:t>
        <a:bodyPr/>
        <a:lstStyle/>
        <a:p>
          <a:pPr latinLnBrk="1"/>
          <a:endParaRPr lang="ko-KR" altLang="en-US" sz="1400"/>
        </a:p>
      </dgm:t>
    </dgm:pt>
    <dgm:pt modelId="{33E1ECFA-F96D-4930-940C-872D03A91B31}">
      <dgm:prSet phldrT="[텍스트]" custT="1"/>
      <dgm:spPr>
        <a:ln w="38100">
          <a:solidFill>
            <a:srgbClr val="7030A0"/>
          </a:solidFill>
        </a:ln>
      </dgm:spPr>
      <dgm:t>
        <a:bodyPr/>
        <a:lstStyle/>
        <a:p>
          <a:pPr latinLnBrk="1"/>
          <a:r>
            <a:rPr lang="en-US" altLang="ko-KR" sz="2400" dirty="0" smtClean="0">
              <a:latin typeface="KoPub돋움체 Bold" panose="02020603020101020101" pitchFamily="18" charset="-127"/>
              <a:ea typeface="KoPub돋움체 Bold" panose="02020603020101020101" pitchFamily="18" charset="-127"/>
            </a:rPr>
            <a:t>   2. </a:t>
          </a:r>
          <a:r>
            <a:rPr lang="ko-KR" altLang="en-US" sz="2400" dirty="0" err="1" smtClean="0">
              <a:latin typeface="KoPub돋움체 Bold" panose="02020603020101020101" pitchFamily="18" charset="-127"/>
              <a:ea typeface="KoPub돋움체 Bold" panose="02020603020101020101" pitchFamily="18" charset="-127"/>
            </a:rPr>
            <a:t>웰런</a:t>
          </a:r>
          <a:r>
            <a:rPr lang="en-US" altLang="ko-KR" sz="2400" dirty="0" smtClean="0">
              <a:latin typeface="KoPub돋움체 Bold" panose="02020603020101020101" pitchFamily="18" charset="-127"/>
              <a:ea typeface="KoPub돋움체 Bold" panose="02020603020101020101" pitchFamily="18" charset="-127"/>
            </a:rPr>
            <a:t>(</a:t>
          </a:r>
          <a:r>
            <a:rPr lang="en-US" altLang="ko-KR" sz="2400" b="1" dirty="0" err="1" smtClean="0">
              <a:latin typeface="Agency FB" panose="020B0503020202020204" pitchFamily="34" charset="0"/>
              <a:ea typeface="KoPub돋움체 Bold" panose="02020603020101020101" pitchFamily="18" charset="-127"/>
            </a:rPr>
            <a:t>weLEarn</a:t>
          </a:r>
          <a:r>
            <a:rPr lang="en-US" altLang="ko-KR" sz="2400" dirty="0" smtClean="0">
              <a:latin typeface="KoPub돋움체 Bold" panose="02020603020101020101" pitchFamily="18" charset="-127"/>
              <a:ea typeface="KoPub돋움체 Bold" panose="02020603020101020101" pitchFamily="18" charset="-127"/>
            </a:rPr>
            <a:t>)</a:t>
          </a:r>
          <a:r>
            <a:rPr lang="ko-KR" altLang="en-US" sz="2400" dirty="0" smtClean="0">
              <a:latin typeface="KoPub돋움체 Bold" panose="02020603020101020101" pitchFamily="18" charset="-127"/>
              <a:ea typeface="KoPub돋움체 Bold" panose="02020603020101020101" pitchFamily="18" charset="-127"/>
            </a:rPr>
            <a:t> 소개</a:t>
          </a:r>
          <a:endParaRPr lang="ko-KR" altLang="en-US" sz="2400" dirty="0">
            <a:latin typeface="KoPub돋움체 Bold" panose="02020603020101020101" pitchFamily="18" charset="-127"/>
            <a:ea typeface="KoPub돋움체 Bold" panose="02020603020101020101" pitchFamily="18" charset="-127"/>
          </a:endParaRPr>
        </a:p>
      </dgm:t>
    </dgm:pt>
    <dgm:pt modelId="{6673CA64-CDB7-4C7A-92CC-328CB4595C4B}" type="parTrans" cxnId="{F7E31C85-FFA5-476E-9ACD-DD40BE76CF40}">
      <dgm:prSet/>
      <dgm:spPr/>
      <dgm:t>
        <a:bodyPr/>
        <a:lstStyle/>
        <a:p>
          <a:pPr latinLnBrk="1"/>
          <a:endParaRPr lang="ko-KR" altLang="en-US" sz="1400"/>
        </a:p>
      </dgm:t>
    </dgm:pt>
    <dgm:pt modelId="{F9EF56BB-F332-403D-AD9D-5281EF7F019A}" type="sibTrans" cxnId="{F7E31C85-FFA5-476E-9ACD-DD40BE76CF40}">
      <dgm:prSet/>
      <dgm:spPr/>
      <dgm:t>
        <a:bodyPr/>
        <a:lstStyle/>
        <a:p>
          <a:pPr latinLnBrk="1"/>
          <a:endParaRPr lang="ko-KR" altLang="en-US" sz="1400"/>
        </a:p>
      </dgm:t>
    </dgm:pt>
    <dgm:pt modelId="{90C7F862-F246-4F91-96EB-DA350D906AC1}">
      <dgm:prSet phldrT="[텍스트]" custT="1"/>
      <dgm:spPr>
        <a:ln w="38100">
          <a:solidFill>
            <a:srgbClr val="7030A0"/>
          </a:solidFill>
        </a:ln>
      </dgm:spPr>
      <dgm:t>
        <a:bodyPr/>
        <a:lstStyle/>
        <a:p>
          <a:pPr latinLnBrk="1"/>
          <a:r>
            <a:rPr lang="ko-KR" altLang="en-US" sz="2400" dirty="0" smtClean="0">
              <a:latin typeface="KoPub돋움체 Bold" panose="02020603020101020101" pitchFamily="18" charset="-127"/>
              <a:ea typeface="KoPub돋움체 Bold" panose="02020603020101020101" pitchFamily="18" charset="-127"/>
            </a:rPr>
            <a:t>   </a:t>
          </a:r>
          <a:r>
            <a:rPr lang="en-US" altLang="ko-KR" sz="2400" dirty="0" smtClean="0">
              <a:latin typeface="KoPub돋움체 Bold" panose="02020603020101020101" pitchFamily="18" charset="-127"/>
              <a:ea typeface="KoPub돋움체 Bold" panose="02020603020101020101" pitchFamily="18" charset="-127"/>
            </a:rPr>
            <a:t>3. </a:t>
          </a:r>
          <a:r>
            <a:rPr lang="ko-KR" altLang="en-US" sz="2400" dirty="0" smtClean="0">
              <a:latin typeface="KoPub돋움체 Bold" panose="02020603020101020101" pitchFamily="18" charset="-127"/>
              <a:ea typeface="KoPub돋움체 Bold" panose="02020603020101020101" pitchFamily="18" charset="-127"/>
            </a:rPr>
            <a:t>핵심 기능 소개</a:t>
          </a:r>
          <a:endParaRPr lang="ko-KR" altLang="en-US" sz="2400" dirty="0">
            <a:latin typeface="KoPub돋움체 Bold" panose="02020603020101020101" pitchFamily="18" charset="-127"/>
            <a:ea typeface="KoPub돋움체 Bold" panose="02020603020101020101" pitchFamily="18" charset="-127"/>
          </a:endParaRPr>
        </a:p>
      </dgm:t>
    </dgm:pt>
    <dgm:pt modelId="{F35476B0-372D-41FF-9C53-C05CF00DBF7E}" type="parTrans" cxnId="{1EA6D0A2-48AE-4DDA-A42E-B5BDF68B97D1}">
      <dgm:prSet/>
      <dgm:spPr/>
      <dgm:t>
        <a:bodyPr/>
        <a:lstStyle/>
        <a:p>
          <a:pPr latinLnBrk="1"/>
          <a:endParaRPr lang="ko-KR" altLang="en-US" sz="1400"/>
        </a:p>
      </dgm:t>
    </dgm:pt>
    <dgm:pt modelId="{DFEC2FEB-CAE8-419F-A5E9-1EC821E321FA}" type="sibTrans" cxnId="{1EA6D0A2-48AE-4DDA-A42E-B5BDF68B97D1}">
      <dgm:prSet/>
      <dgm:spPr/>
      <dgm:t>
        <a:bodyPr/>
        <a:lstStyle/>
        <a:p>
          <a:pPr latinLnBrk="1"/>
          <a:endParaRPr lang="ko-KR" altLang="en-US" sz="1400"/>
        </a:p>
      </dgm:t>
    </dgm:pt>
    <dgm:pt modelId="{4B43262F-C96A-40B7-9342-E961C4C0020C}">
      <dgm:prSet phldrT="[텍스트]" custT="1"/>
      <dgm:spPr>
        <a:ln w="38100">
          <a:solidFill>
            <a:srgbClr val="7030A0"/>
          </a:solidFill>
        </a:ln>
      </dgm:spPr>
      <dgm:t>
        <a:bodyPr/>
        <a:lstStyle/>
        <a:p>
          <a:pPr latinLnBrk="1"/>
          <a:r>
            <a:rPr lang="ko-KR" altLang="en-US" sz="2400" dirty="0" smtClean="0">
              <a:latin typeface="KoPub돋움체 Bold" panose="02020603020101020101" pitchFamily="18" charset="-127"/>
              <a:ea typeface="KoPub돋움체 Bold" panose="02020603020101020101" pitchFamily="18" charset="-127"/>
            </a:rPr>
            <a:t>   </a:t>
          </a:r>
          <a:r>
            <a:rPr lang="en-US" altLang="ko-KR" sz="2400" dirty="0" smtClean="0">
              <a:latin typeface="KoPub돋움체 Bold" panose="02020603020101020101" pitchFamily="18" charset="-127"/>
              <a:ea typeface="KoPub돋움체 Bold" panose="02020603020101020101" pitchFamily="18" charset="-127"/>
            </a:rPr>
            <a:t>4. </a:t>
          </a:r>
          <a:r>
            <a:rPr lang="ko-KR" altLang="en-US" sz="2400" dirty="0" smtClean="0">
              <a:latin typeface="KoPub돋움체 Bold" panose="02020603020101020101" pitchFamily="18" charset="-127"/>
              <a:ea typeface="KoPub돋움체 Bold" panose="02020603020101020101" pitchFamily="18" charset="-127"/>
            </a:rPr>
            <a:t>사이트 </a:t>
          </a:r>
          <a:r>
            <a:rPr lang="ko-KR" altLang="en-US" sz="2400" dirty="0" err="1" smtClean="0">
              <a:latin typeface="KoPub돋움체 Bold" panose="02020603020101020101" pitchFamily="18" charset="-127"/>
              <a:ea typeface="KoPub돋움체 Bold" panose="02020603020101020101" pitchFamily="18" charset="-127"/>
            </a:rPr>
            <a:t>맵</a:t>
          </a:r>
          <a:endParaRPr lang="ko-KR" altLang="en-US" sz="2400" dirty="0">
            <a:latin typeface="KoPub돋움체 Bold" panose="02020603020101020101" pitchFamily="18" charset="-127"/>
            <a:ea typeface="KoPub돋움체 Bold" panose="02020603020101020101" pitchFamily="18" charset="-127"/>
          </a:endParaRPr>
        </a:p>
      </dgm:t>
    </dgm:pt>
    <dgm:pt modelId="{D6D9D306-B1DC-45E0-8FE9-532C14FA85A4}" type="parTrans" cxnId="{68E44818-B1BD-4C60-BDA6-3281187F0BAF}">
      <dgm:prSet/>
      <dgm:spPr/>
      <dgm:t>
        <a:bodyPr/>
        <a:lstStyle/>
        <a:p>
          <a:pPr latinLnBrk="1"/>
          <a:endParaRPr lang="ko-KR" altLang="en-US" sz="1400"/>
        </a:p>
      </dgm:t>
    </dgm:pt>
    <dgm:pt modelId="{253DF4A7-73C7-4F93-ABF9-8CCEFFBD2B08}" type="sibTrans" cxnId="{68E44818-B1BD-4C60-BDA6-3281187F0BAF}">
      <dgm:prSet/>
      <dgm:spPr/>
      <dgm:t>
        <a:bodyPr/>
        <a:lstStyle/>
        <a:p>
          <a:pPr latinLnBrk="1"/>
          <a:endParaRPr lang="ko-KR" altLang="en-US" sz="1400"/>
        </a:p>
      </dgm:t>
    </dgm:pt>
    <dgm:pt modelId="{55F0A948-B46C-4D9E-AF05-08D0410BD9F5}" type="pres">
      <dgm:prSet presAssocID="{1FCF57DA-2093-4C51-98A9-89FC0694E84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80FE84D-B92D-4AAF-9507-7CB02967ABD3}" type="pres">
      <dgm:prSet presAssocID="{847720D8-48F5-4FFA-9ABE-CE4703A7DFB1}" presName="parentText" presStyleLbl="node1" presStyleIdx="0" presStyleCnt="4" custLinFactNeighborX="-1386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781A149-A506-474E-9DEC-3423464283CE}" type="pres">
      <dgm:prSet presAssocID="{F9C6A2CB-46CB-4522-81C6-921E672A4165}" presName="spacer" presStyleCnt="0"/>
      <dgm:spPr/>
    </dgm:pt>
    <dgm:pt modelId="{73AC8166-7324-4DA0-9CF0-175DBB28C869}" type="pres">
      <dgm:prSet presAssocID="{33E1ECFA-F96D-4930-940C-872D03A91B31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BB43371-BCF1-40CE-A6C5-ED31F75C735B}" type="pres">
      <dgm:prSet presAssocID="{F9EF56BB-F332-403D-AD9D-5281EF7F019A}" presName="spacer" presStyleCnt="0"/>
      <dgm:spPr/>
    </dgm:pt>
    <dgm:pt modelId="{22925F6B-D357-4B8D-A289-B0CDAF24EE04}" type="pres">
      <dgm:prSet presAssocID="{90C7F862-F246-4F91-96EB-DA350D906AC1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FD7376F-7D92-4718-B8CC-E94C5075CEEB}" type="pres">
      <dgm:prSet presAssocID="{DFEC2FEB-CAE8-419F-A5E9-1EC821E321FA}" presName="spacer" presStyleCnt="0"/>
      <dgm:spPr/>
    </dgm:pt>
    <dgm:pt modelId="{432B2D38-8E80-4036-AE80-740C31956D8C}" type="pres">
      <dgm:prSet presAssocID="{4B43262F-C96A-40B7-9342-E961C4C0020C}" presName="parentText" presStyleLbl="node1" presStyleIdx="3" presStyleCnt="4" custLinFactNeighborX="-9797" custLinFactNeighborY="90515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D0EC9621-204A-41ED-94F2-523617047E05}" type="presOf" srcId="{847720D8-48F5-4FFA-9ABE-CE4703A7DFB1}" destId="{F80FE84D-B92D-4AAF-9507-7CB02967ABD3}" srcOrd="0" destOrd="0" presId="urn:microsoft.com/office/officeart/2005/8/layout/vList2"/>
    <dgm:cxn modelId="{C00C63DB-EAC1-4D0F-BA81-0D3C24851B4A}" type="presOf" srcId="{1FCF57DA-2093-4C51-98A9-89FC0694E846}" destId="{55F0A948-B46C-4D9E-AF05-08D0410BD9F5}" srcOrd="0" destOrd="0" presId="urn:microsoft.com/office/officeart/2005/8/layout/vList2"/>
    <dgm:cxn modelId="{D104B8BC-7F75-481F-8A10-403FC82D5805}" type="presOf" srcId="{90C7F862-F246-4F91-96EB-DA350D906AC1}" destId="{22925F6B-D357-4B8D-A289-B0CDAF24EE04}" srcOrd="0" destOrd="0" presId="urn:microsoft.com/office/officeart/2005/8/layout/vList2"/>
    <dgm:cxn modelId="{F1B5CE51-DAAC-4154-97DA-A40B900C836F}" type="presOf" srcId="{33E1ECFA-F96D-4930-940C-872D03A91B31}" destId="{73AC8166-7324-4DA0-9CF0-175DBB28C869}" srcOrd="0" destOrd="0" presId="urn:microsoft.com/office/officeart/2005/8/layout/vList2"/>
    <dgm:cxn modelId="{1EA6D0A2-48AE-4DDA-A42E-B5BDF68B97D1}" srcId="{1FCF57DA-2093-4C51-98A9-89FC0694E846}" destId="{90C7F862-F246-4F91-96EB-DA350D906AC1}" srcOrd="2" destOrd="0" parTransId="{F35476B0-372D-41FF-9C53-C05CF00DBF7E}" sibTransId="{DFEC2FEB-CAE8-419F-A5E9-1EC821E321FA}"/>
    <dgm:cxn modelId="{68E44818-B1BD-4C60-BDA6-3281187F0BAF}" srcId="{1FCF57DA-2093-4C51-98A9-89FC0694E846}" destId="{4B43262F-C96A-40B7-9342-E961C4C0020C}" srcOrd="3" destOrd="0" parTransId="{D6D9D306-B1DC-45E0-8FE9-532C14FA85A4}" sibTransId="{253DF4A7-73C7-4F93-ABF9-8CCEFFBD2B08}"/>
    <dgm:cxn modelId="{C9C6BFB7-36FA-4AA4-B07F-A10505A5AF7F}" type="presOf" srcId="{4B43262F-C96A-40B7-9342-E961C4C0020C}" destId="{432B2D38-8E80-4036-AE80-740C31956D8C}" srcOrd="0" destOrd="0" presId="urn:microsoft.com/office/officeart/2005/8/layout/vList2"/>
    <dgm:cxn modelId="{F7E31C85-FFA5-476E-9ACD-DD40BE76CF40}" srcId="{1FCF57DA-2093-4C51-98A9-89FC0694E846}" destId="{33E1ECFA-F96D-4930-940C-872D03A91B31}" srcOrd="1" destOrd="0" parTransId="{6673CA64-CDB7-4C7A-92CC-328CB4595C4B}" sibTransId="{F9EF56BB-F332-403D-AD9D-5281EF7F019A}"/>
    <dgm:cxn modelId="{E74D422D-B28D-4A88-A9F0-DC576E888CBE}" srcId="{1FCF57DA-2093-4C51-98A9-89FC0694E846}" destId="{847720D8-48F5-4FFA-9ABE-CE4703A7DFB1}" srcOrd="0" destOrd="0" parTransId="{B74A4470-D038-4531-97A6-8367702405B5}" sibTransId="{F9C6A2CB-46CB-4522-81C6-921E672A4165}"/>
    <dgm:cxn modelId="{F334FD39-6D76-46A9-B0BB-AC476702E582}" type="presParOf" srcId="{55F0A948-B46C-4D9E-AF05-08D0410BD9F5}" destId="{F80FE84D-B92D-4AAF-9507-7CB02967ABD3}" srcOrd="0" destOrd="0" presId="urn:microsoft.com/office/officeart/2005/8/layout/vList2"/>
    <dgm:cxn modelId="{593E33CE-AEB2-4225-9A11-4122AE9C286A}" type="presParOf" srcId="{55F0A948-B46C-4D9E-AF05-08D0410BD9F5}" destId="{4781A149-A506-474E-9DEC-3423464283CE}" srcOrd="1" destOrd="0" presId="urn:microsoft.com/office/officeart/2005/8/layout/vList2"/>
    <dgm:cxn modelId="{ED73C38A-B6D8-4645-AB00-3D7914B8AC33}" type="presParOf" srcId="{55F0A948-B46C-4D9E-AF05-08D0410BD9F5}" destId="{73AC8166-7324-4DA0-9CF0-175DBB28C869}" srcOrd="2" destOrd="0" presId="urn:microsoft.com/office/officeart/2005/8/layout/vList2"/>
    <dgm:cxn modelId="{DA4FAB90-868D-4222-90C2-5156B901A7AD}" type="presParOf" srcId="{55F0A948-B46C-4D9E-AF05-08D0410BD9F5}" destId="{6BB43371-BCF1-40CE-A6C5-ED31F75C735B}" srcOrd="3" destOrd="0" presId="urn:microsoft.com/office/officeart/2005/8/layout/vList2"/>
    <dgm:cxn modelId="{C2FA20D3-F785-4407-9EA2-EAA0E5F0C34D}" type="presParOf" srcId="{55F0A948-B46C-4D9E-AF05-08D0410BD9F5}" destId="{22925F6B-D357-4B8D-A289-B0CDAF24EE04}" srcOrd="4" destOrd="0" presId="urn:microsoft.com/office/officeart/2005/8/layout/vList2"/>
    <dgm:cxn modelId="{5AC2D980-BEDD-4065-89A1-8114516EB4A0}" type="presParOf" srcId="{55F0A948-B46C-4D9E-AF05-08D0410BD9F5}" destId="{DFD7376F-7D92-4718-B8CC-E94C5075CEEB}" srcOrd="5" destOrd="0" presId="urn:microsoft.com/office/officeart/2005/8/layout/vList2"/>
    <dgm:cxn modelId="{2AAFD105-D5A4-40B2-A10F-421D2B0551D6}" type="presParOf" srcId="{55F0A948-B46C-4D9E-AF05-08D0410BD9F5}" destId="{432B2D38-8E80-4036-AE80-740C31956D8C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6CA76E2-0C55-45D6-A4A5-3E293BFD9F8F}" type="doc">
      <dgm:prSet loTypeId="urn:microsoft.com/office/officeart/2005/8/layout/process2" loCatId="process" qsTypeId="urn:microsoft.com/office/officeart/2005/8/quickstyle/simple1" qsCatId="simple" csTypeId="urn:microsoft.com/office/officeart/2005/8/colors/accent5_4" csCatId="accent5" phldr="1"/>
      <dgm:spPr/>
    </dgm:pt>
    <dgm:pt modelId="{532E9E83-8C74-4314-B67D-A96B6F864D82}">
      <dgm:prSet phldrT="[텍스트]"/>
      <dgm:spPr>
        <a:solidFill>
          <a:srgbClr val="7030A0"/>
        </a:solidFill>
        <a:ln>
          <a:noFill/>
        </a:ln>
      </dgm:spPr>
      <dgm:t>
        <a:bodyPr/>
        <a:lstStyle/>
        <a:p>
          <a:pPr latinLnBrk="1"/>
          <a:r>
            <a:rPr lang="en-US" altLang="ko-KR" dirty="0" smtClean="0"/>
            <a:t>POST</a:t>
          </a:r>
          <a:r>
            <a:rPr lang="ko-KR" altLang="en-US" dirty="0" smtClean="0"/>
            <a:t> 코로나 시대</a:t>
          </a:r>
          <a:endParaRPr lang="ko-KR" altLang="en-US" dirty="0"/>
        </a:p>
      </dgm:t>
    </dgm:pt>
    <dgm:pt modelId="{E5E018EF-2D86-42BC-B7D2-01EEB8373BC3}" type="parTrans" cxnId="{8F2667A0-B4E4-4FAD-82F4-F2387FF92DC3}">
      <dgm:prSet/>
      <dgm:spPr/>
      <dgm:t>
        <a:bodyPr/>
        <a:lstStyle/>
        <a:p>
          <a:pPr latinLnBrk="1"/>
          <a:endParaRPr lang="ko-KR" altLang="en-US"/>
        </a:p>
      </dgm:t>
    </dgm:pt>
    <dgm:pt modelId="{32A6188A-AF0C-4D2A-981D-0E82A656E0A3}" type="sibTrans" cxnId="{8F2667A0-B4E4-4FAD-82F4-F2387FF92DC3}">
      <dgm:prSet/>
      <dgm:spPr>
        <a:solidFill>
          <a:srgbClr val="B482DA"/>
        </a:solidFill>
      </dgm:spPr>
      <dgm:t>
        <a:bodyPr/>
        <a:lstStyle/>
        <a:p>
          <a:pPr latinLnBrk="1"/>
          <a:endParaRPr lang="ko-KR" altLang="en-US"/>
        </a:p>
      </dgm:t>
    </dgm:pt>
    <dgm:pt modelId="{74C044E6-8646-42EC-BF84-28A1E6485216}">
      <dgm:prSet phldrT="[텍스트]"/>
      <dgm:spPr>
        <a:solidFill>
          <a:srgbClr val="9751CB"/>
        </a:solidFill>
      </dgm:spPr>
      <dgm:t>
        <a:bodyPr/>
        <a:lstStyle/>
        <a:p>
          <a:pPr latinLnBrk="1"/>
          <a:r>
            <a:rPr lang="ko-KR" altLang="en-US" dirty="0" smtClean="0"/>
            <a:t>비대면 전환</a:t>
          </a:r>
          <a:endParaRPr lang="ko-KR" altLang="en-US" dirty="0"/>
        </a:p>
      </dgm:t>
    </dgm:pt>
    <dgm:pt modelId="{DC494762-883C-47F5-9759-E5B04DC4BAA4}" type="parTrans" cxnId="{00E9A1DA-9FEF-40A7-9718-1A7D94485C2E}">
      <dgm:prSet/>
      <dgm:spPr/>
      <dgm:t>
        <a:bodyPr/>
        <a:lstStyle/>
        <a:p>
          <a:pPr latinLnBrk="1"/>
          <a:endParaRPr lang="ko-KR" altLang="en-US"/>
        </a:p>
      </dgm:t>
    </dgm:pt>
    <dgm:pt modelId="{CB0CF92B-4637-4327-B382-ED2E38FA3F65}" type="sibTrans" cxnId="{00E9A1DA-9FEF-40A7-9718-1A7D94485C2E}">
      <dgm:prSet/>
      <dgm:spPr>
        <a:solidFill>
          <a:srgbClr val="DAC1ED"/>
        </a:solidFill>
      </dgm:spPr>
      <dgm:t>
        <a:bodyPr/>
        <a:lstStyle/>
        <a:p>
          <a:pPr latinLnBrk="1"/>
          <a:endParaRPr lang="ko-KR" altLang="en-US"/>
        </a:p>
      </dgm:t>
    </dgm:pt>
    <dgm:pt modelId="{7827F028-D5DA-434A-B8F5-FF702FE6D7DF}">
      <dgm:prSet phldrT="[텍스트]"/>
      <dgm:spPr>
        <a:solidFill>
          <a:srgbClr val="B482DA"/>
        </a:solidFill>
      </dgm:spPr>
      <dgm:t>
        <a:bodyPr/>
        <a:lstStyle/>
        <a:p>
          <a:pPr latinLnBrk="1"/>
          <a:r>
            <a:rPr lang="ko-KR" altLang="en-US" dirty="0" smtClean="0"/>
            <a:t>자가 발전의 기회</a:t>
          </a:r>
          <a:endParaRPr lang="ko-KR" altLang="en-US" dirty="0"/>
        </a:p>
      </dgm:t>
    </dgm:pt>
    <dgm:pt modelId="{26E65BAD-D1B5-4AD3-88C2-89F8565861D6}" type="parTrans" cxnId="{469E1242-65C2-45E0-9A64-C6493BEAF3B3}">
      <dgm:prSet/>
      <dgm:spPr/>
      <dgm:t>
        <a:bodyPr/>
        <a:lstStyle/>
        <a:p>
          <a:pPr latinLnBrk="1"/>
          <a:endParaRPr lang="ko-KR" altLang="en-US"/>
        </a:p>
      </dgm:t>
    </dgm:pt>
    <dgm:pt modelId="{67245503-6461-476A-9B11-5B209C0536D2}" type="sibTrans" cxnId="{469E1242-65C2-45E0-9A64-C6493BEAF3B3}">
      <dgm:prSet/>
      <dgm:spPr/>
      <dgm:t>
        <a:bodyPr/>
        <a:lstStyle/>
        <a:p>
          <a:pPr latinLnBrk="1"/>
          <a:endParaRPr lang="ko-KR" altLang="en-US"/>
        </a:p>
      </dgm:t>
    </dgm:pt>
    <dgm:pt modelId="{7E3ADDB2-243A-451B-B767-6FAA68F73CAD}" type="pres">
      <dgm:prSet presAssocID="{A6CA76E2-0C55-45D6-A4A5-3E293BFD9F8F}" presName="linearFlow" presStyleCnt="0">
        <dgm:presLayoutVars>
          <dgm:resizeHandles val="exact"/>
        </dgm:presLayoutVars>
      </dgm:prSet>
      <dgm:spPr/>
    </dgm:pt>
    <dgm:pt modelId="{F409049F-7A33-4694-9317-CB7CA983752B}" type="pres">
      <dgm:prSet presAssocID="{532E9E83-8C74-4314-B67D-A96B6F864D82}" presName="node" presStyleLbl="node1" presStyleIdx="0" presStyleCnt="3" custScaleX="169426" custLinFactNeighborX="-63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0F129E2-DD50-40B5-A9DD-269EEF9B711C}" type="pres">
      <dgm:prSet presAssocID="{32A6188A-AF0C-4D2A-981D-0E82A656E0A3}" presName="sibTrans" presStyleLbl="sibTrans2D1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5DAF3A50-88FC-407A-852F-A3A27DF69F0E}" type="pres">
      <dgm:prSet presAssocID="{32A6188A-AF0C-4D2A-981D-0E82A656E0A3}" presName="connectorText" presStyleLbl="sibTrans2D1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D8FC7F89-B7A5-4FF9-8166-D92B19A18ADE}" type="pres">
      <dgm:prSet presAssocID="{74C044E6-8646-42EC-BF84-28A1E6485216}" presName="node" presStyleLbl="node1" presStyleIdx="1" presStyleCnt="3" custScaleX="169426" custLinFactNeighborY="-189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CE138CF-CEFC-4490-8BF4-17EE16C4BCFE}" type="pres">
      <dgm:prSet presAssocID="{CB0CF92B-4637-4327-B382-ED2E38FA3F65}" presName="sibTrans" presStyleLbl="sibTrans2D1" presStyleIdx="1" presStyleCnt="2"/>
      <dgm:spPr/>
      <dgm:t>
        <a:bodyPr/>
        <a:lstStyle/>
        <a:p>
          <a:pPr latinLnBrk="1"/>
          <a:endParaRPr lang="ko-KR" altLang="en-US"/>
        </a:p>
      </dgm:t>
    </dgm:pt>
    <dgm:pt modelId="{1FBB21C8-A961-473A-9828-5D3A5501AA1D}" type="pres">
      <dgm:prSet presAssocID="{CB0CF92B-4637-4327-B382-ED2E38FA3F65}" presName="connectorText" presStyleLbl="sibTrans2D1" presStyleIdx="1" presStyleCnt="2"/>
      <dgm:spPr/>
      <dgm:t>
        <a:bodyPr/>
        <a:lstStyle/>
        <a:p>
          <a:pPr latinLnBrk="1"/>
          <a:endParaRPr lang="ko-KR" altLang="en-US"/>
        </a:p>
      </dgm:t>
    </dgm:pt>
    <dgm:pt modelId="{DD51CE02-7AFA-4BC0-85D8-0265AB63E91D}" type="pres">
      <dgm:prSet presAssocID="{7827F028-D5DA-434A-B8F5-FF702FE6D7DF}" presName="node" presStyleLbl="node1" presStyleIdx="2" presStyleCnt="3" custScaleX="169426" custLinFactNeighborY="-189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7AF594A6-D769-4D0F-A7D6-C8A160A5B976}" type="presOf" srcId="{CB0CF92B-4637-4327-B382-ED2E38FA3F65}" destId="{CCE138CF-CEFC-4490-8BF4-17EE16C4BCFE}" srcOrd="0" destOrd="0" presId="urn:microsoft.com/office/officeart/2005/8/layout/process2"/>
    <dgm:cxn modelId="{886AEB9B-F4FF-403F-B144-FEDDD3E955F4}" type="presOf" srcId="{32A6188A-AF0C-4D2A-981D-0E82A656E0A3}" destId="{5DAF3A50-88FC-407A-852F-A3A27DF69F0E}" srcOrd="1" destOrd="0" presId="urn:microsoft.com/office/officeart/2005/8/layout/process2"/>
    <dgm:cxn modelId="{00E9A1DA-9FEF-40A7-9718-1A7D94485C2E}" srcId="{A6CA76E2-0C55-45D6-A4A5-3E293BFD9F8F}" destId="{74C044E6-8646-42EC-BF84-28A1E6485216}" srcOrd="1" destOrd="0" parTransId="{DC494762-883C-47F5-9759-E5B04DC4BAA4}" sibTransId="{CB0CF92B-4637-4327-B382-ED2E38FA3F65}"/>
    <dgm:cxn modelId="{0BAF0F1F-C1E7-40D0-A3BA-C86DD7BEC78C}" type="presOf" srcId="{7827F028-D5DA-434A-B8F5-FF702FE6D7DF}" destId="{DD51CE02-7AFA-4BC0-85D8-0265AB63E91D}" srcOrd="0" destOrd="0" presId="urn:microsoft.com/office/officeart/2005/8/layout/process2"/>
    <dgm:cxn modelId="{469E1242-65C2-45E0-9A64-C6493BEAF3B3}" srcId="{A6CA76E2-0C55-45D6-A4A5-3E293BFD9F8F}" destId="{7827F028-D5DA-434A-B8F5-FF702FE6D7DF}" srcOrd="2" destOrd="0" parTransId="{26E65BAD-D1B5-4AD3-88C2-89F8565861D6}" sibTransId="{67245503-6461-476A-9B11-5B209C0536D2}"/>
    <dgm:cxn modelId="{F631A664-AB05-4FC6-A52E-30B09811A63A}" type="presOf" srcId="{532E9E83-8C74-4314-B67D-A96B6F864D82}" destId="{F409049F-7A33-4694-9317-CB7CA983752B}" srcOrd="0" destOrd="0" presId="urn:microsoft.com/office/officeart/2005/8/layout/process2"/>
    <dgm:cxn modelId="{7CBFCDE9-250B-4114-BD0E-B6E99ACDA795}" type="presOf" srcId="{32A6188A-AF0C-4D2A-981D-0E82A656E0A3}" destId="{30F129E2-DD50-40B5-A9DD-269EEF9B711C}" srcOrd="0" destOrd="0" presId="urn:microsoft.com/office/officeart/2005/8/layout/process2"/>
    <dgm:cxn modelId="{F7720288-BBA8-4A60-966C-20D9067395D0}" type="presOf" srcId="{CB0CF92B-4637-4327-B382-ED2E38FA3F65}" destId="{1FBB21C8-A961-473A-9828-5D3A5501AA1D}" srcOrd="1" destOrd="0" presId="urn:microsoft.com/office/officeart/2005/8/layout/process2"/>
    <dgm:cxn modelId="{55594210-ABC3-4CD5-98AA-CA0D41D9C840}" type="presOf" srcId="{74C044E6-8646-42EC-BF84-28A1E6485216}" destId="{D8FC7F89-B7A5-4FF9-8166-D92B19A18ADE}" srcOrd="0" destOrd="0" presId="urn:microsoft.com/office/officeart/2005/8/layout/process2"/>
    <dgm:cxn modelId="{8F2667A0-B4E4-4FAD-82F4-F2387FF92DC3}" srcId="{A6CA76E2-0C55-45D6-A4A5-3E293BFD9F8F}" destId="{532E9E83-8C74-4314-B67D-A96B6F864D82}" srcOrd="0" destOrd="0" parTransId="{E5E018EF-2D86-42BC-B7D2-01EEB8373BC3}" sibTransId="{32A6188A-AF0C-4D2A-981D-0E82A656E0A3}"/>
    <dgm:cxn modelId="{83852243-80C0-43EB-852F-1E6FF45CA23D}" type="presOf" srcId="{A6CA76E2-0C55-45D6-A4A5-3E293BFD9F8F}" destId="{7E3ADDB2-243A-451B-B767-6FAA68F73CAD}" srcOrd="0" destOrd="0" presId="urn:microsoft.com/office/officeart/2005/8/layout/process2"/>
    <dgm:cxn modelId="{C81E43B5-D055-4F63-B22A-A4CF49351D39}" type="presParOf" srcId="{7E3ADDB2-243A-451B-B767-6FAA68F73CAD}" destId="{F409049F-7A33-4694-9317-CB7CA983752B}" srcOrd="0" destOrd="0" presId="urn:microsoft.com/office/officeart/2005/8/layout/process2"/>
    <dgm:cxn modelId="{16C5C4A8-3F3E-419B-A823-549B221C72AA}" type="presParOf" srcId="{7E3ADDB2-243A-451B-B767-6FAA68F73CAD}" destId="{30F129E2-DD50-40B5-A9DD-269EEF9B711C}" srcOrd="1" destOrd="0" presId="urn:microsoft.com/office/officeart/2005/8/layout/process2"/>
    <dgm:cxn modelId="{1749F57F-527E-44F8-B4C5-4216916B4F1A}" type="presParOf" srcId="{30F129E2-DD50-40B5-A9DD-269EEF9B711C}" destId="{5DAF3A50-88FC-407A-852F-A3A27DF69F0E}" srcOrd="0" destOrd="0" presId="urn:microsoft.com/office/officeart/2005/8/layout/process2"/>
    <dgm:cxn modelId="{B7F10373-45F6-40A7-9801-6B7D8EADED62}" type="presParOf" srcId="{7E3ADDB2-243A-451B-B767-6FAA68F73CAD}" destId="{D8FC7F89-B7A5-4FF9-8166-D92B19A18ADE}" srcOrd="2" destOrd="0" presId="urn:microsoft.com/office/officeart/2005/8/layout/process2"/>
    <dgm:cxn modelId="{B1D6F090-9EA0-4E04-BD4E-23A6E7D59F11}" type="presParOf" srcId="{7E3ADDB2-243A-451B-B767-6FAA68F73CAD}" destId="{CCE138CF-CEFC-4490-8BF4-17EE16C4BCFE}" srcOrd="3" destOrd="0" presId="urn:microsoft.com/office/officeart/2005/8/layout/process2"/>
    <dgm:cxn modelId="{B9852DB9-7838-44E2-9EA1-1AED34C310E8}" type="presParOf" srcId="{CCE138CF-CEFC-4490-8BF4-17EE16C4BCFE}" destId="{1FBB21C8-A961-473A-9828-5D3A5501AA1D}" srcOrd="0" destOrd="0" presId="urn:microsoft.com/office/officeart/2005/8/layout/process2"/>
    <dgm:cxn modelId="{2A8ACE4D-B6F0-459C-8FD4-C8D2966454CF}" type="presParOf" srcId="{7E3ADDB2-243A-451B-B767-6FAA68F73CAD}" destId="{DD51CE02-7AFA-4BC0-85D8-0265AB63E91D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BFBBFCE-66E9-4643-AE0E-233FC4797A78}" type="doc">
      <dgm:prSet loTypeId="urn:microsoft.com/office/officeart/2005/8/layout/radial6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67799A2C-7A7B-49F6-B0D1-93C4B2ABF0BF}">
      <dgm:prSet phldrT="[텍스트]"/>
      <dgm:spPr>
        <a:solidFill>
          <a:srgbClr val="7030A0"/>
        </a:solidFill>
      </dgm:spPr>
      <dgm:t>
        <a:bodyPr/>
        <a:lstStyle/>
        <a:p>
          <a:pPr latinLnBrk="1"/>
          <a:endParaRPr lang="ko-KR" altLang="en-US" dirty="0">
            <a:latin typeface="KoPub돋움체 Bold" panose="02020603020101020101" pitchFamily="18" charset="-127"/>
            <a:ea typeface="KoPub돋움체 Bold" panose="02020603020101020101" pitchFamily="18" charset="-127"/>
          </a:endParaRPr>
        </a:p>
      </dgm:t>
    </dgm:pt>
    <dgm:pt modelId="{8B130C97-A38E-4DF0-AAB6-A46141715ABE}" type="parTrans" cxnId="{469F337C-2FA5-4E0D-8247-A9E583A6E3AA}">
      <dgm:prSet/>
      <dgm:spPr/>
      <dgm:t>
        <a:bodyPr/>
        <a:lstStyle/>
        <a:p>
          <a:pPr latinLnBrk="1"/>
          <a:endParaRPr lang="ko-KR" altLang="en-US">
            <a:latin typeface="KoPub돋움체 Bold" panose="02020603020101020101" pitchFamily="18" charset="-127"/>
            <a:ea typeface="KoPub돋움체 Bold" panose="02020603020101020101" pitchFamily="18" charset="-127"/>
          </a:endParaRPr>
        </a:p>
      </dgm:t>
    </dgm:pt>
    <dgm:pt modelId="{D1F329DE-CB1C-460E-8FB8-A096E3708E28}" type="sibTrans" cxnId="{469F337C-2FA5-4E0D-8247-A9E583A6E3AA}">
      <dgm:prSet/>
      <dgm:spPr/>
      <dgm:t>
        <a:bodyPr/>
        <a:lstStyle/>
        <a:p>
          <a:pPr latinLnBrk="1"/>
          <a:endParaRPr lang="ko-KR" altLang="en-US">
            <a:latin typeface="KoPub돋움체 Bold" panose="02020603020101020101" pitchFamily="18" charset="-127"/>
            <a:ea typeface="KoPub돋움체 Bold" panose="02020603020101020101" pitchFamily="18" charset="-127"/>
          </a:endParaRPr>
        </a:p>
      </dgm:t>
    </dgm:pt>
    <dgm:pt modelId="{7AB07B9D-F831-44F4-AAC6-EE1C43323546}">
      <dgm:prSet phldrT="[텍스트]"/>
      <dgm:spPr>
        <a:solidFill>
          <a:srgbClr val="C80883"/>
        </a:solidFill>
        <a:ln w="57150">
          <a:solidFill>
            <a:srgbClr val="FFFFFF"/>
          </a:solidFill>
        </a:ln>
      </dgm:spPr>
      <dgm:t>
        <a:bodyPr/>
        <a:lstStyle/>
        <a:p>
          <a:pPr latinLnBrk="1"/>
          <a:r>
            <a:rPr lang="en-US" altLang="ko-KR" dirty="0" smtClean="0">
              <a:latin typeface="KoPub돋움체 Bold" panose="02020603020101020101" pitchFamily="18" charset="-127"/>
              <a:ea typeface="KoPub돋움체 Bold" panose="02020603020101020101" pitchFamily="18" charset="-127"/>
            </a:rPr>
            <a:t>We</a:t>
          </a:r>
          <a:endParaRPr lang="ko-KR" altLang="en-US" dirty="0">
            <a:latin typeface="KoPub돋움체 Bold" panose="02020603020101020101" pitchFamily="18" charset="-127"/>
            <a:ea typeface="KoPub돋움체 Bold" panose="02020603020101020101" pitchFamily="18" charset="-127"/>
          </a:endParaRPr>
        </a:p>
      </dgm:t>
    </dgm:pt>
    <dgm:pt modelId="{E373BFB4-F8C5-48A8-B7EF-8AA59D77DFAA}" type="parTrans" cxnId="{8175D3AE-90FC-42AB-8CA0-41E9A70C8AD7}">
      <dgm:prSet/>
      <dgm:spPr/>
      <dgm:t>
        <a:bodyPr/>
        <a:lstStyle/>
        <a:p>
          <a:pPr latinLnBrk="1"/>
          <a:endParaRPr lang="ko-KR" altLang="en-US">
            <a:latin typeface="KoPub돋움체 Bold" panose="02020603020101020101" pitchFamily="18" charset="-127"/>
            <a:ea typeface="KoPub돋움체 Bold" panose="02020603020101020101" pitchFamily="18" charset="-127"/>
          </a:endParaRPr>
        </a:p>
      </dgm:t>
    </dgm:pt>
    <dgm:pt modelId="{948DC35D-008D-4676-A113-7CE2CCD7BDD1}" type="sibTrans" cxnId="{8175D3AE-90FC-42AB-8CA0-41E9A70C8AD7}">
      <dgm:prSet/>
      <dgm:spPr>
        <a:solidFill>
          <a:srgbClr val="C80883"/>
        </a:solidFill>
      </dgm:spPr>
      <dgm:t>
        <a:bodyPr/>
        <a:lstStyle/>
        <a:p>
          <a:pPr latinLnBrk="1"/>
          <a:endParaRPr lang="ko-KR" altLang="en-US">
            <a:latin typeface="KoPub돋움체 Bold" panose="02020603020101020101" pitchFamily="18" charset="-127"/>
            <a:ea typeface="KoPub돋움체 Bold" panose="02020603020101020101" pitchFamily="18" charset="-127"/>
          </a:endParaRPr>
        </a:p>
      </dgm:t>
    </dgm:pt>
    <dgm:pt modelId="{D37F27BC-19BE-4B77-8FCD-A4BEE747BE21}">
      <dgm:prSet phldrT="[텍스트]"/>
      <dgm:spPr>
        <a:solidFill>
          <a:srgbClr val="E92BA5"/>
        </a:solidFill>
        <a:ln w="57150">
          <a:solidFill>
            <a:srgbClr val="FFFFFF"/>
          </a:solidFill>
        </a:ln>
      </dgm:spPr>
      <dgm:t>
        <a:bodyPr/>
        <a:lstStyle/>
        <a:p>
          <a:pPr latinLnBrk="1"/>
          <a:r>
            <a:rPr lang="en-US" altLang="ko-KR" dirty="0" smtClean="0">
              <a:latin typeface="KoPub돋움체 Bold" panose="02020603020101020101" pitchFamily="18" charset="-127"/>
              <a:ea typeface="KoPub돋움체 Bold" panose="02020603020101020101" pitchFamily="18" charset="-127"/>
            </a:rPr>
            <a:t>Well</a:t>
          </a:r>
          <a:endParaRPr lang="ko-KR" altLang="en-US" dirty="0">
            <a:latin typeface="KoPub돋움체 Bold" panose="02020603020101020101" pitchFamily="18" charset="-127"/>
            <a:ea typeface="KoPub돋움체 Bold" panose="02020603020101020101" pitchFamily="18" charset="-127"/>
          </a:endParaRPr>
        </a:p>
      </dgm:t>
    </dgm:pt>
    <dgm:pt modelId="{5CFBE3FD-00A7-44BA-96AD-C681B96ED87C}" type="parTrans" cxnId="{0BEBAD00-3D55-4213-824C-45939BD896D9}">
      <dgm:prSet/>
      <dgm:spPr/>
      <dgm:t>
        <a:bodyPr/>
        <a:lstStyle/>
        <a:p>
          <a:pPr latinLnBrk="1"/>
          <a:endParaRPr lang="ko-KR" altLang="en-US">
            <a:latin typeface="KoPub돋움체 Bold" panose="02020603020101020101" pitchFamily="18" charset="-127"/>
            <a:ea typeface="KoPub돋움체 Bold" panose="02020603020101020101" pitchFamily="18" charset="-127"/>
          </a:endParaRPr>
        </a:p>
      </dgm:t>
    </dgm:pt>
    <dgm:pt modelId="{F8DB5502-E9C2-451D-83FC-613A9081EFCE}" type="sibTrans" cxnId="{0BEBAD00-3D55-4213-824C-45939BD896D9}">
      <dgm:prSet/>
      <dgm:spPr>
        <a:solidFill>
          <a:srgbClr val="E92BA5"/>
        </a:solidFill>
      </dgm:spPr>
      <dgm:t>
        <a:bodyPr/>
        <a:lstStyle/>
        <a:p>
          <a:pPr latinLnBrk="1"/>
          <a:endParaRPr lang="ko-KR" altLang="en-US">
            <a:latin typeface="KoPub돋움체 Bold" panose="02020603020101020101" pitchFamily="18" charset="-127"/>
            <a:ea typeface="KoPub돋움체 Bold" panose="02020603020101020101" pitchFamily="18" charset="-127"/>
          </a:endParaRPr>
        </a:p>
      </dgm:t>
    </dgm:pt>
    <dgm:pt modelId="{1BB7E728-7DA3-4D40-860F-067CCB40EEBA}">
      <dgm:prSet phldrT="[텍스트]"/>
      <dgm:spPr>
        <a:solidFill>
          <a:srgbClr val="E06ECA"/>
        </a:solidFill>
        <a:ln w="57150">
          <a:solidFill>
            <a:srgbClr val="FFFFFF"/>
          </a:solidFill>
        </a:ln>
      </dgm:spPr>
      <dgm:t>
        <a:bodyPr/>
        <a:lstStyle/>
        <a:p>
          <a:pPr latinLnBrk="1"/>
          <a:r>
            <a:rPr lang="en-US" altLang="ko-KR" dirty="0" smtClean="0">
              <a:latin typeface="KoPub돋움체 Bold" panose="02020603020101020101" pitchFamily="18" charset="-127"/>
              <a:ea typeface="KoPub돋움체 Bold" panose="02020603020101020101" pitchFamily="18" charset="-127"/>
            </a:rPr>
            <a:t>Earn</a:t>
          </a:r>
          <a:endParaRPr lang="ko-KR" altLang="en-US" dirty="0">
            <a:latin typeface="KoPub돋움체 Bold" panose="02020603020101020101" pitchFamily="18" charset="-127"/>
            <a:ea typeface="KoPub돋움체 Bold" panose="02020603020101020101" pitchFamily="18" charset="-127"/>
          </a:endParaRPr>
        </a:p>
      </dgm:t>
    </dgm:pt>
    <dgm:pt modelId="{273CC6DA-9D55-4032-8E92-92B5E6EAAF41}" type="parTrans" cxnId="{DD85C10D-BDE5-42F5-89B4-4E62983A93C9}">
      <dgm:prSet/>
      <dgm:spPr/>
      <dgm:t>
        <a:bodyPr/>
        <a:lstStyle/>
        <a:p>
          <a:pPr latinLnBrk="1"/>
          <a:endParaRPr lang="ko-KR" altLang="en-US">
            <a:latin typeface="KoPub돋움체 Bold" panose="02020603020101020101" pitchFamily="18" charset="-127"/>
            <a:ea typeface="KoPub돋움체 Bold" panose="02020603020101020101" pitchFamily="18" charset="-127"/>
          </a:endParaRPr>
        </a:p>
      </dgm:t>
    </dgm:pt>
    <dgm:pt modelId="{9A871329-BA02-43F7-AA78-7E01FC809200}" type="sibTrans" cxnId="{DD85C10D-BDE5-42F5-89B4-4E62983A93C9}">
      <dgm:prSet/>
      <dgm:spPr>
        <a:solidFill>
          <a:srgbClr val="E06ECA"/>
        </a:solidFill>
      </dgm:spPr>
      <dgm:t>
        <a:bodyPr/>
        <a:lstStyle/>
        <a:p>
          <a:pPr latinLnBrk="1"/>
          <a:endParaRPr lang="ko-KR" altLang="en-US">
            <a:latin typeface="KoPub돋움체 Bold" panose="02020603020101020101" pitchFamily="18" charset="-127"/>
            <a:ea typeface="KoPub돋움체 Bold" panose="02020603020101020101" pitchFamily="18" charset="-127"/>
          </a:endParaRPr>
        </a:p>
      </dgm:t>
    </dgm:pt>
    <dgm:pt modelId="{90812D68-F2E9-4456-9D18-DA40C63BD066}">
      <dgm:prSet phldrT="[텍스트]"/>
      <dgm:spPr>
        <a:solidFill>
          <a:srgbClr val="AB3ACE"/>
        </a:solidFill>
        <a:ln w="57150">
          <a:solidFill>
            <a:srgbClr val="FFFFFF"/>
          </a:solidFill>
        </a:ln>
      </dgm:spPr>
      <dgm:t>
        <a:bodyPr/>
        <a:lstStyle/>
        <a:p>
          <a:pPr latinLnBrk="1"/>
          <a:r>
            <a:rPr lang="en-US" altLang="ko-KR" dirty="0" smtClean="0">
              <a:latin typeface="KoPub돋움체 Bold" panose="02020603020101020101" pitchFamily="18" charset="-127"/>
              <a:ea typeface="KoPub돋움체 Bold" panose="02020603020101020101" pitchFamily="18" charset="-127"/>
            </a:rPr>
            <a:t>Learn</a:t>
          </a:r>
          <a:endParaRPr lang="ko-KR" altLang="en-US" dirty="0">
            <a:latin typeface="KoPub돋움체 Bold" panose="02020603020101020101" pitchFamily="18" charset="-127"/>
            <a:ea typeface="KoPub돋움체 Bold" panose="02020603020101020101" pitchFamily="18" charset="-127"/>
          </a:endParaRPr>
        </a:p>
      </dgm:t>
    </dgm:pt>
    <dgm:pt modelId="{BF4637BF-4AAC-449E-896F-BA8D2D831532}" type="parTrans" cxnId="{5E68BA9F-93CD-48D8-A185-D0B0274C02AC}">
      <dgm:prSet/>
      <dgm:spPr/>
      <dgm:t>
        <a:bodyPr/>
        <a:lstStyle/>
        <a:p>
          <a:pPr latinLnBrk="1"/>
          <a:endParaRPr lang="ko-KR" altLang="en-US">
            <a:latin typeface="KoPub돋움체 Bold" panose="02020603020101020101" pitchFamily="18" charset="-127"/>
            <a:ea typeface="KoPub돋움체 Bold" panose="02020603020101020101" pitchFamily="18" charset="-127"/>
          </a:endParaRPr>
        </a:p>
      </dgm:t>
    </dgm:pt>
    <dgm:pt modelId="{0E9649A9-E08D-4AF0-B90E-6F578592A19B}" type="sibTrans" cxnId="{5E68BA9F-93CD-48D8-A185-D0B0274C02AC}">
      <dgm:prSet/>
      <dgm:spPr>
        <a:solidFill>
          <a:srgbClr val="AB3ACE"/>
        </a:solidFill>
      </dgm:spPr>
      <dgm:t>
        <a:bodyPr/>
        <a:lstStyle/>
        <a:p>
          <a:pPr latinLnBrk="1"/>
          <a:endParaRPr lang="ko-KR" altLang="en-US">
            <a:latin typeface="KoPub돋움체 Bold" panose="02020603020101020101" pitchFamily="18" charset="-127"/>
            <a:ea typeface="KoPub돋움체 Bold" panose="02020603020101020101" pitchFamily="18" charset="-127"/>
          </a:endParaRPr>
        </a:p>
      </dgm:t>
    </dgm:pt>
    <dgm:pt modelId="{A15D44F5-F5C3-4BE0-94A1-A0804AB4274C}" type="pres">
      <dgm:prSet presAssocID="{8BFBBFCE-66E9-4643-AE0E-233FC4797A78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F75C978-C389-4B10-A096-EEF5CA50BCFE}" type="pres">
      <dgm:prSet presAssocID="{67799A2C-7A7B-49F6-B0D1-93C4B2ABF0BF}" presName="centerShape" presStyleLbl="node0" presStyleIdx="0" presStyleCnt="1"/>
      <dgm:spPr/>
      <dgm:t>
        <a:bodyPr/>
        <a:lstStyle/>
        <a:p>
          <a:pPr latinLnBrk="1"/>
          <a:endParaRPr lang="ko-KR" altLang="en-US"/>
        </a:p>
      </dgm:t>
    </dgm:pt>
    <dgm:pt modelId="{A846F2CC-F8C9-44D7-9732-5C64B64CB074}" type="pres">
      <dgm:prSet presAssocID="{7AB07B9D-F831-44F4-AAC6-EE1C43323546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81180EB-9A43-41BD-AE86-3AA591D37A48}" type="pres">
      <dgm:prSet presAssocID="{7AB07B9D-F831-44F4-AAC6-EE1C43323546}" presName="dummy" presStyleCnt="0"/>
      <dgm:spPr/>
    </dgm:pt>
    <dgm:pt modelId="{A088AA31-6799-494D-A267-68CF0A734E02}" type="pres">
      <dgm:prSet presAssocID="{948DC35D-008D-4676-A113-7CE2CCD7BDD1}" presName="sibTrans" presStyleLbl="sibTrans2D1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52F13455-C0C5-4318-95E3-E7D6930AAE5C}" type="pres">
      <dgm:prSet presAssocID="{D37F27BC-19BE-4B77-8FCD-A4BEE747BE21}" presName="node" presStyleLbl="node1" presStyleIdx="1" presStyleCnt="4" custRadScaleRad="100018" custRadScaleInc="361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12F79D5-0D7E-4039-A2FD-7101B84A7B3B}" type="pres">
      <dgm:prSet presAssocID="{D37F27BC-19BE-4B77-8FCD-A4BEE747BE21}" presName="dummy" presStyleCnt="0"/>
      <dgm:spPr/>
    </dgm:pt>
    <dgm:pt modelId="{28A924DF-52A3-4D0C-A485-C4340C26DAA2}" type="pres">
      <dgm:prSet presAssocID="{F8DB5502-E9C2-451D-83FC-613A9081EFCE}" presName="sibTrans" presStyleLbl="sibTrans2D1" presStyleIdx="1" presStyleCnt="4" custLinFactNeighborX="2455" custLinFactNeighborY="308"/>
      <dgm:spPr/>
      <dgm:t>
        <a:bodyPr/>
        <a:lstStyle/>
        <a:p>
          <a:pPr latinLnBrk="1"/>
          <a:endParaRPr lang="ko-KR" altLang="en-US"/>
        </a:p>
      </dgm:t>
    </dgm:pt>
    <dgm:pt modelId="{EDD63896-866E-41F5-9E0C-82A564864AC1}" type="pres">
      <dgm:prSet presAssocID="{1BB7E728-7DA3-4D40-860F-067CCB40EEBA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2801776-29A4-4458-8906-561A357BF52E}" type="pres">
      <dgm:prSet presAssocID="{1BB7E728-7DA3-4D40-860F-067CCB40EEBA}" presName="dummy" presStyleCnt="0"/>
      <dgm:spPr/>
    </dgm:pt>
    <dgm:pt modelId="{23BC0448-0A0B-4ABA-A3A0-85830E9E3851}" type="pres">
      <dgm:prSet presAssocID="{9A871329-BA02-43F7-AA78-7E01FC809200}" presName="sibTrans" presStyleLbl="sibTrans2D1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D7234F6C-12BF-45BA-BEA9-4CD4E9647AEF}" type="pres">
      <dgm:prSet presAssocID="{90812D68-F2E9-4456-9D18-DA40C63BD066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6B51A52-7AE8-4A3D-AC1A-D17C43252203}" type="pres">
      <dgm:prSet presAssocID="{90812D68-F2E9-4456-9D18-DA40C63BD066}" presName="dummy" presStyleCnt="0"/>
      <dgm:spPr/>
    </dgm:pt>
    <dgm:pt modelId="{91CA45C9-68BA-475E-BADD-F310ED2709C9}" type="pres">
      <dgm:prSet presAssocID="{0E9649A9-E08D-4AF0-B90E-6F578592A19B}" presName="sibTrans" presStyleLbl="sibTrans2D1" presStyleIdx="3" presStyleCnt="4"/>
      <dgm:spPr/>
      <dgm:t>
        <a:bodyPr/>
        <a:lstStyle/>
        <a:p>
          <a:pPr latinLnBrk="1"/>
          <a:endParaRPr lang="ko-KR" altLang="en-US"/>
        </a:p>
      </dgm:t>
    </dgm:pt>
  </dgm:ptLst>
  <dgm:cxnLst>
    <dgm:cxn modelId="{8AD355D9-7FF4-47A5-BFDC-784C37F70EC7}" type="presOf" srcId="{948DC35D-008D-4676-A113-7CE2CCD7BDD1}" destId="{A088AA31-6799-494D-A267-68CF0A734E02}" srcOrd="0" destOrd="0" presId="urn:microsoft.com/office/officeart/2005/8/layout/radial6"/>
    <dgm:cxn modelId="{9EB879AB-5388-4D68-B768-1E6EB29E01E1}" type="presOf" srcId="{0E9649A9-E08D-4AF0-B90E-6F578592A19B}" destId="{91CA45C9-68BA-475E-BADD-F310ED2709C9}" srcOrd="0" destOrd="0" presId="urn:microsoft.com/office/officeart/2005/8/layout/radial6"/>
    <dgm:cxn modelId="{8175D3AE-90FC-42AB-8CA0-41E9A70C8AD7}" srcId="{67799A2C-7A7B-49F6-B0D1-93C4B2ABF0BF}" destId="{7AB07B9D-F831-44F4-AAC6-EE1C43323546}" srcOrd="0" destOrd="0" parTransId="{E373BFB4-F8C5-48A8-B7EF-8AA59D77DFAA}" sibTransId="{948DC35D-008D-4676-A113-7CE2CCD7BDD1}"/>
    <dgm:cxn modelId="{5E68BA9F-93CD-48D8-A185-D0B0274C02AC}" srcId="{67799A2C-7A7B-49F6-B0D1-93C4B2ABF0BF}" destId="{90812D68-F2E9-4456-9D18-DA40C63BD066}" srcOrd="3" destOrd="0" parTransId="{BF4637BF-4AAC-449E-896F-BA8D2D831532}" sibTransId="{0E9649A9-E08D-4AF0-B90E-6F578592A19B}"/>
    <dgm:cxn modelId="{469F337C-2FA5-4E0D-8247-A9E583A6E3AA}" srcId="{8BFBBFCE-66E9-4643-AE0E-233FC4797A78}" destId="{67799A2C-7A7B-49F6-B0D1-93C4B2ABF0BF}" srcOrd="0" destOrd="0" parTransId="{8B130C97-A38E-4DF0-AAB6-A46141715ABE}" sibTransId="{D1F329DE-CB1C-460E-8FB8-A096E3708E28}"/>
    <dgm:cxn modelId="{ABDC5099-F5A7-4FED-8D89-46C65E83316C}" type="presOf" srcId="{9A871329-BA02-43F7-AA78-7E01FC809200}" destId="{23BC0448-0A0B-4ABA-A3A0-85830E9E3851}" srcOrd="0" destOrd="0" presId="urn:microsoft.com/office/officeart/2005/8/layout/radial6"/>
    <dgm:cxn modelId="{DD85C10D-BDE5-42F5-89B4-4E62983A93C9}" srcId="{67799A2C-7A7B-49F6-B0D1-93C4B2ABF0BF}" destId="{1BB7E728-7DA3-4D40-860F-067CCB40EEBA}" srcOrd="2" destOrd="0" parTransId="{273CC6DA-9D55-4032-8E92-92B5E6EAAF41}" sibTransId="{9A871329-BA02-43F7-AA78-7E01FC809200}"/>
    <dgm:cxn modelId="{D9E7A55C-723B-4048-A124-45C40225722C}" type="presOf" srcId="{8BFBBFCE-66E9-4643-AE0E-233FC4797A78}" destId="{A15D44F5-F5C3-4BE0-94A1-A0804AB4274C}" srcOrd="0" destOrd="0" presId="urn:microsoft.com/office/officeart/2005/8/layout/radial6"/>
    <dgm:cxn modelId="{23AEA570-134D-4157-864A-92454AFE6AD4}" type="presOf" srcId="{1BB7E728-7DA3-4D40-860F-067CCB40EEBA}" destId="{EDD63896-866E-41F5-9E0C-82A564864AC1}" srcOrd="0" destOrd="0" presId="urn:microsoft.com/office/officeart/2005/8/layout/radial6"/>
    <dgm:cxn modelId="{E8B8F1A8-CB4B-4EC6-BF49-2D730A9F5E49}" type="presOf" srcId="{67799A2C-7A7B-49F6-B0D1-93C4B2ABF0BF}" destId="{5F75C978-C389-4B10-A096-EEF5CA50BCFE}" srcOrd="0" destOrd="0" presId="urn:microsoft.com/office/officeart/2005/8/layout/radial6"/>
    <dgm:cxn modelId="{5AC77D79-9115-438D-9AD9-7FAA423D59DC}" type="presOf" srcId="{7AB07B9D-F831-44F4-AAC6-EE1C43323546}" destId="{A846F2CC-F8C9-44D7-9732-5C64B64CB074}" srcOrd="0" destOrd="0" presId="urn:microsoft.com/office/officeart/2005/8/layout/radial6"/>
    <dgm:cxn modelId="{0BEBAD00-3D55-4213-824C-45939BD896D9}" srcId="{67799A2C-7A7B-49F6-B0D1-93C4B2ABF0BF}" destId="{D37F27BC-19BE-4B77-8FCD-A4BEE747BE21}" srcOrd="1" destOrd="0" parTransId="{5CFBE3FD-00A7-44BA-96AD-C681B96ED87C}" sibTransId="{F8DB5502-E9C2-451D-83FC-613A9081EFCE}"/>
    <dgm:cxn modelId="{4BFABEE7-D5D9-4CB6-A1EF-AFB2D655EF44}" type="presOf" srcId="{90812D68-F2E9-4456-9D18-DA40C63BD066}" destId="{D7234F6C-12BF-45BA-BEA9-4CD4E9647AEF}" srcOrd="0" destOrd="0" presId="urn:microsoft.com/office/officeart/2005/8/layout/radial6"/>
    <dgm:cxn modelId="{2CFF1DA1-3E96-4CDC-814F-D661F9FC6B30}" type="presOf" srcId="{F8DB5502-E9C2-451D-83FC-613A9081EFCE}" destId="{28A924DF-52A3-4D0C-A485-C4340C26DAA2}" srcOrd="0" destOrd="0" presId="urn:microsoft.com/office/officeart/2005/8/layout/radial6"/>
    <dgm:cxn modelId="{39CDC649-0BF0-48CD-A6DE-8C0D00A49841}" type="presOf" srcId="{D37F27BC-19BE-4B77-8FCD-A4BEE747BE21}" destId="{52F13455-C0C5-4318-95E3-E7D6930AAE5C}" srcOrd="0" destOrd="0" presId="urn:microsoft.com/office/officeart/2005/8/layout/radial6"/>
    <dgm:cxn modelId="{949466D6-3E49-4632-B6AC-B63B0B47850F}" type="presParOf" srcId="{A15D44F5-F5C3-4BE0-94A1-A0804AB4274C}" destId="{5F75C978-C389-4B10-A096-EEF5CA50BCFE}" srcOrd="0" destOrd="0" presId="urn:microsoft.com/office/officeart/2005/8/layout/radial6"/>
    <dgm:cxn modelId="{A37836D9-7FBC-476A-92A0-14327E3315E3}" type="presParOf" srcId="{A15D44F5-F5C3-4BE0-94A1-A0804AB4274C}" destId="{A846F2CC-F8C9-44D7-9732-5C64B64CB074}" srcOrd="1" destOrd="0" presId="urn:microsoft.com/office/officeart/2005/8/layout/radial6"/>
    <dgm:cxn modelId="{CC4AAC6F-B235-4774-8721-66560E866E2A}" type="presParOf" srcId="{A15D44F5-F5C3-4BE0-94A1-A0804AB4274C}" destId="{581180EB-9A43-41BD-AE86-3AA591D37A48}" srcOrd="2" destOrd="0" presId="urn:microsoft.com/office/officeart/2005/8/layout/radial6"/>
    <dgm:cxn modelId="{BA0F23DA-0630-472E-AD5A-EAF3FEE5749F}" type="presParOf" srcId="{A15D44F5-F5C3-4BE0-94A1-A0804AB4274C}" destId="{A088AA31-6799-494D-A267-68CF0A734E02}" srcOrd="3" destOrd="0" presId="urn:microsoft.com/office/officeart/2005/8/layout/radial6"/>
    <dgm:cxn modelId="{D3BBFAA0-3430-4DDF-80BE-BF4D2ADE5872}" type="presParOf" srcId="{A15D44F5-F5C3-4BE0-94A1-A0804AB4274C}" destId="{52F13455-C0C5-4318-95E3-E7D6930AAE5C}" srcOrd="4" destOrd="0" presId="urn:microsoft.com/office/officeart/2005/8/layout/radial6"/>
    <dgm:cxn modelId="{6D3C5D72-A47D-4619-BD9F-A9B3E3E8EDFC}" type="presParOf" srcId="{A15D44F5-F5C3-4BE0-94A1-A0804AB4274C}" destId="{E12F79D5-0D7E-4039-A2FD-7101B84A7B3B}" srcOrd="5" destOrd="0" presId="urn:microsoft.com/office/officeart/2005/8/layout/radial6"/>
    <dgm:cxn modelId="{82980317-9AE4-42D3-A1DC-E0066F8841D7}" type="presParOf" srcId="{A15D44F5-F5C3-4BE0-94A1-A0804AB4274C}" destId="{28A924DF-52A3-4D0C-A485-C4340C26DAA2}" srcOrd="6" destOrd="0" presId="urn:microsoft.com/office/officeart/2005/8/layout/radial6"/>
    <dgm:cxn modelId="{93FC2EC6-B0E3-461D-9E5D-F6142E924A57}" type="presParOf" srcId="{A15D44F5-F5C3-4BE0-94A1-A0804AB4274C}" destId="{EDD63896-866E-41F5-9E0C-82A564864AC1}" srcOrd="7" destOrd="0" presId="urn:microsoft.com/office/officeart/2005/8/layout/radial6"/>
    <dgm:cxn modelId="{3FE50C39-0DF1-48CB-BCE8-558680B2D8DA}" type="presParOf" srcId="{A15D44F5-F5C3-4BE0-94A1-A0804AB4274C}" destId="{52801776-29A4-4458-8906-561A357BF52E}" srcOrd="8" destOrd="0" presId="urn:microsoft.com/office/officeart/2005/8/layout/radial6"/>
    <dgm:cxn modelId="{AA330D3D-BB2C-4B45-87E2-5C6E6307CDD4}" type="presParOf" srcId="{A15D44F5-F5C3-4BE0-94A1-A0804AB4274C}" destId="{23BC0448-0A0B-4ABA-A3A0-85830E9E3851}" srcOrd="9" destOrd="0" presId="urn:microsoft.com/office/officeart/2005/8/layout/radial6"/>
    <dgm:cxn modelId="{E2BB00A1-DED6-4EE9-9CDC-2B0CDFC9D54B}" type="presParOf" srcId="{A15D44F5-F5C3-4BE0-94A1-A0804AB4274C}" destId="{D7234F6C-12BF-45BA-BEA9-4CD4E9647AEF}" srcOrd="10" destOrd="0" presId="urn:microsoft.com/office/officeart/2005/8/layout/radial6"/>
    <dgm:cxn modelId="{ABF84A62-46BF-41AC-9E90-BFD24129FB7F}" type="presParOf" srcId="{A15D44F5-F5C3-4BE0-94A1-A0804AB4274C}" destId="{36B51A52-7AE8-4A3D-AC1A-D17C43252203}" srcOrd="11" destOrd="0" presId="urn:microsoft.com/office/officeart/2005/8/layout/radial6"/>
    <dgm:cxn modelId="{57491CD6-C378-45D8-AC41-53AAADD9BE31}" type="presParOf" srcId="{A15D44F5-F5C3-4BE0-94A1-A0804AB4274C}" destId="{91CA45C9-68BA-475E-BADD-F310ED2709C9}" srcOrd="12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5714818-1C22-4E51-AB7C-AC0F4C38876A}" type="doc">
      <dgm:prSet loTypeId="urn:microsoft.com/office/officeart/2005/8/layout/default" loCatId="list" qsTypeId="urn:microsoft.com/office/officeart/2005/8/quickstyle/simple1" qsCatId="simple" csTypeId="urn:microsoft.com/office/officeart/2005/8/colors/accent5_3" csCatId="accent5" phldr="1"/>
      <dgm:spPr/>
      <dgm:t>
        <a:bodyPr/>
        <a:lstStyle/>
        <a:p>
          <a:pPr latinLnBrk="1"/>
          <a:endParaRPr lang="ko-KR" altLang="en-US"/>
        </a:p>
      </dgm:t>
    </dgm:pt>
    <dgm:pt modelId="{26DE0EC6-93FE-46C5-B718-39BD84806CF2}">
      <dgm:prSet phldrT="[텍스트]" custT="1"/>
      <dgm:spPr>
        <a:solidFill>
          <a:srgbClr val="7C3EB0"/>
        </a:solidFill>
        <a:effectLst>
          <a:glow rad="127000">
            <a:srgbClr val="FF3399">
              <a:alpha val="50000"/>
            </a:srgbClr>
          </a:glow>
        </a:effectLst>
      </dgm:spPr>
      <dgm:t>
        <a:bodyPr/>
        <a:lstStyle/>
        <a:p>
          <a:pPr latinLnBrk="1"/>
          <a:r>
            <a:rPr lang="ko-KR" altLang="en-US" sz="2000" dirty="0" smtClean="0"/>
            <a:t>과정</a:t>
          </a:r>
          <a:endParaRPr lang="ko-KR" altLang="en-US" sz="2000" dirty="0"/>
        </a:p>
      </dgm:t>
    </dgm:pt>
    <dgm:pt modelId="{B05F879D-2533-4071-9BC1-E98A54350E08}" type="parTrans" cxnId="{2B313763-A26C-406E-83D8-580726E94657}">
      <dgm:prSet/>
      <dgm:spPr/>
      <dgm:t>
        <a:bodyPr/>
        <a:lstStyle/>
        <a:p>
          <a:pPr latinLnBrk="1"/>
          <a:endParaRPr lang="ko-KR" altLang="en-US"/>
        </a:p>
      </dgm:t>
    </dgm:pt>
    <dgm:pt modelId="{3BB188AE-B199-4B3D-A6E4-307884A88DA8}" type="sibTrans" cxnId="{2B313763-A26C-406E-83D8-580726E94657}">
      <dgm:prSet/>
      <dgm:spPr/>
      <dgm:t>
        <a:bodyPr/>
        <a:lstStyle/>
        <a:p>
          <a:pPr latinLnBrk="1"/>
          <a:endParaRPr lang="ko-KR" altLang="en-US"/>
        </a:p>
      </dgm:t>
    </dgm:pt>
    <dgm:pt modelId="{12101DC8-4D0A-4D35-A958-FBE7CEDA3F2F}">
      <dgm:prSet phldrT="[텍스트]" custT="1"/>
      <dgm:spPr>
        <a:solidFill>
          <a:srgbClr val="9358C4"/>
        </a:solidFill>
        <a:effectLst>
          <a:glow rad="127000">
            <a:srgbClr val="FF3399">
              <a:alpha val="50000"/>
            </a:srgbClr>
          </a:glow>
        </a:effectLst>
      </dgm:spPr>
      <dgm:t>
        <a:bodyPr/>
        <a:lstStyle/>
        <a:p>
          <a:pPr latinLnBrk="1"/>
          <a:r>
            <a:rPr lang="ko-KR" altLang="en-US" sz="2000" dirty="0" smtClean="0"/>
            <a:t>우선순위</a:t>
          </a:r>
          <a:endParaRPr lang="ko-KR" altLang="en-US" sz="2000" dirty="0"/>
        </a:p>
      </dgm:t>
    </dgm:pt>
    <dgm:pt modelId="{A2E852F5-D940-4999-AC4D-1FE909BBC5F0}" type="parTrans" cxnId="{EEE48A42-BF1E-4DF1-8BCC-DC87E3A72C79}">
      <dgm:prSet/>
      <dgm:spPr/>
      <dgm:t>
        <a:bodyPr/>
        <a:lstStyle/>
        <a:p>
          <a:pPr latinLnBrk="1"/>
          <a:endParaRPr lang="ko-KR" altLang="en-US"/>
        </a:p>
      </dgm:t>
    </dgm:pt>
    <dgm:pt modelId="{2FB20807-6202-4B9A-A651-A1DB22235862}" type="sibTrans" cxnId="{EEE48A42-BF1E-4DF1-8BCC-DC87E3A72C79}">
      <dgm:prSet/>
      <dgm:spPr/>
      <dgm:t>
        <a:bodyPr/>
        <a:lstStyle/>
        <a:p>
          <a:pPr latinLnBrk="1"/>
          <a:endParaRPr lang="ko-KR" altLang="en-US"/>
        </a:p>
      </dgm:t>
    </dgm:pt>
    <dgm:pt modelId="{EBCC5B4A-F3D0-4B1F-89EA-A3470ACE2D1C}">
      <dgm:prSet phldrT="[텍스트]" custT="1"/>
      <dgm:spPr>
        <a:solidFill>
          <a:srgbClr val="B77CCE"/>
        </a:solidFill>
        <a:effectLst>
          <a:glow rad="127000">
            <a:srgbClr val="FF3399">
              <a:alpha val="50000"/>
            </a:srgbClr>
          </a:glow>
        </a:effectLst>
      </dgm:spPr>
      <dgm:t>
        <a:bodyPr/>
        <a:lstStyle/>
        <a:p>
          <a:pPr latinLnBrk="1"/>
          <a:r>
            <a:rPr lang="ko-KR" altLang="en-US" sz="2000" dirty="0" smtClean="0"/>
            <a:t>완료 목표일</a:t>
          </a:r>
          <a:endParaRPr lang="ko-KR" altLang="en-US" sz="2000" dirty="0"/>
        </a:p>
      </dgm:t>
    </dgm:pt>
    <dgm:pt modelId="{22094969-2273-47B5-9EF4-4E82569BF35A}" type="parTrans" cxnId="{BF8C880A-34A7-4CAB-856D-7A8A69C4E617}">
      <dgm:prSet/>
      <dgm:spPr/>
      <dgm:t>
        <a:bodyPr/>
        <a:lstStyle/>
        <a:p>
          <a:pPr latinLnBrk="1"/>
          <a:endParaRPr lang="ko-KR" altLang="en-US"/>
        </a:p>
      </dgm:t>
    </dgm:pt>
    <dgm:pt modelId="{76F34C84-E033-4D4A-846A-56CA9A8F33C4}" type="sibTrans" cxnId="{BF8C880A-34A7-4CAB-856D-7A8A69C4E617}">
      <dgm:prSet/>
      <dgm:spPr/>
      <dgm:t>
        <a:bodyPr/>
        <a:lstStyle/>
        <a:p>
          <a:pPr latinLnBrk="1"/>
          <a:endParaRPr lang="ko-KR" altLang="en-US"/>
        </a:p>
      </dgm:t>
    </dgm:pt>
    <dgm:pt modelId="{320652C1-F702-4FA5-990B-F0B1F29FD08C}">
      <dgm:prSet phldrT="[텍스트]" custT="1"/>
      <dgm:spPr>
        <a:solidFill>
          <a:srgbClr val="C19ED8"/>
        </a:solidFill>
        <a:effectLst>
          <a:glow rad="127000">
            <a:srgbClr val="FF3399">
              <a:alpha val="50000"/>
            </a:srgbClr>
          </a:glow>
        </a:effectLst>
      </dgm:spPr>
      <dgm:t>
        <a:bodyPr/>
        <a:lstStyle/>
        <a:p>
          <a:pPr latinLnBrk="1"/>
          <a:r>
            <a:rPr lang="ko-KR" altLang="en-US" sz="2000" dirty="0" smtClean="0"/>
            <a:t>주당 학습 횟수</a:t>
          </a:r>
          <a:endParaRPr lang="ko-KR" altLang="en-US" sz="2000" dirty="0"/>
        </a:p>
      </dgm:t>
    </dgm:pt>
    <dgm:pt modelId="{41C90577-9554-4E7D-8F63-B0E919492E8A}" type="parTrans" cxnId="{11813554-F24B-4D75-89AA-A569797A8BA3}">
      <dgm:prSet/>
      <dgm:spPr/>
      <dgm:t>
        <a:bodyPr/>
        <a:lstStyle/>
        <a:p>
          <a:pPr latinLnBrk="1"/>
          <a:endParaRPr lang="ko-KR" altLang="en-US"/>
        </a:p>
      </dgm:t>
    </dgm:pt>
    <dgm:pt modelId="{4D278D57-EB7F-477C-A3F2-23787FE258CE}" type="sibTrans" cxnId="{11813554-F24B-4D75-89AA-A569797A8BA3}">
      <dgm:prSet/>
      <dgm:spPr/>
      <dgm:t>
        <a:bodyPr/>
        <a:lstStyle/>
        <a:p>
          <a:pPr latinLnBrk="1"/>
          <a:endParaRPr lang="ko-KR" altLang="en-US"/>
        </a:p>
      </dgm:t>
    </dgm:pt>
    <dgm:pt modelId="{B2CD2B34-644B-4987-B9EC-EAE54BE29F93}" type="pres">
      <dgm:prSet presAssocID="{A5714818-1C22-4E51-AB7C-AC0F4C38876A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3EF7820-083F-4E2B-9B64-58B990021661}" type="pres">
      <dgm:prSet presAssocID="{26DE0EC6-93FE-46C5-B718-39BD84806CF2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08E0F24-CBFA-464F-A15C-8BF2DDBB6BC5}" type="pres">
      <dgm:prSet presAssocID="{3BB188AE-B199-4B3D-A6E4-307884A88DA8}" presName="sibTrans" presStyleCnt="0"/>
      <dgm:spPr/>
    </dgm:pt>
    <dgm:pt modelId="{3217D07F-7D0D-4D5B-9217-2D985FCFBC10}" type="pres">
      <dgm:prSet presAssocID="{12101DC8-4D0A-4D35-A958-FBE7CEDA3F2F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C3E3C12-D953-4066-80C3-B4648F5C7954}" type="pres">
      <dgm:prSet presAssocID="{2FB20807-6202-4B9A-A651-A1DB22235862}" presName="sibTrans" presStyleCnt="0"/>
      <dgm:spPr/>
    </dgm:pt>
    <dgm:pt modelId="{5F01AB51-2A0A-478B-97C1-89FE85E6031E}" type="pres">
      <dgm:prSet presAssocID="{EBCC5B4A-F3D0-4B1F-89EA-A3470ACE2D1C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1E9B5AA-B243-40C8-9AD6-12B4DE888433}" type="pres">
      <dgm:prSet presAssocID="{76F34C84-E033-4D4A-846A-56CA9A8F33C4}" presName="sibTrans" presStyleCnt="0"/>
      <dgm:spPr/>
    </dgm:pt>
    <dgm:pt modelId="{5456D931-A8C5-4A08-8EB1-A939DBC4B724}" type="pres">
      <dgm:prSet presAssocID="{320652C1-F702-4FA5-990B-F0B1F29FD08C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EEE48A42-BF1E-4DF1-8BCC-DC87E3A72C79}" srcId="{A5714818-1C22-4E51-AB7C-AC0F4C38876A}" destId="{12101DC8-4D0A-4D35-A958-FBE7CEDA3F2F}" srcOrd="1" destOrd="0" parTransId="{A2E852F5-D940-4999-AC4D-1FE909BBC5F0}" sibTransId="{2FB20807-6202-4B9A-A651-A1DB22235862}"/>
    <dgm:cxn modelId="{BF8C880A-34A7-4CAB-856D-7A8A69C4E617}" srcId="{A5714818-1C22-4E51-AB7C-AC0F4C38876A}" destId="{EBCC5B4A-F3D0-4B1F-89EA-A3470ACE2D1C}" srcOrd="2" destOrd="0" parTransId="{22094969-2273-47B5-9EF4-4E82569BF35A}" sibTransId="{76F34C84-E033-4D4A-846A-56CA9A8F33C4}"/>
    <dgm:cxn modelId="{711336F2-162F-4610-A194-50A1845618B0}" type="presOf" srcId="{26DE0EC6-93FE-46C5-B718-39BD84806CF2}" destId="{B3EF7820-083F-4E2B-9B64-58B990021661}" srcOrd="0" destOrd="0" presId="urn:microsoft.com/office/officeart/2005/8/layout/default"/>
    <dgm:cxn modelId="{FFCCB228-1E6F-42AD-95A5-E9D90BC1EE3F}" type="presOf" srcId="{A5714818-1C22-4E51-AB7C-AC0F4C38876A}" destId="{B2CD2B34-644B-4987-B9EC-EAE54BE29F93}" srcOrd="0" destOrd="0" presId="urn:microsoft.com/office/officeart/2005/8/layout/default"/>
    <dgm:cxn modelId="{11813554-F24B-4D75-89AA-A569797A8BA3}" srcId="{A5714818-1C22-4E51-AB7C-AC0F4C38876A}" destId="{320652C1-F702-4FA5-990B-F0B1F29FD08C}" srcOrd="3" destOrd="0" parTransId="{41C90577-9554-4E7D-8F63-B0E919492E8A}" sibTransId="{4D278D57-EB7F-477C-A3F2-23787FE258CE}"/>
    <dgm:cxn modelId="{A2EA6B8C-3300-467A-81E5-23E15A034DD2}" type="presOf" srcId="{320652C1-F702-4FA5-990B-F0B1F29FD08C}" destId="{5456D931-A8C5-4A08-8EB1-A939DBC4B724}" srcOrd="0" destOrd="0" presId="urn:microsoft.com/office/officeart/2005/8/layout/default"/>
    <dgm:cxn modelId="{2B313763-A26C-406E-83D8-580726E94657}" srcId="{A5714818-1C22-4E51-AB7C-AC0F4C38876A}" destId="{26DE0EC6-93FE-46C5-B718-39BD84806CF2}" srcOrd="0" destOrd="0" parTransId="{B05F879D-2533-4071-9BC1-E98A54350E08}" sibTransId="{3BB188AE-B199-4B3D-A6E4-307884A88DA8}"/>
    <dgm:cxn modelId="{EE301314-77CE-47E6-857D-5CC8A7347064}" type="presOf" srcId="{12101DC8-4D0A-4D35-A958-FBE7CEDA3F2F}" destId="{3217D07F-7D0D-4D5B-9217-2D985FCFBC10}" srcOrd="0" destOrd="0" presId="urn:microsoft.com/office/officeart/2005/8/layout/default"/>
    <dgm:cxn modelId="{008B4605-CB7F-4F9F-A4A6-D0BB8042D1C8}" type="presOf" srcId="{EBCC5B4A-F3D0-4B1F-89EA-A3470ACE2D1C}" destId="{5F01AB51-2A0A-478B-97C1-89FE85E6031E}" srcOrd="0" destOrd="0" presId="urn:microsoft.com/office/officeart/2005/8/layout/default"/>
    <dgm:cxn modelId="{FBDF6E40-F75D-4FBB-B008-A93E9080368B}" type="presParOf" srcId="{B2CD2B34-644B-4987-B9EC-EAE54BE29F93}" destId="{B3EF7820-083F-4E2B-9B64-58B990021661}" srcOrd="0" destOrd="0" presId="urn:microsoft.com/office/officeart/2005/8/layout/default"/>
    <dgm:cxn modelId="{F1946BFE-9139-48E1-B9F1-41B4F236A4AB}" type="presParOf" srcId="{B2CD2B34-644B-4987-B9EC-EAE54BE29F93}" destId="{608E0F24-CBFA-464F-A15C-8BF2DDBB6BC5}" srcOrd="1" destOrd="0" presId="urn:microsoft.com/office/officeart/2005/8/layout/default"/>
    <dgm:cxn modelId="{1E15479B-F322-42CD-887A-28BA23A0DA3B}" type="presParOf" srcId="{B2CD2B34-644B-4987-B9EC-EAE54BE29F93}" destId="{3217D07F-7D0D-4D5B-9217-2D985FCFBC10}" srcOrd="2" destOrd="0" presId="urn:microsoft.com/office/officeart/2005/8/layout/default"/>
    <dgm:cxn modelId="{F5FB55F5-775C-4675-BB53-FF72A0031205}" type="presParOf" srcId="{B2CD2B34-644B-4987-B9EC-EAE54BE29F93}" destId="{1C3E3C12-D953-4066-80C3-B4648F5C7954}" srcOrd="3" destOrd="0" presId="urn:microsoft.com/office/officeart/2005/8/layout/default"/>
    <dgm:cxn modelId="{BFF3BAF5-B042-432A-BFCB-A524F920517F}" type="presParOf" srcId="{B2CD2B34-644B-4987-B9EC-EAE54BE29F93}" destId="{5F01AB51-2A0A-478B-97C1-89FE85E6031E}" srcOrd="4" destOrd="0" presId="urn:microsoft.com/office/officeart/2005/8/layout/default"/>
    <dgm:cxn modelId="{E9ABED9D-6F8E-48D2-A213-6E666659FCEE}" type="presParOf" srcId="{B2CD2B34-644B-4987-B9EC-EAE54BE29F93}" destId="{31E9B5AA-B243-40C8-9AD6-12B4DE888433}" srcOrd="5" destOrd="0" presId="urn:microsoft.com/office/officeart/2005/8/layout/default"/>
    <dgm:cxn modelId="{38B979C0-1BDB-4CDF-B161-A8046A1A2DEC}" type="presParOf" srcId="{B2CD2B34-644B-4987-B9EC-EAE54BE29F93}" destId="{5456D931-A8C5-4A08-8EB1-A939DBC4B724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2E9BD2A-960E-4FDE-A115-242D9896EF19}" type="doc">
      <dgm:prSet loTypeId="urn:microsoft.com/office/officeart/2005/8/layout/hProcess9" loCatId="process" qsTypeId="urn:microsoft.com/office/officeart/2005/8/quickstyle/simple1" qsCatId="simple" csTypeId="urn:microsoft.com/office/officeart/2005/8/colors/accent0_2" csCatId="mainScheme" phldr="1"/>
      <dgm:spPr/>
    </dgm:pt>
    <dgm:pt modelId="{F54CC159-2431-400F-BB94-2CE1FAC78B0B}">
      <dgm:prSet phldrT="[텍스트]"/>
      <dgm:spPr>
        <a:ln w="57150">
          <a:solidFill>
            <a:srgbClr val="C19ED8"/>
          </a:solidFill>
        </a:ln>
      </dgm:spPr>
      <dgm:t>
        <a:bodyPr/>
        <a:lstStyle/>
        <a:p>
          <a:pPr latinLnBrk="1"/>
          <a:r>
            <a:rPr lang="ko-KR" altLang="en-US" b="1" dirty="0" smtClean="0">
              <a:solidFill>
                <a:srgbClr val="C19ED8"/>
              </a:solidFill>
            </a:rPr>
            <a:t>과정</a:t>
          </a:r>
          <a:endParaRPr lang="en-US" altLang="ko-KR" b="1" dirty="0" smtClean="0">
            <a:solidFill>
              <a:srgbClr val="C19ED8"/>
            </a:solidFill>
          </a:endParaRPr>
        </a:p>
        <a:p>
          <a:pPr latinLnBrk="1"/>
          <a:r>
            <a:rPr lang="ko-KR" altLang="en-US" b="1" dirty="0" smtClean="0">
              <a:solidFill>
                <a:srgbClr val="C19ED8"/>
              </a:solidFill>
            </a:rPr>
            <a:t>문제 유형</a:t>
          </a:r>
          <a:endParaRPr lang="en-US" altLang="ko-KR" b="1" dirty="0" smtClean="0">
            <a:solidFill>
              <a:srgbClr val="C19ED8"/>
            </a:solidFill>
          </a:endParaRPr>
        </a:p>
        <a:p>
          <a:pPr latinLnBrk="1"/>
          <a:r>
            <a:rPr lang="ko-KR" altLang="en-US" b="1" dirty="0" smtClean="0">
              <a:solidFill>
                <a:srgbClr val="C19ED8"/>
              </a:solidFill>
            </a:rPr>
            <a:t>문제 수 </a:t>
          </a:r>
          <a:endParaRPr lang="en-US" altLang="ko-KR" b="1" dirty="0" smtClean="0">
            <a:solidFill>
              <a:srgbClr val="C19ED8"/>
            </a:solidFill>
          </a:endParaRPr>
        </a:p>
      </dgm:t>
    </dgm:pt>
    <dgm:pt modelId="{31438FC4-8AA5-4CB4-9C44-9AFE3FCBCDA3}" type="parTrans" cxnId="{ECB12A9E-7C09-4E0A-A218-311172457DCC}">
      <dgm:prSet/>
      <dgm:spPr/>
      <dgm:t>
        <a:bodyPr/>
        <a:lstStyle/>
        <a:p>
          <a:pPr latinLnBrk="1"/>
          <a:endParaRPr lang="ko-KR" altLang="en-US"/>
        </a:p>
      </dgm:t>
    </dgm:pt>
    <dgm:pt modelId="{6A1F94E2-5CAF-4938-BBA8-E5CD5AA651F3}" type="sibTrans" cxnId="{ECB12A9E-7C09-4E0A-A218-311172457DCC}">
      <dgm:prSet/>
      <dgm:spPr/>
      <dgm:t>
        <a:bodyPr/>
        <a:lstStyle/>
        <a:p>
          <a:pPr latinLnBrk="1"/>
          <a:endParaRPr lang="ko-KR" altLang="en-US"/>
        </a:p>
      </dgm:t>
    </dgm:pt>
    <dgm:pt modelId="{560A577B-0929-47C5-A171-E1A53F2602EE}">
      <dgm:prSet phldrT="[텍스트]"/>
      <dgm:spPr>
        <a:ln w="57150">
          <a:solidFill>
            <a:srgbClr val="9358C4"/>
          </a:solidFill>
        </a:ln>
      </dgm:spPr>
      <dgm:t>
        <a:bodyPr/>
        <a:lstStyle/>
        <a:p>
          <a:pPr latinLnBrk="1"/>
          <a:r>
            <a:rPr lang="ko-KR" altLang="en-US" b="1" dirty="0" smtClean="0">
              <a:solidFill>
                <a:srgbClr val="9358C4"/>
              </a:solidFill>
            </a:rPr>
            <a:t>문제 자동 출제</a:t>
          </a:r>
          <a:endParaRPr lang="ko-KR" altLang="en-US" b="1" dirty="0">
            <a:solidFill>
              <a:srgbClr val="9358C4"/>
            </a:solidFill>
          </a:endParaRPr>
        </a:p>
      </dgm:t>
    </dgm:pt>
    <dgm:pt modelId="{BF03CD7A-5D7D-4B55-AAAD-F49C1D5CBB1E}" type="parTrans" cxnId="{FED33637-AB48-44A6-B76F-B5D0394483F9}">
      <dgm:prSet/>
      <dgm:spPr/>
      <dgm:t>
        <a:bodyPr/>
        <a:lstStyle/>
        <a:p>
          <a:pPr latinLnBrk="1"/>
          <a:endParaRPr lang="ko-KR" altLang="en-US"/>
        </a:p>
      </dgm:t>
    </dgm:pt>
    <dgm:pt modelId="{87E53D57-B511-40B2-AB6D-6C2DD7C03E07}" type="sibTrans" cxnId="{FED33637-AB48-44A6-B76F-B5D0394483F9}">
      <dgm:prSet/>
      <dgm:spPr/>
      <dgm:t>
        <a:bodyPr/>
        <a:lstStyle/>
        <a:p>
          <a:pPr latinLnBrk="1"/>
          <a:endParaRPr lang="ko-KR" altLang="en-US"/>
        </a:p>
      </dgm:t>
    </dgm:pt>
    <dgm:pt modelId="{FDE41A5A-0115-4CD1-85CC-0651E8A50B2D}">
      <dgm:prSet phldrT="[텍스트]"/>
      <dgm:spPr>
        <a:ln w="57150">
          <a:solidFill>
            <a:srgbClr val="7C3EB0"/>
          </a:solidFill>
        </a:ln>
      </dgm:spPr>
      <dgm:t>
        <a:bodyPr/>
        <a:lstStyle/>
        <a:p>
          <a:pPr latinLnBrk="1"/>
          <a:r>
            <a:rPr lang="ko-KR" altLang="en-US" b="1" dirty="0" smtClean="0">
              <a:solidFill>
                <a:srgbClr val="7030A0"/>
              </a:solidFill>
            </a:rPr>
            <a:t>결과 확인 </a:t>
          </a:r>
          <a:r>
            <a:rPr lang="en-US" altLang="ko-KR" b="1" dirty="0" smtClean="0">
              <a:solidFill>
                <a:srgbClr val="7030A0"/>
              </a:solidFill>
            </a:rPr>
            <a:t>/ </a:t>
          </a:r>
          <a:r>
            <a:rPr lang="ko-KR" altLang="en-US" b="1" dirty="0" smtClean="0">
              <a:solidFill>
                <a:srgbClr val="7030A0"/>
              </a:solidFill>
            </a:rPr>
            <a:t>기록</a:t>
          </a:r>
          <a:endParaRPr lang="ko-KR" altLang="en-US" b="1" dirty="0">
            <a:solidFill>
              <a:srgbClr val="7030A0"/>
            </a:solidFill>
          </a:endParaRPr>
        </a:p>
      </dgm:t>
    </dgm:pt>
    <dgm:pt modelId="{50A180C7-92EC-4DDB-BF0D-7C5D19AB2A72}" type="parTrans" cxnId="{92800AAE-ED67-44A2-A3B0-6AC4229FD870}">
      <dgm:prSet/>
      <dgm:spPr/>
      <dgm:t>
        <a:bodyPr/>
        <a:lstStyle/>
        <a:p>
          <a:pPr latinLnBrk="1"/>
          <a:endParaRPr lang="ko-KR" altLang="en-US"/>
        </a:p>
      </dgm:t>
    </dgm:pt>
    <dgm:pt modelId="{06127F53-7DC7-4F47-927B-37A1EEC798DA}" type="sibTrans" cxnId="{92800AAE-ED67-44A2-A3B0-6AC4229FD870}">
      <dgm:prSet/>
      <dgm:spPr/>
      <dgm:t>
        <a:bodyPr/>
        <a:lstStyle/>
        <a:p>
          <a:pPr latinLnBrk="1"/>
          <a:endParaRPr lang="ko-KR" altLang="en-US"/>
        </a:p>
      </dgm:t>
    </dgm:pt>
    <dgm:pt modelId="{5A52E9E1-0C07-4A05-B6DE-9C91D3325441}" type="pres">
      <dgm:prSet presAssocID="{12E9BD2A-960E-4FDE-A115-242D9896EF19}" presName="CompostProcess" presStyleCnt="0">
        <dgm:presLayoutVars>
          <dgm:dir/>
          <dgm:resizeHandles val="exact"/>
        </dgm:presLayoutVars>
      </dgm:prSet>
      <dgm:spPr/>
    </dgm:pt>
    <dgm:pt modelId="{F3A74C5B-BE21-4784-95AC-00E7098FEAF2}" type="pres">
      <dgm:prSet presAssocID="{12E9BD2A-960E-4FDE-A115-242D9896EF19}" presName="arrow" presStyleLbl="bgShp" presStyleIdx="0" presStyleCnt="1" custLinFactNeighborX="-6536" custLinFactNeighborY="-31903"/>
      <dgm:spPr>
        <a:gradFill rotWithShape="0">
          <a:gsLst>
            <a:gs pos="0">
              <a:schemeClr val="accent1">
                <a:lumMod val="5000"/>
                <a:lumOff val="95000"/>
              </a:schemeClr>
            </a:gs>
            <a:gs pos="36000">
              <a:srgbClr val="C19ED8"/>
            </a:gs>
            <a:gs pos="72000">
              <a:srgbClr val="9358C4"/>
            </a:gs>
            <a:gs pos="100000">
              <a:srgbClr val="7030A0"/>
            </a:gs>
          </a:gsLst>
          <a:lin ang="0" scaled="0"/>
        </a:gradFill>
        <a:ln>
          <a:noFill/>
        </a:ln>
      </dgm:spPr>
      <dgm:t>
        <a:bodyPr/>
        <a:lstStyle/>
        <a:p>
          <a:pPr latinLnBrk="1"/>
          <a:endParaRPr lang="ko-KR" altLang="en-US"/>
        </a:p>
      </dgm:t>
    </dgm:pt>
    <dgm:pt modelId="{E3AFCBA3-06A3-4962-9EFE-44D72F42D0C8}" type="pres">
      <dgm:prSet presAssocID="{12E9BD2A-960E-4FDE-A115-242D9896EF19}" presName="linearProcess" presStyleCnt="0"/>
      <dgm:spPr/>
    </dgm:pt>
    <dgm:pt modelId="{B857B9F3-59F9-455D-941C-497812D14A68}" type="pres">
      <dgm:prSet presAssocID="{F54CC159-2431-400F-BB94-2CE1FAC78B0B}" presName="textNode" presStyleLbl="node1" presStyleIdx="0" presStyleCnt="3" custScaleY="22822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B1A1F2A-F74B-435B-BE88-4EE7983F96E3}" type="pres">
      <dgm:prSet presAssocID="{6A1F94E2-5CAF-4938-BBA8-E5CD5AA651F3}" presName="sibTrans" presStyleCnt="0"/>
      <dgm:spPr/>
    </dgm:pt>
    <dgm:pt modelId="{0FBDFF47-C0AC-42D5-8252-33A622148FE1}" type="pres">
      <dgm:prSet presAssocID="{560A577B-0929-47C5-A171-E1A53F2602EE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53A681F-3BB7-4A2C-AE9D-14B38E829C0C}" type="pres">
      <dgm:prSet presAssocID="{87E53D57-B511-40B2-AB6D-6C2DD7C03E07}" presName="sibTrans" presStyleCnt="0"/>
      <dgm:spPr/>
    </dgm:pt>
    <dgm:pt modelId="{973D38E7-EEF1-4CC7-8418-ACC63159093D}" type="pres">
      <dgm:prSet presAssocID="{FDE41A5A-0115-4CD1-85CC-0651E8A50B2D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92800AAE-ED67-44A2-A3B0-6AC4229FD870}" srcId="{12E9BD2A-960E-4FDE-A115-242D9896EF19}" destId="{FDE41A5A-0115-4CD1-85CC-0651E8A50B2D}" srcOrd="2" destOrd="0" parTransId="{50A180C7-92EC-4DDB-BF0D-7C5D19AB2A72}" sibTransId="{06127F53-7DC7-4F47-927B-37A1EEC798DA}"/>
    <dgm:cxn modelId="{675239BF-5209-41BE-885B-E35266A78AD7}" type="presOf" srcId="{560A577B-0929-47C5-A171-E1A53F2602EE}" destId="{0FBDFF47-C0AC-42D5-8252-33A622148FE1}" srcOrd="0" destOrd="0" presId="urn:microsoft.com/office/officeart/2005/8/layout/hProcess9"/>
    <dgm:cxn modelId="{ECB12A9E-7C09-4E0A-A218-311172457DCC}" srcId="{12E9BD2A-960E-4FDE-A115-242D9896EF19}" destId="{F54CC159-2431-400F-BB94-2CE1FAC78B0B}" srcOrd="0" destOrd="0" parTransId="{31438FC4-8AA5-4CB4-9C44-9AFE3FCBCDA3}" sibTransId="{6A1F94E2-5CAF-4938-BBA8-E5CD5AA651F3}"/>
    <dgm:cxn modelId="{9537F37D-9326-4BB2-8787-66CDC2C0C0AE}" type="presOf" srcId="{12E9BD2A-960E-4FDE-A115-242D9896EF19}" destId="{5A52E9E1-0C07-4A05-B6DE-9C91D3325441}" srcOrd="0" destOrd="0" presId="urn:microsoft.com/office/officeart/2005/8/layout/hProcess9"/>
    <dgm:cxn modelId="{FED33637-AB48-44A6-B76F-B5D0394483F9}" srcId="{12E9BD2A-960E-4FDE-A115-242D9896EF19}" destId="{560A577B-0929-47C5-A171-E1A53F2602EE}" srcOrd="1" destOrd="0" parTransId="{BF03CD7A-5D7D-4B55-AAAD-F49C1D5CBB1E}" sibTransId="{87E53D57-B511-40B2-AB6D-6C2DD7C03E07}"/>
    <dgm:cxn modelId="{FB772716-4A55-4F0C-B3F5-FA7328A38381}" type="presOf" srcId="{FDE41A5A-0115-4CD1-85CC-0651E8A50B2D}" destId="{973D38E7-EEF1-4CC7-8418-ACC63159093D}" srcOrd="0" destOrd="0" presId="urn:microsoft.com/office/officeart/2005/8/layout/hProcess9"/>
    <dgm:cxn modelId="{4C6E85BB-AEDD-4E30-BB6F-91517C54359E}" type="presOf" srcId="{F54CC159-2431-400F-BB94-2CE1FAC78B0B}" destId="{B857B9F3-59F9-455D-941C-497812D14A68}" srcOrd="0" destOrd="0" presId="urn:microsoft.com/office/officeart/2005/8/layout/hProcess9"/>
    <dgm:cxn modelId="{FEE3621E-F6FF-48DA-9782-6F02168E2692}" type="presParOf" srcId="{5A52E9E1-0C07-4A05-B6DE-9C91D3325441}" destId="{F3A74C5B-BE21-4784-95AC-00E7098FEAF2}" srcOrd="0" destOrd="0" presId="urn:microsoft.com/office/officeart/2005/8/layout/hProcess9"/>
    <dgm:cxn modelId="{A1D3496C-C4AA-43F1-A3C6-F51825FF138C}" type="presParOf" srcId="{5A52E9E1-0C07-4A05-B6DE-9C91D3325441}" destId="{E3AFCBA3-06A3-4962-9EFE-44D72F42D0C8}" srcOrd="1" destOrd="0" presId="urn:microsoft.com/office/officeart/2005/8/layout/hProcess9"/>
    <dgm:cxn modelId="{8CDF9FD2-576C-434D-8BBB-98D25D678A90}" type="presParOf" srcId="{E3AFCBA3-06A3-4962-9EFE-44D72F42D0C8}" destId="{B857B9F3-59F9-455D-941C-497812D14A68}" srcOrd="0" destOrd="0" presId="urn:microsoft.com/office/officeart/2005/8/layout/hProcess9"/>
    <dgm:cxn modelId="{CD9B5876-71E7-4B57-9843-172F82EE197A}" type="presParOf" srcId="{E3AFCBA3-06A3-4962-9EFE-44D72F42D0C8}" destId="{AB1A1F2A-F74B-435B-BE88-4EE7983F96E3}" srcOrd="1" destOrd="0" presId="urn:microsoft.com/office/officeart/2005/8/layout/hProcess9"/>
    <dgm:cxn modelId="{AAECB55F-E4D1-4BFD-BD1F-025CE09D1FE8}" type="presParOf" srcId="{E3AFCBA3-06A3-4962-9EFE-44D72F42D0C8}" destId="{0FBDFF47-C0AC-42D5-8252-33A622148FE1}" srcOrd="2" destOrd="0" presId="urn:microsoft.com/office/officeart/2005/8/layout/hProcess9"/>
    <dgm:cxn modelId="{11F4338E-C713-4CB4-8E83-4FA4FAE43A0B}" type="presParOf" srcId="{E3AFCBA3-06A3-4962-9EFE-44D72F42D0C8}" destId="{553A681F-3BB7-4A2C-AE9D-14B38E829C0C}" srcOrd="3" destOrd="0" presId="urn:microsoft.com/office/officeart/2005/8/layout/hProcess9"/>
    <dgm:cxn modelId="{8701A057-8E79-4E2B-B7FD-53E52B6C103A}" type="presParOf" srcId="{E3AFCBA3-06A3-4962-9EFE-44D72F42D0C8}" destId="{973D38E7-EEF1-4CC7-8418-ACC63159093D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1515518-3D6B-4C7C-9618-222447925C0E}" type="doc">
      <dgm:prSet loTypeId="urn:microsoft.com/office/officeart/2005/8/layout/pyramid2" loCatId="list" qsTypeId="urn:microsoft.com/office/officeart/2005/8/quickstyle/simple1" qsCatId="simple" csTypeId="urn:microsoft.com/office/officeart/2005/8/colors/accent5_4" csCatId="accent5" phldr="1"/>
      <dgm:spPr/>
    </dgm:pt>
    <dgm:pt modelId="{38BC190C-F8DB-44F8-BC90-0987747B1F23}">
      <dgm:prSet phldrT="[텍스트]"/>
      <dgm:spPr>
        <a:solidFill>
          <a:schemeClr val="bg1"/>
        </a:solidFill>
        <a:ln w="38100">
          <a:solidFill>
            <a:srgbClr val="9358C4"/>
          </a:solidFill>
        </a:ln>
      </dgm:spPr>
      <dgm:t>
        <a:bodyPr/>
        <a:lstStyle/>
        <a:p>
          <a:pPr latinLnBrk="1"/>
          <a:r>
            <a:rPr lang="ko-KR" altLang="en-US" b="1" dirty="0" smtClean="0">
              <a:solidFill>
                <a:srgbClr val="7030A0"/>
              </a:solidFill>
            </a:rPr>
            <a:t>과정별 공개옵션 설정 기능 구현 </a:t>
          </a:r>
          <a:endParaRPr lang="ko-KR" altLang="en-US" b="1" dirty="0">
            <a:solidFill>
              <a:srgbClr val="7030A0"/>
            </a:solidFill>
          </a:endParaRPr>
        </a:p>
      </dgm:t>
    </dgm:pt>
    <dgm:pt modelId="{C6A3687F-446B-40F9-89CF-3F5BA346E2F0}" type="parTrans" cxnId="{92079306-35B7-46D3-B9CE-3E0E66CD4792}">
      <dgm:prSet/>
      <dgm:spPr/>
      <dgm:t>
        <a:bodyPr/>
        <a:lstStyle/>
        <a:p>
          <a:pPr latinLnBrk="1"/>
          <a:endParaRPr lang="ko-KR" altLang="en-US"/>
        </a:p>
      </dgm:t>
    </dgm:pt>
    <dgm:pt modelId="{3F306507-446B-4838-B3B4-9953564E93BB}" type="sibTrans" cxnId="{92079306-35B7-46D3-B9CE-3E0E66CD4792}">
      <dgm:prSet/>
      <dgm:spPr/>
      <dgm:t>
        <a:bodyPr/>
        <a:lstStyle/>
        <a:p>
          <a:pPr latinLnBrk="1"/>
          <a:endParaRPr lang="ko-KR" altLang="en-US"/>
        </a:p>
      </dgm:t>
    </dgm:pt>
    <dgm:pt modelId="{239B2634-3296-4416-968C-33548CD1F15F}">
      <dgm:prSet phldrT="[텍스트]"/>
      <dgm:spPr>
        <a:solidFill>
          <a:schemeClr val="bg1"/>
        </a:solidFill>
        <a:ln w="38100">
          <a:solidFill>
            <a:srgbClr val="9358C4"/>
          </a:solidFill>
        </a:ln>
      </dgm:spPr>
      <dgm:t>
        <a:bodyPr/>
        <a:lstStyle/>
        <a:p>
          <a:pPr latinLnBrk="1"/>
          <a:r>
            <a:rPr lang="ko-KR" altLang="en-US" b="1" dirty="0" smtClean="0">
              <a:solidFill>
                <a:srgbClr val="7030A0"/>
              </a:solidFill>
            </a:rPr>
            <a:t>다양한 통계제공 </a:t>
          </a:r>
          <a:endParaRPr lang="ko-KR" altLang="en-US" b="1" dirty="0">
            <a:solidFill>
              <a:srgbClr val="7030A0"/>
            </a:solidFill>
          </a:endParaRPr>
        </a:p>
      </dgm:t>
    </dgm:pt>
    <dgm:pt modelId="{1420CEC9-8621-43E4-88AA-11423C0E00DB}" type="parTrans" cxnId="{52F02520-1F30-4911-9376-4E387308D318}">
      <dgm:prSet/>
      <dgm:spPr/>
      <dgm:t>
        <a:bodyPr/>
        <a:lstStyle/>
        <a:p>
          <a:pPr latinLnBrk="1"/>
          <a:endParaRPr lang="ko-KR" altLang="en-US"/>
        </a:p>
      </dgm:t>
    </dgm:pt>
    <dgm:pt modelId="{E66A516C-5932-45A1-82B1-C4F21B64291A}" type="sibTrans" cxnId="{52F02520-1F30-4911-9376-4E387308D318}">
      <dgm:prSet/>
      <dgm:spPr/>
      <dgm:t>
        <a:bodyPr/>
        <a:lstStyle/>
        <a:p>
          <a:pPr latinLnBrk="1"/>
          <a:endParaRPr lang="ko-KR" altLang="en-US"/>
        </a:p>
      </dgm:t>
    </dgm:pt>
    <dgm:pt modelId="{DE43AF2B-8844-44B1-A8C5-7787FEB384EB}">
      <dgm:prSet phldrT="[텍스트]"/>
      <dgm:spPr>
        <a:solidFill>
          <a:schemeClr val="bg1"/>
        </a:solidFill>
        <a:ln w="38100">
          <a:solidFill>
            <a:srgbClr val="9358C4"/>
          </a:solidFill>
        </a:ln>
      </dgm:spPr>
      <dgm:t>
        <a:bodyPr/>
        <a:lstStyle/>
        <a:p>
          <a:pPr latinLnBrk="1"/>
          <a:r>
            <a:rPr lang="ko-KR" altLang="en-US" b="1" dirty="0" smtClean="0">
              <a:solidFill>
                <a:srgbClr val="7030A0"/>
              </a:solidFill>
            </a:rPr>
            <a:t>학생 관리 기능 구현</a:t>
          </a:r>
          <a:endParaRPr lang="ko-KR" altLang="en-US" b="1" dirty="0">
            <a:solidFill>
              <a:srgbClr val="7030A0"/>
            </a:solidFill>
          </a:endParaRPr>
        </a:p>
      </dgm:t>
    </dgm:pt>
    <dgm:pt modelId="{3713AC5A-75A2-491B-AB70-316D3042D752}" type="parTrans" cxnId="{8D162307-DE86-4FAB-9810-713140F11C49}">
      <dgm:prSet/>
      <dgm:spPr/>
      <dgm:t>
        <a:bodyPr/>
        <a:lstStyle/>
        <a:p>
          <a:pPr latinLnBrk="1"/>
          <a:endParaRPr lang="ko-KR" altLang="en-US"/>
        </a:p>
      </dgm:t>
    </dgm:pt>
    <dgm:pt modelId="{25F339F1-9F97-4619-869D-CFEB8739564F}" type="sibTrans" cxnId="{8D162307-DE86-4FAB-9810-713140F11C49}">
      <dgm:prSet/>
      <dgm:spPr/>
      <dgm:t>
        <a:bodyPr/>
        <a:lstStyle/>
        <a:p>
          <a:pPr latinLnBrk="1"/>
          <a:endParaRPr lang="ko-KR" altLang="en-US"/>
        </a:p>
      </dgm:t>
    </dgm:pt>
    <dgm:pt modelId="{E96105BC-6DA0-464B-B44F-4FD9701D5537}">
      <dgm:prSet phldrT="[텍스트]"/>
      <dgm:spPr>
        <a:solidFill>
          <a:schemeClr val="bg1"/>
        </a:solidFill>
        <a:ln w="38100">
          <a:solidFill>
            <a:srgbClr val="9358C4"/>
          </a:solidFill>
        </a:ln>
      </dgm:spPr>
      <dgm:t>
        <a:bodyPr/>
        <a:lstStyle/>
        <a:p>
          <a:pPr latinLnBrk="1"/>
          <a:r>
            <a:rPr lang="ko-KR" altLang="en-US" b="1" dirty="0" err="1" smtClean="0">
              <a:solidFill>
                <a:srgbClr val="7030A0"/>
              </a:solidFill>
            </a:rPr>
            <a:t>컨텐츠</a:t>
          </a:r>
          <a:r>
            <a:rPr lang="ko-KR" altLang="en-US" b="1" dirty="0" smtClean="0">
              <a:solidFill>
                <a:srgbClr val="7030A0"/>
              </a:solidFill>
            </a:rPr>
            <a:t> 관리자와 시스템 관리자 분리</a:t>
          </a:r>
          <a:endParaRPr lang="ko-KR" altLang="en-US" b="1" dirty="0">
            <a:solidFill>
              <a:srgbClr val="7030A0"/>
            </a:solidFill>
          </a:endParaRPr>
        </a:p>
      </dgm:t>
    </dgm:pt>
    <dgm:pt modelId="{1025B996-E179-4934-A225-FD4C90E1C6F0}" type="parTrans" cxnId="{B4C9C3C3-EC68-475D-8D3D-FC64FC139550}">
      <dgm:prSet/>
      <dgm:spPr/>
      <dgm:t>
        <a:bodyPr/>
        <a:lstStyle/>
        <a:p>
          <a:pPr latinLnBrk="1"/>
          <a:endParaRPr lang="ko-KR" altLang="en-US"/>
        </a:p>
      </dgm:t>
    </dgm:pt>
    <dgm:pt modelId="{6A7EEF7C-4562-4C5F-A0D5-F18DCDFA3919}" type="sibTrans" cxnId="{B4C9C3C3-EC68-475D-8D3D-FC64FC139550}">
      <dgm:prSet/>
      <dgm:spPr/>
      <dgm:t>
        <a:bodyPr/>
        <a:lstStyle/>
        <a:p>
          <a:pPr latinLnBrk="1"/>
          <a:endParaRPr lang="ko-KR" altLang="en-US"/>
        </a:p>
      </dgm:t>
    </dgm:pt>
    <dgm:pt modelId="{1069D4F3-DDE8-429B-99BA-F356A00FDFFC}" type="pres">
      <dgm:prSet presAssocID="{F1515518-3D6B-4C7C-9618-222447925C0E}" presName="compositeShape" presStyleCnt="0">
        <dgm:presLayoutVars>
          <dgm:dir/>
          <dgm:resizeHandles/>
        </dgm:presLayoutVars>
      </dgm:prSet>
      <dgm:spPr/>
    </dgm:pt>
    <dgm:pt modelId="{AEB1590F-F0A1-4212-9517-35F91F497108}" type="pres">
      <dgm:prSet presAssocID="{F1515518-3D6B-4C7C-9618-222447925C0E}" presName="pyramid" presStyleLbl="node1" presStyleIdx="0" presStyleCnt="1"/>
      <dgm:spPr>
        <a:solidFill>
          <a:srgbClr val="C19ED8"/>
        </a:solidFill>
      </dgm:spPr>
    </dgm:pt>
    <dgm:pt modelId="{7B960D53-282E-473B-9DFF-4AB5D7AA8B3E}" type="pres">
      <dgm:prSet presAssocID="{F1515518-3D6B-4C7C-9618-222447925C0E}" presName="theList" presStyleCnt="0"/>
      <dgm:spPr/>
    </dgm:pt>
    <dgm:pt modelId="{A3121338-01AD-49BD-9D27-84BA92CB95D6}" type="pres">
      <dgm:prSet presAssocID="{38BC190C-F8DB-44F8-BC90-0987747B1F23}" presName="aNode" presStyleLbl="fgAcc1" presStyleIdx="0" presStyleCnt="4" custScaleX="306891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BE63824-1CDC-425D-A8CD-86A07D70A5DD}" type="pres">
      <dgm:prSet presAssocID="{38BC190C-F8DB-44F8-BC90-0987747B1F23}" presName="aSpace" presStyleCnt="0"/>
      <dgm:spPr/>
    </dgm:pt>
    <dgm:pt modelId="{3D85DFA9-EA88-4B17-AE38-EB2CDE223D4A}" type="pres">
      <dgm:prSet presAssocID="{239B2634-3296-4416-968C-33548CD1F15F}" presName="aNode" presStyleLbl="fgAcc1" presStyleIdx="1" presStyleCnt="4" custScaleX="306891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6ED35E3-06DF-4B8F-A30F-48B5CFCA35A0}" type="pres">
      <dgm:prSet presAssocID="{239B2634-3296-4416-968C-33548CD1F15F}" presName="aSpace" presStyleCnt="0"/>
      <dgm:spPr/>
    </dgm:pt>
    <dgm:pt modelId="{090AEC39-0504-4F87-885D-A32F17F858AE}" type="pres">
      <dgm:prSet presAssocID="{DE43AF2B-8844-44B1-A8C5-7787FEB384EB}" presName="aNode" presStyleLbl="fgAcc1" presStyleIdx="2" presStyleCnt="4" custScaleX="306891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59D0831-FB7F-48F3-A25A-0BD07B01517D}" type="pres">
      <dgm:prSet presAssocID="{DE43AF2B-8844-44B1-A8C5-7787FEB384EB}" presName="aSpace" presStyleCnt="0"/>
      <dgm:spPr/>
    </dgm:pt>
    <dgm:pt modelId="{9450E686-0014-434C-89D0-7AE9320B7D29}" type="pres">
      <dgm:prSet presAssocID="{E96105BC-6DA0-464B-B44F-4FD9701D5537}" presName="aNode" presStyleLbl="fgAcc1" presStyleIdx="3" presStyleCnt="4" custScaleX="306891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8931622-521F-47C7-8F43-BBF7FF61F68F}" type="pres">
      <dgm:prSet presAssocID="{E96105BC-6DA0-464B-B44F-4FD9701D5537}" presName="aSpace" presStyleCnt="0"/>
      <dgm:spPr/>
    </dgm:pt>
  </dgm:ptLst>
  <dgm:cxnLst>
    <dgm:cxn modelId="{52F02520-1F30-4911-9376-4E387308D318}" srcId="{F1515518-3D6B-4C7C-9618-222447925C0E}" destId="{239B2634-3296-4416-968C-33548CD1F15F}" srcOrd="1" destOrd="0" parTransId="{1420CEC9-8621-43E4-88AA-11423C0E00DB}" sibTransId="{E66A516C-5932-45A1-82B1-C4F21B64291A}"/>
    <dgm:cxn modelId="{BE066679-F26A-4AB9-BFAD-88022ACA283C}" type="presOf" srcId="{38BC190C-F8DB-44F8-BC90-0987747B1F23}" destId="{A3121338-01AD-49BD-9D27-84BA92CB95D6}" srcOrd="0" destOrd="0" presId="urn:microsoft.com/office/officeart/2005/8/layout/pyramid2"/>
    <dgm:cxn modelId="{8D162307-DE86-4FAB-9810-713140F11C49}" srcId="{F1515518-3D6B-4C7C-9618-222447925C0E}" destId="{DE43AF2B-8844-44B1-A8C5-7787FEB384EB}" srcOrd="2" destOrd="0" parTransId="{3713AC5A-75A2-491B-AB70-316D3042D752}" sibTransId="{25F339F1-9F97-4619-869D-CFEB8739564F}"/>
    <dgm:cxn modelId="{83D814A6-55EF-4EB8-8B55-A2F84F826025}" type="presOf" srcId="{239B2634-3296-4416-968C-33548CD1F15F}" destId="{3D85DFA9-EA88-4B17-AE38-EB2CDE223D4A}" srcOrd="0" destOrd="0" presId="urn:microsoft.com/office/officeart/2005/8/layout/pyramid2"/>
    <dgm:cxn modelId="{B4C9C3C3-EC68-475D-8D3D-FC64FC139550}" srcId="{F1515518-3D6B-4C7C-9618-222447925C0E}" destId="{E96105BC-6DA0-464B-B44F-4FD9701D5537}" srcOrd="3" destOrd="0" parTransId="{1025B996-E179-4934-A225-FD4C90E1C6F0}" sibTransId="{6A7EEF7C-4562-4C5F-A0D5-F18DCDFA3919}"/>
    <dgm:cxn modelId="{22C9E759-943C-40F7-BC4E-0C77AD347861}" type="presOf" srcId="{DE43AF2B-8844-44B1-A8C5-7787FEB384EB}" destId="{090AEC39-0504-4F87-885D-A32F17F858AE}" srcOrd="0" destOrd="0" presId="urn:microsoft.com/office/officeart/2005/8/layout/pyramid2"/>
    <dgm:cxn modelId="{00E4D30E-E85D-4F91-A853-6611D4AD4B76}" type="presOf" srcId="{E96105BC-6DA0-464B-B44F-4FD9701D5537}" destId="{9450E686-0014-434C-89D0-7AE9320B7D29}" srcOrd="0" destOrd="0" presId="urn:microsoft.com/office/officeart/2005/8/layout/pyramid2"/>
    <dgm:cxn modelId="{92079306-35B7-46D3-B9CE-3E0E66CD4792}" srcId="{F1515518-3D6B-4C7C-9618-222447925C0E}" destId="{38BC190C-F8DB-44F8-BC90-0987747B1F23}" srcOrd="0" destOrd="0" parTransId="{C6A3687F-446B-40F9-89CF-3F5BA346E2F0}" sibTransId="{3F306507-446B-4838-B3B4-9953564E93BB}"/>
    <dgm:cxn modelId="{BA3820D1-040D-4F8E-ABC5-919EFC70F31B}" type="presOf" srcId="{F1515518-3D6B-4C7C-9618-222447925C0E}" destId="{1069D4F3-DDE8-429B-99BA-F356A00FDFFC}" srcOrd="0" destOrd="0" presId="urn:microsoft.com/office/officeart/2005/8/layout/pyramid2"/>
    <dgm:cxn modelId="{BC22043C-A0B3-40C3-A30D-EEAA104A19B0}" type="presParOf" srcId="{1069D4F3-DDE8-429B-99BA-F356A00FDFFC}" destId="{AEB1590F-F0A1-4212-9517-35F91F497108}" srcOrd="0" destOrd="0" presId="urn:microsoft.com/office/officeart/2005/8/layout/pyramid2"/>
    <dgm:cxn modelId="{D3850013-8B81-42B5-9E11-D5F30B94BE8E}" type="presParOf" srcId="{1069D4F3-DDE8-429B-99BA-F356A00FDFFC}" destId="{7B960D53-282E-473B-9DFF-4AB5D7AA8B3E}" srcOrd="1" destOrd="0" presId="urn:microsoft.com/office/officeart/2005/8/layout/pyramid2"/>
    <dgm:cxn modelId="{E706B227-3AC0-44E8-B411-D64C9F5D3533}" type="presParOf" srcId="{7B960D53-282E-473B-9DFF-4AB5D7AA8B3E}" destId="{A3121338-01AD-49BD-9D27-84BA92CB95D6}" srcOrd="0" destOrd="0" presId="urn:microsoft.com/office/officeart/2005/8/layout/pyramid2"/>
    <dgm:cxn modelId="{2FCDCFB2-DE69-4331-ACA5-C2D25198CA06}" type="presParOf" srcId="{7B960D53-282E-473B-9DFF-4AB5D7AA8B3E}" destId="{7BE63824-1CDC-425D-A8CD-86A07D70A5DD}" srcOrd="1" destOrd="0" presId="urn:microsoft.com/office/officeart/2005/8/layout/pyramid2"/>
    <dgm:cxn modelId="{F1E822F7-DFA0-4D2B-8968-B2A5D1BF84E0}" type="presParOf" srcId="{7B960D53-282E-473B-9DFF-4AB5D7AA8B3E}" destId="{3D85DFA9-EA88-4B17-AE38-EB2CDE223D4A}" srcOrd="2" destOrd="0" presId="urn:microsoft.com/office/officeart/2005/8/layout/pyramid2"/>
    <dgm:cxn modelId="{2669B956-74BB-46D1-8CAF-E25174655FA8}" type="presParOf" srcId="{7B960D53-282E-473B-9DFF-4AB5D7AA8B3E}" destId="{86ED35E3-06DF-4B8F-A30F-48B5CFCA35A0}" srcOrd="3" destOrd="0" presId="urn:microsoft.com/office/officeart/2005/8/layout/pyramid2"/>
    <dgm:cxn modelId="{DA540602-08AD-443C-930F-5F8A60C7E2A2}" type="presParOf" srcId="{7B960D53-282E-473B-9DFF-4AB5D7AA8B3E}" destId="{090AEC39-0504-4F87-885D-A32F17F858AE}" srcOrd="4" destOrd="0" presId="urn:microsoft.com/office/officeart/2005/8/layout/pyramid2"/>
    <dgm:cxn modelId="{367A8B64-E4D5-4696-94F2-BD7E572BC2C1}" type="presParOf" srcId="{7B960D53-282E-473B-9DFF-4AB5D7AA8B3E}" destId="{F59D0831-FB7F-48F3-A25A-0BD07B01517D}" srcOrd="5" destOrd="0" presId="urn:microsoft.com/office/officeart/2005/8/layout/pyramid2"/>
    <dgm:cxn modelId="{91D97900-178C-456C-BCC2-60879A19B6FD}" type="presParOf" srcId="{7B960D53-282E-473B-9DFF-4AB5D7AA8B3E}" destId="{9450E686-0014-434C-89D0-7AE9320B7D29}" srcOrd="6" destOrd="0" presId="urn:microsoft.com/office/officeart/2005/8/layout/pyramid2"/>
    <dgm:cxn modelId="{8BE6F9B3-CB26-4B3A-80BC-765E09562137}" type="presParOf" srcId="{7B960D53-282E-473B-9DFF-4AB5D7AA8B3E}" destId="{98931622-521F-47C7-8F43-BBF7FF61F68F}" srcOrd="7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0FE84D-B92D-4AAF-9507-7CB02967ABD3}">
      <dsp:nvSpPr>
        <dsp:cNvPr id="0" name=""/>
        <dsp:cNvSpPr/>
      </dsp:nvSpPr>
      <dsp:spPr>
        <a:xfrm>
          <a:off x="0" y="16824"/>
          <a:ext cx="3635141" cy="89856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rgbClr val="7030A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400" kern="1200" dirty="0" smtClean="0">
              <a:latin typeface="KoPub돋움체 Bold" panose="02020603020101020101" pitchFamily="18" charset="-127"/>
              <a:ea typeface="KoPub돋움체 Bold" panose="02020603020101020101" pitchFamily="18" charset="-127"/>
            </a:rPr>
            <a:t>   </a:t>
          </a:r>
          <a:r>
            <a:rPr lang="en-US" altLang="ko-KR" sz="2400" kern="1200" dirty="0" smtClean="0">
              <a:latin typeface="KoPub돋움체 Bold" panose="02020603020101020101" pitchFamily="18" charset="-127"/>
              <a:ea typeface="KoPub돋움체 Bold" panose="02020603020101020101" pitchFamily="18" charset="-127"/>
            </a:rPr>
            <a:t>1 . </a:t>
          </a:r>
          <a:r>
            <a:rPr lang="ko-KR" altLang="en-US" sz="2400" kern="1200" dirty="0" smtClean="0">
              <a:latin typeface="KoPub돋움체 Bold" panose="02020603020101020101" pitchFamily="18" charset="-127"/>
              <a:ea typeface="KoPub돋움체 Bold" panose="02020603020101020101" pitchFamily="18" charset="-127"/>
            </a:rPr>
            <a:t>개발 동기</a:t>
          </a:r>
          <a:endParaRPr lang="ko-KR" altLang="en-US" sz="2400" kern="1200" dirty="0">
            <a:latin typeface="KoPub돋움체 Bold" panose="02020603020101020101" pitchFamily="18" charset="-127"/>
            <a:ea typeface="KoPub돋움체 Bold" panose="02020603020101020101" pitchFamily="18" charset="-127"/>
          </a:endParaRPr>
        </a:p>
      </dsp:txBody>
      <dsp:txXfrm>
        <a:off x="43864" y="60688"/>
        <a:ext cx="3547413" cy="810832"/>
      </dsp:txXfrm>
    </dsp:sp>
    <dsp:sp modelId="{73AC8166-7324-4DA0-9CF0-175DBB28C869}">
      <dsp:nvSpPr>
        <dsp:cNvPr id="0" name=""/>
        <dsp:cNvSpPr/>
      </dsp:nvSpPr>
      <dsp:spPr>
        <a:xfrm>
          <a:off x="0" y="1053624"/>
          <a:ext cx="3635141" cy="89856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rgbClr val="7030A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kern="1200" dirty="0" smtClean="0">
              <a:latin typeface="KoPub돋움체 Bold" panose="02020603020101020101" pitchFamily="18" charset="-127"/>
              <a:ea typeface="KoPub돋움체 Bold" panose="02020603020101020101" pitchFamily="18" charset="-127"/>
            </a:rPr>
            <a:t>   2. </a:t>
          </a:r>
          <a:r>
            <a:rPr lang="ko-KR" altLang="en-US" sz="2400" kern="1200" dirty="0" err="1" smtClean="0">
              <a:latin typeface="KoPub돋움체 Bold" panose="02020603020101020101" pitchFamily="18" charset="-127"/>
              <a:ea typeface="KoPub돋움체 Bold" panose="02020603020101020101" pitchFamily="18" charset="-127"/>
            </a:rPr>
            <a:t>웰런</a:t>
          </a:r>
          <a:r>
            <a:rPr lang="en-US" altLang="ko-KR" sz="2400" kern="1200" dirty="0" smtClean="0">
              <a:latin typeface="KoPub돋움체 Bold" panose="02020603020101020101" pitchFamily="18" charset="-127"/>
              <a:ea typeface="KoPub돋움체 Bold" panose="02020603020101020101" pitchFamily="18" charset="-127"/>
            </a:rPr>
            <a:t>(</a:t>
          </a:r>
          <a:r>
            <a:rPr lang="en-US" altLang="ko-KR" sz="2400" b="1" kern="1200" dirty="0" err="1" smtClean="0">
              <a:latin typeface="Agency FB" panose="020B0503020202020204" pitchFamily="34" charset="0"/>
              <a:ea typeface="KoPub돋움체 Bold" panose="02020603020101020101" pitchFamily="18" charset="-127"/>
            </a:rPr>
            <a:t>weLEarn</a:t>
          </a:r>
          <a:r>
            <a:rPr lang="en-US" altLang="ko-KR" sz="2400" kern="1200" dirty="0" smtClean="0">
              <a:latin typeface="KoPub돋움체 Bold" panose="02020603020101020101" pitchFamily="18" charset="-127"/>
              <a:ea typeface="KoPub돋움체 Bold" panose="02020603020101020101" pitchFamily="18" charset="-127"/>
            </a:rPr>
            <a:t>)</a:t>
          </a:r>
          <a:r>
            <a:rPr lang="ko-KR" altLang="en-US" sz="2400" kern="1200" dirty="0" smtClean="0">
              <a:latin typeface="KoPub돋움체 Bold" panose="02020603020101020101" pitchFamily="18" charset="-127"/>
              <a:ea typeface="KoPub돋움체 Bold" panose="02020603020101020101" pitchFamily="18" charset="-127"/>
            </a:rPr>
            <a:t> 소개</a:t>
          </a:r>
          <a:endParaRPr lang="ko-KR" altLang="en-US" sz="2400" kern="1200" dirty="0">
            <a:latin typeface="KoPub돋움체 Bold" panose="02020603020101020101" pitchFamily="18" charset="-127"/>
            <a:ea typeface="KoPub돋움체 Bold" panose="02020603020101020101" pitchFamily="18" charset="-127"/>
          </a:endParaRPr>
        </a:p>
      </dsp:txBody>
      <dsp:txXfrm>
        <a:off x="43864" y="1097488"/>
        <a:ext cx="3547413" cy="810832"/>
      </dsp:txXfrm>
    </dsp:sp>
    <dsp:sp modelId="{22925F6B-D357-4B8D-A289-B0CDAF24EE04}">
      <dsp:nvSpPr>
        <dsp:cNvPr id="0" name=""/>
        <dsp:cNvSpPr/>
      </dsp:nvSpPr>
      <dsp:spPr>
        <a:xfrm>
          <a:off x="0" y="2090425"/>
          <a:ext cx="3635141" cy="89856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rgbClr val="7030A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400" kern="1200" dirty="0" smtClean="0">
              <a:latin typeface="KoPub돋움체 Bold" panose="02020603020101020101" pitchFamily="18" charset="-127"/>
              <a:ea typeface="KoPub돋움체 Bold" panose="02020603020101020101" pitchFamily="18" charset="-127"/>
            </a:rPr>
            <a:t>   </a:t>
          </a:r>
          <a:r>
            <a:rPr lang="en-US" altLang="ko-KR" sz="2400" kern="1200" dirty="0" smtClean="0">
              <a:latin typeface="KoPub돋움체 Bold" panose="02020603020101020101" pitchFamily="18" charset="-127"/>
              <a:ea typeface="KoPub돋움체 Bold" panose="02020603020101020101" pitchFamily="18" charset="-127"/>
            </a:rPr>
            <a:t>3. </a:t>
          </a:r>
          <a:r>
            <a:rPr lang="ko-KR" altLang="en-US" sz="2400" kern="1200" dirty="0" smtClean="0">
              <a:latin typeface="KoPub돋움체 Bold" panose="02020603020101020101" pitchFamily="18" charset="-127"/>
              <a:ea typeface="KoPub돋움체 Bold" panose="02020603020101020101" pitchFamily="18" charset="-127"/>
            </a:rPr>
            <a:t>핵심 기능 소개</a:t>
          </a:r>
          <a:endParaRPr lang="ko-KR" altLang="en-US" sz="2400" kern="1200" dirty="0">
            <a:latin typeface="KoPub돋움체 Bold" panose="02020603020101020101" pitchFamily="18" charset="-127"/>
            <a:ea typeface="KoPub돋움체 Bold" panose="02020603020101020101" pitchFamily="18" charset="-127"/>
          </a:endParaRPr>
        </a:p>
      </dsp:txBody>
      <dsp:txXfrm>
        <a:off x="43864" y="2134289"/>
        <a:ext cx="3547413" cy="810832"/>
      </dsp:txXfrm>
    </dsp:sp>
    <dsp:sp modelId="{432B2D38-8E80-4036-AE80-740C31956D8C}">
      <dsp:nvSpPr>
        <dsp:cNvPr id="0" name=""/>
        <dsp:cNvSpPr/>
      </dsp:nvSpPr>
      <dsp:spPr>
        <a:xfrm>
          <a:off x="0" y="3144049"/>
          <a:ext cx="3635141" cy="89856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rgbClr val="7030A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400" kern="1200" dirty="0" smtClean="0">
              <a:latin typeface="KoPub돋움체 Bold" panose="02020603020101020101" pitchFamily="18" charset="-127"/>
              <a:ea typeface="KoPub돋움체 Bold" panose="02020603020101020101" pitchFamily="18" charset="-127"/>
            </a:rPr>
            <a:t>   </a:t>
          </a:r>
          <a:r>
            <a:rPr lang="en-US" altLang="ko-KR" sz="2400" kern="1200" dirty="0" smtClean="0">
              <a:latin typeface="KoPub돋움체 Bold" panose="02020603020101020101" pitchFamily="18" charset="-127"/>
              <a:ea typeface="KoPub돋움체 Bold" panose="02020603020101020101" pitchFamily="18" charset="-127"/>
            </a:rPr>
            <a:t>4. </a:t>
          </a:r>
          <a:r>
            <a:rPr lang="ko-KR" altLang="en-US" sz="2400" kern="1200" dirty="0" smtClean="0">
              <a:latin typeface="KoPub돋움체 Bold" panose="02020603020101020101" pitchFamily="18" charset="-127"/>
              <a:ea typeface="KoPub돋움체 Bold" panose="02020603020101020101" pitchFamily="18" charset="-127"/>
            </a:rPr>
            <a:t>사이트 </a:t>
          </a:r>
          <a:r>
            <a:rPr lang="ko-KR" altLang="en-US" sz="2400" kern="1200" dirty="0" err="1" smtClean="0">
              <a:latin typeface="KoPub돋움체 Bold" panose="02020603020101020101" pitchFamily="18" charset="-127"/>
              <a:ea typeface="KoPub돋움체 Bold" panose="02020603020101020101" pitchFamily="18" charset="-127"/>
            </a:rPr>
            <a:t>맵</a:t>
          </a:r>
          <a:endParaRPr lang="ko-KR" altLang="en-US" sz="2400" kern="1200" dirty="0">
            <a:latin typeface="KoPub돋움체 Bold" panose="02020603020101020101" pitchFamily="18" charset="-127"/>
            <a:ea typeface="KoPub돋움체 Bold" panose="02020603020101020101" pitchFamily="18" charset="-127"/>
          </a:endParaRPr>
        </a:p>
      </dsp:txBody>
      <dsp:txXfrm>
        <a:off x="43864" y="3187913"/>
        <a:ext cx="3547413" cy="81083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09049F-7A33-4694-9317-CB7CA983752B}">
      <dsp:nvSpPr>
        <dsp:cNvPr id="0" name=""/>
        <dsp:cNvSpPr/>
      </dsp:nvSpPr>
      <dsp:spPr>
        <a:xfrm>
          <a:off x="240826" y="0"/>
          <a:ext cx="3324323" cy="1090060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600" kern="1200" dirty="0" smtClean="0"/>
            <a:t>POST</a:t>
          </a:r>
          <a:r>
            <a:rPr lang="ko-KR" altLang="en-US" sz="2600" kern="1200" dirty="0" smtClean="0"/>
            <a:t> 코로나 시대</a:t>
          </a:r>
          <a:endParaRPr lang="ko-KR" altLang="en-US" sz="2600" kern="1200" dirty="0"/>
        </a:p>
      </dsp:txBody>
      <dsp:txXfrm>
        <a:off x="272753" y="31927"/>
        <a:ext cx="3260469" cy="1026206"/>
      </dsp:txXfrm>
    </dsp:sp>
    <dsp:sp modelId="{30F129E2-DD50-40B5-A9DD-269EEF9B711C}">
      <dsp:nvSpPr>
        <dsp:cNvPr id="0" name=""/>
        <dsp:cNvSpPr/>
      </dsp:nvSpPr>
      <dsp:spPr>
        <a:xfrm rot="5373680">
          <a:off x="1708688" y="1112148"/>
          <a:ext cx="401038" cy="490527"/>
        </a:xfrm>
        <a:prstGeom prst="rightArrow">
          <a:avLst>
            <a:gd name="adj1" fmla="val 60000"/>
            <a:gd name="adj2" fmla="val 50000"/>
          </a:avLst>
        </a:prstGeom>
        <a:solidFill>
          <a:srgbClr val="B482DA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900" kern="1200"/>
        </a:p>
      </dsp:txBody>
      <dsp:txXfrm rot="-5400000">
        <a:off x="1761588" y="1156894"/>
        <a:ext cx="294317" cy="280727"/>
      </dsp:txXfrm>
    </dsp:sp>
    <dsp:sp modelId="{D8FC7F89-B7A5-4FF9-8166-D92B19A18ADE}">
      <dsp:nvSpPr>
        <dsp:cNvPr id="0" name=""/>
        <dsp:cNvSpPr/>
      </dsp:nvSpPr>
      <dsp:spPr>
        <a:xfrm>
          <a:off x="253265" y="1624762"/>
          <a:ext cx="3324323" cy="1090060"/>
        </a:xfrm>
        <a:prstGeom prst="roundRect">
          <a:avLst>
            <a:gd name="adj" fmla="val 10000"/>
          </a:avLst>
        </a:prstGeom>
        <a:solidFill>
          <a:srgbClr val="9751CB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500" kern="1200" dirty="0" smtClean="0"/>
            <a:t>비대면 전환</a:t>
          </a:r>
          <a:endParaRPr lang="ko-KR" altLang="en-US" sz="2500" kern="1200" dirty="0"/>
        </a:p>
      </dsp:txBody>
      <dsp:txXfrm>
        <a:off x="285192" y="1656689"/>
        <a:ext cx="3260469" cy="1026206"/>
      </dsp:txXfrm>
    </dsp:sp>
    <dsp:sp modelId="{CCE138CF-CEFC-4490-8BF4-17EE16C4BCFE}">
      <dsp:nvSpPr>
        <dsp:cNvPr id="0" name=""/>
        <dsp:cNvSpPr/>
      </dsp:nvSpPr>
      <dsp:spPr>
        <a:xfrm rot="5400000">
          <a:off x="1711041" y="2742075"/>
          <a:ext cx="408772" cy="490527"/>
        </a:xfrm>
        <a:prstGeom prst="rightArrow">
          <a:avLst>
            <a:gd name="adj1" fmla="val 60000"/>
            <a:gd name="adj2" fmla="val 50000"/>
          </a:avLst>
        </a:prstGeom>
        <a:solidFill>
          <a:srgbClr val="DAC1ED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900" kern="1200"/>
        </a:p>
      </dsp:txBody>
      <dsp:txXfrm rot="-5400000">
        <a:off x="1768269" y="2782952"/>
        <a:ext cx="294317" cy="286140"/>
      </dsp:txXfrm>
    </dsp:sp>
    <dsp:sp modelId="{DD51CE02-7AFA-4BC0-85D8-0265AB63E91D}">
      <dsp:nvSpPr>
        <dsp:cNvPr id="0" name=""/>
        <dsp:cNvSpPr/>
      </dsp:nvSpPr>
      <dsp:spPr>
        <a:xfrm>
          <a:off x="253265" y="3259853"/>
          <a:ext cx="3324323" cy="1090060"/>
        </a:xfrm>
        <a:prstGeom prst="roundRect">
          <a:avLst>
            <a:gd name="adj" fmla="val 10000"/>
          </a:avLst>
        </a:prstGeom>
        <a:solidFill>
          <a:srgbClr val="B482DA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400" kern="1200" dirty="0" smtClean="0"/>
            <a:t>자가 발전의 기회</a:t>
          </a:r>
          <a:endParaRPr lang="ko-KR" altLang="en-US" sz="2400" kern="1200" dirty="0"/>
        </a:p>
      </dsp:txBody>
      <dsp:txXfrm>
        <a:off x="285192" y="3291780"/>
        <a:ext cx="3260469" cy="102620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CA45C9-68BA-475E-BADD-F310ED2709C9}">
      <dsp:nvSpPr>
        <dsp:cNvPr id="0" name=""/>
        <dsp:cNvSpPr/>
      </dsp:nvSpPr>
      <dsp:spPr>
        <a:xfrm>
          <a:off x="1499871" y="501206"/>
          <a:ext cx="3348659" cy="3348659"/>
        </a:xfrm>
        <a:prstGeom prst="blockArc">
          <a:avLst>
            <a:gd name="adj1" fmla="val 10800000"/>
            <a:gd name="adj2" fmla="val 16200000"/>
            <a:gd name="adj3" fmla="val 4637"/>
          </a:avLst>
        </a:prstGeom>
        <a:solidFill>
          <a:srgbClr val="AB3ACE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BC0448-0A0B-4ABA-A3A0-85830E9E3851}">
      <dsp:nvSpPr>
        <dsp:cNvPr id="0" name=""/>
        <dsp:cNvSpPr/>
      </dsp:nvSpPr>
      <dsp:spPr>
        <a:xfrm>
          <a:off x="1499871" y="501206"/>
          <a:ext cx="3348659" cy="3348659"/>
        </a:xfrm>
        <a:prstGeom prst="blockArc">
          <a:avLst>
            <a:gd name="adj1" fmla="val 5400000"/>
            <a:gd name="adj2" fmla="val 10800000"/>
            <a:gd name="adj3" fmla="val 4637"/>
          </a:avLst>
        </a:prstGeom>
        <a:solidFill>
          <a:srgbClr val="E06ECA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A924DF-52A3-4D0C-A485-C4340C26DAA2}">
      <dsp:nvSpPr>
        <dsp:cNvPr id="0" name=""/>
        <dsp:cNvSpPr/>
      </dsp:nvSpPr>
      <dsp:spPr>
        <a:xfrm>
          <a:off x="1582375" y="511520"/>
          <a:ext cx="3348659" cy="3348659"/>
        </a:xfrm>
        <a:prstGeom prst="blockArc">
          <a:avLst>
            <a:gd name="adj1" fmla="val 65028"/>
            <a:gd name="adj2" fmla="val 5400619"/>
            <a:gd name="adj3" fmla="val 4637"/>
          </a:avLst>
        </a:prstGeom>
        <a:solidFill>
          <a:srgbClr val="E92BA5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88AA31-6799-494D-A267-68CF0A734E02}">
      <dsp:nvSpPr>
        <dsp:cNvPr id="0" name=""/>
        <dsp:cNvSpPr/>
      </dsp:nvSpPr>
      <dsp:spPr>
        <a:xfrm>
          <a:off x="1500166" y="501206"/>
          <a:ext cx="3348659" cy="3348659"/>
        </a:xfrm>
        <a:prstGeom prst="blockArc">
          <a:avLst>
            <a:gd name="adj1" fmla="val 16199381"/>
            <a:gd name="adj2" fmla="val 65028"/>
            <a:gd name="adj3" fmla="val 4637"/>
          </a:avLst>
        </a:prstGeom>
        <a:solidFill>
          <a:srgbClr val="C80883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75C978-C389-4B10-A096-EEF5CA50BCFE}">
      <dsp:nvSpPr>
        <dsp:cNvPr id="0" name=""/>
        <dsp:cNvSpPr/>
      </dsp:nvSpPr>
      <dsp:spPr>
        <a:xfrm>
          <a:off x="2403899" y="1405234"/>
          <a:ext cx="1540603" cy="1540603"/>
        </a:xfrm>
        <a:prstGeom prst="ellipse">
          <a:avLst/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2489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600" kern="1200" dirty="0">
            <a:latin typeface="KoPub돋움체 Bold" panose="02020603020101020101" pitchFamily="18" charset="-127"/>
            <a:ea typeface="KoPub돋움체 Bold" panose="02020603020101020101" pitchFamily="18" charset="-127"/>
          </a:endParaRPr>
        </a:p>
      </dsp:txBody>
      <dsp:txXfrm>
        <a:off x="2629515" y="1630850"/>
        <a:ext cx="1089371" cy="1089371"/>
      </dsp:txXfrm>
    </dsp:sp>
    <dsp:sp modelId="{A846F2CC-F8C9-44D7-9732-5C64B64CB074}">
      <dsp:nvSpPr>
        <dsp:cNvPr id="0" name=""/>
        <dsp:cNvSpPr/>
      </dsp:nvSpPr>
      <dsp:spPr>
        <a:xfrm>
          <a:off x="2634990" y="818"/>
          <a:ext cx="1078422" cy="1078422"/>
        </a:xfrm>
        <a:prstGeom prst="ellipse">
          <a:avLst/>
        </a:prstGeom>
        <a:solidFill>
          <a:srgbClr val="C80883"/>
        </a:solidFill>
        <a:ln w="57150" cap="flat" cmpd="sng" algn="ctr">
          <a:solidFill>
            <a:srgbClr val="FFFFF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200" kern="1200" dirty="0" smtClean="0">
              <a:latin typeface="KoPub돋움체 Bold" panose="02020603020101020101" pitchFamily="18" charset="-127"/>
              <a:ea typeface="KoPub돋움체 Bold" panose="02020603020101020101" pitchFamily="18" charset="-127"/>
            </a:rPr>
            <a:t>We</a:t>
          </a:r>
          <a:endParaRPr lang="ko-KR" altLang="en-US" sz="2200" kern="1200" dirty="0">
            <a:latin typeface="KoPub돋움체 Bold" panose="02020603020101020101" pitchFamily="18" charset="-127"/>
            <a:ea typeface="KoPub돋움체 Bold" panose="02020603020101020101" pitchFamily="18" charset="-127"/>
          </a:endParaRPr>
        </a:p>
      </dsp:txBody>
      <dsp:txXfrm>
        <a:off x="2792921" y="158749"/>
        <a:ext cx="762560" cy="762560"/>
      </dsp:txXfrm>
    </dsp:sp>
    <dsp:sp modelId="{52F13455-C0C5-4318-95E3-E7D6930AAE5C}">
      <dsp:nvSpPr>
        <dsp:cNvPr id="0" name=""/>
        <dsp:cNvSpPr/>
      </dsp:nvSpPr>
      <dsp:spPr>
        <a:xfrm>
          <a:off x="4270498" y="1667259"/>
          <a:ext cx="1078422" cy="1078422"/>
        </a:xfrm>
        <a:prstGeom prst="ellipse">
          <a:avLst/>
        </a:prstGeom>
        <a:solidFill>
          <a:srgbClr val="E92BA5"/>
        </a:solidFill>
        <a:ln w="57150" cap="flat" cmpd="sng" algn="ctr">
          <a:solidFill>
            <a:srgbClr val="FFFFF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200" kern="1200" dirty="0" smtClean="0">
              <a:latin typeface="KoPub돋움체 Bold" panose="02020603020101020101" pitchFamily="18" charset="-127"/>
              <a:ea typeface="KoPub돋움체 Bold" panose="02020603020101020101" pitchFamily="18" charset="-127"/>
            </a:rPr>
            <a:t>Well</a:t>
          </a:r>
          <a:endParaRPr lang="ko-KR" altLang="en-US" sz="2200" kern="1200" dirty="0">
            <a:latin typeface="KoPub돋움체 Bold" panose="02020603020101020101" pitchFamily="18" charset="-127"/>
            <a:ea typeface="KoPub돋움체 Bold" panose="02020603020101020101" pitchFamily="18" charset="-127"/>
          </a:endParaRPr>
        </a:p>
      </dsp:txBody>
      <dsp:txXfrm>
        <a:off x="4428429" y="1825190"/>
        <a:ext cx="762560" cy="762560"/>
      </dsp:txXfrm>
    </dsp:sp>
    <dsp:sp modelId="{EDD63896-866E-41F5-9E0C-82A564864AC1}">
      <dsp:nvSpPr>
        <dsp:cNvPr id="0" name=""/>
        <dsp:cNvSpPr/>
      </dsp:nvSpPr>
      <dsp:spPr>
        <a:xfrm>
          <a:off x="2634990" y="3271831"/>
          <a:ext cx="1078422" cy="1078422"/>
        </a:xfrm>
        <a:prstGeom prst="ellipse">
          <a:avLst/>
        </a:prstGeom>
        <a:solidFill>
          <a:srgbClr val="E06ECA"/>
        </a:solidFill>
        <a:ln w="57150" cap="flat" cmpd="sng" algn="ctr">
          <a:solidFill>
            <a:srgbClr val="FFFFF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200" kern="1200" dirty="0" smtClean="0">
              <a:latin typeface="KoPub돋움체 Bold" panose="02020603020101020101" pitchFamily="18" charset="-127"/>
              <a:ea typeface="KoPub돋움체 Bold" panose="02020603020101020101" pitchFamily="18" charset="-127"/>
            </a:rPr>
            <a:t>Earn</a:t>
          </a:r>
          <a:endParaRPr lang="ko-KR" altLang="en-US" sz="2200" kern="1200" dirty="0">
            <a:latin typeface="KoPub돋움체 Bold" panose="02020603020101020101" pitchFamily="18" charset="-127"/>
            <a:ea typeface="KoPub돋움체 Bold" panose="02020603020101020101" pitchFamily="18" charset="-127"/>
          </a:endParaRPr>
        </a:p>
      </dsp:txBody>
      <dsp:txXfrm>
        <a:off x="2792921" y="3429762"/>
        <a:ext cx="762560" cy="762560"/>
      </dsp:txXfrm>
    </dsp:sp>
    <dsp:sp modelId="{D7234F6C-12BF-45BA-BEA9-4CD4E9647AEF}">
      <dsp:nvSpPr>
        <dsp:cNvPr id="0" name=""/>
        <dsp:cNvSpPr/>
      </dsp:nvSpPr>
      <dsp:spPr>
        <a:xfrm>
          <a:off x="999483" y="1636324"/>
          <a:ext cx="1078422" cy="1078422"/>
        </a:xfrm>
        <a:prstGeom prst="ellipse">
          <a:avLst/>
        </a:prstGeom>
        <a:solidFill>
          <a:srgbClr val="AB3ACE"/>
        </a:solidFill>
        <a:ln w="57150" cap="flat" cmpd="sng" algn="ctr">
          <a:solidFill>
            <a:srgbClr val="FFFFF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200" kern="1200" dirty="0" smtClean="0">
              <a:latin typeface="KoPub돋움체 Bold" panose="02020603020101020101" pitchFamily="18" charset="-127"/>
              <a:ea typeface="KoPub돋움체 Bold" panose="02020603020101020101" pitchFamily="18" charset="-127"/>
            </a:rPr>
            <a:t>Learn</a:t>
          </a:r>
          <a:endParaRPr lang="ko-KR" altLang="en-US" sz="2200" kern="1200" dirty="0">
            <a:latin typeface="KoPub돋움체 Bold" panose="02020603020101020101" pitchFamily="18" charset="-127"/>
            <a:ea typeface="KoPub돋움체 Bold" panose="02020603020101020101" pitchFamily="18" charset="-127"/>
          </a:endParaRPr>
        </a:p>
      </dsp:txBody>
      <dsp:txXfrm>
        <a:off x="1157414" y="1794255"/>
        <a:ext cx="762560" cy="76256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EF7820-083F-4E2B-9B64-58B990021661}">
      <dsp:nvSpPr>
        <dsp:cNvPr id="0" name=""/>
        <dsp:cNvSpPr/>
      </dsp:nvSpPr>
      <dsp:spPr>
        <a:xfrm>
          <a:off x="519" y="713815"/>
          <a:ext cx="2027976" cy="1216786"/>
        </a:xfrm>
        <a:prstGeom prst="rect">
          <a:avLst/>
        </a:prstGeom>
        <a:solidFill>
          <a:srgbClr val="7C3EB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glow rad="127000">
            <a:srgbClr val="FF3399">
              <a:alpha val="50000"/>
            </a:srgbClr>
          </a:glo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kern="1200" dirty="0" smtClean="0"/>
            <a:t>과정</a:t>
          </a:r>
          <a:endParaRPr lang="ko-KR" altLang="en-US" sz="2000" kern="1200" dirty="0"/>
        </a:p>
      </dsp:txBody>
      <dsp:txXfrm>
        <a:off x="519" y="713815"/>
        <a:ext cx="2027976" cy="1216786"/>
      </dsp:txXfrm>
    </dsp:sp>
    <dsp:sp modelId="{3217D07F-7D0D-4D5B-9217-2D985FCFBC10}">
      <dsp:nvSpPr>
        <dsp:cNvPr id="0" name=""/>
        <dsp:cNvSpPr/>
      </dsp:nvSpPr>
      <dsp:spPr>
        <a:xfrm>
          <a:off x="2231294" y="713815"/>
          <a:ext cx="2027976" cy="1216786"/>
        </a:xfrm>
        <a:prstGeom prst="rect">
          <a:avLst/>
        </a:prstGeom>
        <a:solidFill>
          <a:srgbClr val="9358C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glow rad="127000">
            <a:srgbClr val="FF3399">
              <a:alpha val="50000"/>
            </a:srgbClr>
          </a:glo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kern="1200" dirty="0" smtClean="0"/>
            <a:t>우선순위</a:t>
          </a:r>
          <a:endParaRPr lang="ko-KR" altLang="en-US" sz="2000" kern="1200" dirty="0"/>
        </a:p>
      </dsp:txBody>
      <dsp:txXfrm>
        <a:off x="2231294" y="713815"/>
        <a:ext cx="2027976" cy="1216786"/>
      </dsp:txXfrm>
    </dsp:sp>
    <dsp:sp modelId="{5F01AB51-2A0A-478B-97C1-89FE85E6031E}">
      <dsp:nvSpPr>
        <dsp:cNvPr id="0" name=""/>
        <dsp:cNvSpPr/>
      </dsp:nvSpPr>
      <dsp:spPr>
        <a:xfrm>
          <a:off x="519" y="2133398"/>
          <a:ext cx="2027976" cy="1216786"/>
        </a:xfrm>
        <a:prstGeom prst="rect">
          <a:avLst/>
        </a:prstGeom>
        <a:solidFill>
          <a:srgbClr val="B77CC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glow rad="127000">
            <a:srgbClr val="FF3399">
              <a:alpha val="50000"/>
            </a:srgbClr>
          </a:glo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kern="1200" dirty="0" smtClean="0"/>
            <a:t>완료 목표일</a:t>
          </a:r>
          <a:endParaRPr lang="ko-KR" altLang="en-US" sz="2000" kern="1200" dirty="0"/>
        </a:p>
      </dsp:txBody>
      <dsp:txXfrm>
        <a:off x="519" y="2133398"/>
        <a:ext cx="2027976" cy="1216786"/>
      </dsp:txXfrm>
    </dsp:sp>
    <dsp:sp modelId="{5456D931-A8C5-4A08-8EB1-A939DBC4B724}">
      <dsp:nvSpPr>
        <dsp:cNvPr id="0" name=""/>
        <dsp:cNvSpPr/>
      </dsp:nvSpPr>
      <dsp:spPr>
        <a:xfrm>
          <a:off x="2231294" y="2133398"/>
          <a:ext cx="2027976" cy="1216786"/>
        </a:xfrm>
        <a:prstGeom prst="rect">
          <a:avLst/>
        </a:prstGeom>
        <a:solidFill>
          <a:srgbClr val="C19ED8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glow rad="127000">
            <a:srgbClr val="FF3399">
              <a:alpha val="50000"/>
            </a:srgbClr>
          </a:glo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kern="1200" dirty="0" smtClean="0"/>
            <a:t>주당 학습 횟수</a:t>
          </a:r>
          <a:endParaRPr lang="ko-KR" altLang="en-US" sz="2000" kern="1200" dirty="0"/>
        </a:p>
      </dsp:txBody>
      <dsp:txXfrm>
        <a:off x="2231294" y="2133398"/>
        <a:ext cx="2027976" cy="121678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A74C5B-BE21-4784-95AC-00E7098FEAF2}">
      <dsp:nvSpPr>
        <dsp:cNvPr id="0" name=""/>
        <dsp:cNvSpPr/>
      </dsp:nvSpPr>
      <dsp:spPr>
        <a:xfrm>
          <a:off x="145693" y="0"/>
          <a:ext cx="6369050" cy="2965480"/>
        </a:xfrm>
        <a:prstGeom prst="rightArrow">
          <a:avLst/>
        </a:prstGeom>
        <a:gradFill rotWithShape="0">
          <a:gsLst>
            <a:gs pos="0">
              <a:schemeClr val="accent1">
                <a:lumMod val="5000"/>
                <a:lumOff val="95000"/>
              </a:schemeClr>
            </a:gs>
            <a:gs pos="36000">
              <a:srgbClr val="C19ED8"/>
            </a:gs>
            <a:gs pos="72000">
              <a:srgbClr val="9358C4"/>
            </a:gs>
            <a:gs pos="100000">
              <a:srgbClr val="7030A0"/>
            </a:gs>
          </a:gsLst>
          <a:lin ang="0" scaled="0"/>
        </a:gra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57B9F3-59F9-455D-941C-497812D14A68}">
      <dsp:nvSpPr>
        <dsp:cNvPr id="0" name=""/>
        <dsp:cNvSpPr/>
      </dsp:nvSpPr>
      <dsp:spPr>
        <a:xfrm>
          <a:off x="172690" y="129146"/>
          <a:ext cx="2247900" cy="2707186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57150" cap="flat" cmpd="sng" algn="ctr">
          <a:solidFill>
            <a:srgbClr val="C19ED8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100" b="1" kern="1200" dirty="0" smtClean="0">
              <a:solidFill>
                <a:srgbClr val="C19ED8"/>
              </a:solidFill>
            </a:rPr>
            <a:t>과정</a:t>
          </a:r>
          <a:endParaRPr lang="en-US" altLang="ko-KR" sz="2100" b="1" kern="1200" dirty="0" smtClean="0">
            <a:solidFill>
              <a:srgbClr val="C19ED8"/>
            </a:solidFill>
          </a:endParaRPr>
        </a:p>
        <a:p>
          <a:pPr lvl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100" b="1" kern="1200" dirty="0" smtClean="0">
              <a:solidFill>
                <a:srgbClr val="C19ED8"/>
              </a:solidFill>
            </a:rPr>
            <a:t>문제 유형</a:t>
          </a:r>
          <a:endParaRPr lang="en-US" altLang="ko-KR" sz="2100" b="1" kern="1200" dirty="0" smtClean="0">
            <a:solidFill>
              <a:srgbClr val="C19ED8"/>
            </a:solidFill>
          </a:endParaRPr>
        </a:p>
        <a:p>
          <a:pPr lvl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100" b="1" kern="1200" dirty="0" smtClean="0">
              <a:solidFill>
                <a:srgbClr val="C19ED8"/>
              </a:solidFill>
            </a:rPr>
            <a:t>문제 수 </a:t>
          </a:r>
          <a:endParaRPr lang="en-US" altLang="ko-KR" sz="2100" b="1" kern="1200" dirty="0" smtClean="0">
            <a:solidFill>
              <a:srgbClr val="C19ED8"/>
            </a:solidFill>
          </a:endParaRPr>
        </a:p>
      </dsp:txBody>
      <dsp:txXfrm>
        <a:off x="282423" y="238879"/>
        <a:ext cx="2028434" cy="2487720"/>
      </dsp:txXfrm>
    </dsp:sp>
    <dsp:sp modelId="{0FBDFF47-C0AC-42D5-8252-33A622148FE1}">
      <dsp:nvSpPr>
        <dsp:cNvPr id="0" name=""/>
        <dsp:cNvSpPr/>
      </dsp:nvSpPr>
      <dsp:spPr>
        <a:xfrm>
          <a:off x="2622549" y="889644"/>
          <a:ext cx="2247900" cy="1186192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57150" cap="flat" cmpd="sng" algn="ctr">
          <a:solidFill>
            <a:srgbClr val="9358C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100" b="1" kern="1200" dirty="0" smtClean="0">
              <a:solidFill>
                <a:srgbClr val="9358C4"/>
              </a:solidFill>
            </a:rPr>
            <a:t>문제 자동 출제</a:t>
          </a:r>
          <a:endParaRPr lang="ko-KR" altLang="en-US" sz="2100" b="1" kern="1200" dirty="0">
            <a:solidFill>
              <a:srgbClr val="9358C4"/>
            </a:solidFill>
          </a:endParaRPr>
        </a:p>
      </dsp:txBody>
      <dsp:txXfrm>
        <a:off x="2680454" y="947549"/>
        <a:ext cx="2132090" cy="1070382"/>
      </dsp:txXfrm>
    </dsp:sp>
    <dsp:sp modelId="{973D38E7-EEF1-4CC7-8418-ACC63159093D}">
      <dsp:nvSpPr>
        <dsp:cNvPr id="0" name=""/>
        <dsp:cNvSpPr/>
      </dsp:nvSpPr>
      <dsp:spPr>
        <a:xfrm>
          <a:off x="5072409" y="889644"/>
          <a:ext cx="2247900" cy="1186192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57150" cap="flat" cmpd="sng" algn="ctr">
          <a:solidFill>
            <a:srgbClr val="7C3EB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100" b="1" kern="1200" dirty="0" smtClean="0">
              <a:solidFill>
                <a:srgbClr val="7030A0"/>
              </a:solidFill>
            </a:rPr>
            <a:t>결과 확인 </a:t>
          </a:r>
          <a:r>
            <a:rPr lang="en-US" altLang="ko-KR" sz="2100" b="1" kern="1200" dirty="0" smtClean="0">
              <a:solidFill>
                <a:srgbClr val="7030A0"/>
              </a:solidFill>
            </a:rPr>
            <a:t>/ </a:t>
          </a:r>
          <a:r>
            <a:rPr lang="ko-KR" altLang="en-US" sz="2100" b="1" kern="1200" dirty="0" smtClean="0">
              <a:solidFill>
                <a:srgbClr val="7030A0"/>
              </a:solidFill>
            </a:rPr>
            <a:t>기록</a:t>
          </a:r>
          <a:endParaRPr lang="ko-KR" altLang="en-US" sz="2100" b="1" kern="1200" dirty="0">
            <a:solidFill>
              <a:srgbClr val="7030A0"/>
            </a:solidFill>
          </a:endParaRPr>
        </a:p>
      </dsp:txBody>
      <dsp:txXfrm>
        <a:off x="5130314" y="947549"/>
        <a:ext cx="2132090" cy="107038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B1590F-F0A1-4212-9517-35F91F497108}">
      <dsp:nvSpPr>
        <dsp:cNvPr id="0" name=""/>
        <dsp:cNvSpPr/>
      </dsp:nvSpPr>
      <dsp:spPr>
        <a:xfrm>
          <a:off x="872066" y="0"/>
          <a:ext cx="4064000" cy="4064000"/>
        </a:xfrm>
        <a:prstGeom prst="triangle">
          <a:avLst/>
        </a:prstGeom>
        <a:solidFill>
          <a:srgbClr val="C19ED8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121338-01AD-49BD-9D27-84BA92CB95D6}">
      <dsp:nvSpPr>
        <dsp:cNvPr id="0" name=""/>
        <dsp:cNvSpPr/>
      </dsp:nvSpPr>
      <dsp:spPr>
        <a:xfrm>
          <a:off x="171450" y="406796"/>
          <a:ext cx="8106832" cy="722312"/>
        </a:xfrm>
        <a:prstGeom prst="roundRect">
          <a:avLst/>
        </a:prstGeom>
        <a:solidFill>
          <a:schemeClr val="bg1"/>
        </a:solidFill>
        <a:ln w="38100" cap="flat" cmpd="sng" algn="ctr">
          <a:solidFill>
            <a:srgbClr val="9358C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100" b="1" kern="1200" dirty="0" smtClean="0">
              <a:solidFill>
                <a:srgbClr val="7030A0"/>
              </a:solidFill>
            </a:rPr>
            <a:t>과정별 공개옵션 설정 기능 구현 </a:t>
          </a:r>
          <a:endParaRPr lang="ko-KR" altLang="en-US" sz="2100" b="1" kern="1200" dirty="0">
            <a:solidFill>
              <a:srgbClr val="7030A0"/>
            </a:solidFill>
          </a:endParaRPr>
        </a:p>
      </dsp:txBody>
      <dsp:txXfrm>
        <a:off x="206710" y="442056"/>
        <a:ext cx="8036312" cy="651792"/>
      </dsp:txXfrm>
    </dsp:sp>
    <dsp:sp modelId="{3D85DFA9-EA88-4B17-AE38-EB2CDE223D4A}">
      <dsp:nvSpPr>
        <dsp:cNvPr id="0" name=""/>
        <dsp:cNvSpPr/>
      </dsp:nvSpPr>
      <dsp:spPr>
        <a:xfrm>
          <a:off x="171450" y="1219398"/>
          <a:ext cx="8106832" cy="722312"/>
        </a:xfrm>
        <a:prstGeom prst="roundRect">
          <a:avLst/>
        </a:prstGeom>
        <a:solidFill>
          <a:schemeClr val="bg1"/>
        </a:solidFill>
        <a:ln w="38100" cap="flat" cmpd="sng" algn="ctr">
          <a:solidFill>
            <a:srgbClr val="9358C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100" b="1" kern="1200" dirty="0" smtClean="0">
              <a:solidFill>
                <a:srgbClr val="7030A0"/>
              </a:solidFill>
            </a:rPr>
            <a:t>다양한 통계제공 </a:t>
          </a:r>
          <a:endParaRPr lang="ko-KR" altLang="en-US" sz="2100" b="1" kern="1200" dirty="0">
            <a:solidFill>
              <a:srgbClr val="7030A0"/>
            </a:solidFill>
          </a:endParaRPr>
        </a:p>
      </dsp:txBody>
      <dsp:txXfrm>
        <a:off x="206710" y="1254658"/>
        <a:ext cx="8036312" cy="651792"/>
      </dsp:txXfrm>
    </dsp:sp>
    <dsp:sp modelId="{090AEC39-0504-4F87-885D-A32F17F858AE}">
      <dsp:nvSpPr>
        <dsp:cNvPr id="0" name=""/>
        <dsp:cNvSpPr/>
      </dsp:nvSpPr>
      <dsp:spPr>
        <a:xfrm>
          <a:off x="171450" y="2032000"/>
          <a:ext cx="8106832" cy="722312"/>
        </a:xfrm>
        <a:prstGeom prst="roundRect">
          <a:avLst/>
        </a:prstGeom>
        <a:solidFill>
          <a:schemeClr val="bg1"/>
        </a:solidFill>
        <a:ln w="38100" cap="flat" cmpd="sng" algn="ctr">
          <a:solidFill>
            <a:srgbClr val="9358C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100" b="1" kern="1200" dirty="0" smtClean="0">
              <a:solidFill>
                <a:srgbClr val="7030A0"/>
              </a:solidFill>
            </a:rPr>
            <a:t>학생 관리 기능 구현</a:t>
          </a:r>
          <a:endParaRPr lang="ko-KR" altLang="en-US" sz="2100" b="1" kern="1200" dirty="0">
            <a:solidFill>
              <a:srgbClr val="7030A0"/>
            </a:solidFill>
          </a:endParaRPr>
        </a:p>
      </dsp:txBody>
      <dsp:txXfrm>
        <a:off x="206710" y="2067260"/>
        <a:ext cx="8036312" cy="651792"/>
      </dsp:txXfrm>
    </dsp:sp>
    <dsp:sp modelId="{9450E686-0014-434C-89D0-7AE9320B7D29}">
      <dsp:nvSpPr>
        <dsp:cNvPr id="0" name=""/>
        <dsp:cNvSpPr/>
      </dsp:nvSpPr>
      <dsp:spPr>
        <a:xfrm>
          <a:off x="171450" y="2844601"/>
          <a:ext cx="8106832" cy="722312"/>
        </a:xfrm>
        <a:prstGeom prst="roundRect">
          <a:avLst/>
        </a:prstGeom>
        <a:solidFill>
          <a:schemeClr val="bg1"/>
        </a:solidFill>
        <a:ln w="38100" cap="flat" cmpd="sng" algn="ctr">
          <a:solidFill>
            <a:srgbClr val="9358C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100" b="1" kern="1200" dirty="0" err="1" smtClean="0">
              <a:solidFill>
                <a:srgbClr val="7030A0"/>
              </a:solidFill>
            </a:rPr>
            <a:t>컨텐츠</a:t>
          </a:r>
          <a:r>
            <a:rPr lang="ko-KR" altLang="en-US" sz="2100" b="1" kern="1200" dirty="0" smtClean="0">
              <a:solidFill>
                <a:srgbClr val="7030A0"/>
              </a:solidFill>
            </a:rPr>
            <a:t> 관리자와 시스템 관리자 분리</a:t>
          </a:r>
          <a:endParaRPr lang="ko-KR" altLang="en-US" sz="2100" b="1" kern="1200" dirty="0">
            <a:solidFill>
              <a:srgbClr val="7030A0"/>
            </a:solidFill>
          </a:endParaRPr>
        </a:p>
      </dsp:txBody>
      <dsp:txXfrm>
        <a:off x="206710" y="2879861"/>
        <a:ext cx="8036312" cy="6517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3B8261-4627-4BC9-979F-915F761E454B}" type="datetimeFigureOut">
              <a:rPr lang="ko-KR" altLang="en-US" smtClean="0"/>
              <a:t>2020-09-21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B1447F-9CCA-4D27-8BD4-99583458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65967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B1447F-9CCA-4D27-8BD4-995834588BA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17885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B1447F-9CCA-4D27-8BD4-995834588BA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19247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B1447F-9CCA-4D27-8BD4-995834588BA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26424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B1447F-9CCA-4D27-8BD4-995834588BA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70559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B1447F-9CCA-4D27-8BD4-995834588BA4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05027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dirty="0">
                <a:solidFill>
                  <a:srgbClr val="7030A0"/>
                </a:solidFill>
              </a:rPr>
              <a:t>학습 모듈 등록이 완료 되기 전까지 모듈을 공개 하지 않도록</a:t>
            </a:r>
            <a:r>
              <a:rPr lang="en-US" altLang="ko-KR" b="1" dirty="0">
                <a:solidFill>
                  <a:srgbClr val="7030A0"/>
                </a:solidFill>
              </a:rPr>
              <a:t>, </a:t>
            </a:r>
            <a:r>
              <a:rPr lang="ko-KR" altLang="en-US" b="1" dirty="0" smtClean="0">
                <a:solidFill>
                  <a:srgbClr val="7030A0"/>
                </a:solidFill>
              </a:rPr>
              <a:t>과정별 공개옵션 설정 기능 구현 </a:t>
            </a:r>
            <a:endParaRPr lang="en-US" altLang="ko-KR" b="1" dirty="0" smtClean="0">
              <a:solidFill>
                <a:srgbClr val="7030A0"/>
              </a:solidFill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dirty="0" smtClean="0">
                <a:solidFill>
                  <a:srgbClr val="7030A0"/>
                </a:solidFill>
              </a:rPr>
              <a:t>스스로 학습하는 사람들을 위한 다양한 통계제공</a:t>
            </a:r>
            <a:endParaRPr lang="en-US" altLang="ko-KR" b="1" dirty="0" smtClean="0">
              <a:solidFill>
                <a:srgbClr val="7030A0"/>
              </a:solidFill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dirty="0" smtClean="0">
                <a:solidFill>
                  <a:srgbClr val="7030A0"/>
                </a:solidFill>
              </a:rPr>
              <a:t>어린 학습자들을 위한 </a:t>
            </a:r>
            <a:r>
              <a:rPr lang="ko-KR" altLang="en-US" b="0" dirty="0" smtClean="0">
                <a:solidFill>
                  <a:schemeClr val="tx1"/>
                </a:solidFill>
              </a:rPr>
              <a:t>학생 관리 기능 구현</a:t>
            </a:r>
            <a:endParaRPr lang="en-US" altLang="ko-KR" b="0" dirty="0" smtClean="0">
              <a:solidFill>
                <a:schemeClr val="tx1"/>
              </a:solidFill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dirty="0" smtClean="0">
                <a:solidFill>
                  <a:srgbClr val="7030A0"/>
                </a:solidFill>
              </a:rPr>
              <a:t>다양한 지식 학습 </a:t>
            </a:r>
            <a:r>
              <a:rPr lang="ko-KR" altLang="en-US" b="1" dirty="0" err="1" smtClean="0">
                <a:solidFill>
                  <a:srgbClr val="7030A0"/>
                </a:solidFill>
              </a:rPr>
              <a:t>컨텐츠가</a:t>
            </a:r>
            <a:r>
              <a:rPr lang="ko-KR" altLang="en-US" b="1" dirty="0" smtClean="0">
                <a:solidFill>
                  <a:srgbClr val="7030A0"/>
                </a:solidFill>
              </a:rPr>
              <a:t> 공유 될 수 있도록 </a:t>
            </a:r>
            <a:r>
              <a:rPr lang="ko-KR" altLang="en-US" b="1" dirty="0" err="1" smtClean="0">
                <a:solidFill>
                  <a:srgbClr val="7030A0"/>
                </a:solidFill>
              </a:rPr>
              <a:t>컨텐츠</a:t>
            </a:r>
            <a:r>
              <a:rPr lang="ko-KR" altLang="en-US" b="1" dirty="0" smtClean="0">
                <a:solidFill>
                  <a:srgbClr val="7030A0"/>
                </a:solidFill>
              </a:rPr>
              <a:t> 관리자와 시스템 관리자를 분리하여</a:t>
            </a:r>
            <a:endParaRPr lang="en-US" altLang="ko-KR" b="1" dirty="0" smtClean="0">
              <a:solidFill>
                <a:srgbClr val="7030A0"/>
              </a:solidFill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dirty="0" smtClean="0">
                <a:solidFill>
                  <a:srgbClr val="7030A0"/>
                </a:solidFill>
              </a:rPr>
              <a:t>일반 사용자도 학습 </a:t>
            </a:r>
            <a:r>
              <a:rPr lang="ko-KR" altLang="en-US" b="1" dirty="0" err="1" smtClean="0">
                <a:solidFill>
                  <a:srgbClr val="7030A0"/>
                </a:solidFill>
              </a:rPr>
              <a:t>컨텐츠의</a:t>
            </a:r>
            <a:r>
              <a:rPr lang="ko-KR" altLang="en-US" b="1" dirty="0" smtClean="0">
                <a:solidFill>
                  <a:srgbClr val="7030A0"/>
                </a:solidFill>
              </a:rPr>
              <a:t> 제공자가 될 수 있도록 관리자 페이지를 상세화</a:t>
            </a:r>
            <a:endParaRPr lang="ko-KR" altLang="en-US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1" dirty="0" smtClean="0">
              <a:solidFill>
                <a:srgbClr val="7030A0"/>
              </a:solidFill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1" dirty="0" smtClean="0">
              <a:solidFill>
                <a:srgbClr val="7030A0"/>
              </a:solidFill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b="1" dirty="0" smtClean="0">
              <a:solidFill>
                <a:srgbClr val="7030A0"/>
              </a:solidFill>
            </a:endParaRPr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B1447F-9CCA-4D27-8BD4-995834588BA4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92340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9144"/>
            <a:ext cx="9142956" cy="46268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82483"/>
            <a:ext cx="7772400" cy="2073324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4128" y="4781614"/>
            <a:ext cx="6858000" cy="1390586"/>
          </a:xfrm>
        </p:spPr>
        <p:txBody>
          <a:bodyPr/>
          <a:lstStyle>
            <a:lvl1pPr marL="0" indent="0" algn="ctr">
              <a:buNone/>
              <a:defRPr sz="2400"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C4775-B563-4180-AC98-AB0E49A360DC}" type="datetimeFigureOut">
              <a:rPr lang="ko-KR" altLang="en-US" smtClean="0"/>
              <a:t>2020-09-21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64A74-3CDB-454C-9BF8-69FC6F6F68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95617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C4775-B563-4180-AC98-AB0E49A360DC}" type="datetimeFigureOut">
              <a:rPr lang="ko-KR" altLang="en-US" smtClean="0"/>
              <a:t>2020-09-21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64A74-3CDB-454C-9BF8-69FC6F6F68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6798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C4775-B563-4180-AC98-AB0E49A360DC}" type="datetimeFigureOut">
              <a:rPr lang="ko-KR" altLang="en-US" smtClean="0"/>
              <a:t>2020-09-21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64A74-3CDB-454C-9BF8-69FC6F6F68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0138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 userDrawn="1"/>
        </p:nvCxnSpPr>
        <p:spPr>
          <a:xfrm>
            <a:off x="405933" y="934189"/>
            <a:ext cx="8341633" cy="0"/>
          </a:xfrm>
          <a:prstGeom prst="line">
            <a:avLst/>
          </a:prstGeom>
          <a:ln w="10160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2"/>
          <a:srcRect l="13499" t="20344" r="13610" b="28675"/>
          <a:stretch/>
        </p:blipFill>
        <p:spPr>
          <a:xfrm>
            <a:off x="134211" y="2952897"/>
            <a:ext cx="3174492" cy="1157820"/>
          </a:xfrm>
          <a:prstGeom prst="rect">
            <a:avLst/>
          </a:prstGeom>
          <a:noFill/>
        </p:spPr>
      </p:pic>
      <p:pic>
        <p:nvPicPr>
          <p:cNvPr id="9" name="그림 8"/>
          <p:cNvPicPr>
            <a:picLocks noChangeAspect="1"/>
          </p:cNvPicPr>
          <p:nvPr userDrawn="1"/>
        </p:nvPicPr>
        <p:blipFill rotWithShape="1">
          <a:blip r:embed="rId2"/>
          <a:srcRect l="13499" t="20344" r="13610" b="28675"/>
          <a:stretch/>
        </p:blipFill>
        <p:spPr>
          <a:xfrm>
            <a:off x="-964568" y="2582665"/>
            <a:ext cx="1804807" cy="658260"/>
          </a:xfrm>
          <a:prstGeom prst="rect">
            <a:avLst/>
          </a:prstGeom>
          <a:noFill/>
        </p:spPr>
      </p:pic>
      <p:pic>
        <p:nvPicPr>
          <p:cNvPr id="10" name="그림 9"/>
          <p:cNvPicPr>
            <a:picLocks noChangeAspect="1"/>
          </p:cNvPicPr>
          <p:nvPr userDrawn="1"/>
        </p:nvPicPr>
        <p:blipFill rotWithShape="1">
          <a:blip r:embed="rId2"/>
          <a:srcRect l="13499" t="20344" r="13610" b="28675"/>
          <a:stretch/>
        </p:blipFill>
        <p:spPr>
          <a:xfrm>
            <a:off x="-439456" y="4221262"/>
            <a:ext cx="1584495" cy="577906"/>
          </a:xfrm>
          <a:prstGeom prst="rect">
            <a:avLst/>
          </a:prstGeom>
          <a:noFill/>
        </p:spPr>
      </p:pic>
      <p:pic>
        <p:nvPicPr>
          <p:cNvPr id="11" name="그림 10"/>
          <p:cNvPicPr>
            <a:picLocks noChangeAspect="1"/>
          </p:cNvPicPr>
          <p:nvPr userDrawn="1"/>
        </p:nvPicPr>
        <p:blipFill rotWithShape="1">
          <a:blip r:embed="rId2"/>
          <a:srcRect l="13499" t="20344" r="13610" b="28675"/>
          <a:stretch/>
        </p:blipFill>
        <p:spPr>
          <a:xfrm>
            <a:off x="1273645" y="4370087"/>
            <a:ext cx="2181391" cy="795610"/>
          </a:xfrm>
          <a:prstGeom prst="rect">
            <a:avLst/>
          </a:prstGeom>
          <a:noFill/>
        </p:spPr>
      </p:pic>
      <p:pic>
        <p:nvPicPr>
          <p:cNvPr id="12" name="그림 11"/>
          <p:cNvPicPr>
            <a:picLocks noChangeAspect="1"/>
          </p:cNvPicPr>
          <p:nvPr userDrawn="1"/>
        </p:nvPicPr>
        <p:blipFill rotWithShape="1">
          <a:blip r:embed="rId2"/>
          <a:srcRect l="13499" t="20344" r="13610" b="28675"/>
          <a:stretch/>
        </p:blipFill>
        <p:spPr>
          <a:xfrm>
            <a:off x="3162552" y="4006264"/>
            <a:ext cx="1136736" cy="414597"/>
          </a:xfrm>
          <a:prstGeom prst="rect">
            <a:avLst/>
          </a:prstGeom>
          <a:noFill/>
        </p:spPr>
      </p:pic>
      <p:pic>
        <p:nvPicPr>
          <p:cNvPr id="13" name="그림 12"/>
          <p:cNvPicPr>
            <a:picLocks noChangeAspect="1"/>
          </p:cNvPicPr>
          <p:nvPr userDrawn="1"/>
        </p:nvPicPr>
        <p:blipFill rotWithShape="1">
          <a:blip r:embed="rId2"/>
          <a:srcRect l="13499" t="20344" r="13610" b="28675"/>
          <a:stretch/>
        </p:blipFill>
        <p:spPr>
          <a:xfrm>
            <a:off x="-1324200" y="4999098"/>
            <a:ext cx="2164439" cy="789427"/>
          </a:xfrm>
          <a:prstGeom prst="rect">
            <a:avLst/>
          </a:prstGeom>
          <a:noFill/>
        </p:spPr>
      </p:pic>
      <p:cxnSp>
        <p:nvCxnSpPr>
          <p:cNvPr id="14" name="직선 연결선 13"/>
          <p:cNvCxnSpPr/>
          <p:nvPr userDrawn="1"/>
        </p:nvCxnSpPr>
        <p:spPr>
          <a:xfrm>
            <a:off x="421173" y="6234661"/>
            <a:ext cx="8326393" cy="0"/>
          </a:xfrm>
          <a:prstGeom prst="line">
            <a:avLst/>
          </a:prstGeom>
          <a:ln w="1016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94360"/>
            <a:ext cx="7886700" cy="842827"/>
          </a:xfr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>
                <a:latin typeface="KoPub돋움체 Medium" panose="02020603020101020101" pitchFamily="18" charset="-127"/>
                <a:ea typeface="KoPub돋움체 Medium" panose="02020603020101020101" pitchFamily="18" charset="-127"/>
              </a:defRPr>
            </a:lvl1pPr>
            <a:lvl2pPr marL="685800" indent="-228600">
              <a:buFont typeface="Wingdings" panose="05000000000000000000" pitchFamily="2" charset="2"/>
              <a:buChar char="§"/>
              <a:defRPr>
                <a:latin typeface="KoPub돋움체 Medium" panose="02020603020101020101" pitchFamily="18" charset="-127"/>
                <a:ea typeface="KoPub돋움체 Medium" panose="02020603020101020101" pitchFamily="18" charset="-127"/>
              </a:defRPr>
            </a:lvl2pPr>
            <a:lvl3pPr marL="1143000" indent="-228600">
              <a:buFont typeface="Wingdings" panose="05000000000000000000" pitchFamily="2" charset="2"/>
              <a:buChar char="§"/>
              <a:defRPr>
                <a:latin typeface="KoPub돋움체 Medium" panose="02020603020101020101" pitchFamily="18" charset="-127"/>
                <a:ea typeface="KoPub돋움체 Medium" panose="02020603020101020101" pitchFamily="18" charset="-127"/>
              </a:defRPr>
            </a:lvl3pPr>
            <a:lvl4pPr marL="1600200" indent="-228600">
              <a:buFont typeface="Wingdings" panose="05000000000000000000" pitchFamily="2" charset="2"/>
              <a:buChar char="§"/>
              <a:defRPr>
                <a:latin typeface="KoPub돋움체 Medium" panose="02020603020101020101" pitchFamily="18" charset="-127"/>
                <a:ea typeface="KoPub돋움체 Medium" panose="02020603020101020101" pitchFamily="18" charset="-127"/>
              </a:defRPr>
            </a:lvl4pPr>
            <a:lvl5pPr marL="2057400" indent="-228600">
              <a:buFont typeface="Wingdings" panose="05000000000000000000" pitchFamily="2" charset="2"/>
              <a:buChar char="§"/>
              <a:defRPr>
                <a:latin typeface="KoPub돋움체 Medium" panose="02020603020101020101" pitchFamily="18" charset="-127"/>
                <a:ea typeface="KoPub돋움체 Medium" panose="02020603020101020101" pitchFamily="18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C4775-B563-4180-AC98-AB0E49A360DC}" type="datetimeFigureOut">
              <a:rPr lang="ko-KR" altLang="en-US" smtClean="0"/>
              <a:t>2020-09-21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64A74-3CDB-454C-9BF8-69FC6F6F68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52520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C4775-B563-4180-AC98-AB0E49A360DC}" type="datetimeFigureOut">
              <a:rPr lang="ko-KR" altLang="en-US" smtClean="0"/>
              <a:t>2020-09-21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64A74-3CDB-454C-9BF8-69FC6F6F68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3633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C4775-B563-4180-AC98-AB0E49A360DC}" type="datetimeFigureOut">
              <a:rPr lang="ko-KR" altLang="en-US" smtClean="0"/>
              <a:t>2020-09-21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64A74-3CDB-454C-9BF8-69FC6F6F68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4538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C4775-B563-4180-AC98-AB0E49A360DC}" type="datetimeFigureOut">
              <a:rPr lang="ko-KR" altLang="en-US" smtClean="0"/>
              <a:t>2020-09-21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64A74-3CDB-454C-9BF8-69FC6F6F68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3007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C4775-B563-4180-AC98-AB0E49A360DC}" type="datetimeFigureOut">
              <a:rPr lang="ko-KR" altLang="en-US" smtClean="0"/>
              <a:t>2020-09-21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64A74-3CDB-454C-9BF8-69FC6F6F68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8445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114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C4775-B563-4180-AC98-AB0E49A360DC}" type="datetimeFigureOut">
              <a:rPr lang="ko-KR" altLang="en-US" smtClean="0"/>
              <a:t>2020-09-21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64A74-3CDB-454C-9BF8-69FC6F6F68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8059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C4775-B563-4180-AC98-AB0E49A360DC}" type="datetimeFigureOut">
              <a:rPr lang="ko-KR" altLang="en-US" smtClean="0"/>
              <a:t>2020-09-21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64A74-3CDB-454C-9BF8-69FC6F6F68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015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9C4775-B563-4180-AC98-AB0E49A360DC}" type="datetimeFigureOut">
              <a:rPr lang="ko-KR" altLang="en-US" smtClean="0"/>
              <a:t>2020-09-21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E64A74-3CDB-454C-9BF8-69FC6F6F68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255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17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2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jpeg"/><Relationship Id="rId5" Type="http://schemas.openxmlformats.org/officeDocument/2006/relationships/image" Target="../media/image13.png"/><Relationship Id="rId15" Type="http://schemas.openxmlformats.org/officeDocument/2006/relationships/image" Target="../media/image23.jpeg"/><Relationship Id="rId10" Type="http://schemas.openxmlformats.org/officeDocument/2006/relationships/image" Target="../media/image18.jpeg"/><Relationship Id="rId4" Type="http://schemas.openxmlformats.org/officeDocument/2006/relationships/image" Target="../media/image12.jpe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7.png"/><Relationship Id="rId7" Type="http://schemas.openxmlformats.org/officeDocument/2006/relationships/diagramQuickStyle" Target="../diagrams/quickStyle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image" Target="../media/image8.png"/><Relationship Id="rId9" Type="http://schemas.microsoft.com/office/2007/relationships/diagramDrawing" Target="../diagrams/drawing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rcRect l="13499" t="20344" r="13610" b="28675"/>
          <a:stretch/>
        </p:blipFill>
        <p:spPr>
          <a:xfrm>
            <a:off x="841246" y="1915047"/>
            <a:ext cx="4766112" cy="1738325"/>
          </a:xfrm>
          <a:prstGeom prst="rect">
            <a:avLst/>
          </a:prstGeom>
          <a:effectLst>
            <a:glow rad="76200">
              <a:schemeClr val="bg1">
                <a:alpha val="69000"/>
              </a:schemeClr>
            </a:glow>
          </a:effectLst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1541" y="3301216"/>
            <a:ext cx="2219136" cy="1268078"/>
          </a:xfrm>
          <a:prstGeom prst="rect">
            <a:avLst/>
          </a:prstGeom>
          <a:effectLst>
            <a:glow rad="38100">
              <a:schemeClr val="bg1">
                <a:alpha val="40000"/>
              </a:schemeClr>
            </a:glow>
          </a:effectLst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09013" y="3310841"/>
            <a:ext cx="2847079" cy="1268078"/>
          </a:xfrm>
          <a:prstGeom prst="rect">
            <a:avLst/>
          </a:prstGeom>
          <a:effectLst>
            <a:glow rad="25400">
              <a:srgbClr val="7030A0">
                <a:alpha val="71000"/>
              </a:srgbClr>
            </a:glow>
          </a:effectLst>
        </p:spPr>
      </p:pic>
      <p:grpSp>
        <p:nvGrpSpPr>
          <p:cNvPr id="22" name="그룹 21"/>
          <p:cNvGrpSpPr/>
          <p:nvPr/>
        </p:nvGrpSpPr>
        <p:grpSpPr>
          <a:xfrm>
            <a:off x="6398775" y="4998492"/>
            <a:ext cx="2658597" cy="1435807"/>
            <a:chOff x="7546706" y="3453327"/>
            <a:chExt cx="1500020" cy="901610"/>
          </a:xfrm>
        </p:grpSpPr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781163" y="3453327"/>
              <a:ext cx="1265563" cy="901610"/>
            </a:xfrm>
            <a:prstGeom prst="rect">
              <a:avLst/>
            </a:prstGeom>
          </p:spPr>
        </p:pic>
        <p:sp>
          <p:nvSpPr>
            <p:cNvPr id="19" name="직사각형 18"/>
            <p:cNvSpPr/>
            <p:nvPr/>
          </p:nvSpPr>
          <p:spPr>
            <a:xfrm>
              <a:off x="7546706" y="3704419"/>
              <a:ext cx="301286" cy="29520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2800" dirty="0" smtClean="0"/>
                <a:t>by</a:t>
              </a: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6905265" y="4748409"/>
            <a:ext cx="179408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dirty="0" smtClean="0"/>
              <a:t>2020</a:t>
            </a:r>
            <a:r>
              <a:rPr lang="ko-KR" altLang="en-US" sz="2200" dirty="0" smtClean="0"/>
              <a:t> </a:t>
            </a:r>
            <a:r>
              <a:rPr lang="en-US" altLang="ko-KR" sz="2200" dirty="0" smtClean="0"/>
              <a:t>. 09.  21.</a:t>
            </a:r>
            <a:endParaRPr lang="ko-KR" altLang="en-US" sz="2200" dirty="0"/>
          </a:p>
        </p:txBody>
      </p:sp>
    </p:spTree>
    <p:extLst>
      <p:ext uri="{BB962C8B-B14F-4D97-AF65-F5344CB8AC3E}">
        <p14:creationId xmlns:p14="http://schemas.microsoft.com/office/powerpoint/2010/main" val="1303252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개발환경</a:t>
            </a:r>
            <a:endParaRPr lang="ko-KR" altLang="en-US" dirty="0"/>
          </a:p>
        </p:txBody>
      </p:sp>
      <p:pic>
        <p:nvPicPr>
          <p:cNvPr id="1026" name="Picture 2" descr="강력한 Java 개발 Tool - IntelliJ IDEA 2편 :: Two rab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99" t="10823" r="8356" b="17259"/>
          <a:stretch/>
        </p:blipFill>
        <p:spPr bwMode="auto">
          <a:xfrm>
            <a:off x="1428082" y="1805362"/>
            <a:ext cx="1014315" cy="635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pache-tomcat 설치 : 스마일서브 공식 블로그 [ IDC HOWTO ]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6" t="13218" r="3388" b="9883"/>
          <a:stretch/>
        </p:blipFill>
        <p:spPr bwMode="auto">
          <a:xfrm>
            <a:off x="1068205" y="3986958"/>
            <a:ext cx="1676100" cy="654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Overriding the USER_TABLES and USER_VIEWS Public Synonyms - Deep in the Cod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747" y="5259508"/>
            <a:ext cx="1320310" cy="620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98527" y="3571768"/>
            <a:ext cx="2012565" cy="601238"/>
          </a:xfrm>
          <a:prstGeom prst="rect">
            <a:avLst/>
          </a:prstGeom>
        </p:spPr>
      </p:pic>
      <p:pic>
        <p:nvPicPr>
          <p:cNvPr id="1040" name="Picture 16" descr="Eclipse IDE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9230" y="3352451"/>
            <a:ext cx="1517846" cy="3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JSTL] SQL 태그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3742" y="2880416"/>
            <a:ext cx="1277382" cy="633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MyBatis – 마이바티스 3 | 소개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4973" y="5273123"/>
            <a:ext cx="1866608" cy="469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Spring Jdbc Tutorial | DevGlan"/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233" b="18763"/>
          <a:stretch/>
        </p:blipFill>
        <p:spPr bwMode="auto">
          <a:xfrm>
            <a:off x="6768282" y="4318038"/>
            <a:ext cx="1188686" cy="749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 descr="A Trivia Quiz About Apache Maven - ProProfs Quiz"/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90" t="17027" r="13561" b="24280"/>
          <a:stretch/>
        </p:blipFill>
        <p:spPr bwMode="auto">
          <a:xfrm>
            <a:off x="3881876" y="1882242"/>
            <a:ext cx="1526196" cy="516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모서리가 둥근 직사각형 4"/>
          <p:cNvSpPr/>
          <p:nvPr/>
        </p:nvSpPr>
        <p:spPr>
          <a:xfrm>
            <a:off x="669292" y="1630677"/>
            <a:ext cx="2520640" cy="1844611"/>
          </a:xfrm>
          <a:prstGeom prst="round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1309553" y="1442970"/>
            <a:ext cx="1193404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7030A0"/>
                </a:solidFill>
              </a:rPr>
              <a:t>Language</a:t>
            </a:r>
            <a:endParaRPr lang="ko-KR" altLang="en-US" sz="2000" b="1" dirty="0">
              <a:solidFill>
                <a:srgbClr val="7030A0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07039" y="2516291"/>
            <a:ext cx="534438" cy="77569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13"/>
          <a:srcRect l="5298" t="3644"/>
          <a:stretch/>
        </p:blipFill>
        <p:spPr>
          <a:xfrm>
            <a:off x="1648161" y="2549755"/>
            <a:ext cx="546144" cy="742957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294688" y="2556276"/>
            <a:ext cx="497844" cy="722481"/>
          </a:xfrm>
          <a:prstGeom prst="rect">
            <a:avLst/>
          </a:prstGeom>
        </p:spPr>
      </p:pic>
      <p:sp>
        <p:nvSpPr>
          <p:cNvPr id="23" name="모서리가 둥근 직사각형 22"/>
          <p:cNvSpPr/>
          <p:nvPr/>
        </p:nvSpPr>
        <p:spPr>
          <a:xfrm>
            <a:off x="679451" y="3714917"/>
            <a:ext cx="2520640" cy="1060280"/>
          </a:xfrm>
          <a:prstGeom prst="roundRect">
            <a:avLst>
              <a:gd name="adj" fmla="val 25451"/>
            </a:avLst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547415" y="3539965"/>
            <a:ext cx="870623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7030A0"/>
                </a:solidFill>
              </a:rPr>
              <a:t>Server</a:t>
            </a:r>
            <a:endParaRPr lang="ko-KR" altLang="en-US" sz="2000" b="1" dirty="0">
              <a:solidFill>
                <a:srgbClr val="7030A0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669292" y="4974758"/>
            <a:ext cx="2520640" cy="1059405"/>
          </a:xfrm>
          <a:prstGeom prst="roundRect">
            <a:avLst>
              <a:gd name="adj" fmla="val 23060"/>
            </a:avLst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000" dirty="0"/>
          </a:p>
        </p:txBody>
      </p:sp>
      <p:sp>
        <p:nvSpPr>
          <p:cNvPr id="26" name="TextBox 25"/>
          <p:cNvSpPr txBox="1"/>
          <p:nvPr/>
        </p:nvSpPr>
        <p:spPr>
          <a:xfrm>
            <a:off x="1683666" y="4848639"/>
            <a:ext cx="490840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7030A0"/>
                </a:solidFill>
              </a:rPr>
              <a:t>DB</a:t>
            </a:r>
            <a:endParaRPr lang="ko-KR" altLang="en-US" sz="2000" b="1" dirty="0">
              <a:solidFill>
                <a:srgbClr val="7030A0"/>
              </a:solidFill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3464980" y="1654859"/>
            <a:ext cx="2360086" cy="1080054"/>
          </a:xfrm>
          <a:prstGeom prst="roundRect">
            <a:avLst>
              <a:gd name="adj" fmla="val 21371"/>
            </a:avLst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000" dirty="0"/>
          </a:p>
        </p:txBody>
      </p:sp>
      <p:sp>
        <p:nvSpPr>
          <p:cNvPr id="31" name="TextBox 30"/>
          <p:cNvSpPr txBox="1"/>
          <p:nvPr/>
        </p:nvSpPr>
        <p:spPr>
          <a:xfrm>
            <a:off x="4014622" y="1459390"/>
            <a:ext cx="1230779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rgbClr val="7030A0"/>
                </a:solidFill>
              </a:rPr>
              <a:t>Build Tool</a:t>
            </a:r>
            <a:endParaRPr lang="ko-KR" altLang="en-US" sz="2000" b="1" dirty="0">
              <a:solidFill>
                <a:srgbClr val="7030A0"/>
              </a:solidFill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3474542" y="2998549"/>
            <a:ext cx="2350524" cy="1785114"/>
          </a:xfrm>
          <a:prstGeom prst="round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000" dirty="0"/>
          </a:p>
        </p:txBody>
      </p:sp>
      <p:sp>
        <p:nvSpPr>
          <p:cNvPr id="33" name="TextBox 32"/>
          <p:cNvSpPr txBox="1"/>
          <p:nvPr/>
        </p:nvSpPr>
        <p:spPr>
          <a:xfrm>
            <a:off x="4327175" y="2799888"/>
            <a:ext cx="54084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rgbClr val="7030A0"/>
                </a:solidFill>
              </a:rPr>
              <a:t>IDE</a:t>
            </a:r>
            <a:endParaRPr lang="ko-KR" altLang="en-US" sz="2000" b="1" dirty="0">
              <a:solidFill>
                <a:srgbClr val="7030A0"/>
              </a:solidFill>
            </a:endParaRPr>
          </a:p>
        </p:txBody>
      </p:sp>
      <p:pic>
        <p:nvPicPr>
          <p:cNvPr id="3076" name="Picture 4" descr="소스 이미지 보기"/>
          <p:cNvPicPr>
            <a:picLocks noChangeAspect="1" noChangeArrowheads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68" t="18025" r="7676" b="16507"/>
          <a:stretch/>
        </p:blipFill>
        <p:spPr bwMode="auto">
          <a:xfrm>
            <a:off x="3942798" y="3884119"/>
            <a:ext cx="1377513" cy="529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모서리가 둥근 직사각형 35"/>
          <p:cNvSpPr/>
          <p:nvPr/>
        </p:nvSpPr>
        <p:spPr>
          <a:xfrm>
            <a:off x="6068521" y="1878377"/>
            <a:ext cx="2467824" cy="4164252"/>
          </a:xfrm>
          <a:prstGeom prst="roundRect">
            <a:avLst>
              <a:gd name="adj" fmla="val 12893"/>
            </a:avLst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000" dirty="0"/>
          </a:p>
        </p:txBody>
      </p:sp>
      <p:sp>
        <p:nvSpPr>
          <p:cNvPr id="37" name="TextBox 36"/>
          <p:cNvSpPr txBox="1"/>
          <p:nvPr/>
        </p:nvSpPr>
        <p:spPr>
          <a:xfrm>
            <a:off x="6543032" y="1484562"/>
            <a:ext cx="1550489" cy="70788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rgbClr val="7030A0"/>
                </a:solidFill>
              </a:rPr>
              <a:t>Frameworks </a:t>
            </a:r>
          </a:p>
          <a:p>
            <a:pPr algn="ctr"/>
            <a:r>
              <a:rPr lang="en-US" altLang="ko-KR" sz="2000" b="1" dirty="0" smtClean="0">
                <a:solidFill>
                  <a:srgbClr val="7030A0"/>
                </a:solidFill>
              </a:rPr>
              <a:t>&amp; Library</a:t>
            </a:r>
            <a:endParaRPr lang="ko-KR" altLang="en-US" sz="2000" b="1" dirty="0">
              <a:solidFill>
                <a:srgbClr val="7030A0"/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3464882" y="4983224"/>
            <a:ext cx="2360184" cy="1059405"/>
          </a:xfrm>
          <a:prstGeom prst="roundRect">
            <a:avLst>
              <a:gd name="adj" fmla="val 27856"/>
            </a:avLst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000" dirty="0"/>
          </a:p>
        </p:txBody>
      </p:sp>
      <p:sp>
        <p:nvSpPr>
          <p:cNvPr id="39" name="TextBox 38"/>
          <p:cNvSpPr txBox="1"/>
          <p:nvPr/>
        </p:nvSpPr>
        <p:spPr>
          <a:xfrm>
            <a:off x="4064155" y="4848638"/>
            <a:ext cx="1107856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rgbClr val="7030A0"/>
                </a:solidFill>
              </a:rPr>
              <a:t>Test Tool</a:t>
            </a:r>
            <a:endParaRPr lang="ko-KR" altLang="en-US" sz="2000" b="1" dirty="0">
              <a:solidFill>
                <a:srgbClr val="7030A0"/>
              </a:solidFill>
            </a:endParaRPr>
          </a:p>
        </p:txBody>
      </p:sp>
      <p:pic>
        <p:nvPicPr>
          <p:cNvPr id="3078" name="Picture 6" descr="소스 이미지 보기"/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6" t="8510" r="1624" b="11815"/>
          <a:stretch/>
        </p:blipFill>
        <p:spPr bwMode="auto">
          <a:xfrm>
            <a:off x="3764783" y="5340346"/>
            <a:ext cx="1665623" cy="504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소스 이미지 보기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453" y="2340287"/>
            <a:ext cx="1722385" cy="436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8857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시스템</a:t>
            </a:r>
            <a:r>
              <a:rPr lang="ko-KR" altLang="en-US" dirty="0" smtClean="0"/>
              <a:t> </a:t>
            </a:r>
            <a:r>
              <a:rPr lang="ko-KR" altLang="en-US" dirty="0" smtClean="0"/>
              <a:t>구성</a:t>
            </a:r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414867" y="1563159"/>
            <a:ext cx="7408333" cy="795867"/>
            <a:chOff x="414867" y="1563159"/>
            <a:chExt cx="7408333" cy="795867"/>
          </a:xfrm>
        </p:grpSpPr>
        <p:sp>
          <p:nvSpPr>
            <p:cNvPr id="6" name="오각형 5"/>
            <p:cNvSpPr/>
            <p:nvPr/>
          </p:nvSpPr>
          <p:spPr>
            <a:xfrm>
              <a:off x="704850" y="1563159"/>
              <a:ext cx="7118350" cy="795867"/>
            </a:xfrm>
            <a:prstGeom prst="homePlate">
              <a:avLst/>
            </a:prstGeom>
            <a:solidFill>
              <a:srgbClr val="B482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2400" dirty="0" smtClean="0">
                  <a:solidFill>
                    <a:schemeClr val="bg1"/>
                  </a:solidFill>
                </a:rPr>
                <a:t> </a:t>
              </a:r>
              <a:r>
                <a:rPr lang="ko-KR" altLang="en-US" sz="2400" dirty="0" smtClean="0">
                  <a:solidFill>
                    <a:schemeClr val="bg1"/>
                  </a:solidFill>
                </a:rPr>
                <a:t>모듈</a:t>
              </a:r>
              <a:r>
                <a:rPr lang="ko-KR" altLang="en-US" sz="2400" dirty="0" smtClean="0">
                  <a:solidFill>
                    <a:schemeClr val="bg1"/>
                  </a:solidFill>
                </a:rPr>
                <a:t> 구성</a:t>
              </a:r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14867" y="1563159"/>
              <a:ext cx="210609" cy="795867"/>
            </a:xfrm>
            <a:prstGeom prst="rect">
              <a:avLst/>
            </a:prstGeom>
            <a:solidFill>
              <a:srgbClr val="B482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6" name="그룹 95"/>
          <p:cNvGrpSpPr/>
          <p:nvPr/>
        </p:nvGrpSpPr>
        <p:grpSpPr>
          <a:xfrm>
            <a:off x="668304" y="1640843"/>
            <a:ext cx="7696691" cy="4266961"/>
            <a:chOff x="296829" y="1640843"/>
            <a:chExt cx="7696691" cy="4266961"/>
          </a:xfrm>
        </p:grpSpPr>
        <p:sp>
          <p:nvSpPr>
            <p:cNvPr id="83" name="원호 82"/>
            <p:cNvSpPr/>
            <p:nvPr/>
          </p:nvSpPr>
          <p:spPr>
            <a:xfrm rot="19833389">
              <a:off x="6625452" y="5215052"/>
              <a:ext cx="677309" cy="562615"/>
            </a:xfrm>
            <a:prstGeom prst="arc">
              <a:avLst/>
            </a:prstGeom>
            <a:ln w="28575">
              <a:solidFill>
                <a:srgbClr val="9358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아래로 구부러진 화살표 81"/>
            <p:cNvSpPr/>
            <p:nvPr/>
          </p:nvSpPr>
          <p:spPr>
            <a:xfrm rot="8763903">
              <a:off x="6785980" y="5470679"/>
              <a:ext cx="606093" cy="285378"/>
            </a:xfrm>
            <a:prstGeom prst="curvedDownArrow">
              <a:avLst>
                <a:gd name="adj1" fmla="val 0"/>
                <a:gd name="adj2" fmla="val 34713"/>
                <a:gd name="adj3" fmla="val 18479"/>
              </a:avLst>
            </a:prstGeom>
            <a:solidFill>
              <a:srgbClr val="9358C4"/>
            </a:solidFill>
            <a:ln w="28575">
              <a:solidFill>
                <a:srgbClr val="9358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1454658" y="2638098"/>
              <a:ext cx="2121408" cy="822960"/>
            </a:xfrm>
            <a:prstGeom prst="roundRect">
              <a:avLst/>
            </a:prstGeom>
            <a:solidFill>
              <a:srgbClr val="C19E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/>
                <a:t>HandlerMapping</a:t>
              </a:r>
              <a:endParaRPr lang="ko-KR" altLang="en-US" dirty="0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4135374" y="2636268"/>
              <a:ext cx="1527048" cy="822960"/>
            </a:xfrm>
            <a:prstGeom prst="roundRect">
              <a:avLst/>
            </a:prstGeom>
            <a:solidFill>
              <a:srgbClr val="9358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Controller</a:t>
              </a:r>
              <a:endParaRPr lang="ko-KR" altLang="en-US" dirty="0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1463802" y="3849858"/>
              <a:ext cx="2121408" cy="822960"/>
            </a:xfrm>
            <a:prstGeom prst="roundRect">
              <a:avLst/>
            </a:prstGeom>
            <a:solidFill>
              <a:srgbClr val="C19E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/>
                <a:t>DispatcherServlet</a:t>
              </a:r>
              <a:endParaRPr lang="ko-KR" altLang="en-US" dirty="0"/>
            </a:p>
          </p:txBody>
        </p:sp>
        <p:sp>
          <p:nvSpPr>
            <p:cNvPr id="14" name="모서리가 둥근 직사각형 13"/>
            <p:cNvSpPr/>
            <p:nvPr/>
          </p:nvSpPr>
          <p:spPr>
            <a:xfrm>
              <a:off x="704850" y="5077968"/>
              <a:ext cx="1499616" cy="822960"/>
            </a:xfrm>
            <a:prstGeom prst="roundRect">
              <a:avLst/>
            </a:prstGeom>
            <a:solidFill>
              <a:srgbClr val="9358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View</a:t>
              </a:r>
              <a:endParaRPr lang="ko-KR" altLang="en-US" dirty="0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2740152" y="5077968"/>
              <a:ext cx="1831848" cy="822960"/>
            </a:xfrm>
            <a:prstGeom prst="roundRect">
              <a:avLst/>
            </a:prstGeom>
            <a:solidFill>
              <a:srgbClr val="C19E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/>
                <a:t>ViewResolver</a:t>
              </a:r>
              <a:endParaRPr lang="ko-KR" altLang="en-US" dirty="0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6349555" y="2651867"/>
              <a:ext cx="1527048" cy="822960"/>
            </a:xfrm>
            <a:prstGeom prst="roundRect">
              <a:avLst/>
            </a:prstGeom>
            <a:solidFill>
              <a:srgbClr val="9358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Service</a:t>
              </a:r>
              <a:endParaRPr lang="ko-KR" altLang="en-US" dirty="0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16364" y="5084844"/>
              <a:ext cx="1527048" cy="822960"/>
            </a:xfrm>
            <a:prstGeom prst="roundRect">
              <a:avLst/>
            </a:prstGeom>
            <a:solidFill>
              <a:srgbClr val="9358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DAO</a:t>
              </a:r>
              <a:endParaRPr lang="ko-KR" altLang="en-US" dirty="0"/>
            </a:p>
          </p:txBody>
        </p:sp>
        <p:sp>
          <p:nvSpPr>
            <p:cNvPr id="16" name="모서리가 둥근 직사각형 15"/>
            <p:cNvSpPr/>
            <p:nvPr/>
          </p:nvSpPr>
          <p:spPr>
            <a:xfrm>
              <a:off x="7089026" y="5260581"/>
              <a:ext cx="904494" cy="457733"/>
            </a:xfrm>
            <a:prstGeom prst="roundRect">
              <a:avLst/>
            </a:prstGeom>
            <a:solidFill>
              <a:srgbClr val="9358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/>
                <a:t>Dto</a:t>
              </a:r>
              <a:endParaRPr lang="ko-KR" altLang="en-US" dirty="0"/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6364921" y="3865919"/>
              <a:ext cx="1527048" cy="822960"/>
            </a:xfrm>
            <a:prstGeom prst="roundRect">
              <a:avLst/>
            </a:prstGeom>
            <a:solidFill>
              <a:srgbClr val="9358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Mapper</a:t>
              </a:r>
              <a:endParaRPr lang="ko-KR" altLang="en-US" dirty="0"/>
            </a:p>
          </p:txBody>
        </p:sp>
        <p:cxnSp>
          <p:nvCxnSpPr>
            <p:cNvPr id="4" name="직선 화살표 연결선 3"/>
            <p:cNvCxnSpPr/>
            <p:nvPr/>
          </p:nvCxnSpPr>
          <p:spPr>
            <a:xfrm flipH="1">
              <a:off x="2222754" y="5489448"/>
              <a:ext cx="480822" cy="0"/>
            </a:xfrm>
            <a:prstGeom prst="straightConnector1">
              <a:avLst/>
            </a:prstGeom>
            <a:ln w="28575">
              <a:solidFill>
                <a:srgbClr val="9358C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/>
            <p:cNvCxnSpPr/>
            <p:nvPr/>
          </p:nvCxnSpPr>
          <p:spPr>
            <a:xfrm flipV="1">
              <a:off x="1740408" y="4672817"/>
              <a:ext cx="0" cy="365527"/>
            </a:xfrm>
            <a:prstGeom prst="straightConnector1">
              <a:avLst/>
            </a:prstGeom>
            <a:ln w="28575">
              <a:solidFill>
                <a:srgbClr val="9358C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/>
            <p:cNvCxnSpPr/>
            <p:nvPr/>
          </p:nvCxnSpPr>
          <p:spPr>
            <a:xfrm>
              <a:off x="3239897" y="4672816"/>
              <a:ext cx="3048" cy="365527"/>
            </a:xfrm>
            <a:prstGeom prst="straightConnector1">
              <a:avLst/>
            </a:prstGeom>
            <a:ln w="28575">
              <a:solidFill>
                <a:srgbClr val="9358C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/>
            <p:cNvCxnSpPr/>
            <p:nvPr/>
          </p:nvCxnSpPr>
          <p:spPr>
            <a:xfrm flipV="1">
              <a:off x="2487930" y="3475187"/>
              <a:ext cx="0" cy="365527"/>
            </a:xfrm>
            <a:prstGeom prst="straightConnector1">
              <a:avLst/>
            </a:prstGeom>
            <a:ln w="28575">
              <a:solidFill>
                <a:srgbClr val="9358C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오른쪽 화살표 26"/>
            <p:cNvSpPr/>
            <p:nvPr/>
          </p:nvSpPr>
          <p:spPr>
            <a:xfrm>
              <a:off x="296830" y="4008909"/>
              <a:ext cx="1078992" cy="147220"/>
            </a:xfrm>
            <a:prstGeom prst="rightArrow">
              <a:avLst/>
            </a:prstGeom>
            <a:solidFill>
              <a:srgbClr val="C19ED8"/>
            </a:solidFill>
            <a:ln>
              <a:solidFill>
                <a:srgbClr val="9358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오른쪽 화살표 29"/>
            <p:cNvSpPr/>
            <p:nvPr/>
          </p:nvSpPr>
          <p:spPr>
            <a:xfrm rot="10800000">
              <a:off x="296829" y="4351595"/>
              <a:ext cx="1078992" cy="173736"/>
            </a:xfrm>
            <a:prstGeom prst="rightArrow">
              <a:avLst/>
            </a:prstGeom>
            <a:solidFill>
              <a:srgbClr val="C19ED8"/>
            </a:solidFill>
            <a:ln>
              <a:solidFill>
                <a:srgbClr val="9358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4" name="직선 화살표 연결선 33"/>
            <p:cNvCxnSpPr/>
            <p:nvPr/>
          </p:nvCxnSpPr>
          <p:spPr>
            <a:xfrm flipV="1">
              <a:off x="3620897" y="3035808"/>
              <a:ext cx="466471" cy="2688"/>
            </a:xfrm>
            <a:prstGeom prst="straightConnector1">
              <a:avLst/>
            </a:prstGeom>
            <a:ln w="28575">
              <a:solidFill>
                <a:srgbClr val="9358C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9" name="그룹 58"/>
            <p:cNvGrpSpPr/>
            <p:nvPr/>
          </p:nvGrpSpPr>
          <p:grpSpPr>
            <a:xfrm>
              <a:off x="3673191" y="3571875"/>
              <a:ext cx="1225707" cy="698606"/>
              <a:chOff x="3673191" y="3571875"/>
              <a:chExt cx="1225707" cy="698606"/>
            </a:xfrm>
          </p:grpSpPr>
          <p:cxnSp>
            <p:nvCxnSpPr>
              <p:cNvPr id="45" name="직선 화살표 연결선 44"/>
              <p:cNvCxnSpPr/>
              <p:nvPr/>
            </p:nvCxnSpPr>
            <p:spPr>
              <a:xfrm flipH="1">
                <a:off x="3673191" y="4261338"/>
                <a:ext cx="1225707" cy="9143"/>
              </a:xfrm>
              <a:prstGeom prst="straightConnector1">
                <a:avLst/>
              </a:prstGeom>
              <a:ln w="28575">
                <a:solidFill>
                  <a:srgbClr val="9358C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>
              <a:xfrm>
                <a:off x="4898898" y="3571875"/>
                <a:ext cx="0" cy="698606"/>
              </a:xfrm>
              <a:prstGeom prst="line">
                <a:avLst/>
              </a:prstGeom>
              <a:ln w="28575">
                <a:solidFill>
                  <a:srgbClr val="9358C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1" name="직선 화살표 연결선 60"/>
            <p:cNvCxnSpPr/>
            <p:nvPr/>
          </p:nvCxnSpPr>
          <p:spPr>
            <a:xfrm flipH="1">
              <a:off x="5755259" y="3165348"/>
              <a:ext cx="480822" cy="0"/>
            </a:xfrm>
            <a:prstGeom prst="straightConnector1">
              <a:avLst/>
            </a:prstGeom>
            <a:ln w="28575">
              <a:solidFill>
                <a:srgbClr val="9358C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모서리가 둥근 직사각형 61"/>
            <p:cNvSpPr/>
            <p:nvPr/>
          </p:nvSpPr>
          <p:spPr>
            <a:xfrm>
              <a:off x="5384673" y="1640843"/>
              <a:ext cx="1406779" cy="864603"/>
            </a:xfrm>
            <a:prstGeom prst="roundRect">
              <a:avLst/>
            </a:prstGeom>
            <a:solidFill>
              <a:srgbClr val="9358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Interceptor</a:t>
              </a:r>
              <a:endParaRPr lang="ko-KR" altLang="en-US" dirty="0"/>
            </a:p>
          </p:txBody>
        </p:sp>
        <p:cxnSp>
          <p:nvCxnSpPr>
            <p:cNvPr id="63" name="직선 화살표 연결선 62"/>
            <p:cNvCxnSpPr/>
            <p:nvPr/>
          </p:nvCxnSpPr>
          <p:spPr>
            <a:xfrm flipV="1">
              <a:off x="4862830" y="2143381"/>
              <a:ext cx="442469" cy="418691"/>
            </a:xfrm>
            <a:prstGeom prst="straightConnector1">
              <a:avLst/>
            </a:prstGeom>
            <a:ln w="28575">
              <a:solidFill>
                <a:srgbClr val="9358C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화살표 연결선 64"/>
            <p:cNvCxnSpPr/>
            <p:nvPr/>
          </p:nvCxnSpPr>
          <p:spPr>
            <a:xfrm>
              <a:off x="6870826" y="2098414"/>
              <a:ext cx="439039" cy="448608"/>
            </a:xfrm>
            <a:prstGeom prst="straightConnector1">
              <a:avLst/>
            </a:prstGeom>
            <a:ln w="28575">
              <a:solidFill>
                <a:srgbClr val="9358C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화살표 연결선 78"/>
            <p:cNvCxnSpPr/>
            <p:nvPr/>
          </p:nvCxnSpPr>
          <p:spPr>
            <a:xfrm flipV="1">
              <a:off x="5783072" y="2929744"/>
              <a:ext cx="466471" cy="2688"/>
            </a:xfrm>
            <a:prstGeom prst="straightConnector1">
              <a:avLst/>
            </a:prstGeom>
            <a:ln w="28575">
              <a:solidFill>
                <a:srgbClr val="9358C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화살표 연결선 85"/>
            <p:cNvCxnSpPr/>
            <p:nvPr/>
          </p:nvCxnSpPr>
          <p:spPr>
            <a:xfrm flipV="1">
              <a:off x="6977506" y="3467420"/>
              <a:ext cx="0" cy="365527"/>
            </a:xfrm>
            <a:prstGeom prst="straightConnector1">
              <a:avLst/>
            </a:prstGeom>
            <a:ln w="28575">
              <a:solidFill>
                <a:srgbClr val="9358C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화살표 연결선 87"/>
            <p:cNvCxnSpPr/>
            <p:nvPr/>
          </p:nvCxnSpPr>
          <p:spPr>
            <a:xfrm>
              <a:off x="7266224" y="3478278"/>
              <a:ext cx="3048" cy="365527"/>
            </a:xfrm>
            <a:prstGeom prst="straightConnector1">
              <a:avLst/>
            </a:prstGeom>
            <a:ln w="28575">
              <a:solidFill>
                <a:srgbClr val="9358C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화살표 연결선 89"/>
            <p:cNvCxnSpPr/>
            <p:nvPr/>
          </p:nvCxnSpPr>
          <p:spPr>
            <a:xfrm flipH="1">
              <a:off x="5895658" y="4640609"/>
              <a:ext cx="353885" cy="336610"/>
            </a:xfrm>
            <a:prstGeom prst="straightConnector1">
              <a:avLst/>
            </a:prstGeom>
            <a:ln w="28575">
              <a:solidFill>
                <a:srgbClr val="9358C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화살표 연결선 91"/>
            <p:cNvCxnSpPr/>
            <p:nvPr/>
          </p:nvCxnSpPr>
          <p:spPr>
            <a:xfrm flipV="1">
              <a:off x="6104558" y="4708220"/>
              <a:ext cx="295585" cy="254731"/>
            </a:xfrm>
            <a:prstGeom prst="straightConnector1">
              <a:avLst/>
            </a:prstGeom>
            <a:ln w="28575">
              <a:solidFill>
                <a:srgbClr val="9358C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그룹 103"/>
          <p:cNvGrpSpPr/>
          <p:nvPr/>
        </p:nvGrpSpPr>
        <p:grpSpPr>
          <a:xfrm>
            <a:off x="882802" y="1356076"/>
            <a:ext cx="7644333" cy="4055286"/>
            <a:chOff x="882802" y="1356076"/>
            <a:chExt cx="7644333" cy="4055286"/>
          </a:xfrm>
        </p:grpSpPr>
        <p:grpSp>
          <p:nvGrpSpPr>
            <p:cNvPr id="102" name="그룹 101"/>
            <p:cNvGrpSpPr/>
            <p:nvPr/>
          </p:nvGrpSpPr>
          <p:grpSpPr>
            <a:xfrm>
              <a:off x="4330968" y="1356076"/>
              <a:ext cx="4196167" cy="2839668"/>
              <a:chOff x="4330968" y="1356076"/>
              <a:chExt cx="4196167" cy="2839668"/>
            </a:xfrm>
          </p:grpSpPr>
          <p:sp>
            <p:nvSpPr>
              <p:cNvPr id="97" name="타원 96"/>
              <p:cNvSpPr/>
              <p:nvPr/>
            </p:nvSpPr>
            <p:spPr>
              <a:xfrm>
                <a:off x="6786547" y="1356076"/>
                <a:ext cx="558115" cy="555783"/>
              </a:xfrm>
              <a:prstGeom prst="ellipse">
                <a:avLst/>
              </a:prstGeom>
              <a:solidFill>
                <a:srgbClr val="FF79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bg1"/>
                    </a:solidFill>
                  </a:rPr>
                  <a:t>3</a:t>
                </a:r>
                <a:endParaRPr lang="ko-KR" altLang="en-US" sz="1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9" name="타원 98"/>
              <p:cNvSpPr/>
              <p:nvPr/>
            </p:nvSpPr>
            <p:spPr>
              <a:xfrm>
                <a:off x="6418883" y="3639961"/>
                <a:ext cx="558115" cy="555783"/>
              </a:xfrm>
              <a:prstGeom prst="ellipse">
                <a:avLst/>
              </a:prstGeom>
              <a:solidFill>
                <a:srgbClr val="FF79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 smtClean="0">
                    <a:solidFill>
                      <a:schemeClr val="bg1"/>
                    </a:solidFill>
                  </a:rPr>
                  <a:t>14</a:t>
                </a:r>
                <a:endParaRPr lang="ko-KR" altLang="en-US" sz="1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0" name="타원 99"/>
              <p:cNvSpPr/>
              <p:nvPr/>
            </p:nvSpPr>
            <p:spPr>
              <a:xfrm>
                <a:off x="4330968" y="2414614"/>
                <a:ext cx="558115" cy="555783"/>
              </a:xfrm>
              <a:prstGeom prst="ellipse">
                <a:avLst/>
              </a:prstGeom>
              <a:solidFill>
                <a:srgbClr val="FF79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 smtClean="0">
                    <a:solidFill>
                      <a:schemeClr val="bg1"/>
                    </a:solidFill>
                  </a:rPr>
                  <a:t>5</a:t>
                </a:r>
                <a:endParaRPr lang="ko-KR" altLang="en-US" sz="1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1" name="타원 100"/>
              <p:cNvSpPr/>
              <p:nvPr/>
            </p:nvSpPr>
            <p:spPr>
              <a:xfrm>
                <a:off x="7969020" y="2453635"/>
                <a:ext cx="558115" cy="555783"/>
              </a:xfrm>
              <a:prstGeom prst="ellipse">
                <a:avLst/>
              </a:prstGeom>
              <a:solidFill>
                <a:srgbClr val="FF79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 smtClean="0">
                    <a:solidFill>
                      <a:schemeClr val="bg1"/>
                    </a:solidFill>
                  </a:rPr>
                  <a:t>30</a:t>
                </a:r>
                <a:endParaRPr lang="ko-KR" altLang="en-US" sz="14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03" name="타원 102"/>
            <p:cNvSpPr/>
            <p:nvPr/>
          </p:nvSpPr>
          <p:spPr>
            <a:xfrm>
              <a:off x="882802" y="4855579"/>
              <a:ext cx="558115" cy="555783"/>
            </a:xfrm>
            <a:prstGeom prst="ellipse">
              <a:avLst/>
            </a:prstGeom>
            <a:solidFill>
              <a:srgbClr val="FF79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smtClean="0">
                  <a:solidFill>
                    <a:schemeClr val="bg1"/>
                  </a:solidFill>
                </a:rPr>
                <a:t>43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11105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시스템</a:t>
            </a:r>
            <a:r>
              <a:rPr lang="ko-KR" altLang="en-US" dirty="0" smtClean="0"/>
              <a:t> </a:t>
            </a:r>
            <a:r>
              <a:rPr lang="ko-KR" altLang="en-US" dirty="0" smtClean="0"/>
              <a:t>구성</a:t>
            </a:r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414867" y="1563159"/>
            <a:ext cx="7408333" cy="795867"/>
            <a:chOff x="414867" y="1563159"/>
            <a:chExt cx="7408333" cy="795867"/>
          </a:xfrm>
        </p:grpSpPr>
        <p:sp>
          <p:nvSpPr>
            <p:cNvPr id="6" name="오각형 5"/>
            <p:cNvSpPr/>
            <p:nvPr/>
          </p:nvSpPr>
          <p:spPr>
            <a:xfrm>
              <a:off x="704850" y="1563159"/>
              <a:ext cx="7118350" cy="795867"/>
            </a:xfrm>
            <a:prstGeom prst="homePlate">
              <a:avLst/>
            </a:prstGeom>
            <a:solidFill>
              <a:srgbClr val="B482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2400" dirty="0" smtClean="0">
                  <a:solidFill>
                    <a:schemeClr val="bg1"/>
                  </a:solidFill>
                </a:rPr>
                <a:t>  </a:t>
              </a:r>
              <a:r>
                <a:rPr lang="en-US" altLang="ko-KR" sz="2400" dirty="0" smtClean="0">
                  <a:solidFill>
                    <a:schemeClr val="bg1"/>
                  </a:solidFill>
                </a:rPr>
                <a:t>DB </a:t>
              </a:r>
              <a:r>
                <a:rPr lang="ko-KR" altLang="en-US" sz="2400" dirty="0" smtClean="0">
                  <a:solidFill>
                    <a:schemeClr val="bg1"/>
                  </a:solidFill>
                </a:rPr>
                <a:t>구성</a:t>
              </a:r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14867" y="1563159"/>
              <a:ext cx="210609" cy="795867"/>
            </a:xfrm>
            <a:prstGeom prst="rect">
              <a:avLst/>
            </a:prstGeom>
            <a:solidFill>
              <a:srgbClr val="B482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4714795"/>
              </p:ext>
            </p:extLst>
          </p:nvPr>
        </p:nvGraphicFramePr>
        <p:xfrm>
          <a:off x="414866" y="2442972"/>
          <a:ext cx="8326797" cy="371094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1500358"/>
                <a:gridCol w="6826439"/>
              </a:tblGrid>
              <a:tr h="18192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bg1"/>
                          </a:solidFill>
                        </a:rPr>
                        <a:t>  TABLE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45C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b="1" dirty="0" smtClean="0">
                          <a:solidFill>
                            <a:schemeClr val="bg1"/>
                          </a:solidFill>
                        </a:rPr>
                        <a:t>MEMBER,</a:t>
                      </a:r>
                      <a:r>
                        <a:rPr lang="en-US" altLang="ko-KR" b="1" baseline="0" dirty="0" smtClean="0">
                          <a:solidFill>
                            <a:schemeClr val="bg1"/>
                          </a:solidFill>
                        </a:rPr>
                        <a:t> MANAGER, COURSE, CATEGORY, COURSE, CATEGORY, SUB_CATEGORY, STUDY_CONTENTS, M_QUESTION, S_QUESTION, M_ANSWER,  MY_COURSE, STUDY_LOG, PRACTICE, PRACTICE_TEST_LOG, ONA_COMMENT, QNA_QUESTION</a:t>
                      </a:r>
                    </a:p>
                  </a:txBody>
                  <a:tcPr marL="25200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45C3"/>
                    </a:solidFill>
                  </a:tcPr>
                </a:tc>
              </a:tr>
              <a:tr h="13775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bg1"/>
                          </a:solidFill>
                        </a:rPr>
                        <a:t>  VIEW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C99C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b="1" dirty="0" smtClean="0">
                          <a:solidFill>
                            <a:schemeClr val="bg1"/>
                          </a:solidFill>
                        </a:rPr>
                        <a:t>VW_SEARCH_CATEGORY,</a:t>
                      </a:r>
                      <a:r>
                        <a:rPr lang="en-US" altLang="ko-KR" b="1" baseline="0" dirty="0" smtClean="0">
                          <a:solidFill>
                            <a:schemeClr val="bg1"/>
                          </a:solidFill>
                        </a:rPr>
                        <a:t> VW_QUESTION_LIST, VW_STRUDY_CONTENTS_LIST, VW_STUDY_LOG_CALCULATION, VW_QNA_QUESTION_LIST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marL="25200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C99CF"/>
                    </a:solidFill>
                  </a:tcPr>
                </a:tc>
              </a:tr>
              <a:tr h="5141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bg1"/>
                          </a:solidFill>
                        </a:rPr>
                        <a:t>  SEQUENCE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C9E5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b="1" dirty="0" smtClean="0">
                          <a:solidFill>
                            <a:schemeClr val="bg1"/>
                          </a:solidFill>
                        </a:rPr>
                        <a:t>SEQ_COMMIT_NO,</a:t>
                      </a:r>
                      <a:r>
                        <a:rPr lang="ko-KR" altLang="en-US" b="1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ko-KR" b="1" baseline="0" dirty="0" smtClean="0">
                          <a:solidFill>
                            <a:schemeClr val="bg1"/>
                          </a:solidFill>
                        </a:rPr>
                        <a:t>SEQ_QUESTION_NO</a:t>
                      </a:r>
                      <a:endParaRPr lang="en-US" altLang="ko-KR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25200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C9E5"/>
                    </a:solidFill>
                  </a:tcPr>
                </a:tc>
              </a:tr>
            </a:tbl>
          </a:graphicData>
        </a:graphic>
      </p:graphicFrame>
      <p:grpSp>
        <p:nvGrpSpPr>
          <p:cNvPr id="20" name="그룹 19"/>
          <p:cNvGrpSpPr/>
          <p:nvPr/>
        </p:nvGrpSpPr>
        <p:grpSpPr>
          <a:xfrm>
            <a:off x="907297" y="2573791"/>
            <a:ext cx="561161" cy="3163445"/>
            <a:chOff x="907297" y="2573791"/>
            <a:chExt cx="561161" cy="3163445"/>
          </a:xfrm>
        </p:grpSpPr>
        <p:sp>
          <p:nvSpPr>
            <p:cNvPr id="17" name="타원 16"/>
            <p:cNvSpPr/>
            <p:nvPr/>
          </p:nvSpPr>
          <p:spPr>
            <a:xfrm>
              <a:off x="910343" y="2573791"/>
              <a:ext cx="558115" cy="555783"/>
            </a:xfrm>
            <a:prstGeom prst="ellipse">
              <a:avLst/>
            </a:prstGeom>
            <a:solidFill>
              <a:srgbClr val="FF79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smtClean="0">
                  <a:solidFill>
                    <a:schemeClr val="bg1"/>
                  </a:solidFill>
                </a:rPr>
                <a:t>17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18" name="타원 17"/>
            <p:cNvSpPr/>
            <p:nvPr/>
          </p:nvSpPr>
          <p:spPr>
            <a:xfrm>
              <a:off x="907297" y="4208995"/>
              <a:ext cx="558115" cy="555783"/>
            </a:xfrm>
            <a:prstGeom prst="ellipse">
              <a:avLst/>
            </a:prstGeom>
            <a:solidFill>
              <a:srgbClr val="FF79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</a:rPr>
                <a:t>5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19" name="타원 18"/>
            <p:cNvSpPr/>
            <p:nvPr/>
          </p:nvSpPr>
          <p:spPr>
            <a:xfrm>
              <a:off x="907297" y="5181453"/>
              <a:ext cx="558115" cy="555783"/>
            </a:xfrm>
            <a:prstGeom prst="ellipse">
              <a:avLst/>
            </a:prstGeom>
            <a:solidFill>
              <a:srgbClr val="FF79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</a:rPr>
                <a:t>2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661898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시연</a:t>
            </a:r>
            <a:endParaRPr lang="ko-KR" altLang="en-US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7453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다음 개발 과제</a:t>
            </a:r>
            <a:endParaRPr lang="ko-KR" altLang="en-US" dirty="0"/>
          </a:p>
        </p:txBody>
      </p:sp>
      <p:graphicFrame>
        <p:nvGraphicFramePr>
          <p:cNvPr id="7" name="다이어그램 6"/>
          <p:cNvGraphicFramePr/>
          <p:nvPr>
            <p:extLst>
              <p:ext uri="{D42A27DB-BD31-4B8C-83A1-F6EECF244321}">
                <p14:modId xmlns:p14="http://schemas.microsoft.com/office/powerpoint/2010/main" val="280427418"/>
              </p:ext>
            </p:extLst>
          </p:nvPr>
        </p:nvGraphicFramePr>
        <p:xfrm>
          <a:off x="338665" y="1837267"/>
          <a:ext cx="8449733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92601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685800" y="1713297"/>
            <a:ext cx="7772400" cy="244251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Q &amp; A</a:t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감사합니다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Thank you for Listen.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8684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grpSp>
        <p:nvGrpSpPr>
          <p:cNvPr id="60" name="그룹 59"/>
          <p:cNvGrpSpPr/>
          <p:nvPr/>
        </p:nvGrpSpPr>
        <p:grpSpPr>
          <a:xfrm>
            <a:off x="686602" y="1780674"/>
            <a:ext cx="7762777" cy="4042610"/>
            <a:chOff x="686602" y="1780674"/>
            <a:chExt cx="7762777" cy="4042610"/>
          </a:xfrm>
        </p:grpSpPr>
        <p:graphicFrame>
          <p:nvGraphicFramePr>
            <p:cNvPr id="6" name="다이어그램 5"/>
            <p:cNvGraphicFramePr/>
            <p:nvPr>
              <p:extLst>
                <p:ext uri="{D42A27DB-BD31-4B8C-83A1-F6EECF244321}">
                  <p14:modId xmlns:p14="http://schemas.microsoft.com/office/powerpoint/2010/main" val="3128595616"/>
                </p:ext>
              </p:extLst>
            </p:nvPr>
          </p:nvGraphicFramePr>
          <p:xfrm>
            <a:off x="686602" y="1780674"/>
            <a:ext cx="3635141" cy="404261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grpSp>
          <p:nvGrpSpPr>
            <p:cNvPr id="38" name="그룹 37"/>
            <p:cNvGrpSpPr/>
            <p:nvPr/>
          </p:nvGrpSpPr>
          <p:grpSpPr>
            <a:xfrm>
              <a:off x="4814238" y="1809536"/>
              <a:ext cx="3635141" cy="898560"/>
              <a:chOff x="0" y="16824"/>
              <a:chExt cx="3635141" cy="898560"/>
            </a:xfrm>
          </p:grpSpPr>
          <p:sp>
            <p:nvSpPr>
              <p:cNvPr id="48" name="모서리가 둥근 직사각형 47"/>
              <p:cNvSpPr/>
              <p:nvPr/>
            </p:nvSpPr>
            <p:spPr>
              <a:xfrm>
                <a:off x="0" y="16824"/>
                <a:ext cx="3635141" cy="898560"/>
              </a:xfrm>
              <a:prstGeom prst="roundRect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2">
                <a:schemeClr val="accent3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49" name="모서리가 둥근 직사각형 4"/>
              <p:cNvSpPr/>
              <p:nvPr/>
            </p:nvSpPr>
            <p:spPr>
              <a:xfrm>
                <a:off x="43864" y="60688"/>
                <a:ext cx="3547413" cy="810832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91440" tIns="91440" rIns="91440" bIns="91440" numCol="1" spcCol="1270" anchor="ctr" anchorCtr="0">
                <a:noAutofit/>
              </a:bodyPr>
              <a:lstStyle/>
              <a:p>
                <a:pPr lvl="0" algn="l" defTabSz="106680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ko-KR" altLang="en-US" sz="2400" kern="1200" dirty="0" smtClean="0"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   </a:t>
                </a:r>
                <a:r>
                  <a:rPr lang="en-US" altLang="ko-KR" sz="2400" dirty="0"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5</a:t>
                </a:r>
                <a:r>
                  <a:rPr lang="en-US" altLang="ko-KR" sz="2400" kern="1200" dirty="0" smtClean="0"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 . </a:t>
                </a:r>
                <a:r>
                  <a:rPr lang="ko-KR" altLang="en-US" sz="2400" kern="1200" dirty="0" smtClean="0"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개발 </a:t>
                </a:r>
                <a:r>
                  <a:rPr lang="ko-KR" altLang="en-US" sz="2400" dirty="0" smtClean="0"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환경</a:t>
                </a:r>
                <a:endParaRPr lang="ko-KR" altLang="en-US" sz="2400" kern="1200" dirty="0">
                  <a:latin typeface="KoPub돋움체 Bold" panose="02020603020101020101" pitchFamily="18" charset="-127"/>
                  <a:ea typeface="KoPub돋움체 Bold" panose="02020603020101020101" pitchFamily="18" charset="-127"/>
                </a:endParaRPr>
              </a:p>
            </p:txBody>
          </p:sp>
        </p:grpSp>
        <p:grpSp>
          <p:nvGrpSpPr>
            <p:cNvPr id="39" name="그룹 38"/>
            <p:cNvGrpSpPr/>
            <p:nvPr/>
          </p:nvGrpSpPr>
          <p:grpSpPr>
            <a:xfrm>
              <a:off x="4814238" y="2846336"/>
              <a:ext cx="3635141" cy="898560"/>
              <a:chOff x="0" y="1053624"/>
              <a:chExt cx="3635141" cy="898560"/>
            </a:xfrm>
          </p:grpSpPr>
          <p:sp>
            <p:nvSpPr>
              <p:cNvPr id="46" name="모서리가 둥근 직사각형 45"/>
              <p:cNvSpPr/>
              <p:nvPr/>
            </p:nvSpPr>
            <p:spPr>
              <a:xfrm>
                <a:off x="0" y="1053624"/>
                <a:ext cx="3635141" cy="898560"/>
              </a:xfrm>
              <a:prstGeom prst="roundRect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2">
                <a:schemeClr val="accent3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47" name="모서리가 둥근 직사각형 6"/>
              <p:cNvSpPr/>
              <p:nvPr/>
            </p:nvSpPr>
            <p:spPr>
              <a:xfrm>
                <a:off x="43864" y="1097488"/>
                <a:ext cx="3547413" cy="810832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91440" tIns="91440" rIns="91440" bIns="91440" numCol="1" spcCol="1270" anchor="ctr" anchorCtr="0">
                <a:noAutofit/>
              </a:bodyPr>
              <a:lstStyle/>
              <a:p>
                <a:pPr lvl="0" algn="l" defTabSz="106680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ko-KR" sz="2400" kern="1200" dirty="0" smtClean="0"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   6. </a:t>
                </a:r>
                <a:r>
                  <a:rPr lang="ko-KR" altLang="en-US" sz="2400" dirty="0" smtClean="0"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시스템</a:t>
                </a:r>
                <a:r>
                  <a:rPr lang="ko-KR" altLang="en-US" sz="2400" dirty="0" smtClean="0"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 </a:t>
                </a:r>
                <a:r>
                  <a:rPr lang="ko-KR" altLang="en-US" sz="2400" dirty="0" smtClean="0"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구성</a:t>
                </a:r>
                <a:endParaRPr lang="ko-KR" altLang="en-US" sz="2400" kern="1200" dirty="0">
                  <a:latin typeface="KoPub돋움체 Bold" panose="02020603020101020101" pitchFamily="18" charset="-127"/>
                  <a:ea typeface="KoPub돋움체 Bold" panose="02020603020101020101" pitchFamily="18" charset="-127"/>
                </a:endParaRPr>
              </a:p>
            </p:txBody>
          </p:sp>
        </p:grpSp>
        <p:grpSp>
          <p:nvGrpSpPr>
            <p:cNvPr id="40" name="그룹 39"/>
            <p:cNvGrpSpPr/>
            <p:nvPr/>
          </p:nvGrpSpPr>
          <p:grpSpPr>
            <a:xfrm>
              <a:off x="4814238" y="3883137"/>
              <a:ext cx="3635141" cy="898560"/>
              <a:chOff x="0" y="2090425"/>
              <a:chExt cx="3635141" cy="898560"/>
            </a:xfrm>
          </p:grpSpPr>
          <p:sp>
            <p:nvSpPr>
              <p:cNvPr id="44" name="모서리가 둥근 직사각형 43"/>
              <p:cNvSpPr/>
              <p:nvPr/>
            </p:nvSpPr>
            <p:spPr>
              <a:xfrm>
                <a:off x="0" y="2090425"/>
                <a:ext cx="3635141" cy="898560"/>
              </a:xfrm>
              <a:prstGeom prst="roundRect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2">
                <a:schemeClr val="accent3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45" name="모서리가 둥근 직사각형 8"/>
              <p:cNvSpPr/>
              <p:nvPr/>
            </p:nvSpPr>
            <p:spPr>
              <a:xfrm>
                <a:off x="43864" y="2134289"/>
                <a:ext cx="3547413" cy="810832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91440" tIns="91440" rIns="91440" bIns="91440" numCol="1" spcCol="1270" anchor="ctr" anchorCtr="0">
                <a:noAutofit/>
              </a:bodyPr>
              <a:lstStyle/>
              <a:p>
                <a:pPr lvl="0" algn="l" defTabSz="106680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ko-KR" altLang="en-US" sz="2400" kern="1200" dirty="0" smtClean="0"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   </a:t>
                </a:r>
                <a:r>
                  <a:rPr lang="en-US" altLang="ko-KR" sz="2400" dirty="0"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7</a:t>
                </a:r>
                <a:r>
                  <a:rPr lang="en-US" altLang="ko-KR" sz="2400" kern="1200" dirty="0" smtClean="0"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. </a:t>
                </a:r>
                <a:r>
                  <a:rPr lang="ko-KR" altLang="en-US" sz="2400" dirty="0" smtClean="0"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시연</a:t>
                </a:r>
                <a:endParaRPr lang="ko-KR" altLang="en-US" sz="2400" kern="1200" dirty="0">
                  <a:latin typeface="KoPub돋움체 Bold" panose="02020603020101020101" pitchFamily="18" charset="-127"/>
                  <a:ea typeface="KoPub돋움체 Bold" panose="02020603020101020101" pitchFamily="18" charset="-127"/>
                </a:endParaRPr>
              </a:p>
            </p:txBody>
          </p:sp>
        </p:grpSp>
        <p:grpSp>
          <p:nvGrpSpPr>
            <p:cNvPr id="41" name="그룹 40"/>
            <p:cNvGrpSpPr/>
            <p:nvPr/>
          </p:nvGrpSpPr>
          <p:grpSpPr>
            <a:xfrm>
              <a:off x="4814238" y="4919937"/>
              <a:ext cx="3635141" cy="898560"/>
              <a:chOff x="0" y="3127225"/>
              <a:chExt cx="3635141" cy="898560"/>
            </a:xfrm>
          </p:grpSpPr>
          <p:sp>
            <p:nvSpPr>
              <p:cNvPr id="42" name="모서리가 둥근 직사각형 41"/>
              <p:cNvSpPr/>
              <p:nvPr/>
            </p:nvSpPr>
            <p:spPr>
              <a:xfrm>
                <a:off x="0" y="3127225"/>
                <a:ext cx="3635141" cy="898560"/>
              </a:xfrm>
              <a:prstGeom prst="roundRect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2">
                <a:schemeClr val="accent3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43" name="모서리가 둥근 직사각형 10"/>
              <p:cNvSpPr/>
              <p:nvPr/>
            </p:nvSpPr>
            <p:spPr>
              <a:xfrm>
                <a:off x="43864" y="3171089"/>
                <a:ext cx="3547413" cy="810832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91440" tIns="91440" rIns="91440" bIns="91440" numCol="1" spcCol="1270" anchor="ctr" anchorCtr="0">
                <a:noAutofit/>
              </a:bodyPr>
              <a:lstStyle/>
              <a:p>
                <a:pPr lvl="0" algn="l" defTabSz="106680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ko-KR" altLang="en-US" sz="2400" kern="1200" dirty="0" smtClean="0"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   </a:t>
                </a:r>
                <a:r>
                  <a:rPr lang="en-US" altLang="ko-KR" sz="2400" dirty="0"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8</a:t>
                </a:r>
                <a:r>
                  <a:rPr lang="en-US" altLang="ko-KR" sz="2400" kern="1200" dirty="0" smtClean="0"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. </a:t>
                </a:r>
                <a:r>
                  <a:rPr lang="ko-KR" altLang="en-US" sz="2400" dirty="0" smtClean="0"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다음 개발 과제</a:t>
                </a:r>
                <a:endParaRPr lang="ko-KR" altLang="en-US" sz="2400" kern="1200" dirty="0">
                  <a:latin typeface="KoPub돋움체 Bold" panose="02020603020101020101" pitchFamily="18" charset="-127"/>
                  <a:ea typeface="KoPub돋움체 Bold" panose="02020603020101020101" pitchFamily="18" charset="-127"/>
                </a:endParaRPr>
              </a:p>
            </p:txBody>
          </p:sp>
        </p:grpSp>
      </p:grpSp>
      <p:cxnSp>
        <p:nvCxnSpPr>
          <p:cNvPr id="51" name="직선 연결선 50"/>
          <p:cNvCxnSpPr/>
          <p:nvPr/>
        </p:nvCxnSpPr>
        <p:spPr>
          <a:xfrm>
            <a:off x="4581626" y="1337912"/>
            <a:ext cx="0" cy="4851132"/>
          </a:xfrm>
          <a:prstGeom prst="line">
            <a:avLst/>
          </a:prstGeom>
          <a:ln w="25400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>
            <a:off x="421909" y="1430595"/>
            <a:ext cx="0" cy="4851132"/>
          </a:xfrm>
          <a:prstGeom prst="line">
            <a:avLst/>
          </a:prstGeom>
          <a:ln w="25400">
            <a:solidFill>
              <a:srgbClr val="7030A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8736533" y="1376413"/>
            <a:ext cx="0" cy="4905314"/>
          </a:xfrm>
          <a:prstGeom prst="line">
            <a:avLst/>
          </a:prstGeom>
          <a:ln w="25400">
            <a:solidFill>
              <a:srgbClr val="7030A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7455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 동기 </a:t>
            </a:r>
            <a:endParaRPr lang="ko-KR" altLang="en-US" dirty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6636" y="1743769"/>
            <a:ext cx="4289859" cy="1990633"/>
          </a:xfrm>
          <a:prstGeom prst="rect">
            <a:avLst/>
          </a:prstGeom>
          <a:ln w="38100">
            <a:solidFill>
              <a:srgbClr val="B482DA"/>
            </a:solidFill>
            <a:prstDash val="sysDot"/>
          </a:ln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6260" y="3947716"/>
            <a:ext cx="4277767" cy="1981443"/>
          </a:xfrm>
          <a:prstGeom prst="rect">
            <a:avLst/>
          </a:prstGeom>
          <a:ln w="38100">
            <a:solidFill>
              <a:srgbClr val="B482DA"/>
            </a:solidFill>
            <a:prstDash val="sysDot"/>
          </a:ln>
        </p:spPr>
      </p:pic>
      <p:graphicFrame>
        <p:nvGraphicFramePr>
          <p:cNvPr id="18" name="다이어그램 17"/>
          <p:cNvGraphicFramePr/>
          <p:nvPr>
            <p:extLst>
              <p:ext uri="{D42A27DB-BD31-4B8C-83A1-F6EECF244321}">
                <p14:modId xmlns:p14="http://schemas.microsoft.com/office/powerpoint/2010/main" val="332874496"/>
              </p:ext>
            </p:extLst>
          </p:nvPr>
        </p:nvGraphicFramePr>
        <p:xfrm>
          <a:off x="423511" y="1674794"/>
          <a:ext cx="3830855" cy="43602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4" name="빗면 3"/>
          <p:cNvSpPr/>
          <p:nvPr/>
        </p:nvSpPr>
        <p:spPr>
          <a:xfrm>
            <a:off x="2531444" y="2116067"/>
            <a:ext cx="4350619" cy="3236669"/>
          </a:xfrm>
          <a:prstGeom prst="bevel">
            <a:avLst/>
          </a:prstGeom>
          <a:solidFill>
            <a:srgbClr val="800080"/>
          </a:solidFill>
          <a:ln>
            <a:solidFill>
              <a:srgbClr val="7030A0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>
                <a:solidFill>
                  <a:schemeClr val="bg1"/>
                </a:solidFill>
              </a:rPr>
              <a:t>자기 발전</a:t>
            </a:r>
            <a:r>
              <a:rPr lang="ko-KR" altLang="en-US" sz="2000" dirty="0" smtClean="0">
                <a:solidFill>
                  <a:srgbClr val="DAC1ED"/>
                </a:solidFill>
              </a:rPr>
              <a:t>을 위해 </a:t>
            </a:r>
            <a:endParaRPr lang="en-US" altLang="ko-KR" sz="2000" dirty="0" smtClean="0">
              <a:solidFill>
                <a:srgbClr val="DAC1ED"/>
              </a:solidFill>
            </a:endParaRPr>
          </a:p>
          <a:p>
            <a:pPr algn="ctr"/>
            <a:r>
              <a:rPr lang="ko-KR" altLang="en-US" sz="2000" dirty="0" smtClean="0">
                <a:solidFill>
                  <a:srgbClr val="DAC1ED"/>
                </a:solidFill>
              </a:rPr>
              <a:t>애쓰는 사람들을</a:t>
            </a:r>
            <a:endParaRPr lang="en-US" altLang="ko-KR" sz="2000" dirty="0" smtClean="0">
              <a:solidFill>
                <a:srgbClr val="DAC1ED"/>
              </a:solidFill>
            </a:endParaRPr>
          </a:p>
          <a:p>
            <a:pPr algn="ctr"/>
            <a:r>
              <a:rPr lang="ko-KR" altLang="en-US" sz="2800" dirty="0" smtClean="0">
                <a:solidFill>
                  <a:schemeClr val="bg1"/>
                </a:solidFill>
              </a:rPr>
              <a:t>지원</a:t>
            </a:r>
            <a:r>
              <a:rPr lang="ko-KR" altLang="en-US" sz="2000" dirty="0" smtClean="0">
                <a:solidFill>
                  <a:srgbClr val="DAC1ED"/>
                </a:solidFill>
              </a:rPr>
              <a:t>해 줄 수 있는 </a:t>
            </a:r>
            <a:endParaRPr lang="en-US" altLang="ko-KR" sz="2000" dirty="0" smtClean="0">
              <a:solidFill>
                <a:srgbClr val="DAC1ED"/>
              </a:solidFill>
            </a:endParaRPr>
          </a:p>
          <a:p>
            <a:pPr algn="ctr"/>
            <a:r>
              <a:rPr lang="ko-KR" altLang="en-US" sz="2800" dirty="0" smtClean="0">
                <a:solidFill>
                  <a:schemeClr val="bg1"/>
                </a:solidFill>
              </a:rPr>
              <a:t>학습시스템</a:t>
            </a:r>
            <a:r>
              <a:rPr lang="ko-KR" altLang="en-US" sz="2000" dirty="0" smtClean="0">
                <a:solidFill>
                  <a:srgbClr val="DAC1ED"/>
                </a:solidFill>
              </a:rPr>
              <a:t>을 만들자</a:t>
            </a:r>
            <a:r>
              <a:rPr lang="en-US" altLang="ko-KR" sz="2000" dirty="0" smtClean="0">
                <a:solidFill>
                  <a:srgbClr val="DAC1ED"/>
                </a:solidFill>
              </a:rPr>
              <a:t>!</a:t>
            </a:r>
            <a:endParaRPr lang="ko-KR" altLang="en-US" sz="2000" dirty="0">
              <a:solidFill>
                <a:srgbClr val="DAC1E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9489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 smtClean="0">
                <a:latin typeface="Agency FB" panose="020B0503020202020204" pitchFamily="34" charset="0"/>
              </a:rPr>
              <a:t>welEarn</a:t>
            </a:r>
            <a:r>
              <a:rPr lang="en-US" altLang="ko-KR" dirty="0" smtClean="0"/>
              <a:t> </a:t>
            </a:r>
            <a:r>
              <a:rPr lang="ko-KR" altLang="en-US" dirty="0" smtClean="0"/>
              <a:t>소개</a:t>
            </a:r>
            <a:endParaRPr lang="ko-KR" altLang="en-US" dirty="0"/>
          </a:p>
        </p:txBody>
      </p:sp>
      <p:graphicFrame>
        <p:nvGraphicFramePr>
          <p:cNvPr id="6" name="다이어그램 5"/>
          <p:cNvGraphicFramePr/>
          <p:nvPr>
            <p:extLst>
              <p:ext uri="{D42A27DB-BD31-4B8C-83A1-F6EECF244321}">
                <p14:modId xmlns:p14="http://schemas.microsoft.com/office/powerpoint/2010/main" val="234936363"/>
              </p:ext>
            </p:extLst>
          </p:nvPr>
        </p:nvGraphicFramePr>
        <p:xfrm>
          <a:off x="-555602" y="1630227"/>
          <a:ext cx="6348403" cy="43510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8"/>
          <a:srcRect l="13499" t="20344" r="13610" b="28675"/>
          <a:stretch/>
        </p:blipFill>
        <p:spPr>
          <a:xfrm>
            <a:off x="1671096" y="3418099"/>
            <a:ext cx="1805581" cy="658542"/>
          </a:xfrm>
          <a:prstGeom prst="rect">
            <a:avLst/>
          </a:prstGeom>
          <a:effectLst>
            <a:glow rad="63500">
              <a:schemeClr val="bg1">
                <a:alpha val="90000"/>
              </a:schemeClr>
            </a:glow>
          </a:effectLst>
        </p:spPr>
      </p:pic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3592183" y="5160035"/>
            <a:ext cx="4087729" cy="138358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 sz="2400" dirty="0" smtClean="0"/>
              <a:t>배우고자 하는 사람들의 </a:t>
            </a:r>
            <a:endParaRPr lang="en-US" altLang="ko-KR" sz="2400" dirty="0" smtClean="0"/>
          </a:p>
          <a:p>
            <a:pPr marL="0" indent="0" algn="ctr">
              <a:buNone/>
            </a:pPr>
            <a:r>
              <a:rPr lang="ko-KR" altLang="en-US" sz="2400" dirty="0" smtClean="0"/>
              <a:t>가치와 열정을 담았습니다</a:t>
            </a:r>
            <a:r>
              <a:rPr lang="en-US" altLang="ko-KR" sz="2400" dirty="0" smtClean="0"/>
              <a:t>.</a:t>
            </a:r>
          </a:p>
        </p:txBody>
      </p:sp>
      <p:sp>
        <p:nvSpPr>
          <p:cNvPr id="12" name="순서도: 수행의 시작/종료 11"/>
          <p:cNvSpPr/>
          <p:nvPr/>
        </p:nvSpPr>
        <p:spPr>
          <a:xfrm>
            <a:off x="3717311" y="1830157"/>
            <a:ext cx="3694142" cy="693014"/>
          </a:xfrm>
          <a:custGeom>
            <a:avLst/>
            <a:gdLst>
              <a:gd name="connsiteX0" fmla="*/ 3475 w 21600"/>
              <a:gd name="connsiteY0" fmla="*/ 0 h 21600"/>
              <a:gd name="connsiteX1" fmla="*/ 18125 w 21600"/>
              <a:gd name="connsiteY1" fmla="*/ 0 h 21600"/>
              <a:gd name="connsiteX2" fmla="*/ 21600 w 21600"/>
              <a:gd name="connsiteY2" fmla="*/ 10800 h 21600"/>
              <a:gd name="connsiteX3" fmla="*/ 18125 w 21600"/>
              <a:gd name="connsiteY3" fmla="*/ 21600 h 21600"/>
              <a:gd name="connsiteX4" fmla="*/ 3475 w 21600"/>
              <a:gd name="connsiteY4" fmla="*/ 21600 h 21600"/>
              <a:gd name="connsiteX5" fmla="*/ 0 w 21600"/>
              <a:gd name="connsiteY5" fmla="*/ 10800 h 21600"/>
              <a:gd name="connsiteX6" fmla="*/ 3475 w 21600"/>
              <a:gd name="connsiteY6" fmla="*/ 0 h 21600"/>
              <a:gd name="connsiteX0" fmla="*/ 3475 w 21735"/>
              <a:gd name="connsiteY0" fmla="*/ 0 h 21600"/>
              <a:gd name="connsiteX1" fmla="*/ 18125 w 21735"/>
              <a:gd name="connsiteY1" fmla="*/ 0 h 21600"/>
              <a:gd name="connsiteX2" fmla="*/ 21600 w 21735"/>
              <a:gd name="connsiteY2" fmla="*/ 10800 h 21600"/>
              <a:gd name="connsiteX3" fmla="*/ 19925 w 21735"/>
              <a:gd name="connsiteY3" fmla="*/ 21291 h 21600"/>
              <a:gd name="connsiteX4" fmla="*/ 3475 w 21735"/>
              <a:gd name="connsiteY4" fmla="*/ 21600 h 21600"/>
              <a:gd name="connsiteX5" fmla="*/ 0 w 21735"/>
              <a:gd name="connsiteY5" fmla="*/ 10800 h 21600"/>
              <a:gd name="connsiteX6" fmla="*/ 3475 w 21735"/>
              <a:gd name="connsiteY6" fmla="*/ 0 h 21600"/>
              <a:gd name="connsiteX0" fmla="*/ 1745 w 21893"/>
              <a:gd name="connsiteY0" fmla="*/ 0 h 22217"/>
              <a:gd name="connsiteX1" fmla="*/ 18283 w 21893"/>
              <a:gd name="connsiteY1" fmla="*/ 617 h 22217"/>
              <a:gd name="connsiteX2" fmla="*/ 21758 w 21893"/>
              <a:gd name="connsiteY2" fmla="*/ 11417 h 22217"/>
              <a:gd name="connsiteX3" fmla="*/ 20083 w 21893"/>
              <a:gd name="connsiteY3" fmla="*/ 21908 h 22217"/>
              <a:gd name="connsiteX4" fmla="*/ 3633 w 21893"/>
              <a:gd name="connsiteY4" fmla="*/ 22217 h 22217"/>
              <a:gd name="connsiteX5" fmla="*/ 158 w 21893"/>
              <a:gd name="connsiteY5" fmla="*/ 11417 h 22217"/>
              <a:gd name="connsiteX6" fmla="*/ 1745 w 21893"/>
              <a:gd name="connsiteY6" fmla="*/ 0 h 22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893" h="22217">
                <a:moveTo>
                  <a:pt x="1745" y="0"/>
                </a:moveTo>
                <a:lnTo>
                  <a:pt x="18283" y="617"/>
                </a:lnTo>
                <a:cubicBezTo>
                  <a:pt x="20202" y="617"/>
                  <a:pt x="21458" y="7869"/>
                  <a:pt x="21758" y="11417"/>
                </a:cubicBezTo>
                <a:cubicBezTo>
                  <a:pt x="22058" y="14965"/>
                  <a:pt x="22002" y="21908"/>
                  <a:pt x="20083" y="21908"/>
                </a:cubicBezTo>
                <a:cubicBezTo>
                  <a:pt x="15200" y="21908"/>
                  <a:pt x="8516" y="22217"/>
                  <a:pt x="3633" y="22217"/>
                </a:cubicBezTo>
                <a:cubicBezTo>
                  <a:pt x="1714" y="22217"/>
                  <a:pt x="473" y="15120"/>
                  <a:pt x="158" y="11417"/>
                </a:cubicBezTo>
                <a:cubicBezTo>
                  <a:pt x="-157" y="7714"/>
                  <a:pt x="-174" y="0"/>
                  <a:pt x="1745" y="0"/>
                </a:cubicBezTo>
                <a:close/>
              </a:path>
            </a:pathLst>
          </a:custGeom>
          <a:solidFill>
            <a:srgbClr val="C214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‘</a:t>
            </a:r>
            <a:r>
              <a:rPr lang="ko-KR" altLang="en-US" dirty="0" smtClean="0"/>
              <a:t>우리</a:t>
            </a:r>
            <a:r>
              <a:rPr lang="en-US" altLang="ko-KR" dirty="0" smtClean="0"/>
              <a:t>’</a:t>
            </a:r>
            <a:r>
              <a:rPr lang="ko-KR" altLang="en-US" dirty="0" smtClean="0"/>
              <a:t>라는 가치 추구</a:t>
            </a:r>
            <a:endParaRPr lang="ko-KR" altLang="en-US" dirty="0"/>
          </a:p>
        </p:txBody>
      </p:sp>
      <p:sp>
        <p:nvSpPr>
          <p:cNvPr id="13" name="순서도: 수행의 시작/종료 11"/>
          <p:cNvSpPr/>
          <p:nvPr/>
        </p:nvSpPr>
        <p:spPr>
          <a:xfrm>
            <a:off x="4408371" y="2638941"/>
            <a:ext cx="3715351" cy="693014"/>
          </a:xfrm>
          <a:custGeom>
            <a:avLst/>
            <a:gdLst>
              <a:gd name="connsiteX0" fmla="*/ 3475 w 21600"/>
              <a:gd name="connsiteY0" fmla="*/ 0 h 21600"/>
              <a:gd name="connsiteX1" fmla="*/ 18125 w 21600"/>
              <a:gd name="connsiteY1" fmla="*/ 0 h 21600"/>
              <a:gd name="connsiteX2" fmla="*/ 21600 w 21600"/>
              <a:gd name="connsiteY2" fmla="*/ 10800 h 21600"/>
              <a:gd name="connsiteX3" fmla="*/ 18125 w 21600"/>
              <a:gd name="connsiteY3" fmla="*/ 21600 h 21600"/>
              <a:gd name="connsiteX4" fmla="*/ 3475 w 21600"/>
              <a:gd name="connsiteY4" fmla="*/ 21600 h 21600"/>
              <a:gd name="connsiteX5" fmla="*/ 0 w 21600"/>
              <a:gd name="connsiteY5" fmla="*/ 10800 h 21600"/>
              <a:gd name="connsiteX6" fmla="*/ 3475 w 21600"/>
              <a:gd name="connsiteY6" fmla="*/ 0 h 21600"/>
              <a:gd name="connsiteX0" fmla="*/ 3475 w 21735"/>
              <a:gd name="connsiteY0" fmla="*/ 0 h 21600"/>
              <a:gd name="connsiteX1" fmla="*/ 18125 w 21735"/>
              <a:gd name="connsiteY1" fmla="*/ 0 h 21600"/>
              <a:gd name="connsiteX2" fmla="*/ 21600 w 21735"/>
              <a:gd name="connsiteY2" fmla="*/ 10800 h 21600"/>
              <a:gd name="connsiteX3" fmla="*/ 19925 w 21735"/>
              <a:gd name="connsiteY3" fmla="*/ 21291 h 21600"/>
              <a:gd name="connsiteX4" fmla="*/ 3475 w 21735"/>
              <a:gd name="connsiteY4" fmla="*/ 21600 h 21600"/>
              <a:gd name="connsiteX5" fmla="*/ 0 w 21735"/>
              <a:gd name="connsiteY5" fmla="*/ 10800 h 21600"/>
              <a:gd name="connsiteX6" fmla="*/ 3475 w 21735"/>
              <a:gd name="connsiteY6" fmla="*/ 0 h 21600"/>
              <a:gd name="connsiteX0" fmla="*/ 1745 w 21893"/>
              <a:gd name="connsiteY0" fmla="*/ 0 h 22217"/>
              <a:gd name="connsiteX1" fmla="*/ 18283 w 21893"/>
              <a:gd name="connsiteY1" fmla="*/ 617 h 22217"/>
              <a:gd name="connsiteX2" fmla="*/ 21758 w 21893"/>
              <a:gd name="connsiteY2" fmla="*/ 11417 h 22217"/>
              <a:gd name="connsiteX3" fmla="*/ 20083 w 21893"/>
              <a:gd name="connsiteY3" fmla="*/ 21908 h 22217"/>
              <a:gd name="connsiteX4" fmla="*/ 3633 w 21893"/>
              <a:gd name="connsiteY4" fmla="*/ 22217 h 22217"/>
              <a:gd name="connsiteX5" fmla="*/ 158 w 21893"/>
              <a:gd name="connsiteY5" fmla="*/ 11417 h 22217"/>
              <a:gd name="connsiteX6" fmla="*/ 1745 w 21893"/>
              <a:gd name="connsiteY6" fmla="*/ 0 h 22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893" h="22217">
                <a:moveTo>
                  <a:pt x="1745" y="0"/>
                </a:moveTo>
                <a:lnTo>
                  <a:pt x="18283" y="617"/>
                </a:lnTo>
                <a:cubicBezTo>
                  <a:pt x="20202" y="617"/>
                  <a:pt x="21458" y="7869"/>
                  <a:pt x="21758" y="11417"/>
                </a:cubicBezTo>
                <a:cubicBezTo>
                  <a:pt x="22058" y="14965"/>
                  <a:pt x="22002" y="21908"/>
                  <a:pt x="20083" y="21908"/>
                </a:cubicBezTo>
                <a:cubicBezTo>
                  <a:pt x="15200" y="21908"/>
                  <a:pt x="8516" y="22217"/>
                  <a:pt x="3633" y="22217"/>
                </a:cubicBezTo>
                <a:cubicBezTo>
                  <a:pt x="1714" y="22217"/>
                  <a:pt x="473" y="15120"/>
                  <a:pt x="158" y="11417"/>
                </a:cubicBezTo>
                <a:cubicBezTo>
                  <a:pt x="-157" y="7714"/>
                  <a:pt x="-174" y="0"/>
                  <a:pt x="1745" y="0"/>
                </a:cubicBezTo>
                <a:close/>
              </a:path>
            </a:pathLst>
          </a:custGeom>
          <a:solidFill>
            <a:srgbClr val="AB3A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‘</a:t>
            </a:r>
            <a:r>
              <a:rPr lang="ko-KR" altLang="en-US" dirty="0" smtClean="0"/>
              <a:t>배움</a:t>
            </a:r>
            <a:r>
              <a:rPr lang="en-US" altLang="ko-KR" dirty="0" smtClean="0"/>
              <a:t>’</a:t>
            </a:r>
            <a:r>
              <a:rPr lang="ko-KR" altLang="en-US" dirty="0"/>
              <a:t> </a:t>
            </a:r>
            <a:r>
              <a:rPr lang="ko-KR" altLang="en-US" dirty="0" smtClean="0"/>
              <a:t>본연의 가치 실현</a:t>
            </a:r>
            <a:endParaRPr lang="ko-KR" altLang="en-US" dirty="0"/>
          </a:p>
        </p:txBody>
      </p:sp>
      <p:sp>
        <p:nvSpPr>
          <p:cNvPr id="14" name="순서도: 수행의 시작/종료 11"/>
          <p:cNvSpPr/>
          <p:nvPr/>
        </p:nvSpPr>
        <p:spPr>
          <a:xfrm>
            <a:off x="4985845" y="3457603"/>
            <a:ext cx="3561389" cy="721868"/>
          </a:xfrm>
          <a:custGeom>
            <a:avLst/>
            <a:gdLst>
              <a:gd name="connsiteX0" fmla="*/ 3475 w 21600"/>
              <a:gd name="connsiteY0" fmla="*/ 0 h 21600"/>
              <a:gd name="connsiteX1" fmla="*/ 18125 w 21600"/>
              <a:gd name="connsiteY1" fmla="*/ 0 h 21600"/>
              <a:gd name="connsiteX2" fmla="*/ 21600 w 21600"/>
              <a:gd name="connsiteY2" fmla="*/ 10800 h 21600"/>
              <a:gd name="connsiteX3" fmla="*/ 18125 w 21600"/>
              <a:gd name="connsiteY3" fmla="*/ 21600 h 21600"/>
              <a:gd name="connsiteX4" fmla="*/ 3475 w 21600"/>
              <a:gd name="connsiteY4" fmla="*/ 21600 h 21600"/>
              <a:gd name="connsiteX5" fmla="*/ 0 w 21600"/>
              <a:gd name="connsiteY5" fmla="*/ 10800 h 21600"/>
              <a:gd name="connsiteX6" fmla="*/ 3475 w 21600"/>
              <a:gd name="connsiteY6" fmla="*/ 0 h 21600"/>
              <a:gd name="connsiteX0" fmla="*/ 3475 w 21735"/>
              <a:gd name="connsiteY0" fmla="*/ 0 h 21600"/>
              <a:gd name="connsiteX1" fmla="*/ 18125 w 21735"/>
              <a:gd name="connsiteY1" fmla="*/ 0 h 21600"/>
              <a:gd name="connsiteX2" fmla="*/ 21600 w 21735"/>
              <a:gd name="connsiteY2" fmla="*/ 10800 h 21600"/>
              <a:gd name="connsiteX3" fmla="*/ 19925 w 21735"/>
              <a:gd name="connsiteY3" fmla="*/ 21291 h 21600"/>
              <a:gd name="connsiteX4" fmla="*/ 3475 w 21735"/>
              <a:gd name="connsiteY4" fmla="*/ 21600 h 21600"/>
              <a:gd name="connsiteX5" fmla="*/ 0 w 21735"/>
              <a:gd name="connsiteY5" fmla="*/ 10800 h 21600"/>
              <a:gd name="connsiteX6" fmla="*/ 3475 w 21735"/>
              <a:gd name="connsiteY6" fmla="*/ 0 h 21600"/>
              <a:gd name="connsiteX0" fmla="*/ 1745 w 21893"/>
              <a:gd name="connsiteY0" fmla="*/ 0 h 22217"/>
              <a:gd name="connsiteX1" fmla="*/ 18283 w 21893"/>
              <a:gd name="connsiteY1" fmla="*/ 617 h 22217"/>
              <a:gd name="connsiteX2" fmla="*/ 21758 w 21893"/>
              <a:gd name="connsiteY2" fmla="*/ 11417 h 22217"/>
              <a:gd name="connsiteX3" fmla="*/ 20083 w 21893"/>
              <a:gd name="connsiteY3" fmla="*/ 21908 h 22217"/>
              <a:gd name="connsiteX4" fmla="*/ 3633 w 21893"/>
              <a:gd name="connsiteY4" fmla="*/ 22217 h 22217"/>
              <a:gd name="connsiteX5" fmla="*/ 158 w 21893"/>
              <a:gd name="connsiteY5" fmla="*/ 11417 h 22217"/>
              <a:gd name="connsiteX6" fmla="*/ 1745 w 21893"/>
              <a:gd name="connsiteY6" fmla="*/ 0 h 22217"/>
              <a:gd name="connsiteX0" fmla="*/ 1632 w 21944"/>
              <a:gd name="connsiteY0" fmla="*/ 0 h 21908"/>
              <a:gd name="connsiteX1" fmla="*/ 18334 w 21944"/>
              <a:gd name="connsiteY1" fmla="*/ 308 h 21908"/>
              <a:gd name="connsiteX2" fmla="*/ 21809 w 21944"/>
              <a:gd name="connsiteY2" fmla="*/ 11108 h 21908"/>
              <a:gd name="connsiteX3" fmla="*/ 20134 w 21944"/>
              <a:gd name="connsiteY3" fmla="*/ 21599 h 21908"/>
              <a:gd name="connsiteX4" fmla="*/ 3684 w 21944"/>
              <a:gd name="connsiteY4" fmla="*/ 21908 h 21908"/>
              <a:gd name="connsiteX5" fmla="*/ 209 w 21944"/>
              <a:gd name="connsiteY5" fmla="*/ 11108 h 21908"/>
              <a:gd name="connsiteX6" fmla="*/ 1632 w 21944"/>
              <a:gd name="connsiteY6" fmla="*/ 0 h 21908"/>
              <a:gd name="connsiteX0" fmla="*/ 1528 w 21840"/>
              <a:gd name="connsiteY0" fmla="*/ 0 h 21908"/>
              <a:gd name="connsiteX1" fmla="*/ 18230 w 21840"/>
              <a:gd name="connsiteY1" fmla="*/ 308 h 21908"/>
              <a:gd name="connsiteX2" fmla="*/ 21705 w 21840"/>
              <a:gd name="connsiteY2" fmla="*/ 11108 h 21908"/>
              <a:gd name="connsiteX3" fmla="*/ 20030 w 21840"/>
              <a:gd name="connsiteY3" fmla="*/ 21599 h 21908"/>
              <a:gd name="connsiteX4" fmla="*/ 2161 w 21840"/>
              <a:gd name="connsiteY4" fmla="*/ 21908 h 21908"/>
              <a:gd name="connsiteX5" fmla="*/ 105 w 21840"/>
              <a:gd name="connsiteY5" fmla="*/ 11108 h 21908"/>
              <a:gd name="connsiteX6" fmla="*/ 1528 w 21840"/>
              <a:gd name="connsiteY6" fmla="*/ 0 h 21908"/>
              <a:gd name="connsiteX0" fmla="*/ 1496 w 21808"/>
              <a:gd name="connsiteY0" fmla="*/ 0 h 21908"/>
              <a:gd name="connsiteX1" fmla="*/ 18198 w 21808"/>
              <a:gd name="connsiteY1" fmla="*/ 308 h 21908"/>
              <a:gd name="connsiteX2" fmla="*/ 21673 w 21808"/>
              <a:gd name="connsiteY2" fmla="*/ 11108 h 21908"/>
              <a:gd name="connsiteX3" fmla="*/ 19998 w 21808"/>
              <a:gd name="connsiteY3" fmla="*/ 21599 h 21908"/>
              <a:gd name="connsiteX4" fmla="*/ 1692 w 21808"/>
              <a:gd name="connsiteY4" fmla="*/ 21908 h 21908"/>
              <a:gd name="connsiteX5" fmla="*/ 73 w 21808"/>
              <a:gd name="connsiteY5" fmla="*/ 11108 h 21908"/>
              <a:gd name="connsiteX6" fmla="*/ 1496 w 21808"/>
              <a:gd name="connsiteY6" fmla="*/ 0 h 21908"/>
              <a:gd name="connsiteX0" fmla="*/ 760 w 21072"/>
              <a:gd name="connsiteY0" fmla="*/ 0 h 21908"/>
              <a:gd name="connsiteX1" fmla="*/ 17462 w 21072"/>
              <a:gd name="connsiteY1" fmla="*/ 308 h 21908"/>
              <a:gd name="connsiteX2" fmla="*/ 20937 w 21072"/>
              <a:gd name="connsiteY2" fmla="*/ 11108 h 21908"/>
              <a:gd name="connsiteX3" fmla="*/ 19262 w 21072"/>
              <a:gd name="connsiteY3" fmla="*/ 21599 h 21908"/>
              <a:gd name="connsiteX4" fmla="*/ 956 w 21072"/>
              <a:gd name="connsiteY4" fmla="*/ 21908 h 21908"/>
              <a:gd name="connsiteX5" fmla="*/ 1193 w 21072"/>
              <a:gd name="connsiteY5" fmla="*/ 10799 h 21908"/>
              <a:gd name="connsiteX6" fmla="*/ 760 w 21072"/>
              <a:gd name="connsiteY6" fmla="*/ 0 h 21908"/>
              <a:gd name="connsiteX0" fmla="*/ 760 w 21072"/>
              <a:gd name="connsiteY0" fmla="*/ 0 h 21908"/>
              <a:gd name="connsiteX1" fmla="*/ 17462 w 21072"/>
              <a:gd name="connsiteY1" fmla="*/ 308 h 21908"/>
              <a:gd name="connsiteX2" fmla="*/ 20937 w 21072"/>
              <a:gd name="connsiteY2" fmla="*/ 11108 h 21908"/>
              <a:gd name="connsiteX3" fmla="*/ 19262 w 21072"/>
              <a:gd name="connsiteY3" fmla="*/ 21599 h 21908"/>
              <a:gd name="connsiteX4" fmla="*/ 956 w 21072"/>
              <a:gd name="connsiteY4" fmla="*/ 21908 h 21908"/>
              <a:gd name="connsiteX5" fmla="*/ 1193 w 21072"/>
              <a:gd name="connsiteY5" fmla="*/ 10799 h 21908"/>
              <a:gd name="connsiteX6" fmla="*/ 760 w 21072"/>
              <a:gd name="connsiteY6" fmla="*/ 0 h 21908"/>
              <a:gd name="connsiteX0" fmla="*/ 956 w 21268"/>
              <a:gd name="connsiteY0" fmla="*/ 0 h 21908"/>
              <a:gd name="connsiteX1" fmla="*/ 17658 w 21268"/>
              <a:gd name="connsiteY1" fmla="*/ 308 h 21908"/>
              <a:gd name="connsiteX2" fmla="*/ 21133 w 21268"/>
              <a:gd name="connsiteY2" fmla="*/ 11108 h 21908"/>
              <a:gd name="connsiteX3" fmla="*/ 19458 w 21268"/>
              <a:gd name="connsiteY3" fmla="*/ 21599 h 21908"/>
              <a:gd name="connsiteX4" fmla="*/ 1152 w 21268"/>
              <a:gd name="connsiteY4" fmla="*/ 21908 h 21908"/>
              <a:gd name="connsiteX5" fmla="*/ 625 w 21268"/>
              <a:gd name="connsiteY5" fmla="*/ 10799 h 21908"/>
              <a:gd name="connsiteX6" fmla="*/ 956 w 21268"/>
              <a:gd name="connsiteY6" fmla="*/ 0 h 21908"/>
              <a:gd name="connsiteX0" fmla="*/ 1017 w 21329"/>
              <a:gd name="connsiteY0" fmla="*/ 558 h 22935"/>
              <a:gd name="connsiteX1" fmla="*/ 17719 w 21329"/>
              <a:gd name="connsiteY1" fmla="*/ 866 h 22935"/>
              <a:gd name="connsiteX2" fmla="*/ 21194 w 21329"/>
              <a:gd name="connsiteY2" fmla="*/ 11666 h 22935"/>
              <a:gd name="connsiteX3" fmla="*/ 19519 w 21329"/>
              <a:gd name="connsiteY3" fmla="*/ 22157 h 22935"/>
              <a:gd name="connsiteX4" fmla="*/ 1213 w 21329"/>
              <a:gd name="connsiteY4" fmla="*/ 22466 h 22935"/>
              <a:gd name="connsiteX5" fmla="*/ 686 w 21329"/>
              <a:gd name="connsiteY5" fmla="*/ 11357 h 22935"/>
              <a:gd name="connsiteX6" fmla="*/ 1017 w 21329"/>
              <a:gd name="connsiteY6" fmla="*/ 558 h 22935"/>
              <a:gd name="connsiteX0" fmla="*/ 1175 w 21139"/>
              <a:gd name="connsiteY0" fmla="*/ 0 h 22217"/>
              <a:gd name="connsiteX1" fmla="*/ 17529 w 21139"/>
              <a:gd name="connsiteY1" fmla="*/ 617 h 22217"/>
              <a:gd name="connsiteX2" fmla="*/ 21004 w 21139"/>
              <a:gd name="connsiteY2" fmla="*/ 11417 h 22217"/>
              <a:gd name="connsiteX3" fmla="*/ 19329 w 21139"/>
              <a:gd name="connsiteY3" fmla="*/ 21908 h 22217"/>
              <a:gd name="connsiteX4" fmla="*/ 1023 w 21139"/>
              <a:gd name="connsiteY4" fmla="*/ 22217 h 22217"/>
              <a:gd name="connsiteX5" fmla="*/ 496 w 21139"/>
              <a:gd name="connsiteY5" fmla="*/ 11108 h 22217"/>
              <a:gd name="connsiteX6" fmla="*/ 1175 w 21139"/>
              <a:gd name="connsiteY6" fmla="*/ 0 h 22217"/>
              <a:gd name="connsiteX0" fmla="*/ 1175 w 21139"/>
              <a:gd name="connsiteY0" fmla="*/ 0 h 22217"/>
              <a:gd name="connsiteX1" fmla="*/ 17529 w 21139"/>
              <a:gd name="connsiteY1" fmla="*/ 617 h 22217"/>
              <a:gd name="connsiteX2" fmla="*/ 21004 w 21139"/>
              <a:gd name="connsiteY2" fmla="*/ 11417 h 22217"/>
              <a:gd name="connsiteX3" fmla="*/ 19329 w 21139"/>
              <a:gd name="connsiteY3" fmla="*/ 21908 h 22217"/>
              <a:gd name="connsiteX4" fmla="*/ 1023 w 21139"/>
              <a:gd name="connsiteY4" fmla="*/ 22217 h 22217"/>
              <a:gd name="connsiteX5" fmla="*/ 496 w 21139"/>
              <a:gd name="connsiteY5" fmla="*/ 11108 h 22217"/>
              <a:gd name="connsiteX6" fmla="*/ 1175 w 21139"/>
              <a:gd name="connsiteY6" fmla="*/ 0 h 22217"/>
              <a:gd name="connsiteX0" fmla="*/ 1195 w 21159"/>
              <a:gd name="connsiteY0" fmla="*/ 0 h 22217"/>
              <a:gd name="connsiteX1" fmla="*/ 17549 w 21159"/>
              <a:gd name="connsiteY1" fmla="*/ 617 h 22217"/>
              <a:gd name="connsiteX2" fmla="*/ 21024 w 21159"/>
              <a:gd name="connsiteY2" fmla="*/ 11417 h 22217"/>
              <a:gd name="connsiteX3" fmla="*/ 19349 w 21159"/>
              <a:gd name="connsiteY3" fmla="*/ 21908 h 22217"/>
              <a:gd name="connsiteX4" fmla="*/ 1043 w 21159"/>
              <a:gd name="connsiteY4" fmla="*/ 22217 h 22217"/>
              <a:gd name="connsiteX5" fmla="*/ 458 w 21159"/>
              <a:gd name="connsiteY5" fmla="*/ 10799 h 22217"/>
              <a:gd name="connsiteX6" fmla="*/ 1195 w 21159"/>
              <a:gd name="connsiteY6" fmla="*/ 0 h 22217"/>
              <a:gd name="connsiteX0" fmla="*/ 1161 w 21125"/>
              <a:gd name="connsiteY0" fmla="*/ 0 h 22217"/>
              <a:gd name="connsiteX1" fmla="*/ 17515 w 21125"/>
              <a:gd name="connsiteY1" fmla="*/ 617 h 22217"/>
              <a:gd name="connsiteX2" fmla="*/ 20990 w 21125"/>
              <a:gd name="connsiteY2" fmla="*/ 11417 h 22217"/>
              <a:gd name="connsiteX3" fmla="*/ 19315 w 21125"/>
              <a:gd name="connsiteY3" fmla="*/ 21908 h 22217"/>
              <a:gd name="connsiteX4" fmla="*/ 1009 w 21125"/>
              <a:gd name="connsiteY4" fmla="*/ 22217 h 22217"/>
              <a:gd name="connsiteX5" fmla="*/ 424 w 21125"/>
              <a:gd name="connsiteY5" fmla="*/ 10799 h 22217"/>
              <a:gd name="connsiteX6" fmla="*/ 1161 w 21125"/>
              <a:gd name="connsiteY6" fmla="*/ 0 h 22217"/>
              <a:gd name="connsiteX0" fmla="*/ 946 w 20910"/>
              <a:gd name="connsiteY0" fmla="*/ 0 h 23143"/>
              <a:gd name="connsiteX1" fmla="*/ 17300 w 20910"/>
              <a:gd name="connsiteY1" fmla="*/ 617 h 23143"/>
              <a:gd name="connsiteX2" fmla="*/ 20775 w 20910"/>
              <a:gd name="connsiteY2" fmla="*/ 11417 h 23143"/>
              <a:gd name="connsiteX3" fmla="*/ 19100 w 20910"/>
              <a:gd name="connsiteY3" fmla="*/ 21908 h 23143"/>
              <a:gd name="connsiteX4" fmla="*/ 1200 w 20910"/>
              <a:gd name="connsiteY4" fmla="*/ 23143 h 23143"/>
              <a:gd name="connsiteX5" fmla="*/ 209 w 20910"/>
              <a:gd name="connsiteY5" fmla="*/ 10799 h 23143"/>
              <a:gd name="connsiteX6" fmla="*/ 946 w 20910"/>
              <a:gd name="connsiteY6" fmla="*/ 0 h 23143"/>
              <a:gd name="connsiteX0" fmla="*/ 839 w 20803"/>
              <a:gd name="connsiteY0" fmla="*/ 0 h 23143"/>
              <a:gd name="connsiteX1" fmla="*/ 17193 w 20803"/>
              <a:gd name="connsiteY1" fmla="*/ 617 h 23143"/>
              <a:gd name="connsiteX2" fmla="*/ 20668 w 20803"/>
              <a:gd name="connsiteY2" fmla="*/ 11417 h 23143"/>
              <a:gd name="connsiteX3" fmla="*/ 18993 w 20803"/>
              <a:gd name="connsiteY3" fmla="*/ 21908 h 23143"/>
              <a:gd name="connsiteX4" fmla="*/ 1093 w 20803"/>
              <a:gd name="connsiteY4" fmla="*/ 23143 h 23143"/>
              <a:gd name="connsiteX5" fmla="*/ 334 w 20803"/>
              <a:gd name="connsiteY5" fmla="*/ 10799 h 23143"/>
              <a:gd name="connsiteX6" fmla="*/ 839 w 20803"/>
              <a:gd name="connsiteY6" fmla="*/ 0 h 23143"/>
              <a:gd name="connsiteX0" fmla="*/ 857 w 20821"/>
              <a:gd name="connsiteY0" fmla="*/ 0 h 23143"/>
              <a:gd name="connsiteX1" fmla="*/ 17211 w 20821"/>
              <a:gd name="connsiteY1" fmla="*/ 617 h 23143"/>
              <a:gd name="connsiteX2" fmla="*/ 20686 w 20821"/>
              <a:gd name="connsiteY2" fmla="*/ 11417 h 23143"/>
              <a:gd name="connsiteX3" fmla="*/ 19011 w 20821"/>
              <a:gd name="connsiteY3" fmla="*/ 21908 h 23143"/>
              <a:gd name="connsiteX4" fmla="*/ 1111 w 20821"/>
              <a:gd name="connsiteY4" fmla="*/ 23143 h 23143"/>
              <a:gd name="connsiteX5" fmla="*/ 352 w 20821"/>
              <a:gd name="connsiteY5" fmla="*/ 10799 h 23143"/>
              <a:gd name="connsiteX6" fmla="*/ 857 w 20821"/>
              <a:gd name="connsiteY6" fmla="*/ 0 h 23143"/>
              <a:gd name="connsiteX0" fmla="*/ 857 w 20686"/>
              <a:gd name="connsiteY0" fmla="*/ 0 h 23143"/>
              <a:gd name="connsiteX1" fmla="*/ 17211 w 20686"/>
              <a:gd name="connsiteY1" fmla="*/ 617 h 23143"/>
              <a:gd name="connsiteX2" fmla="*/ 20686 w 20686"/>
              <a:gd name="connsiteY2" fmla="*/ 11417 h 23143"/>
              <a:gd name="connsiteX3" fmla="*/ 17386 w 20686"/>
              <a:gd name="connsiteY3" fmla="*/ 21908 h 23143"/>
              <a:gd name="connsiteX4" fmla="*/ 1111 w 20686"/>
              <a:gd name="connsiteY4" fmla="*/ 23143 h 23143"/>
              <a:gd name="connsiteX5" fmla="*/ 352 w 20686"/>
              <a:gd name="connsiteY5" fmla="*/ 10799 h 23143"/>
              <a:gd name="connsiteX6" fmla="*/ 857 w 20686"/>
              <a:gd name="connsiteY6" fmla="*/ 0 h 23143"/>
              <a:gd name="connsiteX0" fmla="*/ 857 w 20686"/>
              <a:gd name="connsiteY0" fmla="*/ 0 h 24068"/>
              <a:gd name="connsiteX1" fmla="*/ 17211 w 20686"/>
              <a:gd name="connsiteY1" fmla="*/ 617 h 24068"/>
              <a:gd name="connsiteX2" fmla="*/ 20686 w 20686"/>
              <a:gd name="connsiteY2" fmla="*/ 11417 h 24068"/>
              <a:gd name="connsiteX3" fmla="*/ 17442 w 20686"/>
              <a:gd name="connsiteY3" fmla="*/ 24068 h 24068"/>
              <a:gd name="connsiteX4" fmla="*/ 1111 w 20686"/>
              <a:gd name="connsiteY4" fmla="*/ 23143 h 24068"/>
              <a:gd name="connsiteX5" fmla="*/ 352 w 20686"/>
              <a:gd name="connsiteY5" fmla="*/ 10799 h 24068"/>
              <a:gd name="connsiteX6" fmla="*/ 857 w 20686"/>
              <a:gd name="connsiteY6" fmla="*/ 0 h 24068"/>
              <a:gd name="connsiteX0" fmla="*/ 658 w 20768"/>
              <a:gd name="connsiteY0" fmla="*/ 0 h 24685"/>
              <a:gd name="connsiteX1" fmla="*/ 17293 w 20768"/>
              <a:gd name="connsiteY1" fmla="*/ 1234 h 24685"/>
              <a:gd name="connsiteX2" fmla="*/ 20768 w 20768"/>
              <a:gd name="connsiteY2" fmla="*/ 12034 h 24685"/>
              <a:gd name="connsiteX3" fmla="*/ 17524 w 20768"/>
              <a:gd name="connsiteY3" fmla="*/ 24685 h 24685"/>
              <a:gd name="connsiteX4" fmla="*/ 1193 w 20768"/>
              <a:gd name="connsiteY4" fmla="*/ 23760 h 24685"/>
              <a:gd name="connsiteX5" fmla="*/ 434 w 20768"/>
              <a:gd name="connsiteY5" fmla="*/ 11416 h 24685"/>
              <a:gd name="connsiteX6" fmla="*/ 658 w 20768"/>
              <a:gd name="connsiteY6" fmla="*/ 0 h 24685"/>
              <a:gd name="connsiteX0" fmla="*/ 642 w 20808"/>
              <a:gd name="connsiteY0" fmla="*/ 309 h 23451"/>
              <a:gd name="connsiteX1" fmla="*/ 17333 w 20808"/>
              <a:gd name="connsiteY1" fmla="*/ 0 h 23451"/>
              <a:gd name="connsiteX2" fmla="*/ 20808 w 20808"/>
              <a:gd name="connsiteY2" fmla="*/ 10800 h 23451"/>
              <a:gd name="connsiteX3" fmla="*/ 17564 w 20808"/>
              <a:gd name="connsiteY3" fmla="*/ 23451 h 23451"/>
              <a:gd name="connsiteX4" fmla="*/ 1233 w 20808"/>
              <a:gd name="connsiteY4" fmla="*/ 22526 h 23451"/>
              <a:gd name="connsiteX5" fmla="*/ 474 w 20808"/>
              <a:gd name="connsiteY5" fmla="*/ 10182 h 23451"/>
              <a:gd name="connsiteX6" fmla="*/ 642 w 20808"/>
              <a:gd name="connsiteY6" fmla="*/ 309 h 23451"/>
              <a:gd name="connsiteX0" fmla="*/ 642 w 20808"/>
              <a:gd name="connsiteY0" fmla="*/ 309 h 23451"/>
              <a:gd name="connsiteX1" fmla="*/ 17333 w 20808"/>
              <a:gd name="connsiteY1" fmla="*/ 0 h 23451"/>
              <a:gd name="connsiteX2" fmla="*/ 20808 w 20808"/>
              <a:gd name="connsiteY2" fmla="*/ 10800 h 23451"/>
              <a:gd name="connsiteX3" fmla="*/ 17564 w 20808"/>
              <a:gd name="connsiteY3" fmla="*/ 23451 h 23451"/>
              <a:gd name="connsiteX4" fmla="*/ 1233 w 20808"/>
              <a:gd name="connsiteY4" fmla="*/ 22526 h 23451"/>
              <a:gd name="connsiteX5" fmla="*/ 474 w 20808"/>
              <a:gd name="connsiteY5" fmla="*/ 12033 h 23451"/>
              <a:gd name="connsiteX6" fmla="*/ 642 w 20808"/>
              <a:gd name="connsiteY6" fmla="*/ 309 h 23451"/>
              <a:gd name="connsiteX0" fmla="*/ 642 w 20808"/>
              <a:gd name="connsiteY0" fmla="*/ 309 h 23142"/>
              <a:gd name="connsiteX1" fmla="*/ 17333 w 20808"/>
              <a:gd name="connsiteY1" fmla="*/ 0 h 23142"/>
              <a:gd name="connsiteX2" fmla="*/ 20808 w 20808"/>
              <a:gd name="connsiteY2" fmla="*/ 10800 h 23142"/>
              <a:gd name="connsiteX3" fmla="*/ 17564 w 20808"/>
              <a:gd name="connsiteY3" fmla="*/ 23142 h 23142"/>
              <a:gd name="connsiteX4" fmla="*/ 1233 w 20808"/>
              <a:gd name="connsiteY4" fmla="*/ 22526 h 23142"/>
              <a:gd name="connsiteX5" fmla="*/ 474 w 20808"/>
              <a:gd name="connsiteY5" fmla="*/ 12033 h 23142"/>
              <a:gd name="connsiteX6" fmla="*/ 642 w 20808"/>
              <a:gd name="connsiteY6" fmla="*/ 309 h 23142"/>
              <a:gd name="connsiteX0" fmla="*/ 628 w 20794"/>
              <a:gd name="connsiteY0" fmla="*/ 309 h 23142"/>
              <a:gd name="connsiteX1" fmla="*/ 17319 w 20794"/>
              <a:gd name="connsiteY1" fmla="*/ 0 h 23142"/>
              <a:gd name="connsiteX2" fmla="*/ 20794 w 20794"/>
              <a:gd name="connsiteY2" fmla="*/ 10800 h 23142"/>
              <a:gd name="connsiteX3" fmla="*/ 17550 w 20794"/>
              <a:gd name="connsiteY3" fmla="*/ 23142 h 23142"/>
              <a:gd name="connsiteX4" fmla="*/ 1219 w 20794"/>
              <a:gd name="connsiteY4" fmla="*/ 22526 h 23142"/>
              <a:gd name="connsiteX5" fmla="*/ 460 w 20794"/>
              <a:gd name="connsiteY5" fmla="*/ 12033 h 23142"/>
              <a:gd name="connsiteX6" fmla="*/ 628 w 20794"/>
              <a:gd name="connsiteY6" fmla="*/ 309 h 23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794" h="23142">
                <a:moveTo>
                  <a:pt x="628" y="309"/>
                </a:moveTo>
                <a:lnTo>
                  <a:pt x="17319" y="0"/>
                </a:lnTo>
                <a:cubicBezTo>
                  <a:pt x="19238" y="0"/>
                  <a:pt x="20756" y="6943"/>
                  <a:pt x="20794" y="10800"/>
                </a:cubicBezTo>
                <a:cubicBezTo>
                  <a:pt x="20832" y="14657"/>
                  <a:pt x="19469" y="23142"/>
                  <a:pt x="17550" y="23142"/>
                </a:cubicBezTo>
                <a:cubicBezTo>
                  <a:pt x="12667" y="23142"/>
                  <a:pt x="6102" y="22526"/>
                  <a:pt x="1219" y="22526"/>
                </a:cubicBezTo>
                <a:cubicBezTo>
                  <a:pt x="-700" y="22526"/>
                  <a:pt x="503" y="20673"/>
                  <a:pt x="460" y="12033"/>
                </a:cubicBezTo>
                <a:cubicBezTo>
                  <a:pt x="417" y="3393"/>
                  <a:pt x="-653" y="618"/>
                  <a:pt x="628" y="309"/>
                </a:cubicBezTo>
                <a:close/>
              </a:path>
            </a:pathLst>
          </a:custGeom>
          <a:solidFill>
            <a:srgbClr val="E92B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‘</a:t>
            </a:r>
            <a:r>
              <a:rPr lang="ko-KR" altLang="en-US" dirty="0" smtClean="0"/>
              <a:t>잘</a:t>
            </a:r>
            <a:r>
              <a:rPr lang="en-US" altLang="ko-KR" dirty="0" smtClean="0"/>
              <a:t>’ </a:t>
            </a:r>
            <a:r>
              <a:rPr lang="ko-KR" altLang="en-US" dirty="0" smtClean="0"/>
              <a:t>배우기 위한 학습 지원</a:t>
            </a:r>
            <a:endParaRPr lang="ko-KR" altLang="en-US" dirty="0"/>
          </a:p>
        </p:txBody>
      </p:sp>
      <p:sp>
        <p:nvSpPr>
          <p:cNvPr id="17" name="순서도: 수행의 시작/종료 11"/>
          <p:cNvSpPr/>
          <p:nvPr/>
        </p:nvSpPr>
        <p:spPr>
          <a:xfrm>
            <a:off x="4492784" y="4284458"/>
            <a:ext cx="3728231" cy="653301"/>
          </a:xfrm>
          <a:custGeom>
            <a:avLst/>
            <a:gdLst>
              <a:gd name="connsiteX0" fmla="*/ 3475 w 21600"/>
              <a:gd name="connsiteY0" fmla="*/ 0 h 21600"/>
              <a:gd name="connsiteX1" fmla="*/ 18125 w 21600"/>
              <a:gd name="connsiteY1" fmla="*/ 0 h 21600"/>
              <a:gd name="connsiteX2" fmla="*/ 21600 w 21600"/>
              <a:gd name="connsiteY2" fmla="*/ 10800 h 21600"/>
              <a:gd name="connsiteX3" fmla="*/ 18125 w 21600"/>
              <a:gd name="connsiteY3" fmla="*/ 21600 h 21600"/>
              <a:gd name="connsiteX4" fmla="*/ 3475 w 21600"/>
              <a:gd name="connsiteY4" fmla="*/ 21600 h 21600"/>
              <a:gd name="connsiteX5" fmla="*/ 0 w 21600"/>
              <a:gd name="connsiteY5" fmla="*/ 10800 h 21600"/>
              <a:gd name="connsiteX6" fmla="*/ 3475 w 21600"/>
              <a:gd name="connsiteY6" fmla="*/ 0 h 21600"/>
              <a:gd name="connsiteX0" fmla="*/ 3475 w 21735"/>
              <a:gd name="connsiteY0" fmla="*/ 0 h 21600"/>
              <a:gd name="connsiteX1" fmla="*/ 18125 w 21735"/>
              <a:gd name="connsiteY1" fmla="*/ 0 h 21600"/>
              <a:gd name="connsiteX2" fmla="*/ 21600 w 21735"/>
              <a:gd name="connsiteY2" fmla="*/ 10800 h 21600"/>
              <a:gd name="connsiteX3" fmla="*/ 19925 w 21735"/>
              <a:gd name="connsiteY3" fmla="*/ 21291 h 21600"/>
              <a:gd name="connsiteX4" fmla="*/ 3475 w 21735"/>
              <a:gd name="connsiteY4" fmla="*/ 21600 h 21600"/>
              <a:gd name="connsiteX5" fmla="*/ 0 w 21735"/>
              <a:gd name="connsiteY5" fmla="*/ 10800 h 21600"/>
              <a:gd name="connsiteX6" fmla="*/ 3475 w 21735"/>
              <a:gd name="connsiteY6" fmla="*/ 0 h 21600"/>
              <a:gd name="connsiteX0" fmla="*/ 1745 w 21893"/>
              <a:gd name="connsiteY0" fmla="*/ 0 h 22217"/>
              <a:gd name="connsiteX1" fmla="*/ 18283 w 21893"/>
              <a:gd name="connsiteY1" fmla="*/ 617 h 22217"/>
              <a:gd name="connsiteX2" fmla="*/ 21758 w 21893"/>
              <a:gd name="connsiteY2" fmla="*/ 11417 h 22217"/>
              <a:gd name="connsiteX3" fmla="*/ 20083 w 21893"/>
              <a:gd name="connsiteY3" fmla="*/ 21908 h 22217"/>
              <a:gd name="connsiteX4" fmla="*/ 3633 w 21893"/>
              <a:gd name="connsiteY4" fmla="*/ 22217 h 22217"/>
              <a:gd name="connsiteX5" fmla="*/ 158 w 21893"/>
              <a:gd name="connsiteY5" fmla="*/ 11417 h 22217"/>
              <a:gd name="connsiteX6" fmla="*/ 1745 w 21893"/>
              <a:gd name="connsiteY6" fmla="*/ 0 h 22217"/>
              <a:gd name="connsiteX0" fmla="*/ 3516 w 21736"/>
              <a:gd name="connsiteY0" fmla="*/ 617 h 21600"/>
              <a:gd name="connsiteX1" fmla="*/ 18126 w 21736"/>
              <a:gd name="connsiteY1" fmla="*/ 0 h 21600"/>
              <a:gd name="connsiteX2" fmla="*/ 21601 w 21736"/>
              <a:gd name="connsiteY2" fmla="*/ 10800 h 21600"/>
              <a:gd name="connsiteX3" fmla="*/ 19926 w 21736"/>
              <a:gd name="connsiteY3" fmla="*/ 21291 h 21600"/>
              <a:gd name="connsiteX4" fmla="*/ 3476 w 21736"/>
              <a:gd name="connsiteY4" fmla="*/ 21600 h 21600"/>
              <a:gd name="connsiteX5" fmla="*/ 1 w 21736"/>
              <a:gd name="connsiteY5" fmla="*/ 10800 h 21600"/>
              <a:gd name="connsiteX6" fmla="*/ 3516 w 21736"/>
              <a:gd name="connsiteY6" fmla="*/ 617 h 21600"/>
              <a:gd name="connsiteX0" fmla="*/ 3744 w 21964"/>
              <a:gd name="connsiteY0" fmla="*/ 617 h 21291"/>
              <a:gd name="connsiteX1" fmla="*/ 18354 w 21964"/>
              <a:gd name="connsiteY1" fmla="*/ 0 h 21291"/>
              <a:gd name="connsiteX2" fmla="*/ 21829 w 21964"/>
              <a:gd name="connsiteY2" fmla="*/ 10800 h 21291"/>
              <a:gd name="connsiteX3" fmla="*/ 20154 w 21964"/>
              <a:gd name="connsiteY3" fmla="*/ 21291 h 21291"/>
              <a:gd name="connsiteX4" fmla="*/ 1605 w 21964"/>
              <a:gd name="connsiteY4" fmla="*/ 20366 h 21291"/>
              <a:gd name="connsiteX5" fmla="*/ 229 w 21964"/>
              <a:gd name="connsiteY5" fmla="*/ 10800 h 21291"/>
              <a:gd name="connsiteX6" fmla="*/ 3744 w 21964"/>
              <a:gd name="connsiteY6" fmla="*/ 617 h 21291"/>
              <a:gd name="connsiteX0" fmla="*/ 3744 w 21964"/>
              <a:gd name="connsiteY0" fmla="*/ 617 h 21291"/>
              <a:gd name="connsiteX1" fmla="*/ 18354 w 21964"/>
              <a:gd name="connsiteY1" fmla="*/ 0 h 21291"/>
              <a:gd name="connsiteX2" fmla="*/ 21829 w 21964"/>
              <a:gd name="connsiteY2" fmla="*/ 10800 h 21291"/>
              <a:gd name="connsiteX3" fmla="*/ 20154 w 21964"/>
              <a:gd name="connsiteY3" fmla="*/ 21291 h 21291"/>
              <a:gd name="connsiteX4" fmla="*/ 1605 w 21964"/>
              <a:gd name="connsiteY4" fmla="*/ 20366 h 21291"/>
              <a:gd name="connsiteX5" fmla="*/ 229 w 21964"/>
              <a:gd name="connsiteY5" fmla="*/ 10800 h 21291"/>
              <a:gd name="connsiteX6" fmla="*/ 3744 w 21964"/>
              <a:gd name="connsiteY6" fmla="*/ 617 h 21291"/>
              <a:gd name="connsiteX0" fmla="*/ 3744 w 21841"/>
              <a:gd name="connsiteY0" fmla="*/ 926 h 21600"/>
              <a:gd name="connsiteX1" fmla="*/ 20112 w 21841"/>
              <a:gd name="connsiteY1" fmla="*/ 0 h 21600"/>
              <a:gd name="connsiteX2" fmla="*/ 21829 w 21841"/>
              <a:gd name="connsiteY2" fmla="*/ 11109 h 21600"/>
              <a:gd name="connsiteX3" fmla="*/ 20154 w 21841"/>
              <a:gd name="connsiteY3" fmla="*/ 21600 h 21600"/>
              <a:gd name="connsiteX4" fmla="*/ 1605 w 21841"/>
              <a:gd name="connsiteY4" fmla="*/ 20675 h 21600"/>
              <a:gd name="connsiteX5" fmla="*/ 229 w 21841"/>
              <a:gd name="connsiteY5" fmla="*/ 11109 h 21600"/>
              <a:gd name="connsiteX6" fmla="*/ 3744 w 21841"/>
              <a:gd name="connsiteY6" fmla="*/ 926 h 21600"/>
              <a:gd name="connsiteX0" fmla="*/ 3744 w 21979"/>
              <a:gd name="connsiteY0" fmla="*/ 926 h 21600"/>
              <a:gd name="connsiteX1" fmla="*/ 20112 w 21979"/>
              <a:gd name="connsiteY1" fmla="*/ 0 h 21600"/>
              <a:gd name="connsiteX2" fmla="*/ 21829 w 21979"/>
              <a:gd name="connsiteY2" fmla="*/ 11109 h 21600"/>
              <a:gd name="connsiteX3" fmla="*/ 17999 w 21979"/>
              <a:gd name="connsiteY3" fmla="*/ 21600 h 21600"/>
              <a:gd name="connsiteX4" fmla="*/ 1605 w 21979"/>
              <a:gd name="connsiteY4" fmla="*/ 20675 h 21600"/>
              <a:gd name="connsiteX5" fmla="*/ 229 w 21979"/>
              <a:gd name="connsiteY5" fmla="*/ 11109 h 21600"/>
              <a:gd name="connsiteX6" fmla="*/ 3744 w 21979"/>
              <a:gd name="connsiteY6" fmla="*/ 926 h 21600"/>
              <a:gd name="connsiteX0" fmla="*/ 3744 w 21979"/>
              <a:gd name="connsiteY0" fmla="*/ 926 h 21600"/>
              <a:gd name="connsiteX1" fmla="*/ 20112 w 21979"/>
              <a:gd name="connsiteY1" fmla="*/ 0 h 21600"/>
              <a:gd name="connsiteX2" fmla="*/ 21829 w 21979"/>
              <a:gd name="connsiteY2" fmla="*/ 11109 h 21600"/>
              <a:gd name="connsiteX3" fmla="*/ 17999 w 21979"/>
              <a:gd name="connsiteY3" fmla="*/ 21600 h 21600"/>
              <a:gd name="connsiteX4" fmla="*/ 1605 w 21979"/>
              <a:gd name="connsiteY4" fmla="*/ 20675 h 21600"/>
              <a:gd name="connsiteX5" fmla="*/ 229 w 21979"/>
              <a:gd name="connsiteY5" fmla="*/ 11109 h 21600"/>
              <a:gd name="connsiteX6" fmla="*/ 3744 w 21979"/>
              <a:gd name="connsiteY6" fmla="*/ 926 h 21600"/>
              <a:gd name="connsiteX0" fmla="*/ 3744 w 22042"/>
              <a:gd name="connsiteY0" fmla="*/ 0 h 20674"/>
              <a:gd name="connsiteX1" fmla="*/ 20339 w 22042"/>
              <a:gd name="connsiteY1" fmla="*/ 597 h 20674"/>
              <a:gd name="connsiteX2" fmla="*/ 21829 w 22042"/>
              <a:gd name="connsiteY2" fmla="*/ 10183 h 20674"/>
              <a:gd name="connsiteX3" fmla="*/ 17999 w 22042"/>
              <a:gd name="connsiteY3" fmla="*/ 20674 h 20674"/>
              <a:gd name="connsiteX4" fmla="*/ 1605 w 22042"/>
              <a:gd name="connsiteY4" fmla="*/ 19749 h 20674"/>
              <a:gd name="connsiteX5" fmla="*/ 229 w 22042"/>
              <a:gd name="connsiteY5" fmla="*/ 10183 h 20674"/>
              <a:gd name="connsiteX6" fmla="*/ 3744 w 22042"/>
              <a:gd name="connsiteY6" fmla="*/ 0 h 20674"/>
              <a:gd name="connsiteX0" fmla="*/ 3744 w 22042"/>
              <a:gd name="connsiteY0" fmla="*/ 0 h 20674"/>
              <a:gd name="connsiteX1" fmla="*/ 20339 w 22042"/>
              <a:gd name="connsiteY1" fmla="*/ 597 h 20674"/>
              <a:gd name="connsiteX2" fmla="*/ 21829 w 22042"/>
              <a:gd name="connsiteY2" fmla="*/ 10183 h 20674"/>
              <a:gd name="connsiteX3" fmla="*/ 17999 w 22042"/>
              <a:gd name="connsiteY3" fmla="*/ 20674 h 20674"/>
              <a:gd name="connsiteX4" fmla="*/ 1605 w 22042"/>
              <a:gd name="connsiteY4" fmla="*/ 19749 h 20674"/>
              <a:gd name="connsiteX5" fmla="*/ 229 w 22042"/>
              <a:gd name="connsiteY5" fmla="*/ 10183 h 20674"/>
              <a:gd name="connsiteX6" fmla="*/ 3744 w 22042"/>
              <a:gd name="connsiteY6" fmla="*/ 0 h 20674"/>
              <a:gd name="connsiteX0" fmla="*/ 3725 w 22023"/>
              <a:gd name="connsiteY0" fmla="*/ 0 h 20674"/>
              <a:gd name="connsiteX1" fmla="*/ 20320 w 22023"/>
              <a:gd name="connsiteY1" fmla="*/ 597 h 20674"/>
              <a:gd name="connsiteX2" fmla="*/ 21810 w 22023"/>
              <a:gd name="connsiteY2" fmla="*/ 10183 h 20674"/>
              <a:gd name="connsiteX3" fmla="*/ 17980 w 22023"/>
              <a:gd name="connsiteY3" fmla="*/ 20674 h 20674"/>
              <a:gd name="connsiteX4" fmla="*/ 1643 w 22023"/>
              <a:gd name="connsiteY4" fmla="*/ 20663 h 20674"/>
              <a:gd name="connsiteX5" fmla="*/ 210 w 22023"/>
              <a:gd name="connsiteY5" fmla="*/ 10183 h 20674"/>
              <a:gd name="connsiteX6" fmla="*/ 3725 w 22023"/>
              <a:gd name="connsiteY6" fmla="*/ 0 h 20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023" h="20674">
                <a:moveTo>
                  <a:pt x="3725" y="0"/>
                </a:moveTo>
                <a:lnTo>
                  <a:pt x="20320" y="597"/>
                </a:lnTo>
                <a:cubicBezTo>
                  <a:pt x="22239" y="597"/>
                  <a:pt x="22200" y="6837"/>
                  <a:pt x="21810" y="10183"/>
                </a:cubicBezTo>
                <a:cubicBezTo>
                  <a:pt x="21420" y="13529"/>
                  <a:pt x="20297" y="19151"/>
                  <a:pt x="17980" y="20674"/>
                </a:cubicBezTo>
                <a:lnTo>
                  <a:pt x="1643" y="20663"/>
                </a:lnTo>
                <a:cubicBezTo>
                  <a:pt x="-276" y="19737"/>
                  <a:pt x="-137" y="13627"/>
                  <a:pt x="210" y="10183"/>
                </a:cubicBezTo>
                <a:cubicBezTo>
                  <a:pt x="557" y="6739"/>
                  <a:pt x="1806" y="0"/>
                  <a:pt x="3725" y="0"/>
                </a:cubicBezTo>
                <a:close/>
              </a:path>
            </a:pathLst>
          </a:custGeom>
          <a:solidFill>
            <a:srgbClr val="E06E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‘</a:t>
            </a:r>
            <a:r>
              <a:rPr lang="ko-KR" altLang="en-US" dirty="0" smtClean="0"/>
              <a:t>얻어</a:t>
            </a:r>
            <a:r>
              <a:rPr lang="en-US" altLang="ko-KR" dirty="0" smtClean="0"/>
              <a:t>’</a:t>
            </a:r>
            <a:r>
              <a:rPr lang="ko-KR" altLang="en-US" dirty="0" smtClean="0"/>
              <a:t> 가는 학습 효과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7206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6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핵심 </a:t>
            </a:r>
            <a:r>
              <a:rPr lang="ko-KR" altLang="en-US" dirty="0" smtClean="0"/>
              <a:t>기능 소개</a:t>
            </a:r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414867" y="1563159"/>
            <a:ext cx="7408333" cy="795867"/>
            <a:chOff x="414867" y="1563159"/>
            <a:chExt cx="7408333" cy="795867"/>
          </a:xfrm>
        </p:grpSpPr>
        <p:sp>
          <p:nvSpPr>
            <p:cNvPr id="4" name="오각형 3"/>
            <p:cNvSpPr/>
            <p:nvPr/>
          </p:nvSpPr>
          <p:spPr>
            <a:xfrm>
              <a:off x="704850" y="1563159"/>
              <a:ext cx="7118350" cy="795867"/>
            </a:xfrm>
            <a:prstGeom prst="homePlate">
              <a:avLst/>
            </a:prstGeom>
            <a:solidFill>
              <a:srgbClr val="B482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2400" dirty="0" smtClean="0">
                  <a:solidFill>
                    <a:schemeClr val="bg1"/>
                  </a:solidFill>
                </a:rPr>
                <a:t>   계획을 통한 일일 목표 도출</a:t>
              </a:r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14867" y="1563159"/>
              <a:ext cx="210609" cy="795867"/>
            </a:xfrm>
            <a:prstGeom prst="rect">
              <a:avLst/>
            </a:prstGeom>
            <a:solidFill>
              <a:srgbClr val="B482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12" name="다이어그램 11"/>
          <p:cNvGraphicFramePr/>
          <p:nvPr>
            <p:extLst>
              <p:ext uri="{D42A27DB-BD31-4B8C-83A1-F6EECF244321}">
                <p14:modId xmlns:p14="http://schemas.microsoft.com/office/powerpoint/2010/main" val="430196364"/>
              </p:ext>
            </p:extLst>
          </p:nvPr>
        </p:nvGraphicFramePr>
        <p:xfrm>
          <a:off x="515405" y="2112962"/>
          <a:ext cx="4259791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줄무늬가 있는 오른쪽 화살표 12"/>
          <p:cNvSpPr/>
          <p:nvPr/>
        </p:nvSpPr>
        <p:spPr>
          <a:xfrm>
            <a:off x="4893724" y="3082395"/>
            <a:ext cx="1202266" cy="2125133"/>
          </a:xfrm>
          <a:prstGeom prst="stripedRightArrow">
            <a:avLst>
              <a:gd name="adj1" fmla="val 34064"/>
              <a:gd name="adj2" fmla="val 50000"/>
            </a:avLst>
          </a:prstGeom>
          <a:solidFill>
            <a:srgbClr val="FF3399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526208" y="3451663"/>
            <a:ext cx="28536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 smtClean="0">
                <a:solidFill>
                  <a:srgbClr val="A0307B"/>
                </a:solidFill>
              </a:rPr>
              <a:t>일일 학습 분량</a:t>
            </a:r>
            <a:endParaRPr lang="en-US" altLang="ko-KR" sz="2400" b="1" dirty="0" smtClean="0">
              <a:solidFill>
                <a:srgbClr val="A0307B"/>
              </a:solidFill>
            </a:endParaRPr>
          </a:p>
          <a:p>
            <a:pPr algn="ctr"/>
            <a:endParaRPr lang="en-US" altLang="ko-KR" sz="2400" b="1" dirty="0" smtClean="0">
              <a:solidFill>
                <a:srgbClr val="A0307B"/>
              </a:solidFill>
            </a:endParaRPr>
          </a:p>
          <a:p>
            <a:pPr algn="ctr"/>
            <a:r>
              <a:rPr lang="ko-KR" altLang="en-US" sz="2400" b="1" dirty="0" smtClean="0">
                <a:solidFill>
                  <a:srgbClr val="A0307B"/>
                </a:solidFill>
              </a:rPr>
              <a:t>다음 학습 자동 설정</a:t>
            </a:r>
            <a:endParaRPr lang="en-US" altLang="ko-KR" sz="2400" b="1" dirty="0">
              <a:solidFill>
                <a:srgbClr val="A0307B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2091257" y="3801533"/>
            <a:ext cx="1075267" cy="685800"/>
          </a:xfrm>
          <a:prstGeom prst="roundRect">
            <a:avLst/>
          </a:prstGeom>
          <a:solidFill>
            <a:srgbClr val="FF99CC"/>
          </a:solidFill>
          <a:ln>
            <a:noFill/>
          </a:ln>
          <a:effectLst>
            <a:softEdge rad="139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/>
              <a:t>선택</a:t>
            </a:r>
            <a:endParaRPr lang="ko-KR" altLang="en-US" sz="2800" dirty="0"/>
          </a:p>
        </p:txBody>
      </p:sp>
      <p:sp>
        <p:nvSpPr>
          <p:cNvPr id="19" name="순서도: 지연 18"/>
          <p:cNvSpPr/>
          <p:nvPr/>
        </p:nvSpPr>
        <p:spPr>
          <a:xfrm>
            <a:off x="5113858" y="2802467"/>
            <a:ext cx="3505200" cy="2751666"/>
          </a:xfrm>
          <a:prstGeom prst="flowChartDelay">
            <a:avLst/>
          </a:prstGeom>
          <a:noFill/>
          <a:ln w="76200">
            <a:solidFill>
              <a:srgbClr val="FF99CC">
                <a:alpha val="40000"/>
              </a:srgb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6162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핵심 </a:t>
            </a:r>
            <a:r>
              <a:rPr lang="ko-KR" altLang="en-US" dirty="0" smtClean="0"/>
              <a:t>기능 소개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414867" y="1563159"/>
            <a:ext cx="7408333" cy="795867"/>
            <a:chOff x="414867" y="1563159"/>
            <a:chExt cx="7408333" cy="795867"/>
          </a:xfrm>
        </p:grpSpPr>
        <p:sp>
          <p:nvSpPr>
            <p:cNvPr id="5" name="오각형 4"/>
            <p:cNvSpPr/>
            <p:nvPr/>
          </p:nvSpPr>
          <p:spPr>
            <a:xfrm>
              <a:off x="704850" y="1563159"/>
              <a:ext cx="7118350" cy="795867"/>
            </a:xfrm>
            <a:prstGeom prst="homePlate">
              <a:avLst/>
            </a:prstGeom>
            <a:solidFill>
              <a:srgbClr val="B482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2400" dirty="0" smtClean="0">
                  <a:solidFill>
                    <a:schemeClr val="bg1"/>
                  </a:solidFill>
                </a:rPr>
                <a:t>   학습 진행 상태 시각화</a:t>
              </a:r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414867" y="1563159"/>
              <a:ext cx="210609" cy="795867"/>
            </a:xfrm>
            <a:prstGeom prst="rect">
              <a:avLst/>
            </a:prstGeom>
            <a:solidFill>
              <a:srgbClr val="B482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60" b="2863"/>
          <a:stretch/>
        </p:blipFill>
        <p:spPr>
          <a:xfrm>
            <a:off x="3767344" y="2607733"/>
            <a:ext cx="4882880" cy="3374136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9" name="모서리가 둥근 직사각형 8"/>
          <p:cNvSpPr/>
          <p:nvPr/>
        </p:nvSpPr>
        <p:spPr>
          <a:xfrm>
            <a:off x="3867912" y="3401568"/>
            <a:ext cx="4672584" cy="996696"/>
          </a:xfrm>
          <a:prstGeom prst="roundRect">
            <a:avLst/>
          </a:prstGeom>
          <a:noFill/>
          <a:ln w="38100">
            <a:solidFill>
              <a:srgbClr val="FF3399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/>
          <p:cNvCxnSpPr/>
          <p:nvPr/>
        </p:nvCxnSpPr>
        <p:spPr>
          <a:xfrm flipH="1" flipV="1">
            <a:off x="3054096" y="3483864"/>
            <a:ext cx="777240" cy="434340"/>
          </a:xfrm>
          <a:prstGeom prst="line">
            <a:avLst/>
          </a:prstGeom>
          <a:ln w="38100">
            <a:solidFill>
              <a:srgbClr val="E92BA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82654" y="2930420"/>
            <a:ext cx="2153154" cy="1938992"/>
          </a:xfrm>
          <a:prstGeom prst="rect">
            <a:avLst/>
          </a:prstGeom>
          <a:solidFill>
            <a:schemeClr val="bg1"/>
          </a:solidFill>
          <a:effectLst>
            <a:softEdge rad="279400"/>
          </a:effectLst>
        </p:spPr>
        <p:txBody>
          <a:bodyPr wrap="none" rtlCol="0">
            <a:spAutoFit/>
          </a:bodyPr>
          <a:lstStyle/>
          <a:p>
            <a:pPr algn="ctr"/>
            <a:endParaRPr lang="en-US" altLang="ko-KR" sz="2000" b="1" dirty="0" smtClean="0">
              <a:solidFill>
                <a:srgbClr val="E92BA5"/>
              </a:solidFill>
            </a:endParaRPr>
          </a:p>
          <a:p>
            <a:pPr algn="ctr"/>
            <a:r>
              <a:rPr lang="ko-KR" altLang="en-US" sz="2000" b="1" dirty="0" smtClean="0">
                <a:solidFill>
                  <a:srgbClr val="E92BA5"/>
                </a:solidFill>
              </a:rPr>
              <a:t>학습 진행률</a:t>
            </a:r>
            <a:endParaRPr lang="en-US" altLang="ko-KR" sz="2000" b="1" dirty="0" smtClean="0">
              <a:solidFill>
                <a:srgbClr val="E92BA5"/>
              </a:solidFill>
            </a:endParaRPr>
          </a:p>
          <a:p>
            <a:pPr algn="ctr"/>
            <a:endParaRPr lang="en-US" altLang="ko-KR" sz="2000" b="1" dirty="0" smtClean="0">
              <a:solidFill>
                <a:srgbClr val="E92BA5"/>
              </a:solidFill>
            </a:endParaRPr>
          </a:p>
          <a:p>
            <a:pPr algn="ctr"/>
            <a:r>
              <a:rPr lang="ko-KR" altLang="en-US" sz="2000" b="1" dirty="0" smtClean="0">
                <a:solidFill>
                  <a:srgbClr val="E92BA5"/>
                </a:solidFill>
              </a:rPr>
              <a:t>지난 학습에 대한 </a:t>
            </a:r>
            <a:endParaRPr lang="en-US" altLang="ko-KR" sz="2000" b="1" dirty="0" smtClean="0">
              <a:solidFill>
                <a:srgbClr val="E92BA5"/>
              </a:solidFill>
            </a:endParaRPr>
          </a:p>
          <a:p>
            <a:pPr algn="ctr"/>
            <a:r>
              <a:rPr lang="ko-KR" altLang="en-US" sz="2000" b="1" dirty="0" err="1" smtClean="0">
                <a:solidFill>
                  <a:srgbClr val="E92BA5"/>
                </a:solidFill>
              </a:rPr>
              <a:t>기억률</a:t>
            </a:r>
            <a:endParaRPr lang="en-US" altLang="ko-KR" sz="2000" b="1" dirty="0" smtClean="0">
              <a:solidFill>
                <a:srgbClr val="E92BA5"/>
              </a:solidFill>
            </a:endParaRPr>
          </a:p>
          <a:p>
            <a:pPr algn="ctr"/>
            <a:endParaRPr lang="ko-KR" altLang="en-US" sz="2000" b="1" dirty="0">
              <a:solidFill>
                <a:srgbClr val="E92B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285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핵심 </a:t>
            </a:r>
            <a:r>
              <a:rPr lang="ko-KR" altLang="en-US" dirty="0" smtClean="0"/>
              <a:t>기능 소개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2658533"/>
            <a:ext cx="7886700" cy="3518430"/>
          </a:xfrm>
        </p:spPr>
        <p:txBody>
          <a:bodyPr/>
          <a:lstStyle/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 </a:t>
            </a:r>
            <a:r>
              <a:rPr lang="en-US" altLang="ko-KR" dirty="0" smtClean="0">
                <a:latin typeface="Script MT Bold" panose="03040602040607080904" pitchFamily="66" charset="0"/>
                <a:ea typeface="HyhwpEQ" panose="02030600000101010101" pitchFamily="18" charset="-127"/>
              </a:rPr>
              <a:t>R</a:t>
            </a:r>
            <a:r>
              <a:rPr lang="en-US" altLang="ko-KR" dirty="0" smtClean="0"/>
              <a:t> = </a:t>
            </a:r>
            <a:r>
              <a:rPr lang="ko-KR" altLang="en-US" dirty="0" err="1" smtClean="0"/>
              <a:t>기억률</a:t>
            </a:r>
            <a:r>
              <a:rPr lang="ko-KR" altLang="en-US" dirty="0" smtClean="0"/>
              <a:t> </a:t>
            </a:r>
            <a:r>
              <a:rPr lang="en-US" altLang="ko-KR" dirty="0" smtClean="0"/>
              <a:t>(%)</a:t>
            </a:r>
          </a:p>
          <a:p>
            <a:pPr lvl="1"/>
            <a:r>
              <a:rPr lang="en-US" altLang="ko-KR" dirty="0" smtClean="0"/>
              <a:t>  </a:t>
            </a:r>
            <a:r>
              <a:rPr lang="en-US" altLang="ko-KR" dirty="0" smtClean="0">
                <a:latin typeface="Script MT Bold" panose="03040602040607080904" pitchFamily="66" charset="0"/>
                <a:ea typeface="HyhwpEQ" panose="02030600000101010101" pitchFamily="18" charset="-127"/>
              </a:rPr>
              <a:t>t</a:t>
            </a:r>
            <a:r>
              <a:rPr lang="en-US" altLang="ko-KR" dirty="0" smtClean="0"/>
              <a:t>  = </a:t>
            </a:r>
            <a:r>
              <a:rPr lang="ko-KR" altLang="en-US" dirty="0" smtClean="0"/>
              <a:t>시간 </a:t>
            </a:r>
            <a:r>
              <a:rPr lang="en-US" altLang="ko-KR" dirty="0" smtClean="0"/>
              <a:t>(</a:t>
            </a:r>
            <a:r>
              <a:rPr lang="ko-KR" altLang="en-US" dirty="0" smtClean="0"/>
              <a:t>분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/>
              <a:t> </a:t>
            </a:r>
            <a:r>
              <a:rPr lang="en-US" altLang="ko-KR" dirty="0" smtClean="0">
                <a:latin typeface="Script MT Bold" panose="03040602040607080904" pitchFamily="66" charset="0"/>
                <a:ea typeface="HyhwpEQ" panose="02030600000101010101" pitchFamily="18" charset="-127"/>
              </a:rPr>
              <a:t>n</a:t>
            </a:r>
            <a:r>
              <a:rPr lang="en-US" altLang="ko-KR" dirty="0" smtClean="0"/>
              <a:t> = </a:t>
            </a:r>
            <a:r>
              <a:rPr lang="ko-KR" altLang="en-US" dirty="0" smtClean="0"/>
              <a:t>반복 횟수</a:t>
            </a:r>
            <a:endParaRPr lang="en-US" altLang="ko-KR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852291" y="4773025"/>
                <a:ext cx="3000821" cy="6360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=100×</m:t>
                      </m:r>
                      <m:f>
                        <m:f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1.84</m:t>
                          </m:r>
                        </m:num>
                        <m:den>
                          <m:d>
                            <m:dPr>
                              <m:begChr m:val="{"/>
                              <m:endChr m:val="}"/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func>
                                    <m:funcPr>
                                      <m:ctrlP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sSub>
                                        <m:sSubPr>
                                          <m:ctrlPr>
                                            <a:rPr lang="en-US" altLang="ko-KR" sz="1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ko-KR" sz="1400" b="0" i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log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10</m:t>
                                          </m:r>
                                        </m:sub>
                                      </m:sSub>
                                    </m:fName>
                                    <m:e>
                                      <m:sSup>
                                        <m:sSupPr>
                                          <m:ctrlPr>
                                            <a:rPr lang="en-US" altLang="ko-KR" sz="1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ko-KR" sz="1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p>
                                          <m:r>
                                            <a:rPr lang="en-US" altLang="ko-KR" sz="1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1.25</m:t>
                                          </m:r>
                                        </m:sup>
                                      </m:sSup>
                                    </m:e>
                                  </m:func>
                                </m:num>
                                <m:den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d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+1.84</m:t>
                          </m:r>
                        </m:den>
                      </m:f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[ 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&gt;0]</m:t>
                      </m:r>
                    </m:oMath>
                  </m:oMathPara>
                </a14:m>
                <a:endParaRPr lang="ko-KR" altLang="en-US" sz="1400" dirty="0">
                  <a:latin typeface="Segoe UI Semibold" panose="020B0702040204020203" pitchFamily="34" charset="0"/>
                  <a:cs typeface="Segoe UI Semibold" panose="020B0702040204020203" pitchFamily="34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291" y="4773025"/>
                <a:ext cx="3000821" cy="636008"/>
              </a:xfrm>
              <a:prstGeom prst="rect">
                <a:avLst/>
              </a:prstGeom>
              <a:blipFill rotWithShape="0">
                <a:blip r:embed="rId2"/>
                <a:stretch>
                  <a:fillRect l="-813" r="-1626" b="-96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l="6247" t="10009" r="8518" b="3640"/>
          <a:stretch/>
        </p:blipFill>
        <p:spPr>
          <a:xfrm>
            <a:off x="4214947" y="2559040"/>
            <a:ext cx="4117273" cy="324655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491278" y="3785850"/>
            <a:ext cx="72366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 err="1" smtClean="0"/>
              <a:t>기억률</a:t>
            </a:r>
            <a:r>
              <a:rPr lang="en-US" altLang="ko-KR" sz="1100" b="1" dirty="0" smtClean="0"/>
              <a:t>(%)</a:t>
            </a:r>
            <a:endParaRPr lang="ko-KR" altLang="en-US" sz="11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123628" y="5860472"/>
            <a:ext cx="7179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/>
              <a:t>시간 </a:t>
            </a:r>
            <a:r>
              <a:rPr lang="en-US" altLang="ko-KR" sz="1100" b="1" dirty="0" smtClean="0"/>
              <a:t>(</a:t>
            </a:r>
            <a:r>
              <a:rPr lang="ko-KR" altLang="en-US" sz="1100" b="1" dirty="0" smtClean="0"/>
              <a:t>분</a:t>
            </a:r>
            <a:r>
              <a:rPr lang="en-US" altLang="ko-KR" sz="1100" b="1" dirty="0" smtClean="0"/>
              <a:t>)</a:t>
            </a:r>
            <a:endParaRPr lang="ko-KR" altLang="en-US" sz="1100" b="1" dirty="0"/>
          </a:p>
        </p:txBody>
      </p:sp>
      <p:grpSp>
        <p:nvGrpSpPr>
          <p:cNvPr id="9" name="그룹 8"/>
          <p:cNvGrpSpPr/>
          <p:nvPr/>
        </p:nvGrpSpPr>
        <p:grpSpPr>
          <a:xfrm>
            <a:off x="414867" y="1563159"/>
            <a:ext cx="7408333" cy="795867"/>
            <a:chOff x="414867" y="1563159"/>
            <a:chExt cx="7408333" cy="795867"/>
          </a:xfrm>
        </p:grpSpPr>
        <p:sp>
          <p:nvSpPr>
            <p:cNvPr id="10" name="오각형 9"/>
            <p:cNvSpPr/>
            <p:nvPr/>
          </p:nvSpPr>
          <p:spPr>
            <a:xfrm>
              <a:off x="704850" y="1563159"/>
              <a:ext cx="7118350" cy="795867"/>
            </a:xfrm>
            <a:prstGeom prst="homePlate">
              <a:avLst/>
            </a:prstGeom>
            <a:solidFill>
              <a:srgbClr val="B482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2400" dirty="0" smtClean="0">
                  <a:solidFill>
                    <a:schemeClr val="bg1"/>
                  </a:solidFill>
                </a:rPr>
                <a:t>   맞춤 복습 추천 </a:t>
              </a:r>
              <a:r>
                <a:rPr lang="en-US" altLang="ko-KR" sz="2400" dirty="0" smtClean="0">
                  <a:solidFill>
                    <a:schemeClr val="bg1"/>
                  </a:solidFill>
                </a:rPr>
                <a:t>(</a:t>
              </a:r>
              <a:r>
                <a:rPr lang="ko-KR" altLang="en-US" sz="2400" dirty="0" err="1" smtClean="0">
                  <a:solidFill>
                    <a:schemeClr val="bg1"/>
                  </a:solidFill>
                </a:rPr>
                <a:t>에빙하우스</a:t>
              </a:r>
              <a:r>
                <a:rPr lang="ko-KR" altLang="en-US" sz="2400" dirty="0" smtClean="0">
                  <a:solidFill>
                    <a:schemeClr val="bg1"/>
                  </a:solidFill>
                </a:rPr>
                <a:t> 망각곡선 이론</a:t>
              </a:r>
              <a:r>
                <a:rPr lang="en-US" altLang="ko-KR" sz="2400" dirty="0" smtClean="0">
                  <a:solidFill>
                    <a:schemeClr val="bg1"/>
                  </a:solidFill>
                </a:rPr>
                <a:t>)</a:t>
              </a:r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414867" y="1563159"/>
              <a:ext cx="210609" cy="795867"/>
            </a:xfrm>
            <a:prstGeom prst="rect">
              <a:avLst/>
            </a:prstGeom>
            <a:solidFill>
              <a:srgbClr val="B482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896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핵심 </a:t>
            </a:r>
            <a:r>
              <a:rPr lang="ko-KR" altLang="en-US" dirty="0" smtClean="0"/>
              <a:t>기능 소개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414867" y="1563159"/>
            <a:ext cx="7408333" cy="795867"/>
            <a:chOff x="414867" y="1563159"/>
            <a:chExt cx="7408333" cy="795867"/>
          </a:xfrm>
        </p:grpSpPr>
        <p:sp>
          <p:nvSpPr>
            <p:cNvPr id="5" name="오각형 4"/>
            <p:cNvSpPr/>
            <p:nvPr/>
          </p:nvSpPr>
          <p:spPr>
            <a:xfrm>
              <a:off x="704850" y="1563159"/>
              <a:ext cx="7118350" cy="795867"/>
            </a:xfrm>
            <a:prstGeom prst="homePlate">
              <a:avLst/>
            </a:prstGeom>
            <a:solidFill>
              <a:srgbClr val="B482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2400" dirty="0" smtClean="0">
                  <a:solidFill>
                    <a:schemeClr val="bg1"/>
                  </a:solidFill>
                </a:rPr>
                <a:t>   모의고사를 통한 시험 대비</a:t>
              </a:r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414867" y="1563159"/>
              <a:ext cx="210609" cy="795867"/>
            </a:xfrm>
            <a:prstGeom prst="rect">
              <a:avLst/>
            </a:prstGeom>
            <a:solidFill>
              <a:srgbClr val="B482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7" name="다이어그램 6"/>
          <p:cNvGraphicFramePr/>
          <p:nvPr>
            <p:extLst>
              <p:ext uri="{D42A27DB-BD31-4B8C-83A1-F6EECF244321}">
                <p14:modId xmlns:p14="http://schemas.microsoft.com/office/powerpoint/2010/main" val="2279206807"/>
              </p:ext>
            </p:extLst>
          </p:nvPr>
        </p:nvGraphicFramePr>
        <p:xfrm>
          <a:off x="825500" y="2757986"/>
          <a:ext cx="7493000" cy="29654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66742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사이트 </a:t>
            </a:r>
            <a:r>
              <a:rPr lang="ko-KR" alt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맵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9789300"/>
              </p:ext>
            </p:extLst>
          </p:nvPr>
        </p:nvGraphicFramePr>
        <p:xfrm>
          <a:off x="6679933" y="1527243"/>
          <a:ext cx="2049200" cy="282376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049200"/>
              </a:tblGrid>
              <a:tr h="57106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 smtClean="0"/>
                        <a:t>관리자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</a:tr>
              <a:tr h="225269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 smtClean="0">
                          <a:solidFill>
                            <a:schemeClr val="bg1"/>
                          </a:solidFill>
                        </a:rPr>
                        <a:t>과정 관리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 smtClean="0">
                          <a:solidFill>
                            <a:schemeClr val="bg1"/>
                          </a:solidFill>
                        </a:rPr>
                        <a:t>분류 관리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 smtClean="0">
                          <a:solidFill>
                            <a:schemeClr val="bg1"/>
                          </a:solidFill>
                        </a:rPr>
                        <a:t>학습모듈 관리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 smtClean="0">
                          <a:solidFill>
                            <a:schemeClr val="bg1"/>
                          </a:solidFill>
                        </a:rPr>
                        <a:t>사용자 관리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 smtClean="0">
                          <a:solidFill>
                            <a:schemeClr val="bg1"/>
                          </a:solidFill>
                        </a:rPr>
                        <a:t>관리자 답변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751CB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6503931"/>
              </p:ext>
            </p:extLst>
          </p:nvPr>
        </p:nvGraphicFramePr>
        <p:xfrm>
          <a:off x="414868" y="1524068"/>
          <a:ext cx="1811574" cy="1953643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811574"/>
              </a:tblGrid>
              <a:tr h="5838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접속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B482DA"/>
                    </a:solidFill>
                  </a:tcPr>
                </a:tc>
              </a:tr>
              <a:tr h="136977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 smtClean="0">
                          <a:solidFill>
                            <a:schemeClr val="bg1"/>
                          </a:solidFill>
                        </a:rPr>
                        <a:t>홈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 smtClean="0">
                          <a:solidFill>
                            <a:schemeClr val="bg1"/>
                          </a:solidFill>
                        </a:rPr>
                        <a:t>로그인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 smtClean="0">
                          <a:solidFill>
                            <a:schemeClr val="bg1"/>
                          </a:solidFill>
                        </a:rPr>
                        <a:t>회원가입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DAC1E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012955"/>
              </p:ext>
            </p:extLst>
          </p:nvPr>
        </p:nvGraphicFramePr>
        <p:xfrm>
          <a:off x="2300438" y="1527243"/>
          <a:ext cx="4302493" cy="4575177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117211"/>
                <a:gridCol w="2185282"/>
              </a:tblGrid>
              <a:tr h="5873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로그인 이후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9751CB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07928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 smtClean="0">
                          <a:solidFill>
                            <a:schemeClr val="bg1"/>
                          </a:solidFill>
                        </a:rPr>
                        <a:t>학습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B482D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dirty="0" smtClean="0">
                          <a:solidFill>
                            <a:schemeClr val="bg1"/>
                          </a:solidFill>
                        </a:rPr>
                        <a:t>학습등록</a:t>
                      </a:r>
                      <a:endParaRPr lang="en-US" altLang="ko-KR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dirty="0" smtClean="0">
                          <a:solidFill>
                            <a:schemeClr val="bg1"/>
                          </a:solidFill>
                        </a:rPr>
                        <a:t>내 학습</a:t>
                      </a:r>
                      <a:endParaRPr lang="en-US" altLang="ko-KR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dirty="0" smtClean="0">
                          <a:solidFill>
                            <a:schemeClr val="bg1"/>
                          </a:solidFill>
                        </a:rPr>
                        <a:t>학습하기</a:t>
                      </a:r>
                      <a:endParaRPr lang="en-US" altLang="ko-KR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B482DA"/>
                    </a:solidFill>
                  </a:tcPr>
                </a:tc>
              </a:tr>
              <a:tr h="75001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 smtClean="0">
                          <a:solidFill>
                            <a:schemeClr val="bg1"/>
                          </a:solidFill>
                        </a:rPr>
                        <a:t>복습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DAC1E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dirty="0" smtClean="0">
                          <a:solidFill>
                            <a:schemeClr val="bg1"/>
                          </a:solidFill>
                        </a:rPr>
                        <a:t>복습</a:t>
                      </a:r>
                      <a:r>
                        <a:rPr lang="ko-KR" altLang="en-US" baseline="0" dirty="0" smtClean="0">
                          <a:solidFill>
                            <a:schemeClr val="bg1"/>
                          </a:solidFill>
                        </a:rPr>
                        <a:t> 추천</a:t>
                      </a:r>
                      <a:endParaRPr lang="en-US" altLang="ko-KR" baseline="0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baseline="0" dirty="0" smtClean="0">
                          <a:solidFill>
                            <a:schemeClr val="bg1"/>
                          </a:solidFill>
                        </a:rPr>
                        <a:t>복습하기</a:t>
                      </a:r>
                      <a:endParaRPr lang="en-US" altLang="ko-KR" baseline="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DAC1ED"/>
                    </a:solidFill>
                  </a:tcPr>
                </a:tc>
              </a:tr>
              <a:tr h="107928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 smtClean="0">
                          <a:solidFill>
                            <a:schemeClr val="bg1"/>
                          </a:solidFill>
                        </a:rPr>
                        <a:t>모의고사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B482D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dirty="0" smtClean="0">
                          <a:solidFill>
                            <a:schemeClr val="bg1"/>
                          </a:solidFill>
                        </a:rPr>
                        <a:t>모의고사 선택</a:t>
                      </a:r>
                      <a:endParaRPr lang="en-US" altLang="ko-KR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dirty="0" smtClean="0">
                          <a:solidFill>
                            <a:schemeClr val="bg1"/>
                          </a:solidFill>
                        </a:rPr>
                        <a:t>모의고사</a:t>
                      </a:r>
                      <a:endParaRPr lang="en-US" altLang="ko-KR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baseline="0" dirty="0" smtClean="0">
                          <a:solidFill>
                            <a:schemeClr val="bg1"/>
                          </a:solidFill>
                        </a:rPr>
                        <a:t>결과 확인</a:t>
                      </a:r>
                      <a:endParaRPr lang="en-US" altLang="ko-KR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B482DA"/>
                    </a:solidFill>
                  </a:tcPr>
                </a:tc>
              </a:tr>
              <a:tr h="107928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 smtClean="0">
                          <a:solidFill>
                            <a:schemeClr val="bg1"/>
                          </a:solidFill>
                        </a:rPr>
                        <a:t>관리자에게 문의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DAC1E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dirty="0" smtClean="0">
                          <a:solidFill>
                            <a:schemeClr val="bg1"/>
                          </a:solidFill>
                        </a:rPr>
                        <a:t>문의</a:t>
                      </a:r>
                      <a:r>
                        <a:rPr lang="ko-KR" altLang="en-US" baseline="0" dirty="0" smtClean="0">
                          <a:solidFill>
                            <a:schemeClr val="bg1"/>
                          </a:solidFill>
                        </a:rPr>
                        <a:t> 글 </a:t>
                      </a:r>
                      <a:r>
                        <a:rPr lang="ko-KR" altLang="en-US" dirty="0" smtClean="0">
                          <a:solidFill>
                            <a:schemeClr val="bg1"/>
                          </a:solidFill>
                        </a:rPr>
                        <a:t>목록</a:t>
                      </a:r>
                      <a:endParaRPr lang="en-US" altLang="ko-KR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dirty="0" smtClean="0">
                          <a:solidFill>
                            <a:schemeClr val="bg1"/>
                          </a:solidFill>
                        </a:rPr>
                        <a:t>문의 등록</a:t>
                      </a:r>
                      <a:endParaRPr lang="en-US" altLang="ko-KR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dirty="0" smtClean="0">
                          <a:solidFill>
                            <a:schemeClr val="bg1"/>
                          </a:solidFill>
                        </a:rPr>
                        <a:t>답변 확인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DAC1ED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0172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1479</TotalTime>
  <Words>432</Words>
  <Application>Microsoft Office PowerPoint</Application>
  <PresentationFormat>화면 슬라이드 쇼(4:3)</PresentationFormat>
  <Paragraphs>150</Paragraphs>
  <Slides>15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8" baseType="lpstr">
      <vt:lpstr>HyhwpEQ</vt:lpstr>
      <vt:lpstr>KoPub돋움체 Bold</vt:lpstr>
      <vt:lpstr>KoPub돋움체 Medium</vt:lpstr>
      <vt:lpstr>맑은 고딕</vt:lpstr>
      <vt:lpstr>Agency FB</vt:lpstr>
      <vt:lpstr>Arial</vt:lpstr>
      <vt:lpstr>Calibri</vt:lpstr>
      <vt:lpstr>Calibri Light</vt:lpstr>
      <vt:lpstr>Cambria Math</vt:lpstr>
      <vt:lpstr>Script MT Bold</vt:lpstr>
      <vt:lpstr>Segoe UI Semibold</vt:lpstr>
      <vt:lpstr>Wingdings</vt:lpstr>
      <vt:lpstr>Office 테마</vt:lpstr>
      <vt:lpstr>PowerPoint 프레젠테이션</vt:lpstr>
      <vt:lpstr>목차</vt:lpstr>
      <vt:lpstr>개발 동기 </vt:lpstr>
      <vt:lpstr>welEarn 소개</vt:lpstr>
      <vt:lpstr>핵심 기능 소개</vt:lpstr>
      <vt:lpstr>핵심 기능 소개</vt:lpstr>
      <vt:lpstr>핵심 기능 소개</vt:lpstr>
      <vt:lpstr>핵심 기능 소개</vt:lpstr>
      <vt:lpstr>사이트 맵</vt:lpstr>
      <vt:lpstr>개발환경</vt:lpstr>
      <vt:lpstr>시스템 구성</vt:lpstr>
      <vt:lpstr>시스템 구성</vt:lpstr>
      <vt:lpstr>시연</vt:lpstr>
      <vt:lpstr>다음 개발 과제</vt:lpstr>
      <vt:lpstr>Q &amp; A  감사합니다.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DaewoongHong</dc:creator>
  <cp:lastModifiedBy>DaewoongHong</cp:lastModifiedBy>
  <cp:revision>100</cp:revision>
  <dcterms:created xsi:type="dcterms:W3CDTF">2020-09-19T03:20:15Z</dcterms:created>
  <dcterms:modified xsi:type="dcterms:W3CDTF">2020-09-21T03:08:06Z</dcterms:modified>
</cp:coreProperties>
</file>