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9" r:id="rId3"/>
    <p:sldId id="286" r:id="rId4"/>
    <p:sldId id="285" r:id="rId5"/>
    <p:sldId id="287" r:id="rId6"/>
    <p:sldId id="304" r:id="rId7"/>
    <p:sldId id="29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f-note-010@outlook.jp" initials="dn0" lastIdx="1" clrIdx="0">
    <p:extLst>
      <p:ext uri="{19B8F6BF-5375-455C-9EA6-DF929625EA0E}">
        <p15:presenceInfo xmlns:p15="http://schemas.microsoft.com/office/powerpoint/2012/main" userId="fdfa104084d43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E4421C"/>
    <a:srgbClr val="FF33CC"/>
    <a:srgbClr val="FFFF99"/>
    <a:srgbClr val="A4C4D9"/>
    <a:srgbClr val="C9EAFF"/>
    <a:srgbClr val="E1EBFF"/>
    <a:srgbClr val="CCE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3794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u DF" userId="ec54ac87e79357d5" providerId="LiveId" clId="{D4CB7A1F-A514-444E-95DB-C8CA1665D92B}"/>
    <pc:docChg chg="undo custSel addSld delSld modSld">
      <pc:chgData name="jimu DF" userId="ec54ac87e79357d5" providerId="LiveId" clId="{D4CB7A1F-A514-444E-95DB-C8CA1665D92B}" dt="2024-09-27T07:10:26.737" v="1661" actId="20577"/>
      <pc:docMkLst>
        <pc:docMk/>
      </pc:docMkLst>
      <pc:sldChg chg="modSp mod">
        <pc:chgData name="jimu DF" userId="ec54ac87e79357d5" providerId="LiveId" clId="{D4CB7A1F-A514-444E-95DB-C8CA1665D92B}" dt="2024-09-27T05:57:37.973" v="1648" actId="20577"/>
        <pc:sldMkLst>
          <pc:docMk/>
          <pc:sldMk cId="2992255222" sldId="287"/>
        </pc:sldMkLst>
        <pc:graphicFrameChg chg="modGraphic">
          <ac:chgData name="jimu DF" userId="ec54ac87e79357d5" providerId="LiveId" clId="{D4CB7A1F-A514-444E-95DB-C8CA1665D92B}" dt="2024-09-27T05:57:37.973" v="1648" actId="20577"/>
          <ac:graphicFrameMkLst>
            <pc:docMk/>
            <pc:sldMk cId="2992255222" sldId="287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5:21:26.541" v="1592" actId="1076"/>
        <pc:sldMkLst>
          <pc:docMk/>
          <pc:sldMk cId="627265434" sldId="288"/>
        </pc:sldMkLst>
        <pc:spChg chg="mod">
          <ac:chgData name="jimu DF" userId="ec54ac87e79357d5" providerId="LiveId" clId="{D4CB7A1F-A514-444E-95DB-C8CA1665D92B}" dt="2024-09-27T05:21:26.541" v="1592" actId="1076"/>
          <ac:spMkLst>
            <pc:docMk/>
            <pc:sldMk cId="627265434" sldId="288"/>
            <ac:spMk id="23" creationId="{1BD52DAF-1952-C366-750B-3D85207A1AE5}"/>
          </ac:spMkLst>
        </pc:spChg>
        <pc:grpChg chg="mod">
          <ac:chgData name="jimu DF" userId="ec54ac87e79357d5" providerId="LiveId" clId="{D4CB7A1F-A514-444E-95DB-C8CA1665D92B}" dt="2024-09-27T05:21:26.541" v="1592" actId="1076"/>
          <ac:grpSpMkLst>
            <pc:docMk/>
            <pc:sldMk cId="627265434" sldId="288"/>
            <ac:grpSpMk id="10" creationId="{BB86F5CF-CBB2-66A1-836D-9DBFE7B0A1F6}"/>
          </ac:grpSpMkLst>
        </pc:grpChg>
        <pc:grpChg chg="mod">
          <ac:chgData name="jimu DF" userId="ec54ac87e79357d5" providerId="LiveId" clId="{D4CB7A1F-A514-444E-95DB-C8CA1665D92B}" dt="2024-09-27T05:21:26.541" v="1592" actId="1076"/>
          <ac:grpSpMkLst>
            <pc:docMk/>
            <pc:sldMk cId="627265434" sldId="288"/>
            <ac:grpSpMk id="12" creationId="{872D0C28-9370-7C08-6C3E-B92545C49102}"/>
          </ac:grpSpMkLst>
        </pc:grpChg>
      </pc:sldChg>
      <pc:sldChg chg="modSp mod">
        <pc:chgData name="jimu DF" userId="ec54ac87e79357d5" providerId="LiveId" clId="{D4CB7A1F-A514-444E-95DB-C8CA1665D92B}" dt="2024-09-27T05:27:26.739" v="1617" actId="20577"/>
        <pc:sldMkLst>
          <pc:docMk/>
          <pc:sldMk cId="2465461166" sldId="289"/>
        </pc:sldMkLst>
        <pc:spChg chg="mod">
          <ac:chgData name="jimu DF" userId="ec54ac87e79357d5" providerId="LiveId" clId="{D4CB7A1F-A514-444E-95DB-C8CA1665D92B}" dt="2024-09-27T02:12:59.073" v="272"/>
          <ac:spMkLst>
            <pc:docMk/>
            <pc:sldMk cId="2465461166" sldId="289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27:26.739" v="1617" actId="20577"/>
          <ac:graphicFrameMkLst>
            <pc:docMk/>
            <pc:sldMk cId="2465461166" sldId="289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4:37:01.168" v="1055" actId="1076"/>
        <pc:sldMkLst>
          <pc:docMk/>
          <pc:sldMk cId="3968542536" sldId="290"/>
        </pc:sldMkLst>
        <pc:spChg chg="mod">
          <ac:chgData name="jimu DF" userId="ec54ac87e79357d5" providerId="LiveId" clId="{D4CB7A1F-A514-444E-95DB-C8CA1665D92B}" dt="2024-09-27T04:37:01.168" v="1055" actId="1076"/>
          <ac:spMkLst>
            <pc:docMk/>
            <pc:sldMk cId="3968542536" sldId="290"/>
            <ac:spMk id="6" creationId="{55B5364F-2769-21CD-54B8-5A27F6DAB642}"/>
          </ac:spMkLst>
        </pc:spChg>
        <pc:spChg chg="mod">
          <ac:chgData name="jimu DF" userId="ec54ac87e79357d5" providerId="LiveId" clId="{D4CB7A1F-A514-444E-95DB-C8CA1665D92B}" dt="2024-09-27T04:36:45.793" v="1053" actId="14100"/>
          <ac:spMkLst>
            <pc:docMk/>
            <pc:sldMk cId="3968542536" sldId="290"/>
            <ac:spMk id="26" creationId="{1FFACB11-8314-6914-3893-60BDC58742DC}"/>
          </ac:spMkLst>
        </pc:spChg>
        <pc:spChg chg="mod">
          <ac:chgData name="jimu DF" userId="ec54ac87e79357d5" providerId="LiveId" clId="{D4CB7A1F-A514-444E-95DB-C8CA1665D92B}" dt="2024-09-27T04:36:52.089" v="1054" actId="1076"/>
          <ac:spMkLst>
            <pc:docMk/>
            <pc:sldMk cId="3968542536" sldId="290"/>
            <ac:spMk id="27" creationId="{F74AF812-02FC-249B-B54D-95C5963B79E0}"/>
          </ac:spMkLst>
        </pc:spChg>
        <pc:picChg chg="mod">
          <ac:chgData name="jimu DF" userId="ec54ac87e79357d5" providerId="LiveId" clId="{D4CB7A1F-A514-444E-95DB-C8CA1665D92B}" dt="2024-09-27T04:36:45.793" v="1053" actId="14100"/>
          <ac:picMkLst>
            <pc:docMk/>
            <pc:sldMk cId="3968542536" sldId="290"/>
            <ac:picMk id="25" creationId="{8112022E-F451-EB8B-BC6F-F69FD78FBBB5}"/>
          </ac:picMkLst>
        </pc:picChg>
      </pc:sldChg>
      <pc:sldChg chg="addSp delSp modSp mod">
        <pc:chgData name="jimu DF" userId="ec54ac87e79357d5" providerId="LiveId" clId="{D4CB7A1F-A514-444E-95DB-C8CA1665D92B}" dt="2024-09-27T06:23:38.461" v="1657" actId="14734"/>
        <pc:sldMkLst>
          <pc:docMk/>
          <pc:sldMk cId="4198254473" sldId="291"/>
        </pc:sldMkLst>
        <pc:spChg chg="mod">
          <ac:chgData name="jimu DF" userId="ec54ac87e79357d5" providerId="LiveId" clId="{D4CB7A1F-A514-444E-95DB-C8CA1665D92B}" dt="2024-09-27T02:52:32.920" v="435" actId="20577"/>
          <ac:spMkLst>
            <pc:docMk/>
            <pc:sldMk cId="4198254473" sldId="291"/>
            <ac:spMk id="4" creationId="{3ECA408F-8115-12D2-4336-0558B5B463B1}"/>
          </ac:spMkLst>
        </pc:spChg>
        <pc:spChg chg="add del">
          <ac:chgData name="jimu DF" userId="ec54ac87e79357d5" providerId="LiveId" clId="{D4CB7A1F-A514-444E-95DB-C8CA1665D92B}" dt="2024-09-27T02:55:20.552" v="440" actId="22"/>
          <ac:spMkLst>
            <pc:docMk/>
            <pc:sldMk cId="4198254473" sldId="291"/>
            <ac:spMk id="10" creationId="{F7E6C340-5D49-9797-1CB4-508C7915F359}"/>
          </ac:spMkLst>
        </pc:spChg>
        <pc:graphicFrameChg chg="del mod modGraphic">
          <ac:chgData name="jimu DF" userId="ec54ac87e79357d5" providerId="LiveId" clId="{D4CB7A1F-A514-444E-95DB-C8CA1665D92B}" dt="2024-09-27T02:54:55.717" v="438" actId="478"/>
          <ac:graphicFrameMkLst>
            <pc:docMk/>
            <pc:sldMk cId="4198254473" sldId="291"/>
            <ac:graphicFrameMk id="2" creationId="{C6426A0C-FA07-6088-A566-DE39B17B6139}"/>
          </ac:graphicFrameMkLst>
        </pc:graphicFrameChg>
        <pc:graphicFrameChg chg="add mod modGraphic">
          <ac:chgData name="jimu DF" userId="ec54ac87e79357d5" providerId="LiveId" clId="{D4CB7A1F-A514-444E-95DB-C8CA1665D92B}" dt="2024-09-27T06:23:38.461" v="1657" actId="14734"/>
          <ac:graphicFrameMkLst>
            <pc:docMk/>
            <pc:sldMk cId="4198254473" sldId="291"/>
            <ac:graphicFrameMk id="12" creationId="{F2C6366B-6456-4401-F7B5-160163A6FFF1}"/>
          </ac:graphicFrameMkLst>
        </pc:graphicFrameChg>
        <pc:picChg chg="add del mod">
          <ac:chgData name="jimu DF" userId="ec54ac87e79357d5" providerId="LiveId" clId="{D4CB7A1F-A514-444E-95DB-C8CA1665D92B}" dt="2024-09-27T04:31:47.236" v="1041" actId="478"/>
          <ac:picMkLst>
            <pc:docMk/>
            <pc:sldMk cId="4198254473" sldId="291"/>
            <ac:picMk id="14" creationId="{DCC8FF33-3BBB-A6B9-EFD7-B396953874C5}"/>
          </ac:picMkLst>
        </pc:picChg>
        <pc:picChg chg="add mod">
          <ac:chgData name="jimu DF" userId="ec54ac87e79357d5" providerId="LiveId" clId="{D4CB7A1F-A514-444E-95DB-C8CA1665D92B}" dt="2024-09-27T04:34:01.753" v="1044" actId="14100"/>
          <ac:picMkLst>
            <pc:docMk/>
            <pc:sldMk cId="4198254473" sldId="291"/>
            <ac:picMk id="16" creationId="{DD3CF97A-32F2-1246-9676-CE3C4E1E18A2}"/>
          </ac:picMkLst>
        </pc:picChg>
      </pc:sldChg>
      <pc:sldChg chg="modSp mod">
        <pc:chgData name="jimu DF" userId="ec54ac87e79357d5" providerId="LiveId" clId="{D4CB7A1F-A514-444E-95DB-C8CA1665D92B}" dt="2024-09-27T04:38:25.966" v="1081" actId="20577"/>
        <pc:sldMkLst>
          <pc:docMk/>
          <pc:sldMk cId="648888271" sldId="292"/>
        </pc:sldMkLst>
        <pc:spChg chg="mod">
          <ac:chgData name="jimu DF" userId="ec54ac87e79357d5" providerId="LiveId" clId="{D4CB7A1F-A514-444E-95DB-C8CA1665D92B}" dt="2024-09-27T04:38:25.966" v="1081" actId="20577"/>
          <ac:spMkLst>
            <pc:docMk/>
            <pc:sldMk cId="648888271" sldId="292"/>
            <ac:spMk id="4" creationId="{F416962A-21A1-FA96-97FA-6F6E3334B1C4}"/>
          </ac:spMkLst>
        </pc:spChg>
      </pc:sldChg>
      <pc:sldChg chg="modSp mod">
        <pc:chgData name="jimu DF" userId="ec54ac87e79357d5" providerId="LiveId" clId="{D4CB7A1F-A514-444E-95DB-C8CA1665D92B}" dt="2024-09-27T04:38:30.034" v="1083" actId="20577"/>
        <pc:sldMkLst>
          <pc:docMk/>
          <pc:sldMk cId="2668013099" sldId="293"/>
        </pc:sldMkLst>
        <pc:spChg chg="mod">
          <ac:chgData name="jimu DF" userId="ec54ac87e79357d5" providerId="LiveId" clId="{D4CB7A1F-A514-444E-95DB-C8CA1665D92B}" dt="2024-09-27T04:38:30.034" v="1083" actId="20577"/>
          <ac:spMkLst>
            <pc:docMk/>
            <pc:sldMk cId="2668013099" sldId="293"/>
            <ac:spMk id="4" creationId="{3ECA408F-8115-12D2-4336-0558B5B463B1}"/>
          </ac:spMkLst>
        </pc:spChg>
      </pc:sldChg>
      <pc:sldChg chg="modSp mod">
        <pc:chgData name="jimu DF" userId="ec54ac87e79357d5" providerId="LiveId" clId="{D4CB7A1F-A514-444E-95DB-C8CA1665D92B}" dt="2024-09-27T05:28:15.055" v="1624" actId="20577"/>
        <pc:sldMkLst>
          <pc:docMk/>
          <pc:sldMk cId="1269505413" sldId="302"/>
        </pc:sldMkLst>
        <pc:spChg chg="mod">
          <ac:chgData name="jimu DF" userId="ec54ac87e79357d5" providerId="LiveId" clId="{D4CB7A1F-A514-444E-95DB-C8CA1665D92B}" dt="2024-09-27T02:42:38.944" v="429" actId="20577"/>
          <ac:spMkLst>
            <pc:docMk/>
            <pc:sldMk cId="1269505413" sldId="302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28:15.055" v="1624" actId="20577"/>
          <ac:graphicFrameMkLst>
            <pc:docMk/>
            <pc:sldMk cId="1269505413" sldId="302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4:37:38.823" v="1069" actId="1076"/>
        <pc:sldMkLst>
          <pc:docMk/>
          <pc:sldMk cId="508368914" sldId="303"/>
        </pc:sldMkLst>
        <pc:spChg chg="mod">
          <ac:chgData name="jimu DF" userId="ec54ac87e79357d5" providerId="LiveId" clId="{D4CB7A1F-A514-444E-95DB-C8CA1665D92B}" dt="2024-09-27T02:52:27.809" v="431" actId="20577"/>
          <ac:spMkLst>
            <pc:docMk/>
            <pc:sldMk cId="508368914" sldId="303"/>
            <ac:spMk id="4" creationId="{F416962A-21A1-FA96-97FA-6F6E3334B1C4}"/>
          </ac:spMkLst>
        </pc:spChg>
        <pc:spChg chg="mod">
          <ac:chgData name="jimu DF" userId="ec54ac87e79357d5" providerId="LiveId" clId="{D4CB7A1F-A514-444E-95DB-C8CA1665D92B}" dt="2024-09-27T04:36:20.709" v="1050" actId="1076"/>
          <ac:spMkLst>
            <pc:docMk/>
            <pc:sldMk cId="508368914" sldId="303"/>
            <ac:spMk id="6" creationId="{86931A99-073A-543C-B877-B0CD49E2BC8D}"/>
          </ac:spMkLst>
        </pc:spChg>
        <pc:spChg chg="mod">
          <ac:chgData name="jimu DF" userId="ec54ac87e79357d5" providerId="LiveId" clId="{D4CB7A1F-A514-444E-95DB-C8CA1665D92B}" dt="2024-09-27T04:36:17.980" v="1049" actId="1076"/>
          <ac:spMkLst>
            <pc:docMk/>
            <pc:sldMk cId="508368914" sldId="303"/>
            <ac:spMk id="26" creationId="{1FFACB11-8314-6914-3893-60BDC58742DC}"/>
          </ac:spMkLst>
        </pc:spChg>
        <pc:spChg chg="mod">
          <ac:chgData name="jimu DF" userId="ec54ac87e79357d5" providerId="LiveId" clId="{D4CB7A1F-A514-444E-95DB-C8CA1665D92B}" dt="2024-09-27T04:37:38.823" v="1069" actId="1076"/>
          <ac:spMkLst>
            <pc:docMk/>
            <pc:sldMk cId="508368914" sldId="303"/>
            <ac:spMk id="27" creationId="{F74AF812-02FC-249B-B54D-95C5963B79E0}"/>
          </ac:spMkLst>
        </pc:spChg>
        <pc:picChg chg="mod">
          <ac:chgData name="jimu DF" userId="ec54ac87e79357d5" providerId="LiveId" clId="{D4CB7A1F-A514-444E-95DB-C8CA1665D92B}" dt="2024-09-27T04:36:17.980" v="1049" actId="1076"/>
          <ac:picMkLst>
            <pc:docMk/>
            <pc:sldMk cId="508368914" sldId="303"/>
            <ac:picMk id="25" creationId="{8112022E-F451-EB8B-BC6F-F69FD78FBBB5}"/>
          </ac:picMkLst>
        </pc:picChg>
      </pc:sldChg>
      <pc:sldChg chg="modSp mod">
        <pc:chgData name="jimu DF" userId="ec54ac87e79357d5" providerId="LiveId" clId="{D4CB7A1F-A514-444E-95DB-C8CA1665D92B}" dt="2024-09-27T04:40:29.388" v="1096" actId="1076"/>
        <pc:sldMkLst>
          <pc:docMk/>
          <pc:sldMk cId="3116725711" sldId="304"/>
        </pc:sldMkLst>
        <pc:spChg chg="mod">
          <ac:chgData name="jimu DF" userId="ec54ac87e79357d5" providerId="LiveId" clId="{D4CB7A1F-A514-444E-95DB-C8CA1665D92B}" dt="2024-09-27T04:40:03.973" v="1094" actId="1076"/>
          <ac:spMkLst>
            <pc:docMk/>
            <pc:sldMk cId="3116725711" sldId="304"/>
            <ac:spMk id="4" creationId="{F416962A-21A1-FA96-97FA-6F6E3334B1C4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4" creationId="{065CEF45-30DA-D5CD-B35F-86F244189D31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6" creationId="{7E806CD0-ECAA-C0F1-DDE5-ACF9616C7BD6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7" creationId="{AC7F5FE1-59C4-E56F-E2AA-964FDA81528A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9" creationId="{0478FEA5-3C76-4648-3C56-FDEC4B860B64}"/>
          </ac:spMkLst>
        </pc:spChg>
        <pc:spChg chg="mod">
          <ac:chgData name="jimu DF" userId="ec54ac87e79357d5" providerId="LiveId" clId="{D4CB7A1F-A514-444E-95DB-C8CA1665D92B}" dt="2024-09-27T04:40:29.388" v="1096" actId="1076"/>
          <ac:spMkLst>
            <pc:docMk/>
            <pc:sldMk cId="3116725711" sldId="304"/>
            <ac:spMk id="20" creationId="{8A5B452F-1719-F66B-1560-008D0C4EE435}"/>
          </ac:spMkLst>
        </pc:spChg>
        <pc:picChg chg="mod">
          <ac:chgData name="jimu DF" userId="ec54ac87e79357d5" providerId="LiveId" clId="{D4CB7A1F-A514-444E-95DB-C8CA1665D92B}" dt="2024-09-27T04:40:12.465" v="1095" actId="1076"/>
          <ac:picMkLst>
            <pc:docMk/>
            <pc:sldMk cId="3116725711" sldId="304"/>
            <ac:picMk id="15" creationId="{12707A51-83C0-87A5-E01B-23E3E4858C10}"/>
          </ac:picMkLst>
        </pc:picChg>
        <pc:picChg chg="mod">
          <ac:chgData name="jimu DF" userId="ec54ac87e79357d5" providerId="LiveId" clId="{D4CB7A1F-A514-444E-95DB-C8CA1665D92B}" dt="2024-09-27T04:40:12.465" v="1095" actId="1076"/>
          <ac:picMkLst>
            <pc:docMk/>
            <pc:sldMk cId="3116725711" sldId="304"/>
            <ac:picMk id="18" creationId="{B227F59B-4AF1-FB43-64DB-DE948454EEEE}"/>
          </ac:picMkLst>
        </pc:picChg>
      </pc:sldChg>
      <pc:sldChg chg="modSp mod">
        <pc:chgData name="jimu DF" userId="ec54ac87e79357d5" providerId="LiveId" clId="{D4CB7A1F-A514-444E-95DB-C8CA1665D92B}" dt="2024-09-27T05:36:44.857" v="1629" actId="14100"/>
        <pc:sldMkLst>
          <pc:docMk/>
          <pc:sldMk cId="1537013345" sldId="305"/>
        </pc:sldMkLst>
        <pc:spChg chg="mod">
          <ac:chgData name="jimu DF" userId="ec54ac87e79357d5" providerId="LiveId" clId="{D4CB7A1F-A514-444E-95DB-C8CA1665D92B}" dt="2024-09-27T04:38:11.910" v="1075" actId="20577"/>
          <ac:spMkLst>
            <pc:docMk/>
            <pc:sldMk cId="1537013345" sldId="305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36:44.857" v="1629" actId="14100"/>
          <ac:graphicFrameMkLst>
            <pc:docMk/>
            <pc:sldMk cId="1537013345" sldId="305"/>
            <ac:graphicFrameMk id="6" creationId="{F1D957D6-BDD8-5659-7081-48D234EC8A88}"/>
          </ac:graphicFrameMkLst>
        </pc:graphicFrameChg>
      </pc:sldChg>
      <pc:sldChg chg="addSp delSp modSp del mod">
        <pc:chgData name="jimu DF" userId="ec54ac87e79357d5" providerId="LiveId" clId="{D4CB7A1F-A514-444E-95DB-C8CA1665D92B}" dt="2024-09-27T04:57:56.424" v="1158" actId="47"/>
        <pc:sldMkLst>
          <pc:docMk/>
          <pc:sldMk cId="411935905" sldId="306"/>
        </pc:sldMkLst>
        <pc:spChg chg="mod">
          <ac:chgData name="jimu DF" userId="ec54ac87e79357d5" providerId="LiveId" clId="{D4CB7A1F-A514-444E-95DB-C8CA1665D92B}" dt="2024-09-27T04:48:20.135" v="1110" actId="1076"/>
          <ac:spMkLst>
            <pc:docMk/>
            <pc:sldMk cId="411935905" sldId="306"/>
            <ac:spMk id="4" creationId="{F416962A-21A1-FA96-97FA-6F6E3334B1C4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5" creationId="{B5F1024D-E2E1-DE85-60F0-D79C7D5E4FC3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6" creationId="{A354BD80-40B1-67DC-4F55-2E147D38DBC2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7" creationId="{00CA8D4D-20AA-0CA9-EA86-10C5BC1B5399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8" creationId="{4EFC0F75-D51E-6DCA-5A07-70A9A0E9AEB5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9" creationId="{A5EEACC5-1B8D-7D83-5FB3-124E81BE7351}"/>
          </ac:spMkLst>
        </pc:spChg>
        <pc:grpChg chg="del">
          <ac:chgData name="jimu DF" userId="ec54ac87e79357d5" providerId="LiveId" clId="{D4CB7A1F-A514-444E-95DB-C8CA1665D92B}" dt="2024-09-27T04:45:58.792" v="1098" actId="478"/>
          <ac:grpSpMkLst>
            <pc:docMk/>
            <pc:sldMk cId="411935905" sldId="306"/>
            <ac:grpSpMk id="12" creationId="{157CA3B5-4A70-F868-6084-F1C8FF108327}"/>
          </ac:grpSpMkLst>
        </pc:grpChg>
        <pc:graphicFrameChg chg="add mod">
          <ac:chgData name="jimu DF" userId="ec54ac87e79357d5" providerId="LiveId" clId="{D4CB7A1F-A514-444E-95DB-C8CA1665D92B}" dt="2024-09-27T04:48:55.328" v="1113" actId="1076"/>
          <ac:graphicFrameMkLst>
            <pc:docMk/>
            <pc:sldMk cId="411935905" sldId="306"/>
            <ac:graphicFrameMk id="2" creationId="{6FEA303F-E024-0D12-4BAE-2D3CF9A3FA2D}"/>
          </ac:graphicFrameMkLst>
        </pc:graphicFrameChg>
        <pc:graphicFrameChg chg="add mod modGraphic">
          <ac:chgData name="jimu DF" userId="ec54ac87e79357d5" providerId="LiveId" clId="{D4CB7A1F-A514-444E-95DB-C8CA1665D92B}" dt="2024-09-27T04:57:24.307" v="1154" actId="14734"/>
          <ac:graphicFrameMkLst>
            <pc:docMk/>
            <pc:sldMk cId="411935905" sldId="306"/>
            <ac:graphicFrameMk id="6" creationId="{FCEE2C6E-3646-E1C0-427F-F04490693D29}"/>
          </ac:graphicFrameMkLst>
        </pc:graphicFrameChg>
      </pc:sldChg>
      <pc:sldChg chg="modSp del mod">
        <pc:chgData name="jimu DF" userId="ec54ac87e79357d5" providerId="LiveId" clId="{D4CB7A1F-A514-444E-95DB-C8CA1665D92B}" dt="2024-09-27T05:13:18.545" v="1461" actId="47"/>
        <pc:sldMkLst>
          <pc:docMk/>
          <pc:sldMk cId="460418753" sldId="307"/>
        </pc:sldMkLst>
        <pc:spChg chg="mod">
          <ac:chgData name="jimu DF" userId="ec54ac87e79357d5" providerId="LiveId" clId="{D4CB7A1F-A514-444E-95DB-C8CA1665D92B}" dt="2024-09-27T04:38:20.856" v="1079" actId="20577"/>
          <ac:spMkLst>
            <pc:docMk/>
            <pc:sldMk cId="460418753" sldId="307"/>
            <ac:spMk id="4" creationId="{3ECA408F-8115-12D2-4336-0558B5B463B1}"/>
          </ac:spMkLst>
        </pc:spChg>
      </pc:sldChg>
      <pc:sldChg chg="add del">
        <pc:chgData name="jimu DF" userId="ec54ac87e79357d5" providerId="LiveId" clId="{D4CB7A1F-A514-444E-95DB-C8CA1665D92B}" dt="2024-09-27T05:13:06.556" v="1460" actId="47"/>
        <pc:sldMkLst>
          <pc:docMk/>
          <pc:sldMk cId="481624805" sldId="308"/>
        </pc:sldMkLst>
      </pc:sldChg>
      <pc:sldChg chg="addSp delSp modSp add mod">
        <pc:chgData name="jimu DF" userId="ec54ac87e79357d5" providerId="LiveId" clId="{D4CB7A1F-A514-444E-95DB-C8CA1665D92B}" dt="2024-09-27T07:10:26.737" v="1661" actId="20577"/>
        <pc:sldMkLst>
          <pc:docMk/>
          <pc:sldMk cId="2410178577" sldId="309"/>
        </pc:sldMkLst>
        <pc:spChg chg="mod">
          <ac:chgData name="jimu DF" userId="ec54ac87e79357d5" providerId="LiveId" clId="{D4CB7A1F-A514-444E-95DB-C8CA1665D92B}" dt="2024-09-27T04:56:54.687" v="1147" actId="1076"/>
          <ac:spMkLst>
            <pc:docMk/>
            <pc:sldMk cId="2410178577" sldId="309"/>
            <ac:spMk id="4" creationId="{F416962A-21A1-FA96-97FA-6F6E3334B1C4}"/>
          </ac:spMkLst>
        </pc:spChg>
        <pc:graphicFrameChg chg="del">
          <ac:chgData name="jimu DF" userId="ec54ac87e79357d5" providerId="LiveId" clId="{D4CB7A1F-A514-444E-95DB-C8CA1665D92B}" dt="2024-09-27T04:56:58.861" v="1148" actId="478"/>
          <ac:graphicFrameMkLst>
            <pc:docMk/>
            <pc:sldMk cId="2410178577" sldId="309"/>
            <ac:graphicFrameMk id="2" creationId="{6FEA303F-E024-0D12-4BAE-2D3CF9A3FA2D}"/>
          </ac:graphicFrameMkLst>
        </pc:graphicFrameChg>
        <pc:graphicFrameChg chg="del">
          <ac:chgData name="jimu DF" userId="ec54ac87e79357d5" providerId="LiveId" clId="{D4CB7A1F-A514-444E-95DB-C8CA1665D92B}" dt="2024-09-27T04:56:58.861" v="1148" actId="478"/>
          <ac:graphicFrameMkLst>
            <pc:docMk/>
            <pc:sldMk cId="2410178577" sldId="309"/>
            <ac:graphicFrameMk id="6" creationId="{FCEE2C6E-3646-E1C0-427F-F04490693D29}"/>
          </ac:graphicFrameMkLst>
        </pc:graphicFrameChg>
        <pc:graphicFrameChg chg="add mod modGraphic">
          <ac:chgData name="jimu DF" userId="ec54ac87e79357d5" providerId="LiveId" clId="{D4CB7A1F-A514-444E-95DB-C8CA1665D92B}" dt="2024-09-27T07:10:26.737" v="1661" actId="20577"/>
          <ac:graphicFrameMkLst>
            <pc:docMk/>
            <pc:sldMk cId="2410178577" sldId="309"/>
            <ac:graphicFrameMk id="10" creationId="{EC15C079-5E01-061F-B2B2-7B4171D9D6A4}"/>
          </ac:graphicFrameMkLst>
        </pc:graphicFrameChg>
        <pc:picChg chg="add del mod">
          <ac:chgData name="jimu DF" userId="ec54ac87e79357d5" providerId="LiveId" clId="{D4CB7A1F-A514-444E-95DB-C8CA1665D92B}" dt="2024-09-27T05:09:28.206" v="1401" actId="478"/>
          <ac:picMkLst>
            <pc:docMk/>
            <pc:sldMk cId="2410178577" sldId="309"/>
            <ac:picMk id="12" creationId="{0C65E18C-F36C-CD08-09E5-7995C50784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2202C-76B1-4AED-B581-DA916131B3A5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2068A-41DC-4F0E-80C2-38B095F3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7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2068A-41DC-4F0E-80C2-38B095F3062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89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4E526-7495-4FB8-9EF2-74090295930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89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3E49E-CFCB-4D43-B110-AE85A385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314574-AF3C-4ACA-976D-12FD7D5F4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1B518-45B6-4316-8C0D-73FBAB6C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166D47-77C0-4523-8E01-E72084D3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39A43-B2AE-4DFD-BBB3-A3AE7856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59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E5CFA-FE3C-4422-98BF-686FC538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B8B264-1B6F-48CC-9F36-0C95722E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162E6-C4D7-4750-AADB-B1C94AC3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8F676-EFA9-454D-A690-5FC26D6A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21508D-AA0C-46D3-8083-91F98EBC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1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EC9CA5-E3DC-44BA-9ECA-08BAC594E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863302-B588-46FA-99CA-E5271F34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5A0BA-0B04-436B-BD68-BED95D3E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EBEEF0-CB25-4723-A932-0C2637E7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5C954-02AF-41A6-8BCD-12624C76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26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3C73F-A3F9-4EDE-86CA-41DFF2FB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557177-A37F-4C3E-81DF-780F07CEE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A1052A-27DF-4DD8-A4A0-AA9E592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03F5E4-B60E-4565-B474-10FD65CE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559F39-C1B2-4330-ACB6-27B4C547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84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AD5D4-17C1-4B61-98E5-FD380301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EAA04B-EE61-4094-AAB3-B56248389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FECA8-3498-405C-9CB0-B37FB950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3E3E8A-8137-4AB1-B8AE-28758C7A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74FE4E-3B5D-4E1E-B34C-8FAC6127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5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4D21A-9FE3-4F2F-9881-2B3ED64C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5EFCCF-2B09-4B25-AD5D-8D5A09A53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F7C5C6-30DF-4309-8077-A36220B0A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E2B490-A9FA-4DB4-BCBA-E59ABABF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496C68-85F1-4EC7-B716-92B1E9EC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4FC9E4-D3DE-4976-B229-091A6FC0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35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96EF2-25F9-4B4D-B35B-B26E569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C49C3-9C9B-44F1-A82E-E572B58B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1D4783-579F-43BB-9411-B52A49C9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AB4F8A-230A-4C5B-ABFD-93B5E0CDC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E098C-88C6-48E9-B386-2607BC0AA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D76295-5391-46AA-8DB2-919BE4AE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8BAB10-C2F8-4BFB-A0E5-4E534003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62D81E-7082-4ED2-BD76-FAFCD821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14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56968-B0B6-491B-9402-BEF2B49B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B9B593-7F5B-46CA-BA11-A1710C8A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322E19-4BB1-4D10-9C75-D73E7C1E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DEB3AF-728A-4A77-8D3C-75C5E4B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4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820B3F-4974-4F37-8B98-2E7F6A75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95436E-BED7-4CBC-B34C-C57F9475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C13192-14DD-45B2-BA57-CD99ED61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13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BB19D-CA24-4FB1-9EE5-34B807FA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E59148-5812-47AD-B641-04828C380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9316B3-F5F8-4965-86BA-9CF302FF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790F1B-FA76-48BD-864B-559B8449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DDF673-0E5A-4A58-8C7B-8B50B11C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7BBCAC-E1CB-43CF-B13F-3C851996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7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AED87-F5DC-43FA-BF76-C8560BE1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163A8D-4B57-4434-BC85-0FE6EC5DB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7C2099-0C59-45BD-9E7D-E30DBD45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119D98-96C4-429A-A954-A3DFFD51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9D7EF-8EB2-447B-BEDE-8A10056A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C6DC4C-D9E3-4A9F-BF81-06EC8820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FBA473-07F4-4CD3-9687-97E6E20D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8CD179-0845-40F3-A1BB-C2D3489A7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2F5E9A-C3D6-49A1-947B-D9E95F14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E212-6244-4FBB-9ABF-91DFD5FE6B0F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86686-366D-4B98-946C-5AF29D6E7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B43F4-87AB-4A6C-B017-17F73C4DB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15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2121A6-77F2-31D5-010E-22F574FA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174875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シナリオ説明書</a:t>
            </a: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F8845D4A-6506-511D-DE32-16097CD5E985}"/>
              </a:ext>
            </a:extLst>
          </p:cNvPr>
          <p:cNvSpPr txBox="1">
            <a:spLocks/>
          </p:cNvSpPr>
          <p:nvPr/>
        </p:nvSpPr>
        <p:spPr>
          <a:xfrm>
            <a:off x="4197443" y="3509962"/>
            <a:ext cx="4197163" cy="1186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Sales Report</a:t>
            </a:r>
            <a:endParaRPr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19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9BC62-E74F-4DCF-85EC-760C7867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841440"/>
            <a:ext cx="9925051" cy="2528854"/>
          </a:xfrm>
        </p:spPr>
        <p:txBody>
          <a:bodyPr anchor="t">
            <a:normAutofit fontScale="90000"/>
          </a:bodyPr>
          <a:lstStyle/>
          <a:p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目次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１．</a:t>
            </a: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br>
              <a:rPr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２．フォルダ構成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３．シナリオ概要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9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4" y="294450"/>
            <a:ext cx="31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endParaRPr kumimoji="1"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14E193C-F006-D17E-2F90-3555D85CFF0C}"/>
              </a:ext>
            </a:extLst>
          </p:cNvPr>
          <p:cNvSpPr/>
          <p:nvPr/>
        </p:nvSpPr>
        <p:spPr>
          <a:xfrm>
            <a:off x="1060846" y="3056753"/>
            <a:ext cx="10344163" cy="291023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B83E5F2-0A3E-D5D2-F8D6-0FCD269D8978}"/>
              </a:ext>
            </a:extLst>
          </p:cNvPr>
          <p:cNvSpPr/>
          <p:nvPr/>
        </p:nvSpPr>
        <p:spPr>
          <a:xfrm>
            <a:off x="705069" y="1109213"/>
            <a:ext cx="10699940" cy="1926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A824ECF-8323-C3E4-6F6F-FD9EEA4E3174}"/>
              </a:ext>
            </a:extLst>
          </p:cNvPr>
          <p:cNvSpPr/>
          <p:nvPr/>
        </p:nvSpPr>
        <p:spPr>
          <a:xfrm>
            <a:off x="699948" y="3047565"/>
            <a:ext cx="355822" cy="2910234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DF454D2-9501-F4C5-2DA6-02E4F042C411}"/>
              </a:ext>
            </a:extLst>
          </p:cNvPr>
          <p:cNvSpPr/>
          <p:nvPr/>
        </p:nvSpPr>
        <p:spPr>
          <a:xfrm>
            <a:off x="699948" y="1119277"/>
            <a:ext cx="355822" cy="1926026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業務担当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DCC437D-8107-8711-06E2-030690CD02BB}"/>
              </a:ext>
            </a:extLst>
          </p:cNvPr>
          <p:cNvSpPr/>
          <p:nvPr/>
        </p:nvSpPr>
        <p:spPr>
          <a:xfrm>
            <a:off x="1394605" y="3719195"/>
            <a:ext cx="1021976" cy="7381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手動</a:t>
            </a:r>
            <a:endParaRPr kumimoji="1"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起動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F80560A2-9D51-FC0E-0A3C-5B2C3C452EA2}"/>
              </a:ext>
            </a:extLst>
          </p:cNvPr>
          <p:cNvSpPr/>
          <p:nvPr/>
        </p:nvSpPr>
        <p:spPr>
          <a:xfrm>
            <a:off x="8369961" y="5010638"/>
            <a:ext cx="1021976" cy="7381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終了</a:t>
            </a:r>
            <a:endParaRPr kumimoji="1"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93431A-B94F-8494-194F-6B92210E64D1}"/>
              </a:ext>
            </a:extLst>
          </p:cNvPr>
          <p:cNvCxnSpPr>
            <a:cxnSpLocks/>
            <a:stCxn id="17" idx="6"/>
            <a:endCxn id="30" idx="1"/>
          </p:cNvCxnSpPr>
          <p:nvPr/>
        </p:nvCxnSpPr>
        <p:spPr>
          <a:xfrm flipV="1">
            <a:off x="2416581" y="4078140"/>
            <a:ext cx="571934" cy="101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018E215B-2BB5-88B3-7BA8-F156396ECCC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810911" y="831552"/>
            <a:ext cx="458552" cy="6058037"/>
          </a:xfrm>
          <a:prstGeom prst="bentConnector4">
            <a:avLst>
              <a:gd name="adj1" fmla="val -49853"/>
              <a:gd name="adj2" fmla="val 103773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9BC4363-7892-7434-1973-305AFC0876EE}"/>
              </a:ext>
            </a:extLst>
          </p:cNvPr>
          <p:cNvCxnSpPr>
            <a:cxnSpLocks/>
          </p:cNvCxnSpPr>
          <p:nvPr/>
        </p:nvCxnSpPr>
        <p:spPr>
          <a:xfrm>
            <a:off x="8880949" y="4522528"/>
            <a:ext cx="1" cy="5279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010DB94-CEA6-D468-91C1-22196C11E174}"/>
              </a:ext>
            </a:extLst>
          </p:cNvPr>
          <p:cNvGrpSpPr/>
          <p:nvPr/>
        </p:nvGrpSpPr>
        <p:grpSpPr>
          <a:xfrm>
            <a:off x="2988515" y="3350191"/>
            <a:ext cx="1122247" cy="1183349"/>
            <a:chOff x="3956789" y="3611121"/>
            <a:chExt cx="1122247" cy="1183349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F6D609E-842C-4F50-BA50-5E7737023B97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①</a:t>
              </a:r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937F0C0B-D37A-4AA8-2A41-BBD7EBA8651F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Daily Reports</a:t>
              </a:r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データ</a:t>
              </a:r>
              <a:br>
                <a:rPr lang="en-US" altLang="ja-JP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</a:br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取得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E04B2F6-21AD-6425-8E87-EB020F444DA4}"/>
              </a:ext>
            </a:extLst>
          </p:cNvPr>
          <p:cNvCxnSpPr>
            <a:cxnSpLocks/>
            <a:stCxn id="30" idx="3"/>
            <a:endCxn id="53" idx="1"/>
          </p:cNvCxnSpPr>
          <p:nvPr/>
        </p:nvCxnSpPr>
        <p:spPr>
          <a:xfrm>
            <a:off x="4110762" y="4078140"/>
            <a:ext cx="1301061" cy="690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0F594F28-F3B3-37BF-65F4-56482805FA50}"/>
              </a:ext>
            </a:extLst>
          </p:cNvPr>
          <p:cNvGrpSpPr/>
          <p:nvPr/>
        </p:nvGrpSpPr>
        <p:grpSpPr>
          <a:xfrm>
            <a:off x="8235992" y="3405671"/>
            <a:ext cx="1172806" cy="1127870"/>
            <a:chOff x="7825786" y="3656470"/>
            <a:chExt cx="1122246" cy="1174345"/>
          </a:xfrm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047C7F4E-5F27-6183-B12F-577A4B652BD3}"/>
                </a:ext>
              </a:extLst>
            </p:cNvPr>
            <p:cNvSpPr/>
            <p:nvPr/>
          </p:nvSpPr>
          <p:spPr>
            <a:xfrm>
              <a:off x="7825786" y="3920015"/>
              <a:ext cx="1122246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SalesResult</a:t>
              </a:r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ファイル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に入力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F9AA566-8107-92C9-9479-56DD70F4306F}"/>
                </a:ext>
              </a:extLst>
            </p:cNvPr>
            <p:cNvSpPr txBox="1"/>
            <p:nvPr/>
          </p:nvSpPr>
          <p:spPr>
            <a:xfrm>
              <a:off x="8113943" y="3656470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③</a:t>
              </a:r>
            </a:p>
          </p:txBody>
        </p:sp>
      </p:grp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79249D1F-3136-4518-3575-43D7F8867C02}"/>
              </a:ext>
            </a:extLst>
          </p:cNvPr>
          <p:cNvSpPr/>
          <p:nvPr/>
        </p:nvSpPr>
        <p:spPr>
          <a:xfrm>
            <a:off x="1343313" y="1740881"/>
            <a:ext cx="1052389" cy="894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支払書</a:t>
            </a:r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PDF</a:t>
            </a:r>
          </a:p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格納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126D690-72ED-BBB6-EBB8-C43B5C475714}"/>
              </a:ext>
            </a:extLst>
          </p:cNvPr>
          <p:cNvSpPr txBox="1"/>
          <p:nvPr/>
        </p:nvSpPr>
        <p:spPr>
          <a:xfrm>
            <a:off x="4799369" y="3115542"/>
            <a:ext cx="251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受注入力作業が終わるまで</a:t>
            </a: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8CB2894C-3127-5EC9-E183-033BE923DC95}"/>
              </a:ext>
            </a:extLst>
          </p:cNvPr>
          <p:cNvGrpSpPr/>
          <p:nvPr/>
        </p:nvGrpSpPr>
        <p:grpSpPr>
          <a:xfrm>
            <a:off x="5411823" y="3394426"/>
            <a:ext cx="1172806" cy="1139114"/>
            <a:chOff x="4954134" y="3666289"/>
            <a:chExt cx="1083821" cy="115665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9FBEDBC-6F29-3364-2559-77A3CF445CF8}"/>
                </a:ext>
              </a:extLst>
            </p:cNvPr>
            <p:cNvSpPr txBox="1"/>
            <p:nvPr/>
          </p:nvSpPr>
          <p:spPr>
            <a:xfrm>
              <a:off x="5418595" y="3666289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②</a:t>
              </a:r>
            </a:p>
          </p:txBody>
        </p:sp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38B62AEA-DC60-B030-27D5-746EC2EC5E36}"/>
                </a:ext>
              </a:extLst>
            </p:cNvPr>
            <p:cNvSpPr/>
            <p:nvPr/>
          </p:nvSpPr>
          <p:spPr>
            <a:xfrm>
              <a:off x="4954134" y="3912139"/>
              <a:ext cx="1083821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SalesResult</a:t>
              </a:r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ファイル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作成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601A105-DA00-2A9A-B3B9-25AC32368AA3}"/>
              </a:ext>
            </a:extLst>
          </p:cNvPr>
          <p:cNvCxnSpPr>
            <a:cxnSpLocks/>
            <a:stCxn id="53" idx="3"/>
            <a:endCxn id="33" idx="1"/>
          </p:cNvCxnSpPr>
          <p:nvPr/>
        </p:nvCxnSpPr>
        <p:spPr>
          <a:xfrm>
            <a:off x="6584629" y="4085045"/>
            <a:ext cx="1651363" cy="11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7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9BC62-E74F-4DCF-85EC-760C7867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900146"/>
            <a:ext cx="9925051" cy="738154"/>
          </a:xfrm>
        </p:spPr>
        <p:txBody>
          <a:bodyPr anchor="t">
            <a:normAutofit fontScale="90000"/>
          </a:bodyPr>
          <a:lstStyle/>
          <a:p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4" y="294450"/>
            <a:ext cx="31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フォルダ構成</a:t>
            </a:r>
            <a:endParaRPr kumimoji="1"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5086862-AF95-3B4F-232A-E14295030A08}"/>
              </a:ext>
            </a:extLst>
          </p:cNvPr>
          <p:cNvSpPr txBox="1"/>
          <p:nvPr/>
        </p:nvSpPr>
        <p:spPr>
          <a:xfrm>
            <a:off x="676273" y="854410"/>
            <a:ext cx="79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作業用のフォルダ構成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80C6DC1-D7BF-CBBB-3B65-8839F5E57D66}"/>
              </a:ext>
            </a:extLst>
          </p:cNvPr>
          <p:cNvSpPr/>
          <p:nvPr/>
        </p:nvSpPr>
        <p:spPr>
          <a:xfrm>
            <a:off x="2774220" y="1358966"/>
            <a:ext cx="8315285" cy="11592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D371547-81C8-B0D0-7CC6-2F39F078B3C8}"/>
              </a:ext>
            </a:extLst>
          </p:cNvPr>
          <p:cNvGrpSpPr/>
          <p:nvPr/>
        </p:nvGrpSpPr>
        <p:grpSpPr>
          <a:xfrm>
            <a:off x="2774220" y="5034497"/>
            <a:ext cx="8315285" cy="634344"/>
            <a:chOff x="2676303" y="4727348"/>
            <a:chExt cx="7579243" cy="634344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37967B3B-ED19-0DF4-CC40-BDBE24312BC8}"/>
                </a:ext>
              </a:extLst>
            </p:cNvPr>
            <p:cNvSpPr/>
            <p:nvPr/>
          </p:nvSpPr>
          <p:spPr>
            <a:xfrm>
              <a:off x="2676303" y="4727348"/>
              <a:ext cx="7579243" cy="63434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508C4A44-DE6B-43A2-AEC8-D7A62F3D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3358" y="4780311"/>
              <a:ext cx="628701" cy="504000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D7156D7F-0AC3-5D23-5FCC-D778479BC01B}"/>
                </a:ext>
              </a:extLst>
            </p:cNvPr>
            <p:cNvSpPr txBox="1"/>
            <p:nvPr/>
          </p:nvSpPr>
          <p:spPr>
            <a:xfrm>
              <a:off x="3380734" y="4911301"/>
              <a:ext cx="21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u="sng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log</a:t>
              </a:r>
              <a:endPara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FA0FBED-C148-F5F0-1EB3-4DDEADA2F2B0}"/>
                </a:ext>
              </a:extLst>
            </p:cNvPr>
            <p:cNvSpPr txBox="1"/>
            <p:nvPr/>
          </p:nvSpPr>
          <p:spPr>
            <a:xfrm>
              <a:off x="5151938" y="4882776"/>
              <a:ext cx="2024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RPA</a:t>
              </a:r>
              <a:r>
                <a:rPr lang="ja-JP" altLang="en-US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の実行ログを出力</a:t>
              </a:r>
              <a:endPara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pic>
        <p:nvPicPr>
          <p:cNvPr id="39" name="図 38">
            <a:extLst>
              <a:ext uri="{FF2B5EF4-FFF2-40B4-BE49-F238E27FC236}">
                <a16:creationId xmlns:a16="http://schemas.microsoft.com/office/drawing/2014/main" id="{E608528F-ACC3-D10E-CDB3-18814BF8E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25" y="3387795"/>
            <a:ext cx="631299" cy="5040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BD6DE1-7A5B-B268-655E-949402C72691}"/>
              </a:ext>
            </a:extLst>
          </p:cNvPr>
          <p:cNvSpPr txBox="1"/>
          <p:nvPr/>
        </p:nvSpPr>
        <p:spPr>
          <a:xfrm>
            <a:off x="847724" y="3958024"/>
            <a:ext cx="102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Project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43" name="コネクタ: カギ線 29">
            <a:extLst>
              <a:ext uri="{FF2B5EF4-FFF2-40B4-BE49-F238E27FC236}">
                <a16:creationId xmlns:a16="http://schemas.microsoft.com/office/drawing/2014/main" id="{750AF2B3-D071-EF43-3C1B-1A3795597E62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675224" y="3639795"/>
            <a:ext cx="1098996" cy="952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8" descr="Excel アイコン 画像 フリー">
            <a:extLst>
              <a:ext uri="{FF2B5EF4-FFF2-40B4-BE49-F238E27FC236}">
                <a16:creationId xmlns:a16="http://schemas.microsoft.com/office/drawing/2014/main" id="{54E7348D-98EC-FCAE-6A02-E478D4F3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202" y="1668408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Excel アイコン 画像 フリー">
            <a:extLst>
              <a:ext uri="{FF2B5EF4-FFF2-40B4-BE49-F238E27FC236}">
                <a16:creationId xmlns:a16="http://schemas.microsoft.com/office/drawing/2014/main" id="{716EA0C7-3AC8-F1B5-332F-5209D019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303" y="1594790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F81ECD8-D72C-812E-43CC-084192C666E7}"/>
              </a:ext>
            </a:extLst>
          </p:cNvPr>
          <p:cNvSpPr txBox="1"/>
          <p:nvPr/>
        </p:nvSpPr>
        <p:spPr>
          <a:xfrm>
            <a:off x="6473797" y="1683750"/>
            <a:ext cx="2037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ファイル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F17108C6-3281-50A3-86FB-B5883E67945D}"/>
              </a:ext>
            </a:extLst>
          </p:cNvPr>
          <p:cNvCxnSpPr>
            <a:cxnSpLocks/>
            <a:stCxn id="39" idx="3"/>
            <a:endCxn id="12" idx="1"/>
          </p:cNvCxnSpPr>
          <p:nvPr/>
        </p:nvCxnSpPr>
        <p:spPr>
          <a:xfrm flipV="1">
            <a:off x="1675224" y="1938610"/>
            <a:ext cx="1098996" cy="170118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3E7299ED-B7F8-6B80-4C49-6EDD844DEE77}"/>
              </a:ext>
            </a:extLst>
          </p:cNvPr>
          <p:cNvCxnSpPr>
            <a:cxnSpLocks/>
            <a:stCxn id="39" idx="3"/>
            <a:endCxn id="30" idx="1"/>
          </p:cNvCxnSpPr>
          <p:nvPr/>
        </p:nvCxnSpPr>
        <p:spPr>
          <a:xfrm>
            <a:off x="1675224" y="3639795"/>
            <a:ext cx="1098996" cy="171187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図 57">
            <a:extLst>
              <a:ext uri="{FF2B5EF4-FFF2-40B4-BE49-F238E27FC236}">
                <a16:creationId xmlns:a16="http://schemas.microsoft.com/office/drawing/2014/main" id="{78258C6D-6C9E-2706-B9E0-3FF8F113A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31" y="1462619"/>
            <a:ext cx="765905" cy="61399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37E0485-57CE-C611-F486-50BD5B2DC171}"/>
              </a:ext>
            </a:extLst>
          </p:cNvPr>
          <p:cNvSpPr txBox="1"/>
          <p:nvPr/>
        </p:nvSpPr>
        <p:spPr>
          <a:xfrm>
            <a:off x="3164151" y="2102689"/>
            <a:ext cx="1417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Daily Reports</a:t>
            </a:r>
            <a:endParaRPr kumimoji="1" lang="ja-JP" altLang="en-US" sz="1400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574E550-B513-7B3E-2E5C-59984EEF391F}"/>
              </a:ext>
            </a:extLst>
          </p:cNvPr>
          <p:cNvSpPr/>
          <p:nvPr/>
        </p:nvSpPr>
        <p:spPr>
          <a:xfrm>
            <a:off x="2774220" y="3124201"/>
            <a:ext cx="8315285" cy="11592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6" name="Picture 8" descr="Excel アイコン 画像 フリー">
            <a:extLst>
              <a:ext uri="{FF2B5EF4-FFF2-40B4-BE49-F238E27FC236}">
                <a16:creationId xmlns:a16="http://schemas.microsoft.com/office/drawing/2014/main" id="{4682C0DF-E1EB-7446-2893-7E495735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634" y="3417840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64943D-60DF-AB75-F870-349EF7F2B561}"/>
              </a:ext>
            </a:extLst>
          </p:cNvPr>
          <p:cNvSpPr txBox="1"/>
          <p:nvPr/>
        </p:nvSpPr>
        <p:spPr>
          <a:xfrm>
            <a:off x="6503128" y="3506800"/>
            <a:ext cx="255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SalesResult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_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日付ファイル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CCC08F0C-7BD5-0E12-ECB5-A03556D58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32" y="3213042"/>
            <a:ext cx="765905" cy="61399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345C40B-16AE-EB39-4AD7-5E56DEA6579D}"/>
              </a:ext>
            </a:extLst>
          </p:cNvPr>
          <p:cNvSpPr txBox="1"/>
          <p:nvPr/>
        </p:nvSpPr>
        <p:spPr>
          <a:xfrm>
            <a:off x="3164151" y="3909528"/>
            <a:ext cx="124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Sales Result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341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6426A0C-FA07-6088-A566-DE39B17B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6548"/>
              </p:ext>
            </p:extLst>
          </p:nvPr>
        </p:nvGraphicFramePr>
        <p:xfrm>
          <a:off x="951117" y="1608587"/>
          <a:ext cx="10289766" cy="396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349">
                  <a:extLst>
                    <a:ext uri="{9D8B030D-6E8A-4147-A177-3AD203B41FA5}">
                      <a16:colId xmlns:a16="http://schemas.microsoft.com/office/drawing/2014/main" val="464675919"/>
                    </a:ext>
                  </a:extLst>
                </a:gridCol>
                <a:gridCol w="4781871">
                  <a:extLst>
                    <a:ext uri="{9D8B030D-6E8A-4147-A177-3AD203B41FA5}">
                      <a16:colId xmlns:a16="http://schemas.microsoft.com/office/drawing/2014/main" val="3167462896"/>
                    </a:ext>
                  </a:extLst>
                </a:gridCol>
                <a:gridCol w="3568546">
                  <a:extLst>
                    <a:ext uri="{9D8B030D-6E8A-4147-A177-3AD203B41FA5}">
                      <a16:colId xmlns:a16="http://schemas.microsoft.com/office/drawing/2014/main" val="1290683696"/>
                    </a:ext>
                  </a:extLst>
                </a:gridCol>
              </a:tblGrid>
              <a:tr h="2979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シナリオ名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業務内容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546353"/>
                  </a:ext>
                </a:extLst>
              </a:tr>
              <a:tr h="3660540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Sales Report</a:t>
                      </a:r>
                      <a:endParaRPr kumimoji="1" lang="ja-JP" altLang="en-US" sz="16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u="sng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プロセス</a:t>
                      </a:r>
                      <a:endParaRPr kumimoji="1" lang="en-US" altLang="ja-JP" sz="16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①　</a:t>
                      </a:r>
                      <a: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Daily Report</a:t>
                      </a: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データ取得</a:t>
                      </a:r>
                      <a:endParaRPr kumimoji="1" lang="en-US" altLang="ja-JP" sz="1400" b="1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Daily Report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フォルダから、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ファイルリストとしてでーたを取得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②　</a:t>
                      </a:r>
                      <a: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Sales Result</a:t>
                      </a: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ファイル作成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取得した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Daily Report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データを入力するため、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Sales Result</a:t>
                      </a:r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ファイルを作成</a:t>
                      </a:r>
                      <a:endParaRPr kumimoji="1" lang="en-US" altLang="ja-JP" sz="1400" b="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③　データ入力</a:t>
                      </a:r>
                      <a:b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</a:b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取得した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Daily Report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データをまとめて、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Sales Result</a:t>
                      </a:r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ファイルに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入力</a:t>
                      </a:r>
                      <a:b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</a:b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2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*シート名が同じではない場合、シート名を変更</a:t>
                      </a:r>
                      <a:endParaRPr kumimoji="1" lang="en-US" altLang="ja-JP" sz="1400" u="sng" dirty="0">
                        <a:solidFill>
                          <a:srgbClr val="FF0000"/>
                        </a:solidFill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6787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854410"/>
            <a:ext cx="79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3.1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シナリオ構成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22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748200"/>
            <a:ext cx="796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3.1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内訳入力</a:t>
            </a:r>
          </a:p>
          <a:p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DC755E3F-DC0A-CDE8-466F-4C8CEC7866E2}"/>
              </a:ext>
            </a:extLst>
          </p:cNvPr>
          <p:cNvSpPr/>
          <p:nvPr/>
        </p:nvSpPr>
        <p:spPr>
          <a:xfrm>
            <a:off x="7853374" y="2726357"/>
            <a:ext cx="1501790" cy="14905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F3460EDE-6EC6-A0C1-E2EF-DFD529EC0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000" y1="28205" x2="45778" y2="62821"/>
                        <a14:foregroundMark x1="45778" y1="62821" x2="45778" y2="63248"/>
                        <a14:foregroundMark x1="27556" y1="38889" x2="33778" y2="63675"/>
                        <a14:foregroundMark x1="27556" y1="47863" x2="27556" y2="52137"/>
                        <a14:foregroundMark x1="49333" y1="52137" x2="50222" y2="66667"/>
                        <a14:foregroundMark x1="41778" y1="59829" x2="41778" y2="71795"/>
                        <a14:foregroundMark x1="20889" y1="66667" x2="49333" y2="70940"/>
                        <a14:foregroundMark x1="26667" y1="65812" x2="26667" y2="77778"/>
                        <a14:foregroundMark x1="53333" y1="29060" x2="57778" y2="67521"/>
                        <a14:foregroundMark x1="44444" y1="76068" x2="66667" y2="77778"/>
                        <a14:foregroundMark x1="27556" y1="23504" x2="28889" y2="36325"/>
                        <a14:foregroundMark x1="23556" y1="17949" x2="24444" y2="31624"/>
                        <a14:foregroundMark x1="20000" y1="9829" x2="48889" y2="30342"/>
                        <a14:foregroundMark x1="48889" y1="30342" x2="49333" y2="29487"/>
                        <a14:foregroundMark x1="36889" y1="14957" x2="68889" y2="22650"/>
                        <a14:foregroundMark x1="68889" y1="22650" x2="69778" y2="23504"/>
                        <a14:foregroundMark x1="67111" y1="30342" x2="67111" y2="54274"/>
                        <a14:backgroundMark x1="9333" y1="9829" x2="8000" y2="1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41664" y="2802321"/>
            <a:ext cx="1154818" cy="120101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89F2A40-7E31-F5ED-B8AE-1C411FF244E6}"/>
              </a:ext>
            </a:extLst>
          </p:cNvPr>
          <p:cNvSpPr txBox="1"/>
          <p:nvPr/>
        </p:nvSpPr>
        <p:spPr>
          <a:xfrm>
            <a:off x="7871816" y="3816799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Sales</a:t>
            </a:r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Result_</a:t>
            </a:r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日付</a:t>
            </a:r>
            <a:endParaRPr kumimoji="1"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65CEF45-30DA-D5CD-B35F-86F244189D31}"/>
              </a:ext>
            </a:extLst>
          </p:cNvPr>
          <p:cNvSpPr/>
          <p:nvPr/>
        </p:nvSpPr>
        <p:spPr>
          <a:xfrm>
            <a:off x="2800216" y="2679208"/>
            <a:ext cx="1603373" cy="16590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Daily Report</a:t>
            </a:r>
            <a:endParaRPr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2707A51-83C0-87A5-E01B-23E3E485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000" y1="28205" x2="45778" y2="62821"/>
                        <a14:foregroundMark x1="45778" y1="62821" x2="45778" y2="63248"/>
                        <a14:foregroundMark x1="27556" y1="38889" x2="33778" y2="63675"/>
                        <a14:foregroundMark x1="27556" y1="47863" x2="27556" y2="52137"/>
                        <a14:foregroundMark x1="49333" y1="52137" x2="50222" y2="66667"/>
                        <a14:foregroundMark x1="41778" y1="59829" x2="41778" y2="71795"/>
                        <a14:foregroundMark x1="20889" y1="66667" x2="49333" y2="70940"/>
                        <a14:foregroundMark x1="26667" y1="65812" x2="26667" y2="77778"/>
                        <a14:foregroundMark x1="53333" y1="29060" x2="57778" y2="67521"/>
                        <a14:foregroundMark x1="44444" y1="76068" x2="66667" y2="77778"/>
                        <a14:foregroundMark x1="27556" y1="23504" x2="28889" y2="36325"/>
                        <a14:foregroundMark x1="23556" y1="17949" x2="24444" y2="31624"/>
                        <a14:foregroundMark x1="20000" y1="9829" x2="48889" y2="30342"/>
                        <a14:foregroundMark x1="48889" y1="30342" x2="49333" y2="29487"/>
                        <a14:foregroundMark x1="36889" y1="14957" x2="68889" y2="22650"/>
                        <a14:foregroundMark x1="68889" y1="22650" x2="69778" y2="23504"/>
                        <a14:foregroundMark x1="67111" y1="30342" x2="67111" y2="54274"/>
                        <a14:backgroundMark x1="9333" y1="9829" x2="8000" y2="1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3824" y="3066294"/>
            <a:ext cx="813575" cy="84611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227F59B-4AF1-FB43-64DB-DE948454E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000" y1="28205" x2="45778" y2="62821"/>
                        <a14:foregroundMark x1="45778" y1="62821" x2="45778" y2="63248"/>
                        <a14:foregroundMark x1="27556" y1="38889" x2="33778" y2="63675"/>
                        <a14:foregroundMark x1="27556" y1="47863" x2="27556" y2="52137"/>
                        <a14:foregroundMark x1="49333" y1="52137" x2="50222" y2="66667"/>
                        <a14:foregroundMark x1="41778" y1="59829" x2="41778" y2="71795"/>
                        <a14:foregroundMark x1="20889" y1="66667" x2="49333" y2="70940"/>
                        <a14:foregroundMark x1="26667" y1="65812" x2="26667" y2="77778"/>
                        <a14:foregroundMark x1="53333" y1="29060" x2="57778" y2="67521"/>
                        <a14:foregroundMark x1="44444" y1="76068" x2="66667" y2="77778"/>
                        <a14:foregroundMark x1="27556" y1="23504" x2="28889" y2="36325"/>
                        <a14:foregroundMark x1="23556" y1="17949" x2="24444" y2="31624"/>
                        <a14:foregroundMark x1="20000" y1="9829" x2="48889" y2="30342"/>
                        <a14:foregroundMark x1="48889" y1="30342" x2="49333" y2="29487"/>
                        <a14:foregroundMark x1="36889" y1="14957" x2="68889" y2="22650"/>
                        <a14:foregroundMark x1="68889" y1="22650" x2="69778" y2="23504"/>
                        <a14:foregroundMark x1="67111" y1="30342" x2="67111" y2="54274"/>
                        <a14:backgroundMark x1="9333" y1="9829" x2="8000" y2="1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0097" y="2866749"/>
            <a:ext cx="824429" cy="857406"/>
          </a:xfrm>
          <a:prstGeom prst="rect">
            <a:avLst/>
          </a:prstGeom>
        </p:spPr>
      </p:pic>
      <p:sp>
        <p:nvSpPr>
          <p:cNvPr id="20" name="矢印: 下 19">
            <a:extLst>
              <a:ext uri="{FF2B5EF4-FFF2-40B4-BE49-F238E27FC236}">
                <a16:creationId xmlns:a16="http://schemas.microsoft.com/office/drawing/2014/main" id="{8A5B452F-1719-F66B-1560-008D0C4EE435}"/>
              </a:ext>
            </a:extLst>
          </p:cNvPr>
          <p:cNvSpPr/>
          <p:nvPr/>
        </p:nvSpPr>
        <p:spPr>
          <a:xfrm rot="16200000">
            <a:off x="5738355" y="2877608"/>
            <a:ext cx="928356" cy="143977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672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誰でも使える進化型AI-RPA | Robo Worker">
            <a:extLst>
              <a:ext uri="{FF2B5EF4-FFF2-40B4-BE49-F238E27FC236}">
                <a16:creationId xmlns:a16="http://schemas.microsoft.com/office/drawing/2014/main" id="{FEBB3300-A53A-0317-0FB7-06C36D72C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52" y="1493158"/>
            <a:ext cx="6927895" cy="387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DB4994D-8542-03E4-0E36-793042444823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03C864-53A1-202A-EDCB-7F5C931ACEC4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2A77D22-C76D-B985-CBF1-6FB1419E9CC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3F330-A69B-7D9B-FB4C-1F79F842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783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7053</TotalTime>
  <Words>190</Words>
  <Application>Microsoft Office PowerPoint</Application>
  <PresentationFormat>ワイド画面</PresentationFormat>
  <Paragraphs>61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HG丸ｺﾞｼｯｸM-PRO</vt:lpstr>
      <vt:lpstr>游ゴシック</vt:lpstr>
      <vt:lpstr>游ゴシック Light</vt:lpstr>
      <vt:lpstr>Arial</vt:lpstr>
      <vt:lpstr>Office テーマ</vt:lpstr>
      <vt:lpstr>RPAシナリオ説明書</vt:lpstr>
      <vt:lpstr>目次  １．業務流れイメージ ２．フォルダ構成 ３．シナリオ概要  </vt:lpstr>
      <vt:lpstr>PowerPoint プレゼンテーション</vt:lpstr>
      <vt:lpstr> 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CAPA管理ツール　ご提案</dc:title>
  <dc:creator>df-note-010@outlook.jp</dc:creator>
  <cp:lastModifiedBy>jimu DF</cp:lastModifiedBy>
  <cp:revision>114</cp:revision>
  <dcterms:created xsi:type="dcterms:W3CDTF">2021-12-08T11:25:42Z</dcterms:created>
  <dcterms:modified xsi:type="dcterms:W3CDTF">2024-12-13T01:37:40Z</dcterms:modified>
</cp:coreProperties>
</file>