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9" r:id="rId3"/>
    <p:sldId id="286" r:id="rId4"/>
    <p:sldId id="287" r:id="rId5"/>
    <p:sldId id="304" r:id="rId6"/>
    <p:sldId id="296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f-note-010@outlook.jp" initials="dn0" lastIdx="1" clrIdx="0">
    <p:extLst>
      <p:ext uri="{19B8F6BF-5375-455C-9EA6-DF929625EA0E}">
        <p15:presenceInfo xmlns:p15="http://schemas.microsoft.com/office/powerpoint/2012/main" userId="fdfa104084d43e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CC"/>
    <a:srgbClr val="E4421C"/>
    <a:srgbClr val="FF33CC"/>
    <a:srgbClr val="FFFF99"/>
    <a:srgbClr val="A4C4D9"/>
    <a:srgbClr val="C9EAFF"/>
    <a:srgbClr val="E1EBFF"/>
    <a:srgbClr val="CCE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3794" autoAdjust="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u DF" userId="ec54ac87e79357d5" providerId="LiveId" clId="{D4CB7A1F-A514-444E-95DB-C8CA1665D92B}"/>
    <pc:docChg chg="undo custSel addSld delSld modSld">
      <pc:chgData name="jimu DF" userId="ec54ac87e79357d5" providerId="LiveId" clId="{D4CB7A1F-A514-444E-95DB-C8CA1665D92B}" dt="2024-09-27T07:10:26.737" v="1661" actId="20577"/>
      <pc:docMkLst>
        <pc:docMk/>
      </pc:docMkLst>
      <pc:sldChg chg="modSp mod">
        <pc:chgData name="jimu DF" userId="ec54ac87e79357d5" providerId="LiveId" clId="{D4CB7A1F-A514-444E-95DB-C8CA1665D92B}" dt="2024-09-27T05:57:37.973" v="1648" actId="20577"/>
        <pc:sldMkLst>
          <pc:docMk/>
          <pc:sldMk cId="2992255222" sldId="287"/>
        </pc:sldMkLst>
        <pc:graphicFrameChg chg="modGraphic">
          <ac:chgData name="jimu DF" userId="ec54ac87e79357d5" providerId="LiveId" clId="{D4CB7A1F-A514-444E-95DB-C8CA1665D92B}" dt="2024-09-27T05:57:37.973" v="1648" actId="20577"/>
          <ac:graphicFrameMkLst>
            <pc:docMk/>
            <pc:sldMk cId="2992255222" sldId="287"/>
            <ac:graphicFrameMk id="2" creationId="{C6426A0C-FA07-6088-A566-DE39B17B6139}"/>
          </ac:graphicFrameMkLst>
        </pc:graphicFrameChg>
      </pc:sldChg>
      <pc:sldChg chg="modSp mod">
        <pc:chgData name="jimu DF" userId="ec54ac87e79357d5" providerId="LiveId" clId="{D4CB7A1F-A514-444E-95DB-C8CA1665D92B}" dt="2024-09-27T05:21:26.541" v="1592" actId="1076"/>
        <pc:sldMkLst>
          <pc:docMk/>
          <pc:sldMk cId="627265434" sldId="288"/>
        </pc:sldMkLst>
        <pc:spChg chg="mod">
          <ac:chgData name="jimu DF" userId="ec54ac87e79357d5" providerId="LiveId" clId="{D4CB7A1F-A514-444E-95DB-C8CA1665D92B}" dt="2024-09-27T05:21:26.541" v="1592" actId="1076"/>
          <ac:spMkLst>
            <pc:docMk/>
            <pc:sldMk cId="627265434" sldId="288"/>
            <ac:spMk id="23" creationId="{1BD52DAF-1952-C366-750B-3D85207A1AE5}"/>
          </ac:spMkLst>
        </pc:spChg>
        <pc:grpChg chg="mod">
          <ac:chgData name="jimu DF" userId="ec54ac87e79357d5" providerId="LiveId" clId="{D4CB7A1F-A514-444E-95DB-C8CA1665D92B}" dt="2024-09-27T05:21:26.541" v="1592" actId="1076"/>
          <ac:grpSpMkLst>
            <pc:docMk/>
            <pc:sldMk cId="627265434" sldId="288"/>
            <ac:grpSpMk id="10" creationId="{BB86F5CF-CBB2-66A1-836D-9DBFE7B0A1F6}"/>
          </ac:grpSpMkLst>
        </pc:grpChg>
        <pc:grpChg chg="mod">
          <ac:chgData name="jimu DF" userId="ec54ac87e79357d5" providerId="LiveId" clId="{D4CB7A1F-A514-444E-95DB-C8CA1665D92B}" dt="2024-09-27T05:21:26.541" v="1592" actId="1076"/>
          <ac:grpSpMkLst>
            <pc:docMk/>
            <pc:sldMk cId="627265434" sldId="288"/>
            <ac:grpSpMk id="12" creationId="{872D0C28-9370-7C08-6C3E-B92545C49102}"/>
          </ac:grpSpMkLst>
        </pc:grpChg>
      </pc:sldChg>
      <pc:sldChg chg="modSp mod">
        <pc:chgData name="jimu DF" userId="ec54ac87e79357d5" providerId="LiveId" clId="{D4CB7A1F-A514-444E-95DB-C8CA1665D92B}" dt="2024-09-27T05:27:26.739" v="1617" actId="20577"/>
        <pc:sldMkLst>
          <pc:docMk/>
          <pc:sldMk cId="2465461166" sldId="289"/>
        </pc:sldMkLst>
        <pc:spChg chg="mod">
          <ac:chgData name="jimu DF" userId="ec54ac87e79357d5" providerId="LiveId" clId="{D4CB7A1F-A514-444E-95DB-C8CA1665D92B}" dt="2024-09-27T02:12:59.073" v="272"/>
          <ac:spMkLst>
            <pc:docMk/>
            <pc:sldMk cId="2465461166" sldId="289"/>
            <ac:spMk id="4" creationId="{3ECA408F-8115-12D2-4336-0558B5B463B1}"/>
          </ac:spMkLst>
        </pc:spChg>
        <pc:graphicFrameChg chg="mod modGraphic">
          <ac:chgData name="jimu DF" userId="ec54ac87e79357d5" providerId="LiveId" clId="{D4CB7A1F-A514-444E-95DB-C8CA1665D92B}" dt="2024-09-27T05:27:26.739" v="1617" actId="20577"/>
          <ac:graphicFrameMkLst>
            <pc:docMk/>
            <pc:sldMk cId="2465461166" sldId="289"/>
            <ac:graphicFrameMk id="2" creationId="{C6426A0C-FA07-6088-A566-DE39B17B6139}"/>
          </ac:graphicFrameMkLst>
        </pc:graphicFrameChg>
      </pc:sldChg>
      <pc:sldChg chg="modSp mod">
        <pc:chgData name="jimu DF" userId="ec54ac87e79357d5" providerId="LiveId" clId="{D4CB7A1F-A514-444E-95DB-C8CA1665D92B}" dt="2024-09-27T04:37:01.168" v="1055" actId="1076"/>
        <pc:sldMkLst>
          <pc:docMk/>
          <pc:sldMk cId="3968542536" sldId="290"/>
        </pc:sldMkLst>
        <pc:spChg chg="mod">
          <ac:chgData name="jimu DF" userId="ec54ac87e79357d5" providerId="LiveId" clId="{D4CB7A1F-A514-444E-95DB-C8CA1665D92B}" dt="2024-09-27T04:37:01.168" v="1055" actId="1076"/>
          <ac:spMkLst>
            <pc:docMk/>
            <pc:sldMk cId="3968542536" sldId="290"/>
            <ac:spMk id="6" creationId="{55B5364F-2769-21CD-54B8-5A27F6DAB642}"/>
          </ac:spMkLst>
        </pc:spChg>
        <pc:spChg chg="mod">
          <ac:chgData name="jimu DF" userId="ec54ac87e79357d5" providerId="LiveId" clId="{D4CB7A1F-A514-444E-95DB-C8CA1665D92B}" dt="2024-09-27T04:36:45.793" v="1053" actId="14100"/>
          <ac:spMkLst>
            <pc:docMk/>
            <pc:sldMk cId="3968542536" sldId="290"/>
            <ac:spMk id="26" creationId="{1FFACB11-8314-6914-3893-60BDC58742DC}"/>
          </ac:spMkLst>
        </pc:spChg>
        <pc:spChg chg="mod">
          <ac:chgData name="jimu DF" userId="ec54ac87e79357d5" providerId="LiveId" clId="{D4CB7A1F-A514-444E-95DB-C8CA1665D92B}" dt="2024-09-27T04:36:52.089" v="1054" actId="1076"/>
          <ac:spMkLst>
            <pc:docMk/>
            <pc:sldMk cId="3968542536" sldId="290"/>
            <ac:spMk id="27" creationId="{F74AF812-02FC-249B-B54D-95C5963B79E0}"/>
          </ac:spMkLst>
        </pc:spChg>
        <pc:picChg chg="mod">
          <ac:chgData name="jimu DF" userId="ec54ac87e79357d5" providerId="LiveId" clId="{D4CB7A1F-A514-444E-95DB-C8CA1665D92B}" dt="2024-09-27T04:36:45.793" v="1053" actId="14100"/>
          <ac:picMkLst>
            <pc:docMk/>
            <pc:sldMk cId="3968542536" sldId="290"/>
            <ac:picMk id="25" creationId="{8112022E-F451-EB8B-BC6F-F69FD78FBBB5}"/>
          </ac:picMkLst>
        </pc:picChg>
      </pc:sldChg>
      <pc:sldChg chg="addSp delSp modSp mod">
        <pc:chgData name="jimu DF" userId="ec54ac87e79357d5" providerId="LiveId" clId="{D4CB7A1F-A514-444E-95DB-C8CA1665D92B}" dt="2024-09-27T06:23:38.461" v="1657" actId="14734"/>
        <pc:sldMkLst>
          <pc:docMk/>
          <pc:sldMk cId="4198254473" sldId="291"/>
        </pc:sldMkLst>
        <pc:spChg chg="mod">
          <ac:chgData name="jimu DF" userId="ec54ac87e79357d5" providerId="LiveId" clId="{D4CB7A1F-A514-444E-95DB-C8CA1665D92B}" dt="2024-09-27T02:52:32.920" v="435" actId="20577"/>
          <ac:spMkLst>
            <pc:docMk/>
            <pc:sldMk cId="4198254473" sldId="291"/>
            <ac:spMk id="4" creationId="{3ECA408F-8115-12D2-4336-0558B5B463B1}"/>
          </ac:spMkLst>
        </pc:spChg>
        <pc:spChg chg="add del">
          <ac:chgData name="jimu DF" userId="ec54ac87e79357d5" providerId="LiveId" clId="{D4CB7A1F-A514-444E-95DB-C8CA1665D92B}" dt="2024-09-27T02:55:20.552" v="440" actId="22"/>
          <ac:spMkLst>
            <pc:docMk/>
            <pc:sldMk cId="4198254473" sldId="291"/>
            <ac:spMk id="10" creationId="{F7E6C340-5D49-9797-1CB4-508C7915F359}"/>
          </ac:spMkLst>
        </pc:spChg>
        <pc:graphicFrameChg chg="del mod modGraphic">
          <ac:chgData name="jimu DF" userId="ec54ac87e79357d5" providerId="LiveId" clId="{D4CB7A1F-A514-444E-95DB-C8CA1665D92B}" dt="2024-09-27T02:54:55.717" v="438" actId="478"/>
          <ac:graphicFrameMkLst>
            <pc:docMk/>
            <pc:sldMk cId="4198254473" sldId="291"/>
            <ac:graphicFrameMk id="2" creationId="{C6426A0C-FA07-6088-A566-DE39B17B6139}"/>
          </ac:graphicFrameMkLst>
        </pc:graphicFrameChg>
        <pc:graphicFrameChg chg="add mod modGraphic">
          <ac:chgData name="jimu DF" userId="ec54ac87e79357d5" providerId="LiveId" clId="{D4CB7A1F-A514-444E-95DB-C8CA1665D92B}" dt="2024-09-27T06:23:38.461" v="1657" actId="14734"/>
          <ac:graphicFrameMkLst>
            <pc:docMk/>
            <pc:sldMk cId="4198254473" sldId="291"/>
            <ac:graphicFrameMk id="12" creationId="{F2C6366B-6456-4401-F7B5-160163A6FFF1}"/>
          </ac:graphicFrameMkLst>
        </pc:graphicFrameChg>
        <pc:picChg chg="add del mod">
          <ac:chgData name="jimu DF" userId="ec54ac87e79357d5" providerId="LiveId" clId="{D4CB7A1F-A514-444E-95DB-C8CA1665D92B}" dt="2024-09-27T04:31:47.236" v="1041" actId="478"/>
          <ac:picMkLst>
            <pc:docMk/>
            <pc:sldMk cId="4198254473" sldId="291"/>
            <ac:picMk id="14" creationId="{DCC8FF33-3BBB-A6B9-EFD7-B396953874C5}"/>
          </ac:picMkLst>
        </pc:picChg>
        <pc:picChg chg="add mod">
          <ac:chgData name="jimu DF" userId="ec54ac87e79357d5" providerId="LiveId" clId="{D4CB7A1F-A514-444E-95DB-C8CA1665D92B}" dt="2024-09-27T04:34:01.753" v="1044" actId="14100"/>
          <ac:picMkLst>
            <pc:docMk/>
            <pc:sldMk cId="4198254473" sldId="291"/>
            <ac:picMk id="16" creationId="{DD3CF97A-32F2-1246-9676-CE3C4E1E18A2}"/>
          </ac:picMkLst>
        </pc:picChg>
      </pc:sldChg>
      <pc:sldChg chg="modSp mod">
        <pc:chgData name="jimu DF" userId="ec54ac87e79357d5" providerId="LiveId" clId="{D4CB7A1F-A514-444E-95DB-C8CA1665D92B}" dt="2024-09-27T04:38:25.966" v="1081" actId="20577"/>
        <pc:sldMkLst>
          <pc:docMk/>
          <pc:sldMk cId="648888271" sldId="292"/>
        </pc:sldMkLst>
        <pc:spChg chg="mod">
          <ac:chgData name="jimu DF" userId="ec54ac87e79357d5" providerId="LiveId" clId="{D4CB7A1F-A514-444E-95DB-C8CA1665D92B}" dt="2024-09-27T04:38:25.966" v="1081" actId="20577"/>
          <ac:spMkLst>
            <pc:docMk/>
            <pc:sldMk cId="648888271" sldId="292"/>
            <ac:spMk id="4" creationId="{F416962A-21A1-FA96-97FA-6F6E3334B1C4}"/>
          </ac:spMkLst>
        </pc:spChg>
      </pc:sldChg>
      <pc:sldChg chg="modSp mod">
        <pc:chgData name="jimu DF" userId="ec54ac87e79357d5" providerId="LiveId" clId="{D4CB7A1F-A514-444E-95DB-C8CA1665D92B}" dt="2024-09-27T04:38:30.034" v="1083" actId="20577"/>
        <pc:sldMkLst>
          <pc:docMk/>
          <pc:sldMk cId="2668013099" sldId="293"/>
        </pc:sldMkLst>
        <pc:spChg chg="mod">
          <ac:chgData name="jimu DF" userId="ec54ac87e79357d5" providerId="LiveId" clId="{D4CB7A1F-A514-444E-95DB-C8CA1665D92B}" dt="2024-09-27T04:38:30.034" v="1083" actId="20577"/>
          <ac:spMkLst>
            <pc:docMk/>
            <pc:sldMk cId="2668013099" sldId="293"/>
            <ac:spMk id="4" creationId="{3ECA408F-8115-12D2-4336-0558B5B463B1}"/>
          </ac:spMkLst>
        </pc:spChg>
      </pc:sldChg>
      <pc:sldChg chg="modSp mod">
        <pc:chgData name="jimu DF" userId="ec54ac87e79357d5" providerId="LiveId" clId="{D4CB7A1F-A514-444E-95DB-C8CA1665D92B}" dt="2024-09-27T05:28:15.055" v="1624" actId="20577"/>
        <pc:sldMkLst>
          <pc:docMk/>
          <pc:sldMk cId="1269505413" sldId="302"/>
        </pc:sldMkLst>
        <pc:spChg chg="mod">
          <ac:chgData name="jimu DF" userId="ec54ac87e79357d5" providerId="LiveId" clId="{D4CB7A1F-A514-444E-95DB-C8CA1665D92B}" dt="2024-09-27T02:42:38.944" v="429" actId="20577"/>
          <ac:spMkLst>
            <pc:docMk/>
            <pc:sldMk cId="1269505413" sldId="302"/>
            <ac:spMk id="4" creationId="{3ECA408F-8115-12D2-4336-0558B5B463B1}"/>
          </ac:spMkLst>
        </pc:spChg>
        <pc:graphicFrameChg chg="mod modGraphic">
          <ac:chgData name="jimu DF" userId="ec54ac87e79357d5" providerId="LiveId" clId="{D4CB7A1F-A514-444E-95DB-C8CA1665D92B}" dt="2024-09-27T05:28:15.055" v="1624" actId="20577"/>
          <ac:graphicFrameMkLst>
            <pc:docMk/>
            <pc:sldMk cId="1269505413" sldId="302"/>
            <ac:graphicFrameMk id="2" creationId="{C6426A0C-FA07-6088-A566-DE39B17B6139}"/>
          </ac:graphicFrameMkLst>
        </pc:graphicFrameChg>
      </pc:sldChg>
      <pc:sldChg chg="modSp mod">
        <pc:chgData name="jimu DF" userId="ec54ac87e79357d5" providerId="LiveId" clId="{D4CB7A1F-A514-444E-95DB-C8CA1665D92B}" dt="2024-09-27T04:37:38.823" v="1069" actId="1076"/>
        <pc:sldMkLst>
          <pc:docMk/>
          <pc:sldMk cId="508368914" sldId="303"/>
        </pc:sldMkLst>
        <pc:spChg chg="mod">
          <ac:chgData name="jimu DF" userId="ec54ac87e79357d5" providerId="LiveId" clId="{D4CB7A1F-A514-444E-95DB-C8CA1665D92B}" dt="2024-09-27T02:52:27.809" v="431" actId="20577"/>
          <ac:spMkLst>
            <pc:docMk/>
            <pc:sldMk cId="508368914" sldId="303"/>
            <ac:spMk id="4" creationId="{F416962A-21A1-FA96-97FA-6F6E3334B1C4}"/>
          </ac:spMkLst>
        </pc:spChg>
        <pc:spChg chg="mod">
          <ac:chgData name="jimu DF" userId="ec54ac87e79357d5" providerId="LiveId" clId="{D4CB7A1F-A514-444E-95DB-C8CA1665D92B}" dt="2024-09-27T04:36:20.709" v="1050" actId="1076"/>
          <ac:spMkLst>
            <pc:docMk/>
            <pc:sldMk cId="508368914" sldId="303"/>
            <ac:spMk id="6" creationId="{86931A99-073A-543C-B877-B0CD49E2BC8D}"/>
          </ac:spMkLst>
        </pc:spChg>
        <pc:spChg chg="mod">
          <ac:chgData name="jimu DF" userId="ec54ac87e79357d5" providerId="LiveId" clId="{D4CB7A1F-A514-444E-95DB-C8CA1665D92B}" dt="2024-09-27T04:36:17.980" v="1049" actId="1076"/>
          <ac:spMkLst>
            <pc:docMk/>
            <pc:sldMk cId="508368914" sldId="303"/>
            <ac:spMk id="26" creationId="{1FFACB11-8314-6914-3893-60BDC58742DC}"/>
          </ac:spMkLst>
        </pc:spChg>
        <pc:spChg chg="mod">
          <ac:chgData name="jimu DF" userId="ec54ac87e79357d5" providerId="LiveId" clId="{D4CB7A1F-A514-444E-95DB-C8CA1665D92B}" dt="2024-09-27T04:37:38.823" v="1069" actId="1076"/>
          <ac:spMkLst>
            <pc:docMk/>
            <pc:sldMk cId="508368914" sldId="303"/>
            <ac:spMk id="27" creationId="{F74AF812-02FC-249B-B54D-95C5963B79E0}"/>
          </ac:spMkLst>
        </pc:spChg>
        <pc:picChg chg="mod">
          <ac:chgData name="jimu DF" userId="ec54ac87e79357d5" providerId="LiveId" clId="{D4CB7A1F-A514-444E-95DB-C8CA1665D92B}" dt="2024-09-27T04:36:17.980" v="1049" actId="1076"/>
          <ac:picMkLst>
            <pc:docMk/>
            <pc:sldMk cId="508368914" sldId="303"/>
            <ac:picMk id="25" creationId="{8112022E-F451-EB8B-BC6F-F69FD78FBBB5}"/>
          </ac:picMkLst>
        </pc:picChg>
      </pc:sldChg>
      <pc:sldChg chg="modSp mod">
        <pc:chgData name="jimu DF" userId="ec54ac87e79357d5" providerId="LiveId" clId="{D4CB7A1F-A514-444E-95DB-C8CA1665D92B}" dt="2024-09-27T04:40:29.388" v="1096" actId="1076"/>
        <pc:sldMkLst>
          <pc:docMk/>
          <pc:sldMk cId="3116725711" sldId="304"/>
        </pc:sldMkLst>
        <pc:spChg chg="mod">
          <ac:chgData name="jimu DF" userId="ec54ac87e79357d5" providerId="LiveId" clId="{D4CB7A1F-A514-444E-95DB-C8CA1665D92B}" dt="2024-09-27T04:40:03.973" v="1094" actId="1076"/>
          <ac:spMkLst>
            <pc:docMk/>
            <pc:sldMk cId="3116725711" sldId="304"/>
            <ac:spMk id="4" creationId="{F416962A-21A1-FA96-97FA-6F6E3334B1C4}"/>
          </ac:spMkLst>
        </pc:spChg>
        <pc:spChg chg="mod">
          <ac:chgData name="jimu DF" userId="ec54ac87e79357d5" providerId="LiveId" clId="{D4CB7A1F-A514-444E-95DB-C8CA1665D92B}" dt="2024-09-27T04:40:12.465" v="1095" actId="1076"/>
          <ac:spMkLst>
            <pc:docMk/>
            <pc:sldMk cId="3116725711" sldId="304"/>
            <ac:spMk id="14" creationId="{065CEF45-30DA-D5CD-B35F-86F244189D31}"/>
          </ac:spMkLst>
        </pc:spChg>
        <pc:spChg chg="mod">
          <ac:chgData name="jimu DF" userId="ec54ac87e79357d5" providerId="LiveId" clId="{D4CB7A1F-A514-444E-95DB-C8CA1665D92B}" dt="2024-09-27T04:40:12.465" v="1095" actId="1076"/>
          <ac:spMkLst>
            <pc:docMk/>
            <pc:sldMk cId="3116725711" sldId="304"/>
            <ac:spMk id="16" creationId="{7E806CD0-ECAA-C0F1-DDE5-ACF9616C7BD6}"/>
          </ac:spMkLst>
        </pc:spChg>
        <pc:spChg chg="mod">
          <ac:chgData name="jimu DF" userId="ec54ac87e79357d5" providerId="LiveId" clId="{D4CB7A1F-A514-444E-95DB-C8CA1665D92B}" dt="2024-09-27T04:40:12.465" v="1095" actId="1076"/>
          <ac:spMkLst>
            <pc:docMk/>
            <pc:sldMk cId="3116725711" sldId="304"/>
            <ac:spMk id="17" creationId="{AC7F5FE1-59C4-E56F-E2AA-964FDA81528A}"/>
          </ac:spMkLst>
        </pc:spChg>
        <pc:spChg chg="mod">
          <ac:chgData name="jimu DF" userId="ec54ac87e79357d5" providerId="LiveId" clId="{D4CB7A1F-A514-444E-95DB-C8CA1665D92B}" dt="2024-09-27T04:40:12.465" v="1095" actId="1076"/>
          <ac:spMkLst>
            <pc:docMk/>
            <pc:sldMk cId="3116725711" sldId="304"/>
            <ac:spMk id="19" creationId="{0478FEA5-3C76-4648-3C56-FDEC4B860B64}"/>
          </ac:spMkLst>
        </pc:spChg>
        <pc:spChg chg="mod">
          <ac:chgData name="jimu DF" userId="ec54ac87e79357d5" providerId="LiveId" clId="{D4CB7A1F-A514-444E-95DB-C8CA1665D92B}" dt="2024-09-27T04:40:29.388" v="1096" actId="1076"/>
          <ac:spMkLst>
            <pc:docMk/>
            <pc:sldMk cId="3116725711" sldId="304"/>
            <ac:spMk id="20" creationId="{8A5B452F-1719-F66B-1560-008D0C4EE435}"/>
          </ac:spMkLst>
        </pc:spChg>
        <pc:picChg chg="mod">
          <ac:chgData name="jimu DF" userId="ec54ac87e79357d5" providerId="LiveId" clId="{D4CB7A1F-A514-444E-95DB-C8CA1665D92B}" dt="2024-09-27T04:40:12.465" v="1095" actId="1076"/>
          <ac:picMkLst>
            <pc:docMk/>
            <pc:sldMk cId="3116725711" sldId="304"/>
            <ac:picMk id="15" creationId="{12707A51-83C0-87A5-E01B-23E3E4858C10}"/>
          </ac:picMkLst>
        </pc:picChg>
        <pc:picChg chg="mod">
          <ac:chgData name="jimu DF" userId="ec54ac87e79357d5" providerId="LiveId" clId="{D4CB7A1F-A514-444E-95DB-C8CA1665D92B}" dt="2024-09-27T04:40:12.465" v="1095" actId="1076"/>
          <ac:picMkLst>
            <pc:docMk/>
            <pc:sldMk cId="3116725711" sldId="304"/>
            <ac:picMk id="18" creationId="{B227F59B-4AF1-FB43-64DB-DE948454EEEE}"/>
          </ac:picMkLst>
        </pc:picChg>
      </pc:sldChg>
      <pc:sldChg chg="modSp mod">
        <pc:chgData name="jimu DF" userId="ec54ac87e79357d5" providerId="LiveId" clId="{D4CB7A1F-A514-444E-95DB-C8CA1665D92B}" dt="2024-09-27T05:36:44.857" v="1629" actId="14100"/>
        <pc:sldMkLst>
          <pc:docMk/>
          <pc:sldMk cId="1537013345" sldId="305"/>
        </pc:sldMkLst>
        <pc:spChg chg="mod">
          <ac:chgData name="jimu DF" userId="ec54ac87e79357d5" providerId="LiveId" clId="{D4CB7A1F-A514-444E-95DB-C8CA1665D92B}" dt="2024-09-27T04:38:11.910" v="1075" actId="20577"/>
          <ac:spMkLst>
            <pc:docMk/>
            <pc:sldMk cId="1537013345" sldId="305"/>
            <ac:spMk id="4" creationId="{3ECA408F-8115-12D2-4336-0558B5B463B1}"/>
          </ac:spMkLst>
        </pc:spChg>
        <pc:graphicFrameChg chg="mod modGraphic">
          <ac:chgData name="jimu DF" userId="ec54ac87e79357d5" providerId="LiveId" clId="{D4CB7A1F-A514-444E-95DB-C8CA1665D92B}" dt="2024-09-27T05:36:44.857" v="1629" actId="14100"/>
          <ac:graphicFrameMkLst>
            <pc:docMk/>
            <pc:sldMk cId="1537013345" sldId="305"/>
            <ac:graphicFrameMk id="6" creationId="{F1D957D6-BDD8-5659-7081-48D234EC8A88}"/>
          </ac:graphicFrameMkLst>
        </pc:graphicFrameChg>
      </pc:sldChg>
      <pc:sldChg chg="addSp delSp modSp del mod">
        <pc:chgData name="jimu DF" userId="ec54ac87e79357d5" providerId="LiveId" clId="{D4CB7A1F-A514-444E-95DB-C8CA1665D92B}" dt="2024-09-27T04:57:56.424" v="1158" actId="47"/>
        <pc:sldMkLst>
          <pc:docMk/>
          <pc:sldMk cId="411935905" sldId="306"/>
        </pc:sldMkLst>
        <pc:spChg chg="mod">
          <ac:chgData name="jimu DF" userId="ec54ac87e79357d5" providerId="LiveId" clId="{D4CB7A1F-A514-444E-95DB-C8CA1665D92B}" dt="2024-09-27T04:48:20.135" v="1110" actId="1076"/>
          <ac:spMkLst>
            <pc:docMk/>
            <pc:sldMk cId="411935905" sldId="306"/>
            <ac:spMk id="4" creationId="{F416962A-21A1-FA96-97FA-6F6E3334B1C4}"/>
          </ac:spMkLst>
        </pc:spChg>
        <pc:spChg chg="del">
          <ac:chgData name="jimu DF" userId="ec54ac87e79357d5" providerId="LiveId" clId="{D4CB7A1F-A514-444E-95DB-C8CA1665D92B}" dt="2024-09-27T04:48:24.565" v="1111" actId="478"/>
          <ac:spMkLst>
            <pc:docMk/>
            <pc:sldMk cId="411935905" sldId="306"/>
            <ac:spMk id="25" creationId="{B5F1024D-E2E1-DE85-60F0-D79C7D5E4FC3}"/>
          </ac:spMkLst>
        </pc:spChg>
        <pc:spChg chg="del">
          <ac:chgData name="jimu DF" userId="ec54ac87e79357d5" providerId="LiveId" clId="{D4CB7A1F-A514-444E-95DB-C8CA1665D92B}" dt="2024-09-27T04:48:24.565" v="1111" actId="478"/>
          <ac:spMkLst>
            <pc:docMk/>
            <pc:sldMk cId="411935905" sldId="306"/>
            <ac:spMk id="26" creationId="{A354BD80-40B1-67DC-4F55-2E147D38DBC2}"/>
          </ac:spMkLst>
        </pc:spChg>
        <pc:spChg chg="del">
          <ac:chgData name="jimu DF" userId="ec54ac87e79357d5" providerId="LiveId" clId="{D4CB7A1F-A514-444E-95DB-C8CA1665D92B}" dt="2024-09-27T04:48:24.565" v="1111" actId="478"/>
          <ac:spMkLst>
            <pc:docMk/>
            <pc:sldMk cId="411935905" sldId="306"/>
            <ac:spMk id="27" creationId="{00CA8D4D-20AA-0CA9-EA86-10C5BC1B5399}"/>
          </ac:spMkLst>
        </pc:spChg>
        <pc:spChg chg="del">
          <ac:chgData name="jimu DF" userId="ec54ac87e79357d5" providerId="LiveId" clId="{D4CB7A1F-A514-444E-95DB-C8CA1665D92B}" dt="2024-09-27T04:48:24.565" v="1111" actId="478"/>
          <ac:spMkLst>
            <pc:docMk/>
            <pc:sldMk cId="411935905" sldId="306"/>
            <ac:spMk id="28" creationId="{4EFC0F75-D51E-6DCA-5A07-70A9A0E9AEB5}"/>
          </ac:spMkLst>
        </pc:spChg>
        <pc:spChg chg="del">
          <ac:chgData name="jimu DF" userId="ec54ac87e79357d5" providerId="LiveId" clId="{D4CB7A1F-A514-444E-95DB-C8CA1665D92B}" dt="2024-09-27T04:48:24.565" v="1111" actId="478"/>
          <ac:spMkLst>
            <pc:docMk/>
            <pc:sldMk cId="411935905" sldId="306"/>
            <ac:spMk id="29" creationId="{A5EEACC5-1B8D-7D83-5FB3-124E81BE7351}"/>
          </ac:spMkLst>
        </pc:spChg>
        <pc:grpChg chg="del">
          <ac:chgData name="jimu DF" userId="ec54ac87e79357d5" providerId="LiveId" clId="{D4CB7A1F-A514-444E-95DB-C8CA1665D92B}" dt="2024-09-27T04:45:58.792" v="1098" actId="478"/>
          <ac:grpSpMkLst>
            <pc:docMk/>
            <pc:sldMk cId="411935905" sldId="306"/>
            <ac:grpSpMk id="12" creationId="{157CA3B5-4A70-F868-6084-F1C8FF108327}"/>
          </ac:grpSpMkLst>
        </pc:grpChg>
        <pc:graphicFrameChg chg="add mod">
          <ac:chgData name="jimu DF" userId="ec54ac87e79357d5" providerId="LiveId" clId="{D4CB7A1F-A514-444E-95DB-C8CA1665D92B}" dt="2024-09-27T04:48:55.328" v="1113" actId="1076"/>
          <ac:graphicFrameMkLst>
            <pc:docMk/>
            <pc:sldMk cId="411935905" sldId="306"/>
            <ac:graphicFrameMk id="2" creationId="{6FEA303F-E024-0D12-4BAE-2D3CF9A3FA2D}"/>
          </ac:graphicFrameMkLst>
        </pc:graphicFrameChg>
        <pc:graphicFrameChg chg="add mod modGraphic">
          <ac:chgData name="jimu DF" userId="ec54ac87e79357d5" providerId="LiveId" clId="{D4CB7A1F-A514-444E-95DB-C8CA1665D92B}" dt="2024-09-27T04:57:24.307" v="1154" actId="14734"/>
          <ac:graphicFrameMkLst>
            <pc:docMk/>
            <pc:sldMk cId="411935905" sldId="306"/>
            <ac:graphicFrameMk id="6" creationId="{FCEE2C6E-3646-E1C0-427F-F04490693D29}"/>
          </ac:graphicFrameMkLst>
        </pc:graphicFrameChg>
      </pc:sldChg>
      <pc:sldChg chg="modSp del mod">
        <pc:chgData name="jimu DF" userId="ec54ac87e79357d5" providerId="LiveId" clId="{D4CB7A1F-A514-444E-95DB-C8CA1665D92B}" dt="2024-09-27T05:13:18.545" v="1461" actId="47"/>
        <pc:sldMkLst>
          <pc:docMk/>
          <pc:sldMk cId="460418753" sldId="307"/>
        </pc:sldMkLst>
        <pc:spChg chg="mod">
          <ac:chgData name="jimu DF" userId="ec54ac87e79357d5" providerId="LiveId" clId="{D4CB7A1F-A514-444E-95DB-C8CA1665D92B}" dt="2024-09-27T04:38:20.856" v="1079" actId="20577"/>
          <ac:spMkLst>
            <pc:docMk/>
            <pc:sldMk cId="460418753" sldId="307"/>
            <ac:spMk id="4" creationId="{3ECA408F-8115-12D2-4336-0558B5B463B1}"/>
          </ac:spMkLst>
        </pc:spChg>
      </pc:sldChg>
      <pc:sldChg chg="add del">
        <pc:chgData name="jimu DF" userId="ec54ac87e79357d5" providerId="LiveId" clId="{D4CB7A1F-A514-444E-95DB-C8CA1665D92B}" dt="2024-09-27T05:13:06.556" v="1460" actId="47"/>
        <pc:sldMkLst>
          <pc:docMk/>
          <pc:sldMk cId="481624805" sldId="308"/>
        </pc:sldMkLst>
      </pc:sldChg>
      <pc:sldChg chg="addSp delSp modSp add mod">
        <pc:chgData name="jimu DF" userId="ec54ac87e79357d5" providerId="LiveId" clId="{D4CB7A1F-A514-444E-95DB-C8CA1665D92B}" dt="2024-09-27T07:10:26.737" v="1661" actId="20577"/>
        <pc:sldMkLst>
          <pc:docMk/>
          <pc:sldMk cId="2410178577" sldId="309"/>
        </pc:sldMkLst>
        <pc:spChg chg="mod">
          <ac:chgData name="jimu DF" userId="ec54ac87e79357d5" providerId="LiveId" clId="{D4CB7A1F-A514-444E-95DB-C8CA1665D92B}" dt="2024-09-27T04:56:54.687" v="1147" actId="1076"/>
          <ac:spMkLst>
            <pc:docMk/>
            <pc:sldMk cId="2410178577" sldId="309"/>
            <ac:spMk id="4" creationId="{F416962A-21A1-FA96-97FA-6F6E3334B1C4}"/>
          </ac:spMkLst>
        </pc:spChg>
        <pc:graphicFrameChg chg="del">
          <ac:chgData name="jimu DF" userId="ec54ac87e79357d5" providerId="LiveId" clId="{D4CB7A1F-A514-444E-95DB-C8CA1665D92B}" dt="2024-09-27T04:56:58.861" v="1148" actId="478"/>
          <ac:graphicFrameMkLst>
            <pc:docMk/>
            <pc:sldMk cId="2410178577" sldId="309"/>
            <ac:graphicFrameMk id="2" creationId="{6FEA303F-E024-0D12-4BAE-2D3CF9A3FA2D}"/>
          </ac:graphicFrameMkLst>
        </pc:graphicFrameChg>
        <pc:graphicFrameChg chg="del">
          <ac:chgData name="jimu DF" userId="ec54ac87e79357d5" providerId="LiveId" clId="{D4CB7A1F-A514-444E-95DB-C8CA1665D92B}" dt="2024-09-27T04:56:58.861" v="1148" actId="478"/>
          <ac:graphicFrameMkLst>
            <pc:docMk/>
            <pc:sldMk cId="2410178577" sldId="309"/>
            <ac:graphicFrameMk id="6" creationId="{FCEE2C6E-3646-E1C0-427F-F04490693D29}"/>
          </ac:graphicFrameMkLst>
        </pc:graphicFrameChg>
        <pc:graphicFrameChg chg="add mod modGraphic">
          <ac:chgData name="jimu DF" userId="ec54ac87e79357d5" providerId="LiveId" clId="{D4CB7A1F-A514-444E-95DB-C8CA1665D92B}" dt="2024-09-27T07:10:26.737" v="1661" actId="20577"/>
          <ac:graphicFrameMkLst>
            <pc:docMk/>
            <pc:sldMk cId="2410178577" sldId="309"/>
            <ac:graphicFrameMk id="10" creationId="{EC15C079-5E01-061F-B2B2-7B4171D9D6A4}"/>
          </ac:graphicFrameMkLst>
        </pc:graphicFrameChg>
        <pc:picChg chg="add del mod">
          <ac:chgData name="jimu DF" userId="ec54ac87e79357d5" providerId="LiveId" clId="{D4CB7A1F-A514-444E-95DB-C8CA1665D92B}" dt="2024-09-27T05:09:28.206" v="1401" actId="478"/>
          <ac:picMkLst>
            <pc:docMk/>
            <pc:sldMk cId="2410178577" sldId="309"/>
            <ac:picMk id="12" creationId="{0C65E18C-F36C-CD08-09E5-7995C50784B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2202C-76B1-4AED-B581-DA916131B3A5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2068A-41DC-4F0E-80C2-38B095F30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67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4E526-7495-4FB8-9EF2-74090295930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89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3E49E-CFCB-4D43-B110-AE85A3855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8314574-AF3C-4ACA-976D-12FD7D5F4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F1B518-45B6-4316-8C0D-73FBAB6C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166D47-77C0-4523-8E01-E72084D3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939A43-B2AE-4DFD-BBB3-A3AE7856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559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AE5CFA-FE3C-4422-98BF-686FC538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B8B264-1B6F-48CC-9F36-0C95722E8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162E6-C4D7-4750-AADB-B1C94AC3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8F676-EFA9-454D-A690-5FC26D6A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21508D-AA0C-46D3-8083-91F98EBC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14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0EC9CA5-E3DC-44BA-9ECA-08BAC594E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863302-B588-46FA-99CA-E5271F343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75A0BA-0B04-436B-BD68-BED95D3E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EBEEF0-CB25-4723-A932-0C2637E70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D5C954-02AF-41A6-8BCD-12624C76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26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3C73F-A3F9-4EDE-86CA-41DFF2FB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557177-A37F-4C3E-81DF-780F07CEE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A1052A-27DF-4DD8-A4A0-AA9E5924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03F5E4-B60E-4565-B474-10FD65CE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559F39-C1B2-4330-ACB6-27B4C547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84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2AD5D4-17C1-4B61-98E5-FD380301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EAA04B-EE61-4094-AAB3-B56248389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9FECA8-3498-405C-9CB0-B37FB950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3E3E8A-8137-4AB1-B8AE-28758C7A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74FE4E-3B5D-4E1E-B34C-8FAC6127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253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64D21A-9FE3-4F2F-9881-2B3ED64C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5EFCCF-2B09-4B25-AD5D-8D5A09A53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F7C5C6-30DF-4309-8077-A36220B0A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E2B490-A9FA-4DB4-BCBA-E59ABABF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496C68-85F1-4EC7-B716-92B1E9EC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4FC9E4-D3DE-4976-B229-091A6FC0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35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596EF2-25F9-4B4D-B35B-B26E569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4C49C3-9C9B-44F1-A82E-E572B58B2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1D4783-579F-43BB-9411-B52A49C9A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AB4F8A-230A-4C5B-ABFD-93B5E0CDC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81E098C-88C6-48E9-B386-2607BC0AA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D76295-5391-46AA-8DB2-919BE4AE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48BAB10-C2F8-4BFB-A0E5-4E534003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D62D81E-7082-4ED2-BD76-FAFCD821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14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56968-B0B6-491B-9402-BEF2B49BC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DB9B593-7F5B-46CA-BA11-A1710C8A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0322E19-4BB1-4D10-9C75-D73E7C1E0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DEB3AF-728A-4A77-8D3C-75C5E4B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4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B820B3F-4974-4F37-8B98-2E7F6A75C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795436E-BED7-4CBC-B34C-C57F9475F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C13192-14DD-45B2-BA57-CD99ED61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13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2BB19D-CA24-4FB1-9EE5-34B807FA3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E59148-5812-47AD-B641-04828C380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9316B3-F5F8-4965-86BA-9CF302FF7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790F1B-FA76-48BD-864B-559B8449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DDF673-0E5A-4A58-8C7B-8B50B11C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7BBCAC-E1CB-43CF-B13F-3C851996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17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6AED87-F5DC-43FA-BF76-C8560BE1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2163A8D-4B57-4434-BC85-0FE6EC5DB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07C2099-0C59-45BD-9E7D-E30DBD457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119D98-96C4-429A-A954-A3DFFD51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19D7EF-8EB2-447B-BEDE-8A10056A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C6DC4C-D9E3-4A9F-BF81-06EC8820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7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1FBA473-07F4-4CD3-9687-97E6E20D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8CD179-0845-40F3-A1BB-C2D3489A7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2F5E9A-C3D6-49A1-947B-D9E95F144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6E212-6244-4FBB-9ABF-91DFD5FE6B0F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86686-366D-4B98-946C-5AF29D6E7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1B43F4-87AB-4A6C-B017-17F73C4DB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15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タイトル 3">
            <a:extLst>
              <a:ext uri="{FF2B5EF4-FFF2-40B4-BE49-F238E27FC236}">
                <a16:creationId xmlns:a16="http://schemas.microsoft.com/office/drawing/2014/main" id="{0B2121A6-77F2-31D5-010E-22F574FA7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174875"/>
            <a:ext cx="10515600" cy="1325563"/>
          </a:xfrm>
        </p:spPr>
        <p:txBody>
          <a:bodyPr/>
          <a:lstStyle/>
          <a:p>
            <a:pPr algn="ctr"/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RPA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シナリオ説明書</a:t>
            </a:r>
          </a:p>
        </p:txBody>
      </p:sp>
      <p:sp>
        <p:nvSpPr>
          <p:cNvPr id="12" name="タイトル 3">
            <a:extLst>
              <a:ext uri="{FF2B5EF4-FFF2-40B4-BE49-F238E27FC236}">
                <a16:creationId xmlns:a16="http://schemas.microsoft.com/office/drawing/2014/main" id="{F8845D4A-6506-511D-DE32-16097CD5E985}"/>
              </a:ext>
            </a:extLst>
          </p:cNvPr>
          <p:cNvSpPr txBox="1">
            <a:spLocks/>
          </p:cNvSpPr>
          <p:nvPr/>
        </p:nvSpPr>
        <p:spPr>
          <a:xfrm>
            <a:off x="4197443" y="3509962"/>
            <a:ext cx="4363851" cy="757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Clothing Consultant</a:t>
            </a:r>
            <a:endParaRPr lang="ja-JP" altLang="en-US" sz="3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19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19BC62-E74F-4DCF-85EC-760C7867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1841440"/>
            <a:ext cx="9925051" cy="2528854"/>
          </a:xfrm>
        </p:spPr>
        <p:txBody>
          <a:bodyPr anchor="t">
            <a:normAutofit fontScale="90000"/>
          </a:bodyPr>
          <a:lstStyle/>
          <a:p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目次</a:t>
            </a:r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r>
              <a:rPr kumimoji="1"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１．</a:t>
            </a:r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業務流れイメージ</a:t>
            </a:r>
            <a:br>
              <a:rPr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２．</a:t>
            </a:r>
            <a:r>
              <a:rPr kumimoji="1"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シナリオ概要</a:t>
            </a:r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endParaRPr kumimoji="1" lang="ja-JP" altLang="en-US" sz="3200" b="1" dirty="0">
              <a:latin typeface="HG丸ｺﾞｼｯｸM-PRO" panose="020F0600000000000000" pitchFamily="50" charset="-128"/>
              <a:ea typeface="HG丸ｺﾞｼｯｸM-PRO" panose="020F06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89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D2182-671F-4592-A375-295D960C916A}"/>
              </a:ext>
            </a:extLst>
          </p:cNvPr>
          <p:cNvSpPr txBox="1"/>
          <p:nvPr/>
        </p:nvSpPr>
        <p:spPr>
          <a:xfrm>
            <a:off x="676274" y="294450"/>
            <a:ext cx="313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</a:t>
            </a:r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</a:t>
            </a:r>
            <a:r>
              <a:rPr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業務流れイメージ</a:t>
            </a:r>
            <a:endParaRPr kumimoji="1" lang="ja-JP" altLang="en-US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14E193C-F006-D17E-2F90-3555D85CFF0C}"/>
              </a:ext>
            </a:extLst>
          </p:cNvPr>
          <p:cNvSpPr/>
          <p:nvPr/>
        </p:nvSpPr>
        <p:spPr>
          <a:xfrm>
            <a:off x="1067986" y="3047565"/>
            <a:ext cx="10344163" cy="2910234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B83E5F2-0A3E-D5D2-F8D6-0FCD269D8978}"/>
              </a:ext>
            </a:extLst>
          </p:cNvPr>
          <p:cNvSpPr/>
          <p:nvPr/>
        </p:nvSpPr>
        <p:spPr>
          <a:xfrm>
            <a:off x="705069" y="1109213"/>
            <a:ext cx="10699940" cy="1926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A824ECF-8323-C3E4-6F6F-FD9EEA4E3174}"/>
              </a:ext>
            </a:extLst>
          </p:cNvPr>
          <p:cNvSpPr/>
          <p:nvPr/>
        </p:nvSpPr>
        <p:spPr>
          <a:xfrm>
            <a:off x="699948" y="3047565"/>
            <a:ext cx="355822" cy="2910234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RPA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DF454D2-9501-F4C5-2DA6-02E4F042C411}"/>
              </a:ext>
            </a:extLst>
          </p:cNvPr>
          <p:cNvSpPr/>
          <p:nvPr/>
        </p:nvSpPr>
        <p:spPr>
          <a:xfrm>
            <a:off x="699948" y="1119277"/>
            <a:ext cx="355822" cy="1926026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業務担当</a:t>
            </a: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DCC437D-8107-8711-06E2-030690CD02BB}"/>
              </a:ext>
            </a:extLst>
          </p:cNvPr>
          <p:cNvSpPr/>
          <p:nvPr/>
        </p:nvSpPr>
        <p:spPr>
          <a:xfrm>
            <a:off x="1784606" y="4171261"/>
            <a:ext cx="1021976" cy="73814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手動</a:t>
            </a:r>
            <a:endParaRPr kumimoji="1" lang="en-US" altLang="ja-JP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kumimoji="1"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起動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F80560A2-9D51-FC0E-0A3C-5B2C3C452EA2}"/>
              </a:ext>
            </a:extLst>
          </p:cNvPr>
          <p:cNvSpPr/>
          <p:nvPr/>
        </p:nvSpPr>
        <p:spPr>
          <a:xfrm>
            <a:off x="8337293" y="5211136"/>
            <a:ext cx="986002" cy="62771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終了</a:t>
            </a:r>
            <a:endParaRPr kumimoji="1" lang="ja-JP" altLang="en-US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593431A-B94F-8494-194F-6B92210E64D1}"/>
              </a:ext>
            </a:extLst>
          </p:cNvPr>
          <p:cNvCxnSpPr>
            <a:cxnSpLocks/>
          </p:cNvCxnSpPr>
          <p:nvPr/>
        </p:nvCxnSpPr>
        <p:spPr>
          <a:xfrm>
            <a:off x="2806582" y="4540336"/>
            <a:ext cx="82365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018E215B-2BB5-88B3-7BA8-F156396ECCC3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833256" y="1539136"/>
            <a:ext cx="785111" cy="5191149"/>
          </a:xfrm>
          <a:prstGeom prst="bentConnector4">
            <a:avLst>
              <a:gd name="adj1" fmla="val -29117"/>
              <a:gd name="adj2" fmla="val 106752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9BC4363-7892-7434-1973-305AFC0876EE}"/>
              </a:ext>
            </a:extLst>
          </p:cNvPr>
          <p:cNvCxnSpPr>
            <a:cxnSpLocks/>
          </p:cNvCxnSpPr>
          <p:nvPr/>
        </p:nvCxnSpPr>
        <p:spPr>
          <a:xfrm>
            <a:off x="8821386" y="4831654"/>
            <a:ext cx="0" cy="39020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1010DB94-CEA6-D468-91C1-22196C11E174}"/>
              </a:ext>
            </a:extLst>
          </p:cNvPr>
          <p:cNvGrpSpPr/>
          <p:nvPr/>
        </p:nvGrpSpPr>
        <p:grpSpPr>
          <a:xfrm>
            <a:off x="3630236" y="3784996"/>
            <a:ext cx="1122247" cy="1154599"/>
            <a:chOff x="3956789" y="3639871"/>
            <a:chExt cx="1122247" cy="1154599"/>
          </a:xfrm>
        </p:grpSpPr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3F6D609E-842C-4F50-BA50-5E7737023B97}"/>
                </a:ext>
              </a:extLst>
            </p:cNvPr>
            <p:cNvSpPr txBox="1"/>
            <p:nvPr/>
          </p:nvSpPr>
          <p:spPr>
            <a:xfrm>
              <a:off x="4361327" y="3639871"/>
              <a:ext cx="309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b="1" dirty="0">
                  <a:solidFill>
                    <a:srgbClr val="0000CC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①</a:t>
              </a:r>
            </a:p>
          </p:txBody>
        </p:sp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937F0C0B-D37A-4AA8-2A41-BBD7EBA8651F}"/>
                </a:ext>
              </a:extLst>
            </p:cNvPr>
            <p:cNvSpPr/>
            <p:nvPr/>
          </p:nvSpPr>
          <p:spPr>
            <a:xfrm>
              <a:off x="3956789" y="3883670"/>
              <a:ext cx="1122247" cy="910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都市名</a:t>
              </a:r>
              <a:endPara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取得</a:t>
              </a:r>
              <a:endParaRPr lang="en-US" altLang="ja-JP" sz="12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9E04B2F6-21AD-6425-8E87-EB020F444DA4}"/>
              </a:ext>
            </a:extLst>
          </p:cNvPr>
          <p:cNvCxnSpPr>
            <a:cxnSpLocks/>
            <a:stCxn id="30" idx="3"/>
            <a:endCxn id="57" idx="1"/>
          </p:cNvCxnSpPr>
          <p:nvPr/>
        </p:nvCxnSpPr>
        <p:spPr>
          <a:xfrm flipV="1">
            <a:off x="4752483" y="4475230"/>
            <a:ext cx="1307611" cy="896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79249D1F-3136-4518-3575-43D7F8867C02}"/>
              </a:ext>
            </a:extLst>
          </p:cNvPr>
          <p:cNvSpPr/>
          <p:nvPr/>
        </p:nvSpPr>
        <p:spPr>
          <a:xfrm>
            <a:off x="1639614" y="1870572"/>
            <a:ext cx="1052389" cy="8947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都市名</a:t>
            </a:r>
            <a:endParaRPr lang="en-US" altLang="ja-JP" sz="11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入力</a:t>
            </a:r>
            <a:endParaRPr lang="en-US" altLang="ja-JP" sz="11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126D690-72ED-BBB6-EBB8-C43B5C475714}"/>
              </a:ext>
            </a:extLst>
          </p:cNvPr>
          <p:cNvSpPr txBox="1"/>
          <p:nvPr/>
        </p:nvSpPr>
        <p:spPr>
          <a:xfrm>
            <a:off x="4567202" y="3196902"/>
            <a:ext cx="3076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Clothing Consultant </a:t>
            </a:r>
            <a:r>
              <a:rPr kumimoji="1"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作業が終わるまで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BEB7B39-D97D-77FC-4041-9524884CE453}"/>
              </a:ext>
            </a:extLst>
          </p:cNvPr>
          <p:cNvGrpSpPr/>
          <p:nvPr/>
        </p:nvGrpSpPr>
        <p:grpSpPr>
          <a:xfrm>
            <a:off x="8265005" y="3715260"/>
            <a:ext cx="1120413" cy="1224335"/>
            <a:chOff x="3956789" y="3611121"/>
            <a:chExt cx="1122247" cy="1183349"/>
          </a:xfrm>
        </p:grpSpPr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96AF8BF1-7AF5-A4A2-E8EB-B525DBC1F709}"/>
                </a:ext>
              </a:extLst>
            </p:cNvPr>
            <p:cNvSpPr txBox="1"/>
            <p:nvPr/>
          </p:nvSpPr>
          <p:spPr>
            <a:xfrm>
              <a:off x="4358361" y="3611121"/>
              <a:ext cx="309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b="1" dirty="0">
                  <a:solidFill>
                    <a:srgbClr val="0000CC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③</a:t>
              </a:r>
              <a:endParaRPr kumimoji="1" lang="ja-JP" altLang="en-US" sz="1200" b="1" dirty="0">
                <a:solidFill>
                  <a:srgbClr val="0000CC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DE614B99-3401-520C-F300-BB9C56E4A0C6}"/>
                </a:ext>
              </a:extLst>
            </p:cNvPr>
            <p:cNvSpPr/>
            <p:nvPr/>
          </p:nvSpPr>
          <p:spPr>
            <a:xfrm>
              <a:off x="3956789" y="3883670"/>
              <a:ext cx="1122247" cy="910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Result</a:t>
              </a:r>
              <a:br>
                <a:rPr lang="en-US" altLang="ja-JP" sz="1200" dirty="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</a:br>
              <a:r>
                <a:rPr lang="ja-JP" altLang="en-US" sz="1200" dirty="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表示</a:t>
              </a:r>
              <a:endParaRPr lang="en-US" altLang="ja-JP" sz="12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BAFB350-8058-08F6-56D9-818C1758702F}"/>
              </a:ext>
            </a:extLst>
          </p:cNvPr>
          <p:cNvCxnSpPr>
            <a:cxnSpLocks/>
          </p:cNvCxnSpPr>
          <p:nvPr/>
        </p:nvCxnSpPr>
        <p:spPr>
          <a:xfrm>
            <a:off x="7211873" y="4496999"/>
            <a:ext cx="1062097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64ED288A-4073-6EC6-17EA-A0109B7FA6DB}"/>
              </a:ext>
            </a:extLst>
          </p:cNvPr>
          <p:cNvGrpSpPr/>
          <p:nvPr/>
        </p:nvGrpSpPr>
        <p:grpSpPr>
          <a:xfrm>
            <a:off x="6060094" y="3747281"/>
            <a:ext cx="1122247" cy="1183349"/>
            <a:chOff x="3956789" y="3611121"/>
            <a:chExt cx="1122247" cy="1183349"/>
          </a:xfrm>
        </p:grpSpPr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BA21C1F1-06F6-2B51-5BC9-BD15AF9D4C3C}"/>
                </a:ext>
              </a:extLst>
            </p:cNvPr>
            <p:cNvSpPr txBox="1"/>
            <p:nvPr/>
          </p:nvSpPr>
          <p:spPr>
            <a:xfrm>
              <a:off x="4358361" y="3611121"/>
              <a:ext cx="309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b="1" dirty="0">
                  <a:solidFill>
                    <a:srgbClr val="0000CC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②</a:t>
              </a:r>
              <a:endParaRPr kumimoji="1" lang="ja-JP" altLang="en-US" sz="1200" b="1" dirty="0">
                <a:solidFill>
                  <a:srgbClr val="0000CC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BD70CD4F-3671-FC3B-D342-C03F4D6F4C4B}"/>
                </a:ext>
              </a:extLst>
            </p:cNvPr>
            <p:cNvSpPr/>
            <p:nvPr/>
          </p:nvSpPr>
          <p:spPr>
            <a:xfrm>
              <a:off x="3956789" y="3883670"/>
              <a:ext cx="1122247" cy="910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都市天気</a:t>
              </a:r>
              <a:endPara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検索</a:t>
              </a:r>
              <a:endPara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B8360BC3-85A8-0921-7807-5FCA17A53745}"/>
              </a:ext>
            </a:extLst>
          </p:cNvPr>
          <p:cNvSpPr/>
          <p:nvPr/>
        </p:nvSpPr>
        <p:spPr>
          <a:xfrm>
            <a:off x="8304099" y="1912622"/>
            <a:ext cx="1052389" cy="8947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1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ダイアログボックス</a:t>
            </a:r>
            <a:br>
              <a:rPr lang="en-US" altLang="ja-JP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確認</a:t>
            </a:r>
            <a:endParaRPr lang="en-US" altLang="ja-JP" sz="11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endParaRPr lang="en-US" altLang="ja-JP" sz="11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056F40AD-B457-9659-539E-709B4DBC981F}"/>
              </a:ext>
            </a:extLst>
          </p:cNvPr>
          <p:cNvCxnSpPr>
            <a:cxnSpLocks/>
          </p:cNvCxnSpPr>
          <p:nvPr/>
        </p:nvCxnSpPr>
        <p:spPr>
          <a:xfrm flipV="1">
            <a:off x="8821194" y="2874041"/>
            <a:ext cx="0" cy="59986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07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D2182-671F-4592-A375-295D960C916A}"/>
              </a:ext>
            </a:extLst>
          </p:cNvPr>
          <p:cNvSpPr txBox="1"/>
          <p:nvPr/>
        </p:nvSpPr>
        <p:spPr>
          <a:xfrm>
            <a:off x="676273" y="294450"/>
            <a:ext cx="411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</a:t>
            </a:r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．シナリオ概要</a:t>
            </a: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C6426A0C-FA07-6088-A566-DE39B17B6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126742"/>
              </p:ext>
            </p:extLst>
          </p:nvPr>
        </p:nvGraphicFramePr>
        <p:xfrm>
          <a:off x="951117" y="1608587"/>
          <a:ext cx="10289766" cy="3281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349">
                  <a:extLst>
                    <a:ext uri="{9D8B030D-6E8A-4147-A177-3AD203B41FA5}">
                      <a16:colId xmlns:a16="http://schemas.microsoft.com/office/drawing/2014/main" val="464675919"/>
                    </a:ext>
                  </a:extLst>
                </a:gridCol>
                <a:gridCol w="4781871">
                  <a:extLst>
                    <a:ext uri="{9D8B030D-6E8A-4147-A177-3AD203B41FA5}">
                      <a16:colId xmlns:a16="http://schemas.microsoft.com/office/drawing/2014/main" val="3167462896"/>
                    </a:ext>
                  </a:extLst>
                </a:gridCol>
                <a:gridCol w="3568546">
                  <a:extLst>
                    <a:ext uri="{9D8B030D-6E8A-4147-A177-3AD203B41FA5}">
                      <a16:colId xmlns:a16="http://schemas.microsoft.com/office/drawing/2014/main" val="1290683696"/>
                    </a:ext>
                  </a:extLst>
                </a:gridCol>
              </a:tblGrid>
              <a:tr h="29188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シナリオ名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業務内容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546353"/>
                  </a:ext>
                </a:extLst>
              </a:tr>
              <a:tr h="2976327"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Clothing Consultant</a:t>
                      </a:r>
                      <a:endParaRPr kumimoji="1" lang="ja-JP" altLang="en-US" sz="16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u="sng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プロセス</a:t>
                      </a:r>
                      <a:endParaRPr kumimoji="1" lang="en-US" altLang="ja-JP" sz="1600" b="1" u="sng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400" b="1" u="sng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①　入力データ取得</a:t>
                      </a:r>
                      <a:endParaRPr kumimoji="1" lang="en-US" altLang="ja-JP" sz="1400" b="1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ダイアログボックスに入力した都市名を取得</a:t>
                      </a:r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②　都市の天気検索　</a:t>
                      </a:r>
                      <a:endParaRPr kumimoji="1" lang="en-US" altLang="ja-JP" sz="1400" b="1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</a:t>
                      </a:r>
                      <a:r>
                        <a:rPr kumimoji="1" lang="en-US" altLang="ja-JP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Google</a:t>
                      </a:r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で都市の天気情報検索し、取得</a:t>
                      </a:r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③　</a:t>
                      </a:r>
                      <a:r>
                        <a:rPr kumimoji="1" lang="en-US" altLang="ja-JP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Result</a:t>
                      </a:r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表示</a:t>
                      </a:r>
                      <a:br>
                        <a:rPr kumimoji="1" lang="en-US" altLang="ja-JP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</a:br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</a:t>
                      </a:r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天気情報にとって、</a:t>
                      </a:r>
                      <a:r>
                        <a:rPr kumimoji="1" lang="en-US" altLang="ja-JP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Result</a:t>
                      </a:r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を表示</a:t>
                      </a:r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2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400" u="sng" dirty="0">
                        <a:solidFill>
                          <a:srgbClr val="FF0000"/>
                        </a:solidFill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56787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16962A-21A1-FA96-97FA-6F6E3334B1C4}"/>
              </a:ext>
            </a:extLst>
          </p:cNvPr>
          <p:cNvSpPr txBox="1"/>
          <p:nvPr/>
        </p:nvSpPr>
        <p:spPr>
          <a:xfrm>
            <a:off x="676273" y="854410"/>
            <a:ext cx="796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2.1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シナリオ構成</a:t>
            </a:r>
            <a:endParaRPr kumimoji="1"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225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D2182-671F-4592-A375-295D960C916A}"/>
              </a:ext>
            </a:extLst>
          </p:cNvPr>
          <p:cNvSpPr txBox="1"/>
          <p:nvPr/>
        </p:nvSpPr>
        <p:spPr>
          <a:xfrm>
            <a:off x="676273" y="294450"/>
            <a:ext cx="411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</a:t>
            </a:r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．シナリオ概要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16962A-21A1-FA96-97FA-6F6E3334B1C4}"/>
              </a:ext>
            </a:extLst>
          </p:cNvPr>
          <p:cNvSpPr txBox="1"/>
          <p:nvPr/>
        </p:nvSpPr>
        <p:spPr>
          <a:xfrm>
            <a:off x="676273" y="748200"/>
            <a:ext cx="796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2.2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kumimoji="1" lang="ja-JP" altLang="en-US" sz="1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内訳入力</a:t>
            </a:r>
          </a:p>
          <a:p>
            <a:endParaRPr kumimoji="1"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8A5B452F-1719-F66B-1560-008D0C4EE435}"/>
              </a:ext>
            </a:extLst>
          </p:cNvPr>
          <p:cNvSpPr/>
          <p:nvPr/>
        </p:nvSpPr>
        <p:spPr>
          <a:xfrm rot="16200000">
            <a:off x="5619796" y="2909730"/>
            <a:ext cx="928356" cy="1439779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A14C330-03F2-4475-E2E1-6E7B33029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7815" y="2696980"/>
            <a:ext cx="4124914" cy="1669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BA7B0F8-DBD9-D96E-6879-0E09BF6B3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06019" y="2630667"/>
            <a:ext cx="4069202" cy="166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2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誰でも使える進化型AI-RPA | Robo Worker">
            <a:extLst>
              <a:ext uri="{FF2B5EF4-FFF2-40B4-BE49-F238E27FC236}">
                <a16:creationId xmlns:a16="http://schemas.microsoft.com/office/drawing/2014/main" id="{FEBB3300-A53A-0317-0FB7-06C36D72C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52" y="1493158"/>
            <a:ext cx="6927895" cy="387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DB4994D-8542-03E4-0E36-793042444823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D03C864-53A1-202A-EDCB-7F5C931ACEC4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2A77D22-C76D-B985-CBF1-6FB1419E9CC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73F330-A69B-7D9B-FB4C-1F79F842C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37832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7129</TotalTime>
  <Words>116</Words>
  <Application>Microsoft Office PowerPoint</Application>
  <PresentationFormat>ワイド画面</PresentationFormat>
  <Paragraphs>40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HG丸ｺﾞｼｯｸM-PRO</vt:lpstr>
      <vt:lpstr>游ゴシック</vt:lpstr>
      <vt:lpstr>游ゴシック Light</vt:lpstr>
      <vt:lpstr>Arial</vt:lpstr>
      <vt:lpstr>Office テーマ</vt:lpstr>
      <vt:lpstr>RPAシナリオ説明書</vt:lpstr>
      <vt:lpstr>目次  １．業務流れイメージ ２．シナリオ概要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CAPA管理ツール　ご提案</dc:title>
  <dc:creator>df-note-010@outlook.jp</dc:creator>
  <cp:lastModifiedBy>jimu DF</cp:lastModifiedBy>
  <cp:revision>123</cp:revision>
  <dcterms:created xsi:type="dcterms:W3CDTF">2021-12-08T11:25:42Z</dcterms:created>
  <dcterms:modified xsi:type="dcterms:W3CDTF">2024-12-18T01:24:11Z</dcterms:modified>
</cp:coreProperties>
</file>