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86" r:id="rId4"/>
    <p:sldId id="285" r:id="rId5"/>
    <p:sldId id="287" r:id="rId6"/>
    <p:sldId id="304" r:id="rId7"/>
    <p:sldId id="29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Travel Buddy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43729" y="3047565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358036" y="3908646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9592883" y="5200089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</p:cNvCxnSpPr>
          <p:nvPr/>
        </p:nvCxnSpPr>
        <p:spPr>
          <a:xfrm flipV="1">
            <a:off x="2380012" y="4303451"/>
            <a:ext cx="571934" cy="10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85615" y="357209"/>
            <a:ext cx="799342" cy="7105494"/>
          </a:xfrm>
          <a:prstGeom prst="bentConnector4">
            <a:avLst>
              <a:gd name="adj1" fmla="val -28599"/>
              <a:gd name="adj2" fmla="val 103217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10103871" y="4713027"/>
            <a:ext cx="1" cy="527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2943690" y="3567206"/>
            <a:ext cx="1122247" cy="1154599"/>
            <a:chOff x="3956789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出発地</a:t>
              </a:r>
              <a:b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目的地</a:t>
              </a:r>
              <a:b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出発日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</p:cNvCxnSpPr>
          <p:nvPr/>
        </p:nvCxnSpPr>
        <p:spPr>
          <a:xfrm>
            <a:off x="4092123" y="4285521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出発地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目的地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出発日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799369" y="3007962"/>
            <a:ext cx="251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Travel Buddy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6233751" y="3479540"/>
            <a:ext cx="1122247" cy="1183349"/>
            <a:chOff x="3956789" y="3611121"/>
            <a:chExt cx="1122247" cy="1183349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出発日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設定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DDB920E-A7A4-D6FD-F9F6-47864076DB2D}"/>
              </a:ext>
            </a:extLst>
          </p:cNvPr>
          <p:cNvGrpSpPr/>
          <p:nvPr/>
        </p:nvGrpSpPr>
        <p:grpSpPr>
          <a:xfrm>
            <a:off x="7858794" y="3459657"/>
            <a:ext cx="1122247" cy="1183349"/>
            <a:chOff x="3956789" y="3611121"/>
            <a:chExt cx="1122247" cy="1183349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7FAD9C4-43F4-A925-6B62-C7511ABDC0D7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④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D802DC9-B2DA-3CB4-FE37-72EC33C2B691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Excel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ファイル作成とデータ反映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</p:cNvCxnSpPr>
          <p:nvPr/>
        </p:nvCxnSpPr>
        <p:spPr>
          <a:xfrm>
            <a:off x="5715909" y="4280674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00CB9B-5304-1B73-4D3D-7D62D985CC2A}"/>
              </a:ext>
            </a:extLst>
          </p:cNvPr>
          <p:cNvCxnSpPr>
            <a:cxnSpLocks/>
          </p:cNvCxnSpPr>
          <p:nvPr/>
        </p:nvCxnSpPr>
        <p:spPr>
          <a:xfrm>
            <a:off x="7355289" y="4294848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C3ADC30-5B17-0EB1-1D4B-6FC6A624A913}"/>
              </a:ext>
            </a:extLst>
          </p:cNvPr>
          <p:cNvCxnSpPr>
            <a:cxnSpLocks/>
          </p:cNvCxnSpPr>
          <p:nvPr/>
        </p:nvCxnSpPr>
        <p:spPr>
          <a:xfrm>
            <a:off x="8989297" y="4294848"/>
            <a:ext cx="5207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D29EA71-F73F-1790-56E7-BC65B9F17885}"/>
              </a:ext>
            </a:extLst>
          </p:cNvPr>
          <p:cNvGrpSpPr/>
          <p:nvPr/>
        </p:nvGrpSpPr>
        <p:grpSpPr>
          <a:xfrm>
            <a:off x="9510732" y="3458098"/>
            <a:ext cx="1122247" cy="1183349"/>
            <a:chOff x="3956789" y="3611121"/>
            <a:chExt cx="1122247" cy="118334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D98307E-3398-C423-CC1F-BE08E0C354B6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⑤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18FC2B1-896E-4E5C-6074-65B09BEE3AD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Excel 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b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メール送信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4605221" y="3502923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出発地</a:t>
              </a:r>
              <a:b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目的地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検索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9751473" y="1834039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Excel 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メール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10273361" y="2795492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4" y="915567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2024544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371547-81C8-B0D0-7CC6-2F39F078B3C8}"/>
              </a:ext>
            </a:extLst>
          </p:cNvPr>
          <p:cNvGrpSpPr/>
          <p:nvPr/>
        </p:nvGrpSpPr>
        <p:grpSpPr>
          <a:xfrm>
            <a:off x="2847787" y="4476843"/>
            <a:ext cx="8315285" cy="634344"/>
            <a:chOff x="2676303" y="4727348"/>
            <a:chExt cx="7579243" cy="634344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7967B3B-ED19-0DF4-CC40-BDBE24312BC8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8C4A44-DE6B-43A2-AEC8-D7A62F3D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101" y="4801654"/>
              <a:ext cx="628701" cy="504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7156D7F-0AC3-5D23-5FCC-D778479BC01B}"/>
                </a:ext>
              </a:extLst>
            </p:cNvPr>
            <p:cNvSpPr txBox="1"/>
            <p:nvPr/>
          </p:nvSpPr>
          <p:spPr>
            <a:xfrm>
              <a:off x="3839477" y="4932644"/>
              <a:ext cx="21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u="sng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log</a:t>
              </a:r>
              <a:endPara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FA0FBED-C148-F5F0-1EB3-4DDEADA2F2B0}"/>
                </a:ext>
              </a:extLst>
            </p:cNvPr>
            <p:cNvSpPr txBox="1"/>
            <p:nvPr/>
          </p:nvSpPr>
          <p:spPr>
            <a:xfrm>
              <a:off x="5151938" y="4882776"/>
              <a:ext cx="2024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RPA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の実行ログを出力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21" y="2231873"/>
            <a:ext cx="639192" cy="6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6447702" y="2359547"/>
            <a:ext cx="234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出発地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目的地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.xlsx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</p:cNvCxnSpPr>
          <p:nvPr/>
        </p:nvCxnSpPr>
        <p:spPr>
          <a:xfrm>
            <a:off x="1638441" y="3663399"/>
            <a:ext cx="1209346" cy="11058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78258C6D-6C9E-2706-B9E0-3FF8F113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47" y="2155783"/>
            <a:ext cx="765905" cy="6139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7E0485-57CE-C611-F486-50BD5B2DC171}"/>
              </a:ext>
            </a:extLst>
          </p:cNvPr>
          <p:cNvSpPr txBox="1"/>
          <p:nvPr/>
        </p:nvSpPr>
        <p:spPr>
          <a:xfrm>
            <a:off x="3424647" y="2787087"/>
            <a:ext cx="85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Results</a:t>
            </a:r>
            <a:endParaRPr kumimoji="1" lang="ja-JP" altLang="en-US" sz="14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A518E77-25A9-F788-7554-9C3885AC2FFB}"/>
              </a:ext>
            </a:extLst>
          </p:cNvPr>
          <p:cNvCxnSpPr>
            <a:cxnSpLocks/>
          </p:cNvCxnSpPr>
          <p:nvPr/>
        </p:nvCxnSpPr>
        <p:spPr>
          <a:xfrm flipV="1">
            <a:off x="1713020" y="2615767"/>
            <a:ext cx="1061200" cy="10482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88370"/>
              </p:ext>
            </p:extLst>
          </p:nvPr>
        </p:nvGraphicFramePr>
        <p:xfrm>
          <a:off x="951117" y="1608587"/>
          <a:ext cx="1028976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79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36605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Travel Buddy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入力データ取得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入力した出発地、目的地、出発日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を取得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出発地、目的地検索　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出発地、目的地検索し、選ぶ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出発日設定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出発日をカレンダーで検索するため、</a:t>
                      </a:r>
                      <a:b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Date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フォーマット変更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④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ファイル作成とデータ反映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新規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ファイル作成し、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ウェーブページから取得したデータを入力</a:t>
                      </a:r>
                      <a:b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⑤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メール送信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Result 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ファイルをメール送信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7853374" y="2726357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664" y="2802321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7871816" y="381679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出発地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目的地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6274221" y="2909730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08" y="2550159"/>
            <a:ext cx="4215963" cy="20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7112</TotalTime>
  <Words>230</Words>
  <Application>Microsoft Office PowerPoint</Application>
  <PresentationFormat>ワイド画面</PresentationFormat>
  <Paragraphs>62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120</cp:revision>
  <dcterms:created xsi:type="dcterms:W3CDTF">2021-12-08T11:25:42Z</dcterms:created>
  <dcterms:modified xsi:type="dcterms:W3CDTF">2024-12-18T00:58:22Z</dcterms:modified>
</cp:coreProperties>
</file>