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9" r:id="rId3"/>
    <p:sldId id="286" r:id="rId4"/>
    <p:sldId id="285" r:id="rId5"/>
    <p:sldId id="287" r:id="rId6"/>
    <p:sldId id="304" r:id="rId7"/>
    <p:sldId id="29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197163" cy="118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 Report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0846" y="3056753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394605" y="3719195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369961" y="5010638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  <a:stCxn id="17" idx="6"/>
            <a:endCxn id="30" idx="1"/>
          </p:cNvCxnSpPr>
          <p:nvPr/>
        </p:nvCxnSpPr>
        <p:spPr>
          <a:xfrm flipV="1">
            <a:off x="2416581" y="4078140"/>
            <a:ext cx="571934" cy="10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10911" y="831552"/>
            <a:ext cx="458552" cy="6058037"/>
          </a:xfrm>
          <a:prstGeom prst="bentConnector4">
            <a:avLst>
              <a:gd name="adj1" fmla="val -49853"/>
              <a:gd name="adj2" fmla="val 10377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880949" y="4522528"/>
            <a:ext cx="1" cy="527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2988515" y="3350191"/>
            <a:ext cx="1122247" cy="1183349"/>
            <a:chOff x="3956789" y="3611121"/>
            <a:chExt cx="1122247" cy="118334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Daily Reports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b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4110762" y="4078140"/>
            <a:ext cx="1301061" cy="69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F594F28-F3B3-37BF-65F4-56482805FA50}"/>
              </a:ext>
            </a:extLst>
          </p:cNvPr>
          <p:cNvGrpSpPr/>
          <p:nvPr/>
        </p:nvGrpSpPr>
        <p:grpSpPr>
          <a:xfrm>
            <a:off x="8235992" y="3405671"/>
            <a:ext cx="1172806" cy="1127870"/>
            <a:chOff x="7825786" y="3656470"/>
            <a:chExt cx="1122246" cy="1174345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047C7F4E-5F27-6183-B12F-577A4B652BD3}"/>
                </a:ext>
              </a:extLst>
            </p:cNvPr>
            <p:cNvSpPr/>
            <p:nvPr/>
          </p:nvSpPr>
          <p:spPr>
            <a:xfrm>
              <a:off x="7825786" y="3920015"/>
              <a:ext cx="1122246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SalesResult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に入力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F9AA566-8107-92C9-9479-56DD70F4306F}"/>
                </a:ext>
              </a:extLst>
            </p:cNvPr>
            <p:cNvSpPr txBox="1"/>
            <p:nvPr/>
          </p:nvSpPr>
          <p:spPr>
            <a:xfrm>
              <a:off x="8113943" y="3656470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486748" y="1651314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Daily Report Excel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799369" y="3115542"/>
            <a:ext cx="251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 Report 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作業完了する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まで</a:t>
            </a: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B2894C-3127-5EC9-E183-033BE923DC95}"/>
              </a:ext>
            </a:extLst>
          </p:cNvPr>
          <p:cNvGrpSpPr/>
          <p:nvPr/>
        </p:nvGrpSpPr>
        <p:grpSpPr>
          <a:xfrm>
            <a:off x="5411823" y="3394426"/>
            <a:ext cx="1172806" cy="1139114"/>
            <a:chOff x="4954134" y="3666289"/>
            <a:chExt cx="1083821" cy="115665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9FBEDBC-6F29-3364-2559-77A3CF445CF8}"/>
                </a:ext>
              </a:extLst>
            </p:cNvPr>
            <p:cNvSpPr txBox="1"/>
            <p:nvPr/>
          </p:nvSpPr>
          <p:spPr>
            <a:xfrm>
              <a:off x="5418595" y="3666289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38B62AEA-DC60-B030-27D5-746EC2EC5E36}"/>
                </a:ext>
              </a:extLst>
            </p:cNvPr>
            <p:cNvSpPr/>
            <p:nvPr/>
          </p:nvSpPr>
          <p:spPr>
            <a:xfrm>
              <a:off x="4954134" y="3912139"/>
              <a:ext cx="1083821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SalesResult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作成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601A105-DA00-2A9A-B3B9-25AC32368AA3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6584629" y="4085045"/>
            <a:ext cx="1651363" cy="11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1358966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371547-81C8-B0D0-7CC6-2F39F078B3C8}"/>
              </a:ext>
            </a:extLst>
          </p:cNvPr>
          <p:cNvGrpSpPr/>
          <p:nvPr/>
        </p:nvGrpSpPr>
        <p:grpSpPr>
          <a:xfrm>
            <a:off x="2774220" y="5034497"/>
            <a:ext cx="8315285" cy="634344"/>
            <a:chOff x="2676303" y="4727348"/>
            <a:chExt cx="7579243" cy="634344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7967B3B-ED19-0DF4-CC40-BDBE24312BC8}"/>
                </a:ext>
              </a:extLst>
            </p:cNvPr>
            <p:cNvSpPr/>
            <p:nvPr/>
          </p:nvSpPr>
          <p:spPr>
            <a:xfrm>
              <a:off x="2676303" y="4727348"/>
              <a:ext cx="7579243" cy="6343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08C4A44-DE6B-43A2-AEC8-D7A62F3D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358" y="4780311"/>
              <a:ext cx="628701" cy="5040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7156D7F-0AC3-5D23-5FCC-D778479BC01B}"/>
                </a:ext>
              </a:extLst>
            </p:cNvPr>
            <p:cNvSpPr txBox="1"/>
            <p:nvPr/>
          </p:nvSpPr>
          <p:spPr>
            <a:xfrm>
              <a:off x="3380734" y="4911301"/>
              <a:ext cx="21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u="sng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log</a:t>
              </a:r>
              <a:endParaRPr kumimoji="1" lang="ja-JP" altLang="en-US" sz="14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FA0FBED-C148-F5F0-1EB3-4DDEADA2F2B0}"/>
                </a:ext>
              </a:extLst>
            </p:cNvPr>
            <p:cNvSpPr txBox="1"/>
            <p:nvPr/>
          </p:nvSpPr>
          <p:spPr>
            <a:xfrm>
              <a:off x="5151938" y="4882776"/>
              <a:ext cx="2024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RPA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の実行ログを出力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3" name="コネクタ: カギ線 29">
            <a:extLst>
              <a:ext uri="{FF2B5EF4-FFF2-40B4-BE49-F238E27FC236}">
                <a16:creationId xmlns:a16="http://schemas.microsoft.com/office/drawing/2014/main" id="{750AF2B3-D071-EF43-3C1B-1A3795597E62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75224" y="3639795"/>
            <a:ext cx="1098996" cy="952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Excel アイコン 画像 フリー">
            <a:extLst>
              <a:ext uri="{FF2B5EF4-FFF2-40B4-BE49-F238E27FC236}">
                <a16:creationId xmlns:a16="http://schemas.microsoft.com/office/drawing/2014/main" id="{54E7348D-98EC-FCAE-6A02-E478D4F3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02" y="1668408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303" y="159479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6473797" y="1683750"/>
            <a:ext cx="203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F17108C6-3281-50A3-86FB-B5883E67945D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 flipV="1">
            <a:off x="1675224" y="1938610"/>
            <a:ext cx="1098996" cy="170118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3E7299ED-B7F8-6B80-4C49-6EDD844DEE77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1675224" y="3639795"/>
            <a:ext cx="1098996" cy="171187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78258C6D-6C9E-2706-B9E0-3FF8F113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31" y="1462619"/>
            <a:ext cx="765905" cy="6139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7E0485-57CE-C611-F486-50BD5B2DC171}"/>
              </a:ext>
            </a:extLst>
          </p:cNvPr>
          <p:cNvSpPr txBox="1"/>
          <p:nvPr/>
        </p:nvSpPr>
        <p:spPr>
          <a:xfrm>
            <a:off x="3164151" y="2102689"/>
            <a:ext cx="141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 Reports</a:t>
            </a:r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574E550-B513-7B3E-2E5C-59984EEF391F}"/>
              </a:ext>
            </a:extLst>
          </p:cNvPr>
          <p:cNvSpPr/>
          <p:nvPr/>
        </p:nvSpPr>
        <p:spPr>
          <a:xfrm>
            <a:off x="2774220" y="3124201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8" descr="Excel アイコン 画像 フリー">
            <a:extLst>
              <a:ext uri="{FF2B5EF4-FFF2-40B4-BE49-F238E27FC236}">
                <a16:creationId xmlns:a16="http://schemas.microsoft.com/office/drawing/2014/main" id="{4682C0DF-E1EB-7446-2893-7E49573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34" y="3417840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64943D-60DF-AB75-F870-349EF7F2B561}"/>
              </a:ext>
            </a:extLst>
          </p:cNvPr>
          <p:cNvSpPr txBox="1"/>
          <p:nvPr/>
        </p:nvSpPr>
        <p:spPr>
          <a:xfrm>
            <a:off x="6503128" y="3506800"/>
            <a:ext cx="255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SalesResult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_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CC08F0C-7BD5-0E12-ECB5-A03556D5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32" y="3213042"/>
            <a:ext cx="765905" cy="61399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345C40B-16AE-EB39-4AD7-5E56DEA6579D}"/>
              </a:ext>
            </a:extLst>
          </p:cNvPr>
          <p:cNvSpPr txBox="1"/>
          <p:nvPr/>
        </p:nvSpPr>
        <p:spPr>
          <a:xfrm>
            <a:off x="3164151" y="3909528"/>
            <a:ext cx="124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Sales Result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6548"/>
              </p:ext>
            </p:extLst>
          </p:nvPr>
        </p:nvGraphicFramePr>
        <p:xfrm>
          <a:off x="951117" y="1608587"/>
          <a:ext cx="10289766" cy="396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979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36605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Report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フォルダから、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ファイルリストとしてでーたを取得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ファイル作成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取得した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データを入力するため、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ファイルを作成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データ入力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取得した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データをまとめて、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ファイルに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入力</a:t>
                      </a:r>
                      <a:b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*シート名が同じではない場合、シート名を変更</a:t>
                      </a:r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7853374" y="2726357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664" y="2802321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7871816" y="3816799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Result_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65CEF45-30DA-D5CD-B35F-86F244189D31}"/>
              </a:ext>
            </a:extLst>
          </p:cNvPr>
          <p:cNvSpPr/>
          <p:nvPr/>
        </p:nvSpPr>
        <p:spPr>
          <a:xfrm>
            <a:off x="2800216" y="2679208"/>
            <a:ext cx="1603373" cy="16590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Daily Report</a:t>
            </a:r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2707A51-83C0-87A5-E01B-23E3E485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3824" y="3066294"/>
            <a:ext cx="813575" cy="8461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227F59B-4AF1-FB43-64DB-DE948454E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0097" y="2866749"/>
            <a:ext cx="824429" cy="857406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5738355" y="2877608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191</Words>
  <Application>Microsoft Office PowerPoint</Application>
  <PresentationFormat>ワイド画面</PresentationFormat>
  <Paragraphs>61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116</cp:revision>
  <dcterms:created xsi:type="dcterms:W3CDTF">2021-12-08T11:25:42Z</dcterms:created>
  <dcterms:modified xsi:type="dcterms:W3CDTF">2024-12-16T07:40:30Z</dcterms:modified>
</cp:coreProperties>
</file>