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86" r:id="rId4"/>
    <p:sldId id="285" r:id="rId5"/>
    <p:sldId id="287" r:id="rId6"/>
    <p:sldId id="304" r:id="rId7"/>
    <p:sldId id="305" r:id="rId8"/>
    <p:sldId id="2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fi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PDF Data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Scraping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3290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955113" y="4039731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129671" y="519275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977089" y="4392363"/>
            <a:ext cx="608503" cy="164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  <a:stCxn id="14" idx="0"/>
            <a:endCxn id="30" idx="1"/>
          </p:cNvCxnSpPr>
          <p:nvPr/>
        </p:nvCxnSpPr>
        <p:spPr>
          <a:xfrm rot="16200000" flipH="1" flipV="1">
            <a:off x="5729462" y="1520544"/>
            <a:ext cx="733076" cy="5020816"/>
          </a:xfrm>
          <a:prstGeom prst="bentConnector4">
            <a:avLst>
              <a:gd name="adj1" fmla="val -31184"/>
              <a:gd name="adj2" fmla="val 10455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640659" y="4794101"/>
            <a:ext cx="0" cy="4203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3585592" y="3698291"/>
            <a:ext cx="1122247" cy="1154599"/>
            <a:chOff x="4001614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4001614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Invoices pdf 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>
            <a:off x="4707839" y="4397490"/>
            <a:ext cx="1068200" cy="3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Invoices pdf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445773" y="3140538"/>
            <a:ext cx="295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PDF Data Scraping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8050026" y="3664414"/>
            <a:ext cx="1156915" cy="1183348"/>
            <a:chOff x="3956789" y="3611121"/>
            <a:chExt cx="1156915" cy="118334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56915" cy="9107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Invoices pdf 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ファイル移動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  <a:stCxn id="57" idx="3"/>
            <a:endCxn id="15" idx="1"/>
          </p:cNvCxnSpPr>
          <p:nvPr/>
        </p:nvCxnSpPr>
        <p:spPr>
          <a:xfrm flipV="1">
            <a:off x="6898286" y="4392363"/>
            <a:ext cx="1151740" cy="54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5776039" y="3669867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Excel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8041979" y="1841813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Output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フォルダ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8599724" y="2758441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4" y="915567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8CD8FF6-0F50-4254-3D63-025B1B07EB95}"/>
              </a:ext>
            </a:extLst>
          </p:cNvPr>
          <p:cNvSpPr/>
          <p:nvPr/>
        </p:nvSpPr>
        <p:spPr>
          <a:xfrm>
            <a:off x="2782895" y="1547350"/>
            <a:ext cx="8315285" cy="937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EDEE92BB-AC8C-26CD-80E1-248285B05127}"/>
              </a:ext>
            </a:extLst>
          </p:cNvPr>
          <p:cNvGrpSpPr/>
          <p:nvPr/>
        </p:nvGrpSpPr>
        <p:grpSpPr>
          <a:xfrm>
            <a:off x="2774220" y="5207342"/>
            <a:ext cx="8315285" cy="875558"/>
            <a:chOff x="2676303" y="4727348"/>
            <a:chExt cx="7579243" cy="634344"/>
          </a:xfrm>
        </p:grpSpPr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3D4E2BC7-33EE-D070-EE82-8ED28AE6AA0C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8105B1B0-7C9C-4BAF-D9C2-C615087DD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358" y="4780311"/>
              <a:ext cx="628701" cy="504000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368EB9C-924D-41A0-C186-247ED583603B}"/>
                </a:ext>
              </a:extLst>
            </p:cNvPr>
            <p:cNvSpPr txBox="1"/>
            <p:nvPr/>
          </p:nvSpPr>
          <p:spPr>
            <a:xfrm>
              <a:off x="3380734" y="4911301"/>
              <a:ext cx="21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u="sng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log</a:t>
              </a:r>
              <a:endPara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B4DFCBF-1B68-7931-C62A-5BB59D022740}"/>
                </a:ext>
              </a:extLst>
            </p:cNvPr>
            <p:cNvSpPr txBox="1"/>
            <p:nvPr/>
          </p:nvSpPr>
          <p:spPr>
            <a:xfrm>
              <a:off x="5151938" y="4882776"/>
              <a:ext cx="2024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RPA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の実行ログを出力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pic>
        <p:nvPicPr>
          <p:cNvPr id="75" name="図 74">
            <a:extLst>
              <a:ext uri="{FF2B5EF4-FFF2-40B4-BE49-F238E27FC236}">
                <a16:creationId xmlns:a16="http://schemas.microsoft.com/office/drawing/2014/main" id="{08BA13C7-F356-F104-FF14-43B83C52D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CC3ED90-893F-20B6-E532-05B3C2E57CFD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9" name="コネクタ: カギ線 29">
            <a:extLst>
              <a:ext uri="{FF2B5EF4-FFF2-40B4-BE49-F238E27FC236}">
                <a16:creationId xmlns:a16="http://schemas.microsoft.com/office/drawing/2014/main" id="{AF007912-3026-96CE-6879-A3CB4749D0F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675224" y="3639795"/>
            <a:ext cx="1107671" cy="986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15F1C8E-8BCA-D7BA-97BD-910346F3A7E2}"/>
              </a:ext>
            </a:extLst>
          </p:cNvPr>
          <p:cNvSpPr txBox="1"/>
          <p:nvPr/>
        </p:nvSpPr>
        <p:spPr>
          <a:xfrm>
            <a:off x="3721168" y="1803187"/>
            <a:ext cx="142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invoices</a:t>
            </a: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ACF62EAF-5C86-E277-473D-03229D8E3D8E}"/>
              </a:ext>
            </a:extLst>
          </p:cNvPr>
          <p:cNvCxnSpPr>
            <a:cxnSpLocks/>
            <a:stCxn id="75" idx="3"/>
            <a:endCxn id="57" idx="1"/>
          </p:cNvCxnSpPr>
          <p:nvPr/>
        </p:nvCxnSpPr>
        <p:spPr>
          <a:xfrm flipV="1">
            <a:off x="1675224" y="2016048"/>
            <a:ext cx="1107671" cy="162374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3EF5CE43-7188-A3E8-4998-8B7EAE4EEE9D}"/>
              </a:ext>
            </a:extLst>
          </p:cNvPr>
          <p:cNvCxnSpPr>
            <a:cxnSpLocks/>
            <a:stCxn id="75" idx="3"/>
            <a:endCxn id="67" idx="1"/>
          </p:cNvCxnSpPr>
          <p:nvPr/>
        </p:nvCxnSpPr>
        <p:spPr>
          <a:xfrm>
            <a:off x="1675224" y="3639795"/>
            <a:ext cx="1098996" cy="200532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450A3B8C-DF81-809E-B916-DEA2A57718C5}"/>
              </a:ext>
            </a:extLst>
          </p:cNvPr>
          <p:cNvSpPr/>
          <p:nvPr/>
        </p:nvSpPr>
        <p:spPr>
          <a:xfrm>
            <a:off x="4492574" y="3856096"/>
            <a:ext cx="6911604" cy="6343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243D2BBB-7816-AE07-4CCF-6AAAF1637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697" y="3904236"/>
            <a:ext cx="512000" cy="504000"/>
          </a:xfrm>
          <a:prstGeom prst="rect">
            <a:avLst/>
          </a:prstGeom>
        </p:spPr>
      </p:pic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301BD21-1EB1-1DFA-C684-F6C75CB291EE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3649417" y="3518820"/>
            <a:ext cx="25581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D6EA9431-55BD-6CDD-1011-94285F9F25E5}"/>
              </a:ext>
            </a:extLst>
          </p:cNvPr>
          <p:cNvCxnSpPr>
            <a:cxnSpLocks/>
            <a:stCxn id="97" idx="3"/>
            <a:endCxn id="87" idx="1"/>
          </p:cNvCxnSpPr>
          <p:nvPr/>
        </p:nvCxnSpPr>
        <p:spPr>
          <a:xfrm>
            <a:off x="3649417" y="3518820"/>
            <a:ext cx="843157" cy="65444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3F1119-84A0-E840-E3D3-BFE9DA3FABFA}"/>
              </a:ext>
            </a:extLst>
          </p:cNvPr>
          <p:cNvSpPr txBox="1"/>
          <p:nvPr/>
        </p:nvSpPr>
        <p:spPr>
          <a:xfrm>
            <a:off x="5230723" y="4032684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Success</a:t>
            </a:r>
            <a:endParaRPr kumimoji="1" lang="ja-JP" altLang="en-US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819674C-7677-0EBE-6A10-00EF73338D8A}"/>
              </a:ext>
            </a:extLst>
          </p:cNvPr>
          <p:cNvSpPr txBox="1"/>
          <p:nvPr/>
        </p:nvSpPr>
        <p:spPr>
          <a:xfrm>
            <a:off x="7050767" y="3975792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Pdf 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75EA8D7D-AAB2-F9AA-A070-9DF7B8BD27C6}"/>
              </a:ext>
            </a:extLst>
          </p:cNvPr>
          <p:cNvSpPr/>
          <p:nvPr/>
        </p:nvSpPr>
        <p:spPr>
          <a:xfrm>
            <a:off x="4492574" y="3222952"/>
            <a:ext cx="6911603" cy="6343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4" name="図 93">
            <a:extLst>
              <a:ext uri="{FF2B5EF4-FFF2-40B4-BE49-F238E27FC236}">
                <a16:creationId xmlns:a16="http://schemas.microsoft.com/office/drawing/2014/main" id="{C89F01E6-C013-D828-60F8-A8B336618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697" y="3275723"/>
            <a:ext cx="512000" cy="50400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10EC1DA-3D1A-BE07-E959-50CF57DF6D5F}"/>
              </a:ext>
            </a:extLst>
          </p:cNvPr>
          <p:cNvSpPr txBox="1"/>
          <p:nvPr/>
        </p:nvSpPr>
        <p:spPr>
          <a:xfrm>
            <a:off x="5230723" y="340162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Fail</a:t>
            </a:r>
            <a:endParaRPr kumimoji="1" lang="ja-JP" altLang="en-US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50A327B-C3D9-B7ED-5F58-776408B026C2}"/>
              </a:ext>
            </a:extLst>
          </p:cNvPr>
          <p:cNvSpPr txBox="1"/>
          <p:nvPr/>
        </p:nvSpPr>
        <p:spPr>
          <a:xfrm>
            <a:off x="7050767" y="335649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Pdf 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1B0BA24D-20A7-B399-D3F9-FD3EBCC7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18" y="3266820"/>
            <a:ext cx="631299" cy="504000"/>
          </a:xfrm>
          <a:prstGeom prst="rect">
            <a:avLst/>
          </a:prstGeom>
        </p:spPr>
      </p:pic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B2ED820-1275-D05B-569C-D6B82AA90ABF}"/>
              </a:ext>
            </a:extLst>
          </p:cNvPr>
          <p:cNvSpPr txBox="1"/>
          <p:nvPr/>
        </p:nvSpPr>
        <p:spPr>
          <a:xfrm>
            <a:off x="2691341" y="3789304"/>
            <a:ext cx="128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Output</a:t>
            </a: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A06B08CE-2E15-B3C7-2AFA-E3E1A8D8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60" y="1695141"/>
            <a:ext cx="631299" cy="504000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C48B886E-DCCB-6083-522A-CC746CAFE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42" y="1637984"/>
            <a:ext cx="571769" cy="571769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3DCA7188-0ABC-9C06-BE26-08EA173D5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34" y="1826143"/>
            <a:ext cx="571769" cy="571769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1509982-3062-16CC-CB09-AEB4747475FE}"/>
              </a:ext>
            </a:extLst>
          </p:cNvPr>
          <p:cNvSpPr txBox="1"/>
          <p:nvPr/>
        </p:nvSpPr>
        <p:spPr>
          <a:xfrm>
            <a:off x="6415512" y="1793728"/>
            <a:ext cx="142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Pdf 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58978"/>
              </p:ext>
            </p:extLst>
          </p:nvPr>
        </p:nvGraphicFramePr>
        <p:xfrm>
          <a:off x="951117" y="1608587"/>
          <a:ext cx="10289766" cy="357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3229771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PDF Data Scraping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invoices pdf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ファイルからデータ取得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データ入力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取得したデータを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 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に入力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ファイル移動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ステータスによって、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invoices 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フォルダからのファイルを移動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※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エラー発生しても、プロセス実行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エラーメッセージ出して、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 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に入力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2492483" y="2793275"/>
            <a:ext cx="1501790" cy="14905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0774" y="2892336"/>
            <a:ext cx="725818" cy="72581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2813277" y="387818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invoices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5422924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FF46752-5664-0E39-15BE-856DB2C6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3683" y="3167671"/>
            <a:ext cx="725818" cy="72581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415FF5-FD8F-BC74-823D-EC34909F17C7}"/>
              </a:ext>
            </a:extLst>
          </p:cNvPr>
          <p:cNvSpPr/>
          <p:nvPr/>
        </p:nvSpPr>
        <p:spPr>
          <a:xfrm>
            <a:off x="7683048" y="2785317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EBB35C-9738-8480-9666-0DAE481E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1338" y="2861281"/>
            <a:ext cx="1154818" cy="120101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3482C4-657B-D83C-467D-D11514D38B45}"/>
              </a:ext>
            </a:extLst>
          </p:cNvPr>
          <p:cNvSpPr txBox="1"/>
          <p:nvPr/>
        </p:nvSpPr>
        <p:spPr>
          <a:xfrm>
            <a:off x="7828648" y="3810640"/>
            <a:ext cx="139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ScrapedInvoiceOutput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3008-4962-E610-F042-46143457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50500D3-B7C4-F804-75F3-BE768A1FC3E1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B33A3C9-55C7-139A-E0DF-A379195EB6CB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C25220-C26B-CE8E-7F0E-2FFDEE6CED48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6C2E17-7EB3-1CEA-8717-CDE9D676EE2D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FF96A-DE3B-D451-74C3-4B8AE21CB2CB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3.3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F47A290-805D-EF63-E082-DFBA38A1A5D1}"/>
              </a:ext>
            </a:extLst>
          </p:cNvPr>
          <p:cNvSpPr/>
          <p:nvPr/>
        </p:nvSpPr>
        <p:spPr>
          <a:xfrm rot="16200000">
            <a:off x="5324310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80DB7BD-AE11-1330-4F74-4A2667229C17}"/>
              </a:ext>
            </a:extLst>
          </p:cNvPr>
          <p:cNvSpPr/>
          <p:nvPr/>
        </p:nvSpPr>
        <p:spPr>
          <a:xfrm>
            <a:off x="2492483" y="2793275"/>
            <a:ext cx="1501790" cy="14905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BCB6DB-A63B-6FA9-F905-356A54DA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0774" y="2892336"/>
            <a:ext cx="725818" cy="7258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D92618-065A-CCBD-2F1E-53B845332174}"/>
              </a:ext>
            </a:extLst>
          </p:cNvPr>
          <p:cNvSpPr txBox="1"/>
          <p:nvPr/>
        </p:nvSpPr>
        <p:spPr>
          <a:xfrm>
            <a:off x="2813277" y="387818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invoices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E344AB6-33C8-00C0-D890-E59D9795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3683" y="3167671"/>
            <a:ext cx="725818" cy="72581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DA2EDC-D775-8C33-A9AF-F9D4AC597B58}"/>
              </a:ext>
            </a:extLst>
          </p:cNvPr>
          <p:cNvSpPr/>
          <p:nvPr/>
        </p:nvSpPr>
        <p:spPr>
          <a:xfrm>
            <a:off x="7646527" y="3813264"/>
            <a:ext cx="1501790" cy="14905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EAB145A-83B0-1F83-409A-2A082AC7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6186" y="4088324"/>
            <a:ext cx="725818" cy="71447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0F6CE6-40E6-E892-34DF-14B2CA9AFD29}"/>
              </a:ext>
            </a:extLst>
          </p:cNvPr>
          <p:cNvSpPr txBox="1"/>
          <p:nvPr/>
        </p:nvSpPr>
        <p:spPr>
          <a:xfrm>
            <a:off x="7967321" y="4898169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Success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4040658-781B-69B4-1517-FBC5F7DF1D6D}"/>
              </a:ext>
            </a:extLst>
          </p:cNvPr>
          <p:cNvSpPr/>
          <p:nvPr/>
        </p:nvSpPr>
        <p:spPr>
          <a:xfrm>
            <a:off x="7584436" y="1455149"/>
            <a:ext cx="1501790" cy="14905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FFE5140-CAD9-1050-D3A6-52DD7B5B0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7321" y="1718938"/>
            <a:ext cx="725818" cy="71447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DCC3E7-7649-9D46-B80D-3B408420499E}"/>
              </a:ext>
            </a:extLst>
          </p:cNvPr>
          <p:cNvSpPr txBox="1"/>
          <p:nvPr/>
        </p:nvSpPr>
        <p:spPr>
          <a:xfrm>
            <a:off x="8156243" y="254005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Fail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17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7165</TotalTime>
  <Words>182</Words>
  <Application>Microsoft Office PowerPoint</Application>
  <PresentationFormat>ワイド画面</PresentationFormat>
  <Paragraphs>67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127</cp:revision>
  <dcterms:created xsi:type="dcterms:W3CDTF">2021-12-08T11:25:42Z</dcterms:created>
  <dcterms:modified xsi:type="dcterms:W3CDTF">2024-12-19T09:07:44Z</dcterms:modified>
</cp:coreProperties>
</file>