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9" r:id="rId3"/>
    <p:sldId id="286" r:id="rId4"/>
    <p:sldId id="285" r:id="rId5"/>
    <p:sldId id="287" r:id="rId6"/>
    <p:sldId id="304" r:id="rId7"/>
    <p:sldId id="29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67" d="100"/>
          <a:sy n="67" d="100"/>
        </p:scale>
        <p:origin x="6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u DF" userId="ec54ac87e79357d5" providerId="LiveId" clId="{D4CB7A1F-A514-444E-95DB-C8CA1665D92B}"/>
    <pc:docChg chg="undo custSel addSld delSld modSld">
      <pc:chgData name="jimu DF" userId="ec54ac87e79357d5" providerId="LiveId" clId="{D4CB7A1F-A514-444E-95DB-C8CA1665D92B}" dt="2024-09-27T07:10:26.737" v="1661" actId="20577"/>
      <pc:docMkLst>
        <pc:docMk/>
      </pc:docMkLst>
      <pc:sldChg chg="modSp mod">
        <pc:chgData name="jimu DF" userId="ec54ac87e79357d5" providerId="LiveId" clId="{D4CB7A1F-A514-444E-95DB-C8CA1665D92B}" dt="2024-09-27T05:57:37.973" v="1648" actId="20577"/>
        <pc:sldMkLst>
          <pc:docMk/>
          <pc:sldMk cId="2992255222" sldId="287"/>
        </pc:sldMkLst>
        <pc:graphicFrameChg chg="modGraphic">
          <ac:chgData name="jimu DF" userId="ec54ac87e79357d5" providerId="LiveId" clId="{D4CB7A1F-A514-444E-95DB-C8CA1665D92B}" dt="2024-09-27T05:57:37.973" v="1648" actId="20577"/>
          <ac:graphicFrameMkLst>
            <pc:docMk/>
            <pc:sldMk cId="2992255222" sldId="287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5:21:26.541" v="1592" actId="1076"/>
        <pc:sldMkLst>
          <pc:docMk/>
          <pc:sldMk cId="627265434" sldId="288"/>
        </pc:sldMkLst>
        <pc:spChg chg="mod">
          <ac:chgData name="jimu DF" userId="ec54ac87e79357d5" providerId="LiveId" clId="{D4CB7A1F-A514-444E-95DB-C8CA1665D92B}" dt="2024-09-27T05:21:26.541" v="1592" actId="1076"/>
          <ac:spMkLst>
            <pc:docMk/>
            <pc:sldMk cId="627265434" sldId="288"/>
            <ac:spMk id="23" creationId="{1BD52DAF-1952-C366-750B-3D85207A1AE5}"/>
          </ac:spMkLst>
        </pc:s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0" creationId="{BB86F5CF-CBB2-66A1-836D-9DBFE7B0A1F6}"/>
          </ac:grpSpMkLst>
        </pc:grpChg>
        <pc:grpChg chg="mod">
          <ac:chgData name="jimu DF" userId="ec54ac87e79357d5" providerId="LiveId" clId="{D4CB7A1F-A514-444E-95DB-C8CA1665D92B}" dt="2024-09-27T05:21:26.541" v="1592" actId="1076"/>
          <ac:grpSpMkLst>
            <pc:docMk/>
            <pc:sldMk cId="627265434" sldId="288"/>
            <ac:grpSpMk id="12" creationId="{872D0C28-9370-7C08-6C3E-B92545C49102}"/>
          </ac:grpSpMkLst>
        </pc:grpChg>
      </pc:sldChg>
      <pc:sldChg chg="modSp mod">
        <pc:chgData name="jimu DF" userId="ec54ac87e79357d5" providerId="LiveId" clId="{D4CB7A1F-A514-444E-95DB-C8CA1665D92B}" dt="2024-09-27T05:27:26.739" v="1617" actId="20577"/>
        <pc:sldMkLst>
          <pc:docMk/>
          <pc:sldMk cId="2465461166" sldId="289"/>
        </pc:sldMkLst>
        <pc:spChg chg="mod">
          <ac:chgData name="jimu DF" userId="ec54ac87e79357d5" providerId="LiveId" clId="{D4CB7A1F-A514-444E-95DB-C8CA1665D92B}" dt="2024-09-27T02:12:59.073" v="272"/>
          <ac:spMkLst>
            <pc:docMk/>
            <pc:sldMk cId="2465461166" sldId="289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7:26.739" v="1617" actId="20577"/>
          <ac:graphicFrameMkLst>
            <pc:docMk/>
            <pc:sldMk cId="2465461166" sldId="289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01.168" v="1055" actId="1076"/>
        <pc:sldMkLst>
          <pc:docMk/>
          <pc:sldMk cId="3968542536" sldId="290"/>
        </pc:sldMkLst>
        <pc:spChg chg="mod">
          <ac:chgData name="jimu DF" userId="ec54ac87e79357d5" providerId="LiveId" clId="{D4CB7A1F-A514-444E-95DB-C8CA1665D92B}" dt="2024-09-27T04:37:01.168" v="1055" actId="1076"/>
          <ac:spMkLst>
            <pc:docMk/>
            <pc:sldMk cId="3968542536" sldId="290"/>
            <ac:spMk id="6" creationId="{55B5364F-2769-21CD-54B8-5A27F6DAB642}"/>
          </ac:spMkLst>
        </pc:spChg>
        <pc:spChg chg="mod">
          <ac:chgData name="jimu DF" userId="ec54ac87e79357d5" providerId="LiveId" clId="{D4CB7A1F-A514-444E-95DB-C8CA1665D92B}" dt="2024-09-27T04:36:45.793" v="1053" actId="14100"/>
          <ac:spMkLst>
            <pc:docMk/>
            <pc:sldMk cId="3968542536" sldId="290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6:52.089" v="1054" actId="1076"/>
          <ac:spMkLst>
            <pc:docMk/>
            <pc:sldMk cId="3968542536" sldId="290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45.793" v="1053" actId="14100"/>
          <ac:picMkLst>
            <pc:docMk/>
            <pc:sldMk cId="3968542536" sldId="290"/>
            <ac:picMk id="25" creationId="{8112022E-F451-EB8B-BC6F-F69FD78FBBB5}"/>
          </ac:picMkLst>
        </pc:picChg>
      </pc:sldChg>
      <pc:sldChg chg="addSp delSp modSp mod">
        <pc:chgData name="jimu DF" userId="ec54ac87e79357d5" providerId="LiveId" clId="{D4CB7A1F-A514-444E-95DB-C8CA1665D92B}" dt="2024-09-27T06:23:38.461" v="1657" actId="14734"/>
        <pc:sldMkLst>
          <pc:docMk/>
          <pc:sldMk cId="4198254473" sldId="291"/>
        </pc:sldMkLst>
        <pc:spChg chg="mod">
          <ac:chgData name="jimu DF" userId="ec54ac87e79357d5" providerId="LiveId" clId="{D4CB7A1F-A514-444E-95DB-C8CA1665D92B}" dt="2024-09-27T02:52:32.920" v="435" actId="20577"/>
          <ac:spMkLst>
            <pc:docMk/>
            <pc:sldMk cId="4198254473" sldId="291"/>
            <ac:spMk id="4" creationId="{3ECA408F-8115-12D2-4336-0558B5B463B1}"/>
          </ac:spMkLst>
        </pc:spChg>
        <pc:spChg chg="add del">
          <ac:chgData name="jimu DF" userId="ec54ac87e79357d5" providerId="LiveId" clId="{D4CB7A1F-A514-444E-95DB-C8CA1665D92B}" dt="2024-09-27T02:55:20.552" v="440" actId="22"/>
          <ac:spMkLst>
            <pc:docMk/>
            <pc:sldMk cId="4198254473" sldId="291"/>
            <ac:spMk id="10" creationId="{F7E6C340-5D49-9797-1CB4-508C7915F359}"/>
          </ac:spMkLst>
        </pc:spChg>
        <pc:graphicFrameChg chg="del mod modGraphic">
          <ac:chgData name="jimu DF" userId="ec54ac87e79357d5" providerId="LiveId" clId="{D4CB7A1F-A514-444E-95DB-C8CA1665D92B}" dt="2024-09-27T02:54:55.717" v="438" actId="478"/>
          <ac:graphicFrameMkLst>
            <pc:docMk/>
            <pc:sldMk cId="4198254473" sldId="291"/>
            <ac:graphicFrameMk id="2" creationId="{C6426A0C-FA07-6088-A566-DE39B17B6139}"/>
          </ac:graphicFrameMkLst>
        </pc:graphicFrameChg>
        <pc:graphicFrameChg chg="add mod modGraphic">
          <ac:chgData name="jimu DF" userId="ec54ac87e79357d5" providerId="LiveId" clId="{D4CB7A1F-A514-444E-95DB-C8CA1665D92B}" dt="2024-09-27T06:23:38.461" v="1657" actId="14734"/>
          <ac:graphicFrameMkLst>
            <pc:docMk/>
            <pc:sldMk cId="4198254473" sldId="291"/>
            <ac:graphicFrameMk id="12" creationId="{F2C6366B-6456-4401-F7B5-160163A6FFF1}"/>
          </ac:graphicFrameMkLst>
        </pc:graphicFrameChg>
        <pc:picChg chg="add del mod">
          <ac:chgData name="jimu DF" userId="ec54ac87e79357d5" providerId="LiveId" clId="{D4CB7A1F-A514-444E-95DB-C8CA1665D92B}" dt="2024-09-27T04:31:47.236" v="1041" actId="478"/>
          <ac:picMkLst>
            <pc:docMk/>
            <pc:sldMk cId="4198254473" sldId="291"/>
            <ac:picMk id="14" creationId="{DCC8FF33-3BBB-A6B9-EFD7-B396953874C5}"/>
          </ac:picMkLst>
        </pc:picChg>
        <pc:picChg chg="add mod">
          <ac:chgData name="jimu DF" userId="ec54ac87e79357d5" providerId="LiveId" clId="{D4CB7A1F-A514-444E-95DB-C8CA1665D92B}" dt="2024-09-27T04:34:01.753" v="1044" actId="14100"/>
          <ac:picMkLst>
            <pc:docMk/>
            <pc:sldMk cId="4198254473" sldId="291"/>
            <ac:picMk id="16" creationId="{DD3CF97A-32F2-1246-9676-CE3C4E1E18A2}"/>
          </ac:picMkLst>
        </pc:picChg>
      </pc:sldChg>
      <pc:sldChg chg="modSp mod">
        <pc:chgData name="jimu DF" userId="ec54ac87e79357d5" providerId="LiveId" clId="{D4CB7A1F-A514-444E-95DB-C8CA1665D92B}" dt="2024-09-27T04:38:25.966" v="1081" actId="20577"/>
        <pc:sldMkLst>
          <pc:docMk/>
          <pc:sldMk cId="648888271" sldId="292"/>
        </pc:sldMkLst>
        <pc:spChg chg="mod">
          <ac:chgData name="jimu DF" userId="ec54ac87e79357d5" providerId="LiveId" clId="{D4CB7A1F-A514-444E-95DB-C8CA1665D92B}" dt="2024-09-27T04:38:25.966" v="1081" actId="20577"/>
          <ac:spMkLst>
            <pc:docMk/>
            <pc:sldMk cId="648888271" sldId="292"/>
            <ac:spMk id="4" creationId="{F416962A-21A1-FA96-97FA-6F6E3334B1C4}"/>
          </ac:spMkLst>
        </pc:spChg>
      </pc:sldChg>
      <pc:sldChg chg="modSp mod">
        <pc:chgData name="jimu DF" userId="ec54ac87e79357d5" providerId="LiveId" clId="{D4CB7A1F-A514-444E-95DB-C8CA1665D92B}" dt="2024-09-27T04:38:30.034" v="1083" actId="20577"/>
        <pc:sldMkLst>
          <pc:docMk/>
          <pc:sldMk cId="2668013099" sldId="293"/>
        </pc:sldMkLst>
        <pc:spChg chg="mod">
          <ac:chgData name="jimu DF" userId="ec54ac87e79357d5" providerId="LiveId" clId="{D4CB7A1F-A514-444E-95DB-C8CA1665D92B}" dt="2024-09-27T04:38:30.034" v="1083" actId="20577"/>
          <ac:spMkLst>
            <pc:docMk/>
            <pc:sldMk cId="2668013099" sldId="293"/>
            <ac:spMk id="4" creationId="{3ECA408F-8115-12D2-4336-0558B5B463B1}"/>
          </ac:spMkLst>
        </pc:spChg>
      </pc:sldChg>
      <pc:sldChg chg="modSp mod">
        <pc:chgData name="jimu DF" userId="ec54ac87e79357d5" providerId="LiveId" clId="{D4CB7A1F-A514-444E-95DB-C8CA1665D92B}" dt="2024-09-27T05:28:15.055" v="1624" actId="20577"/>
        <pc:sldMkLst>
          <pc:docMk/>
          <pc:sldMk cId="1269505413" sldId="302"/>
        </pc:sldMkLst>
        <pc:spChg chg="mod">
          <ac:chgData name="jimu DF" userId="ec54ac87e79357d5" providerId="LiveId" clId="{D4CB7A1F-A514-444E-95DB-C8CA1665D92B}" dt="2024-09-27T02:42:38.944" v="429" actId="20577"/>
          <ac:spMkLst>
            <pc:docMk/>
            <pc:sldMk cId="1269505413" sldId="302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28:15.055" v="1624" actId="20577"/>
          <ac:graphicFrameMkLst>
            <pc:docMk/>
            <pc:sldMk cId="1269505413" sldId="302"/>
            <ac:graphicFrameMk id="2" creationId="{C6426A0C-FA07-6088-A566-DE39B17B6139}"/>
          </ac:graphicFrameMkLst>
        </pc:graphicFrameChg>
      </pc:sldChg>
      <pc:sldChg chg="modSp mod">
        <pc:chgData name="jimu DF" userId="ec54ac87e79357d5" providerId="LiveId" clId="{D4CB7A1F-A514-444E-95DB-C8CA1665D92B}" dt="2024-09-27T04:37:38.823" v="1069" actId="1076"/>
        <pc:sldMkLst>
          <pc:docMk/>
          <pc:sldMk cId="508368914" sldId="303"/>
        </pc:sldMkLst>
        <pc:spChg chg="mod">
          <ac:chgData name="jimu DF" userId="ec54ac87e79357d5" providerId="LiveId" clId="{D4CB7A1F-A514-444E-95DB-C8CA1665D92B}" dt="2024-09-27T02:52:27.809" v="431" actId="20577"/>
          <ac:spMkLst>
            <pc:docMk/>
            <pc:sldMk cId="508368914" sldId="303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36:20.709" v="1050" actId="1076"/>
          <ac:spMkLst>
            <pc:docMk/>
            <pc:sldMk cId="508368914" sldId="303"/>
            <ac:spMk id="6" creationId="{86931A99-073A-543C-B877-B0CD49E2BC8D}"/>
          </ac:spMkLst>
        </pc:spChg>
        <pc:spChg chg="mod">
          <ac:chgData name="jimu DF" userId="ec54ac87e79357d5" providerId="LiveId" clId="{D4CB7A1F-A514-444E-95DB-C8CA1665D92B}" dt="2024-09-27T04:36:17.980" v="1049" actId="1076"/>
          <ac:spMkLst>
            <pc:docMk/>
            <pc:sldMk cId="508368914" sldId="303"/>
            <ac:spMk id="26" creationId="{1FFACB11-8314-6914-3893-60BDC58742DC}"/>
          </ac:spMkLst>
        </pc:spChg>
        <pc:spChg chg="mod">
          <ac:chgData name="jimu DF" userId="ec54ac87e79357d5" providerId="LiveId" clId="{D4CB7A1F-A514-444E-95DB-C8CA1665D92B}" dt="2024-09-27T04:37:38.823" v="1069" actId="1076"/>
          <ac:spMkLst>
            <pc:docMk/>
            <pc:sldMk cId="508368914" sldId="303"/>
            <ac:spMk id="27" creationId="{F74AF812-02FC-249B-B54D-95C5963B79E0}"/>
          </ac:spMkLst>
        </pc:spChg>
        <pc:picChg chg="mod">
          <ac:chgData name="jimu DF" userId="ec54ac87e79357d5" providerId="LiveId" clId="{D4CB7A1F-A514-444E-95DB-C8CA1665D92B}" dt="2024-09-27T04:36:17.980" v="1049" actId="1076"/>
          <ac:picMkLst>
            <pc:docMk/>
            <pc:sldMk cId="508368914" sldId="303"/>
            <ac:picMk id="25" creationId="{8112022E-F451-EB8B-BC6F-F69FD78FBBB5}"/>
          </ac:picMkLst>
        </pc:picChg>
      </pc:sldChg>
      <pc:sldChg chg="modSp mod">
        <pc:chgData name="jimu DF" userId="ec54ac87e79357d5" providerId="LiveId" clId="{D4CB7A1F-A514-444E-95DB-C8CA1665D92B}" dt="2024-09-27T04:40:29.388" v="1096" actId="1076"/>
        <pc:sldMkLst>
          <pc:docMk/>
          <pc:sldMk cId="3116725711" sldId="304"/>
        </pc:sldMkLst>
        <pc:spChg chg="mod">
          <ac:chgData name="jimu DF" userId="ec54ac87e79357d5" providerId="LiveId" clId="{D4CB7A1F-A514-444E-95DB-C8CA1665D92B}" dt="2024-09-27T04:40:03.973" v="1094" actId="1076"/>
          <ac:spMkLst>
            <pc:docMk/>
            <pc:sldMk cId="3116725711" sldId="304"/>
            <ac:spMk id="4" creationId="{F416962A-21A1-FA96-97FA-6F6E3334B1C4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4" creationId="{065CEF45-30DA-D5CD-B35F-86F244189D31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6" creationId="{7E806CD0-ECAA-C0F1-DDE5-ACF9616C7BD6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7" creationId="{AC7F5FE1-59C4-E56F-E2AA-964FDA81528A}"/>
          </ac:spMkLst>
        </pc:spChg>
        <pc:spChg chg="mod">
          <ac:chgData name="jimu DF" userId="ec54ac87e79357d5" providerId="LiveId" clId="{D4CB7A1F-A514-444E-95DB-C8CA1665D92B}" dt="2024-09-27T04:40:12.465" v="1095" actId="1076"/>
          <ac:spMkLst>
            <pc:docMk/>
            <pc:sldMk cId="3116725711" sldId="304"/>
            <ac:spMk id="19" creationId="{0478FEA5-3C76-4648-3C56-FDEC4B860B64}"/>
          </ac:spMkLst>
        </pc:spChg>
        <pc:spChg chg="mod">
          <ac:chgData name="jimu DF" userId="ec54ac87e79357d5" providerId="LiveId" clId="{D4CB7A1F-A514-444E-95DB-C8CA1665D92B}" dt="2024-09-27T04:40:29.388" v="1096" actId="1076"/>
          <ac:spMkLst>
            <pc:docMk/>
            <pc:sldMk cId="3116725711" sldId="304"/>
            <ac:spMk id="20" creationId="{8A5B452F-1719-F66B-1560-008D0C4EE435}"/>
          </ac:spMkLst>
        </pc:sp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5" creationId="{12707A51-83C0-87A5-E01B-23E3E4858C10}"/>
          </ac:picMkLst>
        </pc:picChg>
        <pc:picChg chg="mod">
          <ac:chgData name="jimu DF" userId="ec54ac87e79357d5" providerId="LiveId" clId="{D4CB7A1F-A514-444E-95DB-C8CA1665D92B}" dt="2024-09-27T04:40:12.465" v="1095" actId="1076"/>
          <ac:picMkLst>
            <pc:docMk/>
            <pc:sldMk cId="3116725711" sldId="304"/>
            <ac:picMk id="18" creationId="{B227F59B-4AF1-FB43-64DB-DE948454EEEE}"/>
          </ac:picMkLst>
        </pc:picChg>
      </pc:sldChg>
      <pc:sldChg chg="modSp mod">
        <pc:chgData name="jimu DF" userId="ec54ac87e79357d5" providerId="LiveId" clId="{D4CB7A1F-A514-444E-95DB-C8CA1665D92B}" dt="2024-09-27T05:36:44.857" v="1629" actId="14100"/>
        <pc:sldMkLst>
          <pc:docMk/>
          <pc:sldMk cId="1537013345" sldId="305"/>
        </pc:sldMkLst>
        <pc:spChg chg="mod">
          <ac:chgData name="jimu DF" userId="ec54ac87e79357d5" providerId="LiveId" clId="{D4CB7A1F-A514-444E-95DB-C8CA1665D92B}" dt="2024-09-27T04:38:11.910" v="1075" actId="20577"/>
          <ac:spMkLst>
            <pc:docMk/>
            <pc:sldMk cId="1537013345" sldId="305"/>
            <ac:spMk id="4" creationId="{3ECA408F-8115-12D2-4336-0558B5B463B1}"/>
          </ac:spMkLst>
        </pc:spChg>
        <pc:graphicFrameChg chg="mod modGraphic">
          <ac:chgData name="jimu DF" userId="ec54ac87e79357d5" providerId="LiveId" clId="{D4CB7A1F-A514-444E-95DB-C8CA1665D92B}" dt="2024-09-27T05:36:44.857" v="1629" actId="14100"/>
          <ac:graphicFrameMkLst>
            <pc:docMk/>
            <pc:sldMk cId="1537013345" sldId="305"/>
            <ac:graphicFrameMk id="6" creationId="{F1D957D6-BDD8-5659-7081-48D234EC8A88}"/>
          </ac:graphicFrameMkLst>
        </pc:graphicFrameChg>
      </pc:sldChg>
      <pc:sldChg chg="addSp delSp modSp del mod">
        <pc:chgData name="jimu DF" userId="ec54ac87e79357d5" providerId="LiveId" clId="{D4CB7A1F-A514-444E-95DB-C8CA1665D92B}" dt="2024-09-27T04:57:56.424" v="1158" actId="47"/>
        <pc:sldMkLst>
          <pc:docMk/>
          <pc:sldMk cId="411935905" sldId="306"/>
        </pc:sldMkLst>
        <pc:spChg chg="mod">
          <ac:chgData name="jimu DF" userId="ec54ac87e79357d5" providerId="LiveId" clId="{D4CB7A1F-A514-444E-95DB-C8CA1665D92B}" dt="2024-09-27T04:48:20.135" v="1110" actId="1076"/>
          <ac:spMkLst>
            <pc:docMk/>
            <pc:sldMk cId="411935905" sldId="306"/>
            <ac:spMk id="4" creationId="{F416962A-21A1-FA96-97FA-6F6E3334B1C4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5" creationId="{B5F1024D-E2E1-DE85-60F0-D79C7D5E4FC3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6" creationId="{A354BD80-40B1-67DC-4F55-2E147D38DBC2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7" creationId="{00CA8D4D-20AA-0CA9-EA86-10C5BC1B5399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8" creationId="{4EFC0F75-D51E-6DCA-5A07-70A9A0E9AEB5}"/>
          </ac:spMkLst>
        </pc:spChg>
        <pc:spChg chg="del">
          <ac:chgData name="jimu DF" userId="ec54ac87e79357d5" providerId="LiveId" clId="{D4CB7A1F-A514-444E-95DB-C8CA1665D92B}" dt="2024-09-27T04:48:24.565" v="1111" actId="478"/>
          <ac:spMkLst>
            <pc:docMk/>
            <pc:sldMk cId="411935905" sldId="306"/>
            <ac:spMk id="29" creationId="{A5EEACC5-1B8D-7D83-5FB3-124E81BE7351}"/>
          </ac:spMkLst>
        </pc:spChg>
        <pc:grpChg chg="del">
          <ac:chgData name="jimu DF" userId="ec54ac87e79357d5" providerId="LiveId" clId="{D4CB7A1F-A514-444E-95DB-C8CA1665D92B}" dt="2024-09-27T04:45:58.792" v="1098" actId="478"/>
          <ac:grpSpMkLst>
            <pc:docMk/>
            <pc:sldMk cId="411935905" sldId="306"/>
            <ac:grpSpMk id="12" creationId="{157CA3B5-4A70-F868-6084-F1C8FF108327}"/>
          </ac:grpSpMkLst>
        </pc:grpChg>
        <pc:graphicFrameChg chg="add mod">
          <ac:chgData name="jimu DF" userId="ec54ac87e79357d5" providerId="LiveId" clId="{D4CB7A1F-A514-444E-95DB-C8CA1665D92B}" dt="2024-09-27T04:48:55.328" v="1113" actId="1076"/>
          <ac:graphicFrameMkLst>
            <pc:docMk/>
            <pc:sldMk cId="411935905" sldId="306"/>
            <ac:graphicFrameMk id="2" creationId="{6FEA303F-E024-0D12-4BAE-2D3CF9A3FA2D}"/>
          </ac:graphicFrameMkLst>
        </pc:graphicFrameChg>
        <pc:graphicFrameChg chg="add mod modGraphic">
          <ac:chgData name="jimu DF" userId="ec54ac87e79357d5" providerId="LiveId" clId="{D4CB7A1F-A514-444E-95DB-C8CA1665D92B}" dt="2024-09-27T04:57:24.307" v="1154" actId="14734"/>
          <ac:graphicFrameMkLst>
            <pc:docMk/>
            <pc:sldMk cId="411935905" sldId="306"/>
            <ac:graphicFrameMk id="6" creationId="{FCEE2C6E-3646-E1C0-427F-F04490693D29}"/>
          </ac:graphicFrameMkLst>
        </pc:graphicFrameChg>
      </pc:sldChg>
      <pc:sldChg chg="modSp del mod">
        <pc:chgData name="jimu DF" userId="ec54ac87e79357d5" providerId="LiveId" clId="{D4CB7A1F-A514-444E-95DB-C8CA1665D92B}" dt="2024-09-27T05:13:18.545" v="1461" actId="47"/>
        <pc:sldMkLst>
          <pc:docMk/>
          <pc:sldMk cId="460418753" sldId="307"/>
        </pc:sldMkLst>
        <pc:spChg chg="mod">
          <ac:chgData name="jimu DF" userId="ec54ac87e79357d5" providerId="LiveId" clId="{D4CB7A1F-A514-444E-95DB-C8CA1665D92B}" dt="2024-09-27T04:38:20.856" v="1079" actId="20577"/>
          <ac:spMkLst>
            <pc:docMk/>
            <pc:sldMk cId="460418753" sldId="307"/>
            <ac:spMk id="4" creationId="{3ECA408F-8115-12D2-4336-0558B5B463B1}"/>
          </ac:spMkLst>
        </pc:spChg>
      </pc:sldChg>
      <pc:sldChg chg="add del">
        <pc:chgData name="jimu DF" userId="ec54ac87e79357d5" providerId="LiveId" clId="{D4CB7A1F-A514-444E-95DB-C8CA1665D92B}" dt="2024-09-27T05:13:06.556" v="1460" actId="47"/>
        <pc:sldMkLst>
          <pc:docMk/>
          <pc:sldMk cId="481624805" sldId="308"/>
        </pc:sldMkLst>
      </pc:sldChg>
      <pc:sldChg chg="addSp delSp modSp add mod">
        <pc:chgData name="jimu DF" userId="ec54ac87e79357d5" providerId="LiveId" clId="{D4CB7A1F-A514-444E-95DB-C8CA1665D92B}" dt="2024-09-27T07:10:26.737" v="1661" actId="20577"/>
        <pc:sldMkLst>
          <pc:docMk/>
          <pc:sldMk cId="2410178577" sldId="309"/>
        </pc:sldMkLst>
        <pc:spChg chg="mod">
          <ac:chgData name="jimu DF" userId="ec54ac87e79357d5" providerId="LiveId" clId="{D4CB7A1F-A514-444E-95DB-C8CA1665D92B}" dt="2024-09-27T04:56:54.687" v="1147" actId="1076"/>
          <ac:spMkLst>
            <pc:docMk/>
            <pc:sldMk cId="2410178577" sldId="309"/>
            <ac:spMk id="4" creationId="{F416962A-21A1-FA96-97FA-6F6E3334B1C4}"/>
          </ac:spMkLst>
        </pc:sp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2" creationId="{6FEA303F-E024-0D12-4BAE-2D3CF9A3FA2D}"/>
          </ac:graphicFrameMkLst>
        </pc:graphicFrameChg>
        <pc:graphicFrameChg chg="del">
          <ac:chgData name="jimu DF" userId="ec54ac87e79357d5" providerId="LiveId" clId="{D4CB7A1F-A514-444E-95DB-C8CA1665D92B}" dt="2024-09-27T04:56:58.861" v="1148" actId="478"/>
          <ac:graphicFrameMkLst>
            <pc:docMk/>
            <pc:sldMk cId="2410178577" sldId="309"/>
            <ac:graphicFrameMk id="6" creationId="{FCEE2C6E-3646-E1C0-427F-F04490693D29}"/>
          </ac:graphicFrameMkLst>
        </pc:graphicFrameChg>
        <pc:graphicFrameChg chg="add mod modGraphic">
          <ac:chgData name="jimu DF" userId="ec54ac87e79357d5" providerId="LiveId" clId="{D4CB7A1F-A514-444E-95DB-C8CA1665D92B}" dt="2024-09-27T07:10:26.737" v="1661" actId="20577"/>
          <ac:graphicFrameMkLst>
            <pc:docMk/>
            <pc:sldMk cId="2410178577" sldId="309"/>
            <ac:graphicFrameMk id="10" creationId="{EC15C079-5E01-061F-B2B2-7B4171D9D6A4}"/>
          </ac:graphicFrameMkLst>
        </pc:graphicFrameChg>
        <pc:picChg chg="add del mod">
          <ac:chgData name="jimu DF" userId="ec54ac87e79357d5" providerId="LiveId" clId="{D4CB7A1F-A514-444E-95DB-C8CA1665D92B}" dt="2024-09-27T05:09:28.206" v="1401" actId="478"/>
          <ac:picMkLst>
            <pc:docMk/>
            <pc:sldMk cId="2410178577" sldId="309"/>
            <ac:picMk id="12" creationId="{0C65E18C-F36C-CD08-09E5-7995C50784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2068A-41DC-4F0E-80C2-38B095F306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89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4197443" y="3509962"/>
            <a:ext cx="4197163" cy="118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 Report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２．フォルダ構成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３．シナリオ概要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60846" y="3056753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394605" y="3719195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8369961" y="5010638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  <a:stCxn id="17" idx="6"/>
            <a:endCxn id="30" idx="1"/>
          </p:cNvCxnSpPr>
          <p:nvPr/>
        </p:nvCxnSpPr>
        <p:spPr>
          <a:xfrm flipV="1">
            <a:off x="2416581" y="4078140"/>
            <a:ext cx="571934" cy="101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810911" y="831552"/>
            <a:ext cx="458552" cy="6058037"/>
          </a:xfrm>
          <a:prstGeom prst="bentConnector4">
            <a:avLst>
              <a:gd name="adj1" fmla="val -49853"/>
              <a:gd name="adj2" fmla="val 103773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8880949" y="4522528"/>
            <a:ext cx="1" cy="5279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2988515" y="3350191"/>
            <a:ext cx="1122247" cy="1183349"/>
            <a:chOff x="3956789" y="3611121"/>
            <a:chExt cx="1122247" cy="118334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Daily Reports</a:t>
              </a: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データ</a:t>
              </a:r>
              <a:b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>
            <a:off x="4110762" y="4078140"/>
            <a:ext cx="1301061" cy="690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F594F28-F3B3-37BF-65F4-56482805FA50}"/>
              </a:ext>
            </a:extLst>
          </p:cNvPr>
          <p:cNvGrpSpPr/>
          <p:nvPr/>
        </p:nvGrpSpPr>
        <p:grpSpPr>
          <a:xfrm>
            <a:off x="8235992" y="3405671"/>
            <a:ext cx="1172806" cy="1127870"/>
            <a:chOff x="7825786" y="3656470"/>
            <a:chExt cx="1122246" cy="1174345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047C7F4E-5F27-6183-B12F-577A4B652BD3}"/>
                </a:ext>
              </a:extLst>
            </p:cNvPr>
            <p:cNvSpPr/>
            <p:nvPr/>
          </p:nvSpPr>
          <p:spPr>
            <a:xfrm>
              <a:off x="7825786" y="3920015"/>
              <a:ext cx="1122246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SalesResult</a:t>
              </a: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ファイル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に入力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F9AA566-8107-92C9-9479-56DD70F4306F}"/>
                </a:ext>
              </a:extLst>
            </p:cNvPr>
            <p:cNvSpPr txBox="1"/>
            <p:nvPr/>
          </p:nvSpPr>
          <p:spPr>
            <a:xfrm>
              <a:off x="8113943" y="3656470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</a:p>
          </p:txBody>
        </p:sp>
      </p:grp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486748" y="1651314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Daily Report Excel</a:t>
            </a: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格納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799369" y="3115542"/>
            <a:ext cx="251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 Report 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作業完了する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まで</a:t>
            </a: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B2894C-3127-5EC9-E183-033BE923DC95}"/>
              </a:ext>
            </a:extLst>
          </p:cNvPr>
          <p:cNvGrpSpPr/>
          <p:nvPr/>
        </p:nvGrpSpPr>
        <p:grpSpPr>
          <a:xfrm>
            <a:off x="5411823" y="3394426"/>
            <a:ext cx="1172806" cy="1139114"/>
            <a:chOff x="4954134" y="3666289"/>
            <a:chExt cx="1083821" cy="115665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9FBEDBC-6F29-3364-2559-77A3CF445CF8}"/>
                </a:ext>
              </a:extLst>
            </p:cNvPr>
            <p:cNvSpPr txBox="1"/>
            <p:nvPr/>
          </p:nvSpPr>
          <p:spPr>
            <a:xfrm>
              <a:off x="5418595" y="3666289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38B62AEA-DC60-B030-27D5-746EC2EC5E36}"/>
                </a:ext>
              </a:extLst>
            </p:cNvPr>
            <p:cNvSpPr/>
            <p:nvPr/>
          </p:nvSpPr>
          <p:spPr>
            <a:xfrm>
              <a:off x="4954134" y="3912139"/>
              <a:ext cx="1083821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err="1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SalesResult</a:t>
              </a: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ファイル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作成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601A105-DA00-2A9A-B3B9-25AC32368AA3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>
            <a:off x="6584629" y="4085045"/>
            <a:ext cx="1651363" cy="1111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900146"/>
            <a:ext cx="9925051" cy="738154"/>
          </a:xfrm>
        </p:spPr>
        <p:txBody>
          <a:bodyPr anchor="t">
            <a:normAutofit fontScale="90000"/>
          </a:bodyPr>
          <a:lstStyle/>
          <a:p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フォルダ構成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086862-AF95-3B4F-232A-E14295030A08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作業用のフォルダ構成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0C6DC1-D7BF-CBBB-3B65-8839F5E57D66}"/>
              </a:ext>
            </a:extLst>
          </p:cNvPr>
          <p:cNvSpPr/>
          <p:nvPr/>
        </p:nvSpPr>
        <p:spPr>
          <a:xfrm>
            <a:off x="2774220" y="1759928"/>
            <a:ext cx="8315285" cy="1159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E608528F-ACC3-D10E-CDB3-18814BF8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25" y="3387795"/>
            <a:ext cx="631299" cy="5040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BD6DE1-7A5B-B268-655E-949402C72691}"/>
              </a:ext>
            </a:extLst>
          </p:cNvPr>
          <p:cNvSpPr txBox="1"/>
          <p:nvPr/>
        </p:nvSpPr>
        <p:spPr>
          <a:xfrm>
            <a:off x="847724" y="3958024"/>
            <a:ext cx="102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Project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3" name="コネクタ: カギ線 29">
            <a:extLst>
              <a:ext uri="{FF2B5EF4-FFF2-40B4-BE49-F238E27FC236}">
                <a16:creationId xmlns:a16="http://schemas.microsoft.com/office/drawing/2014/main" id="{750AF2B3-D071-EF43-3C1B-1A3795597E62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75224" y="3639795"/>
            <a:ext cx="1098996" cy="90451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8" descr="Excel アイコン 画像 フリー">
            <a:extLst>
              <a:ext uri="{FF2B5EF4-FFF2-40B4-BE49-F238E27FC236}">
                <a16:creationId xmlns:a16="http://schemas.microsoft.com/office/drawing/2014/main" id="{54E7348D-98EC-FCAE-6A02-E478D4F3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33" y="2040077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Excel アイコン 画像 フリー">
            <a:extLst>
              <a:ext uri="{FF2B5EF4-FFF2-40B4-BE49-F238E27FC236}">
                <a16:creationId xmlns:a16="http://schemas.microsoft.com/office/drawing/2014/main" id="{716EA0C7-3AC8-F1B5-332F-5209D019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34" y="1966459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81ECD8-D72C-812E-43CC-084192C666E7}"/>
              </a:ext>
            </a:extLst>
          </p:cNvPr>
          <p:cNvSpPr txBox="1"/>
          <p:nvPr/>
        </p:nvSpPr>
        <p:spPr>
          <a:xfrm>
            <a:off x="6503128" y="2055419"/>
            <a:ext cx="2037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ファイル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F17108C6-3281-50A3-86FB-B5883E67945D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 flipV="1">
            <a:off x="1675224" y="2339572"/>
            <a:ext cx="1098996" cy="130022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図 57">
            <a:extLst>
              <a:ext uri="{FF2B5EF4-FFF2-40B4-BE49-F238E27FC236}">
                <a16:creationId xmlns:a16="http://schemas.microsoft.com/office/drawing/2014/main" id="{78258C6D-6C9E-2706-B9E0-3FF8F113A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562" y="1834288"/>
            <a:ext cx="765905" cy="6139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37E0485-57CE-C611-F486-50BD5B2DC171}"/>
              </a:ext>
            </a:extLst>
          </p:cNvPr>
          <p:cNvSpPr txBox="1"/>
          <p:nvPr/>
        </p:nvSpPr>
        <p:spPr>
          <a:xfrm>
            <a:off x="3193482" y="2474358"/>
            <a:ext cx="141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Daily Reports</a:t>
            </a:r>
            <a:endParaRPr kumimoji="1" lang="ja-JP" altLang="en-US" sz="1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574E550-B513-7B3E-2E5C-59984EEF391F}"/>
              </a:ext>
            </a:extLst>
          </p:cNvPr>
          <p:cNvSpPr/>
          <p:nvPr/>
        </p:nvSpPr>
        <p:spPr>
          <a:xfrm>
            <a:off x="2774220" y="4019195"/>
            <a:ext cx="8315285" cy="1159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6" name="Picture 8" descr="Excel アイコン 画像 フリー">
            <a:extLst>
              <a:ext uri="{FF2B5EF4-FFF2-40B4-BE49-F238E27FC236}">
                <a16:creationId xmlns:a16="http://schemas.microsoft.com/office/drawing/2014/main" id="{4682C0DF-E1EB-7446-2893-7E49573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34" y="4312834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64943D-60DF-AB75-F870-349EF7F2B561}"/>
              </a:ext>
            </a:extLst>
          </p:cNvPr>
          <p:cNvSpPr txBox="1"/>
          <p:nvPr/>
        </p:nvSpPr>
        <p:spPr>
          <a:xfrm>
            <a:off x="6503128" y="4401794"/>
            <a:ext cx="255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SalesResult</a:t>
            </a:r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_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日付ファイル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CCC08F0C-7BD5-0E12-ECB5-A03556D58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232" y="4108036"/>
            <a:ext cx="765905" cy="61399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345C40B-16AE-EB39-4AD7-5E56DEA6579D}"/>
              </a:ext>
            </a:extLst>
          </p:cNvPr>
          <p:cNvSpPr txBox="1"/>
          <p:nvPr/>
        </p:nvSpPr>
        <p:spPr>
          <a:xfrm>
            <a:off x="3164151" y="4804522"/>
            <a:ext cx="124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Sales Result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341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26548"/>
              </p:ext>
            </p:extLst>
          </p:nvPr>
        </p:nvGraphicFramePr>
        <p:xfrm>
          <a:off x="951117" y="1608587"/>
          <a:ext cx="10289766" cy="396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9795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3660540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Report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フォルダから、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ファイルリストとしてでーたを取得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Result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ファイル作成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取得した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データを入力するため、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Result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ファイルを作成</a:t>
                      </a:r>
                      <a:endParaRPr kumimoji="1" lang="en-US" altLang="ja-JP" sz="1400" b="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データ入力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取得した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Daily Report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データをまとめて、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Sales Result</a:t>
                      </a:r>
                      <a:r>
                        <a:rPr kumimoji="1" lang="ja-JP" altLang="en-US" sz="1400" b="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ファイルに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入力</a:t>
                      </a:r>
                      <a:b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*シート名が同じではない場合、シート名を変更</a:t>
                      </a:r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DC755E3F-DC0A-CDE8-466F-4C8CEC7866E2}"/>
              </a:ext>
            </a:extLst>
          </p:cNvPr>
          <p:cNvSpPr/>
          <p:nvPr/>
        </p:nvSpPr>
        <p:spPr>
          <a:xfrm>
            <a:off x="7853374" y="2726357"/>
            <a:ext cx="1501790" cy="149052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F3460EDE-6EC6-A0C1-E2EF-DFD529EC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1664" y="2802321"/>
            <a:ext cx="1154818" cy="120101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9F2A40-7E31-F5ED-B8AE-1C411FF244E6}"/>
              </a:ext>
            </a:extLst>
          </p:cNvPr>
          <p:cNvSpPr txBox="1"/>
          <p:nvPr/>
        </p:nvSpPr>
        <p:spPr>
          <a:xfrm>
            <a:off x="7871816" y="3816799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Sales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Result_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日付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65CEF45-30DA-D5CD-B35F-86F244189D31}"/>
              </a:ext>
            </a:extLst>
          </p:cNvPr>
          <p:cNvSpPr/>
          <p:nvPr/>
        </p:nvSpPr>
        <p:spPr>
          <a:xfrm>
            <a:off x="2800216" y="2679208"/>
            <a:ext cx="1603373" cy="16590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Daily Report</a:t>
            </a:r>
            <a:endParaRPr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2707A51-83C0-87A5-E01B-23E3E485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3824" y="3066294"/>
            <a:ext cx="813575" cy="8461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227F59B-4AF1-FB43-64DB-DE948454E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8000" y1="28205" x2="45778" y2="62821"/>
                        <a14:foregroundMark x1="45778" y1="62821" x2="45778" y2="63248"/>
                        <a14:foregroundMark x1="27556" y1="38889" x2="33778" y2="63675"/>
                        <a14:foregroundMark x1="27556" y1="47863" x2="27556" y2="52137"/>
                        <a14:foregroundMark x1="49333" y1="52137" x2="50222" y2="66667"/>
                        <a14:foregroundMark x1="41778" y1="59829" x2="41778" y2="71795"/>
                        <a14:foregroundMark x1="20889" y1="66667" x2="49333" y2="70940"/>
                        <a14:foregroundMark x1="26667" y1="65812" x2="26667" y2="77778"/>
                        <a14:foregroundMark x1="53333" y1="29060" x2="57778" y2="67521"/>
                        <a14:foregroundMark x1="44444" y1="76068" x2="66667" y2="77778"/>
                        <a14:foregroundMark x1="27556" y1="23504" x2="28889" y2="36325"/>
                        <a14:foregroundMark x1="23556" y1="17949" x2="24444" y2="31624"/>
                        <a14:foregroundMark x1="20000" y1="9829" x2="48889" y2="30342"/>
                        <a14:foregroundMark x1="48889" y1="30342" x2="49333" y2="29487"/>
                        <a14:foregroundMark x1="36889" y1="14957" x2="68889" y2="22650"/>
                        <a14:foregroundMark x1="68889" y1="22650" x2="69778" y2="23504"/>
                        <a14:foregroundMark x1="67111" y1="30342" x2="67111" y2="54274"/>
                        <a14:backgroundMark x1="9333" y1="9829" x2="8000" y2="1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0097" y="2866749"/>
            <a:ext cx="824429" cy="857406"/>
          </a:xfrm>
          <a:prstGeom prst="rect">
            <a:avLst/>
          </a:prstGeom>
        </p:spPr>
      </p:pic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5738355" y="2877608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2BFE391F-164B-2BA4-891A-091D3FDE8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1048047"/>
            <a:ext cx="9655850" cy="482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7057</TotalTime>
  <Words>184</Words>
  <Application>Microsoft Office PowerPoint</Application>
  <PresentationFormat>ワイド画面</PresentationFormat>
  <Paragraphs>59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２．フォルダ構成 ３．シナリオ概要  </vt:lpstr>
      <vt:lpstr>PowerPoint プレゼンテーション</vt:lpstr>
      <vt:lpstr> 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モンアウン ティンティン</cp:lastModifiedBy>
  <cp:revision>117</cp:revision>
  <dcterms:created xsi:type="dcterms:W3CDTF">2021-12-08T11:25:42Z</dcterms:created>
  <dcterms:modified xsi:type="dcterms:W3CDTF">2024-12-17T12:32:36Z</dcterms:modified>
</cp:coreProperties>
</file>