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86" r:id="rId4"/>
    <p:sldId id="285" r:id="rId5"/>
    <p:sldId id="287" r:id="rId6"/>
    <p:sldId id="304" r:id="rId7"/>
    <p:sldId id="305" r:id="rId8"/>
    <p:sldId id="29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67" d="100"/>
          <a:sy n="67" d="100"/>
        </p:scale>
        <p:origin x="6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197163" cy="118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Data Capturing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0846" y="3053290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955113" y="4039731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129671" y="5192755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977089" y="4392363"/>
            <a:ext cx="608503" cy="164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  <a:stCxn id="14" idx="0"/>
            <a:endCxn id="30" idx="1"/>
          </p:cNvCxnSpPr>
          <p:nvPr/>
        </p:nvCxnSpPr>
        <p:spPr>
          <a:xfrm rot="16200000" flipH="1" flipV="1">
            <a:off x="5729462" y="1520544"/>
            <a:ext cx="733076" cy="5020816"/>
          </a:xfrm>
          <a:prstGeom prst="bentConnector4">
            <a:avLst>
              <a:gd name="adj1" fmla="val -31184"/>
              <a:gd name="adj2" fmla="val 10455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640659" y="4794101"/>
            <a:ext cx="0" cy="4203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3585592" y="3698291"/>
            <a:ext cx="1122247" cy="1154599"/>
            <a:chOff x="4001614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4001614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Customers</a:t>
              </a: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>
            <a:off x="4707839" y="4397490"/>
            <a:ext cx="1068200" cy="3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343313" y="1740881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 Excel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678856" y="3152001"/>
            <a:ext cx="265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Data Capturing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8050026" y="3664414"/>
            <a:ext cx="1156915" cy="1183348"/>
            <a:chOff x="3956789" y="3611121"/>
            <a:chExt cx="1156915" cy="118334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56915" cy="9107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Application Capturing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データ入力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  <a:stCxn id="57" idx="3"/>
            <a:endCxn id="15" idx="1"/>
          </p:cNvCxnSpPr>
          <p:nvPr/>
        </p:nvCxnSpPr>
        <p:spPr>
          <a:xfrm flipV="1">
            <a:off x="6898286" y="4392363"/>
            <a:ext cx="1151740" cy="54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5776039" y="3669867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Web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Capturing</a:t>
              </a: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データ入力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8041979" y="1841813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入力データ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8599724" y="2758441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4" y="915567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2024545"/>
            <a:ext cx="8315285" cy="10482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371547-81C8-B0D0-7CC6-2F39F078B3C8}"/>
              </a:ext>
            </a:extLst>
          </p:cNvPr>
          <p:cNvGrpSpPr/>
          <p:nvPr/>
        </p:nvGrpSpPr>
        <p:grpSpPr>
          <a:xfrm>
            <a:off x="2847787" y="4205846"/>
            <a:ext cx="8315285" cy="905341"/>
            <a:chOff x="2676303" y="4727348"/>
            <a:chExt cx="7579243" cy="634344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7967B3B-ED19-0DF4-CC40-BDBE24312BC8}"/>
                </a:ext>
              </a:extLst>
            </p:cNvPr>
            <p:cNvSpPr/>
            <p:nvPr/>
          </p:nvSpPr>
          <p:spPr>
            <a:xfrm>
              <a:off x="2676303" y="4727348"/>
              <a:ext cx="7579243" cy="6343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08C4A44-DE6B-43A2-AEC8-D7A62F3D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25145" y="4801654"/>
              <a:ext cx="491623" cy="471769"/>
            </a:xfrm>
            <a:prstGeom prst="rect">
              <a:avLst/>
            </a:prstGeom>
          </p:spPr>
        </p:pic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29" y="2248731"/>
            <a:ext cx="639192" cy="6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4290445" y="2372501"/>
            <a:ext cx="234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customers.xlsx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3E7299ED-B7F8-6B80-4C49-6EDD844DEE77}"/>
              </a:ext>
            </a:extLst>
          </p:cNvPr>
          <p:cNvCxnSpPr>
            <a:cxnSpLocks/>
          </p:cNvCxnSpPr>
          <p:nvPr/>
        </p:nvCxnSpPr>
        <p:spPr>
          <a:xfrm>
            <a:off x="1638441" y="3663399"/>
            <a:ext cx="1209346" cy="11058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A518E77-25A9-F788-7554-9C3885AC2FFB}"/>
              </a:ext>
            </a:extLst>
          </p:cNvPr>
          <p:cNvCxnSpPr>
            <a:cxnSpLocks/>
          </p:cNvCxnSpPr>
          <p:nvPr/>
        </p:nvCxnSpPr>
        <p:spPr>
          <a:xfrm flipV="1">
            <a:off x="1713020" y="2615767"/>
            <a:ext cx="1061200" cy="104822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0BE891-9835-7573-E33C-52A137086479}"/>
              </a:ext>
            </a:extLst>
          </p:cNvPr>
          <p:cNvSpPr txBox="1"/>
          <p:nvPr/>
        </p:nvSpPr>
        <p:spPr>
          <a:xfrm>
            <a:off x="4290445" y="448789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SampleDesktopApp.exe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72167"/>
              </p:ext>
            </p:extLst>
          </p:nvPr>
        </p:nvGraphicFramePr>
        <p:xfrm>
          <a:off x="951117" y="1608587"/>
          <a:ext cx="10289766" cy="317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38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2868036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Data Capturing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入力データ取得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customers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ファイルからデータ取得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Web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Capturing 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データ入力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取得したデータを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web page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に入力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Application Capturing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データ入力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Application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を実行し、取得したデータを入力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3.2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1847021" y="2793275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311" y="2869239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2114025" y="386921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4777462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14C330-03F2-4475-E2E1-6E7B33029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721" y="2347875"/>
            <a:ext cx="4438939" cy="2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3008-4962-E610-F042-46143457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50500D3-B7C4-F804-75F3-BE768A1FC3E1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B33A3C9-55C7-139A-E0DF-A379195EB6CB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C25220-C26B-CE8E-7F0E-2FFDEE6CED48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6C2E17-7EB3-1CEA-8717-CDE9D676EE2D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FF96A-DE3B-D451-74C3-4B8AE21CB2CB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3.3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4415FF5-FD8F-BC74-823D-EC34909F17C7}"/>
              </a:ext>
            </a:extLst>
          </p:cNvPr>
          <p:cNvSpPr/>
          <p:nvPr/>
        </p:nvSpPr>
        <p:spPr>
          <a:xfrm>
            <a:off x="1847021" y="2793275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FEBB35C-9738-8480-9666-0DAE481E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311" y="2869239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33482C4-657B-D83C-467D-D11514D38B45}"/>
              </a:ext>
            </a:extLst>
          </p:cNvPr>
          <p:cNvSpPr txBox="1"/>
          <p:nvPr/>
        </p:nvSpPr>
        <p:spPr>
          <a:xfrm>
            <a:off x="2114025" y="386921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4F47A290-805D-EF63-E082-DFBA38A1A5D1}"/>
              </a:ext>
            </a:extLst>
          </p:cNvPr>
          <p:cNvSpPr/>
          <p:nvPr/>
        </p:nvSpPr>
        <p:spPr>
          <a:xfrm rot="16200000">
            <a:off x="4777462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54B320-A4DC-2187-34AC-0A121380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5169" y="2413239"/>
            <a:ext cx="3407100" cy="2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7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F767F7DE-4F9F-0C6D-4671-3C8D818FF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30" y="1350942"/>
            <a:ext cx="8581430" cy="42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7137</TotalTime>
  <Words>154</Words>
  <Application>Microsoft Office PowerPoint</Application>
  <PresentationFormat>ワイド画面</PresentationFormat>
  <Paragraphs>53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モンアウン ティンティン</cp:lastModifiedBy>
  <cp:revision>125</cp:revision>
  <dcterms:created xsi:type="dcterms:W3CDTF">2021-12-08T11:25:42Z</dcterms:created>
  <dcterms:modified xsi:type="dcterms:W3CDTF">2025-03-20T04:44:36Z</dcterms:modified>
</cp:coreProperties>
</file>