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3775-6754-49D9-8C51-1519428F8070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D32-FA6E-4A7F-80F7-F7E7B9AA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BLABLABLA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BLABLABLA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BLABLABLA</dc:title>
  <dc:creator>Thin Thinzar Soe</dc:creator>
  <cp:lastModifiedBy>Thin Thinzar Soe</cp:lastModifiedBy>
  <cp:revision>1</cp:revision>
  <dcterms:created xsi:type="dcterms:W3CDTF">2020-03-16T04:05:52Z</dcterms:created>
  <dcterms:modified xsi:type="dcterms:W3CDTF">2020-03-16T04:06:58Z</dcterms:modified>
</cp:coreProperties>
</file>