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218"/>
    <a:srgbClr val="D6EAFF"/>
    <a:srgbClr val="A8D5F6"/>
    <a:srgbClr val="001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0"/>
    <p:restoredTop sz="94719"/>
  </p:normalViewPr>
  <p:slideViewPr>
    <p:cSldViewPr snapToGrid="0">
      <p:cViewPr varScale="1">
        <p:scale>
          <a:sx n="78" d="100"/>
          <a:sy n="78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F280E-63A1-9340-9C47-96ABD4F7C9DB}" type="doc">
      <dgm:prSet loTypeId="urn:microsoft.com/office/officeart/2005/8/layout/hChevron3" loCatId="" qsTypeId="urn:microsoft.com/office/officeart/2005/8/quickstyle/simple1" qsCatId="simple" csTypeId="urn:microsoft.com/office/officeart/2005/8/colors/accent3_4" csCatId="accent3" phldr="1"/>
      <dgm:spPr/>
    </dgm:pt>
    <dgm:pt modelId="{9E78BB6D-5AD4-1349-8791-1901E8BAE088}">
      <dgm:prSet phldrT="[Text]" custT="1"/>
      <dgm:spPr/>
      <dgm:t>
        <a:bodyPr/>
        <a:lstStyle/>
        <a:p>
          <a:pPr rtl="0"/>
          <a:r>
            <a:rPr lang="en-GB" sz="2000" dirty="0"/>
            <a:t>Data Collection</a:t>
          </a:r>
        </a:p>
      </dgm:t>
    </dgm:pt>
    <dgm:pt modelId="{1E60B2C4-2866-884B-9910-3C49BC681236}" type="parTrans" cxnId="{A6A40756-1788-324F-8B40-884E5DC3CF9F}">
      <dgm:prSet/>
      <dgm:spPr/>
      <dgm:t>
        <a:bodyPr/>
        <a:lstStyle/>
        <a:p>
          <a:endParaRPr lang="en-GB" sz="2000"/>
        </a:p>
      </dgm:t>
    </dgm:pt>
    <dgm:pt modelId="{9BB62EC2-0ED6-D341-AE1D-D5F1DAA60442}" type="sibTrans" cxnId="{A6A40756-1788-324F-8B40-884E5DC3CF9F}">
      <dgm:prSet/>
      <dgm:spPr/>
      <dgm:t>
        <a:bodyPr/>
        <a:lstStyle/>
        <a:p>
          <a:endParaRPr lang="en-GB" sz="2000"/>
        </a:p>
      </dgm:t>
    </dgm:pt>
    <dgm:pt modelId="{04774449-8122-DF48-AEA3-726CC476D09E}">
      <dgm:prSet phldrT="[Text]" custT="1"/>
      <dgm:spPr/>
      <dgm:t>
        <a:bodyPr/>
        <a:lstStyle/>
        <a:p>
          <a:pPr rtl="0"/>
          <a:r>
            <a:rPr lang="en-GB" sz="2000" dirty="0"/>
            <a:t>Pre-processing</a:t>
          </a:r>
        </a:p>
      </dgm:t>
    </dgm:pt>
    <dgm:pt modelId="{BA0F7DE0-765D-2D43-8671-7F79CBF70F14}" type="parTrans" cxnId="{9A298E8B-1628-A34B-8FBA-B5EE6181CA08}">
      <dgm:prSet/>
      <dgm:spPr/>
      <dgm:t>
        <a:bodyPr/>
        <a:lstStyle/>
        <a:p>
          <a:endParaRPr lang="en-GB" sz="2000"/>
        </a:p>
      </dgm:t>
    </dgm:pt>
    <dgm:pt modelId="{3A2AEF7B-571F-9445-AC0E-F07551A361D8}" type="sibTrans" cxnId="{9A298E8B-1628-A34B-8FBA-B5EE6181CA08}">
      <dgm:prSet/>
      <dgm:spPr/>
      <dgm:t>
        <a:bodyPr/>
        <a:lstStyle/>
        <a:p>
          <a:endParaRPr lang="en-GB" sz="2000"/>
        </a:p>
      </dgm:t>
    </dgm:pt>
    <dgm:pt modelId="{7D604882-E46A-0E4B-8761-7F61FCC91DDB}">
      <dgm:prSet phldrT="[Text]" custT="1"/>
      <dgm:spPr/>
      <dgm:t>
        <a:bodyPr/>
        <a:lstStyle/>
        <a:p>
          <a:pPr rtl="0"/>
          <a:r>
            <a:rPr lang="en-GB" sz="2000" dirty="0"/>
            <a:t>Training</a:t>
          </a:r>
        </a:p>
      </dgm:t>
    </dgm:pt>
    <dgm:pt modelId="{05D42A06-2A89-9342-B6C6-7D99F8DB2F39}" type="parTrans" cxnId="{4052AB24-3DEC-A545-BB46-5A8E650928D0}">
      <dgm:prSet/>
      <dgm:spPr/>
      <dgm:t>
        <a:bodyPr/>
        <a:lstStyle/>
        <a:p>
          <a:endParaRPr lang="en-GB" sz="2000"/>
        </a:p>
      </dgm:t>
    </dgm:pt>
    <dgm:pt modelId="{5B30FBEA-7197-E747-A3B4-B5E872EA7F9B}" type="sibTrans" cxnId="{4052AB24-3DEC-A545-BB46-5A8E650928D0}">
      <dgm:prSet/>
      <dgm:spPr/>
      <dgm:t>
        <a:bodyPr/>
        <a:lstStyle/>
        <a:p>
          <a:endParaRPr lang="en-GB" sz="2000"/>
        </a:p>
      </dgm:t>
    </dgm:pt>
    <dgm:pt modelId="{92894596-12B0-0549-9154-12D4DAB1CBD4}">
      <dgm:prSet custT="1"/>
      <dgm:spPr/>
      <dgm:t>
        <a:bodyPr/>
        <a:lstStyle/>
        <a:p>
          <a:pPr rtl="0"/>
          <a:r>
            <a:rPr lang="en-GB" sz="2000" dirty="0"/>
            <a:t>Evaluation</a:t>
          </a:r>
        </a:p>
      </dgm:t>
    </dgm:pt>
    <dgm:pt modelId="{A466FC32-8BEB-B540-B391-D6612806FA90}" type="parTrans" cxnId="{F497266C-2109-F144-A9E1-D3D1CDDEABBF}">
      <dgm:prSet/>
      <dgm:spPr/>
      <dgm:t>
        <a:bodyPr/>
        <a:lstStyle/>
        <a:p>
          <a:endParaRPr lang="en-GB" sz="2000"/>
        </a:p>
      </dgm:t>
    </dgm:pt>
    <dgm:pt modelId="{8424976E-9EBC-1D4A-B31B-1EA1281C00EF}" type="sibTrans" cxnId="{F497266C-2109-F144-A9E1-D3D1CDDEABBF}">
      <dgm:prSet/>
      <dgm:spPr/>
      <dgm:t>
        <a:bodyPr/>
        <a:lstStyle/>
        <a:p>
          <a:endParaRPr lang="en-GB" sz="2000"/>
        </a:p>
      </dgm:t>
    </dgm:pt>
    <dgm:pt modelId="{0B109977-EBA6-5841-9BF6-3CB80E1F165B}">
      <dgm:prSet custT="1"/>
      <dgm:spPr/>
      <dgm:t>
        <a:bodyPr/>
        <a:lstStyle/>
        <a:p>
          <a:pPr rtl="0"/>
          <a:r>
            <a:rPr lang="en-GB" sz="2000" dirty="0"/>
            <a:t>Deployment</a:t>
          </a:r>
        </a:p>
      </dgm:t>
    </dgm:pt>
    <dgm:pt modelId="{2673FA59-62AE-9F4B-864A-B9212350A537}" type="parTrans" cxnId="{BB0AEA34-604D-0C4D-B4DF-890C04BB5C31}">
      <dgm:prSet/>
      <dgm:spPr/>
      <dgm:t>
        <a:bodyPr/>
        <a:lstStyle/>
        <a:p>
          <a:endParaRPr lang="en-GB" sz="2000"/>
        </a:p>
      </dgm:t>
    </dgm:pt>
    <dgm:pt modelId="{B2FEA6B6-EC58-9342-BFB3-840EAAA59EA5}" type="sibTrans" cxnId="{BB0AEA34-604D-0C4D-B4DF-890C04BB5C31}">
      <dgm:prSet/>
      <dgm:spPr/>
      <dgm:t>
        <a:bodyPr/>
        <a:lstStyle/>
        <a:p>
          <a:endParaRPr lang="en-GB" sz="2000"/>
        </a:p>
      </dgm:t>
    </dgm:pt>
    <dgm:pt modelId="{6A5C826E-7E56-9241-8E5A-4D5A709E9BE4}" type="pres">
      <dgm:prSet presAssocID="{EDBF280E-63A1-9340-9C47-96ABD4F7C9DB}" presName="Name0" presStyleCnt="0">
        <dgm:presLayoutVars>
          <dgm:dir/>
          <dgm:resizeHandles val="exact"/>
        </dgm:presLayoutVars>
      </dgm:prSet>
      <dgm:spPr/>
    </dgm:pt>
    <dgm:pt modelId="{7B95B085-8E53-104C-B826-C3A983DD9671}" type="pres">
      <dgm:prSet presAssocID="{9E78BB6D-5AD4-1349-8791-1901E8BAE088}" presName="parTxOnly" presStyleLbl="node1" presStyleIdx="0" presStyleCnt="5">
        <dgm:presLayoutVars>
          <dgm:bulletEnabled val="1"/>
        </dgm:presLayoutVars>
      </dgm:prSet>
      <dgm:spPr/>
    </dgm:pt>
    <dgm:pt modelId="{5FC94914-E551-2140-9AA3-AADC6A9BD4AE}" type="pres">
      <dgm:prSet presAssocID="{9BB62EC2-0ED6-D341-AE1D-D5F1DAA60442}" presName="parSpace" presStyleCnt="0"/>
      <dgm:spPr/>
    </dgm:pt>
    <dgm:pt modelId="{366835F2-4CB0-D146-A5DB-1F1D97332816}" type="pres">
      <dgm:prSet presAssocID="{04774449-8122-DF48-AEA3-726CC476D09E}" presName="parTxOnly" presStyleLbl="node1" presStyleIdx="1" presStyleCnt="5">
        <dgm:presLayoutVars>
          <dgm:bulletEnabled val="1"/>
        </dgm:presLayoutVars>
      </dgm:prSet>
      <dgm:spPr/>
    </dgm:pt>
    <dgm:pt modelId="{FC83CCA8-7B5B-E840-B05A-5954CA85C49A}" type="pres">
      <dgm:prSet presAssocID="{3A2AEF7B-571F-9445-AC0E-F07551A361D8}" presName="parSpace" presStyleCnt="0"/>
      <dgm:spPr/>
    </dgm:pt>
    <dgm:pt modelId="{16A40977-EA4B-344E-949E-B318F8BFE791}" type="pres">
      <dgm:prSet presAssocID="{7D604882-E46A-0E4B-8761-7F61FCC91DDB}" presName="parTxOnly" presStyleLbl="node1" presStyleIdx="2" presStyleCnt="5">
        <dgm:presLayoutVars>
          <dgm:bulletEnabled val="1"/>
        </dgm:presLayoutVars>
      </dgm:prSet>
      <dgm:spPr/>
    </dgm:pt>
    <dgm:pt modelId="{D16F3C20-155F-0145-8EB7-2998416A8E3C}" type="pres">
      <dgm:prSet presAssocID="{5B30FBEA-7197-E747-A3B4-B5E872EA7F9B}" presName="parSpace" presStyleCnt="0"/>
      <dgm:spPr/>
    </dgm:pt>
    <dgm:pt modelId="{47C27B45-5A44-2E4A-B183-D915C1B0C68C}" type="pres">
      <dgm:prSet presAssocID="{92894596-12B0-0549-9154-12D4DAB1CBD4}" presName="parTxOnly" presStyleLbl="node1" presStyleIdx="3" presStyleCnt="5">
        <dgm:presLayoutVars>
          <dgm:bulletEnabled val="1"/>
        </dgm:presLayoutVars>
      </dgm:prSet>
      <dgm:spPr/>
    </dgm:pt>
    <dgm:pt modelId="{446860CF-2B0A-CE4C-850E-C94F44E1D221}" type="pres">
      <dgm:prSet presAssocID="{8424976E-9EBC-1D4A-B31B-1EA1281C00EF}" presName="parSpace" presStyleCnt="0"/>
      <dgm:spPr/>
    </dgm:pt>
    <dgm:pt modelId="{48FB8DC3-B12D-0449-8E12-9A6AE5EB674D}" type="pres">
      <dgm:prSet presAssocID="{0B109977-EBA6-5841-9BF6-3CB80E1F165B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91AD613-7669-6743-B17E-3320BC5D7D0F}" type="presOf" srcId="{7D604882-E46A-0E4B-8761-7F61FCC91DDB}" destId="{16A40977-EA4B-344E-949E-B318F8BFE791}" srcOrd="0" destOrd="0" presId="urn:microsoft.com/office/officeart/2005/8/layout/hChevron3"/>
    <dgm:cxn modelId="{7AED2621-9F70-B442-9A52-DE05005B4A43}" type="presOf" srcId="{04774449-8122-DF48-AEA3-726CC476D09E}" destId="{366835F2-4CB0-D146-A5DB-1F1D97332816}" srcOrd="0" destOrd="0" presId="urn:microsoft.com/office/officeart/2005/8/layout/hChevron3"/>
    <dgm:cxn modelId="{4052AB24-3DEC-A545-BB46-5A8E650928D0}" srcId="{EDBF280E-63A1-9340-9C47-96ABD4F7C9DB}" destId="{7D604882-E46A-0E4B-8761-7F61FCC91DDB}" srcOrd="2" destOrd="0" parTransId="{05D42A06-2A89-9342-B6C6-7D99F8DB2F39}" sibTransId="{5B30FBEA-7197-E747-A3B4-B5E872EA7F9B}"/>
    <dgm:cxn modelId="{BB0AEA34-604D-0C4D-B4DF-890C04BB5C31}" srcId="{EDBF280E-63A1-9340-9C47-96ABD4F7C9DB}" destId="{0B109977-EBA6-5841-9BF6-3CB80E1F165B}" srcOrd="4" destOrd="0" parTransId="{2673FA59-62AE-9F4B-864A-B9212350A537}" sibTransId="{B2FEA6B6-EC58-9342-BFB3-840EAAA59EA5}"/>
    <dgm:cxn modelId="{A7D55D4A-636A-0C46-A88C-D66F043CE86F}" type="presOf" srcId="{0B109977-EBA6-5841-9BF6-3CB80E1F165B}" destId="{48FB8DC3-B12D-0449-8E12-9A6AE5EB674D}" srcOrd="0" destOrd="0" presId="urn:microsoft.com/office/officeart/2005/8/layout/hChevron3"/>
    <dgm:cxn modelId="{A6A40756-1788-324F-8B40-884E5DC3CF9F}" srcId="{EDBF280E-63A1-9340-9C47-96ABD4F7C9DB}" destId="{9E78BB6D-5AD4-1349-8791-1901E8BAE088}" srcOrd="0" destOrd="0" parTransId="{1E60B2C4-2866-884B-9910-3C49BC681236}" sibTransId="{9BB62EC2-0ED6-D341-AE1D-D5F1DAA60442}"/>
    <dgm:cxn modelId="{602CF758-B6C0-5C49-A140-AB04C7CBFED2}" type="presOf" srcId="{9E78BB6D-5AD4-1349-8791-1901E8BAE088}" destId="{7B95B085-8E53-104C-B826-C3A983DD9671}" srcOrd="0" destOrd="0" presId="urn:microsoft.com/office/officeart/2005/8/layout/hChevron3"/>
    <dgm:cxn modelId="{E589F55A-9682-754B-8BF2-7E039213FB1B}" type="presOf" srcId="{92894596-12B0-0549-9154-12D4DAB1CBD4}" destId="{47C27B45-5A44-2E4A-B183-D915C1B0C68C}" srcOrd="0" destOrd="0" presId="urn:microsoft.com/office/officeart/2005/8/layout/hChevron3"/>
    <dgm:cxn modelId="{F497266C-2109-F144-A9E1-D3D1CDDEABBF}" srcId="{EDBF280E-63A1-9340-9C47-96ABD4F7C9DB}" destId="{92894596-12B0-0549-9154-12D4DAB1CBD4}" srcOrd="3" destOrd="0" parTransId="{A466FC32-8BEB-B540-B391-D6612806FA90}" sibTransId="{8424976E-9EBC-1D4A-B31B-1EA1281C00EF}"/>
    <dgm:cxn modelId="{9A298E8B-1628-A34B-8FBA-B5EE6181CA08}" srcId="{EDBF280E-63A1-9340-9C47-96ABD4F7C9DB}" destId="{04774449-8122-DF48-AEA3-726CC476D09E}" srcOrd="1" destOrd="0" parTransId="{BA0F7DE0-765D-2D43-8671-7F79CBF70F14}" sibTransId="{3A2AEF7B-571F-9445-AC0E-F07551A361D8}"/>
    <dgm:cxn modelId="{B148AEDB-DA25-CF43-BB39-00762377C34B}" type="presOf" srcId="{EDBF280E-63A1-9340-9C47-96ABD4F7C9DB}" destId="{6A5C826E-7E56-9241-8E5A-4D5A709E9BE4}" srcOrd="0" destOrd="0" presId="urn:microsoft.com/office/officeart/2005/8/layout/hChevron3"/>
    <dgm:cxn modelId="{EA31B170-3BA0-B44E-873D-8CCD942B29F3}" type="presParOf" srcId="{6A5C826E-7E56-9241-8E5A-4D5A709E9BE4}" destId="{7B95B085-8E53-104C-B826-C3A983DD9671}" srcOrd="0" destOrd="0" presId="urn:microsoft.com/office/officeart/2005/8/layout/hChevron3"/>
    <dgm:cxn modelId="{3AC2B997-14AC-1845-9B98-76CCD7CAFB2D}" type="presParOf" srcId="{6A5C826E-7E56-9241-8E5A-4D5A709E9BE4}" destId="{5FC94914-E551-2140-9AA3-AADC6A9BD4AE}" srcOrd="1" destOrd="0" presId="urn:microsoft.com/office/officeart/2005/8/layout/hChevron3"/>
    <dgm:cxn modelId="{A3C0FD45-9522-484E-ABA7-24DAE3B11079}" type="presParOf" srcId="{6A5C826E-7E56-9241-8E5A-4D5A709E9BE4}" destId="{366835F2-4CB0-D146-A5DB-1F1D97332816}" srcOrd="2" destOrd="0" presId="urn:microsoft.com/office/officeart/2005/8/layout/hChevron3"/>
    <dgm:cxn modelId="{302FC0DF-42C8-5946-AD30-69AADD21150F}" type="presParOf" srcId="{6A5C826E-7E56-9241-8E5A-4D5A709E9BE4}" destId="{FC83CCA8-7B5B-E840-B05A-5954CA85C49A}" srcOrd="3" destOrd="0" presId="urn:microsoft.com/office/officeart/2005/8/layout/hChevron3"/>
    <dgm:cxn modelId="{5BC1B68E-0995-F84F-A486-2B8AB45588FA}" type="presParOf" srcId="{6A5C826E-7E56-9241-8E5A-4D5A709E9BE4}" destId="{16A40977-EA4B-344E-949E-B318F8BFE791}" srcOrd="4" destOrd="0" presId="urn:microsoft.com/office/officeart/2005/8/layout/hChevron3"/>
    <dgm:cxn modelId="{CEAB6512-AE35-8046-998F-75861B60AA8A}" type="presParOf" srcId="{6A5C826E-7E56-9241-8E5A-4D5A709E9BE4}" destId="{D16F3C20-155F-0145-8EB7-2998416A8E3C}" srcOrd="5" destOrd="0" presId="urn:microsoft.com/office/officeart/2005/8/layout/hChevron3"/>
    <dgm:cxn modelId="{8C8B0BE7-9807-4647-9CEA-25A2482EEB62}" type="presParOf" srcId="{6A5C826E-7E56-9241-8E5A-4D5A709E9BE4}" destId="{47C27B45-5A44-2E4A-B183-D915C1B0C68C}" srcOrd="6" destOrd="0" presId="urn:microsoft.com/office/officeart/2005/8/layout/hChevron3"/>
    <dgm:cxn modelId="{E2519436-F927-8D42-907B-DAF7E62FC48B}" type="presParOf" srcId="{6A5C826E-7E56-9241-8E5A-4D5A709E9BE4}" destId="{446860CF-2B0A-CE4C-850E-C94F44E1D221}" srcOrd="7" destOrd="0" presId="urn:microsoft.com/office/officeart/2005/8/layout/hChevron3"/>
    <dgm:cxn modelId="{71C6500A-CDD6-8748-B544-15859DB818E1}" type="presParOf" srcId="{6A5C826E-7E56-9241-8E5A-4D5A709E9BE4}" destId="{48FB8DC3-B12D-0449-8E12-9A6AE5EB674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8D1D3-2146-6F47-8C2A-0953B4214CE7}" type="doc">
      <dgm:prSet loTypeId="urn:microsoft.com/office/officeart/2005/8/layout/orgChar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DF6CF956-24A0-E34B-AA31-94404A62EC02}">
      <dgm:prSet phldrT="[Text]"/>
      <dgm:spPr>
        <a:solidFill>
          <a:schemeClr val="bg2">
            <a:lumMod val="25000"/>
          </a:schemeClr>
        </a:solidFill>
        <a:ln w="19050"/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/>
            <a:t>Machine Learning Types</a:t>
          </a:r>
        </a:p>
      </dgm:t>
    </dgm:pt>
    <dgm:pt modelId="{41E0CBE3-60FE-534B-989B-2FAE833D7C9F}" type="parTrans" cxnId="{6DDCD805-CE3F-FF48-B21B-A4166AEFC79E}">
      <dgm:prSet/>
      <dgm:spPr/>
      <dgm:t>
        <a:bodyPr/>
        <a:lstStyle/>
        <a:p>
          <a:endParaRPr lang="en-GB"/>
        </a:p>
      </dgm:t>
    </dgm:pt>
    <dgm:pt modelId="{99CCEDBE-2012-B941-A375-9DB4AE20C400}" type="sibTrans" cxnId="{6DDCD805-CE3F-FF48-B21B-A4166AEFC79E}">
      <dgm:prSet/>
      <dgm:spPr/>
      <dgm:t>
        <a:bodyPr/>
        <a:lstStyle/>
        <a:p>
          <a:endParaRPr lang="en-GB"/>
        </a:p>
      </dgm:t>
    </dgm:pt>
    <dgm:pt modelId="{D4019C10-D2CE-E64F-8854-4CB3D44A49FD}">
      <dgm:prSet phldrT="[Text]"/>
      <dgm:spPr>
        <a:solidFill>
          <a:schemeClr val="bg2">
            <a:lumMod val="50000"/>
          </a:schemeClr>
        </a:solidFill>
        <a:ln w="19050">
          <a:solidFill>
            <a:schemeClr val="bg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/>
            <a:t>Supervised Learning</a:t>
          </a:r>
        </a:p>
      </dgm:t>
    </dgm:pt>
    <dgm:pt modelId="{DC6CA447-A4DA-5846-B5EB-8475A62CDAE2}" type="parTrans" cxnId="{EF75CFC3-6170-9C4B-B84D-87BCFF67488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99D6807A-0A86-AE47-B54D-2F967814B197}" type="sibTrans" cxnId="{EF75CFC3-6170-9C4B-B84D-87BCFF674889}">
      <dgm:prSet/>
      <dgm:spPr/>
      <dgm:t>
        <a:bodyPr/>
        <a:lstStyle/>
        <a:p>
          <a:endParaRPr lang="en-GB"/>
        </a:p>
      </dgm:t>
    </dgm:pt>
    <dgm:pt modelId="{980C3B17-5DE8-B44A-AF34-E9583F2AFB7B}">
      <dgm:prSet phldrT="[Text]"/>
      <dgm:spPr>
        <a:solidFill>
          <a:schemeClr val="bg2">
            <a:lumMod val="50000"/>
          </a:schemeClr>
        </a:solidFill>
        <a:ln w="19050">
          <a:solidFill>
            <a:schemeClr val="bg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/>
            <a:t>Unsupervised Learning</a:t>
          </a:r>
        </a:p>
      </dgm:t>
    </dgm:pt>
    <dgm:pt modelId="{D85D9AC1-45B7-8E4A-8A7D-838146A45ED1}" type="parTrans" cxnId="{F1952370-5F69-3149-9A25-A9EEBB7B644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rtl="0"/>
          <a:endParaRPr lang="en-GB"/>
        </a:p>
      </dgm:t>
    </dgm:pt>
    <dgm:pt modelId="{766FA4E2-D8AF-E646-92C6-71F31768BAA9}" type="sibTrans" cxnId="{F1952370-5F69-3149-9A25-A9EEBB7B6448}">
      <dgm:prSet/>
      <dgm:spPr/>
      <dgm:t>
        <a:bodyPr/>
        <a:lstStyle/>
        <a:p>
          <a:endParaRPr lang="en-GB"/>
        </a:p>
      </dgm:t>
    </dgm:pt>
    <dgm:pt modelId="{558EC8B9-60ED-A84E-B377-5EC541AB3760}">
      <dgm:prSet phldrT="[Text]"/>
      <dgm:spPr>
        <a:solidFill>
          <a:schemeClr val="bg2">
            <a:lumMod val="50000"/>
          </a:schemeClr>
        </a:solidFill>
        <a:ln w="19050">
          <a:solidFill>
            <a:schemeClr val="bg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/>
            <a:t>Reinforcement Learning</a:t>
          </a:r>
        </a:p>
      </dgm:t>
    </dgm:pt>
    <dgm:pt modelId="{93067AB9-CB4D-B346-80AA-060EA6E6974A}" type="parTrans" cxnId="{F7B656C9-F699-7047-AE92-855B4EE609C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29412EBC-0AA8-BE46-838A-3A86C1E4E28D}" type="sibTrans" cxnId="{F7B656C9-F699-7047-AE92-855B4EE609C4}">
      <dgm:prSet/>
      <dgm:spPr/>
      <dgm:t>
        <a:bodyPr/>
        <a:lstStyle/>
        <a:p>
          <a:endParaRPr lang="en-GB"/>
        </a:p>
      </dgm:t>
    </dgm:pt>
    <dgm:pt modelId="{74E714F8-9246-F040-B1DF-9DF9BCAA8E73}">
      <dgm:prSet/>
      <dgm:spPr>
        <a:solidFill>
          <a:schemeClr val="bg2">
            <a:lumMod val="50000"/>
          </a:schemeClr>
        </a:solidFill>
        <a:ln w="19050">
          <a:solidFill>
            <a:schemeClr val="bg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 err="1"/>
            <a:t>Semisupervised</a:t>
          </a:r>
          <a:r>
            <a:rPr lang="en-GB" dirty="0"/>
            <a:t> Learning</a:t>
          </a:r>
        </a:p>
      </dgm:t>
    </dgm:pt>
    <dgm:pt modelId="{D8311D03-7376-5149-A398-2A0D1B6A3CE2}" type="parTrans" cxnId="{4CE24AE6-42F8-DD4A-BC11-3B7539C2630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D7F7AB53-E599-1643-AF11-34613522A18B}" type="sibTrans" cxnId="{4CE24AE6-42F8-DD4A-BC11-3B7539C26303}">
      <dgm:prSet/>
      <dgm:spPr/>
      <dgm:t>
        <a:bodyPr/>
        <a:lstStyle/>
        <a:p>
          <a:endParaRPr lang="en-GB"/>
        </a:p>
      </dgm:t>
    </dgm:pt>
    <dgm:pt modelId="{2BCBB681-21E6-0847-9F42-9BB8990AABE5}">
      <dgm:prSet/>
      <dgm:spPr>
        <a:solidFill>
          <a:schemeClr val="bg2">
            <a:lumMod val="75000"/>
          </a:schemeClr>
        </a:solidFill>
        <a:ln w="19050">
          <a:solidFill>
            <a:schemeClr val="tx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Regression</a:t>
          </a:r>
        </a:p>
      </dgm:t>
    </dgm:pt>
    <dgm:pt modelId="{4108533D-9627-5A46-B49A-D969A349B246}" type="parTrans" cxnId="{65FC7019-1181-3443-908B-5590DFC084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EBCBF19D-9CB0-164A-82D7-456FE3356838}" type="sibTrans" cxnId="{65FC7019-1181-3443-908B-5590DFC08439}">
      <dgm:prSet/>
      <dgm:spPr/>
      <dgm:t>
        <a:bodyPr/>
        <a:lstStyle/>
        <a:p>
          <a:endParaRPr lang="en-GB"/>
        </a:p>
      </dgm:t>
    </dgm:pt>
    <dgm:pt modelId="{38E2177A-3C55-C348-9169-1E0D629304F4}">
      <dgm:prSet/>
      <dgm:spPr>
        <a:solidFill>
          <a:schemeClr val="bg2">
            <a:lumMod val="75000"/>
          </a:schemeClr>
        </a:solidFill>
        <a:ln w="19050">
          <a:solidFill>
            <a:schemeClr val="tx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Classification</a:t>
          </a:r>
        </a:p>
      </dgm:t>
    </dgm:pt>
    <dgm:pt modelId="{575BC96D-8E22-6F4B-91A8-0A4257E7B674}" type="parTrans" cxnId="{F4E206FE-35B0-F04D-AA4F-AB75B2C8145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80C6C20C-20D1-2D41-AAC7-380CC577EC08}" type="sibTrans" cxnId="{F4E206FE-35B0-F04D-AA4F-AB75B2C81455}">
      <dgm:prSet/>
      <dgm:spPr/>
      <dgm:t>
        <a:bodyPr/>
        <a:lstStyle/>
        <a:p>
          <a:endParaRPr lang="en-GB"/>
        </a:p>
      </dgm:t>
    </dgm:pt>
    <dgm:pt modelId="{52BAA8CD-9B22-B247-AC45-85EC84369C71}">
      <dgm:prSet/>
      <dgm:spPr>
        <a:solidFill>
          <a:schemeClr val="bg2">
            <a:lumMod val="75000"/>
          </a:schemeClr>
        </a:solidFill>
        <a:ln w="19050">
          <a:solidFill>
            <a:schemeClr val="tx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>
              <a:solidFill>
                <a:schemeClr val="tx1"/>
              </a:solidFill>
            </a:rPr>
            <a:t>Clustering</a:t>
          </a:r>
        </a:p>
      </dgm:t>
    </dgm:pt>
    <dgm:pt modelId="{5733BFF8-A9AC-0145-9916-B45DC15D64E6}" type="parTrans" cxnId="{CDBFA74B-74F9-F747-8BE7-91E00E07C87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5AF3FAA-B717-C042-9C98-F6C28BD0BC59}" type="sibTrans" cxnId="{CDBFA74B-74F9-F747-8BE7-91E00E07C87A}">
      <dgm:prSet/>
      <dgm:spPr/>
      <dgm:t>
        <a:bodyPr/>
        <a:lstStyle/>
        <a:p>
          <a:endParaRPr lang="en-GB"/>
        </a:p>
      </dgm:t>
    </dgm:pt>
    <dgm:pt modelId="{7A76BB02-A77B-5D44-B14D-C3AE30018A80}">
      <dgm:prSet/>
      <dgm:spPr>
        <a:solidFill>
          <a:schemeClr val="bg2">
            <a:lumMod val="75000"/>
          </a:schemeClr>
        </a:solidFill>
        <a:ln w="19050">
          <a:solidFill>
            <a:schemeClr val="tx1"/>
          </a:solidFill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gm:spPr>
      <dgm:t>
        <a:bodyPr/>
        <a:lstStyle/>
        <a:p>
          <a:pPr rtl="0"/>
          <a:r>
            <a:rPr lang="en-GB" dirty="0">
              <a:solidFill>
                <a:schemeClr val="tx1"/>
              </a:solidFill>
            </a:rPr>
            <a:t>Association</a:t>
          </a:r>
        </a:p>
      </dgm:t>
    </dgm:pt>
    <dgm:pt modelId="{A26029E9-06EF-724B-BBC3-16C69C836DF2}" type="parTrans" cxnId="{1707C1CF-D377-AF45-899E-449B437D445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E2F1921B-DE17-F445-830C-B9E1E1D6A075}" type="sibTrans" cxnId="{1707C1CF-D377-AF45-899E-449B437D445F}">
      <dgm:prSet/>
      <dgm:spPr/>
      <dgm:t>
        <a:bodyPr/>
        <a:lstStyle/>
        <a:p>
          <a:endParaRPr lang="en-GB"/>
        </a:p>
      </dgm:t>
    </dgm:pt>
    <dgm:pt modelId="{42B8506E-0997-064E-B340-472993023406}" type="pres">
      <dgm:prSet presAssocID="{3A68D1D3-2146-6F47-8C2A-0953B4214C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3D364B-14B4-7F43-9AB5-DF3BDA21CEC0}" type="pres">
      <dgm:prSet presAssocID="{DF6CF956-24A0-E34B-AA31-94404A62EC02}" presName="hierRoot1" presStyleCnt="0">
        <dgm:presLayoutVars>
          <dgm:hierBranch val="init"/>
        </dgm:presLayoutVars>
      </dgm:prSet>
      <dgm:spPr/>
    </dgm:pt>
    <dgm:pt modelId="{FE833D90-18AF-A549-B136-56A0900A374F}" type="pres">
      <dgm:prSet presAssocID="{DF6CF956-24A0-E34B-AA31-94404A62EC02}" presName="rootComposite1" presStyleCnt="0"/>
      <dgm:spPr/>
    </dgm:pt>
    <dgm:pt modelId="{90CBE08D-FBC6-A243-899F-1401108C528D}" type="pres">
      <dgm:prSet presAssocID="{DF6CF956-24A0-E34B-AA31-94404A62EC02}" presName="rootText1" presStyleLbl="node0" presStyleIdx="0" presStyleCnt="1" custScaleX="121000" custScaleY="121000">
        <dgm:presLayoutVars>
          <dgm:chPref val="3"/>
        </dgm:presLayoutVars>
      </dgm:prSet>
      <dgm:spPr>
        <a:prstGeom prst="flowChartTerminator">
          <a:avLst/>
        </a:prstGeom>
      </dgm:spPr>
    </dgm:pt>
    <dgm:pt modelId="{2109655F-7E65-AA4D-8779-6A0BB354F61E}" type="pres">
      <dgm:prSet presAssocID="{DF6CF956-24A0-E34B-AA31-94404A62EC02}" presName="rootConnector1" presStyleLbl="node1" presStyleIdx="0" presStyleCnt="0"/>
      <dgm:spPr/>
    </dgm:pt>
    <dgm:pt modelId="{AE84ADA4-07B2-CB4B-9FA7-BDFE53532BA0}" type="pres">
      <dgm:prSet presAssocID="{DF6CF956-24A0-E34B-AA31-94404A62EC02}" presName="hierChild2" presStyleCnt="0"/>
      <dgm:spPr/>
    </dgm:pt>
    <dgm:pt modelId="{B38D3180-BDA2-2348-AB12-27547547527A}" type="pres">
      <dgm:prSet presAssocID="{DC6CA447-A4DA-5846-B5EB-8475A62CDAE2}" presName="Name37" presStyleLbl="parChTrans1D2" presStyleIdx="0" presStyleCnt="4"/>
      <dgm:spPr/>
    </dgm:pt>
    <dgm:pt modelId="{E46E2C43-F2DA-034A-8885-403C2844FC7A}" type="pres">
      <dgm:prSet presAssocID="{D4019C10-D2CE-E64F-8854-4CB3D44A49FD}" presName="hierRoot2" presStyleCnt="0">
        <dgm:presLayoutVars>
          <dgm:hierBranch val="init"/>
        </dgm:presLayoutVars>
      </dgm:prSet>
      <dgm:spPr/>
    </dgm:pt>
    <dgm:pt modelId="{7BFB24AD-BA06-1844-8E53-322753761095}" type="pres">
      <dgm:prSet presAssocID="{D4019C10-D2CE-E64F-8854-4CB3D44A49FD}" presName="rootComposite" presStyleCnt="0"/>
      <dgm:spPr/>
    </dgm:pt>
    <dgm:pt modelId="{25DDB908-A6AF-174F-B1AC-507F21C2F9F2}" type="pres">
      <dgm:prSet presAssocID="{D4019C10-D2CE-E64F-8854-4CB3D44A49FD}" presName="rootText" presStyleLbl="node2" presStyleIdx="0" presStyleCnt="4" custScaleX="110000" custScaleY="110000">
        <dgm:presLayoutVars>
          <dgm:chPref val="3"/>
        </dgm:presLayoutVars>
      </dgm:prSet>
      <dgm:spPr>
        <a:prstGeom prst="flowChartTerminator">
          <a:avLst/>
        </a:prstGeom>
      </dgm:spPr>
    </dgm:pt>
    <dgm:pt modelId="{A66EC390-B840-3643-A46F-D10243CE451F}" type="pres">
      <dgm:prSet presAssocID="{D4019C10-D2CE-E64F-8854-4CB3D44A49FD}" presName="rootConnector" presStyleLbl="node2" presStyleIdx="0" presStyleCnt="4"/>
      <dgm:spPr/>
    </dgm:pt>
    <dgm:pt modelId="{24F1448D-716D-A14B-BE0B-322B193B7849}" type="pres">
      <dgm:prSet presAssocID="{D4019C10-D2CE-E64F-8854-4CB3D44A49FD}" presName="hierChild4" presStyleCnt="0"/>
      <dgm:spPr/>
    </dgm:pt>
    <dgm:pt modelId="{5E2DBB68-294F-5B44-A079-C9A2E6EAA9B5}" type="pres">
      <dgm:prSet presAssocID="{4108533D-9627-5A46-B49A-D969A349B246}" presName="Name37" presStyleLbl="parChTrans1D3" presStyleIdx="0" presStyleCnt="4"/>
      <dgm:spPr/>
    </dgm:pt>
    <dgm:pt modelId="{C73C77CF-A1EE-7744-A56C-BAF32DC36F9A}" type="pres">
      <dgm:prSet presAssocID="{2BCBB681-21E6-0847-9F42-9BB8990AABE5}" presName="hierRoot2" presStyleCnt="0">
        <dgm:presLayoutVars>
          <dgm:hierBranch val="init"/>
        </dgm:presLayoutVars>
      </dgm:prSet>
      <dgm:spPr/>
    </dgm:pt>
    <dgm:pt modelId="{51210E5E-3225-3F4F-97BF-B7973724F0E6}" type="pres">
      <dgm:prSet presAssocID="{2BCBB681-21E6-0847-9F42-9BB8990AABE5}" presName="rootComposite" presStyleCnt="0"/>
      <dgm:spPr/>
    </dgm:pt>
    <dgm:pt modelId="{69A14AB3-B6F0-2D4D-BC14-A3D02CB4AEB9}" type="pres">
      <dgm:prSet presAssocID="{2BCBB681-21E6-0847-9F42-9BB8990AABE5}" presName="rootText" presStyleLbl="node3" presStyleIdx="0" presStyleCnt="4" custScaleX="100000" custScaleY="100000">
        <dgm:presLayoutVars>
          <dgm:chPref val="3"/>
        </dgm:presLayoutVars>
      </dgm:prSet>
      <dgm:spPr>
        <a:prstGeom prst="flowChartTerminator">
          <a:avLst/>
        </a:prstGeom>
      </dgm:spPr>
    </dgm:pt>
    <dgm:pt modelId="{B18519DF-5C4B-5A43-81B4-989434A58C85}" type="pres">
      <dgm:prSet presAssocID="{2BCBB681-21E6-0847-9F42-9BB8990AABE5}" presName="rootConnector" presStyleLbl="node3" presStyleIdx="0" presStyleCnt="4"/>
      <dgm:spPr/>
    </dgm:pt>
    <dgm:pt modelId="{3B861A9A-2369-1744-9D0E-A1E778399FE3}" type="pres">
      <dgm:prSet presAssocID="{2BCBB681-21E6-0847-9F42-9BB8990AABE5}" presName="hierChild4" presStyleCnt="0"/>
      <dgm:spPr/>
    </dgm:pt>
    <dgm:pt modelId="{58F64E88-818C-2C48-B3BB-F866E5A4C1E5}" type="pres">
      <dgm:prSet presAssocID="{2BCBB681-21E6-0847-9F42-9BB8990AABE5}" presName="hierChild5" presStyleCnt="0"/>
      <dgm:spPr/>
    </dgm:pt>
    <dgm:pt modelId="{E037385E-1327-D44B-A5DD-BAB188A4C357}" type="pres">
      <dgm:prSet presAssocID="{575BC96D-8E22-6F4B-91A8-0A4257E7B674}" presName="Name37" presStyleLbl="parChTrans1D3" presStyleIdx="1" presStyleCnt="4"/>
      <dgm:spPr/>
    </dgm:pt>
    <dgm:pt modelId="{94DEDF69-4BFC-3B4B-A6AA-A2DBEB36FB6D}" type="pres">
      <dgm:prSet presAssocID="{38E2177A-3C55-C348-9169-1E0D629304F4}" presName="hierRoot2" presStyleCnt="0">
        <dgm:presLayoutVars>
          <dgm:hierBranch val="init"/>
        </dgm:presLayoutVars>
      </dgm:prSet>
      <dgm:spPr/>
    </dgm:pt>
    <dgm:pt modelId="{26D5348F-84EF-EF4B-BA82-C8E7814D90DD}" type="pres">
      <dgm:prSet presAssocID="{38E2177A-3C55-C348-9169-1E0D629304F4}" presName="rootComposite" presStyleCnt="0"/>
      <dgm:spPr/>
    </dgm:pt>
    <dgm:pt modelId="{3BEBC779-6BB3-064C-8DB0-715C4BE0708E}" type="pres">
      <dgm:prSet presAssocID="{38E2177A-3C55-C348-9169-1E0D629304F4}" presName="rootText" presStyleLbl="node3" presStyleIdx="1" presStyleCnt="4" custScaleX="100000" custScaleY="100000">
        <dgm:presLayoutVars>
          <dgm:chPref val="3"/>
        </dgm:presLayoutVars>
      </dgm:prSet>
      <dgm:spPr>
        <a:prstGeom prst="flowChartTerminator">
          <a:avLst/>
        </a:prstGeom>
      </dgm:spPr>
    </dgm:pt>
    <dgm:pt modelId="{25329A7D-6CD7-1D47-9E91-268A95E59DA2}" type="pres">
      <dgm:prSet presAssocID="{38E2177A-3C55-C348-9169-1E0D629304F4}" presName="rootConnector" presStyleLbl="node3" presStyleIdx="1" presStyleCnt="4"/>
      <dgm:spPr/>
    </dgm:pt>
    <dgm:pt modelId="{A867A0F1-B6D0-A74A-8E26-9DBE50FF7360}" type="pres">
      <dgm:prSet presAssocID="{38E2177A-3C55-C348-9169-1E0D629304F4}" presName="hierChild4" presStyleCnt="0"/>
      <dgm:spPr/>
    </dgm:pt>
    <dgm:pt modelId="{ED4F4407-6189-ED40-B8DC-CB01C8D4655D}" type="pres">
      <dgm:prSet presAssocID="{38E2177A-3C55-C348-9169-1E0D629304F4}" presName="hierChild5" presStyleCnt="0"/>
      <dgm:spPr/>
    </dgm:pt>
    <dgm:pt modelId="{3AD23729-13C9-D948-A036-F7A090D39582}" type="pres">
      <dgm:prSet presAssocID="{D4019C10-D2CE-E64F-8854-4CB3D44A49FD}" presName="hierChild5" presStyleCnt="0"/>
      <dgm:spPr/>
    </dgm:pt>
    <dgm:pt modelId="{EB243798-9E9D-1147-9706-919666765FEE}" type="pres">
      <dgm:prSet presAssocID="{D85D9AC1-45B7-8E4A-8A7D-838146A45ED1}" presName="Name37" presStyleLbl="parChTrans1D2" presStyleIdx="1" presStyleCnt="4"/>
      <dgm:spPr/>
    </dgm:pt>
    <dgm:pt modelId="{B29ED4D4-3D6E-E34F-8C43-2A579C253CB0}" type="pres">
      <dgm:prSet presAssocID="{980C3B17-5DE8-B44A-AF34-E9583F2AFB7B}" presName="hierRoot2" presStyleCnt="0">
        <dgm:presLayoutVars>
          <dgm:hierBranch val="init"/>
        </dgm:presLayoutVars>
      </dgm:prSet>
      <dgm:spPr/>
    </dgm:pt>
    <dgm:pt modelId="{1C2E62AC-B526-2049-A0A4-40E0128FFCE7}" type="pres">
      <dgm:prSet presAssocID="{980C3B17-5DE8-B44A-AF34-E9583F2AFB7B}" presName="rootComposite" presStyleCnt="0"/>
      <dgm:spPr/>
    </dgm:pt>
    <dgm:pt modelId="{9F3C68F2-AEC3-0E48-8DC5-5D2AFC2409E2}" type="pres">
      <dgm:prSet presAssocID="{980C3B17-5DE8-B44A-AF34-E9583F2AFB7B}" presName="rootText" presStyleLbl="node2" presStyleIdx="1" presStyleCnt="4" custScaleX="110000" custScaleY="110000">
        <dgm:presLayoutVars>
          <dgm:chPref val="3"/>
        </dgm:presLayoutVars>
      </dgm:prSet>
      <dgm:spPr>
        <a:prstGeom prst="flowChartTerminator">
          <a:avLst/>
        </a:prstGeom>
      </dgm:spPr>
    </dgm:pt>
    <dgm:pt modelId="{4F77FA9F-54EE-3F4C-B55E-C1F45EC142BD}" type="pres">
      <dgm:prSet presAssocID="{980C3B17-5DE8-B44A-AF34-E9583F2AFB7B}" presName="rootConnector" presStyleLbl="node2" presStyleIdx="1" presStyleCnt="4"/>
      <dgm:spPr/>
    </dgm:pt>
    <dgm:pt modelId="{956C2A80-A14B-9A41-AD03-24502184C8BB}" type="pres">
      <dgm:prSet presAssocID="{980C3B17-5DE8-B44A-AF34-E9583F2AFB7B}" presName="hierChild4" presStyleCnt="0"/>
      <dgm:spPr/>
    </dgm:pt>
    <dgm:pt modelId="{0EB94D48-451C-2F4F-B315-004F5BF29227}" type="pres">
      <dgm:prSet presAssocID="{5733BFF8-A9AC-0145-9916-B45DC15D64E6}" presName="Name37" presStyleLbl="parChTrans1D3" presStyleIdx="2" presStyleCnt="4"/>
      <dgm:spPr/>
    </dgm:pt>
    <dgm:pt modelId="{93DAD83E-6592-DA4A-AFCD-4E26A2044C99}" type="pres">
      <dgm:prSet presAssocID="{52BAA8CD-9B22-B247-AC45-85EC84369C71}" presName="hierRoot2" presStyleCnt="0">
        <dgm:presLayoutVars>
          <dgm:hierBranch val="init"/>
        </dgm:presLayoutVars>
      </dgm:prSet>
      <dgm:spPr/>
    </dgm:pt>
    <dgm:pt modelId="{0BED132B-FEA5-0E45-B3BC-BE5089890CEC}" type="pres">
      <dgm:prSet presAssocID="{52BAA8CD-9B22-B247-AC45-85EC84369C71}" presName="rootComposite" presStyleCnt="0"/>
      <dgm:spPr/>
    </dgm:pt>
    <dgm:pt modelId="{74D72D21-9502-0143-8B4C-2961901C2441}" type="pres">
      <dgm:prSet presAssocID="{52BAA8CD-9B22-B247-AC45-85EC84369C71}" presName="rootText" presStyleLbl="node3" presStyleIdx="2" presStyleCnt="4" custScaleX="100000" custScaleY="100000">
        <dgm:presLayoutVars>
          <dgm:chPref val="3"/>
        </dgm:presLayoutVars>
      </dgm:prSet>
      <dgm:spPr>
        <a:prstGeom prst="flowChartTerminator">
          <a:avLst/>
        </a:prstGeom>
      </dgm:spPr>
    </dgm:pt>
    <dgm:pt modelId="{3D14A246-C314-6348-AF2F-376C5F8E2E1D}" type="pres">
      <dgm:prSet presAssocID="{52BAA8CD-9B22-B247-AC45-85EC84369C71}" presName="rootConnector" presStyleLbl="node3" presStyleIdx="2" presStyleCnt="4"/>
      <dgm:spPr/>
    </dgm:pt>
    <dgm:pt modelId="{2E0FC5F5-C88B-F74F-A6E8-0BA7D5952938}" type="pres">
      <dgm:prSet presAssocID="{52BAA8CD-9B22-B247-AC45-85EC84369C71}" presName="hierChild4" presStyleCnt="0"/>
      <dgm:spPr/>
    </dgm:pt>
    <dgm:pt modelId="{FF33FDF2-606F-A240-B57B-DE34D82F9A88}" type="pres">
      <dgm:prSet presAssocID="{52BAA8CD-9B22-B247-AC45-85EC84369C71}" presName="hierChild5" presStyleCnt="0"/>
      <dgm:spPr/>
    </dgm:pt>
    <dgm:pt modelId="{6622BDEC-375D-1541-B3F3-C32A9F3ED6EA}" type="pres">
      <dgm:prSet presAssocID="{A26029E9-06EF-724B-BBC3-16C69C836DF2}" presName="Name37" presStyleLbl="parChTrans1D3" presStyleIdx="3" presStyleCnt="4"/>
      <dgm:spPr/>
    </dgm:pt>
    <dgm:pt modelId="{BD08CCD9-C854-BB42-B20E-66BC913878C6}" type="pres">
      <dgm:prSet presAssocID="{7A76BB02-A77B-5D44-B14D-C3AE30018A80}" presName="hierRoot2" presStyleCnt="0">
        <dgm:presLayoutVars>
          <dgm:hierBranch val="init"/>
        </dgm:presLayoutVars>
      </dgm:prSet>
      <dgm:spPr/>
    </dgm:pt>
    <dgm:pt modelId="{8B62FCCA-7BE4-1241-B163-00EC1E9DD9E2}" type="pres">
      <dgm:prSet presAssocID="{7A76BB02-A77B-5D44-B14D-C3AE30018A80}" presName="rootComposite" presStyleCnt="0"/>
      <dgm:spPr/>
    </dgm:pt>
    <dgm:pt modelId="{B57426BF-252C-0C42-B47C-888F316426D8}" type="pres">
      <dgm:prSet presAssocID="{7A76BB02-A77B-5D44-B14D-C3AE30018A80}" presName="rootText" presStyleLbl="node3" presStyleIdx="3" presStyleCnt="4" custScaleX="100000" custScaleY="100000">
        <dgm:presLayoutVars>
          <dgm:chPref val="3"/>
        </dgm:presLayoutVars>
      </dgm:prSet>
      <dgm:spPr>
        <a:prstGeom prst="flowChartTerminator">
          <a:avLst/>
        </a:prstGeom>
      </dgm:spPr>
    </dgm:pt>
    <dgm:pt modelId="{8BB2386D-B16C-D941-90AD-91FBFB547616}" type="pres">
      <dgm:prSet presAssocID="{7A76BB02-A77B-5D44-B14D-C3AE30018A80}" presName="rootConnector" presStyleLbl="node3" presStyleIdx="3" presStyleCnt="4"/>
      <dgm:spPr/>
    </dgm:pt>
    <dgm:pt modelId="{DF717569-A045-9F4A-A5BB-1CBBDB178D5E}" type="pres">
      <dgm:prSet presAssocID="{7A76BB02-A77B-5D44-B14D-C3AE30018A80}" presName="hierChild4" presStyleCnt="0"/>
      <dgm:spPr/>
    </dgm:pt>
    <dgm:pt modelId="{778B3A7D-7FCE-644D-AE05-B256A88CB4EE}" type="pres">
      <dgm:prSet presAssocID="{7A76BB02-A77B-5D44-B14D-C3AE30018A80}" presName="hierChild5" presStyleCnt="0"/>
      <dgm:spPr/>
    </dgm:pt>
    <dgm:pt modelId="{9F1720AD-90D4-524D-8635-71908E8AB078}" type="pres">
      <dgm:prSet presAssocID="{980C3B17-5DE8-B44A-AF34-E9583F2AFB7B}" presName="hierChild5" presStyleCnt="0"/>
      <dgm:spPr/>
    </dgm:pt>
    <dgm:pt modelId="{FC6049F9-CBF4-7748-9506-53AF5B984489}" type="pres">
      <dgm:prSet presAssocID="{93067AB9-CB4D-B346-80AA-060EA6E6974A}" presName="Name37" presStyleLbl="parChTrans1D2" presStyleIdx="2" presStyleCnt="4"/>
      <dgm:spPr/>
    </dgm:pt>
    <dgm:pt modelId="{A7779215-7D96-A947-9C33-4369F142E887}" type="pres">
      <dgm:prSet presAssocID="{558EC8B9-60ED-A84E-B377-5EC541AB3760}" presName="hierRoot2" presStyleCnt="0">
        <dgm:presLayoutVars>
          <dgm:hierBranch val="init"/>
        </dgm:presLayoutVars>
      </dgm:prSet>
      <dgm:spPr/>
    </dgm:pt>
    <dgm:pt modelId="{718C2EE3-7321-0444-A907-99287F91621C}" type="pres">
      <dgm:prSet presAssocID="{558EC8B9-60ED-A84E-B377-5EC541AB3760}" presName="rootComposite" presStyleCnt="0"/>
      <dgm:spPr/>
    </dgm:pt>
    <dgm:pt modelId="{F5CFDDD7-10C0-EB4F-98E8-91FE28979842}" type="pres">
      <dgm:prSet presAssocID="{558EC8B9-60ED-A84E-B377-5EC541AB3760}" presName="rootText" presStyleLbl="node2" presStyleIdx="2" presStyleCnt="4" custScaleX="110000" custScaleY="110000">
        <dgm:presLayoutVars>
          <dgm:chPref val="3"/>
        </dgm:presLayoutVars>
      </dgm:prSet>
      <dgm:spPr>
        <a:prstGeom prst="flowChartTerminator">
          <a:avLst/>
        </a:prstGeom>
      </dgm:spPr>
    </dgm:pt>
    <dgm:pt modelId="{7130A26E-92AA-344A-9B67-0C585CBA764B}" type="pres">
      <dgm:prSet presAssocID="{558EC8B9-60ED-A84E-B377-5EC541AB3760}" presName="rootConnector" presStyleLbl="node2" presStyleIdx="2" presStyleCnt="4"/>
      <dgm:spPr/>
    </dgm:pt>
    <dgm:pt modelId="{0EBD8EFD-6B50-284D-A5AB-0D2B05B3E77D}" type="pres">
      <dgm:prSet presAssocID="{558EC8B9-60ED-A84E-B377-5EC541AB3760}" presName="hierChild4" presStyleCnt="0"/>
      <dgm:spPr/>
    </dgm:pt>
    <dgm:pt modelId="{5F5F461F-9F79-3C4C-8987-11B6201CF806}" type="pres">
      <dgm:prSet presAssocID="{558EC8B9-60ED-A84E-B377-5EC541AB3760}" presName="hierChild5" presStyleCnt="0"/>
      <dgm:spPr/>
    </dgm:pt>
    <dgm:pt modelId="{48086623-1C6A-D343-8D7A-F3E7A34D9C85}" type="pres">
      <dgm:prSet presAssocID="{D8311D03-7376-5149-A398-2A0D1B6A3CE2}" presName="Name37" presStyleLbl="parChTrans1D2" presStyleIdx="3" presStyleCnt="4"/>
      <dgm:spPr/>
    </dgm:pt>
    <dgm:pt modelId="{07FAEB64-AC21-7341-93DB-ABA9E054A6B2}" type="pres">
      <dgm:prSet presAssocID="{74E714F8-9246-F040-B1DF-9DF9BCAA8E73}" presName="hierRoot2" presStyleCnt="0">
        <dgm:presLayoutVars>
          <dgm:hierBranch val="init"/>
        </dgm:presLayoutVars>
      </dgm:prSet>
      <dgm:spPr/>
    </dgm:pt>
    <dgm:pt modelId="{45BB8C8F-EC48-D542-A113-B4F7488E2116}" type="pres">
      <dgm:prSet presAssocID="{74E714F8-9246-F040-B1DF-9DF9BCAA8E73}" presName="rootComposite" presStyleCnt="0"/>
      <dgm:spPr/>
    </dgm:pt>
    <dgm:pt modelId="{84015247-D4BF-DB4D-9F1F-4E50B4A03B89}" type="pres">
      <dgm:prSet presAssocID="{74E714F8-9246-F040-B1DF-9DF9BCAA8E73}" presName="rootText" presStyleLbl="node2" presStyleIdx="3" presStyleCnt="4" custScaleX="110000" custScaleY="110000">
        <dgm:presLayoutVars>
          <dgm:chPref val="3"/>
        </dgm:presLayoutVars>
      </dgm:prSet>
      <dgm:spPr>
        <a:prstGeom prst="flowChartTerminator">
          <a:avLst/>
        </a:prstGeom>
      </dgm:spPr>
    </dgm:pt>
    <dgm:pt modelId="{31B65619-1B8D-3C46-85BB-BE0EF9B30526}" type="pres">
      <dgm:prSet presAssocID="{74E714F8-9246-F040-B1DF-9DF9BCAA8E73}" presName="rootConnector" presStyleLbl="node2" presStyleIdx="3" presStyleCnt="4"/>
      <dgm:spPr/>
    </dgm:pt>
    <dgm:pt modelId="{BDFFC7DA-AD7D-8A45-ADC6-9D86FDEEF312}" type="pres">
      <dgm:prSet presAssocID="{74E714F8-9246-F040-B1DF-9DF9BCAA8E73}" presName="hierChild4" presStyleCnt="0"/>
      <dgm:spPr/>
    </dgm:pt>
    <dgm:pt modelId="{A6B1AF09-2493-FF40-9BDB-2F09CC135FF6}" type="pres">
      <dgm:prSet presAssocID="{74E714F8-9246-F040-B1DF-9DF9BCAA8E73}" presName="hierChild5" presStyleCnt="0"/>
      <dgm:spPr/>
    </dgm:pt>
    <dgm:pt modelId="{D91E85ED-E983-0F45-B3EA-85A865EF397C}" type="pres">
      <dgm:prSet presAssocID="{DF6CF956-24A0-E34B-AA31-94404A62EC02}" presName="hierChild3" presStyleCnt="0"/>
      <dgm:spPr/>
    </dgm:pt>
  </dgm:ptLst>
  <dgm:cxnLst>
    <dgm:cxn modelId="{6DDCD805-CE3F-FF48-B21B-A4166AEFC79E}" srcId="{3A68D1D3-2146-6F47-8C2A-0953B4214CE7}" destId="{DF6CF956-24A0-E34B-AA31-94404A62EC02}" srcOrd="0" destOrd="0" parTransId="{41E0CBE3-60FE-534B-989B-2FAE833D7C9F}" sibTransId="{99CCEDBE-2012-B941-A375-9DB4AE20C400}"/>
    <dgm:cxn modelId="{3FD24D13-E00F-CB4B-AE91-4905306FEA62}" type="presOf" srcId="{38E2177A-3C55-C348-9169-1E0D629304F4}" destId="{25329A7D-6CD7-1D47-9E91-268A95E59DA2}" srcOrd="1" destOrd="0" presId="urn:microsoft.com/office/officeart/2005/8/layout/orgChart1"/>
    <dgm:cxn modelId="{65FC7019-1181-3443-908B-5590DFC08439}" srcId="{D4019C10-D2CE-E64F-8854-4CB3D44A49FD}" destId="{2BCBB681-21E6-0847-9F42-9BB8990AABE5}" srcOrd="0" destOrd="0" parTransId="{4108533D-9627-5A46-B49A-D969A349B246}" sibTransId="{EBCBF19D-9CB0-164A-82D7-456FE3356838}"/>
    <dgm:cxn modelId="{9B7AAB1B-BCB4-7D4D-B55D-20C925E42242}" type="presOf" srcId="{D4019C10-D2CE-E64F-8854-4CB3D44A49FD}" destId="{25DDB908-A6AF-174F-B1AC-507F21C2F9F2}" srcOrd="0" destOrd="0" presId="urn:microsoft.com/office/officeart/2005/8/layout/orgChart1"/>
    <dgm:cxn modelId="{3970CB27-87A0-B044-B671-471B98C8DDFB}" type="presOf" srcId="{74E714F8-9246-F040-B1DF-9DF9BCAA8E73}" destId="{84015247-D4BF-DB4D-9F1F-4E50B4A03B89}" srcOrd="0" destOrd="0" presId="urn:microsoft.com/office/officeart/2005/8/layout/orgChart1"/>
    <dgm:cxn modelId="{45DACE3E-C0CC-294F-AA5E-C91153ABC1D8}" type="presOf" srcId="{2BCBB681-21E6-0847-9F42-9BB8990AABE5}" destId="{B18519DF-5C4B-5A43-81B4-989434A58C85}" srcOrd="1" destOrd="0" presId="urn:microsoft.com/office/officeart/2005/8/layout/orgChart1"/>
    <dgm:cxn modelId="{A2EC5046-DA27-A54D-8CA1-4995B747FEDF}" type="presOf" srcId="{38E2177A-3C55-C348-9169-1E0D629304F4}" destId="{3BEBC779-6BB3-064C-8DB0-715C4BE0708E}" srcOrd="0" destOrd="0" presId="urn:microsoft.com/office/officeart/2005/8/layout/orgChart1"/>
    <dgm:cxn modelId="{CDBFA74B-74F9-F747-8BE7-91E00E07C87A}" srcId="{980C3B17-5DE8-B44A-AF34-E9583F2AFB7B}" destId="{52BAA8CD-9B22-B247-AC45-85EC84369C71}" srcOrd="0" destOrd="0" parTransId="{5733BFF8-A9AC-0145-9916-B45DC15D64E6}" sibTransId="{A5AF3FAA-B717-C042-9C98-F6C28BD0BC59}"/>
    <dgm:cxn modelId="{1EAB0C50-9EF9-624F-9685-2BF0122919DC}" type="presOf" srcId="{980C3B17-5DE8-B44A-AF34-E9583F2AFB7B}" destId="{4F77FA9F-54EE-3F4C-B55E-C1F45EC142BD}" srcOrd="1" destOrd="0" presId="urn:microsoft.com/office/officeart/2005/8/layout/orgChart1"/>
    <dgm:cxn modelId="{D6F76651-40AE-3A43-8C13-F0806DF634D4}" type="presOf" srcId="{558EC8B9-60ED-A84E-B377-5EC541AB3760}" destId="{7130A26E-92AA-344A-9B67-0C585CBA764B}" srcOrd="1" destOrd="0" presId="urn:microsoft.com/office/officeart/2005/8/layout/orgChart1"/>
    <dgm:cxn modelId="{5ACCB752-7CAF-4746-8AC3-EC6E45DA734F}" type="presOf" srcId="{3A68D1D3-2146-6F47-8C2A-0953B4214CE7}" destId="{42B8506E-0997-064E-B340-472993023406}" srcOrd="0" destOrd="0" presId="urn:microsoft.com/office/officeart/2005/8/layout/orgChart1"/>
    <dgm:cxn modelId="{945AD45F-1247-A946-A51D-E3F82C0DB6E3}" type="presOf" srcId="{980C3B17-5DE8-B44A-AF34-E9583F2AFB7B}" destId="{9F3C68F2-AEC3-0E48-8DC5-5D2AFC2409E2}" srcOrd="0" destOrd="0" presId="urn:microsoft.com/office/officeart/2005/8/layout/orgChart1"/>
    <dgm:cxn modelId="{4DC45262-7F39-2246-94D6-D5843C3A8C7C}" type="presOf" srcId="{2BCBB681-21E6-0847-9F42-9BB8990AABE5}" destId="{69A14AB3-B6F0-2D4D-BC14-A3D02CB4AEB9}" srcOrd="0" destOrd="0" presId="urn:microsoft.com/office/officeart/2005/8/layout/orgChart1"/>
    <dgm:cxn modelId="{F1952370-5F69-3149-9A25-A9EEBB7B6448}" srcId="{DF6CF956-24A0-E34B-AA31-94404A62EC02}" destId="{980C3B17-5DE8-B44A-AF34-E9583F2AFB7B}" srcOrd="1" destOrd="0" parTransId="{D85D9AC1-45B7-8E4A-8A7D-838146A45ED1}" sibTransId="{766FA4E2-D8AF-E646-92C6-71F31768BAA9}"/>
    <dgm:cxn modelId="{9632257A-3F3C-5F44-8DD3-7EB9545CDC8D}" type="presOf" srcId="{7A76BB02-A77B-5D44-B14D-C3AE30018A80}" destId="{8BB2386D-B16C-D941-90AD-91FBFB547616}" srcOrd="1" destOrd="0" presId="urn:microsoft.com/office/officeart/2005/8/layout/orgChart1"/>
    <dgm:cxn modelId="{6892887B-70B7-4D4B-9B8A-C5E17DDE4488}" type="presOf" srcId="{D8311D03-7376-5149-A398-2A0D1B6A3CE2}" destId="{48086623-1C6A-D343-8D7A-F3E7A34D9C85}" srcOrd="0" destOrd="0" presId="urn:microsoft.com/office/officeart/2005/8/layout/orgChart1"/>
    <dgm:cxn modelId="{5B28077F-C29D-0544-BB12-F2F4BA7279E9}" type="presOf" srcId="{DF6CF956-24A0-E34B-AA31-94404A62EC02}" destId="{90CBE08D-FBC6-A243-899F-1401108C528D}" srcOrd="0" destOrd="0" presId="urn:microsoft.com/office/officeart/2005/8/layout/orgChart1"/>
    <dgm:cxn modelId="{64AB9785-EB28-5E47-A657-FBA2CF8489D0}" type="presOf" srcId="{DF6CF956-24A0-E34B-AA31-94404A62EC02}" destId="{2109655F-7E65-AA4D-8779-6A0BB354F61E}" srcOrd="1" destOrd="0" presId="urn:microsoft.com/office/officeart/2005/8/layout/orgChart1"/>
    <dgm:cxn modelId="{602E9C8E-0590-9040-95CA-1D3530B4D55A}" type="presOf" srcId="{D85D9AC1-45B7-8E4A-8A7D-838146A45ED1}" destId="{EB243798-9E9D-1147-9706-919666765FEE}" srcOrd="0" destOrd="0" presId="urn:microsoft.com/office/officeart/2005/8/layout/orgChart1"/>
    <dgm:cxn modelId="{14073B8F-48DE-B44F-84C0-8C9A41C4E63D}" type="presOf" srcId="{7A76BB02-A77B-5D44-B14D-C3AE30018A80}" destId="{B57426BF-252C-0C42-B47C-888F316426D8}" srcOrd="0" destOrd="0" presId="urn:microsoft.com/office/officeart/2005/8/layout/orgChart1"/>
    <dgm:cxn modelId="{640B3096-EA97-9142-963A-2B5D00F8E2EF}" type="presOf" srcId="{5733BFF8-A9AC-0145-9916-B45DC15D64E6}" destId="{0EB94D48-451C-2F4F-B315-004F5BF29227}" srcOrd="0" destOrd="0" presId="urn:microsoft.com/office/officeart/2005/8/layout/orgChart1"/>
    <dgm:cxn modelId="{886AC1A0-7C05-E54A-8FE0-B415F42933E8}" type="presOf" srcId="{DC6CA447-A4DA-5846-B5EB-8475A62CDAE2}" destId="{B38D3180-BDA2-2348-AB12-27547547527A}" srcOrd="0" destOrd="0" presId="urn:microsoft.com/office/officeart/2005/8/layout/orgChart1"/>
    <dgm:cxn modelId="{A9F5ACBE-976B-4449-9721-3C761C933626}" type="presOf" srcId="{74E714F8-9246-F040-B1DF-9DF9BCAA8E73}" destId="{31B65619-1B8D-3C46-85BB-BE0EF9B30526}" srcOrd="1" destOrd="0" presId="urn:microsoft.com/office/officeart/2005/8/layout/orgChart1"/>
    <dgm:cxn modelId="{3DB3B0BE-6766-E546-9BCC-8CE8E885489F}" type="presOf" srcId="{558EC8B9-60ED-A84E-B377-5EC541AB3760}" destId="{F5CFDDD7-10C0-EB4F-98E8-91FE28979842}" srcOrd="0" destOrd="0" presId="urn:microsoft.com/office/officeart/2005/8/layout/orgChart1"/>
    <dgm:cxn modelId="{EF75CFC3-6170-9C4B-B84D-87BCFF674889}" srcId="{DF6CF956-24A0-E34B-AA31-94404A62EC02}" destId="{D4019C10-D2CE-E64F-8854-4CB3D44A49FD}" srcOrd="0" destOrd="0" parTransId="{DC6CA447-A4DA-5846-B5EB-8475A62CDAE2}" sibTransId="{99D6807A-0A86-AE47-B54D-2F967814B197}"/>
    <dgm:cxn modelId="{154CF7C4-3981-B744-884D-3A4133EC0BE0}" type="presOf" srcId="{A26029E9-06EF-724B-BBC3-16C69C836DF2}" destId="{6622BDEC-375D-1541-B3F3-C32A9F3ED6EA}" srcOrd="0" destOrd="0" presId="urn:microsoft.com/office/officeart/2005/8/layout/orgChart1"/>
    <dgm:cxn modelId="{F7B656C9-F699-7047-AE92-855B4EE609C4}" srcId="{DF6CF956-24A0-E34B-AA31-94404A62EC02}" destId="{558EC8B9-60ED-A84E-B377-5EC541AB3760}" srcOrd="2" destOrd="0" parTransId="{93067AB9-CB4D-B346-80AA-060EA6E6974A}" sibTransId="{29412EBC-0AA8-BE46-838A-3A86C1E4E28D}"/>
    <dgm:cxn modelId="{1707C1CF-D377-AF45-899E-449B437D445F}" srcId="{980C3B17-5DE8-B44A-AF34-E9583F2AFB7B}" destId="{7A76BB02-A77B-5D44-B14D-C3AE30018A80}" srcOrd="1" destOrd="0" parTransId="{A26029E9-06EF-724B-BBC3-16C69C836DF2}" sibTransId="{E2F1921B-DE17-F445-830C-B9E1E1D6A075}"/>
    <dgm:cxn modelId="{77460DD0-CD79-BD4C-87D3-D34C983CEFCC}" type="presOf" srcId="{52BAA8CD-9B22-B247-AC45-85EC84369C71}" destId="{74D72D21-9502-0143-8B4C-2961901C2441}" srcOrd="0" destOrd="0" presId="urn:microsoft.com/office/officeart/2005/8/layout/orgChart1"/>
    <dgm:cxn modelId="{77B344E5-1464-8C45-BD9C-BE788F435490}" type="presOf" srcId="{93067AB9-CB4D-B346-80AA-060EA6E6974A}" destId="{FC6049F9-CBF4-7748-9506-53AF5B984489}" srcOrd="0" destOrd="0" presId="urn:microsoft.com/office/officeart/2005/8/layout/orgChart1"/>
    <dgm:cxn modelId="{BD600FE6-4E27-C44B-B57C-83DBCF763F32}" type="presOf" srcId="{4108533D-9627-5A46-B49A-D969A349B246}" destId="{5E2DBB68-294F-5B44-A079-C9A2E6EAA9B5}" srcOrd="0" destOrd="0" presId="urn:microsoft.com/office/officeart/2005/8/layout/orgChart1"/>
    <dgm:cxn modelId="{4CE24AE6-42F8-DD4A-BC11-3B7539C26303}" srcId="{DF6CF956-24A0-E34B-AA31-94404A62EC02}" destId="{74E714F8-9246-F040-B1DF-9DF9BCAA8E73}" srcOrd="3" destOrd="0" parTransId="{D8311D03-7376-5149-A398-2A0D1B6A3CE2}" sibTransId="{D7F7AB53-E599-1643-AF11-34613522A18B}"/>
    <dgm:cxn modelId="{B5DDD5E6-A07F-D24E-9CA6-3FA3C8C36029}" type="presOf" srcId="{D4019C10-D2CE-E64F-8854-4CB3D44A49FD}" destId="{A66EC390-B840-3643-A46F-D10243CE451F}" srcOrd="1" destOrd="0" presId="urn:microsoft.com/office/officeart/2005/8/layout/orgChart1"/>
    <dgm:cxn modelId="{0C5DE3F6-17B5-964F-ACA7-282ACAD4A564}" type="presOf" srcId="{52BAA8CD-9B22-B247-AC45-85EC84369C71}" destId="{3D14A246-C314-6348-AF2F-376C5F8E2E1D}" srcOrd="1" destOrd="0" presId="urn:microsoft.com/office/officeart/2005/8/layout/orgChart1"/>
    <dgm:cxn modelId="{318C5CFD-3920-634E-A608-C14A98CEC9E5}" type="presOf" srcId="{575BC96D-8E22-6F4B-91A8-0A4257E7B674}" destId="{E037385E-1327-D44B-A5DD-BAB188A4C357}" srcOrd="0" destOrd="0" presId="urn:microsoft.com/office/officeart/2005/8/layout/orgChart1"/>
    <dgm:cxn modelId="{F4E206FE-35B0-F04D-AA4F-AB75B2C81455}" srcId="{D4019C10-D2CE-E64F-8854-4CB3D44A49FD}" destId="{38E2177A-3C55-C348-9169-1E0D629304F4}" srcOrd="1" destOrd="0" parTransId="{575BC96D-8E22-6F4B-91A8-0A4257E7B674}" sibTransId="{80C6C20C-20D1-2D41-AAC7-380CC577EC08}"/>
    <dgm:cxn modelId="{661E87D9-ABB6-ED4B-B030-81FB5B43CAB3}" type="presParOf" srcId="{42B8506E-0997-064E-B340-472993023406}" destId="{3F3D364B-14B4-7F43-9AB5-DF3BDA21CEC0}" srcOrd="0" destOrd="0" presId="urn:microsoft.com/office/officeart/2005/8/layout/orgChart1"/>
    <dgm:cxn modelId="{3520EE55-7D14-6347-AD07-795AED1E5482}" type="presParOf" srcId="{3F3D364B-14B4-7F43-9AB5-DF3BDA21CEC0}" destId="{FE833D90-18AF-A549-B136-56A0900A374F}" srcOrd="0" destOrd="0" presId="urn:microsoft.com/office/officeart/2005/8/layout/orgChart1"/>
    <dgm:cxn modelId="{05F2DEE7-C3FC-D546-B5AF-465BE75D7F06}" type="presParOf" srcId="{FE833D90-18AF-A549-B136-56A0900A374F}" destId="{90CBE08D-FBC6-A243-899F-1401108C528D}" srcOrd="0" destOrd="0" presId="urn:microsoft.com/office/officeart/2005/8/layout/orgChart1"/>
    <dgm:cxn modelId="{381B263D-F397-B048-9627-6F265295350D}" type="presParOf" srcId="{FE833D90-18AF-A549-B136-56A0900A374F}" destId="{2109655F-7E65-AA4D-8779-6A0BB354F61E}" srcOrd="1" destOrd="0" presId="urn:microsoft.com/office/officeart/2005/8/layout/orgChart1"/>
    <dgm:cxn modelId="{466FE68F-A96E-8A44-ABCE-60E5540C286D}" type="presParOf" srcId="{3F3D364B-14B4-7F43-9AB5-DF3BDA21CEC0}" destId="{AE84ADA4-07B2-CB4B-9FA7-BDFE53532BA0}" srcOrd="1" destOrd="0" presId="urn:microsoft.com/office/officeart/2005/8/layout/orgChart1"/>
    <dgm:cxn modelId="{DA5F8906-E437-8A45-A48E-2AF5CFE49E86}" type="presParOf" srcId="{AE84ADA4-07B2-CB4B-9FA7-BDFE53532BA0}" destId="{B38D3180-BDA2-2348-AB12-27547547527A}" srcOrd="0" destOrd="0" presId="urn:microsoft.com/office/officeart/2005/8/layout/orgChart1"/>
    <dgm:cxn modelId="{7BD47FB4-4503-494A-ADEF-5D74B203889A}" type="presParOf" srcId="{AE84ADA4-07B2-CB4B-9FA7-BDFE53532BA0}" destId="{E46E2C43-F2DA-034A-8885-403C2844FC7A}" srcOrd="1" destOrd="0" presId="urn:microsoft.com/office/officeart/2005/8/layout/orgChart1"/>
    <dgm:cxn modelId="{2F330D07-8473-1843-98FB-959488C2CD50}" type="presParOf" srcId="{E46E2C43-F2DA-034A-8885-403C2844FC7A}" destId="{7BFB24AD-BA06-1844-8E53-322753761095}" srcOrd="0" destOrd="0" presId="urn:microsoft.com/office/officeart/2005/8/layout/orgChart1"/>
    <dgm:cxn modelId="{12F1B262-2DDA-0440-BDE8-C9A51B3D5868}" type="presParOf" srcId="{7BFB24AD-BA06-1844-8E53-322753761095}" destId="{25DDB908-A6AF-174F-B1AC-507F21C2F9F2}" srcOrd="0" destOrd="0" presId="urn:microsoft.com/office/officeart/2005/8/layout/orgChart1"/>
    <dgm:cxn modelId="{C60DC92F-6D61-FB47-9540-2454A67088CF}" type="presParOf" srcId="{7BFB24AD-BA06-1844-8E53-322753761095}" destId="{A66EC390-B840-3643-A46F-D10243CE451F}" srcOrd="1" destOrd="0" presId="urn:microsoft.com/office/officeart/2005/8/layout/orgChart1"/>
    <dgm:cxn modelId="{1F90C33E-7211-3546-B057-9CE889584542}" type="presParOf" srcId="{E46E2C43-F2DA-034A-8885-403C2844FC7A}" destId="{24F1448D-716D-A14B-BE0B-322B193B7849}" srcOrd="1" destOrd="0" presId="urn:microsoft.com/office/officeart/2005/8/layout/orgChart1"/>
    <dgm:cxn modelId="{2C4CA5EB-ACE1-064B-B2FC-A8204DB1C7A3}" type="presParOf" srcId="{24F1448D-716D-A14B-BE0B-322B193B7849}" destId="{5E2DBB68-294F-5B44-A079-C9A2E6EAA9B5}" srcOrd="0" destOrd="0" presId="urn:microsoft.com/office/officeart/2005/8/layout/orgChart1"/>
    <dgm:cxn modelId="{3A3526BB-7D22-7047-A164-CDFA95D7162E}" type="presParOf" srcId="{24F1448D-716D-A14B-BE0B-322B193B7849}" destId="{C73C77CF-A1EE-7744-A56C-BAF32DC36F9A}" srcOrd="1" destOrd="0" presId="urn:microsoft.com/office/officeart/2005/8/layout/orgChart1"/>
    <dgm:cxn modelId="{3AED1DBB-87FC-DD46-ABF1-CE67F5E447C0}" type="presParOf" srcId="{C73C77CF-A1EE-7744-A56C-BAF32DC36F9A}" destId="{51210E5E-3225-3F4F-97BF-B7973724F0E6}" srcOrd="0" destOrd="0" presId="urn:microsoft.com/office/officeart/2005/8/layout/orgChart1"/>
    <dgm:cxn modelId="{7ED9C643-0C80-864B-A264-AE3550501705}" type="presParOf" srcId="{51210E5E-3225-3F4F-97BF-B7973724F0E6}" destId="{69A14AB3-B6F0-2D4D-BC14-A3D02CB4AEB9}" srcOrd="0" destOrd="0" presId="urn:microsoft.com/office/officeart/2005/8/layout/orgChart1"/>
    <dgm:cxn modelId="{180A515E-E59F-0B48-BA0F-A3A763126ADF}" type="presParOf" srcId="{51210E5E-3225-3F4F-97BF-B7973724F0E6}" destId="{B18519DF-5C4B-5A43-81B4-989434A58C85}" srcOrd="1" destOrd="0" presId="urn:microsoft.com/office/officeart/2005/8/layout/orgChart1"/>
    <dgm:cxn modelId="{A2589C23-882E-9E42-82D1-997A2CD3C77C}" type="presParOf" srcId="{C73C77CF-A1EE-7744-A56C-BAF32DC36F9A}" destId="{3B861A9A-2369-1744-9D0E-A1E778399FE3}" srcOrd="1" destOrd="0" presId="urn:microsoft.com/office/officeart/2005/8/layout/orgChart1"/>
    <dgm:cxn modelId="{12FE88B3-07B8-E34E-A528-69C09748A651}" type="presParOf" srcId="{C73C77CF-A1EE-7744-A56C-BAF32DC36F9A}" destId="{58F64E88-818C-2C48-B3BB-F866E5A4C1E5}" srcOrd="2" destOrd="0" presId="urn:microsoft.com/office/officeart/2005/8/layout/orgChart1"/>
    <dgm:cxn modelId="{3E67E65E-5FA6-5E4B-BB62-F767F4FA8CC2}" type="presParOf" srcId="{24F1448D-716D-A14B-BE0B-322B193B7849}" destId="{E037385E-1327-D44B-A5DD-BAB188A4C357}" srcOrd="2" destOrd="0" presId="urn:microsoft.com/office/officeart/2005/8/layout/orgChart1"/>
    <dgm:cxn modelId="{B33F8CC9-D10F-7B43-BF3B-F1A327CD6FE1}" type="presParOf" srcId="{24F1448D-716D-A14B-BE0B-322B193B7849}" destId="{94DEDF69-4BFC-3B4B-A6AA-A2DBEB36FB6D}" srcOrd="3" destOrd="0" presId="urn:microsoft.com/office/officeart/2005/8/layout/orgChart1"/>
    <dgm:cxn modelId="{8CAAA9BD-B4AD-054E-B5DE-221EE9C3A9A2}" type="presParOf" srcId="{94DEDF69-4BFC-3B4B-A6AA-A2DBEB36FB6D}" destId="{26D5348F-84EF-EF4B-BA82-C8E7814D90DD}" srcOrd="0" destOrd="0" presId="urn:microsoft.com/office/officeart/2005/8/layout/orgChart1"/>
    <dgm:cxn modelId="{78C2409F-4C62-5848-B5BE-1322BABB0C4A}" type="presParOf" srcId="{26D5348F-84EF-EF4B-BA82-C8E7814D90DD}" destId="{3BEBC779-6BB3-064C-8DB0-715C4BE0708E}" srcOrd="0" destOrd="0" presId="urn:microsoft.com/office/officeart/2005/8/layout/orgChart1"/>
    <dgm:cxn modelId="{3AB86EC8-2975-2441-B7F1-532CBDD12946}" type="presParOf" srcId="{26D5348F-84EF-EF4B-BA82-C8E7814D90DD}" destId="{25329A7D-6CD7-1D47-9E91-268A95E59DA2}" srcOrd="1" destOrd="0" presId="urn:microsoft.com/office/officeart/2005/8/layout/orgChart1"/>
    <dgm:cxn modelId="{87A1173E-87E7-1649-93CE-3A82215D9B1D}" type="presParOf" srcId="{94DEDF69-4BFC-3B4B-A6AA-A2DBEB36FB6D}" destId="{A867A0F1-B6D0-A74A-8E26-9DBE50FF7360}" srcOrd="1" destOrd="0" presId="urn:microsoft.com/office/officeart/2005/8/layout/orgChart1"/>
    <dgm:cxn modelId="{BE00AF07-20D1-D541-B87D-205C8A8D85BE}" type="presParOf" srcId="{94DEDF69-4BFC-3B4B-A6AA-A2DBEB36FB6D}" destId="{ED4F4407-6189-ED40-B8DC-CB01C8D4655D}" srcOrd="2" destOrd="0" presId="urn:microsoft.com/office/officeart/2005/8/layout/orgChart1"/>
    <dgm:cxn modelId="{2DE5CED7-CF29-BD4E-82B0-E39671891395}" type="presParOf" srcId="{E46E2C43-F2DA-034A-8885-403C2844FC7A}" destId="{3AD23729-13C9-D948-A036-F7A090D39582}" srcOrd="2" destOrd="0" presId="urn:microsoft.com/office/officeart/2005/8/layout/orgChart1"/>
    <dgm:cxn modelId="{E5FB50FE-4454-304C-B659-32CC75BF4509}" type="presParOf" srcId="{AE84ADA4-07B2-CB4B-9FA7-BDFE53532BA0}" destId="{EB243798-9E9D-1147-9706-919666765FEE}" srcOrd="2" destOrd="0" presId="urn:microsoft.com/office/officeart/2005/8/layout/orgChart1"/>
    <dgm:cxn modelId="{4B44EB35-A19B-C147-A1FD-88F43F122AB8}" type="presParOf" srcId="{AE84ADA4-07B2-CB4B-9FA7-BDFE53532BA0}" destId="{B29ED4D4-3D6E-E34F-8C43-2A579C253CB0}" srcOrd="3" destOrd="0" presId="urn:microsoft.com/office/officeart/2005/8/layout/orgChart1"/>
    <dgm:cxn modelId="{2EDDF78D-405F-0A42-BB73-FC1103E1093C}" type="presParOf" srcId="{B29ED4D4-3D6E-E34F-8C43-2A579C253CB0}" destId="{1C2E62AC-B526-2049-A0A4-40E0128FFCE7}" srcOrd="0" destOrd="0" presId="urn:microsoft.com/office/officeart/2005/8/layout/orgChart1"/>
    <dgm:cxn modelId="{AD2967BA-21BE-4245-9763-17AE02B06EA0}" type="presParOf" srcId="{1C2E62AC-B526-2049-A0A4-40E0128FFCE7}" destId="{9F3C68F2-AEC3-0E48-8DC5-5D2AFC2409E2}" srcOrd="0" destOrd="0" presId="urn:microsoft.com/office/officeart/2005/8/layout/orgChart1"/>
    <dgm:cxn modelId="{47A36AE9-0BBB-5E4F-B93C-86103D872D53}" type="presParOf" srcId="{1C2E62AC-B526-2049-A0A4-40E0128FFCE7}" destId="{4F77FA9F-54EE-3F4C-B55E-C1F45EC142BD}" srcOrd="1" destOrd="0" presId="urn:microsoft.com/office/officeart/2005/8/layout/orgChart1"/>
    <dgm:cxn modelId="{4C174E62-22C9-DE47-8625-CADEC6F25CD7}" type="presParOf" srcId="{B29ED4D4-3D6E-E34F-8C43-2A579C253CB0}" destId="{956C2A80-A14B-9A41-AD03-24502184C8BB}" srcOrd="1" destOrd="0" presId="urn:microsoft.com/office/officeart/2005/8/layout/orgChart1"/>
    <dgm:cxn modelId="{3D5BD8AB-F8B0-4F4A-ABF2-9C504FD3EA96}" type="presParOf" srcId="{956C2A80-A14B-9A41-AD03-24502184C8BB}" destId="{0EB94D48-451C-2F4F-B315-004F5BF29227}" srcOrd="0" destOrd="0" presId="urn:microsoft.com/office/officeart/2005/8/layout/orgChart1"/>
    <dgm:cxn modelId="{2B3B7AC3-FBF1-E246-BBB2-345CF8F4A027}" type="presParOf" srcId="{956C2A80-A14B-9A41-AD03-24502184C8BB}" destId="{93DAD83E-6592-DA4A-AFCD-4E26A2044C99}" srcOrd="1" destOrd="0" presId="urn:microsoft.com/office/officeart/2005/8/layout/orgChart1"/>
    <dgm:cxn modelId="{F1077BF9-92CD-E142-8A09-831379AA0A75}" type="presParOf" srcId="{93DAD83E-6592-DA4A-AFCD-4E26A2044C99}" destId="{0BED132B-FEA5-0E45-B3BC-BE5089890CEC}" srcOrd="0" destOrd="0" presId="urn:microsoft.com/office/officeart/2005/8/layout/orgChart1"/>
    <dgm:cxn modelId="{391002BF-F600-8A47-97C7-18357BCCA7AB}" type="presParOf" srcId="{0BED132B-FEA5-0E45-B3BC-BE5089890CEC}" destId="{74D72D21-9502-0143-8B4C-2961901C2441}" srcOrd="0" destOrd="0" presId="urn:microsoft.com/office/officeart/2005/8/layout/orgChart1"/>
    <dgm:cxn modelId="{D3D0ED63-0755-9747-A8F1-26E97F88A4A1}" type="presParOf" srcId="{0BED132B-FEA5-0E45-B3BC-BE5089890CEC}" destId="{3D14A246-C314-6348-AF2F-376C5F8E2E1D}" srcOrd="1" destOrd="0" presId="urn:microsoft.com/office/officeart/2005/8/layout/orgChart1"/>
    <dgm:cxn modelId="{5146D8D9-2925-9D47-AF68-E46725E305CE}" type="presParOf" srcId="{93DAD83E-6592-DA4A-AFCD-4E26A2044C99}" destId="{2E0FC5F5-C88B-F74F-A6E8-0BA7D5952938}" srcOrd="1" destOrd="0" presId="urn:microsoft.com/office/officeart/2005/8/layout/orgChart1"/>
    <dgm:cxn modelId="{BAC482B1-FC20-4142-B35C-98EDAE89CC55}" type="presParOf" srcId="{93DAD83E-6592-DA4A-AFCD-4E26A2044C99}" destId="{FF33FDF2-606F-A240-B57B-DE34D82F9A88}" srcOrd="2" destOrd="0" presId="urn:microsoft.com/office/officeart/2005/8/layout/orgChart1"/>
    <dgm:cxn modelId="{E0600DBC-05F2-CC44-BE44-9BE491F2F62D}" type="presParOf" srcId="{956C2A80-A14B-9A41-AD03-24502184C8BB}" destId="{6622BDEC-375D-1541-B3F3-C32A9F3ED6EA}" srcOrd="2" destOrd="0" presId="urn:microsoft.com/office/officeart/2005/8/layout/orgChart1"/>
    <dgm:cxn modelId="{B691D21C-2739-5843-91D9-05DF46895431}" type="presParOf" srcId="{956C2A80-A14B-9A41-AD03-24502184C8BB}" destId="{BD08CCD9-C854-BB42-B20E-66BC913878C6}" srcOrd="3" destOrd="0" presId="urn:microsoft.com/office/officeart/2005/8/layout/orgChart1"/>
    <dgm:cxn modelId="{A84043BE-8DB0-6F46-812C-F362953E2AD9}" type="presParOf" srcId="{BD08CCD9-C854-BB42-B20E-66BC913878C6}" destId="{8B62FCCA-7BE4-1241-B163-00EC1E9DD9E2}" srcOrd="0" destOrd="0" presId="urn:microsoft.com/office/officeart/2005/8/layout/orgChart1"/>
    <dgm:cxn modelId="{81D04FA5-F573-E44F-90BA-83014C1469BF}" type="presParOf" srcId="{8B62FCCA-7BE4-1241-B163-00EC1E9DD9E2}" destId="{B57426BF-252C-0C42-B47C-888F316426D8}" srcOrd="0" destOrd="0" presId="urn:microsoft.com/office/officeart/2005/8/layout/orgChart1"/>
    <dgm:cxn modelId="{FA21BA24-DA33-EC4B-A6A4-4CD6780809E4}" type="presParOf" srcId="{8B62FCCA-7BE4-1241-B163-00EC1E9DD9E2}" destId="{8BB2386D-B16C-D941-90AD-91FBFB547616}" srcOrd="1" destOrd="0" presId="urn:microsoft.com/office/officeart/2005/8/layout/orgChart1"/>
    <dgm:cxn modelId="{BC552C27-00E0-4546-8DB4-1C3DCBC62923}" type="presParOf" srcId="{BD08CCD9-C854-BB42-B20E-66BC913878C6}" destId="{DF717569-A045-9F4A-A5BB-1CBBDB178D5E}" srcOrd="1" destOrd="0" presId="urn:microsoft.com/office/officeart/2005/8/layout/orgChart1"/>
    <dgm:cxn modelId="{9FA64D5B-4C34-0842-A8B9-30FBCA6442E6}" type="presParOf" srcId="{BD08CCD9-C854-BB42-B20E-66BC913878C6}" destId="{778B3A7D-7FCE-644D-AE05-B256A88CB4EE}" srcOrd="2" destOrd="0" presId="urn:microsoft.com/office/officeart/2005/8/layout/orgChart1"/>
    <dgm:cxn modelId="{034EE709-7BB6-EA4F-9B11-C053458CD7D6}" type="presParOf" srcId="{B29ED4D4-3D6E-E34F-8C43-2A579C253CB0}" destId="{9F1720AD-90D4-524D-8635-71908E8AB078}" srcOrd="2" destOrd="0" presId="urn:microsoft.com/office/officeart/2005/8/layout/orgChart1"/>
    <dgm:cxn modelId="{E31EA505-6871-1047-90BC-31DF164AA1F4}" type="presParOf" srcId="{AE84ADA4-07B2-CB4B-9FA7-BDFE53532BA0}" destId="{FC6049F9-CBF4-7748-9506-53AF5B984489}" srcOrd="4" destOrd="0" presId="urn:microsoft.com/office/officeart/2005/8/layout/orgChart1"/>
    <dgm:cxn modelId="{E0DC7CEB-994A-7743-82FE-C01F644B5918}" type="presParOf" srcId="{AE84ADA4-07B2-CB4B-9FA7-BDFE53532BA0}" destId="{A7779215-7D96-A947-9C33-4369F142E887}" srcOrd="5" destOrd="0" presId="urn:microsoft.com/office/officeart/2005/8/layout/orgChart1"/>
    <dgm:cxn modelId="{8C51DB2B-7116-6043-AC58-9BE968FD287D}" type="presParOf" srcId="{A7779215-7D96-A947-9C33-4369F142E887}" destId="{718C2EE3-7321-0444-A907-99287F91621C}" srcOrd="0" destOrd="0" presId="urn:microsoft.com/office/officeart/2005/8/layout/orgChart1"/>
    <dgm:cxn modelId="{52822E1A-3C0B-6D4C-BB4A-7AA4562D2FE2}" type="presParOf" srcId="{718C2EE3-7321-0444-A907-99287F91621C}" destId="{F5CFDDD7-10C0-EB4F-98E8-91FE28979842}" srcOrd="0" destOrd="0" presId="urn:microsoft.com/office/officeart/2005/8/layout/orgChart1"/>
    <dgm:cxn modelId="{6944E178-8E1F-484B-B09D-C76A31E880EA}" type="presParOf" srcId="{718C2EE3-7321-0444-A907-99287F91621C}" destId="{7130A26E-92AA-344A-9B67-0C585CBA764B}" srcOrd="1" destOrd="0" presId="urn:microsoft.com/office/officeart/2005/8/layout/orgChart1"/>
    <dgm:cxn modelId="{BE01B648-619B-674C-87F9-FE4AD8C9D35B}" type="presParOf" srcId="{A7779215-7D96-A947-9C33-4369F142E887}" destId="{0EBD8EFD-6B50-284D-A5AB-0D2B05B3E77D}" srcOrd="1" destOrd="0" presId="urn:microsoft.com/office/officeart/2005/8/layout/orgChart1"/>
    <dgm:cxn modelId="{5F4A0BE2-E90B-5C43-A67F-CE38D183A627}" type="presParOf" srcId="{A7779215-7D96-A947-9C33-4369F142E887}" destId="{5F5F461F-9F79-3C4C-8987-11B6201CF806}" srcOrd="2" destOrd="0" presId="urn:microsoft.com/office/officeart/2005/8/layout/orgChart1"/>
    <dgm:cxn modelId="{01865D64-B937-F44C-AF2C-8A2A6892B7A8}" type="presParOf" srcId="{AE84ADA4-07B2-CB4B-9FA7-BDFE53532BA0}" destId="{48086623-1C6A-D343-8D7A-F3E7A34D9C85}" srcOrd="6" destOrd="0" presId="urn:microsoft.com/office/officeart/2005/8/layout/orgChart1"/>
    <dgm:cxn modelId="{C38AD24D-F838-C543-B195-9115C4A01F8B}" type="presParOf" srcId="{AE84ADA4-07B2-CB4B-9FA7-BDFE53532BA0}" destId="{07FAEB64-AC21-7341-93DB-ABA9E054A6B2}" srcOrd="7" destOrd="0" presId="urn:microsoft.com/office/officeart/2005/8/layout/orgChart1"/>
    <dgm:cxn modelId="{0F146A60-A6A4-E34A-A984-775D3AFCF317}" type="presParOf" srcId="{07FAEB64-AC21-7341-93DB-ABA9E054A6B2}" destId="{45BB8C8F-EC48-D542-A113-B4F7488E2116}" srcOrd="0" destOrd="0" presId="urn:microsoft.com/office/officeart/2005/8/layout/orgChart1"/>
    <dgm:cxn modelId="{5A92FF07-4623-114B-AB02-EED98ADDA85D}" type="presParOf" srcId="{45BB8C8F-EC48-D542-A113-B4F7488E2116}" destId="{84015247-D4BF-DB4D-9F1F-4E50B4A03B89}" srcOrd="0" destOrd="0" presId="urn:microsoft.com/office/officeart/2005/8/layout/orgChart1"/>
    <dgm:cxn modelId="{F7FDACCE-712E-B646-B18E-D34984F76433}" type="presParOf" srcId="{45BB8C8F-EC48-D542-A113-B4F7488E2116}" destId="{31B65619-1B8D-3C46-85BB-BE0EF9B30526}" srcOrd="1" destOrd="0" presId="urn:microsoft.com/office/officeart/2005/8/layout/orgChart1"/>
    <dgm:cxn modelId="{FB5D2A97-69A2-B343-AD14-4B821DA19A8D}" type="presParOf" srcId="{07FAEB64-AC21-7341-93DB-ABA9E054A6B2}" destId="{BDFFC7DA-AD7D-8A45-ADC6-9D86FDEEF312}" srcOrd="1" destOrd="0" presId="urn:microsoft.com/office/officeart/2005/8/layout/orgChart1"/>
    <dgm:cxn modelId="{73CB43C9-97BC-5E4D-9153-E77C7845924C}" type="presParOf" srcId="{07FAEB64-AC21-7341-93DB-ABA9E054A6B2}" destId="{A6B1AF09-2493-FF40-9BDB-2F09CC135FF6}" srcOrd="2" destOrd="0" presId="urn:microsoft.com/office/officeart/2005/8/layout/orgChart1"/>
    <dgm:cxn modelId="{C36FC2A3-2493-104A-89FA-94EDEBDFA26F}" type="presParOf" srcId="{3F3D364B-14B4-7F43-9AB5-DF3BDA21CEC0}" destId="{D91E85ED-E983-0F45-B3EA-85A865EF397C}" srcOrd="2" destOrd="0" presId="urn:microsoft.com/office/officeart/2005/8/layout/orgChart1"/>
  </dgm:cxnLst>
  <dgm:bg>
    <a:noFill/>
    <a:effectLst>
      <a:outerShdw blurRad="50800" dist="50800" dir="5400000" sx="1000" sy="1000" algn="ctr" rotWithShape="0">
        <a:srgbClr val="000000"/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B085-8E53-104C-B826-C3A983DD9671}">
      <dsp:nvSpPr>
        <dsp:cNvPr id="0" name=""/>
        <dsp:cNvSpPr/>
      </dsp:nvSpPr>
      <dsp:spPr>
        <a:xfrm>
          <a:off x="1177" y="1528593"/>
          <a:ext cx="2296323" cy="918529"/>
        </a:xfrm>
        <a:prstGeom prst="homePlat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Collection</a:t>
          </a:r>
        </a:p>
      </dsp:txBody>
      <dsp:txXfrm>
        <a:off x="1177" y="1528593"/>
        <a:ext cx="2066691" cy="918529"/>
      </dsp:txXfrm>
    </dsp:sp>
    <dsp:sp modelId="{366835F2-4CB0-D146-A5DB-1F1D97332816}">
      <dsp:nvSpPr>
        <dsp:cNvPr id="0" name=""/>
        <dsp:cNvSpPr/>
      </dsp:nvSpPr>
      <dsp:spPr>
        <a:xfrm>
          <a:off x="1838236" y="1528593"/>
          <a:ext cx="2296323" cy="918529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Pre-processing</a:t>
          </a:r>
        </a:p>
      </dsp:txBody>
      <dsp:txXfrm>
        <a:off x="2297501" y="1528593"/>
        <a:ext cx="1377794" cy="918529"/>
      </dsp:txXfrm>
    </dsp:sp>
    <dsp:sp modelId="{16A40977-EA4B-344E-949E-B318F8BFE791}">
      <dsp:nvSpPr>
        <dsp:cNvPr id="0" name=""/>
        <dsp:cNvSpPr/>
      </dsp:nvSpPr>
      <dsp:spPr>
        <a:xfrm>
          <a:off x="3675296" y="1528593"/>
          <a:ext cx="2296323" cy="918529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Training</a:t>
          </a:r>
        </a:p>
      </dsp:txBody>
      <dsp:txXfrm>
        <a:off x="4134561" y="1528593"/>
        <a:ext cx="1377794" cy="918529"/>
      </dsp:txXfrm>
    </dsp:sp>
    <dsp:sp modelId="{47C27B45-5A44-2E4A-B183-D915C1B0C68C}">
      <dsp:nvSpPr>
        <dsp:cNvPr id="0" name=""/>
        <dsp:cNvSpPr/>
      </dsp:nvSpPr>
      <dsp:spPr>
        <a:xfrm>
          <a:off x="5512355" y="1528593"/>
          <a:ext cx="2296323" cy="918529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Evaluation</a:t>
          </a:r>
        </a:p>
      </dsp:txBody>
      <dsp:txXfrm>
        <a:off x="5971620" y="1528593"/>
        <a:ext cx="1377794" cy="918529"/>
      </dsp:txXfrm>
    </dsp:sp>
    <dsp:sp modelId="{48FB8DC3-B12D-0449-8E12-9A6AE5EB674D}">
      <dsp:nvSpPr>
        <dsp:cNvPr id="0" name=""/>
        <dsp:cNvSpPr/>
      </dsp:nvSpPr>
      <dsp:spPr>
        <a:xfrm>
          <a:off x="7349414" y="1528593"/>
          <a:ext cx="2296323" cy="918529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Deployment</a:t>
          </a:r>
        </a:p>
      </dsp:txBody>
      <dsp:txXfrm>
        <a:off x="7808679" y="1528593"/>
        <a:ext cx="1377794" cy="918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86623-1C6A-D343-8D7A-F3E7A34D9C85}">
      <dsp:nvSpPr>
        <dsp:cNvPr id="0" name=""/>
        <dsp:cNvSpPr/>
      </dsp:nvSpPr>
      <dsp:spPr>
        <a:xfrm>
          <a:off x="4563269" y="1281466"/>
          <a:ext cx="3562867" cy="3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82"/>
              </a:lnTo>
              <a:lnTo>
                <a:pt x="3562867" y="190382"/>
              </a:lnTo>
              <a:lnTo>
                <a:pt x="3562867" y="38076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C6049F9-CBF4-7748-9506-53AF5B984489}">
      <dsp:nvSpPr>
        <dsp:cNvPr id="0" name=""/>
        <dsp:cNvSpPr/>
      </dsp:nvSpPr>
      <dsp:spPr>
        <a:xfrm>
          <a:off x="4563269" y="1281466"/>
          <a:ext cx="1187622" cy="3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82"/>
              </a:lnTo>
              <a:lnTo>
                <a:pt x="1187622" y="190382"/>
              </a:lnTo>
              <a:lnTo>
                <a:pt x="1187622" y="38076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622BDEC-375D-1541-B3F3-C32A9F3ED6EA}">
      <dsp:nvSpPr>
        <dsp:cNvPr id="0" name=""/>
        <dsp:cNvSpPr/>
      </dsp:nvSpPr>
      <dsp:spPr>
        <a:xfrm>
          <a:off x="2577854" y="2659471"/>
          <a:ext cx="299172" cy="2121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2"/>
              </a:lnTo>
              <a:lnTo>
                <a:pt x="299172" y="2121402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EB94D48-451C-2F4F-B315-004F5BF29227}">
      <dsp:nvSpPr>
        <dsp:cNvPr id="0" name=""/>
        <dsp:cNvSpPr/>
      </dsp:nvSpPr>
      <dsp:spPr>
        <a:xfrm>
          <a:off x="2577854" y="2659471"/>
          <a:ext cx="299172" cy="83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055"/>
              </a:lnTo>
              <a:lnTo>
                <a:pt x="299172" y="83405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B243798-9E9D-1147-9706-919666765FEE}">
      <dsp:nvSpPr>
        <dsp:cNvPr id="0" name=""/>
        <dsp:cNvSpPr/>
      </dsp:nvSpPr>
      <dsp:spPr>
        <a:xfrm>
          <a:off x="3375646" y="1281466"/>
          <a:ext cx="1187622" cy="380764"/>
        </a:xfrm>
        <a:custGeom>
          <a:avLst/>
          <a:gdLst/>
          <a:ahLst/>
          <a:cxnLst/>
          <a:rect l="0" t="0" r="0" b="0"/>
          <a:pathLst>
            <a:path>
              <a:moveTo>
                <a:pt x="1187622" y="0"/>
              </a:moveTo>
              <a:lnTo>
                <a:pt x="1187622" y="190382"/>
              </a:lnTo>
              <a:lnTo>
                <a:pt x="0" y="190382"/>
              </a:lnTo>
              <a:lnTo>
                <a:pt x="0" y="38076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037385E-1327-D44B-A5DD-BAB188A4C357}">
      <dsp:nvSpPr>
        <dsp:cNvPr id="0" name=""/>
        <dsp:cNvSpPr/>
      </dsp:nvSpPr>
      <dsp:spPr>
        <a:xfrm>
          <a:off x="202609" y="2659471"/>
          <a:ext cx="299172" cy="2121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2"/>
              </a:lnTo>
              <a:lnTo>
                <a:pt x="299172" y="2121402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5E2DBB68-294F-5B44-A079-C9A2E6EAA9B5}">
      <dsp:nvSpPr>
        <dsp:cNvPr id="0" name=""/>
        <dsp:cNvSpPr/>
      </dsp:nvSpPr>
      <dsp:spPr>
        <a:xfrm>
          <a:off x="202609" y="2659471"/>
          <a:ext cx="299172" cy="83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055"/>
              </a:lnTo>
              <a:lnTo>
                <a:pt x="299172" y="83405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38D3180-BDA2-2348-AB12-27547547527A}">
      <dsp:nvSpPr>
        <dsp:cNvPr id="0" name=""/>
        <dsp:cNvSpPr/>
      </dsp:nvSpPr>
      <dsp:spPr>
        <a:xfrm>
          <a:off x="1000401" y="1281466"/>
          <a:ext cx="3562867" cy="380764"/>
        </a:xfrm>
        <a:custGeom>
          <a:avLst/>
          <a:gdLst/>
          <a:ahLst/>
          <a:cxnLst/>
          <a:rect l="0" t="0" r="0" b="0"/>
          <a:pathLst>
            <a:path>
              <a:moveTo>
                <a:pt x="3562867" y="0"/>
              </a:moveTo>
              <a:lnTo>
                <a:pt x="3562867" y="190382"/>
              </a:lnTo>
              <a:lnTo>
                <a:pt x="0" y="190382"/>
              </a:lnTo>
              <a:lnTo>
                <a:pt x="0" y="38076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0CBE08D-FBC6-A243-899F-1401108C528D}">
      <dsp:nvSpPr>
        <dsp:cNvPr id="0" name=""/>
        <dsp:cNvSpPr/>
      </dsp:nvSpPr>
      <dsp:spPr>
        <a:xfrm>
          <a:off x="3466304" y="184502"/>
          <a:ext cx="2193928" cy="1096964"/>
        </a:xfrm>
        <a:prstGeom prst="flowChartTerminator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Machine Learning Types</a:t>
          </a:r>
        </a:p>
      </dsp:txBody>
      <dsp:txXfrm>
        <a:off x="3569703" y="345136"/>
        <a:ext cx="1987130" cy="775696"/>
      </dsp:txXfrm>
    </dsp:sp>
    <dsp:sp modelId="{25DDB908-A6AF-174F-B1AC-507F21C2F9F2}">
      <dsp:nvSpPr>
        <dsp:cNvPr id="0" name=""/>
        <dsp:cNvSpPr/>
      </dsp:nvSpPr>
      <dsp:spPr>
        <a:xfrm>
          <a:off x="3161" y="1662231"/>
          <a:ext cx="1994480" cy="997240"/>
        </a:xfrm>
        <a:prstGeom prst="flowChartTerminator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Supervised Learning</a:t>
          </a:r>
        </a:p>
      </dsp:txBody>
      <dsp:txXfrm>
        <a:off x="97160" y="1808262"/>
        <a:ext cx="1806482" cy="705178"/>
      </dsp:txXfrm>
    </dsp:sp>
    <dsp:sp modelId="{69A14AB3-B6F0-2D4D-BC14-A3D02CB4AEB9}">
      <dsp:nvSpPr>
        <dsp:cNvPr id="0" name=""/>
        <dsp:cNvSpPr/>
      </dsp:nvSpPr>
      <dsp:spPr>
        <a:xfrm>
          <a:off x="501781" y="3040235"/>
          <a:ext cx="1813164" cy="906582"/>
        </a:xfrm>
        <a:prstGeom prst="flowChartTerminator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</a:rPr>
            <a:t>Regression</a:t>
          </a:r>
        </a:p>
      </dsp:txBody>
      <dsp:txXfrm>
        <a:off x="587235" y="3172991"/>
        <a:ext cx="1642256" cy="641070"/>
      </dsp:txXfrm>
    </dsp:sp>
    <dsp:sp modelId="{3BEBC779-6BB3-064C-8DB0-715C4BE0708E}">
      <dsp:nvSpPr>
        <dsp:cNvPr id="0" name=""/>
        <dsp:cNvSpPr/>
      </dsp:nvSpPr>
      <dsp:spPr>
        <a:xfrm>
          <a:off x="501781" y="4327582"/>
          <a:ext cx="1813164" cy="906582"/>
        </a:xfrm>
        <a:prstGeom prst="flowChartTerminator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</a:rPr>
            <a:t>Classification</a:t>
          </a:r>
        </a:p>
      </dsp:txBody>
      <dsp:txXfrm>
        <a:off x="587235" y="4460338"/>
        <a:ext cx="1642256" cy="641070"/>
      </dsp:txXfrm>
    </dsp:sp>
    <dsp:sp modelId="{9F3C68F2-AEC3-0E48-8DC5-5D2AFC2409E2}">
      <dsp:nvSpPr>
        <dsp:cNvPr id="0" name=""/>
        <dsp:cNvSpPr/>
      </dsp:nvSpPr>
      <dsp:spPr>
        <a:xfrm>
          <a:off x="2378406" y="1662231"/>
          <a:ext cx="1994480" cy="997240"/>
        </a:xfrm>
        <a:prstGeom prst="flowChartTerminator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Unsupervised Learning</a:t>
          </a:r>
        </a:p>
      </dsp:txBody>
      <dsp:txXfrm>
        <a:off x="2472405" y="1808262"/>
        <a:ext cx="1806482" cy="705178"/>
      </dsp:txXfrm>
    </dsp:sp>
    <dsp:sp modelId="{74D72D21-9502-0143-8B4C-2961901C2441}">
      <dsp:nvSpPr>
        <dsp:cNvPr id="0" name=""/>
        <dsp:cNvSpPr/>
      </dsp:nvSpPr>
      <dsp:spPr>
        <a:xfrm>
          <a:off x="2877026" y="3040235"/>
          <a:ext cx="1813164" cy="906582"/>
        </a:xfrm>
        <a:prstGeom prst="flowChartTerminator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</a:rPr>
            <a:t>Clustering</a:t>
          </a:r>
        </a:p>
      </dsp:txBody>
      <dsp:txXfrm>
        <a:off x="2962480" y="3172991"/>
        <a:ext cx="1642256" cy="641070"/>
      </dsp:txXfrm>
    </dsp:sp>
    <dsp:sp modelId="{B57426BF-252C-0C42-B47C-888F316426D8}">
      <dsp:nvSpPr>
        <dsp:cNvPr id="0" name=""/>
        <dsp:cNvSpPr/>
      </dsp:nvSpPr>
      <dsp:spPr>
        <a:xfrm>
          <a:off x="2877026" y="4327582"/>
          <a:ext cx="1813164" cy="906582"/>
        </a:xfrm>
        <a:prstGeom prst="flowChartTerminator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tx1"/>
              </a:solidFill>
            </a:rPr>
            <a:t>Association</a:t>
          </a:r>
        </a:p>
      </dsp:txBody>
      <dsp:txXfrm>
        <a:off x="2962480" y="4460338"/>
        <a:ext cx="1642256" cy="641070"/>
      </dsp:txXfrm>
    </dsp:sp>
    <dsp:sp modelId="{F5CFDDD7-10C0-EB4F-98E8-91FE28979842}">
      <dsp:nvSpPr>
        <dsp:cNvPr id="0" name=""/>
        <dsp:cNvSpPr/>
      </dsp:nvSpPr>
      <dsp:spPr>
        <a:xfrm>
          <a:off x="4753651" y="1662231"/>
          <a:ext cx="1994480" cy="997240"/>
        </a:xfrm>
        <a:prstGeom prst="flowChartTerminator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Reinforcement Learning</a:t>
          </a:r>
        </a:p>
      </dsp:txBody>
      <dsp:txXfrm>
        <a:off x="4847650" y="1808262"/>
        <a:ext cx="1806482" cy="705178"/>
      </dsp:txXfrm>
    </dsp:sp>
    <dsp:sp modelId="{84015247-D4BF-DB4D-9F1F-4E50B4A03B89}">
      <dsp:nvSpPr>
        <dsp:cNvPr id="0" name=""/>
        <dsp:cNvSpPr/>
      </dsp:nvSpPr>
      <dsp:spPr>
        <a:xfrm>
          <a:off x="7128896" y="1662231"/>
          <a:ext cx="1994480" cy="997240"/>
        </a:xfrm>
        <a:prstGeom prst="flowChartTerminator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  <a:reflection stA="45000" endPos="0" dist="50800" dir="5400000" sy="-100000" algn="bl" rotWithShape="0"/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Semisupervised</a:t>
          </a:r>
          <a:r>
            <a:rPr lang="en-GB" sz="2100" kern="1200" dirty="0"/>
            <a:t> Learning</a:t>
          </a:r>
        </a:p>
      </dsp:txBody>
      <dsp:txXfrm>
        <a:off x="7222895" y="1808262"/>
        <a:ext cx="1806482" cy="70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45E5F-E2AA-0444-8D2A-7ED074288E85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5217F-B967-544E-B0FE-1291F3D5BE29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5343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5217F-B967-544E-B0FE-1291F3D5BE29}" type="slidenum">
              <a:rPr lang="en-LK" smtClean="0"/>
              <a:t>4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9978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5217F-B967-544E-B0FE-1291F3D5BE29}" type="slidenum">
              <a:rPr lang="en-LK" smtClean="0"/>
              <a:t>5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05472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667A-9C3B-8F77-6BA4-12403633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9D3AB-1959-2683-C1F8-BB7DF554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2FA0-7BDE-0DAF-1F5E-5ED75123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EC9F-67EC-4AB7-9A4F-4650A69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D90D-B1A3-AA0B-BA8A-C6EF72C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067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2678-9978-DF9E-D63B-43625160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A5CC-4725-5257-9AD5-F374E5915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5486-80B6-1E5A-7122-2E53A88A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77B4-67BC-A262-0E8C-6FD6C15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76F1-8A15-2F57-6EF8-20D97416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888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03942-F5BE-6E2B-5F9D-56BA8DF0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4673-2FED-6098-229F-8C6C0405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CACC-6147-701F-2001-1CB0912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7706-FA86-CC0E-5B51-5D439B16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6D73-3AB4-4EBB-8762-6DA51B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99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768F-24E3-C4E0-84A1-8A1CF8A8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9055-3842-F8AF-F042-65A1A9BA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24B-1E8D-AEEC-28E5-FB5090D1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72B0-9C0A-4BF2-C9E1-B9126963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6D48-10FE-2868-BD39-9C77C875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897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A3B5-758A-76A0-5ABA-79C5971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7FFF-EC9D-B142-E358-FBD92587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6B86-F990-7FA9-DB7D-19EF6A5C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0EA2-ABA7-E84C-67AF-34FF961D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C228-33A0-E179-ABD6-E3B2D7F5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9441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26B4-64D4-DDA6-859B-1E674D93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66C1-B138-3DEF-1AD0-60C9761A8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7FD6-8FFA-5544-F4FD-9590964E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8133-CCD7-5A70-7B0D-704FFFD6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471F-C895-0264-AF4C-56720CBC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AA4-042F-810C-5D82-3D52A677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502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5CA-0A67-0181-FBF1-1C64A58B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F4E1-A90A-6821-757F-D80832AC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F36A-5DBD-BDBB-CA1A-26A49E85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6F5B-F7E9-3711-20E5-534DFBCC0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81C4-BE30-58E7-6F12-5E327DEA8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AAA1-1DBA-E5FA-D963-399E3687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2B55-98F5-F6A6-BB67-8433A46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A63F4-F6D3-DD19-6F05-5D48AD4B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108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979-A38D-CF69-687A-9595ECF1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15C4A-63A6-5FFF-C304-455CE2F7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87BF-9E8E-96D3-1C30-8106290B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AAC5C-CE4F-AEAE-BAAE-36B20851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485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9AFCA-0CDA-AEA5-4982-6A2970BB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947-0ACF-12EF-7C26-F29052D6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FE30-8E66-417C-DE8F-FD2548A9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238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5763-0678-EB36-D23B-AD444F24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44BF-A28C-F778-891E-1B6ADB29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F434-A32F-36BE-D470-2240B4B8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5338-D320-0655-CB5C-3F032210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1F6E-2DDA-63DC-69A6-89A5844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97CB-EFD7-E640-A3A3-0A62C81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883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107-BA34-2FE5-66F2-6CA079D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6AE66-7F47-41EE-7EAE-B5329814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75C34-129B-FE79-F75F-1F06B357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E8CE-552C-17AD-BD9D-5CB5AD34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21C0-4B9F-2729-1F28-6A2C776B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D1D7-9F6F-5DFC-9D49-6C3DC84F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673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7EA62-C324-3828-421C-959ABC5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7728-7965-162C-26CD-8EE04889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10EF-23EF-4D99-CCD0-DAF54EA80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E4EB-1A82-0A4E-B23A-1AB59D2D1CF7}" type="datetimeFigureOut">
              <a:rPr lang="en-LK" smtClean="0"/>
              <a:t>2024-02-28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5564-DDD8-3F79-B164-7FF1BD35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4FCE-739C-3D2E-7B38-C85D256AA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6556-A7E1-2F40-BA9D-D61E622EB22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7360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1E441F-E173-0F8F-DC5A-68EF6BC76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6" b="31071"/>
          <a:stretch/>
        </p:blipFill>
        <p:spPr bwMode="auto">
          <a:xfrm>
            <a:off x="635000" y="417513"/>
            <a:ext cx="177800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red shield with black text&#10;&#10;Description automatically generated">
            <a:extLst>
              <a:ext uri="{FF2B5EF4-FFF2-40B4-BE49-F238E27FC236}">
                <a16:creationId xmlns:a16="http://schemas.microsoft.com/office/drawing/2014/main" id="{2A42D60B-6511-BD72-F7D2-248015E39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25" y="411163"/>
            <a:ext cx="1768475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8A6F4-40B2-686D-BE5A-E8AA2E9E2442}"/>
              </a:ext>
            </a:extLst>
          </p:cNvPr>
          <p:cNvSpPr txBox="1"/>
          <p:nvPr/>
        </p:nvSpPr>
        <p:spPr>
          <a:xfrm>
            <a:off x="1674560" y="1216026"/>
            <a:ext cx="8842875" cy="183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effectLst/>
                <a:latin typeface="+mj-lt"/>
                <a:ea typeface="Calibri" panose="020F0502020204030204" pitchFamily="34" charset="0"/>
                <a:cs typeface="Iskoola Pota" panose="020B0502040204020203" pitchFamily="34" charset="0"/>
              </a:rPr>
              <a:t>Trends in Computer Science</a:t>
            </a:r>
            <a:endParaRPr lang="en-US" sz="1600" b="1" kern="100" dirty="0">
              <a:effectLst/>
              <a:latin typeface="+mj-lt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+mj-lt"/>
                <a:ea typeface="Calibri" panose="020F0502020204030204" pitchFamily="34" charset="0"/>
                <a:cs typeface="Iskoola Pota" panose="020B0502040204020203" pitchFamily="34" charset="0"/>
              </a:rPr>
              <a:t>4COSC008C</a:t>
            </a:r>
            <a:endParaRPr lang="en-US" sz="2000" b="1" kern="100" dirty="0">
              <a:effectLst/>
              <a:latin typeface="+mj-lt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b="1" u="sng" kern="100" dirty="0">
                <a:effectLst/>
                <a:latin typeface="+mj-lt"/>
                <a:ea typeface="Calibri" panose="020F0502020204030204" pitchFamily="34" charset="0"/>
                <a:cs typeface="Iskoola Pota" panose="020B0502040204020203" pitchFamily="34" charset="0"/>
              </a:rPr>
              <a:t>Overview of Machine Learning.</a:t>
            </a:r>
            <a:r>
              <a:rPr lang="en-GB" sz="1800" b="1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GB" sz="2000" b="1" u="sng" kern="100" dirty="0">
                <a:latin typeface="+mj-lt"/>
                <a:cs typeface="Iskoola Pota" panose="020B0502040204020203" pitchFamily="34" charset="0"/>
              </a:rPr>
              <a:t>Describe and compare two different machine learning</a:t>
            </a:r>
            <a:r>
              <a:rPr lang="en-LK" sz="2000" b="1" u="sng" kern="100" dirty="0">
                <a:latin typeface="+mj-lt"/>
                <a:cs typeface="Iskoola Pota" panose="020B0502040204020203" pitchFamily="34" charset="0"/>
              </a:rPr>
              <a:t> </a:t>
            </a:r>
            <a:r>
              <a:rPr lang="en-GB" sz="2000" b="1" u="sng" kern="100" dirty="0">
                <a:latin typeface="+mj-lt"/>
                <a:cs typeface="Iskoola Pota" panose="020B0502040204020203" pitchFamily="34" charset="0"/>
              </a:rPr>
              <a:t>techniques.</a:t>
            </a:r>
            <a:endParaRPr lang="en-US" sz="2000" b="1" u="sng" kern="100" dirty="0">
              <a:latin typeface="+mj-lt"/>
              <a:cs typeface="Iskoola Pota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AA256-7C40-9603-DC4A-9ED52CF831D7}"/>
              </a:ext>
            </a:extLst>
          </p:cNvPr>
          <p:cNvSpPr txBox="1"/>
          <p:nvPr/>
        </p:nvSpPr>
        <p:spPr>
          <a:xfrm>
            <a:off x="687387" y="4501495"/>
            <a:ext cx="6834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 Name: Lagamuwalage Thinula Nethaka Harischandra </a:t>
            </a:r>
            <a:endParaRPr lang="en-LK" sz="2000" dirty="0">
              <a:effectLst/>
              <a:ea typeface="Times New Roman" panose="02020603050405020304" pitchFamily="18" charset="0"/>
            </a:endParaRPr>
          </a:p>
          <a:p>
            <a:r>
              <a:rPr lang="en-LK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UOW Number: W2051872</a:t>
            </a:r>
            <a:endParaRPr lang="en-LK" sz="2000" dirty="0">
              <a:effectLst/>
              <a:ea typeface="Times New Roman" panose="02020603050405020304" pitchFamily="18" charset="0"/>
            </a:endParaRPr>
          </a:p>
          <a:p>
            <a:r>
              <a:rPr lang="en-LK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IIT Number: 20231158</a:t>
            </a:r>
            <a:endParaRPr lang="en-LK" sz="2000" dirty="0">
              <a:effectLst/>
              <a:ea typeface="Times New Roman" panose="02020603050405020304" pitchFamily="18" charset="0"/>
            </a:endParaRPr>
          </a:p>
          <a:p>
            <a:r>
              <a:rPr lang="en-LK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Group Number: G5-2</a:t>
            </a:r>
          </a:p>
          <a:p>
            <a:r>
              <a:rPr lang="en-LK" sz="2000" dirty="0">
                <a:ea typeface="Times New Roman" panose="02020603050405020304" pitchFamily="18" charset="0"/>
                <a:cs typeface="Calibri" panose="020F0502020204030204" pitchFamily="34" charset="0"/>
              </a:rPr>
              <a:t>Tutorial Slot: 5</a:t>
            </a:r>
            <a:r>
              <a:rPr lang="en-LK" sz="2000" baseline="30000" dirty="0">
                <a:ea typeface="Times New Roman" panose="02020603050405020304" pitchFamily="18" charset="0"/>
                <a:cs typeface="Calibri" panose="020F0502020204030204" pitchFamily="34" charset="0"/>
              </a:rPr>
              <a:t>th </a:t>
            </a:r>
            <a:r>
              <a:rPr lang="en-LK" sz="2000" dirty="0">
                <a:ea typeface="Times New Roman" panose="02020603050405020304" pitchFamily="18" charset="0"/>
                <a:cs typeface="Calibri" panose="020F0502020204030204" pitchFamily="34" charset="0"/>
              </a:rPr>
              <a:t>March, 09.00 – 09.30</a:t>
            </a:r>
          </a:p>
          <a:p>
            <a:r>
              <a:rPr lang="en-LK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Tutor’s Name: Mr. Mithushan Jalangan</a:t>
            </a:r>
            <a:endParaRPr lang="en-LK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73044-C8B4-42C5-1DA3-DE1216503571}"/>
              </a:ext>
            </a:extLst>
          </p:cNvPr>
          <p:cNvSpPr/>
          <p:nvPr/>
        </p:nvSpPr>
        <p:spPr>
          <a:xfrm>
            <a:off x="8059601" y="4306614"/>
            <a:ext cx="2390274" cy="218626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F88CE9-399F-5476-3614-8D013359472C}"/>
              </a:ext>
            </a:extLst>
          </p:cNvPr>
          <p:cNvSpPr/>
          <p:nvPr/>
        </p:nvSpPr>
        <p:spPr>
          <a:xfrm>
            <a:off x="9254738" y="4990405"/>
            <a:ext cx="740788" cy="7600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D56C-58B1-291E-D60C-BF5E61EFD1FA}"/>
              </a:ext>
            </a:extLst>
          </p:cNvPr>
          <p:cNvSpPr txBox="1"/>
          <p:nvPr/>
        </p:nvSpPr>
        <p:spPr>
          <a:xfrm>
            <a:off x="5518573" y="5825748"/>
            <a:ext cx="174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sz="2000" dirty="0"/>
              <a:t>Artificial Inteligence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53B2-42D3-DD34-6A5D-BF8BD2FEDC7E}"/>
              </a:ext>
            </a:extLst>
          </p:cNvPr>
          <p:cNvSpPr txBox="1"/>
          <p:nvPr/>
        </p:nvSpPr>
        <p:spPr>
          <a:xfrm>
            <a:off x="10866190" y="5410031"/>
            <a:ext cx="125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000" dirty="0"/>
              <a:t>Machine Learning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11F2B7D-4B05-CFF7-51EA-AE4AD2E3CA4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890087" y="5399745"/>
            <a:ext cx="1169514" cy="76493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6D7B390-F9E3-999E-9914-3AD3E79BC6AE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rot="5400000" flipH="1">
            <a:off x="10450834" y="5075360"/>
            <a:ext cx="478764" cy="1606351"/>
          </a:xfrm>
          <a:prstGeom prst="curvedConnector3">
            <a:avLst>
              <a:gd name="adj1" fmla="val -4774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Diagram 20" descr="Process of the Machine Learning">
            <a:extLst>
              <a:ext uri="{FF2B5EF4-FFF2-40B4-BE49-F238E27FC236}">
                <a16:creationId xmlns:a16="http://schemas.microsoft.com/office/drawing/2014/main" id="{11DB5753-0F89-A808-8550-50B0060CD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504396"/>
              </p:ext>
            </p:extLst>
          </p:nvPr>
        </p:nvGraphicFramePr>
        <p:xfrm>
          <a:off x="1027015" y="1690688"/>
          <a:ext cx="9646916" cy="397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CFB4CC4-36B6-A531-1FAE-E722D8750413}"/>
              </a:ext>
            </a:extLst>
          </p:cNvPr>
          <p:cNvSpPr txBox="1"/>
          <p:nvPr/>
        </p:nvSpPr>
        <p:spPr>
          <a:xfrm>
            <a:off x="963425" y="4121948"/>
            <a:ext cx="33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machine learning procedure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F93F4F1-A5D5-D61E-4825-913B78B03F25}"/>
              </a:ext>
            </a:extLst>
          </p:cNvPr>
          <p:cNvSpPr/>
          <p:nvPr/>
        </p:nvSpPr>
        <p:spPr>
          <a:xfrm>
            <a:off x="763017" y="397110"/>
            <a:ext cx="10543610" cy="12048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1A02-ACE4-8034-C325-E1D72CB8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30918" cy="4351338"/>
          </a:xfrm>
        </p:spPr>
        <p:txBody>
          <a:bodyPr/>
          <a:lstStyle/>
          <a:p>
            <a:r>
              <a:rPr lang="en-GB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Machine Learning (ML) is the technique of giving machines the ability to learn from data and make decisions without direct programming.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44920-345D-E9FB-6728-2529247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3337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763C8D-8EE0-7E0E-7A00-8115C1E20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806593"/>
              </p:ext>
            </p:extLst>
          </p:nvPr>
        </p:nvGraphicFramePr>
        <p:xfrm>
          <a:off x="1532731" y="392572"/>
          <a:ext cx="91265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0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C32-20A4-D717-14B1-1FCE6833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4" y="1825625"/>
            <a:ext cx="10515600" cy="4351338"/>
          </a:xfrm>
        </p:spPr>
        <p:txBody>
          <a:bodyPr/>
          <a:lstStyle/>
          <a:p>
            <a:r>
              <a:rPr lang="en-LK" dirty="0"/>
              <a:t>Labeled data </a:t>
            </a:r>
          </a:p>
          <a:p>
            <a:r>
              <a:rPr lang="en-LK" dirty="0"/>
              <a:t>Given input(x) and output(y) pairs </a:t>
            </a:r>
          </a:p>
          <a:p>
            <a:r>
              <a:rPr lang="en-LK" dirty="0"/>
              <a:t>Learn a function f(</a:t>
            </a:r>
            <a:r>
              <a:rPr lang="en-LK" i="1" dirty="0"/>
              <a:t>x</a:t>
            </a:r>
            <a:r>
              <a:rPr lang="en-LK" dirty="0"/>
              <a:t>) to predict </a:t>
            </a:r>
            <a:r>
              <a:rPr lang="en-LK" i="1" dirty="0"/>
              <a:t>y</a:t>
            </a:r>
            <a:r>
              <a:rPr lang="en-LK" dirty="0"/>
              <a:t> given </a:t>
            </a:r>
            <a:r>
              <a:rPr lang="en-LK" i="1" dirty="0"/>
              <a:t>x</a:t>
            </a:r>
          </a:p>
          <a:p>
            <a:endParaRPr lang="en-LK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46DBF-5DAA-A2C9-4D60-5CA9FBF8B9E1}"/>
              </a:ext>
            </a:extLst>
          </p:cNvPr>
          <p:cNvGrpSpPr/>
          <p:nvPr/>
        </p:nvGrpSpPr>
        <p:grpSpPr>
          <a:xfrm>
            <a:off x="376158" y="3446746"/>
            <a:ext cx="3550338" cy="2355461"/>
            <a:chOff x="763017" y="3429000"/>
            <a:chExt cx="3550338" cy="23554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374557-3A35-F3D0-DEC8-4AA6021C9146}"/>
                </a:ext>
              </a:extLst>
            </p:cNvPr>
            <p:cNvSpPr/>
            <p:nvPr/>
          </p:nvSpPr>
          <p:spPr>
            <a:xfrm>
              <a:off x="763017" y="3429000"/>
              <a:ext cx="3279922" cy="2355461"/>
            </a:xfrm>
            <a:prstGeom prst="roundRect">
              <a:avLst>
                <a:gd name="adj" fmla="val 1104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3C6A4-D600-C473-4A80-BD24417A3D37}"/>
                </a:ext>
              </a:extLst>
            </p:cNvPr>
            <p:cNvSpPr/>
            <p:nvPr/>
          </p:nvSpPr>
          <p:spPr>
            <a:xfrm>
              <a:off x="1475092" y="4303143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77884A-692D-2700-027B-128E0A0D7FB4}"/>
                </a:ext>
              </a:extLst>
            </p:cNvPr>
            <p:cNvSpPr/>
            <p:nvPr/>
          </p:nvSpPr>
          <p:spPr>
            <a:xfrm>
              <a:off x="2726468" y="4281082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886EF4-B0CB-67C6-EEBE-E211EDB21E91}"/>
                </a:ext>
              </a:extLst>
            </p:cNvPr>
            <p:cNvSpPr/>
            <p:nvPr/>
          </p:nvSpPr>
          <p:spPr>
            <a:xfrm>
              <a:off x="2624885" y="4911800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1108F7-216A-DA9C-4BE6-F19803032D8D}"/>
                </a:ext>
              </a:extLst>
            </p:cNvPr>
            <p:cNvSpPr/>
            <p:nvPr/>
          </p:nvSpPr>
          <p:spPr>
            <a:xfrm>
              <a:off x="1798187" y="4766094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8753B2-BA06-36D6-0909-6E43039B2E74}"/>
                </a:ext>
              </a:extLst>
            </p:cNvPr>
            <p:cNvSpPr/>
            <p:nvPr/>
          </p:nvSpPr>
          <p:spPr>
            <a:xfrm>
              <a:off x="2021754" y="4208251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2CCC41-1DDA-AC9F-A460-A75941A84625}"/>
                </a:ext>
              </a:extLst>
            </p:cNvPr>
            <p:cNvSpPr/>
            <p:nvPr/>
          </p:nvSpPr>
          <p:spPr>
            <a:xfrm>
              <a:off x="2280547" y="4636697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510016-59AD-137D-100A-BFD45467376B}"/>
                </a:ext>
              </a:extLst>
            </p:cNvPr>
            <p:cNvSpPr txBox="1"/>
            <p:nvPr/>
          </p:nvSpPr>
          <p:spPr>
            <a:xfrm>
              <a:off x="1528141" y="3716078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Green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9BF01A-9967-B473-C06E-EB56D1B3682C}"/>
                </a:ext>
              </a:extLst>
            </p:cNvPr>
            <p:cNvSpPr txBox="1"/>
            <p:nvPr/>
          </p:nvSpPr>
          <p:spPr>
            <a:xfrm>
              <a:off x="2608822" y="5311326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Green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BDB30B-3D05-EEB3-5753-4B064904EA28}"/>
                </a:ext>
              </a:extLst>
            </p:cNvPr>
            <p:cNvSpPr txBox="1"/>
            <p:nvPr/>
          </p:nvSpPr>
          <p:spPr>
            <a:xfrm>
              <a:off x="1066280" y="5041196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Green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34233-496D-9602-8F0C-2E00CD0AE0BA}"/>
                </a:ext>
              </a:extLst>
            </p:cNvPr>
            <p:cNvSpPr txBox="1"/>
            <p:nvPr/>
          </p:nvSpPr>
          <p:spPr>
            <a:xfrm>
              <a:off x="3255677" y="4123951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Red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BEBD0A-90D6-FFD8-1EF2-6E294B46A194}"/>
                </a:ext>
              </a:extLst>
            </p:cNvPr>
            <p:cNvSpPr txBox="1"/>
            <p:nvPr/>
          </p:nvSpPr>
          <p:spPr>
            <a:xfrm>
              <a:off x="957484" y="3903480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86CB4-F750-CBBA-2F23-888DC2E8AF90}"/>
                </a:ext>
              </a:extLst>
            </p:cNvPr>
            <p:cNvSpPr txBox="1"/>
            <p:nvPr/>
          </p:nvSpPr>
          <p:spPr>
            <a:xfrm>
              <a:off x="2985261" y="4566038"/>
              <a:ext cx="105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2000" dirty="0"/>
                <a:t>Red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9AD176-71AA-C7ED-BB55-274488341E6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1316830" y="4208251"/>
              <a:ext cx="196161" cy="1327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833A4A-DAD8-E200-1CA3-4780B5D33B5F}"/>
                </a:ext>
              </a:extLst>
            </p:cNvPr>
            <p:cNvCxnSpPr>
              <a:cxnSpLocks/>
            </p:cNvCxnSpPr>
            <p:nvPr/>
          </p:nvCxnSpPr>
          <p:spPr>
            <a:xfrm>
              <a:off x="1927583" y="4014733"/>
              <a:ext cx="151874" cy="1767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14D6D4-36F5-58EC-9EC4-195A0AF66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266" y="4337647"/>
              <a:ext cx="324953" cy="646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00A38C-2BC7-DDCD-307A-B516374544F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2563991" y="4766093"/>
              <a:ext cx="421270" cy="4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61BBB9-FA51-DCF6-1458-DC87A7ACD1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864" y="5189780"/>
              <a:ext cx="143402" cy="2304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DF2A8EC-C57E-0C15-DD81-927D094E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5092" y="5003744"/>
              <a:ext cx="323095" cy="1797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36C260-2ACA-7B68-E7A0-703F723E380D}"/>
              </a:ext>
            </a:extLst>
          </p:cNvPr>
          <p:cNvGrpSpPr/>
          <p:nvPr/>
        </p:nvGrpSpPr>
        <p:grpSpPr>
          <a:xfrm>
            <a:off x="3879647" y="4247144"/>
            <a:ext cx="3279922" cy="954107"/>
            <a:chOff x="763018" y="5994400"/>
            <a:chExt cx="3279922" cy="9541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1CE68D-7B74-1287-B322-4A4C1BDB3D11}"/>
                </a:ext>
              </a:extLst>
            </p:cNvPr>
            <p:cNvSpPr txBox="1"/>
            <p:nvPr/>
          </p:nvSpPr>
          <p:spPr>
            <a:xfrm>
              <a:off x="763018" y="5994400"/>
              <a:ext cx="32799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X </a:t>
              </a:r>
              <a:r>
                <a:rPr lang="en-LK" sz="2800" dirty="0"/>
                <a:t>:      / </a:t>
              </a:r>
            </a:p>
            <a:p>
              <a:r>
                <a:rPr lang="en-GB" sz="2800" dirty="0"/>
                <a:t>Y </a:t>
              </a:r>
              <a:r>
                <a:rPr lang="en-LK" sz="2800" dirty="0"/>
                <a:t>: Green / 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2332A2-DDDB-D6AE-C22C-D60E31637F66}"/>
                </a:ext>
              </a:extLst>
            </p:cNvPr>
            <p:cNvSpPr/>
            <p:nvPr/>
          </p:nvSpPr>
          <p:spPr>
            <a:xfrm>
              <a:off x="1266975" y="6141044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06BD96-3D64-3C83-3D1E-A0FF330C6171}"/>
                </a:ext>
              </a:extLst>
            </p:cNvPr>
            <p:cNvSpPr/>
            <p:nvPr/>
          </p:nvSpPr>
          <p:spPr>
            <a:xfrm>
              <a:off x="1981116" y="6137702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E2E453-4412-4799-3306-130FCEC59F20}"/>
              </a:ext>
            </a:extLst>
          </p:cNvPr>
          <p:cNvSpPr/>
          <p:nvPr/>
        </p:nvSpPr>
        <p:spPr>
          <a:xfrm>
            <a:off x="7115066" y="2368062"/>
            <a:ext cx="5370012" cy="2115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0C547-60EF-3224-18A8-58F4FE0B8F1C}"/>
              </a:ext>
            </a:extLst>
          </p:cNvPr>
          <p:cNvSpPr txBox="1"/>
          <p:nvPr/>
        </p:nvSpPr>
        <p:spPr>
          <a:xfrm>
            <a:off x="7454128" y="2456131"/>
            <a:ext cx="4411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400" dirty="0"/>
              <a:t>Types of Supervised learning,</a:t>
            </a:r>
          </a:p>
          <a:p>
            <a:pPr marL="342900" indent="-342900">
              <a:buFont typeface="+mj-lt"/>
              <a:buAutoNum type="arabicPeriod"/>
            </a:pPr>
            <a:r>
              <a:rPr lang="en-LK" sz="2400" dirty="0"/>
              <a:t>Classification: Sorting data by defined classes </a:t>
            </a:r>
          </a:p>
          <a:p>
            <a:pPr marL="342900" indent="-342900">
              <a:buFont typeface="+mj-lt"/>
              <a:buAutoNum type="arabicPeriod"/>
            </a:pPr>
            <a:r>
              <a:rPr lang="en-LK" sz="2400" dirty="0"/>
              <a:t>Regression: Forecasting continuous values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4827619-CE73-D07B-7D63-B5788E7EF5E7}"/>
              </a:ext>
            </a:extLst>
          </p:cNvPr>
          <p:cNvSpPr/>
          <p:nvPr/>
        </p:nvSpPr>
        <p:spPr>
          <a:xfrm>
            <a:off x="763017" y="397110"/>
            <a:ext cx="10543610" cy="12048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E7EA-EEE8-C9F5-4BB9-D70DD6C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Supervised learning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723BD9-102C-CCED-4CA8-022215C72D28}"/>
              </a:ext>
            </a:extLst>
          </p:cNvPr>
          <p:cNvSpPr/>
          <p:nvPr/>
        </p:nvSpPr>
        <p:spPr>
          <a:xfrm>
            <a:off x="6657869" y="4583394"/>
            <a:ext cx="5370012" cy="2115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6CA9D-8863-62E3-03C3-71EAC4BCFA4B}"/>
              </a:ext>
            </a:extLst>
          </p:cNvPr>
          <p:cNvSpPr txBox="1"/>
          <p:nvPr/>
        </p:nvSpPr>
        <p:spPr>
          <a:xfrm>
            <a:off x="6775099" y="4671463"/>
            <a:ext cx="537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400" dirty="0"/>
              <a:t>Applications,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Image and video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Email and thread summarization</a:t>
            </a:r>
            <a:endParaRPr lang="en-L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Speech recognition on virtual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Handwriting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K" sz="2400" dirty="0"/>
          </a:p>
        </p:txBody>
      </p:sp>
    </p:spTree>
    <p:extLst>
      <p:ext uri="{BB962C8B-B14F-4D97-AF65-F5344CB8AC3E}">
        <p14:creationId xmlns:p14="http://schemas.microsoft.com/office/powerpoint/2010/main" val="385191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C32-20A4-D717-14B1-1FCE6833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4" y="1825625"/>
            <a:ext cx="10515600" cy="4351338"/>
          </a:xfrm>
        </p:spPr>
        <p:txBody>
          <a:bodyPr/>
          <a:lstStyle/>
          <a:p>
            <a:r>
              <a:rPr lang="en-GB" b="0" i="0" u="none" strike="noStrike" dirty="0">
                <a:effectLst/>
              </a:rPr>
              <a:t>Extracting patterns and relationships from </a:t>
            </a:r>
            <a:r>
              <a:rPr lang="en-GB" b="0" i="0" u="none" strike="noStrike" dirty="0" err="1">
                <a:effectLst/>
              </a:rPr>
              <a:t>unlabeled</a:t>
            </a:r>
            <a:r>
              <a:rPr lang="en-GB" b="0" i="0" u="none" strike="noStrike" dirty="0">
                <a:effectLst/>
              </a:rPr>
              <a:t> data without predefined outputs.</a:t>
            </a:r>
          </a:p>
          <a:p>
            <a:r>
              <a:rPr lang="en-GB" dirty="0"/>
              <a:t>Only input (x) data is provided. </a:t>
            </a:r>
            <a:endParaRPr lang="en-LK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46DBF-5DAA-A2C9-4D60-5CA9FBF8B9E1}"/>
              </a:ext>
            </a:extLst>
          </p:cNvPr>
          <p:cNvGrpSpPr/>
          <p:nvPr/>
        </p:nvGrpSpPr>
        <p:grpSpPr>
          <a:xfrm>
            <a:off x="421283" y="3374854"/>
            <a:ext cx="2686036" cy="1928964"/>
            <a:chOff x="763017" y="3429000"/>
            <a:chExt cx="3279922" cy="23554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374557-3A35-F3D0-DEC8-4AA6021C9146}"/>
                </a:ext>
              </a:extLst>
            </p:cNvPr>
            <p:cNvSpPr/>
            <p:nvPr/>
          </p:nvSpPr>
          <p:spPr>
            <a:xfrm>
              <a:off x="763017" y="3429000"/>
              <a:ext cx="3279922" cy="2355461"/>
            </a:xfrm>
            <a:prstGeom prst="roundRect">
              <a:avLst>
                <a:gd name="adj" fmla="val 1104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3C6A4-D600-C473-4A80-BD24417A3D37}"/>
                </a:ext>
              </a:extLst>
            </p:cNvPr>
            <p:cNvSpPr/>
            <p:nvPr/>
          </p:nvSpPr>
          <p:spPr>
            <a:xfrm>
              <a:off x="1475092" y="4303143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77884A-692D-2700-027B-128E0A0D7FB4}"/>
                </a:ext>
              </a:extLst>
            </p:cNvPr>
            <p:cNvSpPr/>
            <p:nvPr/>
          </p:nvSpPr>
          <p:spPr>
            <a:xfrm>
              <a:off x="2726468" y="4281082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886EF4-B0CB-67C6-EEBE-E211EDB21E91}"/>
                </a:ext>
              </a:extLst>
            </p:cNvPr>
            <p:cNvSpPr/>
            <p:nvPr/>
          </p:nvSpPr>
          <p:spPr>
            <a:xfrm>
              <a:off x="2624885" y="4911800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1108F7-216A-DA9C-4BE6-F19803032D8D}"/>
                </a:ext>
              </a:extLst>
            </p:cNvPr>
            <p:cNvSpPr/>
            <p:nvPr/>
          </p:nvSpPr>
          <p:spPr>
            <a:xfrm>
              <a:off x="1798187" y="4766094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8753B2-BA06-36D6-0909-6E43039B2E74}"/>
                </a:ext>
              </a:extLst>
            </p:cNvPr>
            <p:cNvSpPr/>
            <p:nvPr/>
          </p:nvSpPr>
          <p:spPr>
            <a:xfrm>
              <a:off x="2021754" y="4208251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2CCC41-1DDA-AC9F-A460-A75941A84625}"/>
                </a:ext>
              </a:extLst>
            </p:cNvPr>
            <p:cNvSpPr/>
            <p:nvPr/>
          </p:nvSpPr>
          <p:spPr>
            <a:xfrm>
              <a:off x="2280547" y="4636697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36C260-2ACA-7B68-E7A0-703F723E380D}"/>
              </a:ext>
            </a:extLst>
          </p:cNvPr>
          <p:cNvGrpSpPr/>
          <p:nvPr/>
        </p:nvGrpSpPr>
        <p:grpSpPr>
          <a:xfrm>
            <a:off x="877266" y="5338073"/>
            <a:ext cx="3279922" cy="523220"/>
            <a:chOff x="763018" y="5994400"/>
            <a:chExt cx="3279922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1CE68D-7B74-1287-B322-4A4C1BDB3D11}"/>
                </a:ext>
              </a:extLst>
            </p:cNvPr>
            <p:cNvSpPr txBox="1"/>
            <p:nvPr/>
          </p:nvSpPr>
          <p:spPr>
            <a:xfrm>
              <a:off x="763018" y="5994400"/>
              <a:ext cx="3279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X </a:t>
              </a:r>
              <a:r>
                <a:rPr lang="en-LK" sz="2800" dirty="0"/>
                <a:t>:      /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2332A2-DDDB-D6AE-C22C-D60E31637F66}"/>
                </a:ext>
              </a:extLst>
            </p:cNvPr>
            <p:cNvSpPr/>
            <p:nvPr/>
          </p:nvSpPr>
          <p:spPr>
            <a:xfrm>
              <a:off x="1266975" y="6141044"/>
              <a:ext cx="258793" cy="2587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06BD96-3D64-3C83-3D1E-A0FF330C6171}"/>
                </a:ext>
              </a:extLst>
            </p:cNvPr>
            <p:cNvSpPr/>
            <p:nvPr/>
          </p:nvSpPr>
          <p:spPr>
            <a:xfrm>
              <a:off x="1981116" y="6137702"/>
              <a:ext cx="258793" cy="2587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08CA28-6421-9F36-3660-91E0C24BE60E}"/>
              </a:ext>
            </a:extLst>
          </p:cNvPr>
          <p:cNvSpPr/>
          <p:nvPr/>
        </p:nvSpPr>
        <p:spPr>
          <a:xfrm>
            <a:off x="7115066" y="2368062"/>
            <a:ext cx="5370012" cy="2115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565ED-15DA-414E-9988-E234E7D6B3CD}"/>
              </a:ext>
            </a:extLst>
          </p:cNvPr>
          <p:cNvSpPr txBox="1"/>
          <p:nvPr/>
        </p:nvSpPr>
        <p:spPr>
          <a:xfrm>
            <a:off x="7295678" y="2465258"/>
            <a:ext cx="4411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400" dirty="0"/>
              <a:t>Types of Unsupervised learning,</a:t>
            </a:r>
          </a:p>
          <a:p>
            <a:pPr marL="342900" indent="-342900">
              <a:buFont typeface="+mj-lt"/>
              <a:buAutoNum type="arabicPeriod"/>
            </a:pPr>
            <a:r>
              <a:rPr lang="en-LK" sz="2400" dirty="0"/>
              <a:t>Clustering: Grouping similar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LK" sz="2400" dirty="0"/>
              <a:t>Assosiation: Identifyng relationships among given data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14CE80-742F-F7EE-9FCC-693DDCFABD48}"/>
              </a:ext>
            </a:extLst>
          </p:cNvPr>
          <p:cNvGrpSpPr/>
          <p:nvPr/>
        </p:nvGrpSpPr>
        <p:grpSpPr>
          <a:xfrm>
            <a:off x="3920178" y="3399395"/>
            <a:ext cx="2686036" cy="1928964"/>
            <a:chOff x="4059667" y="3879561"/>
            <a:chExt cx="2686036" cy="192896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BDCCFC5-EBED-BAC1-CA04-85139BC10D35}"/>
                </a:ext>
              </a:extLst>
            </p:cNvPr>
            <p:cNvSpPr/>
            <p:nvPr/>
          </p:nvSpPr>
          <p:spPr>
            <a:xfrm>
              <a:off x="4059667" y="3879561"/>
              <a:ext cx="2686036" cy="1928964"/>
            </a:xfrm>
            <a:prstGeom prst="roundRect">
              <a:avLst>
                <a:gd name="adj" fmla="val 1104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E4A779B-49F3-3BDA-0061-923CFA7DDA09}"/>
                </a:ext>
              </a:extLst>
            </p:cNvPr>
            <p:cNvSpPr/>
            <p:nvPr/>
          </p:nvSpPr>
          <p:spPr>
            <a:xfrm>
              <a:off x="4287166" y="4403773"/>
              <a:ext cx="791183" cy="7720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4E0ED-FDAC-5227-01BC-74C488C9734E}"/>
                </a:ext>
              </a:extLst>
            </p:cNvPr>
            <p:cNvSpPr/>
            <p:nvPr/>
          </p:nvSpPr>
          <p:spPr>
            <a:xfrm>
              <a:off x="4389121" y="4783295"/>
              <a:ext cx="211934" cy="2119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D1D253-F8C6-1B02-F612-F21D013B4F21}"/>
                </a:ext>
              </a:extLst>
            </p:cNvPr>
            <p:cNvSpPr/>
            <p:nvPr/>
          </p:nvSpPr>
          <p:spPr>
            <a:xfrm>
              <a:off x="4742434" y="4819194"/>
              <a:ext cx="211934" cy="2119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BBFD76-3471-30C5-891F-D49445DB4F8F}"/>
                </a:ext>
              </a:extLst>
            </p:cNvPr>
            <p:cNvSpPr/>
            <p:nvPr/>
          </p:nvSpPr>
          <p:spPr>
            <a:xfrm>
              <a:off x="5301899" y="4645126"/>
              <a:ext cx="791183" cy="7720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CE79C0-88E6-6690-0CA3-E1F4ED64DC8D}"/>
                </a:ext>
              </a:extLst>
            </p:cNvPr>
            <p:cNvSpPr/>
            <p:nvPr/>
          </p:nvSpPr>
          <p:spPr>
            <a:xfrm>
              <a:off x="5584412" y="5093874"/>
              <a:ext cx="211934" cy="2119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2CBD28-E7D2-7B1F-FEEC-9749AC98949F}"/>
                </a:ext>
              </a:extLst>
            </p:cNvPr>
            <p:cNvSpPr/>
            <p:nvPr/>
          </p:nvSpPr>
          <p:spPr>
            <a:xfrm>
              <a:off x="5410607" y="4783295"/>
              <a:ext cx="211934" cy="2119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4E9ED3-6361-25B4-B55D-9C9A8B67AC16}"/>
                </a:ext>
              </a:extLst>
            </p:cNvPr>
            <p:cNvSpPr/>
            <p:nvPr/>
          </p:nvSpPr>
          <p:spPr>
            <a:xfrm>
              <a:off x="5849068" y="4950487"/>
              <a:ext cx="211934" cy="2119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C1ADE0C-9F97-3E5A-4878-A4DD3CCEFDDF}"/>
                </a:ext>
              </a:extLst>
            </p:cNvPr>
            <p:cNvSpPr/>
            <p:nvPr/>
          </p:nvSpPr>
          <p:spPr>
            <a:xfrm>
              <a:off x="4636700" y="4482715"/>
              <a:ext cx="211934" cy="2119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CB94E8-8DC5-4C29-333C-CD6B2EE56C4E}"/>
              </a:ext>
            </a:extLst>
          </p:cNvPr>
          <p:cNvSpPr/>
          <p:nvPr/>
        </p:nvSpPr>
        <p:spPr>
          <a:xfrm>
            <a:off x="3211371" y="4284731"/>
            <a:ext cx="610614" cy="2441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77F3-067B-6947-6311-756B1DED09C0}"/>
              </a:ext>
            </a:extLst>
          </p:cNvPr>
          <p:cNvSpPr txBox="1"/>
          <p:nvPr/>
        </p:nvSpPr>
        <p:spPr>
          <a:xfrm>
            <a:off x="4673472" y="5359994"/>
            <a:ext cx="151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400" dirty="0"/>
              <a:t>Clustering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4827619-CE73-D07B-7D63-B5788E7EF5E7}"/>
              </a:ext>
            </a:extLst>
          </p:cNvPr>
          <p:cNvSpPr/>
          <p:nvPr/>
        </p:nvSpPr>
        <p:spPr>
          <a:xfrm>
            <a:off x="763017" y="397110"/>
            <a:ext cx="10543610" cy="12048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E7EA-EEE8-C9F5-4BB9-D70DD6C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Unsupervised learning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ECF170-652F-D555-13DE-A8DA0F4DFC1E}"/>
              </a:ext>
            </a:extLst>
          </p:cNvPr>
          <p:cNvSpPr/>
          <p:nvPr/>
        </p:nvSpPr>
        <p:spPr>
          <a:xfrm>
            <a:off x="6716484" y="4583394"/>
            <a:ext cx="5370012" cy="2115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C34F7-40AD-3691-3504-51E3C36C3196}"/>
              </a:ext>
            </a:extLst>
          </p:cNvPr>
          <p:cNvSpPr txBox="1"/>
          <p:nvPr/>
        </p:nvSpPr>
        <p:spPr>
          <a:xfrm>
            <a:off x="6897096" y="4653148"/>
            <a:ext cx="558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400" dirty="0"/>
              <a:t>Applications,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Social network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Identification of the spe</a:t>
            </a:r>
            <a:r>
              <a:rPr lang="en-GB" sz="2400" dirty="0"/>
              <a:t>a</a:t>
            </a:r>
            <a:r>
              <a:rPr lang="en-LK" sz="2400" dirty="0"/>
              <a:t>ker by anal</a:t>
            </a:r>
            <a:r>
              <a:rPr lang="en-GB" sz="2400" dirty="0"/>
              <a:t>y</a:t>
            </a:r>
            <a:r>
              <a:rPr lang="en-LK" sz="2400" dirty="0"/>
              <a:t>sing the voice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K" sz="2400" dirty="0"/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18847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BDC070-FCA2-3071-AD37-3F1AC541C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19527"/>
              </p:ext>
            </p:extLst>
          </p:nvPr>
        </p:nvGraphicFramePr>
        <p:xfrm>
          <a:off x="838200" y="605790"/>
          <a:ext cx="10515600" cy="564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4921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07126551"/>
                    </a:ext>
                  </a:extLst>
                </a:gridCol>
              </a:tblGrid>
              <a:tr h="594461">
                <a:tc>
                  <a:txBody>
                    <a:bodyPr/>
                    <a:lstStyle/>
                    <a:p>
                      <a:r>
                        <a:rPr lang="en-LK" sz="2400" dirty="0"/>
                        <a:t>Supervised Learning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LK" sz="2400" dirty="0"/>
                        <a:t>Unsupervised Learning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02533"/>
                  </a:ext>
                </a:extLst>
              </a:tr>
              <a:tr h="594461">
                <a:tc>
                  <a:txBody>
                    <a:bodyPr/>
                    <a:lstStyle/>
                    <a:p>
                      <a:r>
                        <a:rPr lang="en-LK" sz="2400" dirty="0"/>
                        <a:t>Data with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2400" dirty="0"/>
                        <a:t>Data without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83052"/>
                  </a:ext>
                </a:extLst>
              </a:tr>
              <a:tr h="107002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(x) and output (y) data sets are included. </a:t>
                      </a:r>
                      <a:endParaRPr lang="en-L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input data (x)</a:t>
                      </a:r>
                      <a:r>
                        <a:rPr lang="en-LK" sz="2400" dirty="0">
                          <a:effectLst/>
                        </a:rPr>
                        <a:t> is included. </a:t>
                      </a:r>
                      <a:endParaRPr lang="en-L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4132"/>
                  </a:ext>
                </a:extLst>
              </a:tr>
              <a:tr h="154559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Learns a mapping between input and output pair and enables prediction on unseen data.</a:t>
                      </a:r>
                      <a:r>
                        <a:rPr lang="en-LK" sz="2400" dirty="0">
                          <a:effectLst/>
                        </a:rPr>
                        <a:t> </a:t>
                      </a:r>
                      <a:endParaRPr lang="en-L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hidden patterns and structures within the data.</a:t>
                      </a:r>
                      <a:r>
                        <a:rPr lang="en-LK" sz="2400" dirty="0">
                          <a:effectLst/>
                        </a:rPr>
                        <a:t> </a:t>
                      </a:r>
                      <a:endParaRPr lang="en-L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66486"/>
                  </a:ext>
                </a:extLst>
              </a:tr>
              <a:tr h="653151">
                <a:tc>
                  <a:txBody>
                    <a:bodyPr/>
                    <a:lstStyle/>
                    <a:p>
                      <a:r>
                        <a:rPr lang="en-LK" sz="2400" dirty="0"/>
                        <a:t>More accurate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2400" dirty="0"/>
                        <a:t>Less ac</a:t>
                      </a:r>
                      <a:r>
                        <a:rPr lang="en-GB" sz="2400" dirty="0"/>
                        <a:t>c</a:t>
                      </a:r>
                      <a:r>
                        <a:rPr lang="en-LK" sz="2400" dirty="0"/>
                        <a:t>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6141"/>
                  </a:ext>
                </a:extLst>
              </a:tr>
              <a:tr h="107002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Spam Filtering, Fraud detection, Machine translation, Image and object recognition</a:t>
                      </a:r>
                      <a:r>
                        <a:rPr lang="en-LK" sz="2400" dirty="0">
                          <a:effectLst/>
                        </a:rPr>
                        <a:t> </a:t>
                      </a:r>
                      <a:endParaRPr lang="en-L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segmentation, Music recommendation, Outlier detection</a:t>
                      </a:r>
                      <a:endParaRPr lang="en-L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1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D45C3A-D5F7-02B0-4050-52ECF579497E}"/>
              </a:ext>
            </a:extLst>
          </p:cNvPr>
          <p:cNvSpPr/>
          <p:nvPr/>
        </p:nvSpPr>
        <p:spPr>
          <a:xfrm>
            <a:off x="763017" y="397110"/>
            <a:ext cx="10543610" cy="12048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0BFBA-25C1-834B-49E6-382F686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D88-8B56-5DF2-125B-F259853A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Machine learning(ML) is a rapidly growing field that helps people </a:t>
            </a:r>
            <a:r>
              <a:rPr lang="en-GB" dirty="0"/>
              <a:t>be </a:t>
            </a:r>
            <a:r>
              <a:rPr lang="en-LK" dirty="0"/>
              <a:t>productive. </a:t>
            </a:r>
          </a:p>
          <a:p>
            <a:r>
              <a:rPr lang="en-LK" dirty="0"/>
              <a:t>The main cat</a:t>
            </a:r>
            <a:r>
              <a:rPr lang="en-GB" dirty="0"/>
              <a:t>ego</a:t>
            </a:r>
            <a:r>
              <a:rPr lang="en-LK" dirty="0"/>
              <a:t>ries of ML are Supervised, Unsupervised and Reinforcement Learning. </a:t>
            </a:r>
          </a:p>
          <a:p>
            <a:r>
              <a:rPr lang="en-GB" dirty="0"/>
              <a:t>Supervised learning is used to predict outcomes when we know the input and output pairs. </a:t>
            </a:r>
          </a:p>
          <a:p>
            <a:r>
              <a:rPr lang="en-LK" dirty="0"/>
              <a:t>We use Unsupervised learning When we need to discover new patterns with the input variables.  </a:t>
            </a:r>
          </a:p>
        </p:txBody>
      </p:sp>
    </p:spTree>
    <p:extLst>
      <p:ext uri="{BB962C8B-B14F-4D97-AF65-F5344CB8AC3E}">
        <p14:creationId xmlns:p14="http://schemas.microsoft.com/office/powerpoint/2010/main" val="108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82D5B6-1F45-1D6F-C837-6964114605BC}"/>
              </a:ext>
            </a:extLst>
          </p:cNvPr>
          <p:cNvSpPr/>
          <p:nvPr/>
        </p:nvSpPr>
        <p:spPr>
          <a:xfrm>
            <a:off x="763017" y="397110"/>
            <a:ext cx="10543610" cy="12048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F509E-A7B1-B997-3183-A852FA65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75AF-32DA-7427-D4E2-8961D7BF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LK" dirty="0"/>
              <a:t>Harischandra,T.(2024).” Overview of Machine Learning. Describe and compare two different machine learning techniques.”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/>
              <a:t>Jordan, M.I. and Mitchell, T.M. (2020). Machine learning: Trends, perspectives, and prospects. Science, 349(6245), pp.255–260.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/>
              <a:t>Das, S., Dey, A., Pal, A. and Roy, N. (2015). Applications of Artificial Intelligence in Machine Learning: Review and Prospect. International Journal of Computer Applications, [online] 115(9), pp.31–41.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LK" dirty="0"/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LK" dirty="0"/>
          </a:p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9480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8836</TotalTime>
  <Words>502</Words>
  <Application>Microsoft Macintosh PowerPoint</Application>
  <PresentationFormat>Widescreen</PresentationFormat>
  <Paragraphs>84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 of Machine Learning</vt:lpstr>
      <vt:lpstr>PowerPoint Presentation</vt:lpstr>
      <vt:lpstr>Supervised learning</vt:lpstr>
      <vt:lpstr>Unsupervised learning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Hii</dc:title>
  <dc:creator>Lagamuwalage Harischandra</dc:creator>
  <cp:lastModifiedBy>Lagamuwalage Harischandra</cp:lastModifiedBy>
  <cp:revision>3</cp:revision>
  <dcterms:created xsi:type="dcterms:W3CDTF">2024-02-19T20:31:44Z</dcterms:created>
  <dcterms:modified xsi:type="dcterms:W3CDTF">2024-02-28T10:34:35Z</dcterms:modified>
</cp:coreProperties>
</file>