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667A-9C3B-8F77-6BA4-124036330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9D3AB-1959-2683-C1F8-BB7DF554F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2FA0-7BDE-0DAF-1F5E-5ED75123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EC9F-67EC-4AB7-9A4F-4650A690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D90D-B1A3-AA0B-BA8A-C6EF72C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067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2678-9978-DF9E-D63B-43625160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FA5CC-4725-5257-9AD5-F374E5915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5486-80B6-1E5A-7122-2E53A88A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77B4-67BC-A262-0E8C-6FD6C151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E76F1-8A15-2F57-6EF8-20D97416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5888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03942-F5BE-6E2B-5F9D-56BA8DF03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44673-2FED-6098-229F-8C6C04057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CACC-6147-701F-2001-1CB09120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7706-FA86-CC0E-5B51-5D439B16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6D73-3AB4-4EBB-8762-6DA51B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9993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768F-24E3-C4E0-84A1-8A1CF8A8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9055-3842-F8AF-F042-65A1A9BA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B24B-1E8D-AEEC-28E5-FB5090D1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72B0-9C0A-4BF2-C9E1-B9126963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6D48-10FE-2868-BD39-9C77C875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08974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A3B5-758A-76A0-5ABA-79C59718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B7FFF-EC9D-B142-E358-FBD92587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6B86-F990-7FA9-DB7D-19EF6A5C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0EA2-ABA7-E84C-67AF-34FF961D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C228-33A0-E179-ABD6-E3B2D7F5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94411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26B4-64D4-DDA6-859B-1E674D93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66C1-B138-3DEF-1AD0-60C9761A8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37FD6-8FFA-5544-F4FD-9590964EB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8133-CCD7-5A70-7B0D-704FFFD6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D471F-C895-0264-AF4C-56720CBC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6AA4-042F-810C-5D82-3D52A677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05020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E5CA-0A67-0181-FBF1-1C64A58B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CF4E1-A90A-6821-757F-D80832AC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EF36A-5DBD-BDBB-CA1A-26A49E855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46F5B-F7E9-3711-20E5-534DFBCC0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B81C4-BE30-58E7-6F12-5E327DEA8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EAAA1-1DBA-E5FA-D963-399E3687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72B55-98F5-F6A6-BB67-8433A468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A63F4-F6D3-DD19-6F05-5D48AD4B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7108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C979-A38D-CF69-687A-9595ECF1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15C4A-63A6-5FFF-C304-455CE2F7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87BF-9E8E-96D3-1C30-8106290B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AAC5C-CE4F-AEAE-BAAE-36B20851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44859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9AFCA-0CDA-AEA5-4982-6A2970BB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947-0ACF-12EF-7C26-F29052D6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FE30-8E66-417C-DE8F-FD2548A9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92389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5763-0678-EB36-D23B-AD444F24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44BF-A28C-F778-891E-1B6ADB29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F434-A32F-36BE-D470-2240B4B8F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5338-D320-0655-CB5C-3F032210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1F6E-2DDA-63DC-69A6-89A5844F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797CB-EFD7-E640-A3A3-0A62C81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883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F107-BA34-2FE5-66F2-6CA079DA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6AE66-7F47-41EE-7EAE-B5329814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75C34-129B-FE79-F75F-1F06B357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E8CE-552C-17AD-BD9D-5CB5AD34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C21C0-4B9F-2729-1F28-6A2C776B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D1D7-9F6F-5DFC-9D49-6C3DC84F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2673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7EA62-C324-3828-421C-959ABC53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7728-7965-162C-26CD-8EE048896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10EF-23EF-4D99-CCD0-DAF54EA80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E4EB-1A82-0A4E-B23A-1AB59D2D1CF7}" type="datetimeFigureOut">
              <a:rPr lang="en-LK" smtClean="0"/>
              <a:t>2024-02-20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5564-DDD8-3F79-B164-7FF1BD35B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4FCE-739C-3D2E-7B38-C85D256AA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73607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1327-B747-5703-13FF-6ADF008BE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K" dirty="0"/>
              <a:t>Hii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04534-B8E9-6307-1142-61042925D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18723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EFE4-E0F1-9D92-2E63-64E0D775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Machine learning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A0E2-AF73-0619-DFB1-C7952708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LK" dirty="0"/>
              <a:t>upervised learning</a:t>
            </a:r>
          </a:p>
          <a:p>
            <a:r>
              <a:rPr lang="en-GB" dirty="0"/>
              <a:t>U</a:t>
            </a:r>
            <a:r>
              <a:rPr lang="en-LK" dirty="0"/>
              <a:t>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6300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E7EA-EEE8-C9F5-4BB9-D70DD6C2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CC32-20A4-D717-14B1-1FCE6833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85191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6A92-F785-CBBF-0685-8C5B2FB3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D742-843D-AE97-68BE-A4363919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66211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73A3-CA78-EC21-0790-1EF3688C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Unsupervised learning vs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1F12-5CE8-5E8A-F1A6-C68811E3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47265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BFBA-25C1-834B-49E6-382F6865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Thank youuuuuu :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D88-8B56-5DF2-125B-F259853A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084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23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Hii</vt:lpstr>
      <vt:lpstr>Machine learning types</vt:lpstr>
      <vt:lpstr>Supervised learning</vt:lpstr>
      <vt:lpstr>Unsupervised learning</vt:lpstr>
      <vt:lpstr>Unsupervised learning vs Supervised learning</vt:lpstr>
      <vt:lpstr>Thank youuuuuu :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Hii</dc:title>
  <dc:creator>Lagamuwalage Harischandra</dc:creator>
  <cp:lastModifiedBy>Lagamuwalage Harischandra</cp:lastModifiedBy>
  <cp:revision>1</cp:revision>
  <dcterms:created xsi:type="dcterms:W3CDTF">2024-02-19T20:31:44Z</dcterms:created>
  <dcterms:modified xsi:type="dcterms:W3CDTF">2024-02-21T02:48:43Z</dcterms:modified>
</cp:coreProperties>
</file>