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60" r:id="rId4"/>
    <p:sldId id="264" r:id="rId5"/>
    <p:sldId id="272" r:id="rId6"/>
    <p:sldId id="273" r:id="rId7"/>
    <p:sldId id="271" r:id="rId8"/>
    <p:sldId id="27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7AFE-6F47-447D-9DA9-45E9EC72398E}" type="datetimeFigureOut">
              <a:rPr lang="en-US" smtClean="0"/>
              <a:t>2021/08/10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>
            <a:extLst>
              <a:ext uri="{FF2B5EF4-FFF2-40B4-BE49-F238E27FC236}">
                <a16:creationId xmlns:a16="http://schemas.microsoft.com/office/drawing/2014/main" id="{7CBC4406-2F6C-4D71-8F87-A155D642B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D7CC1BE-2393-4C90-8CD7-F793BE3D7B9E}" type="slidenum">
              <a:rPr lang="en-US" altLang="zh-TW" sz="1400" b="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zh-TW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D9C5B58-CD0F-4BC1-BC29-69CDA49F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844675"/>
            <a:ext cx="8353425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7434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tabLst>
                <a:tab pos="4743450" algn="l"/>
              </a:tabLs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AMS</a:t>
            </a:r>
            <a:r>
              <a:rPr lang="en-US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_LABEL</a:t>
            </a: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GUIDE</a:t>
            </a:r>
            <a:endParaRPr lang="en-US" altLang="en-US" sz="25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32F7FC78-5857-46E0-8FDA-8D95A043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3573464"/>
            <a:ext cx="408310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Employee name:  </a:t>
            </a:r>
            <a:r>
              <a:rPr lang="zh-CN" alt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許氏玲</a:t>
            </a:r>
            <a:endParaRPr lang="en-US" altLang="zh-CN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altLang="ja-JP" sz="2000" b="0" dirty="0">
                <a:latin typeface="Arial" panose="020B0604020202020204" pitchFamily="34" charset="0"/>
                <a:cs typeface="Arial" panose="020B0604020202020204" pitchFamily="34" charset="0"/>
              </a:rPr>
              <a:t>:         </a:t>
            </a: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IT-SFIS-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ja-JP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date: 	   08-10-2021</a:t>
            </a:r>
            <a:endParaRPr lang="en-US" altLang="ja-JP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1100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54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.MAIN </a:t>
            </a:r>
            <a:r>
              <a:rPr lang="en-US" b="1" dirty="0">
                <a:solidFill>
                  <a:srgbClr val="002060"/>
                </a:solidFill>
              </a:rPr>
              <a:t>INTERFACE 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1" y="1143938"/>
            <a:ext cx="9535297" cy="513118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7783364" y="1072057"/>
            <a:ext cx="0" cy="204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C1A0DF-EBA7-4B5F-80F7-AB7161E2660A}"/>
              </a:ext>
            </a:extLst>
          </p:cNvPr>
          <p:cNvSpPr txBox="1"/>
          <p:nvPr/>
        </p:nvSpPr>
        <p:spPr>
          <a:xfrm>
            <a:off x="7087133" y="833430"/>
            <a:ext cx="1416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</a:rPr>
              <a:t>. </a:t>
            </a:r>
            <a:r>
              <a:rPr lang="en-US" sz="1200" b="1" dirty="0" smtClean="0">
                <a:solidFill>
                  <a:srgbClr val="FF0000"/>
                </a:solidFill>
              </a:rPr>
              <a:t>Label File Library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39683" y="1068389"/>
            <a:ext cx="13106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5531" y="1282329"/>
            <a:ext cx="9535297" cy="5885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977353" y="1956903"/>
            <a:ext cx="2083476" cy="17217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E579C2-A676-4259-B945-1A5A8A6E8BEB}"/>
              </a:ext>
            </a:extLst>
          </p:cNvPr>
          <p:cNvCxnSpPr>
            <a:cxnSpLocks/>
          </p:cNvCxnSpPr>
          <p:nvPr/>
        </p:nvCxnSpPr>
        <p:spPr>
          <a:xfrm>
            <a:off x="10060828" y="2704337"/>
            <a:ext cx="1622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C1A0DF-EBA7-4B5F-80F7-AB7161E2660A}"/>
              </a:ext>
            </a:extLst>
          </p:cNvPr>
          <p:cNvSpPr txBox="1"/>
          <p:nvPr/>
        </p:nvSpPr>
        <p:spPr>
          <a:xfrm>
            <a:off x="10376135" y="2469378"/>
            <a:ext cx="134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2. </a:t>
            </a:r>
            <a:r>
              <a:rPr lang="en-US" sz="1200" b="1" dirty="0" smtClean="0">
                <a:solidFill>
                  <a:srgbClr val="FF0000"/>
                </a:solidFill>
              </a:rPr>
              <a:t>Search label file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flipV="1">
            <a:off x="7977353" y="3751776"/>
            <a:ext cx="2083476" cy="739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E579C2-A676-4259-B945-1A5A8A6E8BEB}"/>
              </a:ext>
            </a:extLst>
          </p:cNvPr>
          <p:cNvCxnSpPr>
            <a:cxnSpLocks/>
          </p:cNvCxnSpPr>
          <p:nvPr/>
        </p:nvCxnSpPr>
        <p:spPr>
          <a:xfrm>
            <a:off x="10060828" y="4128489"/>
            <a:ext cx="1622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C1A0DF-EBA7-4B5F-80F7-AB7161E2660A}"/>
              </a:ext>
            </a:extLst>
          </p:cNvPr>
          <p:cNvSpPr txBox="1"/>
          <p:nvPr/>
        </p:nvSpPr>
        <p:spPr>
          <a:xfrm>
            <a:off x="11001506" y="390404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  <a:r>
              <a:rPr lang="en-US" sz="1200" b="1" dirty="0" smtClean="0">
                <a:solidFill>
                  <a:srgbClr val="FF0000"/>
                </a:solidFill>
              </a:rPr>
              <a:t>. Menu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l="17241" t="7533" r="14166" b="11022"/>
          <a:stretch/>
        </p:blipFill>
        <p:spPr>
          <a:xfrm>
            <a:off x="2648613" y="546540"/>
            <a:ext cx="687037" cy="6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898C03-127B-4F46-A8F2-9955BEC773C7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0A396-239C-45F6-9B5E-DBD37F0E798C}"/>
              </a:ext>
            </a:extLst>
          </p:cNvPr>
          <p:cNvCxnSpPr/>
          <p:nvPr/>
        </p:nvCxnSpPr>
        <p:spPr>
          <a:xfrm>
            <a:off x="4906029" y="3664094"/>
            <a:ext cx="2327575" cy="1647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3C7CA2-ECDF-4C0D-841F-F4A5502E9F7C}"/>
              </a:ext>
            </a:extLst>
          </p:cNvPr>
          <p:cNvCxnSpPr>
            <a:cxnSpLocks/>
          </p:cNvCxnSpPr>
          <p:nvPr/>
        </p:nvCxnSpPr>
        <p:spPr>
          <a:xfrm flipV="1">
            <a:off x="4906029" y="2592745"/>
            <a:ext cx="1843116" cy="107134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386128-48C9-42B4-8F73-5D11B6C24391}"/>
              </a:ext>
            </a:extLst>
          </p:cNvPr>
          <p:cNvSpPr txBox="1"/>
          <p:nvPr/>
        </p:nvSpPr>
        <p:spPr>
          <a:xfrm rot="19862861">
            <a:off x="5338031" y="279138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Login 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DE5F0-0FEE-4951-B2AC-99DB48C79864}"/>
              </a:ext>
            </a:extLst>
          </p:cNvPr>
          <p:cNvSpPr txBox="1"/>
          <p:nvPr/>
        </p:nvSpPr>
        <p:spPr>
          <a:xfrm rot="2195821">
            <a:off x="5802172" y="4322227"/>
            <a:ext cx="10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</a:t>
            </a:r>
            <a:r>
              <a:rPr lang="en-US" dirty="0" smtClean="0">
                <a:solidFill>
                  <a:srgbClr val="FF0000"/>
                </a:solidFill>
              </a:rPr>
              <a:t>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445" y="1010773"/>
            <a:ext cx="600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to SFIS_AMS  then double click on AMS_LABEL program.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5" y="1473481"/>
            <a:ext cx="4494846" cy="41289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 flipV="1">
            <a:off x="1208691" y="2774733"/>
            <a:ext cx="987972" cy="77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5" y="969235"/>
            <a:ext cx="4942675" cy="27331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420" y="3944584"/>
            <a:ext cx="4067175" cy="27336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24004" y="5999249"/>
            <a:ext cx="637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account no have privilege, please contact with IT for  permission.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2.LOGIN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9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3.DOWLOAD LABEL FILE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10" y="1376852"/>
            <a:ext cx="4120730" cy="2390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6" y="1492554"/>
            <a:ext cx="7367469" cy="43617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flipV="1">
            <a:off x="126406" y="3292993"/>
            <a:ext cx="5706834" cy="1964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5843750" y="3664661"/>
            <a:ext cx="777767" cy="360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7604709" y="1376851"/>
            <a:ext cx="4120731" cy="1996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10583917" y="3493006"/>
            <a:ext cx="583323" cy="274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7604709" y="4136103"/>
            <a:ext cx="41207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Dowload</a:t>
            </a:r>
            <a:r>
              <a:rPr lang="en-US" dirty="0"/>
              <a:t> label file 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type label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Choose label file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</a:t>
            </a:r>
            <a:r>
              <a:rPr lang="en-US" sz="1400" dirty="0" err="1" smtClean="0"/>
              <a:t>Dowload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Choose </a:t>
            </a:r>
            <a:r>
              <a:rPr lang="en-US" sz="1400" dirty="0" smtClean="0"/>
              <a:t>where to save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Save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5184230" y="297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365621" y="3362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1469544" y="1063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329618" y="3434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Rectangle 27"/>
          <p:cNvSpPr/>
          <p:nvPr/>
        </p:nvSpPr>
        <p:spPr>
          <a:xfrm flipV="1">
            <a:off x="94876" y="1550549"/>
            <a:ext cx="7367470" cy="620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041571" y="1247806"/>
            <a:ext cx="2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41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4</a:t>
            </a:r>
            <a:r>
              <a:rPr lang="en-US" b="1" dirty="0" smtClean="0">
                <a:solidFill>
                  <a:srgbClr val="002060"/>
                </a:solidFill>
              </a:rPr>
              <a:t>.DELETE LABEL FILE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" y="1228017"/>
            <a:ext cx="7720404" cy="4521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282" y="1354029"/>
            <a:ext cx="3114675" cy="1438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8071269" y="3520116"/>
            <a:ext cx="38054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label file 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type label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Choose label file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Delete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Choose </a:t>
            </a:r>
            <a:r>
              <a:rPr lang="en-US" sz="1400" dirty="0" smtClean="0"/>
              <a:t>Yes or No to Delete label file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 flipV="1">
            <a:off x="235926" y="3530625"/>
            <a:ext cx="5923136" cy="2215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6243144" y="3826665"/>
            <a:ext cx="777767" cy="360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9585095" y="2410482"/>
            <a:ext cx="1629443" cy="3608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5846866" y="3230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513937" y="4122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820719" y="2073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193887" y="1313033"/>
            <a:ext cx="7720404" cy="620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017188" y="995403"/>
            <a:ext cx="28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5.RENAME LABEL FILE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6" y="1354142"/>
            <a:ext cx="8148237" cy="4573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642" y="1637918"/>
            <a:ext cx="3552825" cy="1514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8439642" y="3887978"/>
            <a:ext cx="364350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Rename </a:t>
            </a:r>
            <a:r>
              <a:rPr lang="en-US" dirty="0"/>
              <a:t>label file 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type label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Choose label file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Rename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Input new label name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Choose </a:t>
            </a:r>
            <a:r>
              <a:rPr lang="en-US" sz="1400" dirty="0" smtClean="0"/>
              <a:t>OK or Cancel to Rename label file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 flipV="1">
            <a:off x="235925" y="3972051"/>
            <a:ext cx="6259467" cy="232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172676" y="3671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7409234" y="3973101"/>
            <a:ext cx="820365" cy="399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9222269" y="2037994"/>
            <a:ext cx="2664931" cy="547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10409937" y="2649480"/>
            <a:ext cx="1477263" cy="399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7918961" y="433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372591" y="1722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110549" y="268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175956" y="1436530"/>
            <a:ext cx="8148237" cy="620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913655" y="1118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25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002060"/>
                </a:solidFill>
              </a:rPr>
              <a:t>.UPLOAD LABEL FILE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" y="1249456"/>
            <a:ext cx="6951383" cy="4847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1249456"/>
            <a:ext cx="4389218" cy="25448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7315201" y="4092374"/>
            <a:ext cx="36435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</a:t>
            </a:r>
            <a:r>
              <a:rPr lang="en-US" dirty="0"/>
              <a:t>label file follow 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/>
              <a:t>label </a:t>
            </a:r>
            <a:r>
              <a:rPr lang="en-US" sz="1400" dirty="0" smtClean="0"/>
              <a:t>type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Click </a:t>
            </a:r>
            <a:r>
              <a:rPr lang="en-US" sz="1400" dirty="0" smtClean="0"/>
              <a:t>Upload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Choose label file need upload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Choose </a:t>
            </a:r>
            <a:r>
              <a:rPr lang="en-US" sz="1400" dirty="0" smtClean="0"/>
              <a:t>Open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 flipV="1">
            <a:off x="94875" y="1354975"/>
            <a:ext cx="6951383" cy="620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6250846" y="3668109"/>
            <a:ext cx="795412" cy="391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V="1">
            <a:off x="7315201" y="1273921"/>
            <a:ext cx="4389218" cy="1994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V="1">
            <a:off x="10436772" y="3545835"/>
            <a:ext cx="734796" cy="272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2656308" y="1062848"/>
            <a:ext cx="223516" cy="373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656253" y="3361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436772" y="940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10176590" y="3504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6</a:t>
            </a:r>
            <a:r>
              <a:rPr lang="en-US" b="1" dirty="0" smtClean="0">
                <a:solidFill>
                  <a:srgbClr val="002060"/>
                </a:solidFill>
              </a:rPr>
              <a:t>.UPLOAD LABEL FILE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6" y="2029725"/>
            <a:ext cx="11241741" cy="40118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12493" y="5475889"/>
            <a:ext cx="8699976" cy="33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4246" y="1339312"/>
            <a:ext cx="32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file then </a:t>
            </a:r>
            <a:r>
              <a:rPr lang="en-US" dirty="0"/>
              <a:t>upload </a:t>
            </a:r>
            <a:r>
              <a:rPr lang="en-US" dirty="0" smtClean="0"/>
              <a:t>successful.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84D68950-8F7A-4419-A358-009A0D81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803" y="2786655"/>
            <a:ext cx="9388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vi-VN" altLang="en-US" sz="4000" b="0" dirty="0" smtClean="0">
                <a:latin typeface="Courier" charset="0"/>
                <a:cs typeface="Times New Roman" panose="02020603050405020304" pitchFamily="18" charset="0"/>
              </a:rPr>
              <a:t>THANKS FOR WATCHING</a:t>
            </a:r>
            <a:endParaRPr lang="en-US" altLang="en-US" sz="4000" b="0" dirty="0">
              <a:latin typeface="Courier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AMS_LABEL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9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217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Courier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Hua Thi Linh</cp:lastModifiedBy>
  <cp:revision>57</cp:revision>
  <dcterms:created xsi:type="dcterms:W3CDTF">2020-07-29T07:41:02Z</dcterms:created>
  <dcterms:modified xsi:type="dcterms:W3CDTF">2021-08-10T15:27:35Z</dcterms:modified>
</cp:coreProperties>
</file>