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</p:sldMasterIdLst>
  <p:notesMasterIdLst>
    <p:notesMasterId r:id="rId10"/>
  </p:notesMasterIdLst>
  <p:sldIdLst>
    <p:sldId id="312" r:id="rId6"/>
    <p:sldId id="315" r:id="rId7"/>
    <p:sldId id="313" r:id="rId8"/>
    <p:sldId id="314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5441" autoAdjust="0"/>
  </p:normalViewPr>
  <p:slideViewPr>
    <p:cSldViewPr snapToGrid="0">
      <p:cViewPr varScale="1">
        <p:scale>
          <a:sx n="105" d="100"/>
          <a:sy n="105" d="100"/>
        </p:scale>
        <p:origin x="15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3859-BE0E-464C-8214-ED571858A30C}" type="datetimeFigureOut">
              <a:rPr lang="en-US" smtClean="0"/>
              <a:pPr/>
              <a:t>2021-12-17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998E0-2D56-4FD2-B33D-7AE9E5030E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17996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73568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460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17996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73568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1_">
    <p:bg>
      <p:bgPr>
        <a:blipFill rotWithShape="0">
          <a:blip r:embed="rId2" cstate="print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日期版面配置區 104870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zh-TW" altLang="en-US" sz="1200">
                <a:solidFill>
                  <a:srgbClr val="898989"/>
                </a:solidFill>
                <a:latin typeface="Calibri" pitchFamily="34" charset="0"/>
                <a:ea typeface="Microsoft JhengHei" pitchFamily="34" charset="-120"/>
              </a:rPr>
              <a:pPr lvl="0" eaLnBrk="1" hangingPunct="1"/>
              <a:t>2021/12/17</a:t>
            </a:fld>
            <a:endParaRPr lang="zh-TW" altLang="en-US" sz="1200">
              <a:solidFill>
                <a:srgbClr val="898989"/>
              </a:solidFill>
              <a:latin typeface="Calibri" pitchFamily="34" charset="0"/>
              <a:ea typeface="Microsoft JhengHei" pitchFamily="34" charset="-120"/>
            </a:endParaRPr>
          </a:p>
        </p:txBody>
      </p:sp>
      <p:sp>
        <p:nvSpPr>
          <p:cNvPr id="1048709" name="頁尾版面配置區 104870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lvl="0" algn="ctr" eaLnBrk="1" hangingPunct="1"/>
            <a:endParaRPr lang="zh-TW" altLang="en-US" sz="1200">
              <a:solidFill>
                <a:srgbClr val="898989"/>
              </a:solidFill>
              <a:latin typeface="Calibri" pitchFamily="34" charset="0"/>
              <a:ea typeface="Microsoft JhengHei" pitchFamily="34" charset="-120"/>
            </a:endParaRPr>
          </a:p>
        </p:txBody>
      </p:sp>
      <p:sp>
        <p:nvSpPr>
          <p:cNvPr id="1048710" name="投影片編號版面配置區 104870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zh-TW" altLang="en-US" sz="1200">
                <a:solidFill>
                  <a:srgbClr val="898989"/>
                </a:solidFill>
                <a:latin typeface="Calibri" pitchFamily="34" charset="0"/>
                <a:ea typeface="Microsoft JhengHei" pitchFamily="34" charset="-120"/>
              </a:rPr>
              <a:pPr lvl="0" algn="r" eaLnBrk="1" hangingPunct="1"/>
              <a:t>‹#›</a:t>
            </a:fld>
            <a:endParaRPr lang="zh-TW" altLang="en-US" sz="1200">
              <a:solidFill>
                <a:srgbClr val="898989"/>
              </a:solidFill>
              <a:latin typeface="Calibri" pitchFamily="34" charset="0"/>
              <a:ea typeface="Microsoft JhengHei" pitchFamily="34" charset="-12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07800" y="209160"/>
            <a:ext cx="10083600" cy="274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17996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73568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460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17996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73568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07800" y="209160"/>
            <a:ext cx="10083600" cy="274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17996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73568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460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17996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773568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307800" y="209160"/>
            <a:ext cx="10083600" cy="274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17996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773568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460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17996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773568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307800" y="209160"/>
            <a:ext cx="10083600" cy="274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7800" y="209160"/>
            <a:ext cx="10083600" cy="274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17996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7735680" y="100512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2460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417996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7735680" y="3277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12720" y="3277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12720" y="100512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4600" y="3277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b="0" strike="noStrike" spc="-1" smtClean="0">
                <a:latin typeface="Times New Roman"/>
              </a:rPr>
              <a:t>1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0BF482B-A365-49BA-A814-922AC0A2A2CF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icrosoft JhengHe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FF"/>
                </a:solidFill>
                <a:latin typeface="微軟正黑體"/>
                <a:ea typeface="微軟正黑體"/>
              </a:rPr>
              <a:t>按一下以編輯母片標題樣式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PMingLiU"/>
              </a:rPr>
              <a:t>按一下以編輯母片文字樣式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PMingLiU"/>
              </a:rPr>
              <a:t>第二層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第三層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第四層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第五層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2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FF"/>
                </a:solidFill>
                <a:latin typeface="微軟正黑體"/>
                <a:ea typeface="微軟正黑體"/>
              </a:rPr>
              <a:t>按一下以編輯母片標題樣式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按一下以編輯母片文字樣式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第二層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第三層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第四層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第五層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b="0" strike="noStrike" spc="-1" smtClean="0">
                <a:latin typeface="Times New Roman"/>
              </a:rPr>
              <a:t>1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8E235E6-4ED4-415E-8D9F-CA4F7D9836F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b="0" strike="noStrike" spc="-1" smtClean="0">
                <a:latin typeface="Times New Roman"/>
              </a:rPr>
              <a:t>1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A0F6176-E0A7-4722-BF05-98F92296FF32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b="0" strike="noStrike" spc="-1" smtClean="0">
                <a:latin typeface="Times New Roman"/>
              </a:rPr>
              <a:t>1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D924AD4-5882-46B2-A5C2-AC0437D15D46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icrosoft JhengHe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07800" y="209160"/>
            <a:ext cx="10083600" cy="5914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FF"/>
                </a:solidFill>
                <a:latin typeface="Calibri Light"/>
                <a:ea typeface="PMingLiU"/>
              </a:rPr>
              <a:t>按一下以編輯母片標題樣式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24600" y="100512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PMingLiU"/>
              </a:rPr>
              <a:t>按一下以編輯母片文字樣式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PMingLiU"/>
              </a:rPr>
              <a:t>第二層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第三層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第四層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PMingLiU"/>
              </a:rPr>
              <a:t>第五層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b="0" strike="noStrike" spc="-1" smtClean="0">
                <a:latin typeface="Times New Roman"/>
              </a:rPr>
              <a:t>1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1B57156-EFED-4344-A099-2224CE69B26C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6126" y="1145639"/>
            <a:ext cx="12083143" cy="0"/>
          </a:xfrm>
          <a:prstGeom prst="line">
            <a:avLst/>
          </a:prstGeom>
          <a:ln w="444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187D006-E73B-4ACC-91FC-14824136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107" y="314400"/>
            <a:ext cx="8528539" cy="6029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1370" tIns="54708" rIns="111370" bIns="54708" anchor="ctr">
            <a:spAutoFit/>
          </a:bodyPr>
          <a:lstStyle/>
          <a:p>
            <a:pPr algn="ctr"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32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PRINT_LABEL SOP</a:t>
            </a:r>
            <a:endParaRPr lang="en-US" altLang="zh-CN" sz="3200" b="1" dirty="0" smtClean="0">
              <a:solidFill>
                <a:srgbClr val="002060"/>
              </a:solidFill>
              <a:latin typeface="Tahoma" pitchFamily="32" charset="0"/>
              <a:ea typeface="新細明體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43FFD-BE24-4BB5-B7C3-F08CE0B9B8E8}"/>
              </a:ext>
            </a:extLst>
          </p:cNvPr>
          <p:cNvSpPr txBox="1"/>
          <p:nvPr/>
        </p:nvSpPr>
        <p:spPr>
          <a:xfrm>
            <a:off x="122213" y="1320790"/>
            <a:ext cx="22944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1.Upload label</a:t>
            </a:r>
            <a:endParaRPr lang="en-US" sz="15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683" y="1618005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Label </a:t>
            </a:r>
            <a:r>
              <a:rPr lang="en-US" dirty="0" err="1" smtClean="0"/>
              <a:t>cần</a:t>
            </a:r>
            <a:r>
              <a:rPr lang="en-US" dirty="0" smtClean="0"/>
              <a:t> upload file ALLPART.LAB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PQE </a:t>
            </a:r>
            <a:r>
              <a:rPr lang="en-US" dirty="0" err="1" smtClean="0"/>
              <a:t>cần</a:t>
            </a:r>
            <a:r>
              <a:rPr lang="en-US" dirty="0" smtClean="0"/>
              <a:t> check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label </a:t>
            </a:r>
            <a:r>
              <a:rPr lang="en-US" dirty="0" err="1" smtClean="0"/>
              <a:t>trên</a:t>
            </a:r>
            <a:r>
              <a:rPr lang="en-US" dirty="0" smtClean="0"/>
              <a:t> website label tracking.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78" y="2264336"/>
            <a:ext cx="6704236" cy="20607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09" y="4675411"/>
            <a:ext cx="7637175" cy="138614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8840614" y="2523744"/>
            <a:ext cx="80630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59002" y="227578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upload file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30968" y="441655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PQE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 flipV="1">
            <a:off x="9427464" y="4601218"/>
            <a:ext cx="603504" cy="38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6126" y="1145639"/>
            <a:ext cx="12083143" cy="0"/>
          </a:xfrm>
          <a:prstGeom prst="line">
            <a:avLst/>
          </a:prstGeom>
          <a:ln w="444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187D006-E73B-4ACC-91FC-14824136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107" y="314400"/>
            <a:ext cx="8528539" cy="6029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1370" tIns="54708" rIns="111370" bIns="54708" anchor="ctr">
            <a:spAutoFit/>
          </a:bodyPr>
          <a:lstStyle/>
          <a:p>
            <a:pPr algn="ctr"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32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PRINT_LABEL SOP</a:t>
            </a:r>
            <a:endParaRPr lang="en-US" altLang="zh-CN" sz="3200" b="1" dirty="0" smtClean="0">
              <a:solidFill>
                <a:srgbClr val="002060"/>
              </a:solidFill>
              <a:latin typeface="Tahoma" pitchFamily="32" charset="0"/>
              <a:ea typeface="新細明體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43FFD-BE24-4BB5-B7C3-F08CE0B9B8E8}"/>
              </a:ext>
            </a:extLst>
          </p:cNvPr>
          <p:cNvSpPr txBox="1"/>
          <p:nvPr/>
        </p:nvSpPr>
        <p:spPr>
          <a:xfrm>
            <a:off x="122213" y="1320790"/>
            <a:ext cx="22944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002060"/>
                </a:solidFill>
              </a:rPr>
              <a:t>1. Open program.</a:t>
            </a:r>
            <a:endParaRPr lang="en-US" sz="15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75" y="2427258"/>
            <a:ext cx="6406738" cy="2908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8" y="2900958"/>
            <a:ext cx="3749040" cy="18383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05251" y="3820141"/>
            <a:ext cx="6151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683" y="1661652"/>
            <a:ext cx="30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PRINT_ALLPART.exe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6126" y="1145639"/>
            <a:ext cx="12083143" cy="0"/>
          </a:xfrm>
          <a:prstGeom prst="line">
            <a:avLst/>
          </a:prstGeom>
          <a:ln w="444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187D006-E73B-4ACC-91FC-14824136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107" y="314400"/>
            <a:ext cx="8528539" cy="6029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1370" tIns="54708" rIns="111370" bIns="54708" anchor="ctr">
            <a:spAutoFit/>
          </a:bodyPr>
          <a:lstStyle/>
          <a:p>
            <a:pPr algn="ctr"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32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PRINT_LABEL SOP</a:t>
            </a:r>
            <a:endParaRPr lang="en-US" altLang="zh-CN" sz="3200" b="1" dirty="0" smtClean="0">
              <a:solidFill>
                <a:srgbClr val="002060"/>
              </a:solidFill>
              <a:latin typeface="Tahoma" pitchFamily="32" charset="0"/>
              <a:ea typeface="新細明體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43FFD-BE24-4BB5-B7C3-F08CE0B9B8E8}"/>
              </a:ext>
            </a:extLst>
          </p:cNvPr>
          <p:cNvSpPr txBox="1"/>
          <p:nvPr/>
        </p:nvSpPr>
        <p:spPr>
          <a:xfrm>
            <a:off x="122213" y="1320790"/>
            <a:ext cx="22944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</a:rPr>
              <a:t>2</a:t>
            </a:r>
            <a:r>
              <a:rPr lang="en-US" sz="1500" b="1" dirty="0" smtClean="0">
                <a:solidFill>
                  <a:srgbClr val="002060"/>
                </a:solidFill>
              </a:rPr>
              <a:t>. Main </a:t>
            </a:r>
            <a:r>
              <a:rPr lang="en-US" sz="1500" b="1" dirty="0" smtClean="0">
                <a:solidFill>
                  <a:srgbClr val="002060"/>
                </a:solidFill>
              </a:rPr>
              <a:t>program.</a:t>
            </a:r>
            <a:endParaRPr lang="en-US" sz="1500" b="1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68" y="2796052"/>
            <a:ext cx="7610665" cy="343884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849624" y="2633472"/>
            <a:ext cx="402336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1960" y="2345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0423" y="52044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 flipV="1">
            <a:off x="4105656" y="5389120"/>
            <a:ext cx="30476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50792" y="5812007"/>
            <a:ext cx="886968" cy="25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29621" y="5546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7472" y="1828800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Chọn</a:t>
            </a:r>
            <a:r>
              <a:rPr lang="en-US" dirty="0" smtClean="0"/>
              <a:t> Basic Setup.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hang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Chọn</a:t>
            </a:r>
            <a:r>
              <a:rPr lang="en-US" dirty="0" smtClean="0"/>
              <a:t> Save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70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6126" y="1145639"/>
            <a:ext cx="12083143" cy="0"/>
          </a:xfrm>
          <a:prstGeom prst="line">
            <a:avLst/>
          </a:prstGeom>
          <a:ln w="444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187D006-E73B-4ACC-91FC-14824136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107" y="314400"/>
            <a:ext cx="8528539" cy="6029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1370" tIns="54708" rIns="111370" bIns="54708" anchor="ctr">
            <a:spAutoFit/>
          </a:bodyPr>
          <a:lstStyle/>
          <a:p>
            <a:pPr algn="ctr"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32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PRINT_LABEL SOP</a:t>
            </a:r>
            <a:endParaRPr lang="en-US" altLang="zh-CN" sz="3200" b="1" dirty="0" smtClean="0">
              <a:solidFill>
                <a:srgbClr val="002060"/>
              </a:solidFill>
              <a:latin typeface="Tahoma" pitchFamily="32" charset="0"/>
              <a:ea typeface="新細明體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43FFD-BE24-4BB5-B7C3-F08CE0B9B8E8}"/>
              </a:ext>
            </a:extLst>
          </p:cNvPr>
          <p:cNvSpPr txBox="1"/>
          <p:nvPr/>
        </p:nvSpPr>
        <p:spPr>
          <a:xfrm>
            <a:off x="122213" y="1320790"/>
            <a:ext cx="22944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</a:rPr>
              <a:t>2</a:t>
            </a:r>
            <a:r>
              <a:rPr lang="en-US" sz="1500" b="1" dirty="0" smtClean="0">
                <a:solidFill>
                  <a:srgbClr val="002060"/>
                </a:solidFill>
              </a:rPr>
              <a:t>. Main </a:t>
            </a:r>
            <a:r>
              <a:rPr lang="en-US" sz="1500" b="1" dirty="0" smtClean="0">
                <a:solidFill>
                  <a:srgbClr val="002060"/>
                </a:solidFill>
              </a:rPr>
              <a:t>program.</a:t>
            </a:r>
            <a:endParaRPr lang="en-US" sz="15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88" y="3094244"/>
            <a:ext cx="7104583" cy="321596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868052" y="3200400"/>
            <a:ext cx="679052" cy="3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7104" y="2962656"/>
            <a:ext cx="23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21808" y="4123944"/>
            <a:ext cx="356616" cy="2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07578" y="5202936"/>
            <a:ext cx="263000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2020" y="3930134"/>
            <a:ext cx="25603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51871" y="4979908"/>
            <a:ext cx="22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488" y="1883664"/>
            <a:ext cx="3698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in</a:t>
            </a:r>
          </a:p>
          <a:p>
            <a:pPr marL="342900" indent="-342900">
              <a:buAutoNum type="arabicPeriod"/>
            </a:pPr>
            <a:r>
              <a:rPr lang="en-US" dirty="0" smtClean="0"/>
              <a:t>List data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label </a:t>
            </a:r>
            <a:r>
              <a:rPr lang="en-US" dirty="0" err="1" smtClean="0"/>
              <a:t>sẽ</a:t>
            </a:r>
            <a:r>
              <a:rPr lang="en-US" dirty="0" smtClean="0"/>
              <a:t> in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Bấm</a:t>
            </a:r>
            <a:r>
              <a:rPr lang="en-US" dirty="0" smtClean="0"/>
              <a:t> 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</TotalTime>
  <Words>92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22" baseType="lpstr">
      <vt:lpstr>DejaVu Sans</vt:lpstr>
      <vt:lpstr>宋体</vt:lpstr>
      <vt:lpstr>微軟正黑體</vt:lpstr>
      <vt:lpstr>微軟正黑體</vt:lpstr>
      <vt:lpstr>PMingLiU</vt:lpstr>
      <vt:lpstr>PMingLiU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Yueh-Wei</dc:creator>
  <cp:lastModifiedBy>陳德龍</cp:lastModifiedBy>
  <cp:revision>362</cp:revision>
  <dcterms:created xsi:type="dcterms:W3CDTF">2018-11-13T18:26:15Z</dcterms:created>
  <dcterms:modified xsi:type="dcterms:W3CDTF">2021-12-17T04:08:34Z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