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7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0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2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9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2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1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8DB-A74E-44A3-8567-0E3E797FD8E5}" type="datetimeFigureOut">
              <a:rPr lang="en-US" smtClean="0"/>
              <a:t>2021/12/30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C3B2-C9C6-40BC-9E2F-3804362F8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014972-3427-47B2-A352-95310799B726}"/>
              </a:ext>
            </a:extLst>
          </p:cNvPr>
          <p:cNvSpPr txBox="1"/>
          <p:nvPr/>
        </p:nvSpPr>
        <p:spPr>
          <a:xfrm>
            <a:off x="226162" y="767510"/>
            <a:ext cx="599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SFIS_AMS 5.0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download and run program. Login by employee have login privilege (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as below image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094C8-7F5A-46FA-A4CA-B74C1B2EC767}"/>
              </a:ext>
            </a:extLst>
          </p:cNvPr>
          <p:cNvSpPr txBox="1"/>
          <p:nvPr/>
        </p:nvSpPr>
        <p:spPr>
          <a:xfrm>
            <a:off x="226162" y="2905079"/>
            <a:ext cx="5998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procedure: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SFIS1.API_EXECUTE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1.Open program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2" y="1340833"/>
            <a:ext cx="4895850" cy="1371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050" y="2405517"/>
            <a:ext cx="5262100" cy="380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952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1690B06-5AE3-41C9-BFED-550C089AF136}"/>
              </a:ext>
            </a:extLst>
          </p:cNvPr>
          <p:cNvSpPr txBox="1"/>
          <p:nvPr/>
        </p:nvSpPr>
        <p:spPr>
          <a:xfrm>
            <a:off x="723900" y="3302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2.Setup station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38" y="833664"/>
            <a:ext cx="3441699" cy="36625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5538" y="1785257"/>
            <a:ext cx="1923148" cy="37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0" y="330200"/>
            <a:ext cx="4562475" cy="5086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000" y="5080000"/>
            <a:ext cx="44994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program will save the station value in File(C:\PACKING\Packing.ini)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74" y="4496253"/>
            <a:ext cx="20383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642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 Reprint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52" y="278880"/>
            <a:ext cx="412432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37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D1A16-68A1-4A81-BC04-8F217E2D090A}"/>
              </a:ext>
            </a:extLst>
          </p:cNvPr>
          <p:cNvSpPr txBox="1"/>
          <p:nvPr/>
        </p:nvSpPr>
        <p:spPr>
          <a:xfrm>
            <a:off x="431449" y="278880"/>
            <a:ext cx="274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Label and Visible label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0" y="648212"/>
            <a:ext cx="6019800" cy="3648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143" y="1161142"/>
            <a:ext cx="38027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Checking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system to manage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Visible label using CODESOFT to display value and variables in Label.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687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75418" y="10233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SzTx/>
              <a:buFont typeface="Arial" panose="020B0604020202020204" pitchFamily="34" charset="0"/>
              <a:buNone/>
              <a:defRPr/>
            </a:pP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FG</a:t>
            </a: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 IT Weekly Meeting</a:t>
            </a:r>
            <a: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資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訊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管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理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部</a:t>
            </a:r>
            <a:r>
              <a:rPr lang="zh-CN" alt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報</a:t>
            </a:r>
            <a:r>
              <a:rPr lang="zh-CN" altLang="zh-TW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DFKai-SB" pitchFamily="65" charset="-128"/>
                <a:cs typeface="Arial" panose="020B0604020202020204" pitchFamily="34" charset="0"/>
              </a:rPr>
              <a:t>告</a:t>
            </a:r>
            <a:endParaRPr lang="zh-TW" altLang="en-US" sz="24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93581-3B3A-4448-8C43-40EC0AC7B791}"/>
              </a:ext>
            </a:extLst>
          </p:cNvPr>
          <p:cNvSpPr txBox="1"/>
          <p:nvPr/>
        </p:nvSpPr>
        <p:spPr>
          <a:xfrm>
            <a:off x="939800" y="96866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dup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55D61-3D65-4308-B25F-D0C4A637ACC3}"/>
              </a:ext>
            </a:extLst>
          </p:cNvPr>
          <p:cNvSpPr txBox="1"/>
          <p:nvPr/>
        </p:nvSpPr>
        <p:spPr>
          <a:xfrm>
            <a:off x="619199" y="284002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Scan MAC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C93C1-A8C1-4E61-93FE-D1DC8BD19390}"/>
              </a:ext>
            </a:extLst>
          </p:cNvPr>
          <p:cNvSpPr txBox="1"/>
          <p:nvPr/>
        </p:nvSpPr>
        <p:spPr>
          <a:xfrm>
            <a:off x="3856163" y="2701528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c_pallet_t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/>
              <a:t>LINE_NAME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F21931-745A-4465-8494-5EE86997BE95}"/>
              </a:ext>
            </a:extLst>
          </p:cNvPr>
          <p:cNvSpPr/>
          <p:nvPr/>
        </p:nvSpPr>
        <p:spPr>
          <a:xfrm>
            <a:off x="2271352" y="3035607"/>
            <a:ext cx="1608133" cy="4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C9B9C-457B-400A-9057-CE6AB8EC6B4D}"/>
              </a:ext>
            </a:extLst>
          </p:cNvPr>
          <p:cNvSpPr/>
          <p:nvPr/>
        </p:nvSpPr>
        <p:spPr>
          <a:xfrm>
            <a:off x="6374801" y="2989440"/>
            <a:ext cx="1608133" cy="461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0AE7E-3707-4F26-85C9-E800ABF9F31E}"/>
              </a:ext>
            </a:extLst>
          </p:cNvPr>
          <p:cNvSpPr txBox="1"/>
          <p:nvPr/>
        </p:nvSpPr>
        <p:spPr>
          <a:xfrm>
            <a:off x="8295222" y="2712441"/>
            <a:ext cx="2569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table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R_pallet_t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mac of pc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CF340-D723-4B39-923F-CC790D5DCE4A}"/>
              </a:ext>
            </a:extLst>
          </p:cNvPr>
          <p:cNvSpPr txBox="1"/>
          <p:nvPr/>
        </p:nvSpPr>
        <p:spPr>
          <a:xfrm>
            <a:off x="6560749" y="263773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data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40AEA63-A807-42E9-A64F-F5878B643A7D}"/>
              </a:ext>
            </a:extLst>
          </p:cNvPr>
          <p:cNvSpPr/>
          <p:nvPr/>
        </p:nvSpPr>
        <p:spPr>
          <a:xfrm>
            <a:off x="5003800" y="3347859"/>
            <a:ext cx="76200" cy="944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BAE24-9ED4-4480-A322-A02183E9669F}"/>
              </a:ext>
            </a:extLst>
          </p:cNvPr>
          <p:cNvSpPr txBox="1"/>
          <p:nvPr/>
        </p:nvSpPr>
        <p:spPr>
          <a:xfrm>
            <a:off x="5321300" y="37592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2DC9BB-E9DB-48AD-A772-932FF933D7DB}"/>
              </a:ext>
            </a:extLst>
          </p:cNvPr>
          <p:cNvSpPr txBox="1"/>
          <p:nvPr/>
        </p:nvSpPr>
        <p:spPr>
          <a:xfrm>
            <a:off x="4135241" y="45192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pallet no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5927D29-21C8-452A-8876-2B93336BFC9A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7091790" y="2215541"/>
            <a:ext cx="1345169" cy="36316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E3FA1CB-16A3-4545-AF7E-997C8BE3204B}"/>
              </a:ext>
            </a:extLst>
          </p:cNvPr>
          <p:cNvSpPr txBox="1"/>
          <p:nvPr/>
        </p:nvSpPr>
        <p:spPr>
          <a:xfrm>
            <a:off x="7796985" y="433268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data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4E7D66E-CD98-4CB1-9954-06C2D120D71B}"/>
              </a:ext>
            </a:extLst>
          </p:cNvPr>
          <p:cNvCxnSpPr>
            <a:cxnSpLocks/>
            <a:stCxn id="12" idx="0"/>
            <a:endCxn id="7" idx="0"/>
          </p:cNvCxnSpPr>
          <p:nvPr/>
        </p:nvCxnSpPr>
        <p:spPr>
          <a:xfrm rot="16200000" flipH="1" flipV="1">
            <a:off x="5437935" y="-1302228"/>
            <a:ext cx="127586" cy="8156923"/>
          </a:xfrm>
          <a:prstGeom prst="bentConnector3">
            <a:avLst>
              <a:gd name="adj1" fmla="val -647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A30D3A-97F1-4798-AFE4-27B869BF4E4D}"/>
              </a:ext>
            </a:extLst>
          </p:cNvPr>
          <p:cNvSpPr txBox="1"/>
          <p:nvPr/>
        </p:nvSpPr>
        <p:spPr>
          <a:xfrm>
            <a:off x="4907949" y="14657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data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D77845-C6A1-40B3-9ADA-CDC1A7FC1F66}"/>
              </a:ext>
            </a:extLst>
          </p:cNvPr>
          <p:cNvCxnSpPr>
            <a:cxnSpLocks/>
            <a:stCxn id="16" idx="1"/>
            <a:endCxn id="7" idx="2"/>
          </p:cNvCxnSpPr>
          <p:nvPr/>
        </p:nvCxnSpPr>
        <p:spPr>
          <a:xfrm rot="10800000">
            <a:off x="1423267" y="3209359"/>
            <a:ext cx="2711975" cy="1494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7287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等线</vt:lpstr>
      <vt:lpstr>新細明體</vt:lpstr>
      <vt:lpstr>DFKai-SB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阮紅山</dc:creator>
  <cp:lastModifiedBy>阮紅山</cp:lastModifiedBy>
  <cp:revision>34</cp:revision>
  <dcterms:created xsi:type="dcterms:W3CDTF">2021-12-29T18:49:54Z</dcterms:created>
  <dcterms:modified xsi:type="dcterms:W3CDTF">2021-12-29T19:53:13Z</dcterms:modified>
</cp:coreProperties>
</file>