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7177-244F-49E7-99B1-7754C1D86A03}" type="datetimeFigureOut">
              <a:rPr lang="en-US" smtClean="0"/>
              <a:t>2022/04/22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6DFE-E0FD-468D-98A3-37C2F9E8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014972-3427-47B2-A352-95310799B726}"/>
              </a:ext>
            </a:extLst>
          </p:cNvPr>
          <p:cNvSpPr txBox="1"/>
          <p:nvPr/>
        </p:nvSpPr>
        <p:spPr>
          <a:xfrm>
            <a:off x="226162" y="767510"/>
            <a:ext cx="599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SFIS_AMS 5.0 to download and run program. Login by employee have login privilege 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as below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094C8-7F5A-46FA-A4CA-B74C1B2EC767}"/>
              </a:ext>
            </a:extLst>
          </p:cNvPr>
          <p:cNvSpPr txBox="1"/>
          <p:nvPr/>
        </p:nvSpPr>
        <p:spPr>
          <a:xfrm>
            <a:off x="226162" y="2905079"/>
            <a:ext cx="59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procedure: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SFIS1.API_EXECUTE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1.Open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38" y="2519787"/>
            <a:ext cx="5840417" cy="412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2" y="1340833"/>
            <a:ext cx="4895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715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90B06-5AE3-41C9-BFED-550C089AF136}"/>
              </a:ext>
            </a:extLst>
          </p:cNvPr>
          <p:cNvSpPr txBox="1"/>
          <p:nvPr/>
        </p:nvSpPr>
        <p:spPr>
          <a:xfrm>
            <a:off x="723900" y="3302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2.Setup station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14" y="923924"/>
            <a:ext cx="4114800" cy="5010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83" y="1414008"/>
            <a:ext cx="3714750" cy="3362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5135D-C437-48A9-8D25-123120C1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525" y="5113430"/>
            <a:ext cx="1732936" cy="1481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294F3-CF18-498F-8CD8-F866C617EE16}"/>
              </a:ext>
            </a:extLst>
          </p:cNvPr>
          <p:cNvSpPr txBox="1"/>
          <p:nvPr/>
        </p:nvSpPr>
        <p:spPr>
          <a:xfrm>
            <a:off x="943882" y="5220070"/>
            <a:ext cx="196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and read station to file SFIS.ini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A0117-9E04-4454-B924-A9931F7F3CBC}"/>
              </a:ext>
            </a:extLst>
          </p:cNvPr>
          <p:cNvSpPr/>
          <p:nvPr/>
        </p:nvSpPr>
        <p:spPr>
          <a:xfrm>
            <a:off x="4909351" y="3124941"/>
            <a:ext cx="1677880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827BD1-E2C6-493B-B79C-DB79769E4090}"/>
              </a:ext>
            </a:extLst>
          </p:cNvPr>
          <p:cNvSpPr/>
          <p:nvPr/>
        </p:nvSpPr>
        <p:spPr>
          <a:xfrm>
            <a:off x="11248117" y="3124941"/>
            <a:ext cx="878779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F5033D-7FD6-4E69-8BB9-C3BF4DAB5E4F}"/>
              </a:ext>
            </a:extLst>
          </p:cNvPr>
          <p:cNvSpPr/>
          <p:nvPr/>
        </p:nvSpPr>
        <p:spPr>
          <a:xfrm>
            <a:off x="159798" y="5628443"/>
            <a:ext cx="784084" cy="22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86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90B06-5AE3-41C9-BFED-550C089AF136}"/>
              </a:ext>
            </a:extLst>
          </p:cNvPr>
          <p:cNvSpPr txBox="1"/>
          <p:nvPr/>
        </p:nvSpPr>
        <p:spPr>
          <a:xfrm>
            <a:off x="723900" y="330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1717096"/>
            <a:ext cx="5534025" cy="3667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386" y="1023648"/>
            <a:ext cx="7243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procedure: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SFIS1.CHECK_SN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SFIS1.CHECK_LOTKP_FOR_ALL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933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阮紅山</dc:creator>
  <cp:lastModifiedBy>阮紅山</cp:lastModifiedBy>
  <cp:revision>14</cp:revision>
  <dcterms:created xsi:type="dcterms:W3CDTF">2021-12-04T07:27:54Z</dcterms:created>
  <dcterms:modified xsi:type="dcterms:W3CDTF">2022-04-22T09:30:49Z</dcterms:modified>
</cp:coreProperties>
</file>